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1" r:id="rId3"/>
    <p:sldId id="268" r:id="rId4"/>
    <p:sldId id="284" r:id="rId5"/>
    <p:sldId id="293" r:id="rId6"/>
    <p:sldId id="298" r:id="rId7"/>
    <p:sldId id="289" r:id="rId8"/>
    <p:sldId id="287" r:id="rId9"/>
    <p:sldId id="290" r:id="rId10"/>
    <p:sldId id="288" r:id="rId11"/>
    <p:sldId id="291" r:id="rId12"/>
    <p:sldId id="286" r:id="rId13"/>
    <p:sldId id="292" r:id="rId14"/>
    <p:sldId id="299" r:id="rId15"/>
    <p:sldId id="302" r:id="rId16"/>
    <p:sldId id="296" r:id="rId17"/>
    <p:sldId id="301" r:id="rId18"/>
    <p:sldId id="300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1" autoAdjust="0"/>
    <p:restoredTop sz="94660"/>
  </p:normalViewPr>
  <p:slideViewPr>
    <p:cSldViewPr>
      <p:cViewPr varScale="1">
        <p:scale>
          <a:sx n="103" d="100"/>
          <a:sy n="103" d="100"/>
        </p:scale>
        <p:origin x="-9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FA846-BEFC-4FA8-BEB9-3F22A71186BF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7C604-FFB0-49EC-90D2-9264898BD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3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FCC22-B688-44A5-95BB-A1DB51BE666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8453C-C547-4220-87DD-B564DF146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5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magazines.gorky.medi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foma.ru/stati/nauka-i-obrazovanie/chto-chitat-detya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foma.ru/12-sovremennyih-rasskazov-ot-kotoryih-podrostki-ne-zaskuchayut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homeread.net/book/zayac-prozaek-dmitriy-bykov#t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PHKFoEejDZi_8CxD6yOB44-paQD7VpGr/view?fbclid=IwAR2lDG2WIhwhxuxYuMmP_xRHoLVWzui0vej6fvDD1HDDakh_9KQeqdSMzBc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korafest.ru/wp-content/uploads/2023/03/%D0%9E%D0%BB%D1%8C%D0%B3%D0%B0-%D0%A1%D0%B5%D1%80%D0%BE%D0%B2%D0%B0_%D0%9A%D0%BE%D1%80%D0%BE%D1%82%D0%BA%D0%B8%D0%B8%CC%86-%D1%80%D0%B0%D1%81%D1%81%D0%BA%D0%B0%D0%B7-%D0%B4%D0%BB%D1%8F-%D0%BF%D0%BE%D0%B4%D1%80%D0%BE%D1%81%D1%82%D0%BA%D0%BE%D0%B2_%D0%9F%D0%BE%D0%B4-%D0%BA%D0%BB%D0%B5%D1%82%D1%87%D0%B0%D1%82%D1%8B%D0%BC-%D1%88%D0%B0%D1%80%D1%84%D0%BE%D0%BC.docx" TargetMode="External"/><Relationship Id="rId13" Type="http://schemas.openxmlformats.org/officeDocument/2006/relationships/hyperlink" Target="http://korafest.ru/wp-content/uploads/2023/03/%D0%90%D0%9D%D0%A2%D0%9E%D0%A8%D0%9A%D0%98%D0%9D%D0%90_%D0%9C%D0%98%D0%9A%D0%A0%D0%9E%D0%A0%D0%90%D0%A1%D0%A1%D0%9A%D0%90%D0%97_%D0%A1%D0%9B%D0%9E%D0%9C%D0%90%D0%9B%D0%90.docx" TargetMode="External"/><Relationship Id="rId3" Type="http://schemas.openxmlformats.org/officeDocument/2006/relationships/hyperlink" Target="http://korafest.ru/" TargetMode="External"/><Relationship Id="rId7" Type="http://schemas.openxmlformats.org/officeDocument/2006/relationships/hyperlink" Target="http://korafest.ru/wp-content/uploads/2023/03/%D0%9C%D0%BE%D1%80%D0%BE%D0%B7%D0%BE%D0%B2%D1%81%D0%BA%D0%B0%D1%8F_%D0%9A%D0%BE%D1%80%D0%BE%D1%82%D0%BA%D0%B8%D0%B8%CC%86-%D1%80%D0%B0%D1%81%D1%81%D0%BA%D0%B0%D0%B7-%D0%B4%D0%BB%D1%8F-%D0%BF%D0%BE%D0%B4%D1%80%D0%BE%D1%81%D1%82%D0%BA%D0%BE%D0%B2_%D0%94%D0%B5%D0%B4.docx" TargetMode="External"/><Relationship Id="rId12" Type="http://schemas.openxmlformats.org/officeDocument/2006/relationships/hyperlink" Target="http://korafest.ru/wp-content/uploads/2023/03/%D0%A0%D1%83%D1%81%D0%B8%D0%BD%D0%BE%D0%B2%D0%B0_%D0%9C%D0%B8%D0%BA%D1%80%D0%BE%D1%80%D0%B0%D1%81%D1%81%D0%BA%D0%B0%D0%B7_%D0%A8%D1%83%D0%B1%D0%B0-%D0%B4%D1%83%D0%B1%D0%B0.doc" TargetMode="External"/><Relationship Id="rId17" Type="http://schemas.openxmlformats.org/officeDocument/2006/relationships/hyperlink" Target="http://korafest.ru/wp-content/uploads/2023/03/%D0%93%D0%B5%D1%80%D0%B1%D0%B5%D1%80.-%D0%92%D0%B5%D1%82%D0%B5%D1%80-%D0%BF%D0%B5%D1%80%D0%B5%D0%BC%D0%B5%D0%BD.-%D0%98%D0%B7-%D0%B7%D0%B0-%D0%B3%D1%80%D0%B0%D0%BD%D0%B8%D1%86%D1%8B.docx" TargetMode="External"/><Relationship Id="rId2" Type="http://schemas.openxmlformats.org/officeDocument/2006/relationships/image" Target="../media/image52.png"/><Relationship Id="rId16" Type="http://schemas.openxmlformats.org/officeDocument/2006/relationships/hyperlink" Target="http://korafest.ru/wp-content/uploads/2023/03/%D0%90%D0%BD%D0%B0%D1%81%D1%82%D0%B0%D1%81%D0%B8%D1%8F-%D0%90%D0%BD%D1%82%D0%BE%D0%BD%D0%BE%D0%B2%D0%B0-%D0%92%D0%95%D0%A2%D0%95%D0%A0-%D0%9F%D0%95%D0%A0%D0%95%D0%9C%D0%95%D0%9D_%D0%9A%D0%9E%D0%A0%D0%9E%D0%A2%D0%9A%D0%98%D0%98%CC%86-%D0%A0%D0%90%D0%A1%D0%A1%D0%9A%D0%90%D0%97_%D0%98%D0%93%D0%A0%D0%90.docx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korafest.ru/author/admin_olexis/" TargetMode="External"/><Relationship Id="rId11" Type="http://schemas.openxmlformats.org/officeDocument/2006/relationships/hyperlink" Target="http://korafest.ru/wp-content/uploads/2023/03/%D0%9A%D0%BE%D0%BC%D0%B0%D1%80%D0%BE%D0%B2%D0%B0-%D0%9C%D0%B8%D0%BA%D1%80%D0%BE%D1%80%D0%B0%D1%81%D1%81%D0%BA%D0%B0%D0%B7-%D0%AF%D0%B8%CC%86%D1%86%D0%B5%D0%BA%D0%BB%D0%B0%D0%B4%D1%83%D1%89%D0%B8%D0%B5.docx" TargetMode="External"/><Relationship Id="rId5" Type="http://schemas.openxmlformats.org/officeDocument/2006/relationships/hyperlink" Target="http://korafest.ru/2023/03/05/%d0%b8%d1%82%d0%be%d0%b3%d0%b8-%d1%84%d0%b5%d1%81%d1%82%d0%b8%d0%b2%d0%b0%d0%bb%d1%8f-%d0%ba%d0%be%d1%80%d0%b0-2023/" TargetMode="External"/><Relationship Id="rId15" Type="http://schemas.openxmlformats.org/officeDocument/2006/relationships/hyperlink" Target="http://korafest.ru/wp-content/uploads/2023/03/%D0%9E%D0%BB%D1%8C%D0%B3%D0%B0-%D0%A1%D0%B5%D1%80%D0%BE%D0%B2%D0%B0_%D0%92%D0%B5%D1%82%D0%B5%D1%80-%D0%BF%D0%B5%D1%80%D0%B5%D0%BC%D0%B5%D0%BD_%D0%A2%D0%B5%D1%81%D1%82.docx" TargetMode="External"/><Relationship Id="rId10" Type="http://schemas.openxmlformats.org/officeDocument/2006/relationships/hyperlink" Target="http://korafest.ru/wp-content/uploads/2023/03/%D0%90%D0%BB%D0%B5%D0%BA%D1%81%D0%B0%D0%BD%D0%B4%D1%80-%D0%9A%D0%B8%D1%81%D0%B5%D0%BB%D0%B5%D0%B2-%D0%9F%D1%80%D0%B8%D0%BD%D1%86%D0%B5%D1%81%D1%81%D0%B0-%D0%94%D1%83%D0%BD%D1%8F-%D0%B8-%D0%98%D0%BD%D0%BE%D0%BF%D0%BB%D0%B0%D0%BD%D0%B5%D1%82%D1%8F%D0%BD%D0%B8%D0%BD-.docx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://korafest.ru/wp-content/uploads/2023/03/%D0%A1.-%D0%9B%D0%B5%D0%B4%D0%BD%D0%B5%D0%B2%D0%B0_%D0%9A%D0%BE%D1%80%D0%BE%D1%82%D0%BA%D0%B8%D0%B8%CC%86-%D1%80%D0%B0%D1%81%D1%81%D0%BA%D0%B0%D0%B7-%D0%B4%D0%BB%D1%8F-%D0%BF%D0%BE%D0%B4%D1%80%D0%BE%D1%81%D1%82%D0%BA%D0%BE%D0%B2_%D0%A1%D0%B8%D0%BD%D1%8F%D1%8F-%D1%87%D0%B0%D1%88%D0%BA%D0%B0.docx" TargetMode="External"/><Relationship Id="rId14" Type="http://schemas.openxmlformats.org/officeDocument/2006/relationships/hyperlink" Target="http://korafest.ru/wp-content/uploads/2023/03/%D0%9D%D0%B8%D0%BD%D0%B0-%D0%94%D0%B0%D1%88%D0%B5%D0%B2%D1%81%D0%BA%D0%B0%D1%8F.-%D0%9C%D0%B5%D0%BB%D1%8C%D0%BD%D0%B8%D1%86%D0%B0.docx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volchok.kkdb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ngreaders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books.youngreaders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ngreaders.ru/pro-knigi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4" y="188640"/>
            <a:ext cx="8834437" cy="637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87"/>
            <a:ext cx="4264239" cy="2736304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Про </a:t>
            </a: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тексты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98479" y="692696"/>
            <a:ext cx="3487638" cy="1752600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 цикла обзоров </a:t>
            </a: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«Понедельник начинается с книг»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2515" y="400506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Дейнеко Ирина Васильевна, главный библиограф ККДБ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60932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Красноярск, 2023, 27 ноября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1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Журнальный зал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/>
              </a:rPr>
              <a:t>https://magazines.gorky.media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5346" b="4162"/>
          <a:stretch/>
        </p:blipFill>
        <p:spPr bwMode="auto">
          <a:xfrm>
            <a:off x="825468" y="1184780"/>
            <a:ext cx="7274924" cy="54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9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3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Журнал «Фома». Что читать детям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foma.ru/stati/nauka-i-obrazovanie/chto-chitat-detyam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82041"/>
            <a:ext cx="7560842" cy="55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8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Журнал «Фома»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792088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12 современных рассказов, от которых подростки не заскучают</a:t>
            </a:r>
            <a:endParaRPr lang="ru-RU" sz="2000" dirty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>
              <a:buNone/>
            </a:pP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foma.ru/12-sovremennyih-rasskazov-ot-kotoryih-podrostki-ne-zaskuchayut.html</a:t>
            </a:r>
            <a:endParaRPr lang="ru-RU" sz="1600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8200" r="1727" b="11218"/>
          <a:stretch/>
        </p:blipFill>
        <p:spPr bwMode="auto">
          <a:xfrm>
            <a:off x="1050533" y="1681514"/>
            <a:ext cx="7074491" cy="498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Флешмоб Ирины Лукьяновой </a:t>
            </a:r>
            <a:r>
              <a:rPr lang="ru-RU" sz="2000" dirty="0" smtClean="0">
                <a:hlinkClick r:id="rId2"/>
              </a:rPr>
              <a:t/>
            </a:r>
            <a:br>
              <a:rPr lang="ru-RU" sz="2000" dirty="0" smtClean="0">
                <a:hlinkClick r:id="rId2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homeread.net/book/zayac-prozaek-dmitriy-bykov#tx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7363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2060848"/>
            <a:ext cx="4860032" cy="321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Задача флешмоба: опубликовать фантастические рассказы про школу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любовь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Тексты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всех рассказов, отвечающих условиям и прошедших читательское голосование: </a:t>
            </a:r>
            <a:r>
              <a:rPr lang="ru-RU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заяц_прозаек</a:t>
            </a:r>
            <a:r>
              <a:rPr lang="ru-RU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с именами.docx - Google </a:t>
            </a:r>
            <a:r>
              <a:rPr lang="ru-RU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Drive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(сборник из 49 текстов, в котором есть рассказы Ирины Лукьяновой, Дарьи Герасимовой, Дины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Сабитовой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Дмитрия Быкова, Аси Кравченко и других, включая многообещающих дебютантов) </a:t>
            </a:r>
          </a:p>
        </p:txBody>
      </p:sp>
    </p:spTree>
    <p:extLst>
      <p:ext uri="{BB962C8B-B14F-4D97-AF65-F5344CB8AC3E}">
        <p14:creationId xmlns:p14="http://schemas.microsoft.com/office/powerpoint/2010/main" val="306991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15416"/>
            <a:ext cx="8539871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Где можно почитать рассказы ещё… На «Коре»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6" y="1484784"/>
            <a:ext cx="4200651" cy="30383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7000" y="4797152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http://korafest.ru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268663"/>
            <a:ext cx="4286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99992" y="512232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Итоги фестиваля Кора 2023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Posted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on </a:t>
            </a:r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05.03.2023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err="1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admin_olexis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КОРОТКИЙ РАССКАЗ</a:t>
            </a: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Первое место</a:t>
            </a:r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Анастасия Морозовская. «Дед»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Ольга Серова. «Под клетчатым шарфом» 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Второе место </a:t>
            </a:r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Светлана </a:t>
            </a:r>
            <a:r>
              <a:rPr lang="ru-RU" sz="1200" dirty="0" err="1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Леднева</a:t>
            </a:r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. «Синяя чашка»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Третье место </a:t>
            </a:r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Александр Киселев. «Принцесса Дуня и Инопланетянин» 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МИКРОРАССКАЗ</a:t>
            </a: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Первое место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Ксения Комарова. «Яйцекладущие»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Второе место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Евгения Русинова. «Шуба-дуба»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Третье место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Дарья Антошкина. «Сломала»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ВЕТЕР ПЕРЕМЕН </a:t>
            </a: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Первое место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4"/>
              </a:rPr>
              <a:t>Нина Дашевская. «Мельница»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Второе место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Ольга Серова. «Тест» 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Анастасия Антонова. «Игра»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Третье место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7999C1"/>
                </a:solidFill>
                <a:latin typeface="Times New Roman" pitchFamily="18" charset="0"/>
                <a:cs typeface="Times New Roman" pitchFamily="18" charset="0"/>
                <a:hlinkClick r:id="rId17"/>
              </a:rPr>
              <a:t>Мария Гербер. «Из-за границы»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ИТОГИ НАРОДНОГО ГОЛОСОВАНИЯ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 номинации Короткий рассказ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Дарья Сафонова «</a:t>
            </a:r>
            <a:r>
              <a:rPr lang="ru-RU" sz="1200" dirty="0" err="1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Лагуз</a:t>
            </a:r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Ирина Данилова «Жаба»</a:t>
            </a: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1200" b="1" dirty="0" err="1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Микрорассказ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Юлия Асланова «Испытание для короля»</a:t>
            </a:r>
          </a:p>
          <a:p>
            <a:r>
              <a:rPr lang="ru-RU" sz="12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В номинации «Ветер перемен»</a:t>
            </a:r>
            <a:endParaRPr lang="ru-RU" sz="1200" dirty="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Мария Гербер «Из-за границы»</a:t>
            </a:r>
            <a:endParaRPr lang="ru-RU" sz="1200" b="0" i="0" dirty="0">
              <a:solidFill>
                <a:srgbClr val="40404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4599" r="23123" b="4229"/>
          <a:stretch/>
        </p:blipFill>
        <p:spPr bwMode="auto">
          <a:xfrm>
            <a:off x="3635904" y="692696"/>
            <a:ext cx="418847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910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Сборники «Рассказы Волчка»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13" y="1196386"/>
            <a:ext cx="823260" cy="11370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06" y="1239441"/>
            <a:ext cx="792088" cy="10940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811355" cy="11189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57" y="2416579"/>
            <a:ext cx="845607" cy="10291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03" y="2416579"/>
            <a:ext cx="811335" cy="999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45" y="3524958"/>
            <a:ext cx="774545" cy="10010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58" y="3552737"/>
            <a:ext cx="724784" cy="10010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66232"/>
            <a:ext cx="714501" cy="98758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13" y="4622223"/>
            <a:ext cx="797838" cy="98758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49" y="4616506"/>
            <a:ext cx="811347" cy="9990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45" y="5627280"/>
            <a:ext cx="664223" cy="9161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17" y="5627279"/>
            <a:ext cx="685867" cy="9161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627280"/>
            <a:ext cx="688298" cy="9161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7011" y="764704"/>
            <a:ext cx="31368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Книги серии собирают под одной обложкой короткие истории современных писателей, теперь их уже 13. Почти каждый сборник что-то объединяет: погружение в собственные мысли и чувства; первые самостоятельные поступки и ответственность за них; добрые послания-письма всем и каждому; время далёкое и близкое и память о нём; случайности и неожиданности, подстерегающие нас повсюду; тепло чуть правее сердца, хранимое в каждом из нас; семейная тайна и тайна  близкого человека; тайна любви, жизни и смерти…  </a:t>
            </a:r>
            <a:endParaRPr lang="ru-RU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2" y="4676224"/>
            <a:ext cx="1355562" cy="18671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4272677"/>
            <a:ext cx="20882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/>
              <a:t>«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Мне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легко с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тобой»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четырнадцатый сборник серии "Рассказы Волчка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 него вошли истории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Наталии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Волковой, Ирины Даниловой, Нины Дашевской, Юлии Ивановой, Екатерины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Каграмановой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, Маши Лукашкиной, Юлии Симбирской и Дмитрия Сиротина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898" y="4272677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НОВИНКА!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7899" b="5520"/>
          <a:stretch/>
        </p:blipFill>
        <p:spPr bwMode="auto">
          <a:xfrm>
            <a:off x="166549" y="23199"/>
            <a:ext cx="4512816" cy="310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0181" y="99349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«Рассказы про…»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(электронный указатель)</a:t>
            </a:r>
          </a:p>
          <a:p>
            <a:pPr algn="ctr"/>
            <a:r>
              <a:rPr lang="en-US" dirty="0">
                <a:hlinkClick r:id="rId2"/>
              </a:rPr>
              <a:t>https://volchok.kkdb.ru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t="36959" b="3820"/>
          <a:stretch/>
        </p:blipFill>
        <p:spPr bwMode="auto">
          <a:xfrm>
            <a:off x="847343" y="3127303"/>
            <a:ext cx="3832022" cy="211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48758" b="3655"/>
          <a:stretch/>
        </p:blipFill>
        <p:spPr bwMode="auto">
          <a:xfrm>
            <a:off x="853271" y="5242431"/>
            <a:ext cx="3826094" cy="148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8348" y="1575251"/>
            <a:ext cx="40142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Выраженных тематик в сборниках рассказов «Волчка» нет. Поэтому мы создали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указатель,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котором систематизировали рассказы по темам и проблемам, актуальным для современных подростков. Внутри каждой темы перечень библиографических описаний и главных цитат рассказов. Представленная библиография даст возможность более серьёзно обратиться к разным аспектам изучения современных текстов. Каждая цитата в перечне – приглашение к диалогу, поэтому пособие может стать стимулом для возникновения дискуссий о мире вокруг и внутри нас.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указателе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вы найдёте рубрику 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«Про авторов»,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ней  есть небольшие справки о многих современных детских  писателях, чьи рассказы включены в серию «Волчка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«Приёмы работы с текстами»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здесь мы разместили набор карточек с методическими рекомендациями того, как можно организовать работу с текстами рассказов, когда они уже прочитаны (индивидуально, в паре, в группе). 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«Копилка рецензий»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это голоса читателей разных возрастов, круг их предпочтений и интересов. Часто рецензии становятся неформальными навигаторами в мире  книжных текстов.</a:t>
            </a:r>
          </a:p>
        </p:txBody>
      </p:sp>
    </p:spTree>
    <p:extLst>
      <p:ext uri="{BB962C8B-B14F-4D97-AF65-F5344CB8AC3E}">
        <p14:creationId xmlns:p14="http://schemas.microsoft.com/office/powerpoint/2010/main" val="146038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81" y="18864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latin typeface="Comic Sans MS" pitchFamily="66" charset="0"/>
              </a:rPr>
              <a:t>Встретимся в декабре</a:t>
            </a:r>
            <a:endParaRPr lang="ru-RU" sz="3200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512" y="1700808"/>
            <a:ext cx="4392488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Время: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 декабря,  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11-00 часов</a:t>
            </a:r>
          </a:p>
          <a:p>
            <a:pPr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Место: YouTube-канал</a:t>
            </a:r>
          </a:p>
          <a:p>
            <a:pPr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Тема: «Шуршим книжными страницами. Собираем новогоднюю книжную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выставку вместе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6767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4" y="188640"/>
            <a:ext cx="8834437" cy="637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87"/>
            <a:ext cx="4264239" cy="2736304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Про </a:t>
            </a: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тексты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98479" y="692696"/>
            <a:ext cx="3487638" cy="1752600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из цикла обзоров </a:t>
            </a:r>
          </a:p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«Понедельник начинается с книг»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2515" y="400506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Дейнеко Ирина Васильевна, главный библиограф ККДБ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60932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Красноярск, 2023, 27 ноября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Конкурсу</a:t>
            </a: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  12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лет!</a:t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hlinkClick r:id="rId2"/>
              </a:rPr>
              <a:t>https://youngreaders.ru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hlinkClick r:id="rId2"/>
              </a:rPr>
              <a:t>/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hlinkClick r:id="rId2"/>
              </a:rPr>
              <a:t/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hlinkClick r:id="rId2"/>
              </a:rPr>
            </a:b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8595" r="1542" b="4467"/>
          <a:stretch/>
        </p:blipFill>
        <p:spPr bwMode="auto">
          <a:xfrm>
            <a:off x="1979712" y="1062400"/>
            <a:ext cx="5400600" cy="39631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5121674"/>
            <a:ext cx="8910068" cy="196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cs typeface="Times New Roman" pitchFamily="18" charset="0"/>
              </a:rPr>
              <a:t>Дополнения к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cs typeface="Times New Roman" pitchFamily="18" charset="0"/>
              </a:rPr>
              <a:t>конкурсу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 Министерства культуры «Всероссийский день чтения вслух» (лето 2024 года)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Подготовительный этап проекта Дни открытых дверей «Живая классика»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(13-19 ноября 2023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 поддержке Фонда конкурса юных чтецов «Живая классика»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9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579296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«Живая классика» в библиотеках 2023-2024 г.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1280" y="908720"/>
            <a:ext cx="5040560" cy="542321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УСЛОВИЯ  ВЫБОРА ТЕКСТОВ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ходе конкурсных испытаний участники декламируют отрывки из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своих любимых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художественных произведений, любых российских или зарубежных авторов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XVIII-XXI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века, написанных прозой. Для выбора произведения можно воспользоваться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списком рекомендованных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произведений, опубликованном на сайте Конкурса и тестом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индивидуальному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подбору книг </a:t>
            </a:r>
            <a:r>
              <a:rPr lang="ru-RU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https://books.youngreaders.ru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Необходимое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требование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выбранного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произведения — оно должно быть издано в печатном виде тиражом не менее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2 000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экземпляров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Первый критерий оценивания  (выборка)</a:t>
            </a: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1.1. Выбор текста произведения: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1.1.1. Текст сокращен так, что искажается содержание произведения, смысл теряется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меняется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противоположный: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минус 7 баллов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1.1.2. Выбран отрывок, не понятный вне контекста: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минус 7 баллов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1.1.3. Выбран отрывок из произведения, призывающий к жестокости,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содержащий нецензурную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лексику: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минус 10 баллов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1.1.4. Чтец выбрал произведение, рассчитанное на дошкольный или младший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школьный возраст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если исполнитель является старшеклассником: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минус 5 баллов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количество баллов по данному критерию –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10 баллов.</a:t>
            </a:r>
          </a:p>
        </p:txBody>
      </p:sp>
      <p:pic>
        <p:nvPicPr>
          <p:cNvPr id="1026" name="Picture 2" descr="C:\Users\khln\Desktop\ЖИВАЯ КЛАССИКА 2021-2022\АФИША А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5" y="2960339"/>
            <a:ext cx="2752495" cy="37160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1930" y="980728"/>
            <a:ext cx="38340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КАЛЕНДАРЬ КОНКУРСА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2023-2024  ГОДА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u="sng" dirty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endParaRPr lang="ru-RU" sz="1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(регистрация кураторов, участников на сайте конкурса; выбор текстов, заучивание)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- 01.11.2023 – 29.01.2024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30"/>
            <a:ext cx="892899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Рекомендательный список литературы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Тест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 индивидуальному подбору книг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8443" b="9420"/>
          <a:stretch/>
        </p:blipFill>
        <p:spPr bwMode="auto">
          <a:xfrm>
            <a:off x="251520" y="1196752"/>
            <a:ext cx="4927726" cy="337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khln\Desktop\Выставка к Живой классике. 2023\Афиша по подборке литературы\_1920х10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73016"/>
            <a:ext cx="504741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1772816"/>
            <a:ext cx="3460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https://youngreaders.ru/pro-knigi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4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0808" y="-151362"/>
            <a:ext cx="4726601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Рассказы Волчка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938" y="2327998"/>
            <a:ext cx="51125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ПОЧЕМУ РАССКАЗЫ?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Потому что в рассказе на виду каждая деталь, в нем нет места для невыразительных героев, пустословия, сюжетных промахов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Это жанр стремительный, динамичный, и тем удивительнее, что он немного затерялся сегодня среди повестей и романов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Именно поэтому мы придумали серию «Рассказы Волчка». Здесь будут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собираться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лучшие образцы жанра, созданные современными писателями и мастерами «старой школы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Наша серия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открылась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сборниками рассказов современных писателей, пишущих для младших и старших подростков. В них каждый читатель сможет найти свою историю и своего автора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издательство «Волчок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"У нас было три задачи, когда мы затеяли эту серию, - заявил главный редактор "Волчка" Николай Джумакулиев, - напомнить о жанре короткого рассказа, повернуть к нему новых читателей и, наконец, показать им новых авторов".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14137" y="737989"/>
            <a:ext cx="37079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СБОРНИКИ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1 «Внутри что-то есть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2 «Поворот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3 «Письмо с подснежником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4 «Голос древнего моря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5 «Ты – моя тайна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6 «Чертополох у воды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 7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«Чуть правее сердца»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вып. 8 «Никому не рассказывай»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9 «Полное погружение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10 «Добрые письма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11 «Под ярким солнцем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вып.12 «Полоски света»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вып.13 «За синей дверью»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277"/>
            <a:ext cx="1491731" cy="19183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5571"/>
            <a:ext cx="1872208" cy="19144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6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4599" r="23123" b="4229"/>
          <a:stretch/>
        </p:blipFill>
        <p:spPr bwMode="auto">
          <a:xfrm>
            <a:off x="3635904" y="692696"/>
            <a:ext cx="418847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910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Сборники «Рассказы Волчка»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13" y="1196386"/>
            <a:ext cx="823260" cy="11370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06" y="1239441"/>
            <a:ext cx="792088" cy="10940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811355" cy="11189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57" y="2416579"/>
            <a:ext cx="845607" cy="10291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03" y="2416579"/>
            <a:ext cx="811335" cy="999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45" y="3524958"/>
            <a:ext cx="774545" cy="10010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58" y="3552737"/>
            <a:ext cx="724784" cy="10010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66232"/>
            <a:ext cx="714501" cy="98758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13" y="4622223"/>
            <a:ext cx="797838" cy="98758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49" y="4616506"/>
            <a:ext cx="811347" cy="9990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45" y="5627280"/>
            <a:ext cx="664223" cy="9161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17" y="5627279"/>
            <a:ext cx="685867" cy="9161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627280"/>
            <a:ext cx="688298" cy="9161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7011" y="764704"/>
            <a:ext cx="31368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Книги серии собирают под одной обложкой короткие истории современных писателей, теперь их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уже </a:t>
            </a: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Почти каждый сборник что-то объединяет: погружение в собственные мысли и чувства; первые самостоятельные поступки и ответственность за них; добрые послания-письма всем и каждому; время далёкое и близкое и память о нём; случайности и неожиданности, подстерегающие нас повсюду; тепло чуть правее сердца, хранимое в каждом из нас; семейная тайна и тайна  близкого человека; тайна любви, жизни и смерти…  </a:t>
            </a:r>
            <a:endParaRPr lang="ru-RU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2" y="4676224"/>
            <a:ext cx="1355562" cy="18671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4272677"/>
            <a:ext cx="20882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/>
              <a:t>«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Мне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легко с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тобой»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четырнадцатый сборник серии "Рассказы Волчка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 него вошли истории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Наталии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Волковой, Ирины Даниловой, Нины Дашевской, Юлии Ивановой, Екатерины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Каграмановой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, Маши Лукашкиной, Юлии Симбирской и Дмитрия Сиротина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898" y="4272677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НОВИНКА!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/>
          <p:nvPr/>
        </p:nvSpPr>
        <p:spPr>
          <a:xfrm>
            <a:off x="740852" y="1268760"/>
            <a:ext cx="7642689" cy="80683"/>
          </a:xfrm>
          <a:prstGeom prst="rect">
            <a:avLst/>
          </a:prstGeom>
          <a:solidFill>
            <a:srgbClr val="7F7F7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652652" y="0"/>
            <a:ext cx="78386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Рассказы для детей и подростков: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сборники разных авторов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255">
            <a:off x="254452" y="2299529"/>
            <a:ext cx="1554865" cy="23642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55" y="4632885"/>
            <a:ext cx="1370105" cy="2036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43005"/>
            <a:ext cx="1343567" cy="2036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75" y="1538547"/>
            <a:ext cx="1508814" cy="22514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46">
            <a:off x="7058777" y="2146610"/>
            <a:ext cx="1825386" cy="26701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99" y="4632885"/>
            <a:ext cx="1358600" cy="20463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37205"/>
            <a:ext cx="1373491" cy="21527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26" y="1602324"/>
            <a:ext cx="1551029" cy="21876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3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/>
          <p:nvPr/>
        </p:nvSpPr>
        <p:spPr>
          <a:xfrm>
            <a:off x="751236" y="1340768"/>
            <a:ext cx="7642689" cy="80683"/>
          </a:xfrm>
          <a:prstGeom prst="rect">
            <a:avLst/>
          </a:prstGeom>
          <a:solidFill>
            <a:srgbClr val="7F7F7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6373" y="1489624"/>
            <a:ext cx="1608610" cy="24167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653233" y="55546"/>
            <a:ext cx="78386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Рассказы для детей и подростков: авторские сборники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83" y="4222981"/>
            <a:ext cx="2036392" cy="26415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69" y="4445502"/>
            <a:ext cx="1807438" cy="24190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45277"/>
            <a:ext cx="1547302" cy="21127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99" y="1452004"/>
            <a:ext cx="1548518" cy="22618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20" y="1421451"/>
            <a:ext cx="2060575" cy="20367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21348"/>
            <a:ext cx="1763688" cy="25016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8" y="1489624"/>
            <a:ext cx="1655316" cy="22499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94" y="3498678"/>
            <a:ext cx="1842037" cy="13612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19809"/>
            <a:ext cx="2016224" cy="27074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5"/>
          <a:stretch/>
        </p:blipFill>
        <p:spPr bwMode="auto">
          <a:xfrm>
            <a:off x="21563" y="3628733"/>
            <a:ext cx="1551290" cy="16335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13" y="3029514"/>
            <a:ext cx="1279972" cy="17123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/>
          <p:nvPr/>
        </p:nvSpPr>
        <p:spPr>
          <a:xfrm>
            <a:off x="614986" y="980728"/>
            <a:ext cx="7642689" cy="80683"/>
          </a:xfrm>
          <a:prstGeom prst="rect">
            <a:avLst/>
          </a:prstGeom>
          <a:solidFill>
            <a:srgbClr val="7F7F7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641367" y="-171400"/>
            <a:ext cx="78386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Рассказы для детей и подростков: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детские и литературные журналы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96" y="1124745"/>
            <a:ext cx="1525766" cy="22123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13" y="1124744"/>
            <a:ext cx="1662207" cy="21871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3337054"/>
            <a:ext cx="234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Кузнецова Елена «Занимательная ботаника»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4474" y="6228517"/>
            <a:ext cx="34317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Рубрика «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ДиН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детям»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Антонова Анастасия «Замечательная» история» («Персики»)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72" y="1124745"/>
            <a:ext cx="1662618" cy="22190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60493" y="3322649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Григорьев Сергей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«Собаки не ошибаются»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8430" y="331191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Татур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Виктория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«Рассказы»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98" y="3799959"/>
            <a:ext cx="1672016" cy="2374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4290" y="6211282"/>
            <a:ext cx="18490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Рубрика «Дружба на вырост»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Замятина Ольга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«Крем-брюле»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14667" r="7613" b="3659"/>
          <a:stretch/>
        </p:blipFill>
        <p:spPr bwMode="auto">
          <a:xfrm>
            <a:off x="5150441" y="3820493"/>
            <a:ext cx="1869831" cy="23933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128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1228</Words>
  <Application>Microsoft Office PowerPoint</Application>
  <PresentationFormat>Экран (4:3)</PresentationFormat>
  <Paragraphs>158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Про тексты</vt:lpstr>
      <vt:lpstr>Конкурсу  12 лет! https://youngreaders.ru/ </vt:lpstr>
      <vt:lpstr>«Живая классика» в библиотеках 2023-2024 г.</vt:lpstr>
      <vt:lpstr>Рекомендательный список литературы Тест по индивидуальному подбору книг </vt:lpstr>
      <vt:lpstr>Рассказы Волчка</vt:lpstr>
      <vt:lpstr>Сборники «Рассказы Волчка»</vt:lpstr>
      <vt:lpstr>Рассказы для детей и подростков: сборники разных авторов</vt:lpstr>
      <vt:lpstr>Рассказы для детей и подростков: авторские сборники</vt:lpstr>
      <vt:lpstr>Рассказы для детей и подростков: детские и литературные журналы</vt:lpstr>
      <vt:lpstr>Журнальный зал https://magazines.gorky.media/   </vt:lpstr>
      <vt:lpstr>Журнал «Фома». Что читать детям https://foma.ru/stati/nauka-i-obrazovanie/chto-chitat-detyam </vt:lpstr>
      <vt:lpstr>Журнал «Фома»</vt:lpstr>
      <vt:lpstr>Флешмоб Ирины Лукьяновой  https://homeread.net/book/zayac-prozaek-dmitriy-bykov#tx </vt:lpstr>
      <vt:lpstr>Где можно почитать рассказы ещё… На «Коре»</vt:lpstr>
      <vt:lpstr>Сборники «Рассказы Волчка»</vt:lpstr>
      <vt:lpstr>Презентация PowerPoint</vt:lpstr>
      <vt:lpstr>Встретимся в декабре</vt:lpstr>
      <vt:lpstr>Про тексты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мальчишек и девчонок </dc:title>
  <dc:creator>Хомицкая Любовь Николаевна</dc:creator>
  <cp:lastModifiedBy>Хомицкая Любовь Николаевна</cp:lastModifiedBy>
  <cp:revision>133</cp:revision>
  <cp:lastPrinted>2023-11-26T04:16:45Z</cp:lastPrinted>
  <dcterms:created xsi:type="dcterms:W3CDTF">2021-11-18T07:39:57Z</dcterms:created>
  <dcterms:modified xsi:type="dcterms:W3CDTF">2023-11-26T08:43:51Z</dcterms:modified>
</cp:coreProperties>
</file>