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tube.ru/video/5d5b0547333d9f382ec6eca83c4b5f75/" TargetMode="External"/><Relationship Id="rId5" Type="http://schemas.openxmlformats.org/officeDocument/2006/relationships/hyperlink" Target="https://rutube.ru/video/1592667ba225da81ffec918c46377e20/" TargetMode="External"/><Relationship Id="rId4" Type="http://schemas.openxmlformats.org/officeDocument/2006/relationships/hyperlink" Target="https://rutube.ru/video/fc53e8a9dd1f48cb9fbfdec02a226ed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Всероссийская Олимпиада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«Символы России. </a:t>
            </a:r>
            <a:br>
              <a:rPr lang="ru-RU" sz="3600" b="1" dirty="0" smtClean="0"/>
            </a:br>
            <a:r>
              <a:rPr lang="ru-RU" sz="3600" b="1" dirty="0" smtClean="0"/>
              <a:t>Государственные символы России» </a:t>
            </a:r>
            <a:endParaRPr lang="ru-RU" sz="3600" dirty="0"/>
          </a:p>
        </p:txBody>
      </p:sp>
      <p:pic>
        <p:nvPicPr>
          <p:cNvPr id="1026" name="Picture 2" descr="C:\Users\Для сотрудников\Desktop\b06f2cdb9baf6e1e44b8869346a14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708920" cy="27089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551723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Красноярская краевая детская библиотека 2024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88640"/>
            <a:ext cx="4752528" cy="1514599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err="1" smtClean="0"/>
              <a:t>Крэмптон</a:t>
            </a:r>
            <a:r>
              <a:rPr lang="ru-RU" sz="1600" b="1" dirty="0" smtClean="0"/>
              <a:t>, Уильям. Флаги : знамёна, гербы, вымпелы </a:t>
            </a:r>
            <a:r>
              <a:rPr lang="ru-RU" sz="1600" dirty="0" smtClean="0"/>
              <a:t>/ У. </a:t>
            </a:r>
            <a:r>
              <a:rPr lang="ru-RU" sz="1600" dirty="0" err="1" smtClean="0"/>
              <a:t>Крэмптон</a:t>
            </a:r>
            <a:r>
              <a:rPr lang="ru-RU" sz="1600" dirty="0" smtClean="0"/>
              <a:t> ; перевод с английского А. А. Мосолова. - Москва : </a:t>
            </a:r>
            <a:r>
              <a:rPr lang="ru-RU" sz="1600" dirty="0" err="1" smtClean="0"/>
              <a:t>Астрель</a:t>
            </a:r>
            <a:r>
              <a:rPr lang="ru-RU" sz="1600" dirty="0" smtClean="0"/>
              <a:t> : АСТ, 2001. - 48 с. : </a:t>
            </a:r>
            <a:r>
              <a:rPr lang="ru-RU" sz="1600" dirty="0" err="1" smtClean="0"/>
              <a:t>цв</a:t>
            </a:r>
            <a:r>
              <a:rPr lang="ru-RU" sz="1600" dirty="0" smtClean="0"/>
              <a:t>. ил. - (Детская энциклопедия). - Текст: непосредственный. </a:t>
            </a:r>
            <a:r>
              <a:rPr lang="ru-RU" sz="1600" b="1" dirty="0" smtClean="0"/>
              <a:t>6+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844824"/>
            <a:ext cx="4672608" cy="468052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Эволюция флага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Разновидности флагов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делают флаги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Боевые флаги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Морские флаги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Сигнальные флаги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Флаги революций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Международные флаги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Спортивные флаги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Флаги «рекордсмены»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Флаги стран мира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ля сотрудников\Desktop\b06f2cdb9baf6e1e44b8869346a14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708920" cy="2708920"/>
          </a:xfrm>
          <a:prstGeom prst="rect">
            <a:avLst/>
          </a:prstGeom>
          <a:noFill/>
        </p:spPr>
      </p:pic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7599" t="2850" r="6912" b="10214"/>
          <a:stretch>
            <a:fillRect/>
          </a:stretch>
        </p:blipFill>
        <p:spPr bwMode="auto">
          <a:xfrm>
            <a:off x="395536" y="404664"/>
            <a:ext cx="2952328" cy="4002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038328" cy="129614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Ривина, Е. К. Государственная символика России </a:t>
            </a:r>
            <a:r>
              <a:rPr lang="ru-RU" sz="1600" dirty="0" smtClean="0"/>
              <a:t>: беседы в начальной школе / Елена Константиновна Ривина. - Москва : ТЦ Сфера, 2007. - 64 с. : ил. - (Дружные ребята). – Текст: непосредственный. </a:t>
            </a:r>
            <a:r>
              <a:rPr lang="ru-RU" sz="1600" b="1" dirty="0" smtClean="0"/>
              <a:t>16+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412776"/>
            <a:ext cx="5256584" cy="4298032"/>
          </a:xfrm>
        </p:spPr>
        <p:txBody>
          <a:bodyPr>
            <a:normAutofit/>
          </a:bodyPr>
          <a:lstStyle/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Конкурс знатоков геральдики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История российского флага, герба: познавательные беседы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Викторина «Государственные символы России»</a:t>
            </a:r>
          </a:p>
          <a:p>
            <a:pPr algn="l"/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Познавательные мультфильмы, лекция к уроку «Разговоры о важном». Государственные символы за 22 </a:t>
            </a:r>
            <a:r>
              <a:rPr lang="ru-RU" sz="1600" b="1" err="1" smtClean="0">
                <a:solidFill>
                  <a:schemeClr val="tx1"/>
                </a:solidFill>
              </a:rPr>
              <a:t>минуты</a:t>
            </a:r>
            <a:r>
              <a:rPr lang="ru-RU" sz="1600" b="1" smtClean="0">
                <a:solidFill>
                  <a:schemeClr val="tx1"/>
                </a:solidFill>
              </a:rPr>
              <a:t>. Режим </a:t>
            </a:r>
            <a:r>
              <a:rPr lang="ru-RU" sz="1600" b="1" dirty="0" smtClean="0">
                <a:solidFill>
                  <a:schemeClr val="tx1"/>
                </a:solidFill>
              </a:rPr>
              <a:t>доступа:</a:t>
            </a:r>
          </a:p>
          <a:p>
            <a:pPr algn="l"/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ля сотрудников\Desktop\b06f2cdb9baf6e1e44b8869346a14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708920" cy="2708920"/>
          </a:xfrm>
          <a:prstGeom prst="rect">
            <a:avLst/>
          </a:prstGeom>
          <a:noFill/>
        </p:spPr>
      </p:pic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016224" cy="31363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03848" y="3429001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4"/>
            </a:endParaRPr>
          </a:p>
          <a:p>
            <a:endParaRPr lang="ru-RU" dirty="0" smtClean="0">
              <a:hlinkClick r:id="rId4"/>
            </a:endParaRPr>
          </a:p>
          <a:p>
            <a:endParaRPr lang="ru-RU" dirty="0" smtClean="0">
              <a:hlinkClick r:id="rId4"/>
            </a:endParaRPr>
          </a:p>
          <a:p>
            <a:endParaRPr lang="ru-RU" dirty="0" smtClean="0">
              <a:hlinkClick r:id="rId4"/>
            </a:endParaRPr>
          </a:p>
          <a:p>
            <a:r>
              <a:rPr lang="ru-RU" dirty="0" smtClean="0">
                <a:hlinkClick r:id="rId4"/>
              </a:rPr>
              <a:t>https://rutube.ru/video/fc53e8a9dd1f48cb9fbfdec02a226ed0/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941168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5"/>
            </a:endParaRPr>
          </a:p>
          <a:p>
            <a:r>
              <a:rPr lang="ru-RU" dirty="0" smtClean="0">
                <a:hlinkClick r:id="rId5"/>
              </a:rPr>
              <a:t>https://rutube.ru/video/1592667ba225da81ffec918c46377e20/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5980837"/>
            <a:ext cx="4644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6"/>
              </a:rPr>
              <a:t>https://rutube.ru/video/5d5b0547333d9f382ec6eca83c4b5f75/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https://vk.com/video/@id290265626?z=video-200053189_456240211%2Fpl_290265626_-2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352928" cy="453650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Учредители Олимпиады: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Министерство культуры Российской Федерации, </a:t>
            </a:r>
            <a:br>
              <a:rPr lang="ru-RU" sz="1600" dirty="0" smtClean="0"/>
            </a:br>
            <a:r>
              <a:rPr lang="ru-RU" sz="1600" dirty="0" smtClean="0"/>
              <a:t>Министерство просвещения Российской Федерации, </a:t>
            </a:r>
            <a:br>
              <a:rPr lang="ru-RU" sz="1600" dirty="0" smtClean="0"/>
            </a:br>
            <a:r>
              <a:rPr lang="ru-RU" sz="1600" dirty="0" smtClean="0"/>
              <a:t>Геральдический совет при Президенте Российской Федерации,</a:t>
            </a:r>
            <a:br>
              <a:rPr lang="ru-RU" sz="1600" dirty="0" smtClean="0"/>
            </a:br>
            <a:r>
              <a:rPr lang="ru-RU" sz="1600" dirty="0" smtClean="0"/>
              <a:t>Российская государственная детская библиотека.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Координатор Олимпиады в Красноярском крае: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Красноярская краевая детская библиотека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Олимпиада проводится в одной номинации по двум возрастным категориям: </a:t>
            </a:r>
            <a:br>
              <a:rPr lang="ru-RU" sz="1600" dirty="0" smtClean="0"/>
            </a:br>
            <a:r>
              <a:rPr lang="ru-RU" sz="1600" b="1" dirty="0" smtClean="0"/>
              <a:t>от 10 до 12 лет </a:t>
            </a:r>
            <a:br>
              <a:rPr lang="ru-RU" sz="1600" b="1" dirty="0" smtClean="0"/>
            </a:br>
            <a:r>
              <a:rPr lang="ru-RU" sz="1600" b="1" dirty="0" smtClean="0"/>
              <a:t>от 13 до 16 лет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Первый (отборочный) этап Олимпиады – </a:t>
            </a:r>
            <a:r>
              <a:rPr lang="ru-RU" sz="1600" b="1" dirty="0" smtClean="0"/>
              <a:t>14 ноября 2024 года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Второй (заключительный) этап Олимпиады  – </a:t>
            </a:r>
            <a:r>
              <a:rPr lang="ru-RU" sz="1600" b="1" dirty="0" smtClean="0"/>
              <a:t>30 января 2025 года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Телефон для справок: </a:t>
            </a:r>
            <a:r>
              <a:rPr lang="ru-RU" sz="1600" dirty="0" smtClean="0"/>
              <a:t>8 (391) 268-60-62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Users\Для сотрудников\Desktop\b06f2cdb9baf6e1e44b8869346a14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2204864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История российского герба – двуглавого орла – насчитывает уже более 500 лет.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Более 300 лет назад появился в России бело-сине-  красный флаг, который позднее стал флагом страны.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Государственный гимн России родился в </a:t>
            </a:r>
            <a:r>
              <a:rPr lang="en-US" sz="2400" dirty="0" smtClean="0"/>
              <a:t>XX </a:t>
            </a:r>
            <a:r>
              <a:rPr lang="ru-RU" sz="2400" dirty="0" smtClean="0"/>
              <a:t>веке.</a:t>
            </a:r>
            <a:endParaRPr lang="ru-RU" sz="2400" dirty="0"/>
          </a:p>
        </p:txBody>
      </p:sp>
      <p:pic>
        <p:nvPicPr>
          <p:cNvPr id="4" name="Picture 2" descr="C:\Users\Для сотрудников\Desktop\b06f2cdb9baf6e1e44b8869346a14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2204864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332656"/>
            <a:ext cx="4678288" cy="1323578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Дерягина, Л. Б. Я живу в России </a:t>
            </a:r>
            <a:r>
              <a:rPr lang="ru-RU" sz="1600" dirty="0" smtClean="0"/>
              <a:t>/ Людмила Борисовна Дерягина ; художник И. Могилева. - Санкт-Петербург : Литера, 2015. - 64 с. : </a:t>
            </a:r>
            <a:r>
              <a:rPr lang="ru-RU" sz="1600" dirty="0" err="1" smtClean="0"/>
              <a:t>цв.ил</a:t>
            </a:r>
            <a:r>
              <a:rPr lang="ru-RU" sz="1600" dirty="0" smtClean="0"/>
              <a:t>. - (Радуга).  - Текст: непосредственный. </a:t>
            </a:r>
            <a:r>
              <a:rPr lang="ru-RU" sz="1600" b="1" dirty="0" smtClean="0"/>
              <a:t>6+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916832"/>
            <a:ext cx="5112568" cy="439248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История российского герба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Святой Георгий Победоносец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Значение цветов российского флага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История российских знамён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Стяг – военное знамя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Возникновение Государственного флага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История российских гимнов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ля сотрудников\Desktop\b06f2cdb9baf6e1e44b8869346a14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708920" cy="2708920"/>
          </a:xfrm>
          <a:prstGeom prst="rect">
            <a:avLst/>
          </a:prstGeom>
          <a:noFill/>
        </p:spPr>
      </p:pic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627784" cy="3370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88640"/>
            <a:ext cx="4608512" cy="1514599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Голованова, М. П. Герб, флаг, гимн России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/ Марина Петровна Голованова; фото Н. Н. Рахманова, М. В. Волкова; иллюстрации И. В. Максимова, Р. И.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Маланичева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Т. Г. Никулина и др. - Москва : РОСМЭН-ПРЕСС, 2005. - 48 с. :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цв.ил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– Текст: непосредственный.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6+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844824"/>
            <a:ext cx="4672608" cy="35283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Знаки президентской власти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Рождение герба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Двуглавый орёл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Знаки царской власти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История императорского герба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Малый государственный герб Российской Федерации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Гербы городов России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Гимны царской России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Победный марш России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Искусство геральдики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ля сотрудников\Desktop\b06f2cdb9baf6e1e44b8869346a14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708920" cy="2708920"/>
          </a:xfrm>
          <a:prstGeom prst="rect">
            <a:avLst/>
          </a:prstGeom>
          <a:noFill/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808312" cy="3769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88640"/>
            <a:ext cx="5182344" cy="864096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/>
              <a:t>Голованова, М. П. Государственные символы России </a:t>
            </a:r>
            <a:r>
              <a:rPr lang="ru-RU" sz="1400" dirty="0" smtClean="0"/>
              <a:t>/ Марина Петровна Голованова. - Москва : </a:t>
            </a:r>
            <a:r>
              <a:rPr lang="ru-RU" sz="1400" dirty="0" err="1" smtClean="0"/>
              <a:t>Росмэн</a:t>
            </a:r>
            <a:r>
              <a:rPr lang="ru-RU" sz="1400" dirty="0" smtClean="0"/>
              <a:t>, 2003. - 159 с. – Текст: непосредственный. </a:t>
            </a:r>
            <a:r>
              <a:rPr lang="ru-RU" sz="1400" b="1" dirty="0" smtClean="0"/>
              <a:t>12+</a:t>
            </a: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412776"/>
            <a:ext cx="5501208" cy="496855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Геральдика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Гербовые щиты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Элементы герба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Двуглавый орёл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Печать Ивана </a:t>
            </a:r>
            <a:r>
              <a:rPr lang="en-US" sz="1800" dirty="0" smtClean="0">
                <a:solidFill>
                  <a:schemeClr val="tx1"/>
                </a:solidFill>
              </a:rPr>
              <a:t>III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Сфрагистика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Святой апостол Андрей Первозванный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Герб Московский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Герб РСФСР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Герб СССР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Андреевский флаг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Флаги революций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Знамя Победы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Штандарт и Знак Президента России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История государственных гимнов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ля сотрудников\Desktop\b06f2cdb9baf6e1e44b8869346a14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708920" cy="2708920"/>
          </a:xfrm>
          <a:prstGeom prst="rect">
            <a:avLst/>
          </a:prstGeom>
          <a:noFill/>
        </p:spPr>
      </p:pic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592288" cy="3945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4896544" cy="1470025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err="1" smtClean="0"/>
              <a:t>Пчелов</a:t>
            </a:r>
            <a:r>
              <a:rPr lang="ru-RU" sz="1600" b="1" dirty="0" smtClean="0"/>
              <a:t>, Е. В. Государственные символы России - герб, флаг, гимн</a:t>
            </a:r>
            <a:r>
              <a:rPr lang="ru-RU" sz="1600" dirty="0" smtClean="0"/>
              <a:t> : учебное пособие для 5-9 классов / Евгений Владимирович </a:t>
            </a:r>
            <a:r>
              <a:rPr lang="ru-RU" sz="1600" dirty="0" err="1" smtClean="0"/>
              <a:t>Пчелов</a:t>
            </a:r>
            <a:r>
              <a:rPr lang="ru-RU" sz="1600" dirty="0" smtClean="0"/>
              <a:t>. - 2-е изд. - Москва : Русское </a:t>
            </a:r>
            <a:r>
              <a:rPr lang="ru-RU" sz="1600" dirty="0" err="1" smtClean="0"/>
              <a:t>слово-РС</a:t>
            </a:r>
            <a:r>
              <a:rPr lang="ru-RU" sz="1600" dirty="0" smtClean="0"/>
              <a:t>, 2004. - 136 с. : ил. – Текст: непосредственный. </a:t>
            </a:r>
            <a:r>
              <a:rPr lang="ru-RU" sz="1600" b="1" dirty="0" smtClean="0"/>
              <a:t>12+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1988840"/>
            <a:ext cx="5104656" cy="453650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Составные части герба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Знаки и эмблемы Руси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Предыстория двуглавого орла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Знамёна допетровской Руси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Рождение российского флага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Флаги советской эпохи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История гимна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ля сотрудников\Desktop\b06f2cdb9baf6e1e44b8869346a14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708920" cy="2708920"/>
          </a:xfrm>
          <a:prstGeom prst="rect">
            <a:avLst/>
          </a:prstGeom>
          <a:noFill/>
        </p:spPr>
      </p:pic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2774478" cy="3626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4534272" cy="1296143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/>
              <a:t>Вилинбахов, Георгий Вадимович. Государственные символы России </a:t>
            </a:r>
            <a:r>
              <a:rPr lang="ru-RU" sz="1600" dirty="0" smtClean="0"/>
              <a:t>/ Г. В. Вилинбахов, Г. В. Калашников, А. Н. </a:t>
            </a:r>
            <a:r>
              <a:rPr lang="ru-RU" sz="1600" dirty="0" err="1" smtClean="0"/>
              <a:t>Шендрик</a:t>
            </a:r>
            <a:r>
              <a:rPr lang="ru-RU" sz="1600" dirty="0" smtClean="0"/>
              <a:t>. - Москва : ГАММА- ПРЕСС, 2010. - 160 с. : </a:t>
            </a:r>
            <a:r>
              <a:rPr lang="ru-RU" sz="1600" dirty="0" err="1" smtClean="0"/>
              <a:t>цв.ил</a:t>
            </a:r>
            <a:r>
              <a:rPr lang="ru-RU" sz="1600" dirty="0" smtClean="0"/>
              <a:t>. – Текст: непосредственный. </a:t>
            </a:r>
            <a:r>
              <a:rPr lang="ru-RU" sz="1600" b="1" dirty="0" smtClean="0"/>
              <a:t>12+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700808"/>
            <a:ext cx="4536504" cy="393799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Зачем нужны гербы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Правила геральдики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Как появились гербы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История российского герба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Почему гербом стал двуглавый орёл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Как появились флаги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Зарождение российского флага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Как появились гимны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День рождения гимна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ля сотрудников\Desktop\b06f2cdb9baf6e1e44b8869346a14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708920" cy="2708920"/>
          </a:xfrm>
          <a:prstGeom prst="rect">
            <a:avLst/>
          </a:prstGeom>
          <a:noFill/>
        </p:spPr>
      </p:pic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683018" cy="3888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88640"/>
            <a:ext cx="6048672" cy="1152127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Астахов, П. А. Я и государство</a:t>
            </a:r>
            <a:r>
              <a:rPr lang="ru-RU" sz="1600" dirty="0" smtClean="0"/>
              <a:t> / Павел  Алексеевич Астахов ; художник Л. П. Лазарева, М. М. Герасимов . - Москва : </a:t>
            </a:r>
            <a:r>
              <a:rPr lang="ru-RU" sz="1600" dirty="0" err="1" smtClean="0"/>
              <a:t>Эксмо</a:t>
            </a:r>
            <a:r>
              <a:rPr lang="ru-RU" sz="1600" dirty="0" smtClean="0"/>
              <a:t>, 2011. - 80 с. : </a:t>
            </a:r>
            <a:r>
              <a:rPr lang="ru-RU" sz="1600" dirty="0" err="1" smtClean="0"/>
              <a:t>цв.ил</a:t>
            </a:r>
            <a:r>
              <a:rPr lang="ru-RU" sz="1600" dirty="0" smtClean="0"/>
              <a:t>. - (Детям о праве). – Текст: непосредственный. 6+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636912"/>
            <a:ext cx="5040560" cy="105767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О государственной символике России. - Текст: непосредственный// </a:t>
            </a:r>
            <a:r>
              <a:rPr lang="ru-RU" sz="1600" dirty="0" err="1" smtClean="0">
                <a:solidFill>
                  <a:schemeClr val="tx1"/>
                </a:solidFill>
              </a:rPr>
              <a:t>Клёпа</a:t>
            </a:r>
            <a:r>
              <a:rPr lang="ru-RU" sz="1600" dirty="0" smtClean="0">
                <a:solidFill>
                  <a:schemeClr val="tx1"/>
                </a:solidFill>
              </a:rPr>
              <a:t>. - №86.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440160" cy="2149252"/>
          </a:xfrm>
          <a:prstGeom prst="rect">
            <a:avLst/>
          </a:prstGeom>
          <a:noFill/>
        </p:spPr>
      </p:pic>
      <p:sp>
        <p:nvSpPr>
          <p:cNvPr id="1946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/>
          <a:srcRect l="14678" t="8155" r="41286" b="16415"/>
          <a:stretch>
            <a:fillRect/>
          </a:stretch>
        </p:blipFill>
        <p:spPr bwMode="auto">
          <a:xfrm>
            <a:off x="395536" y="2564904"/>
            <a:ext cx="1512168" cy="2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5144"/>
            <a:ext cx="1512168" cy="2016224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699792" y="4725144"/>
            <a:ext cx="5040560" cy="10576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чём рассказывают флаги. – Текст: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непосредственный// Детская энциклопедия: познавательный журнал для девочек и мальчиков. – 2014 - №2.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716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Всероссийская Олимпиада «Символы России.  Государственные символы России» </vt:lpstr>
      <vt:lpstr>Учредители Олимпиады:  Министерство культуры Российской Федерации,  Министерство просвещения Российской Федерации,  Геральдический совет при Президенте Российской Федерации, Российская государственная детская библиотека.  Координатор Олимпиады в Красноярском крае: Красноярская краевая детская библиотека   Олимпиада проводится в одной номинации по двум возрастным категориям:  от 10 до 12 лет  от 13 до 16 лет  Первый (отборочный) этап Олимпиады – 14 ноября 2024 года Второй (заключительный) этап Олимпиады  – 30 января 2025 года  Телефон для справок: 8 (391) 268-60-62     </vt:lpstr>
      <vt:lpstr>Слайд 3</vt:lpstr>
      <vt:lpstr>Дерягина, Л. Б. Я живу в России / Людмила Борисовна Дерягина ; художник И. Могилева. - Санкт-Петербург : Литера, 2015. - 64 с. : цв.ил. - (Радуга).  - Текст: непосредственный. 6+</vt:lpstr>
      <vt:lpstr>Голованова, М. П. Герб, флаг, гимн России / Марина Петровна Голованова; фото Н. Н. Рахманова, М. В. Волкова; иллюстрации И. В. Максимова, Р. И. Маланичева, Т. Г. Никулина и др. - Москва : РОСМЭН-ПРЕСС, 2005. - 48 с. : цв.ил. – Текст: непосредственный. 6+</vt:lpstr>
      <vt:lpstr>Голованова, М. П. Государственные символы России / Марина Петровна Голованова. - Москва : Росмэн, 2003. - 159 с. – Текст: непосредственный. 12+</vt:lpstr>
      <vt:lpstr>Пчелов, Е. В. Государственные символы России - герб, флаг, гимн : учебное пособие для 5-9 классов / Евгений Владимирович Пчелов. - 2-е изд. - Москва : Русское слово-РС, 2004. - 136 с. : ил. – Текст: непосредственный. 12+</vt:lpstr>
      <vt:lpstr>Вилинбахов, Георгий Вадимович. Государственные символы России / Г. В. Вилинбахов, Г. В. Калашников, А. Н. Шендрик. - Москва : ГАММА- ПРЕСС, 2010. - 160 с. : цв.ил. – Текст: непосредственный. 12+</vt:lpstr>
      <vt:lpstr>Астахов, П. А. Я и государство / Павел  Алексеевич Астахов ; художник Л. П. Лазарева, М. М. Герасимов . - Москва : Эксмо, 2011. - 80 с. : цв.ил. - (Детям о праве). – Текст: непосредственный. 6+</vt:lpstr>
      <vt:lpstr>Крэмптон, Уильям. Флаги : знамёна, гербы, вымпелы / У. Крэмптон ; перевод с английского А. А. Мосолова. - Москва : Астрель : АСТ, 2001. - 48 с. : цв. ил. - (Детская энциклопедия). - Текст: непосредственный. 6+</vt:lpstr>
      <vt:lpstr>Ривина, Е. К. Государственная символика России : беседы в начальной школе / Елена Константиновна Ривина. - Москва : ТЦ Сфера, 2007. - 64 с. : ил. - (Дружные ребята). – Текст: непосредственный. 16+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Для сотрудников</dc:creator>
  <cp:lastModifiedBy>Для сотрудников</cp:lastModifiedBy>
  <cp:revision>76</cp:revision>
  <dcterms:created xsi:type="dcterms:W3CDTF">2024-10-26T03:25:20Z</dcterms:created>
  <dcterms:modified xsi:type="dcterms:W3CDTF">2024-10-28T02:55:50Z</dcterms:modified>
</cp:coreProperties>
</file>