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8" r:id="rId3"/>
    <p:sldId id="270" r:id="rId4"/>
    <p:sldId id="260" r:id="rId5"/>
    <p:sldId id="258" r:id="rId6"/>
    <p:sldId id="265" r:id="rId7"/>
    <p:sldId id="262" r:id="rId8"/>
    <p:sldId id="263" r:id="rId9"/>
    <p:sldId id="261" r:id="rId10"/>
    <p:sldId id="259" r:id="rId11"/>
    <p:sldId id="264" r:id="rId12"/>
    <p:sldId id="269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72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0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05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63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5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40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71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23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7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8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57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282A-A161-4191-BE7C-575D5230EAD0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D78F65E-D0D0-4F92-85F4-5BF11B5C144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ngreaders.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korafest.ru/wp-content/uploads/2024/03/%D0%9E%D1%81%D0%BD%D0%BE%D0%B2%D0%BD%D0%B0%D1%8F-%D0%98%D0%B2%D0%B0%D0%BD%D0%BE%D0%B2%D0%B0_%D0%9E%D1%81%D0%BD%D0%BE%D0%B2%D0%BD%D0%B0%D1%8F-%D0%BD%D0%BE%D0%BC%D0%B8%D0%BD%D0%B0%D1%86%D0%B8%D1%8F_%D0%A0%D0%BE%D0%BC%D0%B0%D1%88%D0%BA%D0%BE%D0%B2%D0%B0%D1%8F-%D1%81%D1%84%D0%B5%D1%80%D0%B0.pdf" TargetMode="External"/><Relationship Id="rId13" Type="http://schemas.openxmlformats.org/officeDocument/2006/relationships/hyperlink" Target="http://korafest.ru/wp-content/uploads/2024/03/%D0%A4%D0%BE%D0%BA%D1%83%D1%81_%D0%91%D0%B5%D1%81%D1%81%D0%BE%D0%BD%D0%BE%D0%B2%D0%B0.pdf" TargetMode="External"/><Relationship Id="rId3" Type="http://schemas.openxmlformats.org/officeDocument/2006/relationships/hyperlink" Target="http://korafest.ru/author/admin_olexis/" TargetMode="External"/><Relationship Id="rId7" Type="http://schemas.openxmlformats.org/officeDocument/2006/relationships/hyperlink" Target="http://korafest.ru/wp-content/uploads/2024/03/%D0%9E%D1%81%D0%BD%D0%BE%D0%B2%D0%BD%D0%B0%D1%8F-%D0%95%D0%BA%D0%B0%D1%82%D0%B5%D1%80%D0%B8%D0%BD%D0%B0-%D0%91%D0%BE%D1%80%D0%B4%D0%BE%D0%BD_%D0%96%D0%B5%D1%81%D1%82%D1%8C-%D0%B8-%D1%87%D0%B5%D0%B1%D1%83%D1%80%D0%B5%D0%BA%D0%B8.pdf" TargetMode="External"/><Relationship Id="rId12" Type="http://schemas.openxmlformats.org/officeDocument/2006/relationships/hyperlink" Target="http://korafest.ru/wp-content/uploads/2024/03/%D0%A7%D0%90%D0%A8%D0%9A%D0%90-%D0%9E%D0%BB%D0%B5%D1%81%D0%B8%D0%BD%D0%B0_%D0%9D%D0%B5%D0%B1%D0%BE_%D0%BA%D1%80%D1%83%D0%B3%D0%BB%D0%BE%D0%B5.pdf" TargetMode="External"/><Relationship Id="rId2" Type="http://schemas.openxmlformats.org/officeDocument/2006/relationships/hyperlink" Target="http://korafest.ru/2024/03/17/winner-kora-202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orafest.ru/wp-content/uploads/2024/03/%D0%9E%D0%A1%D0%9D-%D0%9E%D0%BB%D0%B5%D1%81%D0%B8%D0%BD%D0%B0_%D0%94%D1%83%D0%BC%D0%B0%D0%B9_%D0%BE_%D0%B1%D0%B5%D0%BB%D0%BE%D0%B9_%D0%BE%D0%B1%D0%B5%D0%B7%D1%8C%D1%8F%D0%BD%D0%B5.pdf" TargetMode="External"/><Relationship Id="rId11" Type="http://schemas.openxmlformats.org/officeDocument/2006/relationships/hyperlink" Target="http://korafest.ru/wp-content/uploads/2024/03/%D0%91%D0%A0%D0%90%D0%A2-%D0%9A%D0%BE%D0%BC%D0%B0%D1%80%D0%BE%D0%B2%D0%B0-%D0%9A%D1%81%D0%B5%D0%BD%D0%B8%D1%8F.-%D0%9D%D0%BE%D0%BC%D0%B8%D0%BD%D0%B0%D1%86%D0%B8%D1%8F-%D0%91%D1%80%D0%B0%D1%82-%D0%9F%D1%83%D1%88%D0%BA%D0%B8%D0%BD.-%D0%96%D1%83%D1%80%D0%B0%D0%B2%D0%BB%D0%B8.pdf" TargetMode="External"/><Relationship Id="rId5" Type="http://schemas.openxmlformats.org/officeDocument/2006/relationships/hyperlink" Target="http://korafest.ru/wp-content/uploads/2024/03/19-%D0%A7%D0%90%D0%A8%D0%9A%D0%90-%D0%9B%D0%95%D0%94%D0%9D%D0%95%D0%92%D0%90.pdf" TargetMode="External"/><Relationship Id="rId10" Type="http://schemas.openxmlformats.org/officeDocument/2006/relationships/hyperlink" Target="http://korafest.ru/2024/03/26/narodnoe_vote/" TargetMode="External"/><Relationship Id="rId4" Type="http://schemas.openxmlformats.org/officeDocument/2006/relationships/hyperlink" Target="http://korafest.ru/wp-content/uploads/2024/03/11-%D0%91%D0%A0%D0%90%D0%A2-%D0%9F%D0%BE%D0%B4%D0%BB%D0%B8%D0%BD%D0%BD%D1%8B%D0%B5-%D1%87%D1%83%D0%B2%D1%81%D1%82%D0%B2%D0%B0_%D0%97%D0%B0%D0%B9%D1%86%D0%B5%D0%B2%D0%B0-%D0%90.pdf" TargetMode="External"/><Relationship Id="rId9" Type="http://schemas.openxmlformats.org/officeDocument/2006/relationships/hyperlink" Target="http://korafest.ru/wp-content/uploads/2024/03/%D0%9E%D0%A1%D0%9D-%D0%90%D1%81%D0%BB%D0%B0%D0%BD%D0%BE%D0%B2%D0%B0_%D0%9D%D0%B5%D0%BB%D1%8E%D0%B4%D0%B8%D0%BC.pdf" TargetMode="External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olchok.kkdb.ru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Rutube%20&#1082;&#1072;&#1085;&#1072;&#1083;&#160;https:/rutube.ru/channel/2550473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books.youngreaders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hyperlink" Target="https://vk.com/wall-59266949_35525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0CB9E-06FD-4D72-8769-10C332F8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612" y="100635"/>
            <a:ext cx="9603275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КОНКУС  ЧТЕЦОВ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«Живая классика»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E88EE-3CA6-48FB-8B2E-83A46DCCC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0439" cy="14415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CF1B6-30D3-4A13-9AD3-61E85AE02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9" t="7008" r="1558" b="3556"/>
          <a:stretch/>
        </p:blipFill>
        <p:spPr>
          <a:xfrm>
            <a:off x="2314782" y="1367161"/>
            <a:ext cx="8614890" cy="45167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A6C5B1-AE6A-45C8-BB49-FD4F56729F5F}"/>
              </a:ext>
            </a:extLst>
          </p:cNvPr>
          <p:cNvSpPr/>
          <p:nvPr/>
        </p:nvSpPr>
        <p:spPr>
          <a:xfrm>
            <a:off x="5608478" y="974056"/>
            <a:ext cx="2413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https://youngreaders.ru/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30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BDF39E-E78B-44BD-AEA4-EB02FF71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976" y="2522888"/>
            <a:ext cx="994338" cy="17009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30345E-085B-491D-898C-FBE3A87C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38" y="2520202"/>
            <a:ext cx="1067201" cy="17009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F2F939-7F8C-4E7A-98B3-0A9D298A2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2" t="4383" r="36437" b="4798"/>
          <a:stretch/>
        </p:blipFill>
        <p:spPr>
          <a:xfrm rot="10800000">
            <a:off x="5447981" y="2520201"/>
            <a:ext cx="1124563" cy="17036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74E618-94EA-48BB-98C5-BFDE99102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2" t="4383" r="36437" b="4798"/>
          <a:stretch/>
        </p:blipFill>
        <p:spPr>
          <a:xfrm rot="10800000">
            <a:off x="3106653" y="2520203"/>
            <a:ext cx="1124561" cy="17036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FD4B6-1DA0-4416-86C0-742F0D30C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2" t="4383" r="36437" b="4798"/>
          <a:stretch/>
        </p:blipFill>
        <p:spPr>
          <a:xfrm rot="10800000">
            <a:off x="821797" y="2520201"/>
            <a:ext cx="1124736" cy="19342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8BD0C-5B68-44E0-8A4A-306DCC66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696128"/>
            <a:ext cx="11984854" cy="104923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Дополняем выставку - список другими изданиями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F4C520-EA22-40E8-A3EA-0C244913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83" y="3771356"/>
            <a:ext cx="2136421" cy="280892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8031C-653C-4169-B720-DB177DD61F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11" t="12168" r="14387" b="12103"/>
          <a:stretch/>
        </p:blipFill>
        <p:spPr>
          <a:xfrm>
            <a:off x="7497462" y="3690290"/>
            <a:ext cx="1826337" cy="25682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9F815C-28A4-4E7B-8663-69E766124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373354"/>
            <a:ext cx="2133600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953F73-C610-461D-AB0F-FACBE0DBD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7858" y="3536133"/>
            <a:ext cx="1888695" cy="2722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7F1E31-A97C-4C57-88D4-B0EFA4E69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0242" y="3373354"/>
            <a:ext cx="2314575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6C7321-7E74-4765-AD85-9097D2E0BA2A}"/>
              </a:ext>
            </a:extLst>
          </p:cNvPr>
          <p:cNvSpPr txBox="1"/>
          <p:nvPr/>
        </p:nvSpPr>
        <p:spPr>
          <a:xfrm>
            <a:off x="907070" y="3015679"/>
            <a:ext cx="914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Ю.Иванова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«Кря». 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С.65-73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828D7-5ACC-4D2E-A50A-B0087D26686C}"/>
              </a:ext>
            </a:extLst>
          </p:cNvPr>
          <p:cNvSpPr txBox="1"/>
          <p:nvPr/>
        </p:nvSpPr>
        <p:spPr>
          <a:xfrm>
            <a:off x="10480670" y="2819355"/>
            <a:ext cx="770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«Беговой медведь». С.41-45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15873-8130-406E-BA61-644D449D94FB}"/>
              </a:ext>
            </a:extLst>
          </p:cNvPr>
          <p:cNvSpPr txBox="1"/>
          <p:nvPr/>
        </p:nvSpPr>
        <p:spPr>
          <a:xfrm>
            <a:off x="3119555" y="2875002"/>
            <a:ext cx="1026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«Прокладываю лыжню».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С.100-113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DACE5-228A-4444-BAF8-A1620F8781AC}"/>
              </a:ext>
            </a:extLst>
          </p:cNvPr>
          <p:cNvSpPr txBox="1"/>
          <p:nvPr/>
        </p:nvSpPr>
        <p:spPr>
          <a:xfrm>
            <a:off x="5551451" y="2819355"/>
            <a:ext cx="9174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«Пахнет псиной».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С.66-72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FCAC9-978E-464E-A596-9FFB4A3AC880}"/>
              </a:ext>
            </a:extLst>
          </p:cNvPr>
          <p:cNvSpPr txBox="1"/>
          <p:nvPr/>
        </p:nvSpPr>
        <p:spPr>
          <a:xfrm>
            <a:off x="7970156" y="2861791"/>
            <a:ext cx="1067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А.Жвалевский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Е.Пастернак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уроды из детства»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С.93-99</a:t>
            </a:r>
          </a:p>
        </p:txBody>
      </p:sp>
    </p:spTree>
    <p:extLst>
      <p:ext uri="{BB962C8B-B14F-4D97-AF65-F5344CB8AC3E}">
        <p14:creationId xmlns:p14="http://schemas.microsoft.com/office/powerpoint/2010/main" val="3424846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C639E-67F4-4178-985B-38C6940B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050" y="175873"/>
            <a:ext cx="9603275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короткого рассказа «Кора»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находим важные тексты в цифре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C990B7-9A34-464F-91D0-4A356B37EEC5}"/>
              </a:ext>
            </a:extLst>
          </p:cNvPr>
          <p:cNvSpPr/>
          <p:nvPr/>
        </p:nvSpPr>
        <p:spPr>
          <a:xfrm>
            <a:off x="2408129" y="1156316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Итоги фестиваля </a:t>
            </a:r>
            <a:r>
              <a:rPr lang="ru-RU" sz="2000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КоРа</a:t>
            </a:r>
            <a:r>
              <a:rPr lang="ru-RU" sz="2000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2024!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17.03.2024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admin_olexis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Брат Пушкин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Зайцева Александра «Подлинные чувства»</a:t>
            </a:r>
            <a:b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Голубая чашка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Светлана Леднева «</a:t>
            </a:r>
            <a:r>
              <a:rPr lang="ru-RU" sz="2000" b="1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Сердцевёртка</a:t>
            </a:r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»</a:t>
            </a:r>
            <a:endParaRPr lang="ru-RU" sz="20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номинация</a:t>
            </a: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Ольга </a:t>
            </a:r>
            <a:r>
              <a:rPr lang="ru-RU" sz="2000" b="1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Олесина</a:t>
            </a:r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«Думай о белой обезьяне»</a:t>
            </a:r>
            <a:endParaRPr lang="ru-RU" sz="20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Екатерина </a:t>
            </a:r>
            <a:r>
              <a:rPr lang="ru-RU" sz="2000" b="1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Бордон</a:t>
            </a:r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«Жесть и чебуреки»</a:t>
            </a:r>
            <a:endParaRPr lang="ru-RU" sz="20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Юлия Иванова «Ромашковая сфера»</a:t>
            </a:r>
            <a:endParaRPr lang="ru-RU" sz="20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Спецприз от CWS — курс на выбор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Юлия Асланова «Нелюдим»</a:t>
            </a:r>
            <a:b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E57273-BD26-4867-AFBF-74A83918B8FD}"/>
              </a:ext>
            </a:extLst>
          </p:cNvPr>
          <p:cNvSpPr/>
          <p:nvPr/>
        </p:nvSpPr>
        <p:spPr>
          <a:xfrm>
            <a:off x="7360687" y="2443513"/>
            <a:ext cx="51283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373B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Победители Народного голосования Кора 2024!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26.03.2024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admin_olexis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Брат Пушкин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Комарова Ксения «Журавли»</a:t>
            </a:r>
            <a:endParaRPr lang="ru-RU" sz="20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Голубая чашка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Ольга </a:t>
            </a:r>
            <a:r>
              <a:rPr lang="ru-RU" sz="2000" b="1" dirty="0" err="1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Олесина</a:t>
            </a:r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 «Небо круглое»</a:t>
            </a:r>
            <a:endParaRPr lang="ru-RU" sz="20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номинация</a:t>
            </a:r>
          </a:p>
          <a:p>
            <a:r>
              <a:rPr lang="ru-RU" sz="2000" b="1" dirty="0">
                <a:solidFill>
                  <a:srgbClr val="799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Майя Бессонова «Фокус»</a:t>
            </a:r>
            <a:endParaRPr lang="ru-RU" sz="20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895B5-2A14-4C9A-9418-4FF2B8B14C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295" y="87087"/>
            <a:ext cx="2038329" cy="13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9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BDE21-F5AB-4CB6-B2EA-7A69A8A0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9816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«Рассказы про…»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(библиографический электронный указатель ККДБ)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9F4BC7-A6A9-420D-BCCE-2925DA1A0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9" b="4970"/>
          <a:stretch/>
        </p:blipFill>
        <p:spPr>
          <a:xfrm>
            <a:off x="1793589" y="1384917"/>
            <a:ext cx="9021615" cy="46163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8C5C23-2BCF-494B-A240-C3A073FB56E9}"/>
              </a:ext>
            </a:extLst>
          </p:cNvPr>
          <p:cNvSpPr/>
          <p:nvPr/>
        </p:nvSpPr>
        <p:spPr>
          <a:xfrm>
            <a:off x="4894389" y="856695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https://volchok.kkdb.ru/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3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BB58A-E61A-423E-BF78-EE9CE30F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796" y="537729"/>
            <a:ext cx="5744930" cy="104923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Встречаемся  в  ноябре!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022BE-A1B5-45D3-81D8-8C41211C4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906" y="2502171"/>
            <a:ext cx="6590189" cy="23716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u="sng" dirty="0"/>
              <a:t>Время:</a:t>
            </a:r>
            <a:r>
              <a:rPr lang="ru-RU" sz="2800" dirty="0"/>
              <a:t> 25 ноября,  в 11-00 часов</a:t>
            </a:r>
          </a:p>
          <a:p>
            <a:pPr>
              <a:lnSpc>
                <a:spcPct val="100000"/>
              </a:lnSpc>
            </a:pPr>
            <a:r>
              <a:rPr lang="ru-RU" sz="2800" u="sng" dirty="0"/>
              <a:t>Место: </a:t>
            </a:r>
            <a:r>
              <a:rPr lang="pt-BR" sz="2800" dirty="0">
                <a:hlinkClick r:id="rId2"/>
              </a:rPr>
              <a:t>Rutube канал https://rutube.ru/channel/25504738/</a:t>
            </a:r>
            <a:endParaRPr lang="ru-RU" sz="2800" dirty="0"/>
          </a:p>
          <a:p>
            <a:pPr>
              <a:lnSpc>
                <a:spcPct val="100000"/>
              </a:lnSpc>
            </a:pPr>
            <a:r>
              <a:rPr lang="ru-RU" sz="2800" u="sng" dirty="0"/>
              <a:t>Тема: </a:t>
            </a:r>
            <a:r>
              <a:rPr lang="ru-RU" sz="2800" dirty="0"/>
              <a:t>«Скоро книга!»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3A41AD-E663-4D1D-BA70-C6BA1ADE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7196"/>
            <a:ext cx="4889416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627" y="158169"/>
            <a:ext cx="10385648" cy="11430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«Живая классика» в библиотеках 2023-2024 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809567"/>
            <a:ext cx="6004274" cy="580429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УСЛОВИЯ  ВЫБОРА ТЕКСТОВ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ходе конкурсных испытаний участники декламируют отрывки из своих любимых художественных произведений, любых российских или зарубежных авторов XVIII-XXI века, написанных прозой. Для выбора произведения можно воспользоваться списком рекомендованных произведений, опубликованном на сайте Конкурса и тестом по индивидуальному подбору книг </a:t>
            </a:r>
            <a:r>
              <a:rPr lang="ru-RU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https://books.youngreaders.ru/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Необходимое требование для выбранного произведения — оно должно быть издано в печатном виде тиражом не менее 2 000 экземпляров.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Первый критерий оценивания  (выборка)</a:t>
            </a:r>
          </a:p>
          <a:p>
            <a:pPr marL="0" indent="0" algn="just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1.1. Выбор текста произведения: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1.1.1. Текст сокращен так, что искажается содержание произведения, смысл теряется или меняется на противоположный: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минус 7 баллов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1.1.2. Выбран отрывок, не понятный вне контекста: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минус 7 баллов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1.1.3. Выбран отрывок из произведения, призывающий к жестокости, содержащий нецензурную лексику: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минус 10 баллов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1.1.4. Чтец выбрал произведение, рассчитанное на дошкольный или младший школьный возраст, если исполнитель является старшеклассником: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минус 5 баллов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Максимальное количество баллов по данному критерию –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10 баллов.</a:t>
            </a:r>
          </a:p>
        </p:txBody>
      </p:sp>
      <p:pic>
        <p:nvPicPr>
          <p:cNvPr id="1026" name="Picture 2" descr="C:\Users\khln\Desktop\ЖИВАЯ КЛАССИКА 2021-2022\АФИША 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1" y="2495755"/>
            <a:ext cx="2280879" cy="30793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60629" y="971850"/>
            <a:ext cx="42472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КАЛЕНДАРЬ КОНКУРСА 2023-2024  ГОДА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u="sng" dirty="0">
                <a:latin typeface="Times New Roman" pitchFamily="18" charset="0"/>
                <a:cs typeface="Times New Roman" pitchFamily="18" charset="0"/>
              </a:rPr>
              <a:t>Этап Подготовительный (01.11.2023-29.01.2024)</a:t>
            </a:r>
          </a:p>
          <a:p>
            <a:endParaRPr lang="ru-RU" sz="1400" b="1" i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(регистрация кураторов, участников на сайте конкурса; выбор текстов, заучивание)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B4ABAD-F4DA-43D7-9320-356806D60645}"/>
              </a:ext>
            </a:extLst>
          </p:cNvPr>
          <p:cNvSpPr/>
          <p:nvPr/>
        </p:nvSpPr>
        <p:spPr>
          <a:xfrm>
            <a:off x="2505780" y="2408276"/>
            <a:ext cx="346592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готовим к конкурсу в библиотеках?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    	материалы (афиши, 	рекламные материалы 	конкурса, видео);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сайта «Живая классика»;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библиографические списки;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выставки-списки;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слайд-выставку «Сборники рассказов. Новинки!»;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аудиогиды по выставкам;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библиографические закладки с важными цитатами из текстов;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обзоры и разговоры о книгах;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консультации;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читательские маршруты…</a:t>
            </a:r>
          </a:p>
        </p:txBody>
      </p:sp>
    </p:spTree>
    <p:extLst>
      <p:ext uri="{BB962C8B-B14F-4D97-AF65-F5344CB8AC3E}">
        <p14:creationId xmlns:p14="http://schemas.microsoft.com/office/powerpoint/2010/main" val="193198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CA1C3-1E89-41E1-A6B8-478E202E3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12" y="-287435"/>
            <a:ext cx="11221375" cy="104923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Библиографическое сопровождение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чтецов «Живая классика»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(Проектные идеи группы курсов повышения квалификации 2024 года)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AFEFE-B3DB-49E2-AF5E-D612A90D5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3585"/>
          <a:stretch/>
        </p:blipFill>
        <p:spPr>
          <a:xfrm>
            <a:off x="2401409" y="927538"/>
            <a:ext cx="7621480" cy="56508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519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EACBF-1936-4E44-9076-4706294E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1" y="78661"/>
            <a:ext cx="10397701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 Крапивин «Три рассказа о войне»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(сборник рассказов)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AD47-0004-4DBE-B5C3-8FF56ED6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0" t="2611" r="9821" b="2805"/>
          <a:stretch/>
        </p:blipFill>
        <p:spPr>
          <a:xfrm>
            <a:off x="8238478" y="1154097"/>
            <a:ext cx="3854858" cy="47310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36FCD-17EA-4B01-96AA-EC295B0BB34F}"/>
              </a:ext>
            </a:extLst>
          </p:cNvPr>
          <p:cNvSpPr txBox="1"/>
          <p:nvPr/>
        </p:nvSpPr>
        <p:spPr>
          <a:xfrm>
            <a:off x="-44120" y="5020945"/>
            <a:ext cx="3253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Крапивин, Владислав Петрович. Три рассказа о войне: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рассказов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/Владислав Крапивин; рисунки А.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Грубер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Москва: Детская литература, 2024.- 69 с., ил.- (Военное детство).- Текст: непосредственный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51508-CDE2-466B-9BA3-9440F6809023}"/>
              </a:ext>
            </a:extLst>
          </p:cNvPr>
          <p:cNvSpPr txBox="1"/>
          <p:nvPr/>
        </p:nvSpPr>
        <p:spPr>
          <a:xfrm>
            <a:off x="2809720" y="5737638"/>
            <a:ext cx="555330" cy="37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0D049-7407-4EA3-90E0-B3F9A7BF1030}"/>
              </a:ext>
            </a:extLst>
          </p:cNvPr>
          <p:cNvSpPr txBox="1"/>
          <p:nvPr/>
        </p:nvSpPr>
        <p:spPr>
          <a:xfrm>
            <a:off x="8700117" y="2830641"/>
            <a:ext cx="29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12E6-DCEC-4DEA-B1B1-E277A8C4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6" t="6862" r="30019" b="8155"/>
          <a:stretch/>
        </p:blipFill>
        <p:spPr>
          <a:xfrm>
            <a:off x="11250163" y="1302409"/>
            <a:ext cx="710211" cy="2590283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8245E8A7-58C2-4C86-A096-E4FA591D3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1620" y="1294291"/>
            <a:ext cx="3057680" cy="49262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«Костик отчётливо понял, что для Володи война совсем не игра. Потому что Володя видел сам, как разваливаются от бомб дома. На самом деле, а не в кино. Они ведь по правде рассыпаются. И люди гибнут. И большие, и маленькие…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зачем?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 им, этим гадам-фашистам, было надо? Ну чего они полезли?!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ощущение злой беспомощности так резануло Костика, что он даже зажмурился.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уже не первый раз. Такую же злость и бессилие почувствовал Костик, когда папа приехал в отпуск и показал ему свой лейтенантский погон, распоротый пулей. А если бы чуть в сторону? Значит, пуля в голову или в сердце? И война словно в упор посмотрела на Костика…».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(«Гвозди». С.24-27)</a:t>
            </a: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C5100-B3DE-4476-B895-115EA17EF6AB}"/>
              </a:ext>
            </a:extLst>
          </p:cNvPr>
          <p:cNvSpPr txBox="1"/>
          <p:nvPr/>
        </p:nvSpPr>
        <p:spPr>
          <a:xfrm>
            <a:off x="11472747" y="1294291"/>
            <a:ext cx="44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683669-A43D-4657-A43D-C67BAFE4C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64" y="1108594"/>
            <a:ext cx="2855759" cy="39123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2695D5-996D-47EF-A1C9-A571DA9E7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6" t="6052" r="5609" b="8609"/>
          <a:stretch/>
        </p:blipFill>
        <p:spPr>
          <a:xfrm>
            <a:off x="5260602" y="1623686"/>
            <a:ext cx="2755292" cy="37918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4F90FF-B3C9-42C5-A4FA-BF7F05993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346" y="3508627"/>
            <a:ext cx="1782395" cy="2376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8BCC49-8C01-4C93-8849-F1211B429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107" y="967905"/>
            <a:ext cx="1767395" cy="2356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AC0C2-0045-4A2B-9F39-6B2B10AB04F2}"/>
              </a:ext>
            </a:extLst>
          </p:cNvPr>
          <p:cNvSpPr txBox="1"/>
          <p:nvPr/>
        </p:nvSpPr>
        <p:spPr>
          <a:xfrm>
            <a:off x="-14178" y="-40975"/>
            <a:ext cx="1961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Создаём выставку</a:t>
            </a:r>
          </a:p>
        </p:txBody>
      </p:sp>
    </p:spTree>
    <p:extLst>
      <p:ext uri="{BB962C8B-B14F-4D97-AF65-F5344CB8AC3E}">
        <p14:creationId xmlns:p14="http://schemas.microsoft.com/office/powerpoint/2010/main" val="171470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EACBF-1936-4E44-9076-4706294E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896" y="249115"/>
            <a:ext cx="8009814" cy="104923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Здесь был Саша 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(сборник рассказов)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60560F-70F0-4890-AFE5-74FFCCA88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37" y="541232"/>
            <a:ext cx="2726279" cy="39880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8AFC9-7E6D-44B2-BDE1-AA69559CF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50" y="1146490"/>
            <a:ext cx="2855357" cy="20672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AF22AF-3BC0-436C-A041-78030BAB3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849" y="3428999"/>
            <a:ext cx="2854189" cy="20663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9D3F1D-10CE-4FBD-9710-8E00E3597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6056964" y="2100694"/>
            <a:ext cx="2065679" cy="30038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AD47-0004-4DBE-B5C3-8FF56ED677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20" t="2611" r="9821" b="2805"/>
          <a:stretch/>
        </p:blipFill>
        <p:spPr>
          <a:xfrm>
            <a:off x="8238478" y="1154097"/>
            <a:ext cx="3854858" cy="47310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36FCD-17EA-4B01-96AA-EC295B0BB34F}"/>
              </a:ext>
            </a:extLst>
          </p:cNvPr>
          <p:cNvSpPr txBox="1"/>
          <p:nvPr/>
        </p:nvSpPr>
        <p:spPr>
          <a:xfrm>
            <a:off x="-89981" y="4664383"/>
            <a:ext cx="311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был Саша: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рассказов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/иллюстратор О.Н. Пахомова.- Москва: Нигма, 2024.- 120 с., ил.- (Всякое такое).- Текст: непосредственный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51508-CDE2-466B-9BA3-9440F6809023}"/>
              </a:ext>
            </a:extLst>
          </p:cNvPr>
          <p:cNvSpPr txBox="1"/>
          <p:nvPr/>
        </p:nvSpPr>
        <p:spPr>
          <a:xfrm>
            <a:off x="2344360" y="5495380"/>
            <a:ext cx="555330" cy="37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0D049-7407-4EA3-90E0-B3F9A7BF1030}"/>
              </a:ext>
            </a:extLst>
          </p:cNvPr>
          <p:cNvSpPr txBox="1"/>
          <p:nvPr/>
        </p:nvSpPr>
        <p:spPr>
          <a:xfrm>
            <a:off x="8700117" y="2830641"/>
            <a:ext cx="29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12E6-DCEC-4DEA-B1B1-E277A8C4F1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46" t="6862" r="30019" b="8155"/>
          <a:stretch/>
        </p:blipFill>
        <p:spPr>
          <a:xfrm>
            <a:off x="11250163" y="1302409"/>
            <a:ext cx="710211" cy="2590283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8245E8A7-58C2-4C86-A096-E4FA591D3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201" y="1093224"/>
            <a:ext cx="3011685" cy="518391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«Едва Фёдор Николаевич вернулся в свой кабинет, как на пороге появился директор школы. Её лицо выглядело живописно: белое с красными пятнами. К тому же дышала она, как гончая после неудачной погони за хвостом.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 Николаевич! – сказала она драматическим голосом с фиоритурами.- Выручайте, голубчик! На вас вся надежда! Спасайте честь школы и мою руководящую тоже!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такое? – насторожился Фёдор Николаевич.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Внезапная проверка из министерства! Хотят посетить какой-нибудь урок. Я сразу к вам… Потому что кто же? Только вы, с вашим умом, интеллигентностью…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 уже отказались», - понял Фёдор Николаевич. Он открыл рот, чтобы отказаться… и согласился».</a:t>
            </a:r>
          </a:p>
          <a:p>
            <a:pPr marL="0" indent="0" algn="r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(Киселёв Александр «Конфликт в литературном произведении». с. 23-31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Char char="-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C5100-B3DE-4476-B895-115EA17EF6AB}"/>
              </a:ext>
            </a:extLst>
          </p:cNvPr>
          <p:cNvSpPr txBox="1"/>
          <p:nvPr/>
        </p:nvSpPr>
        <p:spPr>
          <a:xfrm>
            <a:off x="11472747" y="1294291"/>
            <a:ext cx="44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11465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EACBF-1936-4E44-9076-4706294E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" y="227230"/>
            <a:ext cx="11560676" cy="104923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«ВДНХновение. Мифы, легенды, байки ВДНХ»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https://vk.com/wall-59266949_355254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(сборник рассказов)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AD47-0004-4DBE-B5C3-8FF56ED6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0" t="2611" r="9821" b="2805"/>
          <a:stretch/>
        </p:blipFill>
        <p:spPr>
          <a:xfrm>
            <a:off x="8163425" y="1272093"/>
            <a:ext cx="3854858" cy="47310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51508-CDE2-466B-9BA3-9440F6809023}"/>
              </a:ext>
            </a:extLst>
          </p:cNvPr>
          <p:cNvSpPr txBox="1"/>
          <p:nvPr/>
        </p:nvSpPr>
        <p:spPr>
          <a:xfrm>
            <a:off x="2769649" y="5729679"/>
            <a:ext cx="555330" cy="37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0D049-7407-4EA3-90E0-B3F9A7BF1030}"/>
              </a:ext>
            </a:extLst>
          </p:cNvPr>
          <p:cNvSpPr txBox="1"/>
          <p:nvPr/>
        </p:nvSpPr>
        <p:spPr>
          <a:xfrm>
            <a:off x="8700117" y="2830641"/>
            <a:ext cx="29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12E6-DCEC-4DEA-B1B1-E277A8C4F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46" t="6862" r="30019" b="8155"/>
          <a:stretch/>
        </p:blipFill>
        <p:spPr>
          <a:xfrm>
            <a:off x="11188410" y="1361942"/>
            <a:ext cx="710211" cy="2590283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6915E880-B257-49C8-BEAB-6EB049BCE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222" r="16667" b="9402"/>
          <a:stretch/>
        </p:blipFill>
        <p:spPr>
          <a:xfrm>
            <a:off x="5766381" y="1201851"/>
            <a:ext cx="2248839" cy="321438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4C5100-B3DE-4476-B895-115EA17EF6AB}"/>
              </a:ext>
            </a:extLst>
          </p:cNvPr>
          <p:cNvSpPr txBox="1"/>
          <p:nvPr/>
        </p:nvSpPr>
        <p:spPr>
          <a:xfrm>
            <a:off x="11366947" y="1366198"/>
            <a:ext cx="44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AABE06-6759-41DA-A9FA-627BA8D4F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95" y="1272093"/>
            <a:ext cx="2739189" cy="38597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E8A5C7-9BB0-4929-AD60-D9B1508E1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69" y="2932806"/>
            <a:ext cx="2164278" cy="14834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B13E3-E00C-4C48-85EA-5A392BBC6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640" y="4533486"/>
            <a:ext cx="2162107" cy="14807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FABDF1-772F-4D38-BB42-5C1FF0862F38}"/>
              </a:ext>
            </a:extLst>
          </p:cNvPr>
          <p:cNvSpPr txBox="1"/>
          <p:nvPr/>
        </p:nvSpPr>
        <p:spPr>
          <a:xfrm>
            <a:off x="203798" y="5155805"/>
            <a:ext cx="2937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ВДНХновение. Мифы, легенды, байки ВДНХ: сборник рассказов/иллюстрации А.В. Хопта.- Москва: Нигма, 2024.- 152 с., ил.- Текст: непосредственный.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FA0568-AF09-4A9F-AD68-3B30B863CC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3939" y="1198230"/>
            <a:ext cx="2304238" cy="16277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414D2C-6AFB-414B-B87B-3F7A591F9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5850" y="4553203"/>
            <a:ext cx="2193019" cy="14335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2A9FA-7C28-4DE8-835C-EAE5E673C8C6}"/>
              </a:ext>
            </a:extLst>
          </p:cNvPr>
          <p:cNvSpPr txBox="1"/>
          <p:nvPr/>
        </p:nvSpPr>
        <p:spPr>
          <a:xfrm>
            <a:off x="8367941" y="1422796"/>
            <a:ext cx="292395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«Оказывается есть легенда об арке: когда проходишь сквозь неё и видишь у одной из колонн человека другого пола, надо сразу занять место у противоположной колонны. Если сконцентрироваться, настроить внутреннее зрение, можно увидеть то, что в будущем станет твоей судьбой…</a:t>
            </a:r>
          </a:p>
          <a:p>
            <a:endParaRPr lang="ru-RU"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колонны есть выемка, в которую умещается человек…Лёня отошёл к противоположной колонне и втиснулся в выемку. Он как будто оказался в дупле, сердце бешено стучало и не хватало воздуха. Поля махнула. Лёня закрыл глаза, начал считать.</a:t>
            </a:r>
          </a:p>
          <a:p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И увидел себя в поезде. Не как пассажир, и даже не как машинист. Он сразу вспомнил, как сильно любил поезда в детстве и каждый день ходил с мамой смотреть на них, как засыпал под стук колёс ночного скорого… Сейчас перед его глазами пронеслись леса и города, а он всё ехал и ехал по бесконечным железным дорогам через всю свою жизнь…».</a:t>
            </a:r>
          </a:p>
          <a:p>
            <a:pPr algn="r"/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(С. Леднёва «Арка судьбы». С.18-21)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6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EACBF-1936-4E44-9076-4706294E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635" y="202348"/>
            <a:ext cx="10397701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«Цвета»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(сборник рассказов)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AD47-0004-4DBE-B5C3-8FF56ED6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0" t="2611" r="9821" b="2805"/>
          <a:stretch/>
        </p:blipFill>
        <p:spPr>
          <a:xfrm>
            <a:off x="8238478" y="1154097"/>
            <a:ext cx="3854858" cy="47310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36FCD-17EA-4B01-96AA-EC295B0BB34F}"/>
              </a:ext>
            </a:extLst>
          </p:cNvPr>
          <p:cNvSpPr txBox="1"/>
          <p:nvPr/>
        </p:nvSpPr>
        <p:spPr>
          <a:xfrm>
            <a:off x="247435" y="4880053"/>
            <a:ext cx="311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Цвета:  сборник рассказов /иллюстратор Е. Булай.- Москва: Альпина Паблишер, 2024.- 256 с., ил.- Текст: непосредственный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51508-CDE2-466B-9BA3-9440F6809023}"/>
              </a:ext>
            </a:extLst>
          </p:cNvPr>
          <p:cNvSpPr txBox="1"/>
          <p:nvPr/>
        </p:nvSpPr>
        <p:spPr>
          <a:xfrm>
            <a:off x="2463462" y="5620861"/>
            <a:ext cx="555330" cy="37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0D049-7407-4EA3-90E0-B3F9A7BF1030}"/>
              </a:ext>
            </a:extLst>
          </p:cNvPr>
          <p:cNvSpPr txBox="1"/>
          <p:nvPr/>
        </p:nvSpPr>
        <p:spPr>
          <a:xfrm>
            <a:off x="8700117" y="2830641"/>
            <a:ext cx="29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12E6-DCEC-4DEA-B1B1-E277A8C4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6" t="6862" r="30019" b="8155"/>
          <a:stretch/>
        </p:blipFill>
        <p:spPr>
          <a:xfrm>
            <a:off x="11250163" y="1302409"/>
            <a:ext cx="710211" cy="2590283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8245E8A7-58C2-4C86-A096-E4FA591D3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631" y="1309183"/>
            <a:ext cx="3097968" cy="4926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Тимофей оставил только два куста по краям, а то, что росло между ними, не промакивал клячкой, а легко стряхивал, чтобы получилось озерцо. Потом взял уголь и подрисовал на поверхности озера осенний лист. Угольно-чёрный цвет на картине как будто присмирел. Он не пытался вырваться – как тогда, из банки гуаши. Он слушался и рисовал те формы, которые созревали в голове Тимофея…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Тимофей поднялся и подошел к учительнице.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Яковлевна! Вот…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протянул ей рисунок. Пару секунд она молча рассматривала озеро и лист.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Дорисовал?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Скорее стёр.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- вдруг кивнула она, - идея есть. Тимофей уставился на одинокий лист.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Да, идея хороша, две души стремятся друг к другу, но разделены озером. У них есть лист. Как мостик, да? Но воспользуются ли они этим мостиком? Вряд ли…».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(Юлия Кузнецова «Чёрное озеро». С.169-170)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C5100-B3DE-4476-B895-115EA17EF6AB}"/>
              </a:ext>
            </a:extLst>
          </p:cNvPr>
          <p:cNvSpPr txBox="1"/>
          <p:nvPr/>
        </p:nvSpPr>
        <p:spPr>
          <a:xfrm>
            <a:off x="11472747" y="1294291"/>
            <a:ext cx="44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5E3B6-62C6-46EA-9617-2EBCC4CF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41" y="911853"/>
            <a:ext cx="2722485" cy="38378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A413E8-C3FB-4A6A-B95C-8088AF337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558" y="889905"/>
            <a:ext cx="1617499" cy="23107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12D485-0926-44C0-A5BF-59A2B46BF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616" y="889905"/>
            <a:ext cx="1617499" cy="23107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5251B4-39F6-4B94-A24C-0A3F63808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925" y="3397930"/>
            <a:ext cx="1875216" cy="17667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233EE6-481F-4911-A87F-0686B67435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74" t="18040" r="4520" b="20029"/>
          <a:stretch/>
        </p:blipFill>
        <p:spPr>
          <a:xfrm>
            <a:off x="3291830" y="3397930"/>
            <a:ext cx="2137242" cy="14821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2661CC-C4C5-4607-AE8E-5332844DD4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63"/>
          <a:stretch/>
        </p:blipFill>
        <p:spPr>
          <a:xfrm>
            <a:off x="5033639" y="4323651"/>
            <a:ext cx="1781291" cy="16875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01484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EACBF-1936-4E44-9076-4706294E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462" y="245056"/>
            <a:ext cx="9255538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«Жажда приключений»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(сборник рассказов)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AD47-0004-4DBE-B5C3-8FF56ED6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0" t="2611" r="9821" b="2805"/>
          <a:stretch/>
        </p:blipFill>
        <p:spPr>
          <a:xfrm>
            <a:off x="8238478" y="1154097"/>
            <a:ext cx="3854858" cy="47310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51508-CDE2-466B-9BA3-9440F6809023}"/>
              </a:ext>
            </a:extLst>
          </p:cNvPr>
          <p:cNvSpPr txBox="1"/>
          <p:nvPr/>
        </p:nvSpPr>
        <p:spPr>
          <a:xfrm>
            <a:off x="2936462" y="5633082"/>
            <a:ext cx="555330" cy="37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0D049-7407-4EA3-90E0-B3F9A7BF1030}"/>
              </a:ext>
            </a:extLst>
          </p:cNvPr>
          <p:cNvSpPr txBox="1"/>
          <p:nvPr/>
        </p:nvSpPr>
        <p:spPr>
          <a:xfrm>
            <a:off x="8700117" y="2830641"/>
            <a:ext cx="29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12E6-DCEC-4DEA-B1B1-E277A8C4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6" t="6862" r="30019" b="8155"/>
          <a:stretch/>
        </p:blipFill>
        <p:spPr>
          <a:xfrm>
            <a:off x="11250163" y="1302409"/>
            <a:ext cx="710211" cy="2590283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8245E8A7-58C2-4C86-A096-E4FA591D3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025" y="1252388"/>
            <a:ext cx="2949897" cy="4926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«Окно выходило на залив и было самым большим в доме, с пышным обрамлением из лепнины, изображавший виноградную лозу, персики, ананасы – то, что никогда не росло здесь, в окрестностях северного города на берегу неласковой воды. Всё это придавало окну вид нездешний, странный, иногда пугающий. Да к тому же оно располагалось ровно посередине стены, выкрашенный в бледно-голубой цвет, ставший от времени сероватым и оттого грустным. Однако окно как ни в чём не бывало наслаждалось своим величием и даже напоминало солнце: прочие окна словно выстроились вокруг него: неяркие, неприметные на выцветшем небе уставшей от времени стены.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до прозрачности чистое оно будто рассказывало о чём-то холодной воде залива. Каждый раз ровно в семь вечера в этом окне зажигался свет…»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(А. Строкина «Братство Маяка». С.105-107)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C5100-B3DE-4476-B895-115EA17EF6AB}"/>
              </a:ext>
            </a:extLst>
          </p:cNvPr>
          <p:cNvSpPr txBox="1"/>
          <p:nvPr/>
        </p:nvSpPr>
        <p:spPr>
          <a:xfrm>
            <a:off x="11472747" y="1294291"/>
            <a:ext cx="44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B62F93-0613-4844-9424-3BB45EB2F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58" y="1039257"/>
            <a:ext cx="2713898" cy="38597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85E95-EEA4-4EC6-9A82-34B72D97F2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0" t="22783" r="3743" b="20936"/>
          <a:stretch/>
        </p:blipFill>
        <p:spPr>
          <a:xfrm>
            <a:off x="5776542" y="4461212"/>
            <a:ext cx="2426576" cy="15082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79607E-B401-4920-9103-323E77AD93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78" t="21748" r="7978" b="20518"/>
          <a:stretch/>
        </p:blipFill>
        <p:spPr>
          <a:xfrm>
            <a:off x="3156160" y="3715488"/>
            <a:ext cx="2616750" cy="17975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2FCED-390E-45C2-AD04-2A002FC2FF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26" t="9078" b="3574"/>
          <a:stretch/>
        </p:blipFill>
        <p:spPr>
          <a:xfrm>
            <a:off x="5325926" y="1061413"/>
            <a:ext cx="2705367" cy="25443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A76085-E50F-4C98-A466-75C3B882A066}"/>
              </a:ext>
            </a:extLst>
          </p:cNvPr>
          <p:cNvSpPr/>
          <p:nvPr/>
        </p:nvSpPr>
        <p:spPr>
          <a:xfrm>
            <a:off x="296433" y="5047374"/>
            <a:ext cx="2713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Жажда приключений:  сборник рассказов /иллюстратор В. Сидорова.- Москва: Альпина Паблишер, 2024.- 144 с., ил.- Текст: непосредственный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D211E3-CA96-462D-8313-054A0BE05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681" y="1061413"/>
            <a:ext cx="1781080" cy="254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3855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EACBF-1936-4E44-9076-4706294E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635" y="202348"/>
            <a:ext cx="10397701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«Снежный  шар  историй»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(сборник рассказов)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AD47-0004-4DBE-B5C3-8FF56ED67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0" t="2611" r="9821" b="2805"/>
          <a:stretch/>
        </p:blipFill>
        <p:spPr>
          <a:xfrm>
            <a:off x="8238478" y="1154097"/>
            <a:ext cx="3854858" cy="47310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36FCD-17EA-4B01-96AA-EC295B0BB34F}"/>
              </a:ext>
            </a:extLst>
          </p:cNvPr>
          <p:cNvSpPr txBox="1"/>
          <p:nvPr/>
        </p:nvSpPr>
        <p:spPr>
          <a:xfrm>
            <a:off x="0" y="4928690"/>
            <a:ext cx="311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Снежный шар историй:  рассказы /иллюстратор Е. Булай.- Москва: Альпина Паблишер, 2024.- 128 с., ил.- Текст: непосредственный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51508-CDE2-466B-9BA3-9440F6809023}"/>
              </a:ext>
            </a:extLst>
          </p:cNvPr>
          <p:cNvSpPr txBox="1"/>
          <p:nvPr/>
        </p:nvSpPr>
        <p:spPr>
          <a:xfrm>
            <a:off x="2463462" y="5620861"/>
            <a:ext cx="555330" cy="37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0D049-7407-4EA3-90E0-B3F9A7BF1030}"/>
              </a:ext>
            </a:extLst>
          </p:cNvPr>
          <p:cNvSpPr txBox="1"/>
          <p:nvPr/>
        </p:nvSpPr>
        <p:spPr>
          <a:xfrm>
            <a:off x="8700117" y="2830641"/>
            <a:ext cx="299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412E6-DCEC-4DEA-B1B1-E277A8C4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6" t="6862" r="30019" b="8155"/>
          <a:stretch/>
        </p:blipFill>
        <p:spPr>
          <a:xfrm>
            <a:off x="11243418" y="1265939"/>
            <a:ext cx="710211" cy="25902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4C5100-B3DE-4476-B895-115EA17EF6AB}"/>
              </a:ext>
            </a:extLst>
          </p:cNvPr>
          <p:cNvSpPr txBox="1"/>
          <p:nvPr/>
        </p:nvSpPr>
        <p:spPr>
          <a:xfrm>
            <a:off x="11472747" y="1294291"/>
            <a:ext cx="441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4DEDA9-7842-4E56-A399-8E7C9BE34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40" y="923190"/>
            <a:ext cx="2682352" cy="38149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2DD8F318-CEB7-45B2-BC21-2DB4377C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882" y="1448233"/>
            <a:ext cx="2979157" cy="4311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«Да, это была по-настоящему волшебная вещь: снежный шар. Конечно, таких снежных шаров полно в любом сувенирном магазине – наверняка и тут продаются, хотя местные жители видели снег разве что в кино. Шар тоже сделан человеком, кажется, это просто ещё один бесполезный новогодний сувенир…но нет.</a:t>
            </a: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этот шар доставали из шкафчика под потолком – там хранились и ёлочные игрушки, и свечи, и прочая мишура. В декабре наступал долгожданный вечер: папа забирался на стул и открывал шкафчик; а Марк всегда замирал внизу и ждал – ну же! Где Мартин?...»</a:t>
            </a:r>
          </a:p>
          <a:p>
            <a:pPr marL="0" indent="0" algn="r"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(Нина Дашевская «Заяц в гетрах». С.95-98)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15B71-CC73-43F0-8FE4-59D24910A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0" t="18250" r="5425" b="18475"/>
          <a:stretch/>
        </p:blipFill>
        <p:spPr>
          <a:xfrm>
            <a:off x="3165928" y="3561655"/>
            <a:ext cx="2436434" cy="17259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B75E9-B3DC-4807-9141-7262D3854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312" y="3708134"/>
            <a:ext cx="2248346" cy="22483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BF7D79-7434-4976-8D79-7B1E91A93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959" y="901520"/>
            <a:ext cx="1661209" cy="23731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CEFEB2-67F4-4171-AD05-7FB837659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5159" y="923189"/>
            <a:ext cx="1661210" cy="23731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8783982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1271</TotalTime>
  <Words>1520</Words>
  <Application>Microsoft Office PowerPoint</Application>
  <PresentationFormat>Широкоэкранный</PresentationFormat>
  <Paragraphs>172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Times New Roman</vt:lpstr>
      <vt:lpstr>Галерея</vt:lpstr>
      <vt:lpstr>ВСЕРОССИЙСКИЙ  КОНКУС  ЧТЕЦОВ  «Живая классика»</vt:lpstr>
      <vt:lpstr>«Живая классика» в библиотеках 2023-2024 .</vt:lpstr>
      <vt:lpstr> Библиографическое сопровождение  Всероссийского конкурса чтецов «Живая классика» (Проектные идеи группы курсов повышения квалификации 2024 года) </vt:lpstr>
      <vt:lpstr>Владислав Крапивин «Три рассказа о войне» (сборник рассказов)</vt:lpstr>
      <vt:lpstr>« Здесь был Саша » (сборник рассказов)</vt:lpstr>
      <vt:lpstr>«ВДНХновение. Мифы, легенды, байки ВДНХ»             https://vk.com/wall-59266949_355254/ (сборник рассказов)</vt:lpstr>
      <vt:lpstr>«Цвета» (сборник рассказов)</vt:lpstr>
      <vt:lpstr>«Жажда приключений» (сборник рассказов)</vt:lpstr>
      <vt:lpstr>«Снежный  шар  историй» (сборник рассказов)</vt:lpstr>
      <vt:lpstr>Дополняем выставку - список другими изданиями</vt:lpstr>
      <vt:lpstr>Фестиваль короткого рассказа «Кора» находим важные тексты в цифре</vt:lpstr>
      <vt:lpstr>«Рассказы про…» (библиографический электронный указатель ККДБ)</vt:lpstr>
      <vt:lpstr>Встречаемся  в  ноябре!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81</cp:revision>
  <dcterms:created xsi:type="dcterms:W3CDTF">2024-10-23T04:25:40Z</dcterms:created>
  <dcterms:modified xsi:type="dcterms:W3CDTF">2024-10-28T02:06:59Z</dcterms:modified>
</cp:coreProperties>
</file>