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69" r:id="rId4"/>
    <p:sldId id="262" r:id="rId5"/>
    <p:sldId id="272" r:id="rId6"/>
    <p:sldId id="277" r:id="rId7"/>
    <p:sldId id="264" r:id="rId8"/>
    <p:sldId id="267" r:id="rId9"/>
    <p:sldId id="273" r:id="rId10"/>
    <p:sldId id="271" r:id="rId11"/>
    <p:sldId id="270" r:id="rId12"/>
    <p:sldId id="265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7F46B-2821-46DB-A430-E86C06A97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F9CF16A-277C-4281-8F55-B6C81A6E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FD1427-C3D7-4DE8-80EB-ACF17CBA4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9AFE69-2D61-44C8-81F6-49430FD85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7941F-16C6-4957-853A-FF6A2AA1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11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74FB2-8761-46E5-9D57-C0C5CDD9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89CEA0-1B56-41BF-AC30-E7A259A61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97C8E7-B41D-4191-B307-F253D5F4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EF80C9-8641-4706-B9C6-75FD0CD9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A539A7-4024-42C3-A88C-20795650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6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9CD7B7-9AFF-416A-93EC-00168DBED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F9A432-F54D-4609-9E30-88C24A5D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501AF-88CF-4C37-88F7-4905D298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FB112-B42D-4B9B-A22B-11B824BD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328154-13D6-43A8-BA83-4A8BFE15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21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FB024-AA65-4865-BBBE-280E75F9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7F67B9-D24B-4DA6-9994-B88015C64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4C6DC9-FED1-4247-A431-3692BC44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5C7E61-711E-49DF-B219-E07A9908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9814B1-62D6-4DFB-B91C-C58D255C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B063E-8C36-4FD5-A085-F3683202D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E18CD8-7822-407A-8894-9D2B50D56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7392D6-642C-4B8A-877E-FA18AF5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3AD39-4CC9-4624-A229-F6E945D2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13F441-C6D0-4558-AA89-50D31C295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17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4947D-527F-4EAD-B101-6589A101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68F790-57D1-4FAA-9F6D-C61BF8928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26AB6A-D585-4FE1-BFCF-EF67AC842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22F41F-85B9-4E07-BDE1-1EC258FF8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2F2A3-5B87-4EE6-8E06-335D2D890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B9EEFD-337F-48F5-BC67-426E44146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525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D0065-B454-42BC-BAC3-6B041FAC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DD199D-B58D-4CE4-BDA5-42BB78E84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D72612-5360-48B3-83D6-93E068C60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D2FCB5-F59E-4AA9-B357-10DA430F8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0DD1F8-F1F6-43E6-A49C-3553F5DF3E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FE9CE4-466A-43EC-81CE-C8717CF2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CB6F76-0284-4B50-9E32-EDB1D8D3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EB581A-E1AB-4DC5-9B2E-D81F87DB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7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818BB-94A5-4004-9328-53FF28FAE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26EC59-0450-4235-9B2D-A451639C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91B7B8-CA2E-476B-BF11-4577B057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8A53D4-0601-4696-9E5C-F21F0AE26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10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49A5FD-4142-4A49-BD09-23463FF5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7C64DE-4C40-42DB-87E6-FD8173D77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291B3F-47B4-44FB-AEF6-B82FE619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62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57DDD-C495-414B-9EE1-EAE337194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ED9580-3A8C-430D-B2D8-C9E25E410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0BC5EB-A65E-42DB-9E6F-F0BD1E28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EA9E41-94BB-4304-AD0C-8569543E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B06702-F1D0-449E-BB74-EADCACAC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39F534-6304-4AEB-A22D-2A1387D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9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F64D5-B38B-484F-A1AE-9787018A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21EC48-0F24-42CC-8844-889F2A7CC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0565AF-9F4B-4478-BC99-225B6ABB2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3346EC-5560-4258-A7D7-07A97E50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14B29-FE9E-493D-A6E5-BAE5D3ED0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A6620-3F8E-4688-B44E-9492EBC7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7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0DC1A-3D8B-4C8E-B886-38AFFCC1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9DE539-FB71-4038-84C3-F1DE72F22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E74DBF-0B45-47A0-ADC1-826C4D14C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01568-0ADD-416D-9E8E-173C3B880334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05263-CFE3-440C-8F91-96B9A2321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DBA72-350A-4CBE-BF55-970EF4C0E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91968-CF12-4212-ADEB-C41FC29AC7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vk.com/away.php?to=https%3A%2F%2Frutube.ru%2Fchannel%2F25504738%2F&amp;post=-43193987_23459&amp;cc_key=&amp;track_code=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lterlit.ru/post/61605/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hyperlink" Target="https://vk.com/wall2858187_9548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://korafest.ru/wp-content/uploads/2022/10/&#1047;&#1072;&#1084;&#1103;&#1090;&#1080;&#1085;&#1072;-&#1055;&#1086;&#1084;&#1086;&#1075;&#1080;&#1090;&#1077;-&#1087;&#1088;&#1080;&#1076;&#1091;&#1084;&#1072;&#1090;&#1100;-&#1080;&#1084;&#1103;-&#1087;&#1083;&#1102;&#1096;&#1077;&#1074;&#1086;&#1084;&#1091;-&#1089;&#1083;&#1086;&#1085;&#1091;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445DDA-0390-4B28-B16A-ECA6DCFB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44" y="-20446"/>
            <a:ext cx="12254144" cy="68988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39B63B-4275-457B-8B09-EA8C96B65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1" t="42644" r="38795" b="23860"/>
          <a:stretch/>
        </p:blipFill>
        <p:spPr>
          <a:xfrm rot="21106381">
            <a:off x="571351" y="850998"/>
            <a:ext cx="2766343" cy="28525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EA3D8F-6AF1-41A1-95AF-3589F6CD7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9978">
            <a:off x="2204768" y="5027831"/>
            <a:ext cx="2339153" cy="14960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527C89-EE7D-4762-938E-C7E00A8CB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204" y="477698"/>
            <a:ext cx="6230688" cy="24278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9C110A-43E6-4446-9FB0-FE07A7C05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861" y="4240443"/>
            <a:ext cx="5113031" cy="21788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AFB754-74F7-4905-B93D-6DBF1B12A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712" y="4780478"/>
            <a:ext cx="5717219" cy="5860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DF8F812-3504-4A80-8B69-6A701FF733B4}"/>
              </a:ext>
            </a:extLst>
          </p:cNvPr>
          <p:cNvSpPr/>
          <p:nvPr/>
        </p:nvSpPr>
        <p:spPr>
          <a:xfrm>
            <a:off x="7126148" y="5366547"/>
            <a:ext cx="2576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г. Красноярск, 2024 г., 30 сентября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AB8FE-EF2C-4ADE-823E-267F231061BD}"/>
              </a:ext>
            </a:extLst>
          </p:cNvPr>
          <p:cNvSpPr txBox="1"/>
          <p:nvPr/>
        </p:nvSpPr>
        <p:spPr>
          <a:xfrm>
            <a:off x="5327323" y="968323"/>
            <a:ext cx="48412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ВРЕМЯ ЛУЧШИХ СТИХОВ</a:t>
            </a:r>
          </a:p>
        </p:txBody>
      </p:sp>
    </p:spTree>
    <p:extLst>
      <p:ext uri="{BB962C8B-B14F-4D97-AF65-F5344CB8AC3E}">
        <p14:creationId xmlns:p14="http://schemas.microsoft.com/office/powerpoint/2010/main" val="410565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14055" y="3000187"/>
            <a:ext cx="6724911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Каталог «100 лучших книг…»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806016" y="1109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AA7B1-C789-4E07-B315-7D868F3A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326" y="2072248"/>
            <a:ext cx="4846740" cy="4413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19AF0-86DD-4F89-A5EB-717E3E8D8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374" y="590502"/>
            <a:ext cx="3426249" cy="3688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2386DD-B798-41E3-9307-3C88EE4C1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668" y="779953"/>
            <a:ext cx="1720907" cy="23070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725935-28DF-43CF-8781-35ECDE8414EA}"/>
              </a:ext>
            </a:extLst>
          </p:cNvPr>
          <p:cNvSpPr/>
          <p:nvPr/>
        </p:nvSpPr>
        <p:spPr>
          <a:xfrm>
            <a:off x="2847809" y="3248106"/>
            <a:ext cx="1861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Пивоварова, Ирина. Венок из колокольчиков/Ирина Пивоварова; нарисовала Светлана Короткова.-Москва: Архипелаг, 2023.-64 с.: цв.ил.- Текст: непосредственный.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AB91FC-385C-4127-8180-0AC3147BBA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33" r="4693" b="23202"/>
          <a:stretch/>
        </p:blipFill>
        <p:spPr>
          <a:xfrm>
            <a:off x="7288959" y="2143614"/>
            <a:ext cx="2326926" cy="196504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F3EE4E-D2B0-4028-AB31-41BE46126C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015" b="18908"/>
          <a:stretch/>
        </p:blipFill>
        <p:spPr>
          <a:xfrm>
            <a:off x="9317955" y="4180028"/>
            <a:ext cx="2491956" cy="21290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CA96D2-80C7-4A35-B7C4-741EEF3E2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988" y="369081"/>
            <a:ext cx="1403391" cy="1403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14E182-BC14-43DE-B4AC-8D5B210F55EC}"/>
              </a:ext>
            </a:extLst>
          </p:cNvPr>
          <p:cNvSpPr/>
          <p:nvPr/>
        </p:nvSpPr>
        <p:spPr>
          <a:xfrm>
            <a:off x="7001472" y="72649"/>
            <a:ext cx="49724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Пивоварова (1939-1986)  сочиняла весёлые, смешные и умные стихи, сказки, рассказы и повести для детей и про детей. О своём поэтическом творчестве Пивоварова говорила так: «Писать детские стихи чрезвычайно интересно. Нельзя их писать, не находясь в состоянии радостной возбуждённости, приподнятости, праздничности». Кроме того, она считала, что «детское стихотворение — это обязательно строгая ясная логика, самые простые слова и непременно хоть маленькое, но открытие! Вы как бы открываете ребёнку маленькие тайны большого мир и вместе с тем удивляетесь и радуетесь».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512B5-C171-4D90-A463-92CF74838846}"/>
              </a:ext>
            </a:extLst>
          </p:cNvPr>
          <p:cNvSpPr txBox="1"/>
          <p:nvPr/>
        </p:nvSpPr>
        <p:spPr>
          <a:xfrm>
            <a:off x="4421080" y="2743200"/>
            <a:ext cx="53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395103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14055" y="3000187"/>
            <a:ext cx="6724911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Каталог «100 лучших книг…»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802427" y="101239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AA7B1-C789-4E07-B315-7D868F3A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676" y="1772472"/>
            <a:ext cx="4846740" cy="4413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19AF0-86DD-4F89-A5EB-717E3E8D8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374" y="590502"/>
            <a:ext cx="3426249" cy="3688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11CF0-AE19-47FD-A874-E8933227F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761" y="809662"/>
            <a:ext cx="2296980" cy="19217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CC060BB-415D-48AA-97A0-A5DA313FF77C}"/>
              </a:ext>
            </a:extLst>
          </p:cNvPr>
          <p:cNvSpPr/>
          <p:nvPr/>
        </p:nvSpPr>
        <p:spPr>
          <a:xfrm>
            <a:off x="2717180" y="2942468"/>
            <a:ext cx="19143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Олферс, фон Сибилл. Манечка и снежинки: книжка-картинка/Сибилл фон Олферс; перевод Раисы Кудашевой.-Москва: Карьера Пресс, 2024.- 24 с.: цв.ил.- Текст: непосредственный.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76055A-52E9-49CE-9FBA-057AD8901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446" y="4278901"/>
            <a:ext cx="4008257" cy="15448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0FD253-9B8C-48A5-99CF-884BFF3753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075" b="8689"/>
          <a:stretch/>
        </p:blipFill>
        <p:spPr>
          <a:xfrm>
            <a:off x="7481940" y="1926454"/>
            <a:ext cx="3221554" cy="2112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4050E5-C44E-4E13-BB45-0482CDFBFC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298" r="27960" b="6020"/>
          <a:stretch/>
        </p:blipFill>
        <p:spPr>
          <a:xfrm>
            <a:off x="5604772" y="328473"/>
            <a:ext cx="1281608" cy="2183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71FFD4-ED95-4313-A22E-2654ECF934D4}"/>
              </a:ext>
            </a:extLst>
          </p:cNvPr>
          <p:cNvSpPr/>
          <p:nvPr/>
        </p:nvSpPr>
        <p:spPr>
          <a:xfrm>
            <a:off x="6971904" y="404763"/>
            <a:ext cx="4865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Сибилл фон Олферс (1881–1916) - немецкая учительница рисования и монахиня, работавшая автором и иллюстратором детских книг. В 1906 году она опубликовала свою самую известную работу «Дети корней». Она прожила всего 35 лет, но оставила значительный след в истории немецкого изобразительного искусства и литературы.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D0170-2F9D-46EE-84D6-919AC6F9FF84}"/>
              </a:ext>
            </a:extLst>
          </p:cNvPr>
          <p:cNvSpPr txBox="1"/>
          <p:nvPr/>
        </p:nvSpPr>
        <p:spPr>
          <a:xfrm>
            <a:off x="4418230" y="2396971"/>
            <a:ext cx="51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D0AFA6-B513-4B4E-A842-6B22320AE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0496" y="4455067"/>
            <a:ext cx="1575330" cy="1208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C61AF4-1357-46A8-B546-3602FB2C16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3258" y="5443895"/>
            <a:ext cx="1522441" cy="1208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D72367-78BB-428E-B632-FA6F5877D1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1109" y="4705601"/>
            <a:ext cx="1662377" cy="12880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052F30-77D6-40AA-876A-5EF37A4C11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0796" y="5482939"/>
            <a:ext cx="1529360" cy="11407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2631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14055" y="3000187"/>
            <a:ext cx="6724911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Каталог «100 лучших книг…»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568374" y="221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AA7B1-C789-4E07-B315-7D868F3A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31" y="2092864"/>
            <a:ext cx="4846740" cy="4413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19AF0-86DD-4F89-A5EB-717E3E8D8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694" y="549069"/>
            <a:ext cx="3426249" cy="3688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109C3D-8B7E-459F-BAE4-7AF912251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536" y="765509"/>
            <a:ext cx="1774580" cy="23490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C7CF7E-9B1A-4562-89A8-D0549419FD26}"/>
              </a:ext>
            </a:extLst>
          </p:cNvPr>
          <p:cNvSpPr/>
          <p:nvPr/>
        </p:nvSpPr>
        <p:spPr>
          <a:xfrm>
            <a:off x="2577205" y="3175892"/>
            <a:ext cx="20447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Русинова, Евгения. Космос из коробки: [поэма в стихах]/Евгения Русинова; художник Юля Сиднева.-Москва: Нигма, 2024.- 24 с.: цв.ил.- Текст: непосредственный.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94A92D-539E-41C1-8AF6-369D098940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3" b="2888"/>
          <a:stretch/>
        </p:blipFill>
        <p:spPr>
          <a:xfrm>
            <a:off x="7304164" y="2189960"/>
            <a:ext cx="3166385" cy="204750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11B476-FBB5-41B2-92B6-D2074D044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25" b="5975"/>
          <a:stretch/>
        </p:blipFill>
        <p:spPr>
          <a:xfrm>
            <a:off x="8501585" y="4435370"/>
            <a:ext cx="3014464" cy="18734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4DA701-BBF1-401E-A667-5FBDC4D44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286" y="355107"/>
            <a:ext cx="1320484" cy="1737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8625419-8DC9-4FA6-A1E5-95A50BA988AB}"/>
              </a:ext>
            </a:extLst>
          </p:cNvPr>
          <p:cNvSpPr/>
          <p:nvPr/>
        </p:nvSpPr>
        <p:spPr>
          <a:xfrm>
            <a:off x="6790654" y="115627"/>
            <a:ext cx="4846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Евгения Русинова родилась 10 декабря 1985 года в городе Котельниково Волгоградской области. Стихи сочиняет с  детства. Для гимна родной школы она написала текст, который исполняется до сих пор. В настоящее время работает в издательстве «Питер». </a:t>
            </a:r>
          </a:p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из своих интервью она рассказала, что в своём творчестве старается ориентироваться, прежде всего, на классика детской литературы Астрид Линдгрен, из современных писателей ей нравятся Нина Дашевская, Юлия Кузнецова, Тамара Михеева, Юлия Иванова, Анна Зенькова, Алёна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Кашура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ABB71-B87A-44DC-A7E8-AD29D80529CF}"/>
              </a:ext>
            </a:extLst>
          </p:cNvPr>
          <p:cNvSpPr txBox="1"/>
          <p:nvPr/>
        </p:nvSpPr>
        <p:spPr>
          <a:xfrm>
            <a:off x="4314548" y="2716567"/>
            <a:ext cx="44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688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56361" y="3000186"/>
            <a:ext cx="6724911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Каталог «100 лучших книг…»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2021-2023</a:t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31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696671" y="665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AA7B1-C789-4E07-B315-7D868F3A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709" y="1026888"/>
            <a:ext cx="3173716" cy="47154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19AF0-86DD-4F89-A5EB-717E3E8D8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284" y="194789"/>
            <a:ext cx="3173716" cy="529524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E7E496D-327B-4F3F-86A8-E89F573FD48C}"/>
              </a:ext>
            </a:extLst>
          </p:cNvPr>
          <p:cNvSpPr/>
          <p:nvPr/>
        </p:nvSpPr>
        <p:spPr>
          <a:xfrm>
            <a:off x="2038840" y="350162"/>
            <a:ext cx="250054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pPr lvl="0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Бродский, Иосиф. Баллада о маленьком буксире. Баллада о маленьком буксире: [стихотворение]/Иосиф Бродский; художник </a:t>
            </a:r>
            <a:r>
              <a:rPr lang="ru-RU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Кася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Денисевич. – Санкт-Петербург: Подписные издания, 2022. – 48 с.: ил. – Текст: непосредственный.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Зарубина, Марина. Солнышко-морошка: стихи/Марина Зарубина; художник Евгения Чарушина-Капустина.- Санкт-Петербург: ГРИФ, 2022.- 48с., ил; цв.ил.- Текст: непосредственный.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Иванникова, Ирина. Идём в театр!: [стихи]/Ирина Иванникова; рисунки Марии Коротаевой. -Москва: Архипелаг, 2023. – 32 с.: цв. ил. – Текст: непосредственный.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Стамова, Татьяна. У коровы много «му»/Татьяна Стамова; художник Наталья </a:t>
            </a:r>
            <a:r>
              <a:rPr lang="ru-RU" sz="1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Салиенко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.-Москва: Октопус, 2023.- 48 с.: цв.ил.- (Радуга-дуга).-Текст: непосредственный.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Тараненко, Марина. А бегемота нет!: [стихотворение] / Марина Тараненко; художник Юля Сиднева. – Москва: НИГМА, 2022. – 32 с.: цв. ил. – Текст: непосредственный.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891191-3C6A-493A-97B1-3CC0A661FFD7}"/>
              </a:ext>
            </a:extLst>
          </p:cNvPr>
          <p:cNvSpPr/>
          <p:nvPr/>
        </p:nvSpPr>
        <p:spPr>
          <a:xfrm>
            <a:off x="5504155" y="1305433"/>
            <a:ext cx="2818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Гиваргизов, Артур. Теперь не страшно: [стихи]/Артур Гиваргизов; рисунки Марии Якушиной. - Москва: Росмэн, 2021. - 48 с.: цв. ил. -Текст: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Дядина, Галина. Принц на белом слоне: королевские сказки/ Галина Дядина; рисовал Сергей Гаврилов. - Москва: Росмэн, 2021. - 80 с.: цв. ил. -Текст: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Симбирская, Юлия. Летающие зонтики: стихи / Юлия Симбирская; художник Мария Богданова. - Москва: Росмэн, 2021. - 48 с.: цв. ил. -Текст: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Сиротин, Дмитрий. Вишнёвый пирог/Дмитрий Сиротин; художник Александр Яковлев.-Москва: Октопус, 2021.-48 с.: цв.ил.- 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по Русскому музею: [музей в стихах]/Андрей Усачёв, Михаил Яснов, Галина Дядина, Анна Игнатова, Сергей Махотин; художник Елена Гозман.- Санкт-Петербург: Аттикус, 2021.- 80 с.: цв.ил.- 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EF5D46-6E95-46A2-902C-E803431CA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242" y="1534006"/>
            <a:ext cx="3257221" cy="507568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5A4F4E9-F2A9-4077-894A-51E50535ABCE}"/>
              </a:ext>
            </a:extLst>
          </p:cNvPr>
          <p:cNvSpPr/>
          <p:nvPr/>
        </p:nvSpPr>
        <p:spPr>
          <a:xfrm>
            <a:off x="8707128" y="1746819"/>
            <a:ext cx="305766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2021год</a:t>
            </a:r>
          </a:p>
          <a:p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Браун, Ден. Звериная симфония /Дэн Браун; иллюстрации Сьюзен Батори; [перевод с английского Е. Корягиной]. - Москва: АСТ, 2020. - 40 с.: цв. ил. - (Дэн Браун - детям). -Текст: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Волкова, Наталия. Сказка о бумажном самолёте/Наталия Волков; художник Валерий Козлов. - Москва: Книжный дом Анастасии Орловой: Глагол, 2021. - 32 с.: цв. ил. - (Строчка за строчкой с сыном и дочкой). – 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 Кихот на качелях. Испанские народные стихи и песни/художник Юлия Сиднева; переводчик Мария Гойхман.-Москва: Нигма, 2021.- 64 с.: цв. ил.-(Слово за словом).-Текст: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Мамонтова, Елена. Ищейка берёт след: детектив для малышей в стихах / Елена Мамонтова; художник Мария Бронштейн. - Санкт-Петербург: Детское время, 2020. - 32 с.: цв. ил.-Текст: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Родари, Джанни. Лето в комоде/Джанни Родари; переводчик Татьяна Стамова.  -Москва: Нигма, 2020.0 128 с.: цв. ил.- 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Яснов, Михаил. День дождения: [поэтический сборник для семейного чтения] / Михаил Яснов; [иллюстрации Елены Фокиной]. - Москва: Самокат, 2021. - 80 с.: ил. - (Поэтическая серия "Самоката"). -Текст: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1431095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14055" y="3000187"/>
            <a:ext cx="6724911" cy="76882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Лэпбук </a:t>
            </a:r>
            <a:endParaRPr lang="ru-RU" sz="31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799194" y="0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AA7B1-C789-4E07-B315-7D868F3A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591" y="957016"/>
            <a:ext cx="6000507" cy="3688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19AF0-86DD-4F89-A5EB-717E3E8D8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11" y="837746"/>
            <a:ext cx="3906176" cy="5197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C0DF23-962B-4B37-8A3B-08BCF7EC4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9" b="8676"/>
          <a:stretch/>
        </p:blipFill>
        <p:spPr>
          <a:xfrm>
            <a:off x="6096000" y="1068006"/>
            <a:ext cx="5725544" cy="34664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0D3500-737C-4DB8-990E-37753B6411E0}"/>
              </a:ext>
            </a:extLst>
          </p:cNvPr>
          <p:cNvSpPr txBox="1"/>
          <p:nvPr/>
        </p:nvSpPr>
        <p:spPr>
          <a:xfrm>
            <a:off x="1555415" y="957016"/>
            <a:ext cx="32936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самодельная книжка-раскладушка, которая состоит из множества наклеенных картинок, карманчиков, вкладок, объёмных аппликаций, открывающихся дверок и окошек.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дословном переводе («леп» — колено, «бук» — книга) лэпбук обозначает «наколенная книга».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Лэпбук: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помогает детям лучше понять и запомнить информацию по теме;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активизирует у читателей интерес к познавательной деятельности;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позволяет самостоятельно изучать и отбирать информацию;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креативность, творческое мышление, речь;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позволяет библиотекарю сохранить собранный по теме материал;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помогает библиотекарям  разнообразить занятия, и организовать совместную деятельность с детьми;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объединяет библиотекарей, детей и родителей.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CC296-19DF-4FED-B92E-CDE143CAD656}"/>
              </a:ext>
            </a:extLst>
          </p:cNvPr>
          <p:cNvSpPr txBox="1"/>
          <p:nvPr/>
        </p:nvSpPr>
        <p:spPr>
          <a:xfrm>
            <a:off x="6279157" y="93761"/>
            <a:ext cx="229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</a:p>
        </p:txBody>
      </p:sp>
    </p:spTree>
    <p:extLst>
      <p:ext uri="{BB962C8B-B14F-4D97-AF65-F5344CB8AC3E}">
        <p14:creationId xmlns:p14="http://schemas.microsoft.com/office/powerpoint/2010/main" val="2399812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14055" y="3000187"/>
            <a:ext cx="6724911" cy="76882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Обзоры  в  октябре </a:t>
            </a:r>
            <a:endParaRPr lang="ru-RU" sz="31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772560" y="64377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AA7B1-C789-4E07-B315-7D868F3A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804" y="2290441"/>
            <a:ext cx="4246484" cy="30361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119AF0-86DD-4F89-A5EB-717E3E8D8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383" y="934441"/>
            <a:ext cx="3426249" cy="2494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E0315-2D0F-4885-817F-931B45A832EA}"/>
              </a:ext>
            </a:extLst>
          </p:cNvPr>
          <p:cNvSpPr txBox="1"/>
          <p:nvPr/>
        </p:nvSpPr>
        <p:spPr>
          <a:xfrm>
            <a:off x="7662908" y="2574523"/>
            <a:ext cx="38262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Время:</a:t>
            </a:r>
            <a:r>
              <a:rPr lang="ru-RU" dirty="0"/>
              <a:t> 28 октября 2024 г., 11.00 ч.</a:t>
            </a:r>
          </a:p>
          <a:p>
            <a:endParaRPr lang="ru-RU" dirty="0"/>
          </a:p>
          <a:p>
            <a:r>
              <a:rPr lang="ru-RU" u="sng" dirty="0"/>
              <a:t>Место:</a:t>
            </a:r>
            <a:r>
              <a:rPr lang="en-US" dirty="0"/>
              <a:t> Rutube</a:t>
            </a:r>
            <a:r>
              <a:rPr lang="ru-RU" dirty="0"/>
              <a:t> канал </a:t>
            </a:r>
          </a:p>
          <a:p>
            <a:r>
              <a:rPr lang="en-US" dirty="0">
                <a:hlinkClick r:id="rId5"/>
              </a:rPr>
              <a:t>https://rutube.ru/channel/25504738/</a:t>
            </a:r>
            <a:r>
              <a:rPr lang="en-US" dirty="0"/>
              <a:t>.</a:t>
            </a:r>
            <a:endParaRPr lang="ru-RU" u="sng" dirty="0"/>
          </a:p>
          <a:p>
            <a:endParaRPr lang="ru-RU" u="sng" dirty="0"/>
          </a:p>
          <a:p>
            <a:r>
              <a:rPr lang="ru-RU" u="sng" dirty="0"/>
              <a:t>Тема: </a:t>
            </a:r>
            <a:r>
              <a:rPr lang="ru-RU" dirty="0"/>
              <a:t>Обзоры книг к Всероссийской олимпиаде «Символы России» и Всероссийскому конкурсу чтецов «Живая классика»</a:t>
            </a:r>
            <a:endParaRPr lang="ru-RU" u="sng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3B8A7B-640B-443E-8030-5D442F385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409" y="1091953"/>
            <a:ext cx="3071939" cy="2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E5E2E-46AE-4ED7-B678-071AA42D1726}"/>
              </a:ext>
            </a:extLst>
          </p:cNvPr>
          <p:cNvSpPr txBox="1"/>
          <p:nvPr/>
        </p:nvSpPr>
        <p:spPr>
          <a:xfrm>
            <a:off x="5777249" y="157513"/>
            <a:ext cx="518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Встретимся в октябре</a:t>
            </a:r>
          </a:p>
        </p:txBody>
      </p:sp>
    </p:spTree>
    <p:extLst>
      <p:ext uri="{BB962C8B-B14F-4D97-AF65-F5344CB8AC3E}">
        <p14:creationId xmlns:p14="http://schemas.microsoft.com/office/powerpoint/2010/main" val="175208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445DDA-0390-4B28-B16A-ECA6DCFB1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44" y="-20446"/>
            <a:ext cx="12254144" cy="68988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39B63B-4275-457B-8B09-EA8C96B65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1" t="42644" r="38795" b="23860"/>
          <a:stretch/>
        </p:blipFill>
        <p:spPr>
          <a:xfrm rot="20882381">
            <a:off x="794416" y="745724"/>
            <a:ext cx="2736500" cy="28217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EA3D8F-6AF1-41A1-95AF-3589F6CD7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795">
            <a:off x="1599696" y="5061692"/>
            <a:ext cx="2339153" cy="14960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F83822-3C40-4823-AC2A-FBB5B10E5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272" y="163528"/>
            <a:ext cx="4436479" cy="1232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3979CE-5C63-4A2F-8B2B-A63A881B3BBE}"/>
              </a:ext>
            </a:extLst>
          </p:cNvPr>
          <p:cNvSpPr txBox="1"/>
          <p:nvPr/>
        </p:nvSpPr>
        <p:spPr>
          <a:xfrm>
            <a:off x="7043171" y="399982"/>
            <a:ext cx="3525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Осень!..</a:t>
            </a:r>
          </a:p>
          <a:p>
            <a:r>
              <a:rPr lang="ru-RU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Пришло время читать стихи…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527C89-EE7D-4762-938E-C7E00A8CB9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065" y="1600559"/>
            <a:ext cx="5810167" cy="22639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970A0A-92D5-4E23-9AA5-B910DF96C976}"/>
              </a:ext>
            </a:extLst>
          </p:cNvPr>
          <p:cNvSpPr txBox="1"/>
          <p:nvPr/>
        </p:nvSpPr>
        <p:spPr>
          <a:xfrm>
            <a:off x="6254874" y="2040034"/>
            <a:ext cx="5258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«Стихи – лучший способ освоения мира. Только поэты умеют в нескольких словах выразить и сложные чувства, и простые обстоятельства, и разнообразные события, да так, что каждый подумает: «Точнее не скажешь!». Радоваться точному слову – одно из самых больших удовольствий в жизни, и чем раньше начать читать стихи, тем прочнее будет этот навык»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(издательство «Розовый жираф»)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9C110A-43E6-4446-9FB0-FE07A7C05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688" y="4047065"/>
            <a:ext cx="6410293" cy="27316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D338A6-0A7A-4599-902E-EC0B08A8D271}"/>
              </a:ext>
            </a:extLst>
          </p:cNvPr>
          <p:cNvSpPr txBox="1"/>
          <p:nvPr/>
        </p:nvSpPr>
        <p:spPr>
          <a:xfrm>
            <a:off x="5878065" y="4565192"/>
            <a:ext cx="5855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мы вдруг встречаем хорошие детские стихи, то ими всегда хочется поделиться друг с другом и с нашими читателями, большими и маленькими.</a:t>
            </a:r>
          </a:p>
          <a:p>
            <a:pPr algn="ctr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них тепло и хорошо становится на душе. Они входят в нас и остаются надолго, вбираются, проглатываются на одном дыхании. В них затаились многоцветные переливы всех человеческих чувств, в них есть боль и сладость, красота и многообразие мира, есть свет и зовущий тебя луч солнца. В них  есть жизнь. </a:t>
            </a:r>
          </a:p>
          <a:p>
            <a:pPr algn="ctr"/>
            <a:r>
              <a:rPr lang="ru-RU" sz="12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лучших примерах поэтических строк спрятаны ключики к тайне понимания вопросов и ответов, которые всегда так волнуют нас и наших детей. </a:t>
            </a:r>
          </a:p>
        </p:txBody>
      </p:sp>
    </p:spTree>
    <p:extLst>
      <p:ext uri="{BB962C8B-B14F-4D97-AF65-F5344CB8AC3E}">
        <p14:creationId xmlns:p14="http://schemas.microsoft.com/office/powerpoint/2010/main" val="250406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55207" y="3171824"/>
            <a:ext cx="6858003" cy="5365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Национальная литературная премия </a:t>
            </a: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  <a:b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000" b="1" dirty="0"/>
              <a:t>Номинация «Лучшее поэтическое произведение для детей»</a:t>
            </a:r>
            <a:br>
              <a:rPr lang="ru-RU" dirty="0"/>
            </a:br>
            <a:endParaRPr lang="ru-RU" sz="31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781438" y="122043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9A35B-0DF1-40A8-B26D-3F56429B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" t="1437" r="-359" b="5133"/>
          <a:stretch/>
        </p:blipFill>
        <p:spPr>
          <a:xfrm>
            <a:off x="6711518" y="2068497"/>
            <a:ext cx="4847208" cy="45274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1FC387-2DAF-4869-9E44-DC56004C8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699" y="514904"/>
            <a:ext cx="3423867" cy="36842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478F259-8B39-4313-B80F-F5F0ACE2AA76}"/>
              </a:ext>
            </a:extLst>
          </p:cNvPr>
          <p:cNvSpPr/>
          <p:nvPr/>
        </p:nvSpPr>
        <p:spPr>
          <a:xfrm>
            <a:off x="2770059" y="3293471"/>
            <a:ext cx="21188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Волкова, Наталия. Коты на ёлке/Наталия Волкова.- Москва: Самокат, 2024.-64 с.: ил.- (Поэтическая серия «Самоката»).-Текст: непосредственный.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FA16A0-14CF-4A4B-B904-290E272AA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7235" y="713918"/>
            <a:ext cx="1580680" cy="24642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3DD530-B4E1-40ED-8698-22763A6FD0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47"/>
          <a:stretch/>
        </p:blipFill>
        <p:spPr>
          <a:xfrm>
            <a:off x="7977095" y="2370144"/>
            <a:ext cx="2481799" cy="40393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908B2C-837E-4D41-A395-5512B274C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8415" y="334107"/>
            <a:ext cx="2342041" cy="1522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FADA7D-FB5C-4B31-B731-884E12CC42F5}"/>
              </a:ext>
            </a:extLst>
          </p:cNvPr>
          <p:cNvSpPr/>
          <p:nvPr/>
        </p:nvSpPr>
        <p:spPr>
          <a:xfrm>
            <a:off x="8194891" y="334107"/>
            <a:ext cx="37544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Волкова пишет стихи для детей, построенные на игре слов. «Слова в стихах ведут себя как младшеклассники на детской площадке. Они играют в прядки, в догонялки, а то вдруг складываются в затейливую картинку, приплясывают и валяют дурака» – Марина Бородицкая.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BBA2F4-D357-40BE-8489-20CE5EF03BAF}"/>
              </a:ext>
            </a:extLst>
          </p:cNvPr>
          <p:cNvSpPr txBox="1"/>
          <p:nvPr/>
        </p:nvSpPr>
        <p:spPr>
          <a:xfrm>
            <a:off x="4415177" y="2689934"/>
            <a:ext cx="47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  <p:extLst>
      <p:ext uri="{BB962C8B-B14F-4D97-AF65-F5344CB8AC3E}">
        <p14:creationId xmlns:p14="http://schemas.microsoft.com/office/powerpoint/2010/main" val="195511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86570" y="3044587"/>
            <a:ext cx="6436314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Национальная литературная премия </a:t>
            </a:r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  <a:r>
              <a:rPr lang="ru-RU" sz="2800" b="1" dirty="0"/>
              <a:t> </a:t>
            </a:r>
            <a:r>
              <a:rPr lang="ru-RU" sz="2000" b="1" dirty="0"/>
              <a:t>Номинация «Лучшее поэтическое произведение для подростков»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757728" y="1109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9A35B-0DF1-40A8-B26D-3F56429B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" t="1437" r="-359" b="5133"/>
          <a:stretch/>
        </p:blipFill>
        <p:spPr>
          <a:xfrm>
            <a:off x="7008898" y="2066719"/>
            <a:ext cx="4847208" cy="441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1FC387-2DAF-4869-9E44-DC56004C8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90" y="514904"/>
            <a:ext cx="3423867" cy="36842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728BA4-9843-41E6-B605-42970C59566A}"/>
              </a:ext>
            </a:extLst>
          </p:cNvPr>
          <p:cNvSpPr/>
          <p:nvPr/>
        </p:nvSpPr>
        <p:spPr>
          <a:xfrm>
            <a:off x="2746972" y="3183474"/>
            <a:ext cx="2092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Немеш, Ева. Сенсор: ритм-роман/Ева Немеш; иллюстратор Варвара Романова.- Москва: Самокат, 2024.-12с.: ил.- (Встречное движение).-Текст: непосредственный.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4EFB88-1E86-434F-91B9-591FD1035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972" y="617241"/>
            <a:ext cx="1636828" cy="25662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8539DB-B3DD-425D-9C0B-880E3026E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491" y="2232928"/>
            <a:ext cx="2210860" cy="16818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DE57E1-EE2E-4535-A147-62A7115A95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23" t="7020" r="1783" b="7347"/>
          <a:stretch/>
        </p:blipFill>
        <p:spPr>
          <a:xfrm>
            <a:off x="9194942" y="3440098"/>
            <a:ext cx="1960517" cy="28142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A5283A-9A5F-451E-B3F0-C55FA1D02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557" y="321372"/>
            <a:ext cx="1243124" cy="1745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AB957E4-DA93-40E9-B5E9-B5372B15B817}"/>
              </a:ext>
            </a:extLst>
          </p:cNvPr>
          <p:cNvSpPr/>
          <p:nvPr/>
        </p:nvSpPr>
        <p:spPr>
          <a:xfrm>
            <a:off x="1960196" y="4782302"/>
            <a:ext cx="48472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«Сенсор», увидевшая свет в издательстве «Самокат» в 2024 году, написана ритмизованной прозой и дополнена оригинальными рисунками школьницы Варвары Романовой. Прощание с беззаботным детством, первая влюблённость, проблемы в общении с одноклассниками и друзьями, самопознание — эти важные темы для подростков обсуждаются в книге. Ритм-роман о молодых людях, взрослеющих в эпоху процветания интернета, будет интересен также родителям и педагогам. В сюжет романа автор включила личные наблюдения и истории своих учеников.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B5EDFB-000A-4EC9-992B-79E4183A1CEB}"/>
              </a:ext>
            </a:extLst>
          </p:cNvPr>
          <p:cNvSpPr/>
          <p:nvPr/>
        </p:nvSpPr>
        <p:spPr>
          <a:xfrm>
            <a:off x="7008898" y="210843"/>
            <a:ext cx="47359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Ева Немеш родилась 20 июля 1974 года в Новороссийске. С раннего детства она много читала, а одними из самых любимых произведений были сказки В.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Гауфа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Первое художественное произведение для детей Ева написала, вдохновившись строительством собственного дома. Это была фэнтези-сказка для подростков «Болтун на крыше, или Хроники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Теобальда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XIII». Но своим литературным дебютом Ева считает сборник «Субтитры».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DA939-D8AC-4B64-9EBE-3C26655B3E87}"/>
              </a:ext>
            </a:extLst>
          </p:cNvPr>
          <p:cNvSpPr txBox="1"/>
          <p:nvPr/>
        </p:nvSpPr>
        <p:spPr>
          <a:xfrm>
            <a:off x="4418076" y="2594928"/>
            <a:ext cx="58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</p:spTree>
    <p:extLst>
      <p:ext uri="{BB962C8B-B14F-4D97-AF65-F5344CB8AC3E}">
        <p14:creationId xmlns:p14="http://schemas.microsoft.com/office/powerpoint/2010/main" val="212832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08791" y="2833744"/>
            <a:ext cx="6436314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Литературные премии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2021-2023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ru-RU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873188" y="0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9A35B-0DF1-40A8-B26D-3F56429B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" t="1437" r="-359" b="5133"/>
          <a:stretch/>
        </p:blipFill>
        <p:spPr>
          <a:xfrm>
            <a:off x="7492752" y="550418"/>
            <a:ext cx="3604335" cy="59657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1FC387-2DAF-4869-9E44-DC56004C8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188" y="550418"/>
            <a:ext cx="3316271" cy="33002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CD69E8-F3E8-4E78-936D-7BF044B9F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188" y="3850677"/>
            <a:ext cx="3332117" cy="266553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E9026C-4264-48FB-AFAD-594369E0DA48}"/>
              </a:ext>
            </a:extLst>
          </p:cNvPr>
          <p:cNvSpPr/>
          <p:nvPr/>
        </p:nvSpPr>
        <p:spPr>
          <a:xfrm>
            <a:off x="2310870" y="641192"/>
            <a:ext cx="283175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endParaRPr lang="ru-RU" dirty="0"/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ИМЕНИ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КОРНЕЯ ЧУКОВСКОГО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Дядина, Галина. Я – волшебник/Галина Дядин; иллюстратор Надежда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Бугославская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.-Москва: Охотник,2021.-63с., ил.- Текст: непосредственный.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Симбирская, Юлия Станиславовна. Летающие зонтики: стихи / Юлия Симбирская; художник Мария Богданова. - Москва: Росмэн, 2021. - 48 с.: цв. ил.- Текст: непосредственный.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ЛИТЕРАТУРНАЯ  ПРЕМИЯ ИМЕНИ С.Я. МАРШАКА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Зарубина, Марина. Солнышко-морошка: стихи/Марина Зарубина; художник Евгения Чарушина-Капустина.- Санкт-Петербург: ГРИФ, 2022.- 48с., ил; цв.ил.- Текст: непосредственный.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НАЦИОНАЛЬНАЯ ПРЕМИЯ 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  ДЕТСКОЙ И       ПОДРОСТКОВОЙ ЛИТЕРАТУРЫ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Орлова, Анастасия. Грузовик, а где прицеп? История для самых маленьких. С продолжением!/Анастасия Орлова; иллюстрации Ольги Демидовой.-Москва: РОСМЭН, 2023.-36 с.: цв.ил.-Текст: непосредственный.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Тараненко, Марина Викторовна. Собачье такси: [стихотворение]/Марина Тараненко; иллюстрации Кати Сперанской. - Москва: НИГМА, 2023. - 32 с.: цв. ил. – Текст: непосредственный.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5CC5D2-C7B5-46E6-868C-E31EAFC82F0E}"/>
              </a:ext>
            </a:extLst>
          </p:cNvPr>
          <p:cNvSpPr/>
          <p:nvPr/>
        </p:nvSpPr>
        <p:spPr>
          <a:xfrm>
            <a:off x="7565252" y="2180075"/>
            <a:ext cx="32299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ИМЕНИ КОРНЕЯ ЧУКОВ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Карпова, Наталья Владимировна. В книжке дождики живут/ Наталья Карпова; иллюстрации Елены Дроботовой. - Москва: ЭНАС-КНИГА, 2020.-31 с.: цв. ил.-(Весёлые книжки для малыша и малышки).-Текст: непосредственный.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Симбирская, Юлия Станиславовна. Ехал дождь в командировку: [сборник стихотворений] / Юлия Симбирская; художник Дарья Герасимова. - Москва: Лабиринт Пресс, 2020. -48с.: цв. ил.-(Картинки и разговоры).-Текст: непосредственный.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КОНКУРС «КНИГА ГОДА»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Перельмутер, Вадим.  Корней Чуковский для детей и взрослых. Альбом/Вадим Перельмутер.-Москва: Рутения, 2021.-600 с., ил.- Текст: непосредственный.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за слово: [серия книг пословиц, стихов, прибауток, загадок]/Составители Михаил Яснов, Мария Гойхман.- Москва: Нигма, 2021.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ДЕТСКАЯ КНИГА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Вербицкая, Ольга. Папа и я/Ольга Вербицкая; иллюстрации Кристины Смердовой.-Москва: Городец, 2022.-33 с.: цв. ил.- Текст: непосредственны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9EE163-0C67-4E63-A7FE-EB4155E11A8B}"/>
              </a:ext>
            </a:extLst>
          </p:cNvPr>
          <p:cNvSpPr/>
          <p:nvPr/>
        </p:nvSpPr>
        <p:spPr>
          <a:xfrm>
            <a:off x="7565252" y="727969"/>
            <a:ext cx="32299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ЛИТЕРАТУРНАЯ ПРЕМИЯ ИМЕНИ С.Я. МАРШАКА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Игнатова, Анна Сергеевна. Рифма для слона/Анна Игнатова; художник Любовь Пудеева.-Москва: Октопус, 2022.-44 с.: цв. ил.-(Радуга-дуга).-Текст: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309938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30197" y="3055684"/>
            <a:ext cx="6858003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Список Экспертного</a:t>
            </a:r>
            <a:r>
              <a:rPr lang="ru-RU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 Совета </a:t>
            </a: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851561" y="1109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19A35B-0DF1-40A8-B26D-3F56429B6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1" t="1437" r="-359" b="5133"/>
          <a:stretch/>
        </p:blipFill>
        <p:spPr>
          <a:xfrm>
            <a:off x="7005138" y="2241531"/>
            <a:ext cx="4847208" cy="4412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1FC387-2DAF-4869-9E44-DC56004C8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561" y="514904"/>
            <a:ext cx="3423867" cy="36842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7D2289-A5FA-4031-8AA3-309F488F9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438" y="647160"/>
            <a:ext cx="1769295" cy="22189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325332-936D-43AE-A697-5DF0D0E565D0}"/>
              </a:ext>
            </a:extLst>
          </p:cNvPr>
          <p:cNvSpPr/>
          <p:nvPr/>
        </p:nvSpPr>
        <p:spPr>
          <a:xfrm>
            <a:off x="2702172" y="2870925"/>
            <a:ext cx="18435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Андреев, Алексей. Песня улитки: стихотворение / Алексей Андреев; иллюстрации Елены Храбровой. — Москва: Городец, 2024. — 31 с.: цв. ил. — (Ласка Пресс).- Текст: непосредственный.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B7A3C7-8AB6-4434-9302-1D120607F3AB}"/>
              </a:ext>
            </a:extLst>
          </p:cNvPr>
          <p:cNvSpPr/>
          <p:nvPr/>
        </p:nvSpPr>
        <p:spPr>
          <a:xfrm>
            <a:off x="3743732" y="6316994"/>
            <a:ext cx="336547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Текст:</a:t>
            </a:r>
            <a:r>
              <a:rPr lang="ru-RU" sz="1600" b="1" u="sng" dirty="0"/>
              <a:t> </a:t>
            </a:r>
            <a:r>
              <a:rPr lang="en-US" sz="1600" b="1" dirty="0">
                <a:hlinkClick r:id="rId6"/>
              </a:rPr>
              <a:t>https://alterlit.ru/post/61605/</a:t>
            </a:r>
            <a:endParaRPr lang="ru-RU" sz="1600" b="1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57AC82-7006-4FE4-9959-84D70C8220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97" r="27679"/>
          <a:stretch/>
        </p:blipFill>
        <p:spPr>
          <a:xfrm>
            <a:off x="5500320" y="350159"/>
            <a:ext cx="1504818" cy="163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209206-57C2-40A8-8D62-D7C1CE01DA81}"/>
              </a:ext>
            </a:extLst>
          </p:cNvPr>
          <p:cNvSpPr/>
          <p:nvPr/>
        </p:nvSpPr>
        <p:spPr>
          <a:xfrm>
            <a:off x="2155730" y="4704091"/>
            <a:ext cx="4678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праздник Танабата японцы вспоминают древнюю легенду о влюблённых, живущих на небе, — звёздах Ткачихе (Веге) и Пастухе (Альтаире). Разлучённые Млечной рекой, они видятся только раз в год — на мосту, который строят для них сороки на одну ночь. Эта легенда легла в основу стихотворения Алексея Андреева о бесстрашной улитке, которая„ отправилась в трудный поход к вершине горы Фудзи, чтобы помочь влюблённым.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D1AC9F4-2916-47D4-8046-B99A34E079DB}"/>
              </a:ext>
            </a:extLst>
          </p:cNvPr>
          <p:cNvSpPr/>
          <p:nvPr/>
        </p:nvSpPr>
        <p:spPr>
          <a:xfrm>
            <a:off x="7132030" y="585769"/>
            <a:ext cx="45089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Валерьевич Андреев родился 7 мая 1971 в Новгороде. Он - поэт, прозаик, деятель Интернета. Как литератор Андреев прежде всего известен своей деятельностью в области русского хайку. Он стал первым русским автором хайку, получившим мировое признание.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18ED5-6B53-4E10-9727-B0A2C305E17F}"/>
              </a:ext>
            </a:extLst>
          </p:cNvPr>
          <p:cNvSpPr txBox="1"/>
          <p:nvPr/>
        </p:nvSpPr>
        <p:spPr>
          <a:xfrm>
            <a:off x="4363733" y="2343705"/>
            <a:ext cx="50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68EAFC-C587-4EB1-8CF5-C8CE9530E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005" y="4537392"/>
            <a:ext cx="2006374" cy="200637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6034DA-0D45-421E-8A98-0234C0E7C4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9818" y="2421051"/>
            <a:ext cx="2006374" cy="20063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C2A6D2-5613-4B6C-9552-BD6F7474E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852" y="2421051"/>
            <a:ext cx="2006374" cy="200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7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14055" y="3000187"/>
            <a:ext cx="6724911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Список Экспертного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Совета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754805" y="1109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A92FE-C625-4822-96FB-3B11E137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643" y="484412"/>
            <a:ext cx="3426249" cy="3688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591C4-777D-4BF2-BF53-3CEF5A50F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594" y="2049937"/>
            <a:ext cx="4761370" cy="4697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E22D9E-865F-416E-B9F6-4BE727C5E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82" y="674162"/>
            <a:ext cx="1813187" cy="23762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48D866-CFD1-499F-8B61-90A3BACE71A0}"/>
              </a:ext>
            </a:extLst>
          </p:cNvPr>
          <p:cNvSpPr/>
          <p:nvPr/>
        </p:nvSpPr>
        <p:spPr>
          <a:xfrm>
            <a:off x="2763915" y="3131263"/>
            <a:ext cx="2056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Замятина, Ольга. Помогите придумать имя плюшевому слону / Ольга Замятина ; художник Маша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Шебеко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Москва: Нигма, 2024. — 32 с.: цв. ил.- Текст: непосредственный.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36EC16-B0F5-48A8-93A3-FB49F6940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742" y="4199002"/>
            <a:ext cx="3265339" cy="23349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C03BE9-36EE-4500-83AC-C77468138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8733" y="2054844"/>
            <a:ext cx="3168462" cy="21711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222D22-A3C2-45DC-9CDE-7A4AC1E5A2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982" y="301840"/>
            <a:ext cx="1265157" cy="1695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D069C4-48A0-428D-A346-834AD5A44B7C}"/>
              </a:ext>
            </a:extLst>
          </p:cNvPr>
          <p:cNvSpPr/>
          <p:nvPr/>
        </p:nvSpPr>
        <p:spPr>
          <a:xfrm>
            <a:off x="6892486" y="82875"/>
            <a:ext cx="4965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Замятина родилась 3 мая 1987 года в Ленинграде. С трёхлетнего возраста придумывала загадки, сочиняла стихи. Училась на математико-механическом факультете Санкт-Петербургского государственного университета, который окончила с красным дипломом Рождение собственных детей сподвигло её на написание книг, которые были бы интересны именно им — так она пришла к детской литературе. Работы Ольги Замятиной были отмечены рядом премий. Особо сама автор выделяет полученную в 2021 году премию имени Владислава Петровича Крапивина за повесть «Роман с читателем».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1E0E8-2B46-4E0A-A963-5626ACCA24FA}"/>
              </a:ext>
            </a:extLst>
          </p:cNvPr>
          <p:cNvSpPr txBox="1"/>
          <p:nvPr/>
        </p:nvSpPr>
        <p:spPr>
          <a:xfrm>
            <a:off x="4385569" y="2681056"/>
            <a:ext cx="43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722655-51AD-4F6D-BD56-C15319F7CA2A}"/>
              </a:ext>
            </a:extLst>
          </p:cNvPr>
          <p:cNvSpPr txBox="1"/>
          <p:nvPr/>
        </p:nvSpPr>
        <p:spPr>
          <a:xfrm>
            <a:off x="1862757" y="4253687"/>
            <a:ext cx="4509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пронзительная поэма  о подростках, занимающихся с специальном детском центре.</a:t>
            </a:r>
          </a:p>
          <a:p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«Эта книга о девочке, которая ходит в центр, где особые дети занимаются творчеством. Она сшила розового слона и теперь придумывает для него имя. Ерунда? А по-моему, это чрезвычайно важно. Это для неё целый мир» (Замятина О.)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539FED-B126-49C1-8279-AC0ACBAEE73D}"/>
              </a:ext>
            </a:extLst>
          </p:cNvPr>
          <p:cNvSpPr/>
          <p:nvPr/>
        </p:nvSpPr>
        <p:spPr>
          <a:xfrm>
            <a:off x="4249412" y="5731203"/>
            <a:ext cx="3084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Текст: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http://korafest.ru/wp-content/uploads/2022/10/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Замятина-Помогите-придумать-имя-плюшевому-слону.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pdf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9FCAC12-AD0C-4A34-BC52-8E8CE27C7C90}"/>
              </a:ext>
            </a:extLst>
          </p:cNvPr>
          <p:cNvSpPr/>
          <p:nvPr/>
        </p:nvSpPr>
        <p:spPr>
          <a:xfrm>
            <a:off x="1814806" y="5706405"/>
            <a:ext cx="23653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 проект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  <a:hlinkClick r:id="rId1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https://vk.com/wall2858187_9548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880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14055" y="3000187"/>
            <a:ext cx="6724911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Список Экспертного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Совета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754805" y="1109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A92FE-C625-4822-96FB-3B11E137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006" y="481241"/>
            <a:ext cx="3426249" cy="40436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591C4-777D-4BF2-BF53-3CEF5A50F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274" y="1994414"/>
            <a:ext cx="4846740" cy="4413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6228AD-B3D9-4404-BFDC-66C42DF08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0822" y="711040"/>
            <a:ext cx="1648519" cy="21884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3862E3-89DB-44AD-92B8-A1C3B4427C38}"/>
              </a:ext>
            </a:extLst>
          </p:cNvPr>
          <p:cNvSpPr/>
          <p:nvPr/>
        </p:nvSpPr>
        <p:spPr>
          <a:xfrm>
            <a:off x="2530137" y="2976239"/>
            <a:ext cx="2095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Жирафу снятся облака: сборник стихотворений русских поэтов XX и XXI веков / Я. Аким, В. Берестов, М. Бородицкая, А. Введенский и др.; составитель Олег  Лекманов; художник Наталья Яскина. -Москва: Розовый жираф, 2024. -192 с.: ил.- Текст: непосредственный.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68E417-B013-4E4F-86A7-C4CA732B0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948" y="2075443"/>
            <a:ext cx="1565105" cy="20076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702D1B-6D28-4799-9775-F92586CB16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37" t="7445" r="18529" b="19612"/>
          <a:stretch/>
        </p:blipFill>
        <p:spPr>
          <a:xfrm>
            <a:off x="9576610" y="2087190"/>
            <a:ext cx="1488227" cy="20213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C5914F-052A-45DD-A849-0D7EAD953E6C}"/>
              </a:ext>
            </a:extLst>
          </p:cNvPr>
          <p:cNvSpPr txBox="1"/>
          <p:nvPr/>
        </p:nvSpPr>
        <p:spPr>
          <a:xfrm>
            <a:off x="5530788" y="372862"/>
            <a:ext cx="60101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 Лекманов – филолог. Когда у него родился сын Роман, он почти сразу же решил составить для него сборник избранных стихотворений, написанных для детей русскими поэтами 20-21 веков. Поэтому книгу составили и очень известные произведения, и почти никому не известные. Единственный принцип отбора был предельно простым: он состоял в том, чтобы именно это стихотворение он захотел прочесть сыну. Или – чтобы сын сам его захотел прочесть, когда чуть-чуть подрастёт.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C562D-DD6B-4692-ACB6-044F2F5CDCFA}"/>
              </a:ext>
            </a:extLst>
          </p:cNvPr>
          <p:cNvSpPr txBox="1"/>
          <p:nvPr/>
        </p:nvSpPr>
        <p:spPr>
          <a:xfrm>
            <a:off x="4039340" y="2530136"/>
            <a:ext cx="55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CF6A85-21DE-4B1D-B2F4-534DBC4AC1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812" t="14810" r="11488" b="10598"/>
          <a:stretch/>
        </p:blipFill>
        <p:spPr>
          <a:xfrm>
            <a:off x="7578870" y="4221117"/>
            <a:ext cx="3506680" cy="207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1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00BD-151F-4605-9978-DC7CF5C1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87980" y="3044586"/>
            <a:ext cx="6724911" cy="7688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Список Экспертного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Совета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2022-2023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ru-RU" sz="31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FEDDE9-2D0B-45DE-8C9B-91D332531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3" t="4603" r="4473" b="4999"/>
          <a:stretch/>
        </p:blipFill>
        <p:spPr>
          <a:xfrm>
            <a:off x="1754805" y="110945"/>
            <a:ext cx="10167905" cy="663611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A92FE-C625-4822-96FB-3B11E137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56" y="331483"/>
            <a:ext cx="3207813" cy="3892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7591C4-777D-4BF2-BF53-3CEF5A50F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400" y="1740030"/>
            <a:ext cx="3560224" cy="434548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D5A957D-B5D1-4AC4-A33A-47C91DA7CF44}"/>
              </a:ext>
            </a:extLst>
          </p:cNvPr>
          <p:cNvSpPr/>
          <p:nvPr/>
        </p:nvSpPr>
        <p:spPr>
          <a:xfrm>
            <a:off x="2229756" y="819617"/>
            <a:ext cx="25982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Гиваргизов, Артур. Сейчас-сейчас-сейчас / Артур Гиваргизов; иллюстрации Светланы Муллари.-Москва: Самокат, 2024. - 48 с.: цв. ил. – (Поэтическая серия "Самоката").- Текст: непосредственный.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Зайцев, А. Состояние невесёлости: поэтический сборник / Алексей Зайцев; иллюстрации Анны Тененбаум.- Москва: Самокат, 2023. -53 с.: ил.-(Поэтическая серия «Самоката»).- Текст: непосредственный.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A74346-EA7D-4200-BA71-E6168399625E}"/>
              </a:ext>
            </a:extLst>
          </p:cNvPr>
          <p:cNvSpPr/>
          <p:nvPr/>
        </p:nvSpPr>
        <p:spPr>
          <a:xfrm>
            <a:off x="8250198" y="1943002"/>
            <a:ext cx="272248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Волкова, Н. #КиринБлог: блог в стихах / Наталия Волкова; художник Мария Орановская.-Москва: Детская литература, 2021-79 с.: ил.- (Лауреат Международного конкурса имени Сергея Михалкова).-Текст: непосредственный.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Зарубина, М. Солнышко-морошка: стихи / Марина Зарубина; художник Евгения Чарушина-Капустина.-Санкт-Петербург: ГРИФ, 2022.-47 с.: цв. ил.- Текст: непосредственный.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Розен, М. У меня в ушах бананы. Прикольные стихи / Майкл Розен; перевела Марина Бородицкая; художник Квентин Блейк. - Москва: Махаон, 2022. — 96 с.: цв. ил.- (Весёлые строчки).-Текст: непосредственный.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Тараненко, М. А бегемота нет: стихотворение / Марина Тараненко; художник Юля Сиднева. —Москва: Нигма, 2022. - 32 с.: цв. ил.-Текст: непосредственный.</a:t>
            </a:r>
          </a:p>
        </p:txBody>
      </p:sp>
    </p:spTree>
    <p:extLst>
      <p:ext uri="{BB962C8B-B14F-4D97-AF65-F5344CB8AC3E}">
        <p14:creationId xmlns:p14="http://schemas.microsoft.com/office/powerpoint/2010/main" val="2880424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2845</Words>
  <Application>Microsoft Office PowerPoint</Application>
  <PresentationFormat>Широкоэкранный</PresentationFormat>
  <Paragraphs>134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Национальная литературная премия 2024 Номинация «Лучшее поэтическое произведение для детей» </vt:lpstr>
      <vt:lpstr>Национальная литературная премия 2024 Номинация «Лучшее поэтическое произведение для подростков»</vt:lpstr>
      <vt:lpstr>Литературные премии 2021-2023 </vt:lpstr>
      <vt:lpstr>Список Экспертного Совета 2024</vt:lpstr>
      <vt:lpstr>Список Экспертного Совета 2024</vt:lpstr>
      <vt:lpstr>Список Экспертного Совета 2024</vt:lpstr>
      <vt:lpstr>Список Экспертного Совета 2022-2023 </vt:lpstr>
      <vt:lpstr>Каталог «100 лучших книг…» 2024</vt:lpstr>
      <vt:lpstr>Каталог «100 лучших книг…» 2024</vt:lpstr>
      <vt:lpstr>Каталог «100 лучших книг…» 2024</vt:lpstr>
      <vt:lpstr>Каталог «100 лучших книг…» 2021-2023 </vt:lpstr>
      <vt:lpstr>Лэпбук </vt:lpstr>
      <vt:lpstr>Обзоры  в  октябре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90</cp:revision>
  <dcterms:created xsi:type="dcterms:W3CDTF">2024-09-17T09:44:21Z</dcterms:created>
  <dcterms:modified xsi:type="dcterms:W3CDTF">2024-09-30T02:40:23Z</dcterms:modified>
</cp:coreProperties>
</file>