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60" r:id="rId5"/>
    <p:sldId id="261" r:id="rId6"/>
    <p:sldId id="263" r:id="rId7"/>
    <p:sldId id="262" r:id="rId8"/>
    <p:sldId id="259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563888" y="188640"/>
            <a:ext cx="5374261" cy="30963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Чтобы классика стала понятной…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(набор гайдов по книгам)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Гайд - от 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англ. guide –гид, проводник, рекомендация,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ориентир</a:t>
            </a:r>
            <a:endParaRPr lang="ru-RU" sz="2000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6185486"/>
            <a:ext cx="409613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Г. Красноярск, 2022, февраль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7" y="116632"/>
            <a:ext cx="854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83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38401" y="146386"/>
            <a:ext cx="3024336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2852936"/>
            <a:ext cx="2323264" cy="38700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Изречения  великих писателей:</a:t>
            </a:r>
          </a:p>
          <a:p>
            <a:pPr algn="ctr"/>
            <a:endParaRPr lang="ru-RU" sz="12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«Величайшие истины – самые простые»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(Лев Толстой)</a:t>
            </a:r>
          </a:p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«Если хочешь победить весь мир, победи самого себя»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(Фёдор Достоевский)</a:t>
            </a:r>
          </a:p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«Коль гореть, так уж гореть сгорая»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(Сергей Есенин)</a:t>
            </a:r>
          </a:p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«Кто малого не может, тому и большее невозможно»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(Михаил Ломоносов)</a:t>
            </a:r>
          </a:p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«Вдохновение – это умение приводить себя в рабочее состояние»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(Александр Пушкин)</a:t>
            </a:r>
          </a:p>
          <a:p>
            <a:pPr algn="ctr"/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462" y="1589174"/>
            <a:ext cx="2946954" cy="11516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 Истории. Мужчины мира. Известность. Писатели. Судьбы.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204864"/>
            <a:ext cx="2844268" cy="45763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обложкой книги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собрано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77 вдохновляющих историй о жизни известных мужчин: полководцы, ученые, писатели и поэты, художники, дизайнеры и космические первопроходцы. Каждый из них был самым первым в том или ином деле, каждый из них совершил прорыв и остался в памяти потомков.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 это удалось? Как складывались судьбы людей, имена которых мы знаем с самого детства? Как они пришли к славе? Какие трудности и неудачи подстерегали их на пути?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Каждый разворот – отдельная история жизни, рассказанная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невероятной добротой и юмором.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Среди имён - писатели: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Толстой, Федор Достоевский,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Сергей Есенин, Александр Пушкин, Антон Чехов.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8748" y="156913"/>
            <a:ext cx="3090972" cy="131200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Чупин, Андрей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Истории для юных бунтарей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Андрей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Чупин;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[художники Гульнара и Эльвира </a:t>
            </a:r>
            <a:r>
              <a:rPr lang="ru-RU" sz="1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Нисаповы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]. -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Москва: Аванта: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АСТ, 2020. - 160 с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цв. ил. - (Истории для мальчиков и девочек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).-Текст: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4723" y="4493059"/>
            <a:ext cx="3256409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9745" y="156914"/>
            <a:ext cx="1835329" cy="262401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r="9701"/>
          <a:stretch/>
        </p:blipFill>
        <p:spPr bwMode="auto">
          <a:xfrm>
            <a:off x="3507353" y="74505"/>
            <a:ext cx="2031870" cy="25325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72" y="269146"/>
            <a:ext cx="2535591" cy="16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88" y="4541681"/>
            <a:ext cx="2721286" cy="189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327343">
            <a:off x="2855141" y="3331653"/>
            <a:ext cx="3024336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Зартайская Ирина.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«Истории для юных бунтарок»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9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38401" y="146386"/>
            <a:ext cx="3024336" cy="19144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3284984"/>
            <a:ext cx="2323264" cy="33769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Цитата:</a:t>
            </a:r>
          </a:p>
          <a:p>
            <a:pPr algn="ctr"/>
            <a:endParaRPr lang="ru-RU" sz="1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«Уроки жизни</a:t>
            </a:r>
          </a:p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Анны Ахматовой:</a:t>
            </a:r>
          </a:p>
          <a:p>
            <a:pPr algn="ctr"/>
            <a:endParaRPr lang="ru-RU" sz="1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Люби жизнь.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ной!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забывай о корнях.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Следуй своим принципам.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Вдохновляйся.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Никогда не переставай учиться и творить.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Окружи себя единомышленниками.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Будь  смелым.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Будь уникальным.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Никогда не сдавайся».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6753" y="1823663"/>
            <a:ext cx="2946954" cy="11516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Ахматова. Мужество. Стойкость. Талант. Уроки жизни. Пример.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8469" y="2386607"/>
            <a:ext cx="2844268" cy="42269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</a:t>
            </a:r>
          </a:p>
          <a:p>
            <a:pPr algn="ctr"/>
            <a:endParaRPr lang="ru-RU" sz="1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Анна Ахматова – поэт, переводчица, литературовед, которая открыто выражала свои мысли и чувства, несмотря на все гонения со стороны властей.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Книга привлечет интерес юных читателей к русской классике и истории, а также научит не бояться творить; не бросать начатое, если вас не оценили сразу; заботиться о семье, ценить друзей и помогать окружающим. 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Узнавайте сильные стороны Анны Ахматовой из книги и начните развивать их в себе с помощью интерактивной её  части. На оборотной стороне книги вы найдете ссылку для скачивания активити-блокнота с заданиями и плаката.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771" y="160705"/>
            <a:ext cx="3306996" cy="13419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Смешливая, Елена.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Чему я могу научиться у Анны Ахматовой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Смешливая; [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редактор С. Король]. -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Альпина Паблишер, 2019. - 32 с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цв. ил. - (Уроки из жизни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).-Текст: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1" y="4509120"/>
            <a:ext cx="3166600" cy="22721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31" y="241464"/>
            <a:ext cx="2834876" cy="16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879745" y="404664"/>
            <a:ext cx="1835329" cy="23762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799"/>
            <a:ext cx="1794569" cy="23114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87" y="4676802"/>
            <a:ext cx="3006627" cy="193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 rot="21181737">
            <a:off x="2771801" y="3335997"/>
            <a:ext cx="3166600" cy="6272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Ахматова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6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историй: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графический роман 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3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56175" y="146386"/>
            <a:ext cx="2806561" cy="20584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2852936"/>
            <a:ext cx="2395272" cy="39207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Известные люди, поддерживающие в жизни Гоголя: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Аксаков С.Т. – литератор и театрал.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Анненков П.В. – литературный критик.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Волконская З.А. – поэтесса, композитор, певица.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Вяземский П.А. – князь, поэт, критик, друг Пушкина.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Жуковский В.А. – поэт и переводчик.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Иванов А.А. – художник.</a:t>
            </a:r>
          </a:p>
          <a:p>
            <a:pPr marL="171450" indent="-171450">
              <a:buFontTx/>
              <a:buChar char="-"/>
            </a:pP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Плетнёв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П.А. – критик и поэт.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Языков Н.М. – поэт пушкинского круга.</a:t>
            </a:r>
          </a:p>
          <a:p>
            <a:pPr marL="171450" indent="-171450" algn="ctr">
              <a:buFontTx/>
              <a:buChar char="-"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0504" y="1532260"/>
            <a:ext cx="2788568" cy="11516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Гоголь. Великие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Сорочинцы. Детство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Ярморочные дни. События. 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348880"/>
            <a:ext cx="2700252" cy="42484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</a:t>
            </a:r>
          </a:p>
          <a:p>
            <a:pPr algn="ctr"/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Творчество Николая Гоголя полно загадок, а жизнь –  самая настоящая тайна. В книге Юрия Нечипоренко-учёного и писателя,  приводится ряд малоизвестных фактов из биографии Гоголя. </a:t>
            </a:r>
          </a:p>
          <a:p>
            <a:pPr algn="ctr"/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Будущий писатель родился в ярмарочном селе Великие Сорочинцы и с детства полюбил ярмарки, праздники и театральные представления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Их устраивали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Поэтому в название книги вынесено такое необычное словосочетание. Книга прекрасно иллюстрирована художником Евгенией Подколзиной.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504" y="146386"/>
            <a:ext cx="3090972" cy="11738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Нечипоренко,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Юрий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Ярмарочный мальчик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жизнь и творения Николая Гоголя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Нечипоренко;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картинки Евгения Подколзина. - Москва : Жук, 2009. - 84 с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.-Текст: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7221" y="4829432"/>
            <a:ext cx="3256409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7199" y="548680"/>
            <a:ext cx="1835329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96" y="298996"/>
            <a:ext cx="2160241" cy="21950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6773" b="9917"/>
          <a:stretch/>
        </p:blipFill>
        <p:spPr bwMode="auto">
          <a:xfrm>
            <a:off x="6427368" y="191839"/>
            <a:ext cx="2264174" cy="196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85778"/>
            <a:ext cx="877592" cy="81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170" r="5060" b="4794"/>
          <a:stretch/>
        </p:blipFill>
        <p:spPr bwMode="auto">
          <a:xfrm>
            <a:off x="2786267" y="4991278"/>
            <a:ext cx="3118315" cy="168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0125"/>
            <a:ext cx="754782" cy="7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338520">
            <a:off x="2913270" y="3232599"/>
            <a:ext cx="3207103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Сергеев А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Гоголь </a:t>
            </a:r>
          </a:p>
        </p:txBody>
      </p:sp>
    </p:spTree>
    <p:extLst>
      <p:ext uri="{BB962C8B-B14F-4D97-AF65-F5344CB8AC3E}">
        <p14:creationId xmlns:p14="http://schemas.microsoft.com/office/powerpoint/2010/main" val="314349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7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34193" y="146386"/>
            <a:ext cx="2088233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3140968"/>
            <a:ext cx="2323264" cy="35209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Словарик: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Доходный дом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здание для сдачи квартир в аренду. 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Мазурка </a:t>
            </a:r>
            <a:r>
              <a:rPr lang="ru-RU" sz="1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гавот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 начале 19 века модные бальные танцы. </a:t>
            </a:r>
          </a:p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Катание яиц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традиционная пасхальная игра.</a:t>
            </a:r>
          </a:p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Пансион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учебное заведение закрытого типа с полным содержанием, имеющее общежитие.</a:t>
            </a:r>
          </a:p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Тюремный замок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Бутырская тюрьма.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Фрак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мужской вечерний костюм особого покроя.</a:t>
            </a: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7400" y="1755560"/>
            <a:ext cx="2946954" cy="11516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Достоевский. Москва. Божедомка. Род. Детство. Будни. Праздники. Страхи. Дар. 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204865"/>
            <a:ext cx="2844268" cy="4457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Авторы посвятили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свою книгу о детстве автора "Преступления и наказания" и других всемирно известных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романов.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известен факт, что как литератор Достоевский состоялся в Петербурге, где написано большинство его произведений и где он прожил большую часть своей жизни. Но где его истоки? В книге есть попытка ответа на этот вопрос. Она рассказывает о родословной будущего писателя, его рождении, взрослении на улицах старой Москвы, первых попытках творческого осмысления мира. Представлены отрывки из воспоминаний о семье Достоевских, их родственниках, окружении, их московском быте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441" y="188640"/>
            <a:ext cx="3390447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Виноградов, Алексей.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Огонь с Божедомки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Московское детство Фёдора Достоевского / Алексей Виноградов, Юрий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Нечипоренко;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художник Екатерина Голованова. - Москва :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Август;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Санкт-Петербург : Детское время, 2020. - 96 с. : цв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.- 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8354" y="4837038"/>
            <a:ext cx="3256409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20847" y="224533"/>
            <a:ext cx="1835329" cy="22683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36" y="128564"/>
            <a:ext cx="2175492" cy="21791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93" y="224533"/>
            <a:ext cx="1713232" cy="17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40" y="4973447"/>
            <a:ext cx="3080036" cy="168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353258">
            <a:off x="2716540" y="3159689"/>
            <a:ext cx="3275988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Якушин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 И. 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Ф. М. Достоевский в жизни и творчестве </a:t>
            </a:r>
          </a:p>
        </p:txBody>
      </p:sp>
    </p:spTree>
    <p:extLst>
      <p:ext uri="{BB962C8B-B14F-4D97-AF65-F5344CB8AC3E}">
        <p14:creationId xmlns:p14="http://schemas.microsoft.com/office/powerpoint/2010/main" val="314349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38401" y="146386"/>
            <a:ext cx="3024336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2996952"/>
            <a:ext cx="2323264" cy="36649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Ближайшие друзья и соученики Пушкина:</a:t>
            </a:r>
          </a:p>
          <a:p>
            <a:pPr algn="ctr"/>
            <a:endParaRPr lang="ru-RU" sz="12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Иван Пущин (1798-1859), военный, судья, декабрист.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Антон Дельвиг (1798-1831), поэт и журналист.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Вильгельм Кюхельбекер (1797-1846), поэт, чиновник, декабрист.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Фёдор Матюшкин (1799-1872), путешественник, адмирал флота, командир порта.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Александр Горчаков (1798-1883), известный русский дипломат.</a:t>
            </a: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7491" y="1629312"/>
            <a:ext cx="2946954" cy="11516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Пушкин. Царское. Село. Лицей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Педагоги. Стихосложение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Друзья.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348879"/>
            <a:ext cx="2844268" cy="43130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</a:t>
            </a:r>
          </a:p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"Всё те же мы: нам целый Мир чужбина; отечество нам Царское Село", - писал Александр Пушкин, один из первых выпускников Царскосельского лицея. Вместе с ним здесь учились будущие дипломаты, военные, поэты,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путешественники. </a:t>
            </a:r>
          </a:p>
          <a:p>
            <a:pPr algn="ctr"/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отметки получал Пушкин? Как выглядели комнаты лицеистов? Кто учил Пушкина и его товарищей?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Книга не только отвечает на эти вопросы, но и рассказывает об удивительной лицейской атмосфере дружбы и доверия, любознательности и настойчивости, красоты и смелости.</a:t>
            </a:r>
          </a:p>
          <a:p>
            <a:pPr algn="ctr"/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876" y="260648"/>
            <a:ext cx="3234987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Рапопорт,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Анна.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Пушкину в Лицей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Анна Рапопорт;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худ. А. Яковлев. -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Санкт-Петербург: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Качели, 2018. - 24 с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цв. ил. - (Сто тысяч почему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).- 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7771" y="4749089"/>
            <a:ext cx="3256409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9745" y="260648"/>
            <a:ext cx="1835329" cy="2520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71" y="146386"/>
            <a:ext cx="1771892" cy="23983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01" y="194334"/>
            <a:ext cx="2458936" cy="182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12158" b="13737"/>
          <a:stretch/>
        </p:blipFill>
        <p:spPr bwMode="auto">
          <a:xfrm>
            <a:off x="3038617" y="4916816"/>
            <a:ext cx="1197363" cy="178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6218" r="14521" b="14324"/>
          <a:stretch/>
        </p:blipFill>
        <p:spPr bwMode="auto">
          <a:xfrm>
            <a:off x="4355976" y="4900931"/>
            <a:ext cx="1275047" cy="18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351727">
            <a:off x="2769969" y="3318681"/>
            <a:ext cx="3210630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Улыбышева Марина. Как Пушкин русский язык изменил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9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38401" y="146386"/>
            <a:ext cx="3024336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3284984"/>
            <a:ext cx="2251256" cy="33769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стоит костюм Онегина?</a:t>
            </a:r>
          </a:p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Фрак – 150р.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Жилет – 40р.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Шляпа «Боливар» – 45р.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Панталоны – 50 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 шёлковых чулок – 15р.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Перчатки – 5р.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Часы «Брегет» – 1000р.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Шейный платок – 5р.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Батистовая рубашка – 50р.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Трость – 17р.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Причёска – 20р.</a:t>
            </a: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6145" y="1700808"/>
            <a:ext cx="3241717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Пушкин. Роман. Содержание. Хронология. Герои. Крестьяне. Сны. Дуэль. Петербург.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348879"/>
            <a:ext cx="2844268" cy="43130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Графический роман для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тех, кому школьная программа по литературе всегда казалась скучной, а стихи Пушкина не трогали душу и сердце.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Журналист, писатель 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учитель литературы Алексей Олейников создал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путеводитель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величайшему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роману. Герои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«Евгения Онегина» будто бы оживают и переносятся в наше время для того, чтобы рассказать нам всё о быте и нравах прошлого века.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стоил костюм Онегина? Дорого ли было жить в Петербурге? Почему письмо Татьяны было невообразимым нарушением этикета? Ответы на эти и многие другие вопросы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узнать из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путеводителя по «энциклопедии русской жизни».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876" y="146386"/>
            <a:ext cx="3306996" cy="11943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Олейников,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Алексей.  Евгений Онегин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графический путеводитель /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Алексей Олейников; рисунки Натальи  Яскиной.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Самокат, 2020. - 128 с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.-Текст: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8354" y="4837038"/>
            <a:ext cx="3256409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332656"/>
            <a:ext cx="1835329" cy="24482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10000" r="46492" b="6869"/>
          <a:stretch/>
        </p:blipFill>
        <p:spPr bwMode="auto">
          <a:xfrm>
            <a:off x="3779912" y="164316"/>
            <a:ext cx="1763320" cy="24576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35" y="4894850"/>
            <a:ext cx="1230339" cy="18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50" y="215557"/>
            <a:ext cx="2584037" cy="173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56" y="4857058"/>
            <a:ext cx="1337684" cy="19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29740" y="3212976"/>
            <a:ext cx="3238609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Салимова 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Л. М. 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словарь-комментарий к роману "Евгений Онегин" 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9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38401" y="146386"/>
            <a:ext cx="3024336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2852936"/>
            <a:ext cx="2323264" cy="39283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Цитата: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«Старик не читал, а выкрикивал; порой слова катились и падали с его губ плавно и звонко, как вода ручья по камням; порой они казались Ване гремящими как гром. Здесь, в тёмном уголке, скрытом от глаз всего мира, покрытые глубокой никому неведомой тайной, старик и мальчик отдавались наслаждению всем сердцем. Только один дед поддерживал и развивал у Вани страсть к стихам; Варвара Петровна считала чтение стихов пустым времяпровождением и всех поэтов называла бумагомарателями».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663" y="1514446"/>
            <a:ext cx="2946954" cy="11516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Тургенев. Спасское. Мать.  Крепостные. Жестокость. Няня. Старик.  Книги. Чтение.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348879"/>
            <a:ext cx="2844268" cy="43130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 </a:t>
            </a:r>
          </a:p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 год, лето, село Спасское. Закинув руки за голову, Ваня Тургенев валяется на траве, одухотворённый поэзией Хераскова.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его глазах матушка Варвара Петровна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сущие пустяки отправляет крепостного Ермила на поселение, а вышивальщицу Фросю выдаёт замуж за Трошку-дворника. 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Угнетение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крестьян оставляет глубокий след в душе ребёнка, став одной из главных тем в произведениях будущего писателя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мальчика Вани вышел большой писатель, Иван Васильевич Тургенев, имя которого известно всему миру.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книге Александра Алтаева поведана трогательная история о детстве Вани Тургенева.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875" y="146386"/>
            <a:ext cx="3234987" cy="11943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Алтаев,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Александр. Маленький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Тургенев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Александр 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Алтаев, Арт. Феличе ; ил. Е. С. Кочетковой. - Москва : Издательский Дом Мещерякова, 2018. - 64 с. : цв. ил. - (Детство знаменитых людей).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1992" y="4859638"/>
            <a:ext cx="3256409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9745" y="404664"/>
            <a:ext cx="1835329" cy="23762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040"/>
            <a:ext cx="1797703" cy="23605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54" y="4924998"/>
            <a:ext cx="2884481" cy="187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8" y="224177"/>
            <a:ext cx="2709062" cy="17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331973">
            <a:off x="2872582" y="3174576"/>
            <a:ext cx="3070447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Якушин Николай.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С. Тургенев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жизни и творчестве </a:t>
            </a:r>
          </a:p>
        </p:txBody>
      </p:sp>
    </p:spTree>
    <p:extLst>
      <p:ext uri="{BB962C8B-B14F-4D97-AF65-F5344CB8AC3E}">
        <p14:creationId xmlns:p14="http://schemas.microsoft.com/office/powerpoint/2010/main" val="314349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511" y="4626566"/>
            <a:ext cx="4102705" cy="21968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2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38401" y="146386"/>
            <a:ext cx="3024336" cy="19864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504" y="3284984"/>
            <a:ext cx="2323264" cy="33769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Цитата:</a:t>
            </a:r>
          </a:p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«После отъезда отца Антон словно расцвёл. Стал хорошо учиться, записался в библиотеку, увлёкся танцами, постоянно бывал на концертах и в театре, сам играл в домашних спектаклях. А главное – начал писать смешные коротенькие рассказы. Помимо «Антоши Чехонте» он подписывал их псевдонимами «Крапива», «Улисс», «Человек без селезёнки».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6146" y="1773072"/>
            <a:ext cx="2946954" cy="11516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Чехов. Семья. Врач. Известность. Сахалин. Путешествие. Театр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541554"/>
            <a:ext cx="2700252" cy="39117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 книгу:</a:t>
            </a:r>
          </a:p>
          <a:p>
            <a:pPr algn="ctr"/>
            <a:endParaRPr lang="ru-RU" sz="12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Чехов, один из самых загадочных русских писателей. Мы начинаем знакомство с его творчеством  ещё в раннем детстве , с рассказа «Каштанка». 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Истории Антона Павловича Чехова кажутся простыми. Но когда их читаешь, хочется и смеяться, и плакать. В этом и есть главная загадка Чехова – даже в самых смешных его произведениях всегда таится печаль и сострадание к героям. Откуда в его творчестве появился этот смех сквозь слёзы? Ответы можно попытаться найти в жизни самого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писателя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 книге Натальи Ключарёвой.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876" y="146386"/>
            <a:ext cx="3234987" cy="11943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Ключарёва,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Наталья.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Чехов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Наталья Ключарёва ; художник Наталия Кондратова. -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Настя и Никита, 2019. - 24 с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цв. ил. - (Настя и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Никита; выпуск № 189).-Текст: непосредственный.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6751" y="4797393"/>
            <a:ext cx="3256409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97683" y="260648"/>
            <a:ext cx="1772375" cy="24991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05" y="139982"/>
            <a:ext cx="1868224" cy="24015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47" y="185652"/>
            <a:ext cx="2851243" cy="18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04" y="4811394"/>
            <a:ext cx="2860295" cy="18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320630">
            <a:off x="2874934" y="3338901"/>
            <a:ext cx="3128872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ещё.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Капитанова Людмила.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П. Чехов в жизни и творчестве </a:t>
            </a:r>
          </a:p>
        </p:txBody>
      </p:sp>
    </p:spTree>
    <p:extLst>
      <p:ext uri="{BB962C8B-B14F-4D97-AF65-F5344CB8AC3E}">
        <p14:creationId xmlns:p14="http://schemas.microsoft.com/office/powerpoint/2010/main" val="3524842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1922</Words>
  <Application>Microsoft Office PowerPoint</Application>
  <PresentationFormat>Экран (4:3)</PresentationFormat>
  <Paragraphs>160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Хомицкая Любовь Николаевна</dc:creator>
  <cp:lastModifiedBy>Хомицкая Любовь Николаевна</cp:lastModifiedBy>
  <cp:revision>46</cp:revision>
  <dcterms:created xsi:type="dcterms:W3CDTF">2022-02-13T03:21:58Z</dcterms:created>
  <dcterms:modified xsi:type="dcterms:W3CDTF">2022-03-01T02:52:01Z</dcterms:modified>
</cp:coreProperties>
</file>