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41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2195736" y="476672"/>
            <a:ext cx="6768752" cy="38164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Математика</a:t>
            </a:r>
          </a:p>
          <a:p>
            <a:pPr algn="ctr"/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после уроков</a:t>
            </a:r>
          </a:p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(набор гайдов по книгам)</a:t>
            </a:r>
          </a:p>
          <a:p>
            <a:pPr algn="ctr"/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Гайд  - от англ. guide –гид, проводник, рекомендация, ориентир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87824" y="5959828"/>
            <a:ext cx="3672408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г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Красноярск, 2022, март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0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71" y="-2332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2485189" cy="20882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1" y="3062473"/>
            <a:ext cx="2592289" cy="35669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книгу</a:t>
            </a:r>
          </a:p>
          <a:p>
            <a:pPr algn="ctr"/>
            <a:endParaRPr lang="ru-RU" sz="12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математической логики невозможно представить современную жизнь. Без неё не то что компьютер создать, а даже включить планшет или мобильный телефон - и то было бы невозможно. И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звестный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советский математик, педагог и популяризатор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науки Иван Депман просто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интересно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рассказывает о том,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это за наука, как она появилась и что собой представляет. А любопытные задачи и объяснение их решения помогут во всём разобраться на практике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188640"/>
            <a:ext cx="3600400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Депман, Иван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Яковлевич. Первое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с математической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логикой / И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Я.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Депман;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обл. Ю.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Степанова;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худ. Ю. Меньшикова. -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Москва: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Издательский Дом Мещерякова, 2018. - 72 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ил. - (Пифагоровы штаны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).- Текст: непосредственный.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59832" y="4293096"/>
            <a:ext cx="3240360" cy="17281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Задачка на логику: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Обозначайте высказывание символами Ма21, Ми22 и так далее.</a:t>
            </a:r>
          </a:p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 algn="ctr"/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-21 год, 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22 года, 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19, 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-18 лет. Решайте задачу рассуждением.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48062" y="174441"/>
            <a:ext cx="2304256" cy="28945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9871" y="6093296"/>
            <a:ext cx="2736305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ещё почитать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Депман И.Я. «Мир чисел»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46237" y="3863280"/>
            <a:ext cx="2393708" cy="27661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Словник</a:t>
            </a:r>
          </a:p>
          <a:p>
            <a:pPr algn="ctr"/>
            <a:endParaRPr lang="ru-RU" sz="12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Математическая логика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раздел математики, изучающий математические обозначения, формальные системы, доказуемость математических суждений, природу математического доказательства в целом, вычислимость и прочие аспекты оснований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математики.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5856" y="1628800"/>
            <a:ext cx="2664296" cy="25202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242" y="1705981"/>
            <a:ext cx="1715531" cy="228357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www.kniga.de/media/image/7b/a1/23/526967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0"/>
          <a:stretch/>
        </p:blipFill>
        <p:spPr bwMode="auto">
          <a:xfrm>
            <a:off x="318620" y="332656"/>
            <a:ext cx="2199631" cy="18002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80" y="332656"/>
            <a:ext cx="1947819" cy="256135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237" y="3062473"/>
            <a:ext cx="2393707" cy="80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37" y="2279716"/>
            <a:ext cx="23955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120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71" y="-3833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2485189" cy="20882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1" y="3062473"/>
            <a:ext cx="2592289" cy="35669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книгу</a:t>
            </a:r>
          </a:p>
          <a:p>
            <a:pPr algn="ctr"/>
            <a:endParaRPr lang="ru-RU" sz="12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этой книге можно узнать, как человек научился считать, изобрёл цифры и для чего использует математику сегодня. Можно самому построить фрактал, найти в холодильнике последовательность Фибоначчи и научиться шифровать свои сообщения, как Цезарь. А главное - книга поможет перестать бояться математики, а может быть, и полюбить её! "Знакомьтесь, математика" открывает новую серию издательства, посвящённую точным наукам...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188640"/>
            <a:ext cx="3600400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Луар, Карина.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Знакомьтесь, математика!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 Луар, Ф.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Пино;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худ. Ж.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Жерне;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пер. Д. Жуков. -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Москва: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Пешком в историю, 2016. - 108 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цв. ил. - (Пешком в историю).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Текст: непосредственный.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59832" y="4293096"/>
            <a:ext cx="3240360" cy="1656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Всегда под рукой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того как были придуманы цифры, наши предки использовали для счёта всё что могли, начиная с собственных десяти пальцев. Так они начали считать десятками и родилась наша десятичная система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48062" y="174441"/>
            <a:ext cx="2304256" cy="22464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59832" y="6093296"/>
            <a:ext cx="3240359" cy="7263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ещё почитать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Яков Перельман «Занимательная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алгебра: семь математических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действий»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46237" y="3573016"/>
            <a:ext cx="2393708" cy="30563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</a:p>
          <a:p>
            <a:pPr algn="ctr"/>
            <a:endParaRPr lang="ru-RU" sz="12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можешь сам найти все простые числа от 2 до 100. Для этого выпиши числа от 2 до 100. Теперь зачеркни все числа, кратные двум, кроме 2 (все чётные числа начиная с 4). Затем вычеркни числа, кратные 3, кроме 3, кратные 5, кроме 5 и кратные 7, кроме 7. Все оставшиеся числа простые.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5856" y="1628800"/>
            <a:ext cx="2664296" cy="25202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611" y="2589857"/>
            <a:ext cx="2393707" cy="80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37" y="2279716"/>
            <a:ext cx="23955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006" y="1738324"/>
            <a:ext cx="2166003" cy="230122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7" y="283595"/>
            <a:ext cx="1982575" cy="194540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702" y="417100"/>
            <a:ext cx="2099963" cy="179099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78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71" y="-2332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74796" y="188640"/>
            <a:ext cx="1728192" cy="2160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1" y="3062473"/>
            <a:ext cx="2592289" cy="35669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книгу</a:t>
            </a:r>
          </a:p>
          <a:p>
            <a:pPr algn="ctr"/>
            <a:endParaRPr lang="ru-RU" sz="12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книга представляет собой сборник лучших задач и головоломок, которые заинтересовали бы, пожалуй, даже великого Архимеда. Но это еще не все! Есть здесь и веселая компания для их решения. Это обаятельные и неунывающие IQ-детки: озорник Прохор и его рассудительная сестра Варя. На страницах этой книги они отважно принимаются за решение самых сложных задач и разгадку самых таинственных происшествий.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404664"/>
            <a:ext cx="3600400" cy="1080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Архимедовы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задачки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сост. М. В. Талер. -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Москва: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АСТ, 2019. - 128 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цв. ил. - (IQ-детки).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Текст: непосредственный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131840" y="4509120"/>
            <a:ext cx="3312368" cy="14401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Какая тонна тяжелее?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Однажды учитель задал детям такой странный вопрос: что тяжелее: тонна дерева или тонна железа? В этом вопросе не всё так просто. Ответ  на с. 94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48062" y="174441"/>
            <a:ext cx="2304256" cy="28945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9871" y="6093296"/>
            <a:ext cx="2736305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ещё почитать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Земсков П. «Математика и фокусы»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46237" y="3863280"/>
            <a:ext cx="2393708" cy="27661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такой Архимед?</a:t>
            </a:r>
          </a:p>
          <a:p>
            <a:pPr algn="ctr"/>
            <a:endParaRPr lang="ru-RU" sz="12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Архимед (287-212 гг. до н. э.) – древнегреческий ученый 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инженер.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Родился и большую часть жизни прожил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Сицилии. Автор множества открытий в сфере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геометрии. Заложил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основы механики, гидростатики, был автором ряда важных изобретений. С именем Архимеда связаны многие математические понятия.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19871" y="1628800"/>
            <a:ext cx="2232249" cy="26642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237" y="3062473"/>
            <a:ext cx="2393707" cy="80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37" y="2279716"/>
            <a:ext cx="23955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7" y="282928"/>
            <a:ext cx="1343510" cy="197166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466" y="404665"/>
            <a:ext cx="1692810" cy="248427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215" y="1767651"/>
            <a:ext cx="1591027" cy="238142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99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09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2485189" cy="20882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1" y="3062473"/>
            <a:ext cx="2880321" cy="35669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книгу</a:t>
            </a:r>
          </a:p>
          <a:p>
            <a:pPr algn="ctr"/>
            <a:endParaRPr lang="ru-RU" sz="12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рактически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вся наша жизнь определяется математикой. Эта книга откроет перед вами удивительный мир, где футбольные мячи вовсе не круглые, колеса у велосипедов — квадратные, а самолеты держатся в воздухе с помощью мнимых чисел. Энциклопедия «Веселая математика» расскажет, как сделать фигуру, у которой вообще нет обратной стороны, и как сразить всех друзей в школе своими стремительными математическими вычислениями. Добро пожаловать в мир чисел! И уже очень скоро вы убедитесь, что это ваш мир.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17845" y="116632"/>
            <a:ext cx="3600400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Патель, Мукул.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Весёлая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математика. И тебя посчитали! /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Мукул Патель; ил. Суприи Сахай; [пер. с англ. Татьяны Покидаевой]. -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Москва: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Clever,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2015.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91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: цв.ил. - (Энциклопедии).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Текст: непосредственны.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177886" y="4149080"/>
            <a:ext cx="3240359" cy="17281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Мнимый мир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Древнегреческие математики считали, что все числа рациональные, пока Гиппас не открыл, что это не так. По легенде, боги наказали его за столь дерзкое заявление, и он утонул. Но, как выяснилось, он был прав.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48062" y="174441"/>
            <a:ext cx="2304256" cy="20304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77885" y="6021288"/>
            <a:ext cx="3240360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ещё почитать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Ларри Гоник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«Алгебра: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естественная наука 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комиксах»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46237" y="3031434"/>
            <a:ext cx="2393708" cy="35979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Великие математики</a:t>
            </a:r>
          </a:p>
          <a:p>
            <a:pPr algn="ctr"/>
            <a:endParaRPr lang="ru-RU" sz="12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Эварист Галуа (1811-1832).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Джон Фон Нейман (1903-1957).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Амалия Эмми Нетер (1882-1935).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Анри Пуанкаре (1854-1912).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Алан Тьюринг (1912-1954).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Эндрю Уайлс (1953).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Пьер Де Ферма (1601-1665).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Филлиппа Фосетт (1868-1948).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Альберт Энштейн (1879-1955).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 Эрдеш (1913-1996).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73700" y="1614886"/>
            <a:ext cx="2088232" cy="24482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056" y="2113083"/>
            <a:ext cx="2393707" cy="80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10" y="2226571"/>
            <a:ext cx="23955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28" y="1710039"/>
            <a:ext cx="1580576" cy="225796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1" b="17927"/>
          <a:stretch/>
        </p:blipFill>
        <p:spPr bwMode="auto">
          <a:xfrm>
            <a:off x="285518" y="377583"/>
            <a:ext cx="2273175" cy="171237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635" y="377583"/>
            <a:ext cx="2114847" cy="161125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99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2485189" cy="20882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1" y="3212975"/>
            <a:ext cx="2592289" cy="34164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книгу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Загадки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отгадки, вопросы и шутки, замысловатые рисунки, мнимые чудеса, веселые арифметические задачки, занимательные опыты - перед вами целый ящик увлекательных головоломок и фокусов! Решить их поможет лучший гид по миру занимательных наук - Яков Исидорович Перельман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спешите заглядывать в ответы. Попробуйте решить все задачки самостоятельно: это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доставит истинное  удовольствие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188640"/>
            <a:ext cx="3600400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Перельман, Яков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Исидорович.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Ящик загадок и фокусов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Я. И.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Перельман;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худ. А. Николаенко. -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Москва: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Издательский Дом Мещерякова, 2016. - 128 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ил. - (Пифагоровы штаны).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Текст: непосредственный.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131840" y="4293096"/>
            <a:ext cx="3240360" cy="1656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Написать число пятью…</a:t>
            </a:r>
          </a:p>
          <a:p>
            <a:pPr algn="ctr"/>
            <a:endParaRPr lang="ru-RU" sz="12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ctr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Напишите число 100 пятью единицами.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написать 100 пятью пятёрками?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Написать 100 пятью тройками.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48062" y="174442"/>
            <a:ext cx="2304256" cy="1842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47865" y="6093296"/>
            <a:ext cx="2952328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ещё почитать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Я.И. Перельман «Математика в занимательных рассказах»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48062" y="3212772"/>
            <a:ext cx="2393708" cy="25924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Содержимое ящика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Загадки, вопросы, фокусы.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амысловатые рисунки.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Разрезывание и размещение.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Весёлая арифметика.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Мнимые чудеса.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Занимательные опыты.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Пёстрые задачи.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Отгадывание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1628800"/>
            <a:ext cx="2304256" cy="25202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237" y="2042496"/>
            <a:ext cx="2393707" cy="80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37" y="2279716"/>
            <a:ext cx="23955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r="12255"/>
          <a:stretch/>
        </p:blipFill>
        <p:spPr bwMode="auto">
          <a:xfrm>
            <a:off x="3782396" y="1765693"/>
            <a:ext cx="1723223" cy="224649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37" y="448270"/>
            <a:ext cx="2386268" cy="156897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308" y="424510"/>
            <a:ext cx="2039821" cy="134118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991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-2332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2485189" cy="20882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5" y="2780929"/>
            <a:ext cx="2736304" cy="39604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книгу</a:t>
            </a:r>
          </a:p>
          <a:p>
            <a:pPr algn="ctr"/>
            <a:endParaRPr lang="ru-RU" sz="12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Знаменитый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популяризатор науки Яков Исидорович Перельман предлагает отложить в сторону школьный учебник. И начать путешествие в занимательную геометрию вместе с героями Майн Рида, Марка Твена, Свифта...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Измерить объем бочки на дне трюма вместе с "Морским волчонком" Майн Рида.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Узнать вес яблока страны великанов вместе с Гулливером.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Отправиться в ночное странствование вместе с Марком Твеном.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Подсчитать, сколько земли нужно человеку, вместе с Пахомом Льва Толстого.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Решить задачу Наполеона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188640"/>
            <a:ext cx="3600400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Перельман, Яков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Исидорович.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Занимательная геометрия между делом и шуткой / Яков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Перельман;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художник Елена Меньшикова. -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Санкт-Петербург: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Качели, 2020. - 80 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ил. - (В кубе).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Текст: непосредственный.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59832" y="4293096"/>
            <a:ext cx="3240360" cy="14401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Задачка</a:t>
            </a:r>
          </a:p>
          <a:p>
            <a:pPr algn="ctr"/>
            <a:endParaRPr lang="ru-RU" sz="12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 деревянные бочки изготавливаются с выпуклыми боками? Каково преимущество такой формы?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48062" y="174441"/>
            <a:ext cx="2304256" cy="20304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39549" y="5909322"/>
            <a:ext cx="3528392" cy="8320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ещё почитать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Я.И. 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Перельман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«Занимательная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геометрия на вольном воздухе 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58610" y="2780929"/>
            <a:ext cx="2393708" cy="35444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Голова или ноги</a:t>
            </a:r>
          </a:p>
          <a:p>
            <a:pPr algn="ctr"/>
            <a:endParaRPr lang="ru-RU" sz="12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Кажется, один из героев Жюля Верна подсчитывал, какая часть его тела прошла более длинный путь за время его кругосветных странствий – голова или ноги. Это очень поучительная геометрическая задача.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Вообразите, что мы обошли земной шар по экватору. На сколько при этом верхушка вашей головы прошла более длинный путь, чем кончик вашей нового?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1628800"/>
            <a:ext cx="2160240" cy="25202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336" y="2228196"/>
            <a:ext cx="2393707" cy="55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37" y="2279717"/>
            <a:ext cx="2395537" cy="50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1" r="17656"/>
          <a:stretch/>
        </p:blipFill>
        <p:spPr bwMode="auto">
          <a:xfrm>
            <a:off x="3779912" y="1822683"/>
            <a:ext cx="1656184" cy="218238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25" y="361341"/>
            <a:ext cx="2275361" cy="174282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159" y="394564"/>
            <a:ext cx="2076062" cy="159017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353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71" y="-2332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2485189" cy="20882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1" y="3062473"/>
            <a:ext cx="2592289" cy="35669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книгу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окончил начальную школу и отправляется на каникулы к дедушке в деревню. Дедушка Гаврила Терентьевич, школьный учитель, берется приобщить внука к миру математики. Задачи появляются отовсюду: придумываются в бытовых ситуациях, сочиняются в разговорах и даже вынимаются из волшебного сундука! И до чего же интересные эти задачи! Парадоксальные, живые, веселые, творческие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Главное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 ответ, а решение и его метод! Дедушка учит самому главному: мышлению, логике, воображению, смекалке.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188640"/>
            <a:ext cx="3600400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Шарыгин, Игорь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Федорович.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Уроки дедушки Гаврилы, или Развивающие каникулы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 Ф.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Шарыгин;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худ. П. И. Шевелев. -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Санкт-Петербург; Москва: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Речь, 2018. - 224 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Текст: непосредственный.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59832" y="4293096"/>
            <a:ext cx="3240360" cy="15121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Подумай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прыжка волка равны 5 прыжкам лисы. Но за то время, когда волк делает 4 прыжка, лиса делает 7 прыжков. Кто из них бежит быстрее?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48062" y="174441"/>
            <a:ext cx="2304256" cy="1946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59832" y="6093296"/>
            <a:ext cx="3384375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ещё почитать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Мартин Гардиер «Математические новеллы»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58610" y="3363890"/>
            <a:ext cx="2393708" cy="27661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стихов Гаврилы Привалова</a:t>
            </a:r>
          </a:p>
          <a:p>
            <a:pPr algn="ctr"/>
            <a:endParaRPr lang="ru-RU" sz="12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Прямая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 дама очень упряма,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 всегда идёт прямо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от точки и до точки,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Несмотря на мох и кочки,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 всякой проволочки,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Остановки и отсрочки.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 думай, ни крути –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кратчайшему пути.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5856" y="1628800"/>
            <a:ext cx="2664296" cy="25202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722" y="2120561"/>
            <a:ext cx="2393707" cy="80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37" y="2279716"/>
            <a:ext cx="23955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551" y="1742998"/>
            <a:ext cx="1718913" cy="229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96" y="367668"/>
            <a:ext cx="2277217" cy="175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589" y="384505"/>
            <a:ext cx="2085202" cy="141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353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2485189" cy="20882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1" y="2941483"/>
            <a:ext cx="2592289" cy="36879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книгу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книги научно-популярные, а есть художественные. В этой книге они вместе. Классики художественной литературы остались один на один с математиком Натальей Михайловной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Карпушиной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она... разобрала их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книги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составные части. Причем произведения от этого не проиграли, а читатель выиграл! Ведь теперь мы не только наслаждаемся языком, сюжетом, образами, но и понимаем, почему Шерлоку Холмсу часто везло, а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Атос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очень рисковал, играя в кости, или как выглядела Алиса в Зазеркалье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116631"/>
            <a:ext cx="3600400" cy="15050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Карпушина, Наталья Михайловна.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Математика: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классические произведения с комментариями математика / Наталья Карпушина, Ж. Верн, А. К. Дойл, А. С. Пушкин, Дж. К. Джером, А. Дюма, Л. Кэрролл, Дж. Свифт, Т. М. Рид и другие. -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Москва: Аванта: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АСТ, 2018. - 237 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ил. - (Классика глазами учёных).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Текст: непосредственный.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48062" y="174441"/>
            <a:ext cx="2304256" cy="26784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3849" y="6093296"/>
            <a:ext cx="2952328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ещё почитать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Льюис Кэрролл «История с узелками»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44208" y="3517142"/>
            <a:ext cx="2495737" cy="32242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Смышленые лилипуты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Помните, как лилипуты сняли мерки с Гулливера, чтобы сшить по ним одежду? Гулливер стал на колени, к нему приставили лестницу, по которой портной взобрался до его шеи и опустил отвес от воротника до пола, определив тем самым длину кафтана. Белошвейки поступили иначе. Гулливер лёг на землю, две мастерицы , став одна у его шеи, другая – у колена, натянули в между собой верёвку, а третья измерила её линейкой в один дюйм.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5856" y="1772816"/>
            <a:ext cx="2664296" cy="25202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336" y="2852936"/>
            <a:ext cx="2393707" cy="66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37" y="2279717"/>
            <a:ext cx="2395537" cy="66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215" y="1871248"/>
            <a:ext cx="1595595" cy="230133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38" y="322903"/>
            <a:ext cx="2396778" cy="178260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423" y="306479"/>
            <a:ext cx="1699033" cy="241441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943707" y="4497357"/>
            <a:ext cx="3328593" cy="1440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сказке Кэрролла есть такой эпизод. Алиса пожаловалась Синей Гусенице на свой маленький рост – всего три дюйма! И Гусеница ей посоветовала: «Откусишь с одной стороны гриба-подрастёшь, с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другой стороны-уменьшишься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!». Это совсем сбило девочку с толку. Почему?</a:t>
            </a:r>
          </a:p>
        </p:txBody>
      </p:sp>
    </p:spTree>
    <p:extLst>
      <p:ext uri="{BB962C8B-B14F-4D97-AF65-F5344CB8AC3E}">
        <p14:creationId xmlns:p14="http://schemas.microsoft.com/office/powerpoint/2010/main" val="6553533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1884</Words>
  <Application>Microsoft Office PowerPoint</Application>
  <PresentationFormat>Экран (4:3)</PresentationFormat>
  <Paragraphs>142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Хомицкая Любовь Николаевна</dc:creator>
  <cp:lastModifiedBy>Хомицкая Любовь Николаевна</cp:lastModifiedBy>
  <cp:revision>34</cp:revision>
  <dcterms:created xsi:type="dcterms:W3CDTF">2022-03-15T04:29:56Z</dcterms:created>
  <dcterms:modified xsi:type="dcterms:W3CDTF">2022-03-17T09:46:53Z</dcterms:modified>
</cp:coreProperties>
</file>