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"/>
  </p:handoutMasterIdLst>
  <p:sldIdLst>
    <p:sldId id="265" r:id="rId2"/>
    <p:sldId id="257" r:id="rId3"/>
    <p:sldId id="266" r:id="rId4"/>
    <p:sldId id="272" r:id="rId5"/>
    <p:sldId id="267" r:id="rId6"/>
    <p:sldId id="268" r:id="rId7"/>
    <p:sldId id="269" r:id="rId8"/>
    <p:sldId id="270" r:id="rId9"/>
    <p:sldId id="271" r:id="rId1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9049D-EB9B-4CEC-BE51-479E7B5820F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7B95E-839A-4DB8-AB57-C2163666ED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027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1000"/>
                    </a14:imgEffect>
                    <a14:imgEffect>
                      <a14:brightnessContrast bright="-1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81" t="9258" r="22474" b="23076"/>
          <a:stretch/>
        </p:blipFill>
        <p:spPr bwMode="auto">
          <a:xfrm>
            <a:off x="0" y="0"/>
            <a:ext cx="9136902" cy="688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1259632" y="1052736"/>
            <a:ext cx="6480720" cy="352839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Как открывали новые земли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(набор гайдов по книгам)</a:t>
            </a:r>
          </a:p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Гайд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 - от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англ. guide –гид, проводник, рекомендация,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ориентир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540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771800" y="6027820"/>
            <a:ext cx="3888432" cy="50405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>
                <a:solidFill>
                  <a:schemeClr val="accent3">
                    <a:lumMod val="50000"/>
                  </a:schemeClr>
                </a:solidFill>
              </a:rPr>
              <a:t>г.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Красноярск, 2022, февраль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637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1000"/>
                    </a14:imgEffect>
                    <a14:imgEffect>
                      <a14:brightnessContrast bright="-1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81" t="9258" r="22474" b="23076"/>
          <a:stretch/>
        </p:blipFill>
        <p:spPr bwMode="auto">
          <a:xfrm>
            <a:off x="0" y="0"/>
            <a:ext cx="9136902" cy="688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2898140" y="4509120"/>
            <a:ext cx="3186028" cy="115212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Времена и страны. Маршрут. Экспедиции. Неизвестность. Путешественники. Открытия. Карты. 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55776" y="2841887"/>
            <a:ext cx="3816424" cy="144016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Мартинш, 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Изабель.</a:t>
            </a:r>
            <a:endParaRPr lang="ru-RU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Атлас странствий и исследователей: экспедиции монахов, натуралистов и других путешественников всех времён и стран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[Текст] / И. Миньош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Мартинш;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пер. Г.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Петров;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худ. Б. П. Карвалью. -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Москва: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Белая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ворона: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Albus Corvus, 2020. - 144 с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2852936"/>
            <a:ext cx="2304256" cy="367240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Цитата:</a:t>
            </a:r>
          </a:p>
          <a:p>
            <a:pPr algn="ctr"/>
            <a:endParaRPr lang="ru-RU" sz="12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«На протяжении многих веков люди покидали обжитые земли, прежде всего чтобы выжить. Они отправлялись в путь, потому что им не хватало еды, климат становился более суровым и угрожала кровопролитная война (или ужасный тиран). Если присмотреться, то можно обнаружить, что подобное происходит и сегодня».</a:t>
            </a:r>
          </a:p>
          <a:p>
            <a:pPr algn="ctr"/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516216" y="2852936"/>
            <a:ext cx="2487380" cy="367240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 книгу:</a:t>
            </a:r>
          </a:p>
          <a:p>
            <a:pPr algn="ctr"/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Несколько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столетий назад не были известны границы нашей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планеты. Чтобы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познать мир, приходилось отправляться в путь - на ослике, верблюде, корабле или пешком. Путешествия монахов, ботаников, торговцев, моряков и художников внесли важный вклад в познание нашей планеты и позволили установить контакты с народами, жившими в других местах. Эти путешественники всех времен и стран - главные герои данной книги, в которой достаточно карт и много-много приключений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98140" y="5877272"/>
            <a:ext cx="3330281" cy="7920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Читаем ещё:</a:t>
            </a:r>
          </a:p>
          <a:p>
            <a:pPr algn="ctr"/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Кесперт Дебора «Первопроходцы. Самые опасные путешествия всех времён»</a:t>
            </a:r>
          </a:p>
          <a:p>
            <a:pPr algn="ctr"/>
            <a:endParaRPr lang="ru-RU" sz="12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904" y="184089"/>
            <a:ext cx="1591207" cy="238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07" y="150165"/>
            <a:ext cx="3079580" cy="214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336" y="158867"/>
            <a:ext cx="2913143" cy="213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5877"/>
            <a:ext cx="2698277" cy="1686158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6" t="12692" r="21879" b="14904"/>
          <a:stretch/>
        </p:blipFill>
        <p:spPr bwMode="auto">
          <a:xfrm>
            <a:off x="3772824" y="226622"/>
            <a:ext cx="1640098" cy="21359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92" y="323263"/>
            <a:ext cx="2869810" cy="17958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637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1000"/>
                    </a14:imgEffect>
                    <a14:imgEffect>
                      <a14:brightnessContrast bright="-1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81" t="9258" r="22474" b="23076"/>
          <a:stretch/>
        </p:blipFill>
        <p:spPr bwMode="auto">
          <a:xfrm>
            <a:off x="0" y="0"/>
            <a:ext cx="9136902" cy="688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2898140" y="4509120"/>
            <a:ext cx="3186028" cy="115212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Великие путешественники. Досье. Факты. Походы. Открытия. 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55776" y="2841887"/>
            <a:ext cx="3816424" cy="144016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Моор, Паул (де). </a:t>
            </a:r>
          </a:p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Великие первооткрыватели. От походов за сокровищами до исследования Солнечной системы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Паул де Моор ; иллюстрации Маттиаса де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Леу;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[перевод с нидерландского Ирины Трофимовой]. -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Москва: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Манн, Иванов и Фербер, 2020. - 152 с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цв. ил.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2852936"/>
            <a:ext cx="2304256" cy="367240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u="sng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u="sng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u="sng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u="sng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u="sng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Досье  одного путешественника:</a:t>
            </a:r>
          </a:p>
          <a:p>
            <a:pPr algn="ctr"/>
            <a:endParaRPr lang="ru-RU" sz="12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Имя: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Марко Поло</a:t>
            </a:r>
          </a:p>
          <a:p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Годы жизни: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1254-1324</a:t>
            </a:r>
          </a:p>
          <a:p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Место рождения: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Венеция</a:t>
            </a:r>
          </a:p>
          <a:p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 занятий: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купец и превооткрыватель</a:t>
            </a:r>
          </a:p>
          <a:p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Средства передвижения: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Лошадь, корабль, пеший ход</a:t>
            </a:r>
          </a:p>
          <a:p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Торговля, богатство</a:t>
            </a:r>
          </a:p>
          <a:p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Открытие: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Китай</a:t>
            </a:r>
          </a:p>
          <a:p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Период путешествия: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Провёл в Китае 17 лет</a:t>
            </a:r>
          </a:p>
          <a:p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Влияние на мировую историю: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никто до него не принёс человечеству столько знаний в области географии. </a:t>
            </a:r>
          </a:p>
          <a:p>
            <a:pPr algn="ctr"/>
            <a:endParaRPr lang="ru-RU" sz="1200" u="sng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516216" y="2852936"/>
            <a:ext cx="2487380" cy="367240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 книгу:</a:t>
            </a:r>
          </a:p>
          <a:p>
            <a:pPr algn="ctr"/>
            <a:endParaRPr lang="ru-RU" sz="12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 прочитаете истории как известных, так и малоизвестных путешественников: Марко Поло, Ермака, Чжан Цяня, Ибн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Баттуты, Америго Веспуччи, Джеймса Кука, Виллем Баренц. </a:t>
            </a:r>
          </a:p>
          <a:p>
            <a:pPr algn="ctr"/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 книга не романтический рассказ, а суровая правда жизни: как жили моряки в плавании, какие опасности подстерегали путешественников, какие страсти разгорались в мире, как представляли люди Землю и почему искали Эльдорадо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98140" y="5877272"/>
            <a:ext cx="3330281" cy="7920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Читаем ещё:</a:t>
            </a:r>
          </a:p>
          <a:p>
            <a:pPr algn="ctr"/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Кёте Д-р Гайнер «Первооткрыватели»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904" y="184089"/>
            <a:ext cx="1591207" cy="238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07" y="150165"/>
            <a:ext cx="3079580" cy="214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336" y="158867"/>
            <a:ext cx="2913143" cy="213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959" y="184089"/>
            <a:ext cx="1564477" cy="22021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0648"/>
            <a:ext cx="2736304" cy="194421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53" y="260648"/>
            <a:ext cx="2772688" cy="187220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639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1000"/>
                    </a14:imgEffect>
                    <a14:imgEffect>
                      <a14:brightnessContrast bright="-1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81" t="9258" r="22474" b="23076"/>
          <a:stretch/>
        </p:blipFill>
        <p:spPr bwMode="auto">
          <a:xfrm>
            <a:off x="0" y="0"/>
            <a:ext cx="9136902" cy="688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2898140" y="4490539"/>
            <a:ext cx="3186028" cy="115212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Европейцы. Морской путь. Открытия. Восток. Америка. Границы мира.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55776" y="2841887"/>
            <a:ext cx="3816424" cy="116317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Жоли, Доминик. </a:t>
            </a:r>
          </a:p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Географические открытия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Доминик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Жоли;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Эммануэль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Оливье;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[перевод с французского Дарьи Соколовой]. -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Москва: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Мелик-Пашаев, 2021. - 48 с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цв. ил. - (История мира в комиксах).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2654333"/>
            <a:ext cx="2304256" cy="401502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u="sng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u="sng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Важные даты:</a:t>
            </a:r>
          </a:p>
          <a:p>
            <a:pPr algn="ctr"/>
            <a:endParaRPr lang="ru-RU" sz="12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1492: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Христофор Колумб причаливает к берегам Америки.</a:t>
            </a:r>
          </a:p>
          <a:p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1498: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Васко да Гама прибывает в индийский порт Каликут.</a:t>
            </a:r>
          </a:p>
          <a:p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1519-1522: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Первая кругосветная экспедиция Магеллана.</a:t>
            </a:r>
          </a:p>
          <a:p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1521: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Эрнан Кортес покоряет ацтеков.</a:t>
            </a:r>
          </a:p>
          <a:p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1534: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Жак Картье открывает Канаду.</a:t>
            </a:r>
          </a:p>
          <a:p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1549: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Миссионер Франциск Ксаверий прибывает в Японию</a:t>
            </a:r>
          </a:p>
          <a:p>
            <a:pPr algn="ctr"/>
            <a:endParaRPr lang="ru-RU" sz="12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516216" y="2654334"/>
            <a:ext cx="2487380" cy="401502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 книгу:</a:t>
            </a:r>
          </a:p>
          <a:p>
            <a:pPr algn="ctr"/>
            <a:endParaRPr lang="ru-RU" sz="1200" u="sng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Комикс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посвящен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истории Великих географических открытий. Автор, французская писательница Доминик Жоли, легко и динамично, простым языком, в увлекательной форме рассказывает о том, как европейцы искали морской путь в страны Востока, в первую очередь в Индию, и неожиданно для себя открыли Американский континент. Основную информацию дополняют и оживляют забавные иллюстрации художника Эммануэля Оливье и шутливые диалоги героев того или иного эпизода.</a:t>
            </a:r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98140" y="5877272"/>
            <a:ext cx="3330281" cy="7920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Читаем ещё:</a:t>
            </a:r>
          </a:p>
          <a:p>
            <a:pPr algn="ctr"/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Вакула Павел «Яичница Колумба»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50165"/>
            <a:ext cx="1591207" cy="238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50165"/>
            <a:ext cx="2218971" cy="214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337" y="158867"/>
            <a:ext cx="2049048" cy="213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804" y="296579"/>
            <a:ext cx="1562951" cy="21080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24" y="225546"/>
            <a:ext cx="1470882" cy="197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020" y="232069"/>
            <a:ext cx="1440160" cy="193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509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1000"/>
                    </a14:imgEffect>
                    <a14:imgEffect>
                      <a14:brightnessContrast bright="-1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81" t="9258" r="22474" b="23076"/>
          <a:stretch/>
        </p:blipFill>
        <p:spPr bwMode="auto">
          <a:xfrm>
            <a:off x="0" y="0"/>
            <a:ext cx="9136902" cy="688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2898140" y="4509120"/>
            <a:ext cx="3186028" cy="115212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Горы. История. Первопроходцы. Экспедиции. Альпинисты. Восхождения. 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55776" y="2841887"/>
            <a:ext cx="3816424" cy="123518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Бакал, Лада. </a:t>
            </a:r>
          </a:p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Горы мира : история восхождений и открытий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[Лада Бакал ; художник Татьяна Уклейко]. -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Москва: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Пешком в историю, 2020. - 64 с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ил. - (Мировая история).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2672916"/>
            <a:ext cx="2304256" cy="39964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u="sng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u="sng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Знаменитые русские покорители гор:</a:t>
            </a:r>
          </a:p>
          <a:p>
            <a:pPr algn="ctr"/>
            <a:endParaRPr lang="ru-RU" sz="12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Пётр 1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Келар Хаширов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Пётр Чихачёв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Пётр Семёнов-Тян-Шанский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Владимир Ленин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Студенты Тифлисского университета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Боец Красной армии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Николай Крыленко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Братья Виталий и Евгений Абалаковы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Грузинские альпинисты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Анатолий Букреев</a:t>
            </a:r>
          </a:p>
          <a:p>
            <a:pPr algn="ctr"/>
            <a:endParaRPr lang="ru-RU" sz="12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u="sng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516216" y="2672916"/>
            <a:ext cx="2487380" cy="39964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 книгу:</a:t>
            </a:r>
          </a:p>
          <a:p>
            <a:pPr algn="ctr"/>
            <a:endParaRPr lang="ru-RU" sz="12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 книга - сборник историй, объединенных одной темой: горы.</a:t>
            </a:r>
          </a:p>
          <a:p>
            <a:pPr algn="ctr"/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Ещё пару веков назад горы были совершенно неизведанными - белыми пятнами на картах. А вот в конце XIX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века 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всё изменилось: любопытство, жажда приключений и испытаний повлекли человека наверх. Люди начали исследовать горы: от совсем не высоких до непостижимо огромных. Об истории этого упоительного, опасного и отважного исследования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 книга.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98140" y="5877272"/>
            <a:ext cx="3330281" cy="7920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Читаем ещё:</a:t>
            </a:r>
          </a:p>
          <a:p>
            <a:pPr algn="ctr"/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Горы нашей планеты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(сборник)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904" y="184089"/>
            <a:ext cx="1591207" cy="238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07" y="150165"/>
            <a:ext cx="3079580" cy="214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336" y="158867"/>
            <a:ext cx="2913143" cy="213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03" y="158867"/>
            <a:ext cx="1661785" cy="219942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400" y="329636"/>
            <a:ext cx="2705014" cy="173120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45" y="295142"/>
            <a:ext cx="2817703" cy="180019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509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1000"/>
                    </a14:imgEffect>
                    <a14:imgEffect>
                      <a14:brightnessContrast bright="-1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81" t="9258" r="22474" b="23076"/>
          <a:stretch/>
        </p:blipFill>
        <p:spPr bwMode="auto">
          <a:xfrm>
            <a:off x="0" y="0"/>
            <a:ext cx="9136902" cy="688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2898140" y="4509120"/>
            <a:ext cx="3186028" cy="115212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Витус Беринг. Командор. Корабль. Экспедиция. Океан. Камчатка. Америка.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55776" y="2841887"/>
            <a:ext cx="3816424" cy="123518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Серов, 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Владислав.</a:t>
            </a:r>
            <a:endParaRPr lang="ru-RU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Витус Беринг. Великая Северная экспедиция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[текст и рисунки] Владислава Серова. -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Москва: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Мелик-Пашаев, 2020. - 57 с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цв. ил. - (Исторический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комикс: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мореплаватели).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2564905"/>
            <a:ext cx="2304256" cy="410445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u="sng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Важные вещи на судне:</a:t>
            </a:r>
          </a:p>
          <a:p>
            <a:pPr algn="ctr"/>
            <a:endParaRPr lang="ru-RU" sz="12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Молоток корабельного плотника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Трость офицера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Рожок для засыпания пороха в ружьё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Дудка боцмана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Треуголка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Инструменты для обслуживания пушки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Кадка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Плётка «кошка»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Ботинки моряка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Деревянные  ложка, кружка  и плошка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Перчатка парусного мастера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Мешок для вещей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Вязаная шапка</a:t>
            </a:r>
          </a:p>
          <a:p>
            <a:pPr algn="ctr"/>
            <a:endParaRPr lang="ru-RU" sz="12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516216" y="2492896"/>
            <a:ext cx="2487380" cy="41764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 книгу:</a:t>
            </a:r>
          </a:p>
          <a:p>
            <a:pPr algn="ctr"/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Книгу о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Витусе Беринге, офицере русского флота и мореплавателе - придумал, написал и нарисовал Владислав Серов, художник и скульптор из Санкт-Петербурга.</a:t>
            </a:r>
          </a:p>
          <a:p>
            <a:pPr algn="ctr"/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Изучив огромное количество исторических материалов, он создал реалистичный, захватывающий графический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роман. Получилось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прекрасно нарисованное многослойное повествование о ярких героях и обычных людях, пронзительном одиночестве и радости открытий.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полноценное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исследование и полезное дополнение к школьным учебникам истории и географии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98140" y="5877272"/>
            <a:ext cx="3330281" cy="7920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Читаем ещё:</a:t>
            </a:r>
          </a:p>
          <a:p>
            <a:pPr algn="ctr"/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Беринг В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Й.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Камчатские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экспедиции </a:t>
            </a:r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904" y="184089"/>
            <a:ext cx="1591207" cy="238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07" y="150165"/>
            <a:ext cx="3079580" cy="214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336" y="158867"/>
            <a:ext cx="2913143" cy="213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048" y="184089"/>
            <a:ext cx="1685616" cy="221064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09" y="260004"/>
            <a:ext cx="2841176" cy="187285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627" y="315782"/>
            <a:ext cx="2672002" cy="176129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509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1000"/>
                    </a14:imgEffect>
                    <a14:imgEffect>
                      <a14:brightnessContrast bright="-1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81" t="9258" r="22474" b="23076"/>
          <a:stretch/>
        </p:blipFill>
        <p:spPr bwMode="auto">
          <a:xfrm>
            <a:off x="0" y="0"/>
            <a:ext cx="9136902" cy="688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2898140" y="4509120"/>
            <a:ext cx="3186028" cy="115212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Амудсен. Скотт. Экспедиции. Южный полюс. Мужество. Трагедия. Триумф 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55776" y="2841887"/>
            <a:ext cx="3816424" cy="130719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Оусланд, Бьёрн. </a:t>
            </a:r>
          </a:p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Южный полюс. Амундсен против Скотта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[Текст] / Бьёрн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Оусланд;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худ. Бьёрн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Оусланд;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пер. Светлана Машкова. -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Москва: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Paulsen, 2015. - 56 с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ил. - (Великие экспедиции).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2564905"/>
            <a:ext cx="2304256" cy="39604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Цитата:</a:t>
            </a:r>
          </a:p>
          <a:p>
            <a:pPr algn="ctr"/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«После  своей гибели Роберт Фальконе Скотт стал национальным героем. Его дневник лежит теперь в одном из залов Британского музея в Лондоне под стеклом витрины, рядом с другими молчаливыми свидетелями  прошлого. Он раскрыт на той странице, где умирающий полярный исследователь пишет, держа карандаш в обмороженных пальцах: «Жаль, но я не думаю, чтобы я был в состоянии ещё писать. Последняя запись – ради бога, не оставьте наших близких».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516216" y="2564905"/>
            <a:ext cx="2487380" cy="39604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 книгу:</a:t>
            </a:r>
          </a:p>
          <a:p>
            <a:pPr algn="ctr"/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книге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Бьёрна Оусланда читатель параллельно следит за двумя экспедициями героических исследователей: англичанина Роберта Фалькона Скотта и норвежца Руальда Амундсена. Автор нашел верную интонацию и изобразительные средства, чтобы показать, как люди мыслили в то время, что делали и как решались идти до конца, несмотря ни на что. Смерть Скотта и его экспедиции - грустный, драматичный момент. Триумф Амундсена остается одним из величайших достижений человека.</a:t>
            </a:r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98140" y="5877272"/>
            <a:ext cx="3330281" cy="7920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Читаем ещё:</a:t>
            </a:r>
          </a:p>
          <a:p>
            <a:pPr algn="ctr"/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Хао К.Т. «Роберт Скотт»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904" y="184089"/>
            <a:ext cx="1591207" cy="238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07" y="150165"/>
            <a:ext cx="3079580" cy="214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336" y="158867"/>
            <a:ext cx="2913143" cy="213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006" y="184089"/>
            <a:ext cx="1598547" cy="217476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487" y="266126"/>
            <a:ext cx="2760839" cy="191012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47" y="247444"/>
            <a:ext cx="2759299" cy="190982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509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1000"/>
                    </a14:imgEffect>
                    <a14:imgEffect>
                      <a14:brightnessContrast bright="-1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81" t="9258" r="22474" b="23076"/>
          <a:stretch/>
        </p:blipFill>
        <p:spPr bwMode="auto">
          <a:xfrm>
            <a:off x="0" y="0"/>
            <a:ext cx="9136902" cy="688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2890888" y="4437112"/>
            <a:ext cx="3186028" cy="115212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Крузенштерн. Кронштадт. Кругосветка. Шлюпки. Русская Америка. Япония. Китай.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55776" y="2841887"/>
            <a:ext cx="3672645" cy="123518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Сехина, Екатерина. </a:t>
            </a:r>
          </a:p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Путешествие Крузенштерна. Первая русская кругосветка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/ Екатерина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Сехина;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иллюстрации Марии Арадушкиной. -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Москва: Паулсен: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Paulsen, 2019. - 32 с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цв. ил. - (Великие экспедиции)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2400341"/>
            <a:ext cx="2304256" cy="434102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u="sng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Морской словарик:</a:t>
            </a:r>
          </a:p>
          <a:p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АВРАЛ – спешная работа, которая должна выполняться всей командой; также –тревога на судне.</a:t>
            </a:r>
          </a:p>
          <a:p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КОНОПАТИТЬ – затыкать щели и дыры паклей, мхом или пенькой.</a:t>
            </a:r>
          </a:p>
          <a:p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РЕЙ – прикреплённая к мачте поперечина, к которой крепятся прямые паруса.</a:t>
            </a:r>
          </a:p>
          <a:p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ТАЙФУН – тропический ураган, свирепствующий в северо-западной части Тихого океана.</a:t>
            </a:r>
          </a:p>
          <a:p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ШТИЛЬ – затишье, безветрие или тихая погода на море.</a:t>
            </a:r>
          </a:p>
          <a:p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ЭКВАТОР – условная линия на земной поверхности, разделяющая Северное и Южное полушария.</a:t>
            </a:r>
          </a:p>
          <a:p>
            <a:pPr marL="171450" indent="-171450">
              <a:buFontTx/>
              <a:buChar char="-"/>
            </a:pPr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72200" y="2400341"/>
            <a:ext cx="2631396" cy="434102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 книгу:</a:t>
            </a:r>
          </a:p>
          <a:p>
            <a:pPr algn="ctr"/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1803 году два корабля - "Нева" и "Надежда" - вышли из Кронштадта и отправились в первое российское кругосветное плавание.</a:t>
            </a:r>
          </a:p>
          <a:p>
            <a:pPr algn="ctr"/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Путешествие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шлюпах "Нева" и "Надежда" было богато на приключения. У берегов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Америки наши моряки участвовали в войне с индейцами, в Японии полгода были в почётном плену,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Китае закупали товары в обход местных запретов. Инициатором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плавания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вокруг света стал Иван Фёдорович Крузенштерн - военный моряк, боевой офицер и бывалый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мореход.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книга - о настоящих романтиках. О людях, готовых пожертвовать жизнью во имя открытий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18761" y="5852508"/>
            <a:ext cx="3330281" cy="7920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Читаем ещё:</a:t>
            </a:r>
          </a:p>
          <a:p>
            <a:pPr algn="ctr"/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Ю </a:t>
            </a:r>
            <a:r>
              <a:rPr lang="ru-RU" sz="12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Чен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–Юн «Марко Поло» 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904" y="184089"/>
            <a:ext cx="1591207" cy="238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07" y="150165"/>
            <a:ext cx="3079580" cy="214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336" y="158867"/>
            <a:ext cx="2913143" cy="213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188" y="164872"/>
            <a:ext cx="1656184" cy="223546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65" y="278755"/>
            <a:ext cx="2735632" cy="189357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16" y="308504"/>
            <a:ext cx="2709019" cy="187514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509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1000"/>
                    </a14:imgEffect>
                    <a14:imgEffect>
                      <a14:brightnessContrast bright="-1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81" t="9258" r="22474" b="23076"/>
          <a:stretch/>
        </p:blipFill>
        <p:spPr bwMode="auto">
          <a:xfrm>
            <a:off x="0" y="0"/>
            <a:ext cx="9136902" cy="688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2699792" y="4437112"/>
            <a:ext cx="3456384" cy="129614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Амудсен. Нобиле. Дирижабль. Северный Ледовитый океан. Шпицберген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Ледокол «Красин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 Аляска. 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55776" y="2841887"/>
            <a:ext cx="3816424" cy="123518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Худяков, Вадим. </a:t>
            </a:r>
          </a:p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дирижабле в Арктику. "Красин" спасает воздухоплавателей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[Текст] / В.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Худяков;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худ. О. Зинюкова. -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Москва: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Паулсен, 2016. - 32 с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ил. - (Великие экспедиции).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2564905"/>
            <a:ext cx="2304256" cy="41764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u="sng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u="sng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u="sng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Реплики героев книги:</a:t>
            </a:r>
          </a:p>
          <a:p>
            <a:pPr algn="ctr"/>
            <a:endParaRPr lang="ru-RU" sz="1200" u="sng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«Ну вот мы и на полюсе!».</a:t>
            </a:r>
          </a:p>
          <a:p>
            <a:pPr algn="ctr"/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«Здесь нет никакой земли. Океан пуст».</a:t>
            </a:r>
          </a:p>
          <a:p>
            <a:pPr algn="ctr"/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«Не многие могут , как мы, сказать, что дважды побывали на полюсе».</a:t>
            </a:r>
          </a:p>
          <a:p>
            <a:pPr algn="ctr"/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«Надо покориться… Но не давайте отчаянию овладеть вами!».</a:t>
            </a:r>
          </a:p>
          <a:p>
            <a:pPr algn="ctr"/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«Я поймал сигналы экспедиции Нобиле! Они живы!».</a:t>
            </a:r>
          </a:p>
          <a:p>
            <a:pPr algn="ctr"/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«Да здравствуют русские! Ура!».</a:t>
            </a:r>
          </a:p>
          <a:p>
            <a:pPr algn="ctr"/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516216" y="2564905"/>
            <a:ext cx="2487380" cy="41764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 книгу:</a:t>
            </a:r>
          </a:p>
          <a:p>
            <a:pPr algn="ctr"/>
            <a:endParaRPr lang="ru-RU" sz="1200" u="sng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1926 году дирижабль под названием "Норвегия" пролетел над Северным Ледовитым океаном от Шпицбергена до Аляски. По пути он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пронёс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людей над Северным полюсом. На борту дирижабля находились отважные путешественники под руководством Руаля Амундсена, а капитаном воздушного судна был его создатель, итальянский полковник Умберто Нобиле.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 не советские полярники, пришедшие на помощь на ледоколе "Красин", никто из экипажа дирижабля "Италия" не увидел бы больше родные края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99792" y="5992758"/>
            <a:ext cx="3672408" cy="6480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Читаем ещё:</a:t>
            </a:r>
          </a:p>
          <a:p>
            <a:pPr algn="ctr"/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Худяков Вадим «Как искали Землю Санниковых»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904" y="184089"/>
            <a:ext cx="1591207" cy="238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07" y="150165"/>
            <a:ext cx="3079580" cy="214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0079"/>
            <a:ext cx="2913143" cy="213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81" y="150165"/>
            <a:ext cx="1782545" cy="227072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91" y="260648"/>
            <a:ext cx="2709411" cy="187220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7625"/>
            <a:ext cx="2683636" cy="185825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5094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1723</Words>
  <Application>Microsoft Office PowerPoint</Application>
  <PresentationFormat>Экран (4:3)</PresentationFormat>
  <Paragraphs>180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Хомицкая Любовь Николаевна</dc:creator>
  <cp:lastModifiedBy>Хомицкая Любовь Николаевна</cp:lastModifiedBy>
  <cp:revision>39</cp:revision>
  <cp:lastPrinted>2022-03-13T07:41:58Z</cp:lastPrinted>
  <dcterms:created xsi:type="dcterms:W3CDTF">2022-02-15T03:29:53Z</dcterms:created>
  <dcterms:modified xsi:type="dcterms:W3CDTF">2022-03-13T07:54:14Z</dcterms:modified>
</cp:coreProperties>
</file>