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9" r:id="rId3"/>
    <p:sldId id="268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57" r:id="rId23"/>
    <p:sldId id="258" r:id="rId24"/>
    <p:sldId id="259" r:id="rId25"/>
    <p:sldId id="260" r:id="rId26"/>
    <p:sldId id="261" r:id="rId27"/>
    <p:sldId id="262" r:id="rId28"/>
    <p:sldId id="263" r:id="rId29"/>
    <p:sldId id="264" r:id="rId30"/>
    <p:sldId id="266" r:id="rId31"/>
    <p:sldId id="265" r:id="rId32"/>
    <p:sldId id="267" r:id="rId33"/>
    <p:sldId id="270" r:id="rId34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15" autoAdjust="0"/>
    <p:restoredTop sz="94660"/>
  </p:normalViewPr>
  <p:slideViewPr>
    <p:cSldViewPr>
      <p:cViewPr varScale="1">
        <p:scale>
          <a:sx n="97" d="100"/>
          <a:sy n="97" d="100"/>
        </p:scale>
        <p:origin x="-11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62238-46ED-4185-B1DA-60675C3AAF0F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B89E3-1CF9-4796-A62F-1AB357D8C0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318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B1C14-BB5B-492C-A520-B60700CA892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4891A-2F2B-457F-B676-BA324C74E7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759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FB96-8383-4C40-8CD9-B57DB91FEA1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31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6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birint.ru/books/791689/" TargetMode="External"/><Relationship Id="rId2" Type="http://schemas.openxmlformats.org/officeDocument/2006/relationships/hyperlink" Target="https://www.youtube.com/watch?v=bLP-sHuBOIo&amp;list=RDCMUCxpUSCAKC_92a5esikLRYq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640960" cy="290775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Comic Sans MS" pitchFamily="66" charset="0"/>
                <a:cs typeface="Times New Roman" pitchFamily="18" charset="0"/>
              </a:rPr>
              <a:t>Книги </a:t>
            </a:r>
            <a:r>
              <a:rPr lang="ru-RU" sz="3600" dirty="0">
                <a:latin typeface="Comic Sans MS" pitchFamily="66" charset="0"/>
                <a:cs typeface="Times New Roman" pitchFamily="18" charset="0"/>
              </a:rPr>
              <a:t>разные нужны, книги разные важны: литература для детей в разных </a:t>
            </a:r>
            <a:r>
              <a:rPr lang="ru-RU" sz="3600" dirty="0" smtClean="0">
                <a:latin typeface="Comic Sans MS" pitchFamily="66" charset="0"/>
                <a:cs typeface="Times New Roman" pitchFamily="18" charset="0"/>
              </a:rPr>
              <a:t>форматах</a:t>
            </a:r>
            <a:r>
              <a:rPr lang="ru-RU" sz="3600" dirty="0">
                <a:latin typeface="Comic Sans MS" pitchFamily="66" charset="0"/>
                <a:cs typeface="Times New Roman" pitchFamily="18" charset="0"/>
              </a:rPr>
              <a:t/>
            </a:r>
            <a:br>
              <a:rPr lang="ru-RU" sz="3600" dirty="0">
                <a:latin typeface="Comic Sans MS" pitchFamily="66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(из цикла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методических  вебинаров)</a:t>
            </a:r>
            <a:br>
              <a:rPr lang="ru-RU" sz="2800" dirty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229200"/>
            <a:ext cx="6400800" cy="40960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Красноярск, 2022, 16 марта</a:t>
            </a:r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5883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91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avatars.mds.yandex.net/get-mpic/4580925/img_id6847725120960105801.png/or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223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49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barkhatyata.ru/d/skazki_pushkina_vimmelbuh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4664"/>
            <a:ext cx="9144000" cy="61936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460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www.umniza.de/WebRoot/Store22/Shops/62303963/600B/215C/2148/7D84/07C7/0A0C/6D0C/A8CB/978-5-9287-3188-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3607959"/>
            <a:ext cx="5382396" cy="3242045"/>
          </a:xfrm>
          <a:prstGeom prst="rect">
            <a:avLst/>
          </a:prstGeom>
          <a:noFill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375746"/>
            <a:ext cx="2563764" cy="3045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 descr="Вуд, Джолли - Считать не пересчитать! Счёт от 1 до 100 обложка книг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576" y="357166"/>
            <a:ext cx="2487220" cy="3063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26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14298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3600" i="1" dirty="0" err="1" smtClean="0"/>
              <a:t>Виммельбухи</a:t>
            </a:r>
            <a:r>
              <a:rPr lang="ru-RU" sz="3600" i="1" dirty="0" smtClean="0"/>
              <a:t> помогают</a:t>
            </a:r>
            <a:r>
              <a:rPr lang="ru-RU" sz="2000" dirty="0" smtClean="0"/>
              <a:t>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6174448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тренировать внимание и память,</a:t>
            </a:r>
          </a:p>
          <a:p>
            <a:r>
              <a:rPr lang="ru-RU" dirty="0"/>
              <a:t>р</a:t>
            </a:r>
            <a:r>
              <a:rPr lang="ru-RU" dirty="0" smtClean="0"/>
              <a:t>азвитию речи,</a:t>
            </a:r>
          </a:p>
          <a:p>
            <a:r>
              <a:rPr lang="ru-RU" dirty="0" smtClean="0"/>
              <a:t>расширять </a:t>
            </a:r>
            <a:r>
              <a:rPr lang="ru-RU" dirty="0" smtClean="0"/>
              <a:t>кругозор,</a:t>
            </a:r>
          </a:p>
          <a:p>
            <a:r>
              <a:rPr lang="ru-RU" dirty="0" smtClean="0"/>
              <a:t>учить прослеживать закономерности и </a:t>
            </a:r>
            <a:r>
              <a:rPr lang="ru-RU" dirty="0"/>
              <a:t>находить </a:t>
            </a:r>
            <a:r>
              <a:rPr lang="ru-RU" sz="3100" dirty="0" smtClean="0"/>
              <a:t>причинно-следственные связи, и рассуждению,</a:t>
            </a:r>
            <a:endParaRPr lang="ru-RU" sz="3100" dirty="0"/>
          </a:p>
          <a:p>
            <a:r>
              <a:rPr lang="ru-RU" dirty="0"/>
              <a:t>р</a:t>
            </a:r>
            <a:r>
              <a:rPr lang="ru-RU" dirty="0" smtClean="0"/>
              <a:t>азвивать любознательность,</a:t>
            </a:r>
          </a:p>
          <a:p>
            <a:r>
              <a:rPr lang="ru-RU" dirty="0" smtClean="0"/>
              <a:t> развивать пространственное и логическое мышление,</a:t>
            </a:r>
          </a:p>
          <a:p>
            <a:r>
              <a:rPr lang="ru-RU" dirty="0"/>
              <a:t>о</a:t>
            </a:r>
            <a:r>
              <a:rPr lang="ru-RU" dirty="0" smtClean="0"/>
              <a:t>богатить словарный запас,</a:t>
            </a:r>
          </a:p>
          <a:p>
            <a:r>
              <a:rPr lang="ru-RU" dirty="0" smtClean="0"/>
              <a:t> стимулировать воображение и фантазию,</a:t>
            </a:r>
          </a:p>
          <a:p>
            <a:r>
              <a:rPr lang="ru-RU" dirty="0" smtClean="0"/>
              <a:t> формировать эстетический вкус,</a:t>
            </a:r>
          </a:p>
          <a:p>
            <a:r>
              <a:rPr lang="ru-RU" dirty="0" smtClean="0"/>
              <a:t>заставлять читателей сопереживать персонажам,</a:t>
            </a:r>
          </a:p>
          <a:p>
            <a:r>
              <a:rPr lang="ru-RU" dirty="0" smtClean="0"/>
              <a:t>формировать интерес </a:t>
            </a:r>
            <a:r>
              <a:rPr lang="ru-RU" dirty="0"/>
              <a:t>к книжной информации и </a:t>
            </a:r>
            <a:r>
              <a:rPr lang="ru-RU" dirty="0" smtClean="0"/>
              <a:t>занятиям,</a:t>
            </a:r>
            <a:endParaRPr lang="ru-RU" dirty="0"/>
          </a:p>
          <a:p>
            <a:r>
              <a:rPr lang="ru-RU" dirty="0"/>
              <a:t>р</a:t>
            </a:r>
            <a:r>
              <a:rPr lang="ru-RU" dirty="0" smtClean="0"/>
              <a:t>азвитию навыков </a:t>
            </a:r>
            <a:r>
              <a:rPr lang="ru-RU" dirty="0"/>
              <a:t>сознательного, сосредоточенного </a:t>
            </a:r>
            <a:r>
              <a:rPr lang="ru-RU" dirty="0" smtClean="0"/>
              <a:t>изучения, и усидчивости,</a:t>
            </a:r>
          </a:p>
          <a:p>
            <a:r>
              <a:rPr lang="ru-RU" dirty="0" smtClean="0"/>
              <a:t>умению </a:t>
            </a:r>
            <a:r>
              <a:rPr lang="ru-RU" dirty="0"/>
              <a:t>формировать свое отношение к </a:t>
            </a:r>
            <a:r>
              <a:rPr lang="ru-RU" dirty="0" smtClean="0"/>
              <a:t>увиденному.</a:t>
            </a: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74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Формы работы:</a:t>
            </a:r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dirty="0"/>
              <a:t>Описательный </a:t>
            </a:r>
            <a:r>
              <a:rPr lang="ru-RU" dirty="0" smtClean="0"/>
              <a:t>рассказ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истории (название, начало истории, выбираем героя, продолжаем историю с помощью </a:t>
            </a:r>
            <a:r>
              <a:rPr lang="ru-RU" dirty="0" err="1"/>
              <a:t>виммельбуха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Загадки</a:t>
            </a:r>
          </a:p>
          <a:p>
            <a:r>
              <a:rPr lang="ru-RU" dirty="0" smtClean="0"/>
              <a:t>Технологические карточки (герои, буквы, профессии, счет, цвет, предметы, животные, техника, эмоции, части речи, любые вопросы поискового характера)</a:t>
            </a:r>
          </a:p>
          <a:p>
            <a:r>
              <a:rPr lang="ru-RU" dirty="0" smtClean="0"/>
              <a:t>Проблемные ситуации</a:t>
            </a:r>
          </a:p>
          <a:p>
            <a:r>
              <a:rPr lang="ru-RU" dirty="0" smtClean="0"/>
              <a:t>Работа в командах на скорость(песочные часы)</a:t>
            </a:r>
          </a:p>
          <a:p>
            <a:r>
              <a:rPr lang="ru-RU" dirty="0" smtClean="0"/>
              <a:t>Поиск с лупой( лупа всегда вызывает у детей дополнительный интерес)</a:t>
            </a:r>
          </a:p>
          <a:p>
            <a:r>
              <a:rPr lang="ru-RU" dirty="0" smtClean="0"/>
              <a:t>Создание окошек (вырезать из бумаги круглые отверстия разного диаметра)</a:t>
            </a:r>
          </a:p>
          <a:p>
            <a:r>
              <a:rPr lang="ru-RU" dirty="0" smtClean="0"/>
              <a:t>Раскраски на внимательность, память</a:t>
            </a:r>
          </a:p>
          <a:p>
            <a:r>
              <a:rPr lang="ru-RU" dirty="0" smtClean="0"/>
              <a:t>Поиск похожих предметов, с теми что окружают вокруг</a:t>
            </a:r>
          </a:p>
          <a:p>
            <a:r>
              <a:rPr lang="ru-RU" dirty="0" smtClean="0"/>
              <a:t>Создание </a:t>
            </a:r>
            <a:r>
              <a:rPr lang="ru-RU" dirty="0"/>
              <a:t>собственного </a:t>
            </a:r>
            <a:r>
              <a:rPr lang="ru-RU" dirty="0" err="1"/>
              <a:t>виммельбуха</a:t>
            </a:r>
            <a:r>
              <a:rPr lang="ru-RU" dirty="0"/>
              <a:t>(определение темы, создание фона, найти и вырезать большое количество предметов и героев, выбор сюжетной обстановки</a:t>
            </a:r>
            <a:r>
              <a:rPr lang="ru-RU" dirty="0" smtClean="0"/>
              <a:t>, разместить героев, приклеивать </a:t>
            </a:r>
            <a:r>
              <a:rPr lang="ru-RU" dirty="0"/>
              <a:t>героев в определенные </a:t>
            </a:r>
            <a:r>
              <a:rPr lang="ru-RU" dirty="0" smtClean="0"/>
              <a:t>места)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02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404664"/>
            <a:ext cx="8229600" cy="3810154"/>
          </a:xfrm>
        </p:spPr>
        <p:txBody>
          <a:bodyPr/>
          <a:lstStyle/>
          <a:p>
            <a:r>
              <a:rPr lang="ru-RU" dirty="0" smtClean="0"/>
              <a:t>Книги с окошками </a:t>
            </a:r>
            <a:br>
              <a:rPr lang="ru-RU" dirty="0" smtClean="0"/>
            </a:br>
            <a:r>
              <a:rPr lang="ru-RU" dirty="0" smtClean="0"/>
              <a:t>и клапанами</a:t>
            </a:r>
            <a:endParaRPr lang="ru-RU" dirty="0"/>
          </a:p>
        </p:txBody>
      </p:sp>
      <p:pic>
        <p:nvPicPr>
          <p:cNvPr id="1026" name="Picture 2" descr="Обзор лучших книжек с окошками для детей - Интересный детский сайт - блог  babydayt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3314"/>
            <a:ext cx="1454162" cy="173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ткрой тайны транспорта - купить в Москве по лучшей цене | Издательство « Робинс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449" y="311679"/>
            <a:ext cx="1483747" cy="166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Волшебные окошки. Как все устроено? - купить в Москве по лучшей цене |  Издательство «Робинс»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854">
            <a:off x="4788024" y="3269480"/>
            <a:ext cx="4024305" cy="278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нига - Волшебные окошки. Животные от Робинс, 9785436604411rob - купить в  интернет-магазине ToyWay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25" y="3429000"/>
            <a:ext cx="3478853" cy="262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4532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0-tub-ru.yandex.net/i?id=e756418f6b670b98e1652716985a2fb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571612"/>
            <a:ext cx="1309764" cy="1500198"/>
          </a:xfrm>
          <a:prstGeom prst="rect">
            <a:avLst/>
          </a:prstGeom>
          <a:noFill/>
        </p:spPr>
      </p:pic>
      <p:pic>
        <p:nvPicPr>
          <p:cNvPr id="1028" name="Picture 4" descr="https://im0-tub-ru.yandex.net/i?id=9bccaeedc0dfddae1dc3ba7e43a20d0e-l&amp;n=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428736"/>
            <a:ext cx="3786214" cy="1562622"/>
          </a:xfrm>
          <a:prstGeom prst="rect">
            <a:avLst/>
          </a:prstGeom>
          <a:noFill/>
        </p:spPr>
      </p:pic>
      <p:pic>
        <p:nvPicPr>
          <p:cNvPr id="1030" name="Picture 6" descr="https://rosman.ru/img/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714752"/>
            <a:ext cx="1892740" cy="1938986"/>
          </a:xfrm>
          <a:prstGeom prst="rect">
            <a:avLst/>
          </a:prstGeom>
          <a:noFill/>
        </p:spPr>
      </p:pic>
      <p:pic>
        <p:nvPicPr>
          <p:cNvPr id="6" name="Picture 2" descr="https://anosert.ru/wp-content/uploads/2020/04/MIF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143248"/>
            <a:ext cx="2817273" cy="142876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0562" y="4857760"/>
            <a:ext cx="3090858" cy="108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785918" y="285728"/>
            <a:ext cx="52864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Издательства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777304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6286544"/>
          </a:xfrm>
        </p:spPr>
        <p:txBody>
          <a:bodyPr>
            <a:normAutofit/>
          </a:bodyPr>
          <a:lstStyle/>
          <a:p>
            <a:r>
              <a:rPr lang="ru-RU" sz="3600" i="1" dirty="0" smtClean="0"/>
              <a:t>Книги с окошками и клапанами развивают навыки и умения</a:t>
            </a:r>
            <a:r>
              <a:rPr lang="ru-RU" sz="1600" i="1" dirty="0"/>
              <a:t>: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2400" dirty="0" smtClean="0"/>
              <a:t>любознательность; </a:t>
            </a:r>
            <a:br>
              <a:rPr lang="ru-RU" sz="2400" dirty="0" smtClean="0"/>
            </a:br>
            <a:r>
              <a:rPr lang="ru-RU" sz="2400" dirty="0" smtClean="0"/>
              <a:t>мелкую моторику;</a:t>
            </a:r>
            <a:br>
              <a:rPr lang="ru-RU" sz="2400" dirty="0" smtClean="0"/>
            </a:br>
            <a:r>
              <a:rPr lang="ru-RU" sz="2400" dirty="0" smtClean="0"/>
              <a:t>речь;</a:t>
            </a:r>
            <a:br>
              <a:rPr lang="ru-RU" sz="2400" dirty="0" smtClean="0"/>
            </a:br>
            <a:r>
              <a:rPr lang="ru-RU" sz="2400" dirty="0" smtClean="0"/>
              <a:t>расширяют кругозор;</a:t>
            </a:r>
            <a:br>
              <a:rPr lang="ru-RU" sz="2400" dirty="0" smtClean="0"/>
            </a:br>
            <a:r>
              <a:rPr lang="ru-RU" sz="2400" dirty="0" smtClean="0"/>
              <a:t>наблюдательность;</a:t>
            </a:r>
            <a:br>
              <a:rPr lang="ru-RU" sz="2400" dirty="0" smtClean="0"/>
            </a:br>
            <a:r>
              <a:rPr lang="ru-RU" sz="2400" dirty="0" smtClean="0"/>
              <a:t>внимание;</a:t>
            </a:r>
            <a:br>
              <a:rPr lang="ru-RU" sz="2400" dirty="0" smtClean="0"/>
            </a:br>
            <a:r>
              <a:rPr lang="ru-RU" sz="2400" dirty="0" smtClean="0"/>
              <a:t>тренируют память;</a:t>
            </a:r>
            <a:br>
              <a:rPr lang="ru-RU" sz="2400" dirty="0" smtClean="0"/>
            </a:br>
            <a:r>
              <a:rPr lang="ru-RU" sz="2400" dirty="0" smtClean="0"/>
              <a:t> мышление: логическое, пространственное, образное; </a:t>
            </a:r>
            <a:br>
              <a:rPr lang="ru-RU" sz="2400" dirty="0" smtClean="0"/>
            </a:br>
            <a:r>
              <a:rPr lang="ru-RU" sz="2400" dirty="0" smtClean="0"/>
              <a:t>аккуратность обращения с книгой.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7057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img2.labirint.ru/rcimg/e9fe9a4ec367d702120cd4734c7dbdfb/960x540/books73/728358/ph_01.jpg?15757395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2357430"/>
            <a:ext cx="5761077" cy="4071966"/>
          </a:xfrm>
          <a:prstGeom prst="rect">
            <a:avLst/>
          </a:prstGeom>
          <a:noFill/>
        </p:spPr>
      </p:pic>
      <p:pic>
        <p:nvPicPr>
          <p:cNvPr id="29702" name="Picture 6" descr="https://ruslania.com/pictures/books_photos/70/701723/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285728"/>
            <a:ext cx="2539433" cy="36097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0684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www.cocobeeus.com/upload/iblock/e6c/e6ca81a5c97725619f0cab76f15241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0"/>
            <a:ext cx="3718673" cy="2143140"/>
          </a:xfrm>
          <a:prstGeom prst="rect">
            <a:avLst/>
          </a:prstGeom>
          <a:noFill/>
        </p:spPr>
      </p:pic>
      <p:pic>
        <p:nvPicPr>
          <p:cNvPr id="33796" name="Picture 4" descr="https://mytoysgroup.scene7.com/is/image/myToys/ext/14154833-01.jpg$x$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-214338"/>
            <a:ext cx="2714644" cy="2714644"/>
          </a:xfrm>
          <a:prstGeom prst="rect">
            <a:avLst/>
          </a:prstGeom>
          <a:noFill/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2500306"/>
            <a:ext cx="347605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801" name="Picture 9" descr="https://images.wbstatic.net/big/new/6420000/6423043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2428868"/>
            <a:ext cx="1571636" cy="2095514"/>
          </a:xfrm>
          <a:prstGeom prst="rect">
            <a:avLst/>
          </a:prstGeom>
          <a:noFill/>
        </p:spPr>
      </p:pic>
      <p:pic>
        <p:nvPicPr>
          <p:cNvPr id="33803" name="Picture 11" descr="https://im0-tub-ru.yandex.net/i?id=c8ba684720507eb1759beb04580550b9-l&amp;n=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643446"/>
            <a:ext cx="1957344" cy="1957344"/>
          </a:xfrm>
          <a:prstGeom prst="rect">
            <a:avLst/>
          </a:prstGeom>
          <a:noFill/>
        </p:spPr>
      </p:pic>
      <p:pic>
        <p:nvPicPr>
          <p:cNvPr id="33805" name="Picture 13" descr="https://www.cocobeeus.com/upload/iblock/18a/18a86962cf584db372b95b855e0b42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06" y="4714884"/>
            <a:ext cx="3214710" cy="19084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450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Огромные возможности открывают в детском чтении «тексты новой природы», объединяющие знаки вербальной и невербальной природы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457460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static.my-shop.ru/product/f4/453/45278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3429000"/>
            <a:ext cx="4445031" cy="2500330"/>
          </a:xfrm>
          <a:prstGeom prst="rect">
            <a:avLst/>
          </a:prstGeom>
          <a:noFill/>
        </p:spPr>
      </p:pic>
      <p:pic>
        <p:nvPicPr>
          <p:cNvPr id="34820" name="Picture 4" descr="https://static.my-shop.ru/product/f5/453/45278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571480"/>
            <a:ext cx="4445032" cy="2500330"/>
          </a:xfrm>
          <a:prstGeom prst="rect">
            <a:avLst/>
          </a:prstGeom>
          <a:noFill/>
        </p:spPr>
      </p:pic>
      <p:pic>
        <p:nvPicPr>
          <p:cNvPr id="34822" name="Picture 6" descr="https://azon.market/image/catalog/v_1/product/f2/453/45278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429000"/>
            <a:ext cx="4445031" cy="2500330"/>
          </a:xfrm>
          <a:prstGeom prst="rect">
            <a:avLst/>
          </a:prstGeom>
          <a:noFill/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357166"/>
            <a:ext cx="2571768" cy="287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4271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Формы работы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Викторины;</a:t>
            </a:r>
          </a:p>
          <a:p>
            <a:r>
              <a:rPr lang="ru-RU" dirty="0" smtClean="0"/>
              <a:t>Загадки;</a:t>
            </a:r>
          </a:p>
          <a:p>
            <a:r>
              <a:rPr lang="ru-RU" dirty="0" smtClean="0"/>
              <a:t>Создание кейса карточек  на поиск;</a:t>
            </a:r>
          </a:p>
          <a:p>
            <a:r>
              <a:rPr lang="ru-RU" dirty="0" smtClean="0"/>
              <a:t>Обучающие занятия: счет, формы, буквы, цвета, знакомство и изучения иностранного языка;</a:t>
            </a:r>
          </a:p>
          <a:p>
            <a:r>
              <a:rPr lang="ru-RU" dirty="0" smtClean="0"/>
              <a:t>Игры в слова (описываем предмет, под клапаном ждет ответ);</a:t>
            </a:r>
          </a:p>
          <a:p>
            <a:r>
              <a:rPr lang="ru-RU" dirty="0" smtClean="0"/>
              <a:t>Изготовление книги с окошками (выбор темы, подбор материала, изготовление из плотного картона).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7397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Интерактивные (АРТ) книги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1" t="7965" r="3312" b="6991"/>
          <a:stretch/>
        </p:blipFill>
        <p:spPr bwMode="auto">
          <a:xfrm>
            <a:off x="25649" y="1052736"/>
            <a:ext cx="4978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5569" y="3573016"/>
            <a:ext cx="4752528" cy="30464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два типа книг:</a:t>
            </a:r>
          </a:p>
          <a:p>
            <a:pPr algn="ctr"/>
            <a:endParaRPr lang="ru-RU" sz="16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Особым образом созданная бумажная книга, настоящее произведение полиграфического искусства, вовлекающая читателя в настоящий диалог, в игру с текстом.</a:t>
            </a:r>
          </a:p>
          <a:p>
            <a:pPr marL="342900" indent="-342900" algn="just">
              <a:buAutoNum type="arabicPeriod"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Электронная книга, которая доступна онлайн через Интернет платно либо бесплатно. В ней помимо текста «могут быть изображения, видео, аудио, игры, диалоги в социальных сетях».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338" y="3749958"/>
            <a:ext cx="3734746" cy="256203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0" t="9584" r="19511" b="8355"/>
          <a:stretch/>
        </p:blipFill>
        <p:spPr bwMode="auto">
          <a:xfrm>
            <a:off x="5144338" y="1124744"/>
            <a:ext cx="3604126" cy="20162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820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47994"/>
            <a:ext cx="8928992" cy="70609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Интерактивные (ИК) бумажные книги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942090" y="1105983"/>
            <a:ext cx="4045322" cy="54241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Такие книги увлекают именно сложностью своей конструкции: на глазах читателя книжный разворот становится панорамным; герои книги начинают действовать, как актёры на сцене; реквизит, вложенный в конверты на форзаце, помогает читателю окунуться в текст и поиграть с ним.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Данные «книги можно назвать пространственным изображением литературного повествования, которое, как известно, развивается во времени» </a:t>
            </a: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(В. Фаворский)</a:t>
            </a:r>
          </a:p>
          <a:p>
            <a:pPr algn="ctr"/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Таким образом, читатель имеет возможность самостоятельно прокладывать навигацию по тексту, свой индивидуальный маршрут чтения.</a:t>
            </a:r>
            <a:endParaRPr lang="ru-RU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" y="854084"/>
            <a:ext cx="4784143" cy="296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" y="3818061"/>
            <a:ext cx="4893818" cy="2874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713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624"/>
            <a:ext cx="8229600" cy="918344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Особенности ИК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23528" y="908720"/>
            <a:ext cx="8568952" cy="583264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Текст в книгах представлен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нелинейно</a:t>
            </a:r>
          </a:p>
          <a:p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(здесь библиотекари </a:t>
            </a:r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могут обучать школьников  разным видам чтения: изучающему, выборочному ознакомительному, выборочному поисковому, выборочному просмотровому в соответствии с целью чтения)</a:t>
            </a:r>
          </a:p>
          <a:p>
            <a:endParaRPr lang="ru-RU" sz="1200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Ориентация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мелкие текстовые структуры</a:t>
            </a:r>
          </a:p>
          <a:p>
            <a:r>
              <a:rPr lang="ru-RU" sz="12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(небольшие тексты в книгах складываются в единое целое, подобно кусочкам смальты, и воспринимаются читателями как многоцветная мозаичная картина. Приём деления текста на «куски» художники и дизайнеры книги применяют не только к жанрам нон-фикшн, но и к художественным произведениям)</a:t>
            </a:r>
          </a:p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Объём текста максимально сжат, при этом информационная его нагрузка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увеличена</a:t>
            </a:r>
          </a:p>
          <a:p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(информационная нагрузка увеличивается благодаря различным авторским приёмам: дополнение текста картами, схемами событий, включение цитат из различных документов, обогащение вербального текста визуальными образами, использование дополнительных карточек, фигур, деталей, панорамных иллюстраций и кармашков с различными вложениями по теме и т.п.)</a:t>
            </a:r>
          </a:p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Дублирующий </a:t>
            </a: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характер различных знаковых систем в отражении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содержания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(наглядность в ИК  помогает восприятию текстовой информации. Вербальный текст поддержан визуальным, это помогает в восприятии информации, её запоминании)</a:t>
            </a:r>
          </a:p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интерактивности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(интерактивность в книгах достигается благодаря включению заданий для читателя, использованию игровых элементов, созданию условий для вовлечения читателя в совместное придумывание истории)</a:t>
            </a:r>
          </a:p>
          <a:p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форм обратной </a:t>
            </a: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связи</a:t>
            </a:r>
          </a:p>
          <a:p>
            <a:r>
              <a:rPr lang="ru-RU" sz="12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поддержку ИК создаются интернет-страницы, книжных магазинов, на которых читатели получают обратную связь: пишут отзывы на книги, общаются с авторами и составителями; принимают участие в играх по книгам; создают собственные рукотворные книги с объёмными страницами-книги-тоннели или многослойные книги-раскладушки)</a:t>
            </a:r>
            <a:endParaRPr lang="ru-RU" sz="12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074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30"/>
            <a:ext cx="8229600" cy="97869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Издательства, выпускающие ИК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48048"/>
            <a:ext cx="1966654" cy="204275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t="5581" r="23855" b="8116"/>
          <a:stretch/>
        </p:blipFill>
        <p:spPr bwMode="auto">
          <a:xfrm>
            <a:off x="395536" y="1048048"/>
            <a:ext cx="2387638" cy="20631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344" y="1052736"/>
            <a:ext cx="2475224" cy="205841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2" y="3933056"/>
            <a:ext cx="3981450" cy="133350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56" y="3933056"/>
            <a:ext cx="4121031" cy="129771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4413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585" y="0"/>
            <a:ext cx="8928992" cy="1043608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ИК издательства «Лабиринт  Пресс»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148064" y="1556792"/>
            <a:ext cx="3816424" cy="4864681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Интерактивный исторический проект — это три книжные серии, которые вот уже почти десять лет выходят в издательстве «Лабиринт Пресс»: «Книга + эпоха» и «Хронограф» и новая серия «Вокруг книги». Это книги, которые меняют представление читателей о том, какими бывают книги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Интерактивные, полные сюрпризов, игровые и в то же время строго достоверные, с детальным историко-бытовым комментарием и выверенным стилем эпохи в оформлении. Этот уникальный издательский проект, аналогов которому нет на мировом книжном рынке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09" y="1407903"/>
            <a:ext cx="1428258" cy="16582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085" y="1407903"/>
            <a:ext cx="1175203" cy="165823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42" y="5068777"/>
            <a:ext cx="1640470" cy="169607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8" y="3284984"/>
            <a:ext cx="1411982" cy="16572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209" y="3295127"/>
            <a:ext cx="1399751" cy="163699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48" y="5085184"/>
            <a:ext cx="1411982" cy="166326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97" y="5101995"/>
            <a:ext cx="1413956" cy="162964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75" y="1405736"/>
            <a:ext cx="1394055" cy="166039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280828"/>
            <a:ext cx="1435110" cy="167429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09463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Любовь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Новицкас «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Декабристы»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37011" y="1113753"/>
            <a:ext cx="4104456" cy="22322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книга 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людях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которыми двигала бесконечная любовь к отечеству. В эпоху войн и новых надежд они мечтали об освобождении крестьян, создавали тайные общества и вели горячие споры. Почти двести лет прошло с тех пор, как декабристы пытались изменить мир и потерпели поражение. И всё же они вдохновили своим примером современников и навсегда остались в истории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08104" y="3645024"/>
            <a:ext cx="3420589" cy="300221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 книге Россия начала ХIХ века предстает в портретах и картах, подлинных музейных предметах и документах, отрывках из писем и дневников современников. Здесь подробно и наглядно рассказано о том, кто были декабристы, за что они боролись и о чем спорили, как и почему произошло восстание на Сенатской площади и возмущение в Черниговском полку, рассказано о следствии по делу декабристов, сибирской ссылке и людях, которые никогда не теряли надежды.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50890"/>
            <a:ext cx="4968552" cy="324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709" y="898076"/>
            <a:ext cx="2166550" cy="25309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55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sz="49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9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Видеоролик  по книге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www.youtube.com/watch?v=bLP-sHuBOIo&amp;list=RDCMUCxpUSCAKC_92a5esikLRYqQ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  <a:hlinkClick r:id="rId3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  <a:hlinkClick r:id="rId3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  <a:hlinkClick r:id="rId3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999" y="1340768"/>
            <a:ext cx="3327889" cy="446449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Надо открыть эту удивительную книгу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...:</a:t>
            </a:r>
          </a:p>
          <a:p>
            <a:pPr algn="ctr"/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Мечтать о справедливости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Почувствовать дух преобразования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Спасать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Отечество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Ополчиться против тиранства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Вступить в тайное общество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Хвалить ланкастерские школы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Выйти на Сенатскую площадь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Проехать с фельдъегерем по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Сибирскому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тракту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Побывать "во глубине сибирских руд"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Устроить "каторжную академию"</a:t>
            </a:r>
          </a:p>
          <a:p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Выращивать в Сибири кольраби и арбузы</a:t>
            </a:r>
          </a:p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Получить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амнистию и дождаться отмены крепостного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права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12776"/>
            <a:ext cx="5256583" cy="345638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921624" y="5212145"/>
            <a:ext cx="4973158" cy="133214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...А потом сыграть в игру о декабристах и их современниках.</a:t>
            </a:r>
          </a:p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издании выдвижные элементы, объёмные иллюстрации, фигурка на ляссе, на форзаце конверт с 49 карточками и 4 игровыми полями для настольных игр.</a:t>
            </a:r>
          </a:p>
        </p:txBody>
      </p:sp>
    </p:spTree>
    <p:extLst>
      <p:ext uri="{BB962C8B-B14F-4D97-AF65-F5344CB8AC3E}">
        <p14:creationId xmlns:p14="http://schemas.microsoft.com/office/powerpoint/2010/main" val="197710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Книга как отправная точка…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619" y="1148121"/>
            <a:ext cx="2807173" cy="3561681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148121"/>
            <a:ext cx="2610913" cy="79208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как гипертекст. 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71800" y="5013176"/>
            <a:ext cx="3600399" cy="151216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– объединение разных областей знаний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(история, обществознание, литература, МХК, география)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72200" y="3739390"/>
            <a:ext cx="2572212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 как инструмент для решения различных задач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63661" y="3739390"/>
            <a:ext cx="2608139" cy="115212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 как проект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2209" y="2354010"/>
            <a:ext cx="2608216" cy="105437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реконструкция событий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62328" y="2354010"/>
            <a:ext cx="2547198" cy="105437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 как методическое пособие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87925" y="1148121"/>
            <a:ext cx="2592288" cy="81444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Книга  как библиографический навигатор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521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8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Темы предыдущих встреч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«Графические романы и комиксы – важный жанр современной детской литературы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«Гайды по книгам. Или как ещё можно работать с графическими текстами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QR-коды в книгах, как это работает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«3D-книги, что даёт нам дополненная реальность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053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Формы и форматы  работы с книгой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863533"/>
              </p:ext>
            </p:extLst>
          </p:nvPr>
        </p:nvGraphicFramePr>
        <p:xfrm>
          <a:off x="323528" y="1196753"/>
          <a:ext cx="8352927" cy="5145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3"/>
                <a:gridCol w="2088232"/>
                <a:gridCol w="2232248"/>
                <a:gridCol w="2016224"/>
              </a:tblGrid>
              <a:tr h="43204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Печатные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Наглядные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Устные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Универсальные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42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«Врезки» в разделы книги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«Читаем ещё»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Интерактивная выставка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Декабрьские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Чтения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(14 декабря)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Настольная карточная игра-лото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«Тайные общества»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5336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Коллекция лейблов (этикеток) в книжный кармашек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Портретная галерея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жён декабристов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«Ангелы-хранители»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Подиум-дискуссия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«Государственные преступники или герои»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День интерактивной книги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72421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Привязка содержания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книги к медиа через </a:t>
                      </a:r>
                      <a:r>
                        <a:rPr lang="en-US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QR-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Лента времени (хронограф)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«Хроника восстания»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Речь в защиту…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(Кондратия Рылеева)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Мастерская литературных дудлов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(рисуем и создаём коллекцию гардероба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героев, составляем полку книг для героев, пишем признания в любви герою, подбираем музыкальные треки)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53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Факт-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чекинг</a:t>
                      </a:r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(проверка на достоверность сведений в книге)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Интерактивная карта (плакат)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«Сибирский тракт декабристов»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Травелог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«Жизнь в изгнании»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53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Инфографика, ментальные карты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«Участники восстания»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Хангер, джумби (объёмная обложка книги), хештеги на книгу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Сторителлинг по мотивам одной из книжных врезок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«Сибирский тракт»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Тайное общество любителей интерактивных книг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535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Словник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(толкование слов-архаизмов)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АРТ-объект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«Книжный багаж»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Библиотечное расследование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(Пушкин и декабристы)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Создаём рукотворные книги</a:t>
                      </a:r>
                    </a:p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23528" y="69269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Работаем индивидуально,  парно, в малых и больших группах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187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856984" cy="850106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Какие компетентности формируем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5472608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Знаниевые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(узнают эпоху, исторические события, исторические личности, быт и нравы людей того времени; ИК не пугают своим объёмом содержания благодаря новым форматам)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Информационно-поисковые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(работают с картами, клапанами, разворотами; сопоставляют текстовую информацию с иллюстративной, оценивают информацию; анализирую новую информацию с имеющейся; осуществляют поиск дополнительной информации в других источниках; формируют библиографические ссылки)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ИКТ</a:t>
            </a:r>
          </a:p>
          <a:p>
            <a:pPr marL="0" indent="0">
              <a:buNone/>
            </a:pP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(умеют создавать  </a:t>
            </a:r>
            <a:r>
              <a:rPr lang="en-US" sz="1900" i="1" dirty="0" smtClean="0">
                <a:latin typeface="Times New Roman" pitchFamily="18" charset="0"/>
                <a:cs typeface="Times New Roman" pitchFamily="18" charset="0"/>
              </a:rPr>
              <a:t>QR-</a:t>
            </a:r>
            <a:r>
              <a:rPr lang="ru-RU" sz="1900" i="1" dirty="0" smtClean="0">
                <a:latin typeface="Times New Roman" pitchFamily="18" charset="0"/>
                <a:cs typeface="Times New Roman" pitchFamily="18" charset="0"/>
              </a:rPr>
              <a:t>коды к тексту книги, рисуют интерактивные карты, составляют хронограф)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Развиваем  критическое мышление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(распознают  полярные  точки  зрения, видят события с разных сторон, учатся подбирать аргументы для разных мнений и собственных размышлений)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Коммуникативные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(научаются  работать в парах и малых группах, организуют совместную деятельность, распределяют зоны ответственностей, участвуют в дискуссиях, создают  новые коллективные истории (сторителлинг)</a:t>
            </a:r>
            <a:endParaRPr lang="ru-RU" sz="19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Творческие</a:t>
            </a:r>
          </a:p>
          <a:p>
            <a:pPr marL="0" indent="0">
              <a:buNone/>
            </a:pP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(умеют придумывать сюжеты  творческих заданий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разрабатывают  макеты выставок, создают </a:t>
            </a:r>
            <a:r>
              <a:rPr lang="ru-RU" sz="1800" i="1" dirty="0">
                <a:latin typeface="Times New Roman" pitchFamily="18" charset="0"/>
                <a:cs typeface="Times New Roman" pitchFamily="18" charset="0"/>
              </a:rPr>
              <a:t>совместные продукты, </a:t>
            </a: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>инфографику, моделируют АРТ-объекты, играют в настольные  игры и т.д.)</a:t>
            </a:r>
            <a:endParaRPr lang="ru-RU" sz="21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7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ine\OneDrive\Рабочий стол\Документы Ирины\КНИГА-СОБЫТИЕ\Когда книга становится событием (статья в журнал)\Картинки к статье\Интеллект-карт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" t="4867" r="4634" b="4581"/>
          <a:stretch/>
        </p:blipFill>
        <p:spPr bwMode="auto">
          <a:xfrm>
            <a:off x="136398" y="980728"/>
            <a:ext cx="885150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35750" y="188640"/>
            <a:ext cx="750825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Интеллект – карта </a:t>
            </a:r>
            <a:br>
              <a:rPr lang="ru-RU" dirty="0" smtClean="0"/>
            </a:br>
            <a:r>
              <a:rPr lang="ru-RU" sz="3100" dirty="0" smtClean="0"/>
              <a:t>для планирования работы с книгой</a:t>
            </a:r>
            <a:endParaRPr lang="ru-RU" sz="3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" y="92300"/>
            <a:ext cx="1714183" cy="203790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577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49145" y="476672"/>
            <a:ext cx="4464496" cy="1872208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форматы дают новые импульсы, придавая второе дыхание традиционным темам, тем самым повышают интерес к чтению, способствуют развитию основ читательской компетентности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35896" y="2924944"/>
            <a:ext cx="5136969" cy="21602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Нужно читать и не бояться экспериментировать с новыми форматами, подсказывающими индивидуальные траектории развития каждому. Они способны сделать чтение и обучение интересным, приносящим удовольствие и ребёнку, и взрослому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45" y="2714597"/>
            <a:ext cx="2477010" cy="37071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436096" y="908720"/>
            <a:ext cx="3384376" cy="1008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Погружаемся </a:t>
            </a:r>
          </a:p>
          <a:p>
            <a:pPr algn="ctr"/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тему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35896" y="5373216"/>
            <a:ext cx="46805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Квашнина, Елена Сергеевна.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"Новые" детские книги в пространстве библиотеки и школы. Новые формы организации читательской деятельности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Е. С.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Квашнина;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предисл. М. В.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Ивашина;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обл. О. Дубинина. -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Москва: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Библиомир, 2017. - 160 с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.: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ил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.- Текст: непосредственный.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803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00042"/>
            <a:ext cx="7772400" cy="2643206"/>
          </a:xfrm>
        </p:spPr>
        <p:txBody>
          <a:bodyPr>
            <a:normAutofit/>
          </a:bodyPr>
          <a:lstStyle/>
          <a:p>
            <a:r>
              <a:rPr lang="ru-RU" sz="8000" dirty="0" smtClean="0"/>
              <a:t>Виммельбух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714620"/>
            <a:ext cx="6400800" cy="3357586"/>
          </a:xfrm>
        </p:spPr>
        <p:txBody>
          <a:bodyPr>
            <a:normAutofit/>
          </a:bodyPr>
          <a:lstStyle/>
          <a:p>
            <a:r>
              <a:rPr lang="ru-RU" sz="2400" dirty="0"/>
              <a:t>(нем. </a:t>
            </a:r>
            <a:r>
              <a:rPr lang="ru-RU" sz="2400" dirty="0" err="1"/>
              <a:t>wimmeln</a:t>
            </a:r>
            <a:r>
              <a:rPr lang="ru-RU" sz="2400" dirty="0"/>
              <a:t> роиться</a:t>
            </a:r>
            <a:r>
              <a:rPr lang="ru-RU" sz="2400" dirty="0" smtClean="0"/>
              <a:t>,</a:t>
            </a:r>
            <a:r>
              <a:rPr lang="en-US" sz="2400" dirty="0" smtClean="0"/>
              <a:t> </a:t>
            </a:r>
            <a:r>
              <a:rPr lang="ru-RU" sz="2400" dirty="0" smtClean="0"/>
              <a:t>кишеть, мельтешить, толпиться </a:t>
            </a:r>
            <a:r>
              <a:rPr lang="ru-RU" sz="2400" dirty="0"/>
              <a:t>+ </a:t>
            </a:r>
            <a:r>
              <a:rPr lang="ru-RU" sz="2400" dirty="0" err="1"/>
              <a:t>Buch</a:t>
            </a:r>
            <a:r>
              <a:rPr lang="ru-RU" sz="2400" dirty="0"/>
              <a:t> — книга) </a:t>
            </a:r>
            <a:endParaRPr lang="ru-RU" sz="2400" dirty="0" smtClean="0"/>
          </a:p>
          <a:p>
            <a:r>
              <a:rPr lang="ru-RU" sz="2400" b="1" dirty="0" smtClean="0"/>
              <a:t>«Визуальный нарратив» </a:t>
            </a:r>
            <a:r>
              <a:rPr lang="ru-RU" sz="1800" dirty="0" smtClean="0"/>
              <a:t>(также </a:t>
            </a:r>
            <a:r>
              <a:rPr lang="ru-RU" sz="1800" b="1" dirty="0" smtClean="0"/>
              <a:t>визуальное</a:t>
            </a:r>
            <a:r>
              <a:rPr lang="ru-RU" sz="1800" dirty="0" smtClean="0"/>
              <a:t> </a:t>
            </a:r>
            <a:r>
              <a:rPr lang="ru-RU" sz="1800" b="1" dirty="0" smtClean="0"/>
              <a:t>повествование)</a:t>
            </a:r>
            <a:r>
              <a:rPr lang="ru-RU" sz="1800" dirty="0" smtClean="0"/>
              <a:t> </a:t>
            </a:r>
            <a:r>
              <a:rPr lang="ru-RU" sz="1800" b="1" dirty="0" smtClean="0"/>
              <a:t>-</a:t>
            </a:r>
            <a:r>
              <a:rPr lang="ru-RU" sz="1800" dirty="0" smtClean="0"/>
              <a:t> </a:t>
            </a:r>
            <a:r>
              <a:rPr lang="ru-RU" sz="1800" b="1" dirty="0" smtClean="0"/>
              <a:t>это</a:t>
            </a:r>
            <a:r>
              <a:rPr lang="ru-RU" sz="1800" dirty="0" smtClean="0"/>
              <a:t> </a:t>
            </a:r>
            <a:r>
              <a:rPr lang="ru-RU" sz="1800" b="1" dirty="0" smtClean="0"/>
              <a:t>история, рассказанная</a:t>
            </a:r>
            <a:r>
              <a:rPr lang="ru-RU" sz="1800" dirty="0" smtClean="0"/>
              <a:t> </a:t>
            </a:r>
            <a:r>
              <a:rPr lang="ru-RU" sz="1800" b="1" dirty="0" smtClean="0"/>
              <a:t>главным</a:t>
            </a:r>
            <a:r>
              <a:rPr lang="ru-RU" sz="1800" dirty="0" smtClean="0"/>
              <a:t> </a:t>
            </a:r>
            <a:r>
              <a:rPr lang="ru-RU" sz="1800" b="1" dirty="0" smtClean="0"/>
              <a:t>образом</a:t>
            </a:r>
            <a:r>
              <a:rPr lang="ru-RU" sz="1800" dirty="0" smtClean="0"/>
              <a:t> </a:t>
            </a:r>
            <a:r>
              <a:rPr lang="ru-RU" sz="1800" b="1" dirty="0" smtClean="0"/>
              <a:t>с</a:t>
            </a:r>
            <a:r>
              <a:rPr lang="ru-RU" sz="1800" dirty="0" smtClean="0"/>
              <a:t> </a:t>
            </a:r>
            <a:r>
              <a:rPr lang="ru-RU" sz="1800" b="1" dirty="0" smtClean="0"/>
              <a:t>помощью</a:t>
            </a:r>
            <a:r>
              <a:rPr lang="ru-RU" sz="1800" dirty="0" smtClean="0"/>
              <a:t> </a:t>
            </a:r>
          </a:p>
          <a:p>
            <a:r>
              <a:rPr lang="ru-RU" sz="1800" b="1" dirty="0" smtClean="0"/>
              <a:t>визуальных</a:t>
            </a:r>
            <a:r>
              <a:rPr lang="ru-RU" sz="1800" dirty="0" smtClean="0"/>
              <a:t> </a:t>
            </a:r>
            <a:r>
              <a:rPr lang="ru-RU" sz="1800" b="1" dirty="0" smtClean="0"/>
              <a:t>средств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4929198"/>
            <a:ext cx="4572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книга-гляделка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книга-находилка</a:t>
            </a: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книга-картинка</a:t>
            </a:r>
            <a: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ru-R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2530" name="Picture 2" descr="https://img1.labirint.ru/rcimg/d8829ec43c32c6c856b35da86399b890/1920x1080/books27/268909/ph_2.jpg?15636063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4857760"/>
            <a:ext cx="2366385" cy="1785950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42852"/>
            <a:ext cx="1793784" cy="1219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5" name="Picture 7" descr="https://static.my-shop.ru/product/f2/432/4314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42852"/>
            <a:ext cx="1741485" cy="1173761"/>
          </a:xfrm>
          <a:prstGeom prst="rect">
            <a:avLst/>
          </a:prstGeom>
          <a:noFill/>
        </p:spPr>
      </p:pic>
      <p:pic>
        <p:nvPicPr>
          <p:cNvPr id="22537" name="Picture 9" descr="https://img2.labirint.ru/rcimg/74f92d377722f5997640933b08dcff48/1920x1080/books36/358632/ph_2.jpg?15684001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142852"/>
            <a:ext cx="1722145" cy="11320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87802703"/>
      </p:ext>
    </p:extLst>
  </p:cSld>
  <p:clrMapOvr>
    <a:masterClrMapping/>
  </p:clrMapOvr>
  <p:transition spd="slow" advClick="0" advTm="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nosert.ru/wp-content/uploads/2020/04/MIF-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143116"/>
            <a:ext cx="1714513" cy="869503"/>
          </a:xfrm>
          <a:prstGeom prst="rect">
            <a:avLst/>
          </a:prstGeom>
          <a:noFill/>
        </p:spPr>
      </p:pic>
      <p:pic>
        <p:nvPicPr>
          <p:cNvPr id="1028" name="Picture 4" descr="https://storage.theoryandpractice.ru/tnp/uploads/image_logo/000/038/221/image/7958dd7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2000240"/>
            <a:ext cx="1320902" cy="1130692"/>
          </a:xfrm>
          <a:prstGeom prst="rect">
            <a:avLst/>
          </a:prstGeom>
          <a:noFill/>
        </p:spPr>
      </p:pic>
      <p:pic>
        <p:nvPicPr>
          <p:cNvPr id="1030" name="Picture 6" descr="https://rosman.ru/img/logo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928802"/>
            <a:ext cx="1534152" cy="1571636"/>
          </a:xfrm>
          <a:prstGeom prst="rect">
            <a:avLst/>
          </a:prstGeom>
          <a:noFill/>
        </p:spPr>
      </p:pic>
      <p:sp>
        <p:nvSpPr>
          <p:cNvPr id="1032" name="AutoShape 8" descr="https://otziv-otziv.ru/assets/cache/images/390/3896/img_id7581677495818838628-600x600-5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otziv-otziv.ru/assets/cache/images/390/3896/img_id7581677495818838628-600x600-5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s://otziv-otziv.ru/assets/cache/images/390/3896/img_id7581677495818838628-600x600-513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s://avatars.mds.yandex.net/get-zen-logos/246004/pub_5a625266a936f4cefc14d880_5c6ffc0837874700af708ef9/xx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3000372"/>
            <a:ext cx="1857388" cy="1857388"/>
          </a:xfrm>
          <a:prstGeom prst="rect">
            <a:avLst/>
          </a:prstGeom>
          <a:noFill/>
        </p:spPr>
      </p:pic>
      <p:pic>
        <p:nvPicPr>
          <p:cNvPr id="1040" name="Picture 16" descr="http://employmentcenter.ru/img/logos/18546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786190"/>
            <a:ext cx="1905000" cy="609600"/>
          </a:xfrm>
          <a:prstGeom prst="rect">
            <a:avLst/>
          </a:prstGeom>
          <a:noFill/>
        </p:spPr>
      </p:pic>
      <p:pic>
        <p:nvPicPr>
          <p:cNvPr id="1042" name="Picture 18" descr="https://cashoutback.ru/wp-content/uploads/2018/04/labirint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8" y="3214686"/>
            <a:ext cx="3076575" cy="1800225"/>
          </a:xfrm>
          <a:prstGeom prst="rect">
            <a:avLst/>
          </a:prstGeom>
          <a:noFill/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</a:t>
            </a:r>
            <a:r>
              <a:rPr lang="ru-RU" dirty="0" smtClean="0"/>
              <a:t>здательства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158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AutoShape 2" descr="data:image/png;base64,iVBORw0KGgoAAAANSUhEUgAAA4QAAASwCAYAAACjAoQOAAAAAXNSR0IArs4c6QAAIABJREFUeF6UvWeaXNmRJXiedC1CBxAQqZlkZpLsKlb19O/ZwvycPczMBmYL83O2MNvor7upijoFUwHITACB0MLl8+dPzHeO3evuCIKs6kg6IxAe7v7EvWZ2zI4dC755NanLOkJV1aiqAmFYIQxrBAFQ1RWWZYmyqlFUAfKiQrYsMc9yZPkC2XKBCrUeZV1hnmeYTMZI0xSdVluPbqujR1ADZVEiiZuIkxRJI8F8scD1aITJfIpFsUCjmSAIK+TLDKPbK1xdneP58+8wW9yiu52g2U6RpgnGkzFubq5xdnqKKAqxPdwC6hABQrT4WYiwzJc6hziKkCQxgADL5VKPPM/1fFmWCMMQcZLomLvdLnaGO3j34Y9wdPAAu1u7aDc6SKMmlvMC1bJCXQeIggBhFKKqSj3KqkBRAMsi1PuFYYCAH45Kz5XlEkWxBFAjjAIkSaTzSJIUYRUhRKj3jAIgBB8VAvAeBAj4XvwsAGUd6Drnyxr5okJVB6gDINAL+eDfVTovfl6xLFBXFT8WvDr6CoCa/w6BJAoRxxGiKEKsn+3fdvy17ldVlAjKALXWR4WCj7LWulgUBbI8x2JZ6BGEEcI4RpImCOoYdRmhLCu9Lowi+2weD69NEKCqaxQFX5sjimI00gZ4EXhN5/OZXsujTpIEEc+tsn/zGidxgiSO9bsojtHqd3Ry5bLAy1cnuLi+wpT3uipRBBVmsxFury7w8skT3J6dYjmZIAkyJHGOKqgQxAGiRowg5PUEPv74I/z045/hFz/9Fwy6fSzmGaqyRlgH6KVtpGGMuq51PvzO9R3qHoY6Vp4v7x/vJ49Lu6QuEbj1oXUShLq/m1+8N7xhq++8TryB/84Xj+F/5sv//ebrtN60bv/jX3x9xcWvz7f7yjWp9cLnKq5Te1pHqM8IsawqZAVXtVvnvFa6XlzzbonwuY1D4c9xGNn1DUPbH3wH3YcaVVnqZ36Y3ivgNXZ7I+I9+Pev0eb522fb8fmvzZ83r52OwX026vU6NXtgq0Dr3v3d3eteAljy8LSWSqAqeRER8O+1+/n+sgruYdezuRijHp/j6vgbXDz/Ehfff47l5AZVNkcSp7KJXLdlnqEqMkRBie3dDt79+JHsaVkWuLo6w2x2gzit0O2l6A/bmGULTGY5ZrMaRZkiCrvotmJ0myHyoMICwKIOkVctFFUXrfZj9IfvYf/hJ2htHyHobeF6XmI0z5CXI3D7t5tdBHUEnl6xKPU9CrjnuA9CVHUpn8PNVPNBW1bQvlbaJ9znSdzQzzz35ZJ2t7Dnea/DCEAELkCtO/fw98avb39P/BqSnyuWet84jvWefPD1/Hez2Vzdw8ViYZ9Zlmg0mmg0m1guS5T6+xJ8Pl9kSJMYrWYT/V5X61V2LstQFku0WymWyxw319daW/Q9W8MB2q2WPoc2pSrdPa9K+SyeL9/Hr2Cer9aTlkyg/UXfwL3Gfah1yutU8L3sPWjneS75coFlnusc6D+brabbQ6Xbn3wLt2nd/nIf5KyZ7VXaOtkzt3dLHYPtR7kdHpTb7/Rh/pjteWcbKt5r7g/uDVvT3lbIbrhfat1rL9jz3k5ni0zXNk0b8hNJFOu8uDbms7mOt9NuI8+XmE6n5nuTGM1GU2tN9yvPZT86nTaazZb8F9+Tv+ca4KeGcejOq9Y94rWk/9Y5aS0ytrB14W1GXfM19Kmx4gXeE/lQxVTmN+S3ZRrs/BRLhSFyrpd5hjQK0UhiRNwNyxzz2RhxHKDTbmC41Uer3VB88eU3X+K//eZ/4NPPPsMPz39Ap9NFo5EijCMXCyxRVqXsZcp9lFgsVWtN1VgWhc6Jr+Hxl9USi3yOsuROL5A2Yj2KItdzpW60mbUkaSCOEtmaouA1XZofZFwRJ3Z9igLLfIFiudTfc33MZhmybInlotDx8rrnOe9Hpu8fffwT/PRnn+CjTz5GkkY4Pv4By+Ucdb1Eucx0L7f7QyRRiqCKkM0Y74Tod4fo9Tro99toNTpopR204g4iNFAVoWIT1BGWBeMZt/54/QHMywXyqkAQRLanSrNBXK88H+4X3ku3UrUF+fs05n2otA4YP/FLsYm7BozHuDa0FkLGBnzefIbZrg2fJjdhz23aMft77nHaBlsz3HveD3ovRa9oIZb5QK2toEJR2/rkQ2/BPUx/GsV6eN9me5f2s1Y8xpg1jIGb2wu8PPke3zz5Ak+/+xpnF8cYT2+xLBaIokDnqng1TBGEbSwLs4e8XhYTcY3zWi4xGPbQ6TS1drnqec0YEyxLs/uK8RT30d8HyLIci4y2lfeYl9/ifd6HosoQpRHa7Q7a3a6+67WKZUPtmfHtDcpigTybYzoeyd6kzbZsH+0v773t9ArNZkO/ZzxMTDSdTmQzOp0WGlHFRYHpeAmUKZKoj5/++Bf48Qc/w8HWIQadIVpc39wneYaAB6t76WMfi1lko11QoXvl/rOAxuxeWfF6GdbgmpG/8ivPxxtmOVf/p/g4qMysKD6ymIw+Uefo7LM+wz8vJ0J/nCN48mpal1UoA8XgIAgY2NMB28XhhqkYVNQhsqJGljO4zpHTKAQF8sLA4Xg+wfXtDS6vLuR0Bv0+9rZ3sTvcwXZ/C5GCdTqgFhAkWJYFbiZjnF9dokSJMA7Q7rVRVTkm42tMxzcYj67x4sX3yJcT7Bx2ECaQcbu9vbHH6AZpGmNra6gT5n9RlGKZl5hMJjJ47bbdcC52bgQZ+LqWsed76SwJ6spSf9fvDvDewx/jraN3cXT4AFv9XfTaQ1SLGlVOkGQAi5+lTQMLQvNliSwzB2sP2/QKbrS57O/kp7V5nMEMYkRhjEQONkDoA0LeIOdQazp2bepQDpf3pMxdoM2PoIHiIzSQJadDA7xcKhhgPBloYUX6Wz7HoIMbLYkjxElkTl0BEY14KIAoY0RQxg/lPqCB1HuXyLnZBeYKLGkIeV3pHLXxGdSEqPJgFTyZhbIdwONgcMfzo3NkcJSkKdp03MVSwRnvD1cvj8sbRgUwIUF/Cw0mFeIYWZZp42/tbilKyBdLvDh+hZOLS9wu5pgXXKsFsvkEk5srnH7/FJPzc5STKRrxEo2E55FhWS9RhTXSZoJWt4Vf/OIX+PjjT/DwwSOgBG4vbtFMmui1uri3vY9Oo6XrY9GLPXSNZWSdAXSghdtYK6VmwmVt/H1A6sHGm0CaGal//PUmMPgmYLf5/nc/y9Ym14ADLxsf+Q/BJg2TA2J0bArYnENT0OeAqoEZc6P8nGVVY1EwkLcPMqdme8BsmIc+r597EjJ5YcbRXz8fQGt/81i4Zp2j5D7kuq6ZNNn4rM13/Xsg2ACevdfdv//715d7xQCh2QC7pquAz9mfzWvK54sayGnDtKbosAkIS9kDH3xYYsGchBn3Csn4Ctnp93jy+a9x+uzPuH7xBYbNGMN2C+12D2UBjEYTlEXGlBi2ttrYvdfHwfs7SnwQpFycn2E6uUWcAoNBG7t7QyUBF3mF0dhA4WIRot8KMeyGqJMQBZ10DYwmNW5GQBzfQ6//Lh6//68YHH2IxsFjzGiH8xyzfKRV3EhbFozR3yx5epYcoM0QIKQtpVsOzEZ7O0Z75RN3SWrgjNeTQT4DTQu8YgWfdcWg24MSA4X+Wvs14e+d/y4fUDOxxCA/ke+gXeHnypcNBvpMvhdBBe0qXxvFCWJeNN0jA3AMej0gbDZSDHo9rVe+lv6VvqDVbCBnMvT6Wn6H79XrdNBqtvS3ljewdafAcLW/Atlf7imuAflxF2xwXZTyF7ycXPO2R2gPzdcVSoy2O+1VUpQ+ifae9pS+kHaY78f9EsXrNbu6foY214EoQzK3D7lv+bQPOHgo7s8dOCWAdaBqAxDKHihAdufqDAj9nSUvnd1w64FBtwEpKIk3n891fq1WG420KZ/Af8/nmQAVA+J+r49Fnuu+Nhox2q0G+v2+W0P56l7LrzQa2re8xwxmDYTWKGnBlXiyhCQD+3Vwbz6Vr7EYw64TQRNxPeMKPvi+fA8B1tISGZu2n2tQ/pv2gD41z5W0TSMmUZYomITPZmi1EgyGbfQHXaSNCNPZGJ9/9Vf891//Ck+ePMHJyYnWLT/PbGKhB78YYDMuSuk/EwKwAjnPtVjq9wTFFowukS1mKKsFEJVot1OBz1wg0fajT64TjKdJQwldASleI+5rJrDLSteX155PhEo08xrYg/uV99iAtcVoipHCAD/72U/x0ccf4eDonuzC6ekxlsUURZlhOr1R0N1sJCgYe81yFHmNRtLG0dFDDPo9NJIEh3v3cLh7hN3BPpKghfmkRJkzicl4ivFQjDBJdQ2UXAgqVC4xxGVGgKs15wChAXuaeCsGrAFhovtuCQH7sr1ka8XboU1fwHOWz9xI5m76C59A8HbQg7lVMtT5Jb1mE2B4f+p8oGwXShS1JYHsWLiPXQwaJRuA0JJL/vgRB5YsjwO8fPUdPvv8T/jy60/x/fMnKOsFyjJHoYdPoKWI4gYQtpAtFpjNpubLdU0JFhlnlBgO++j1O2AOjyCR9ifLayyWVtDglxVzWDhJUOk+MFZk8q1CtWQxoVT8GMa5kpuD4RC9/hDdXk/nxr/Psjnmsynm0ylqFm7yTOCQe4N/12g2VMRgPMuECRORjVYTrXYLLRao6hKz2UR2stlqIA0VBGM2K1AVEcK6iQ/f/yl+9O5HONw5wk5/F4PWQFA1YDKBSSIXbxtQX8cSb/JLazvokmqVxREWx7xuk33MtunXDBA62+niMN1Ln6B3N1evod3VewI1C0iLDMHTV+O6dJUcGgF4QBhxxXAb2sapggSLZY15Tqe4wCyfY1FOMc/nmC3muJ2OcD26wdXNFbqdNraH29jf3cfucBvDzkCZyuWcCycCK5IBjW5dYr7MkS3nWCwzLAkGJze4PH+FgsaI7z0doyjniBsV4sQqWNP5BPNsisViLjBDI8bAgAsk9JmdolTlr5GmZhxjGioCXQMsdH5y0GBWJ8dikWlTtJsdHO09xr3dhzjcu4+d4T4G3W0kdQNRnSKsLQNtDo+gzYx6zoxkttDCXzlJZZN8PsA5b1WKzMnwf82kgZTVLjphZpu4kBgMOgCpCmwgTKJ7UbgAIDBcaljELKge+h0ruqoSWoBsXpoLIBZwZDCiYJKZrZTXiIGUPxfL1igb7YLRuGYNM1SgzwqhqoNLJgNKAUEelyqY/E6Hp4vDP3aV59oHeLaBCQZ1PxQ7s+K5VHaw1W5rU1qFk1Uny4oTlHJT5ctcjkaOOzVAqCxwUKPbbyOMCDKB49MLnF1f42Y+w7zMtc6YUVxMRzh59hTXL19idnGBGAskUY6sWKAKK6StBL2tnsDlJz/9BA8ePETBoPZ2iuuLW63p+wf38cl7P1aig9eZTk7XqSIg9JXCNSD0a4FrhaCT11YZZm1G7wi1ZVdVQUNNzii/jodecx53nvoP/9NnH1dGf+OV/whIvvkD7Ly9F7Ha9magunrKMnDO2TCvspTdtySJZbJ8pmwNCBWAri+Hge0N46iEgcu0ejDoK8l8Y2VQHSD01djXDOiGU717PZTE2QjafDDsr8PmtXrtZwU+azuwAh4uqPVgx78fny/qADkrCvw8fW4hZ6QEEas1uqoWNPlMH/fw9LsnuHzyOZ5+8UtMz79FmJ3g0cEODne26FIxnS1wcXWDqs4RJxW2tlrY2mth+LCj92XG9fryBtl0hjQN0eu1sbXdV3DDDO90UmA6Y5a0QBws0YhLtIcdNHttJJ0WprMKVzdL3FwzKO5j++AD7D76Mfbf/Qmi7gBVo4VpvkS+JDgLgSoSKAwDJumMuSEgITtnCTZV7Ak26nVCSWfPbHFMFok5MR4fbYMCL66JKEZV8PJZYOaz6z7I8uvGg7t1BbESOGYAQttE0Mcglu9B39HvM8Cw4FbMBfoZ93kEOUosVvQ9BuRoE5ppokxziwCDiTpWBxwjI05iMVTGo5FALY+D1USzaVZRWZfLbP272piruBPAukqZA2JmgngVueZ5LYyl4INsAiS+EYEJzyEj46FmlTNFr9eXH+QxMlFp+8Qlol6rfNuR+aBDFXif9NLJr/e61rgHq65quYLNG89p/zu/ZRUQv9RpDCzM9X6OvoFAicdZGSVDoI2+QtVagZxU94fXl+fI1/d6PflCBodRVCNVzNCRHRGIX66rwVojTDY4QKgYgeC/kWideXAgTKrkmdlwX+3ZDO5VXaog38aglsDA/HOFBSuKDMIKn/hdVxAICL0fZ/ypf7GczgdKxGmAJA2wLDPMswmub67w5NkTfPrFF3j16hVub26sqs0UkKtyKkviADz9pgFa+n3omnIdMpZiZYSJy6JeKtAvkfMKod1toN1tCigygOft9vun0+7IJxMU8nzm07mqfjo32nlXHTf2TIApn88LUXG0VoPYVVfrVUW+2+nin3/xT/jwxx/qPo+nI5yevURREqTOkS3GKl502i3dF77ffJaLWNHp9NBpddFttvHw/lt4fP8tPDx4C624h/m4QJ7VIGGLwCUmWG+mYquNpjMQALGqGkUG8MRCUOXX2AK654yLHSA0f27V8nXF3lX+VjUgxzK5AwZUmfNMI7fPvK16PYlosZy3aZ4BoL91idTXKoWvVQ1d4ohJttDWueIWEQjMRih5JGDqTY+rOpLJE1YoUCAvF3j67Gv84Y+/wZNnX+Lk9DnihHuUe5LrmPuyVmI/DGMsWRDQOTGeJKjh9WYhhMCQVeUISSNWgoYxPc9lPF1gPM1lu9LE7KcSZCEwZzWZbJNFroQCK4T+OiSNEu1OA/3BFhpMqiUN3QvaASaMMiaNskx+tSxyLOZztFoNbO/0ETdSxa5XN6x0FkgaKRqthoAi7QTZklWZq97CQolYEWSglEx40JclOLr3Fu7vP0S/vY1Bawv9Vh+9Vh/dRk+MJvoxJvX45Qsc3j46ZG4JbA/ONqp4NHNvAoObMchrMZurRCokU7xlrANfdbRgyjEPPUONe5nJrCxD8Ox4XJeVUfsK0gMC0tro8HgkvO4h6jBBHaQChLOswniSYTS7xSi7xHxBQDjDaD7GaDrGaDLCYNDH7s4u9rd3sdUbop22sST9aDRBUcQCl0kzRZjGCNIYN+MbXI+ucDO6wuXFCc5evUBQ5ULjiarCBbJiJkDIRcLjpNFCwMywUTDnWaYsoM+68OKSxsAMbkvlXwIQK/vHKQ3QQlkNBkUEhPNsZpSatIXd/iF2BwcCg9v9PWz1dtFOB2jFXdFHZaJpSBkIuEwuK1vzRWYO0weDLgDwoIAb0VdiRYUqS7SbTbTSFDEzKHzw3Zl58tlCOqGgFhDkg5UVfiXKwDlankC7uKOuPOyoDnKeZgC0iMNI1V6CXx43M2gqj/OaLplFtgdXjzJ8+h6gwQwSUzlhIECYExAyO8/3519p00Z2fHQupDiVPA8L+PhFAyrHkJNCYBkP0Ub5fnmOmAFUi9l/C2IECBnSMrtGmgMB93yudyPdh4ENnWw2m6GqC6RNVjpJbUtxenWF85tbXDMzVC6xpBMNKpSLGU6fPsX599/h6sULhOUcSZBjUeWMndHqNzHYGWB7fwfvf/A++oMBXj5/heuLG0xGMxzde4j3334P/+Xn/4qj/UMXABldUQ7XVQwFnxlE8DwdgOF6zetcm95THjcrhKuKndvpRgNY0wq8AfiH1ToHxO4Ct7sgb/VZG5nJN4M9F5r+o7/jnpKj88ZnXRkwmsQGIHTGiXuHdAix4lyEuVmDMwBokSG/K+PlvtYBqF3j1RVyoHwFtjYcrBYNKx6Oyn03C+v37OY1FmgW5XCd8f1713Wz4qRgmcfsgL/ZI7sIVr23CoJPJFmQRkAYYlExacUKJ5M4DhD66+AoQAag7OowQD7+0+/x4tN/w/df/Qbh4hV2Wwt88NZ9HB3sYjpd4vp2gtPLa0RpjVYnxmDIpEeCzq4FAMtFhfHNFPl8iWaSoNNuotuz6jedPFkP83mByZQVihnqKkN/p4fBTh+D3SHyJSuQOZ5/f4vr6wpxax+7D9/How9/ht69IzR29pFVLcwXgZgldcndkaLR6CggY3XAqEKFAUI9SkRBhDRIVskhJpl8EC4i8Ypy5ZaQnFukgJDZZFYvPLXTZ+l9UK5KjSp2lniiy2T22mdiZ7OZgAb/Ru0Pnc6qYkmgyLVBuxQwslGlcoGKlFO3VrkuOy2zq7Sx/D2BBX9m8s1ofCVm05kCHKveGQWegFBZYgVuBo4sCBWSEOjT+nG7wzLKtuc2M/8K9MT+MCAzHk9XFDZSoHiOXIO0ucPhcFWV1HmJabJmP6wSSC5gFFh3jBJPe1dAY4SYVXLL6OJGD/U5I3dKK/bLKvFFP+f2ha9eeCqxrAGrNbxf7p6JHrsB5hhAkiItGqcWR41sRn8crO4f6YphSNBrbQg8V97zzQSZ3+OeMsp1QL/XUOWMPp+VQGb9HXXPVbc87c9sgfd5tueZZGASQNfWVUJZPeGDMYsSWK4qpeNxVXPaVdoCtW0wIE0CNJqxkjuL5QzHJ89xcvYSZxenAoIvX73CeDRW8NtutnUqDH5924gVkF1bg686BLHWGQEhW0/SRqLEJemFQcRqGWncS7R7DXT7LVV0VOXh1df9rVSB7XY6ou2yKnt7fYvZNMMiYyzBSo3txzSKkYQxJtOZQBbZXASD/BuCRFb6SMEmGOz3B/inf/pPeO/99zCZT3B5fY5XJ89R1XME4RIVMjB30uu3tXa5LiajKWbzhc6nnXYx7G7h4b3HeOv+O3jv0Y/Qb21jOQuQZxXyjEylRICw2WlglucYTWYIGPSLJUXbw9hwKbC5AoSOLsr9TFvO+NPvVyV6tZ5cG4kSBcbW8mByzVigDUkVo/r15ys+atkRPdD8qlgBonp6GrytUsWVjrq98osbCU7LI7qqPjMLEZMK/t8uceSSGmJJsGKryqFRSZlgm9dLzIo5RpMbfPX1F/jd73+JFy+f4er6FGnTWmwYByvfUBPsJcbUKjzjwhgPxBPadylpyQmWRSY6ZqfbVnzOyvz17QxXNxPtTdrOdrslEEb7OZlMZS+5phhbshKtBKEo74GSFV0ltrjejHWg6vQ8U1KEDz4h31rX6Pdb2DvoI202Fbf+8OKlkgLNThspwWCD9oTANFSitK7YgpUjBJOZZmuY0GR72qC3LRZhjCaaUQe9tI/D7SNVDLutHhpkkTi6tqq+XB+umryqEioRt67zirEiUqxnGNk991R7Fx6uklJcJ6ukFCMQlyCUv3AcMy0NrS1eH2+nrD2jYnsZC1oEhHXNXhIuXGYRl0C41MYnICSIqMMYFdjzB0znBUbjOS5uTnF68xw5KzBVISOi71WOre1t7O/tod/uo8nycV5jdHWL6/NLtFpbaLa6yrjFrVSP569e4MWr5zg9eyVAeHN5hiQo0WbGmouCFT0CFaF0yzJwYbU6zASw/yNHtphbBUkb0gARs9DsWRSXPmIPYW6ZEVbJSH2ouFEtS8ifmRXotLvY6e1h0N5Cp9lHr7mFXptVTp7PFrrNgbJaDDwIZGgY9HpWgMqlUeRcJCwDoWwTM0HmeBiEEDApYFku0SYgYwaRWZEwRKoNziDYomltVGbDCbbYP+gqfqkyOkZnEJ2fzkObWxZbm1vGx9E9uVlFS6uABbnN7K1okVbWQqfTUEZ8kc2VRRV12AfgDG4IwBjYkCayqhA6QEijFCcIk0RgcaEe00wl/aBcV3PowOn8FIjImJkhLUjnzMhBj5A2GspW06nTEfN5GgeZxdLoWjSuzNLQgPCYeC3JQwdIeWFvahvnV9c4v73F5WSKrMpRhjU6zQRxXQoQnjx9guMn3yKuFuKE0+mFzLq2E0TNEGEa4ejhAzRbLQHCfF4oEfDW43fw4Xs/xn/5+S9wb+/AoyUDhALeQjpW3QisH4kZIq7fAiWyarFRPbZMtNEszUivjMMGGHxTxe7fA4ebAc4mWPGvW1esLHj7R193Aejdfwtr0Zi5nolVhdgFrCvEpx5Yo+YZdjZg4y6io2H7v3ZVR1JNGPs7YOn58FbhW/dI6HL5MExF2zXlUGfIJ+m43ZrzCZq71Ju719WqPa438O+A7bvX1D7KAUJVUFxfpQOY6h0S0HSOWU9zfURYVAzOjPKKaqmkEAMv6ye28+UPvmeMAcmX//2/4tkff4WLF39BLx7j7YME7zzYw06/i+OTS1xejzGaZejvdrGz30WzBTQ7FRpd0slrLLMaszH7HWrZ6oZARCjbRHoOe6DKkgka0vMIlGYIGjXa/Qa294ZIG0yQxTh+foPziwyzPEVr6xC7j9/F1tERBocPkQzew6Jq4fpqhJKAMGig2xlqrypBxWoMGRtBiZKZ7KBCGiVoRo1V77IYILR1DIocw8LTzJR0cCsgAhNIteyZbJqzI74XkHaDD7/f1E9D58t8l6Pxq8fc0f88mDS6liUIvF1iNpmJLLFN+Pekrzp6XrfTQpe2td3W/SPdz/eFxymBMMG4fQ7BIf0Dj5GgUMkDAlZdf089NrQlmrqFg6veSyUJHCvE1pULKJWQTLXfJtOJ7AttJAEhk2u8agy8BsOB3tf6n4xBQ3Cw2p3ep60AoWW6fX+S7UcGL+a3bH36/mELaI2y5O6TD1q5Hx2dXue7SpbYnrDjYFhkCRBeJ1aF1eNZsmrhqmsMy5QAJuhKXTtBoqoCP5RUXD7P6xKn3Js8V0eh3GAb+L5RXgN//PRX9F1Jq2FJGAdurF+Q9oEBm6d0eVoXk7Xiwlrg5TLynkLOp+gjeQ9m87muPe0E/Q0rLFzfvJ6sjhRMvOa5AtRWO0Wv38Joco1Xpy/wp0//gC+//hwnZ6/0PrpNinsC9Lt9BZNzJkxFGzWWDZMlPrGi+ISAjPoQTOIGBK/sC2b7RCmgFCUBKlbiBm30hx3FXLQPFXvt8oXWMLUX2O7RbDSQZwvc3owwm8yRzRZ2zYpK1OVG3FAoWAWlAAAgAElEQVTbBStIjIkYVOc5E04LjG7H6j1kpdf3s7333nt49PgRkkaI28k1fnj+FGFcoNUO0enF6nfu9FkhZNzBVqMppjPGMDl6zQEOh/cUx+0O9/E+WQtbR2gnQxSLAIusEnuC6b5mt634ieuJVVsmiAhuuY5FS1Sl0/aO1gb3M3vEStsv0ooQ6LO+UmsPshhH7TX5wnra1N9qVTp+ca3y91bpMi/mv3vG0DoZY1ECX7vICMAcHXWjp977Nb9vjbnjqKsR+2Ctt8yookxUEqwZaGWBgqCa52k2L1Ey6XY5w9V0hLPzY3zz7V/x2Wd/xOX1KcaTaxWPeD4EhLynPB9RgLlfmeBgFTAh/doKODRtrMyRhTIa3YjlR/bFYNhXUur8coTT8xtdtySNBRRZpSMopD9iwoDHaSwCgjTbJ+1ujEYzRUo2yizTI3XrjL5AFV7S5pe52EytRhNb2x3sHXbR3xoKPP71629wMx4hbrBqnOjzSZPudpoY9DpiKl5dXiIKWbVsqCjB+8kbloQNhEiQTQrUyxgNtPHO0Qd4/9GHONy9Lw2KeNXKZ8k+JQp0vQ2uGePk9R5BWr7YxToCeBt98R4Q+h5mwwIu2cwkj3yC9eQrZnMg0OyRsT/Vy6x+5kL01qisETw5Gdd1xSwFbRt57bx5pAkUCqIiNlwyU1tHGE0WuB1lGI1nOD57jmevvlSzdcK+q3ZDBaq8ytVIPxwO0G111Xh2e3mDs+MTnLw6wb1772B3/wjtXkf9bASRT797iu9+eIbLyzP1DebzMZppoCC+1SD3PlhtVO6/Zov9Zg10euxHpDGYq+qlheloMjSqvHHiM7t8qjXjWnA1mxNc5JYNYiAQh+h0u+h2emilffHN2ajcaQzRb5GC9QC7g0PRRyO2eJOWxOyyhGmc2IulSfSfr0L4zBA3n3HMLahhRo6BR6MRosmsScI+QuYfeK9YIbSN6RU2WBmUQMpGhdC/n6h4SsP42orRm1b9DC4zqB5AbhBXfVNvA0vkCmpI6yKwJi/cDJZ6CqMIrYQVTGYurVOGn2cVQlJ3WJi0bJIFdtZcT8MQqnl7hSz1uXx/F7PIKEmMiADSUVroyNiLQAdFJ06QqDI7G3ln7N8xsOq55QZQmGEtkKQs9bcxns8xms9wO50ZtblYoN2IURcLPPvic7x8+gTnL58jqQo0xQCugLgWKAyTgC2uaHXaCrjYf8UsZrvVwwfvf4iPPvwY//LRz7G/s7vqz+TmKUmBcc5YAMYbVgJdUtmCCjlYIXRiJyvxoc2ePR9xrRuPFXStQjN/OT21agUlzZk4ZKS97ANHZ1BWz3v0tIkDN8tzb0CH/wgUCgD5ZmcXqHuq2GtwU4ITBq4s2GKF0PcL2hZdOTJfIdQv1uIFZgT9a1xFYlU9dOfvglcrVNj10Z+oh9AcrgFBV2FcCUC9hk03Pnd9of5eZfUuaCcgVD+w9q8DcatqiaOMr6o89rkEhDkS1KwGECA4mhiNdW28Mas68j6XNebjCUaXV3j26/+Ksy//gGX2Ctu9Ao/uNXC410enGeP5i1eqENJu7Bz0sXvYRxSzGl+g0aadCVEtQ4yuZ1jMCmUy2ZPNZJv1HhGUsIeNNJkI88VSYjPLaoGkEWFrx4RQaEduld2d4fxqiqjVx/DwAXYO72N47zGaR5+gTHcwmVCoI0JZpGg2+khSVhwiBfcM6Ni/w3CMQVocxmgTELokwsp5OYqo2VhXffV0RSVAKWZlgJD2jEGEt8XqESQ9n2JerlfW07BIDbKAziWZCrJH1sCGdouB+SroCkNVM0gvEmVZzrVwwHAp0Y9ui9WOtqOMGljk+YSJc9guCOMxKBPsKFwChM5P6O/dehX12Wf4Xf+Rp1tastECDds1PgFiNHr2R/FLfdcUUmFytCbFi332bQUOvp/R2h783vPVPduHBv68kIwTdnJrnGs2Uv+n7wd01Q2BPQ8IPTVyvf+skOH8ldtudp3pV7QTVslUWweVRFcy8v6U7eH6dCCSPXK8x1Gi+8VnmRCWeJoCXfZmMkgnu+f1/hwGnXb91kJSqhDx+K3o6JLNdgzWz2g22dPurMdsTSU1sSQTUvP3UYBwPsec/U2ZgSafsOBeYuKX1owtHexHZYtHs5mqp4lV/pOzF/j26Vf4w5//DV8/+Suubi7lq3rdvolwBDHSqCFnTcBGQCYa7dKqkeyZ8gA8DdgGw55FMq6AKGEBoAZxYtJiFZwJ6QKdfhO9QRudHlszGD9NBHR4zQgESVHld65bin9UBfv0rOo0nc5wfX2DRtJAt91VTy6BH2MRgjcCdxOYWYgO6Pv2Dg4OsL+/h/6gg0U+xcnJCyyKqUDh4b1tHN7fwcHhjgLayXSE2WyOyWyK0XiMRtTGTncfzbiNfmuIh/tv4+HBO3h08K7EZVhfuB3NkJcVGu2m2m1od3gdaFtMDMcSLdYVRL0Fq57zjvPvKBAljQixnyiMZ4DQbVFHMzdBJ6tGW1+br76boIv1cRn9el1dXvvJ1xO22ssZwaj15bE44VlIqj7x/rqih/pGJehH/QhW6NbiW6xaE8QxLmVcxartqmZE9lhqwiqnowu8PD/G02dP8OrVc5xfvMLt7RUm01udO22eel3Z+pSSaWZVYwJCxtRMHrD4QvoxbSxxQr/P+8nCQy6hlm63g16vi+vrCS4uRittDwJS0e5Xoleuv1CXxHwh93W32xYOYUGG9348oXgUBboaQJ1YvyGTa+USrP9QcGhnt4uDewNEqcWtz77/HreTCYKE4NLYHaT7k5I86HZEwz49OUWcsMDUFOuA+9kYeAHzt8imBaK6iW5jCx++/TF+/O4nYhm20hZqVuB5zE5XYFX5dUxA2VXPBHGml8k1xhK2nmTRzf7fsfWv9Saa3Mda0M+VG1SAcVVI3zNvPfiWlKR2gQDhV+e3dcnmyDBWCTgvMszzmZSeGES1O11QYojB2/n5DS4ub3F7O8Wzl9/ii6d/UGPzzs4WDg73hOans5FKrWz25Y1mxenZk2f47rtneP78BX78yX/Gu+9/jMPDQ9Flzk7O8O23X+OH77/HfDqWqEwaA91OinaLQJUgaIm8oNqVOcdur4lutyVeO+kLXGwyTlLKYvbD+PEs/UZJsqos0TF4pzoej3RsfE8aYVbKaKjIP1/m7E2rMJss0E6H2Ort452j93F/7xG2e7ssGqsBimafNE82fbMHaE6baq18dhzaEOaQBd7kFLWMRUNYLHI1xKZpjXaDWUw2C5YoFrlKuAxeyDFnaZqGi9lRWmNuYqJvVWOksEePZAZCDeH1ugppzojHFUIsYJelpXNTj6HvQVSlymh8ziU6GlOi7AYBhmgeVDyLefy5BGBkQB0QYJaSQI6LPo6owNSUkWfwIW45qVorpSPSB5hssGCFDoFOkgpNVIqzbHYisQAT5SFllH09zOw64RZ+DqlCjRhJK7JSP5VKY7s2pPBS9ZYGjDWY6fgav/vNr/D8+6fK+DTZw8lnmBElBTms0GilyoLeTkY67ma7hUarg0a7g49+8jF++tEn+NkHH2O7N1A21C59gIy9jGWNJh0CkwULVi1NPIi/C+lYQzMKFhy4rLqnCawoga8jMtITQnWWmlEwe7AGVv5nn6VXEMv/NgQg1hXB1yuRnqLiP9EqaG9AhBu/2gRFer2Doiastn6xXxO+v8/+vaaw+OTE5nH7Cpje04tMeGC3CoR9Zc36yFag845656pq4dVI17521djt/2bzjN9Ukf1HVVo7vNedtlVK7N6TwsJkjbL0KwEQ+0QrLJuTIwQsSaFcFAiWJVpSNSwxp11jFTux4JVhSpKXOHnyHb779HOMP/sVyrMnGO7G2NohSGOzPGmJJV4ev8J0NpFC3PZeB9s77A/ivys0qUKYtMB85umLc4yuJ7KVzU4TnUHLKN01MBvNUWUV0jrBogxl49gjxHXc7/UUqFLYgokUtg589/wFqP61vXsP29v30N9/iIj9hNsPEcbbmE5STCYEbaRLpWizcZ+BRV1gUQdYVAHmlfUsNx2rwihYXhzGZQ4kOuR7XVyiwC0vXlM6OVWEHAWT9tcYHeqyk4+gLzFaKW1KZYFtq6kAnME+/YIy8uwvGo1kn1hd5Hrg+7NfhfaJlSlLijA4MODXoDppgyIdzHKTKWAq2+pJi5jAM3Cx7mO0Pbsqxm0sKe0z9RyTouRSzX63uU1w1yb4npEVXdNX0Z26s+8v8XtuRV93AS8pyz6Tba3SdkAG1OzaqQ/ag3LlXEhzcjbGpUZFcWISUtlqE0rwFbN1pd5e5cEsj2mz31Ngl6/fALwZE4RMPLospdNgcvR918stkB8q28+YJJEjW67686Vcu9GTzMCe985ELbzIWiJAeDvLxMQxiqwl8cyGWWXF59/0vFQBzZ8aPZ5Vb9u/Yv1UrBCyDy5XUpV+0RgvTGDHWLg3I2toMZ8hp5CMKGy8qAs8++EbfP7XP+Hrp3/Fy5MfsCwXAvVb23uI2d5TBpjczlEsKkQ1kzsmjpK5mK7T62CxXKhq3ImaSAOn1p1E1jvFuKnBmIYVNIoH0g8maPdStDstxReXV9emzMugVUA7Ug+sxGpiKjIysU4BowLnpxd48uSpqpzD7T6Oju6rZ/b2dqSqoFXgTEny/OxK31kBajbbCrz3tgl0K4G+0/Nj3I4u8cGP3sGHP34PP/nJ++qlvLg8FfOJ9u7i4gLFkgWBjgBhO+li0NzGew8+xC8++S/oNocIa4pHZWJBkK3GZUmGkwJ27WWnfKvkBx9W/fW8aNlz7nX1tVKUZ6G/M7vCfWq0Pe+vfW7f2zLFG1aoMeVSlwAxX+NU3TcTu1px1m9N7QYTa7NeU9kz9qeSJr1gn6yj/uakt7O/lmCUe5fr2mTUo5QVLsZkMU5OT3Fydqb2JcagZIqR2TAc9PD0+Ft8/fRL/OUvf9aaJZiiwv9kPFJ8qH7YfIFmSqDUUlwohXu1nhGEspjD9iwKVlGki5XdltYRK3AEjEa7BRZTtpVlWhfzBRmBIVrtrlhjpo9RoSD1E9YqxvXGhOSgu2Vq2bdnorZOZhOJ2gRoAlUbxTJSz2iSkC0Qod9vYPdggHtHOzi/Osf55QVG45GAIVsTWfHud3uIwgRpmKqyfXt1i9OTc6SdhkQH+4O+lkLOmJQguCAjLkG/s4PD/cf46Ec/x4/e+0TtEUVWYszKJwIlp5g0YHJSffPEBVLXNi3xVUyivDe5r2aH+XuyZrzNzOZOKZpaKUqCNZTckyAWW+pkv83PEJTwPptuBTVcTB9AlHWpLC9NKZ7MwE9PL+soaMhoUdiF2SbytalcxY0x3N7GcLiD/mAbN7czXF7e4uXxCb5+9gU+/eZ3Kv9u7wxxeLCLNI0wy6YamyBpZIq95DmOXx7j/PwMV1fXePD4Rzi490g3mZxgou7L83OMbm+1GOk446iW8eYiZhaBhoc9JgRbXAhsIGWmodniBeAJb1bmHPhiE7CkZymsYP0TLFdbZsT66JjdEndf0sBmlCWJXDMznQBljGF3D7vD+3h08A72hodoJV1EFEcgR5rBmVPqZOVulttClZCM/LYve1ilIJA0M6mjkQDQdDJDp0+VtwgxjRCrCKR1sAqm/pWGaBUEhXQc5GVLGEYgxkmrO1EbS5FyqxitSTLPpLA62Wz1QRD0E2yp/8gWxSpzKwqqKdVZLwd7FphZJSC0Cp0oRU5FlcDPU2wU6qvqOrdsg2SGueib1gis4Klp4yhIm1AQTCEHo9FKWVQS8iUSGiunvOX7sJSFUuXRekS5qXwPodeAo+KtcaPZI8reAKM85Is5xuMb5PMpbi5P8bvf/hovn3+HbD4VGGwGlJ/OUbNvKQ1V+YhTVkOMKtTpdTHY2sbO7j5+8tFH+OD9H+FgsIeoCrRmVdHh6VdQBnSrP5BQEHslfDZHRIBAgwVWVSofSK1pi2bw7+Ix46m/rvz5N8GfQzSbAGddSXj9HTdfq0/cQIAb7S//EBXae7t+A1Vl3HiHDYO2+Tm+b2ITODHm8dVuX8G5ezz+IDZBqAmsbBhOB8jedF6ra3sH6Ppzvvv97kmvguS/czU2z2f9s/WTelEZUbmVafaKl75k6QGhU9NEhIJZ/XyJUICQjIIC0zxDEdWoYrONfL64HeH7z/6Kr3/3e4THn6OdneL+owF29hsYbrNZn3s4x6tXJwoCOc6HoyaG2w0syxGCuEKDgDBuIUGKk+dnuL0aq3LQ7DbQHba1f7ga57czVIsKSRVjUYSY57XsFs1Or0tAmCjgCFMgy2f44cUxqjpCt7+D7Z17ooxGb7+PZO8xGq37mGcdTOdNlEv2esVoJAZ8mZQpgwgF9yMSrSmmQjy7w6q9nr6rHOdqHawEFcjUcH3aUimW0qvv2yLFnwGcVRYJ4nh/PTWUJ0S7QnEM3z9If8D7xvciIGTVkZUQrhspkHK0UtvESZSGEX2K9NHckqJUbWxTLMb6UawaaYIoGquxUUnz/X++de9uosFSL65H3K3Hu8mZ18ClS5D48zQrYNUN7y1Xy9qLUKxYJl7ExI+H8PL4696dlQz6Rh9vSLERd1/MQvhEqFGkFfRYBLsCkusKpwEnnwlXn7lL5hjN3PXDu+QL4X7ugKqf0mICvU7ci9VKtpao6svKMEGL5PTUn7tpQ2yfE/QahcurHAr0UqkTwIRy9wKJJoChcI19/aLbkVm17r9S0MZkEPv2XTKY52zsJbWCYpaR1bSQD5begeuBpBMbk+ZZUZWXe7BCyF5PitpUZGhd4K9f/QV/+svvcHZ5jNliospdiz18zbZEorJpLiG0ugg0doGBLanfGasypEO2qKqZYzafoY0UCWnhGt/Etg0bCRYmIRYFK2gZCrZWtEKBQrKz6BdvRmNT5pWvN5aIemDVm5moEkiBPu610e0Exy9fyccyeUtVeMZbI/Y7ippdKc7h/bu5mYgSydFWzUZLY0C6TfZtMck9x3hiVMOjo308fvsBPvjwHaniT6cjCd7wnBhrLvMacdjSuIlOo4+t1i7euv8ePvng5+i1tpCEHBfD+2eMJ91HCqCogmPA3T9Ui3ICSuagea+Nas7vTFYw1rL1Ygl8gTW3CSzx6uJBN6jNetOdMvmGEKE+U3bB9QpvCDNZkhSitvL6WGxnSTGNTqghoUX6SAItChCxmttII127yYy0/itc344JqZCo0tVTnMfz5jqmGuz52YniUVbHLm5f4fj0B3zzzTcCXWT+sZgyn1J5k+uKdOBc96nVbAuwSWQmsM9mLMziEu0iWYcEgYMhq8RddHtkYVlfPZ+fjzPMbjPcjsfIWFELI7S7PfWTshChXlEiOwEkS/YwAdFudJVgz8sZZospZtkM2YIJwBBFzhEyVLVm+xHZAjyvGLv7A9w/2seL45cCxIxB6f/IDGN1lL2dy0UpoEUBQbICCfziZkP6J+yDnE2nwi5M2FPhmNTk7eEBtgeHONx7iP2d+0AVo8orLKfWpiVBRScoaGOCrKhjy82pkK6SfCxUmPKz7jF7TtmGJCq5pzKz6cKvO7PyLKqZwJhjrmvxuRaDjUKSMAJtFxMyXrfg98enNTO1RP8Xlxd4cfwDXhw/x2h8I0O1f3CAR4/fxqPH72KxqHB9PcK3T57hi2/+jE+/+jfx2geDHvb3d9BoRMrS0OjSQbLUy4wb6QLksrOHjIFCq9MTtWcynuDinNkcowF22x1VGS07SedtZXlWoZilE3hLAgtCmoky0wkzDLFxjlmR85ngGSWnXdaFKkMMIQgIZbBUtXMuljQAJztuQg/siWuj0aBBG2Bv6wgH2w9wf/cRBu0dhEWsuXwEAKy20cdQzpsGZU6lLinV0cCaoTAajvXZsd8mCNmsHIjvTt781m4bnW4qdC6VRFYBqVhHbjvlnCk4E3NRkybD92L1K5SYgwURNphg/Z8BQjXfK+PpeMQAWqmVwb2TMqldo/OwkV0VCymjeRl2ZvFjA2iiuRKQGXVNCmmOvuX7JBgw8feWAeYGTtfy7e02EvKzeS5Odps9ZOJSu4yoGoWZhXV0Oq4d9YqI+sU5SpWuNWlYlE8nj1sS44sZJvNbjUDR36QW2JGXzpk3lNSf3F7h4uQYf/nzH3By/ELzaJphrAcpxzQwrI7QltNxsbeRxqzdI7XgHh49eowf/fgnePjwEUqKbNyMcXF2LrEbYhRWeMkV39/dxdZgSz9rlJejk1Wct0NRGdcn4CkC1ofjjIEipb+BJStAuFnp8wBoM3C8CwjvAp43AcnXql/r4sPfBYSbQagPMT0gXIPbNWXMg8F175O9tXqefL+TDxAtSlvHqc6geeqnPN4bjvFN57V5LHcrn/8zgNBTCzcvyN1r8Df/dj24qhL8HUDIY/Ay/aoyIEbO+U2swhclmrRlZYHJYo6S85sodsAM6WyC8asTfPOHP+KLX/0aw/lz7DcmeOvdfewftjHYZrWFEt4znJ6eC7iQqTHcaaM3TJEXtxIXaHRtvmpSpTh5cYbR1UgJGgHCrY7sKfd5Np6jXlSIK9r2ELOslt3m/WO/dauVSuiCAhSkAR2fnoHs6bTRw87ekaij0ePHaOy/hXb/MfJiC/O8h+WS/SY2EoR7Q2JWTFbpQZp4KFvg2IgWSK/oxgasfFDvE0eq+LlRNn5kwCrZIFocgzijWfnRJQxITZLfmCKa08e5dLXvIzJhCQZKTCIy8OHnMDjizFsCQoEJgtolxQsyLBcLJTTZBsCxRwSGrBIK1DAI0IzFu6Mj3lwhXK8tApAN4+CvhVPy84Bp1aPqnmfWnxRKX3D0lXvTnFyVDdf7TkGJKdvqb91MMjsO1zfoxlpYUsu/CZNitIUGtkwOyokg+DETniXglDmtOmmJIT8uyZ+v77fTPrkzU1LvT39FESH1IxOMO1vrYivSrSRbL8VCJnxNOt/35bpQaQWTDag5X+naFzy9nAROjlhRpl19V07UyVG3rA/HUQsdJV17fzV6w64dE6X+mkj90AkKCWg6rQG+5vpmrLjBlGcTrR/SRbPFBC+Pv8OfP/0dfveHXwsMRilw/8EhGu2W5phSWEXiKqM5oiBBrzdUPxWTymTMiBrK1p6CcwYXaFURYvYIM+YgqFMilSrw0PvTNy6LuVRNKdwmURvUmFKRkCmdhHwpMrcsLrC5cZHAAR+k1zF4ZV+hlORrMqIIXirFhGo7YV9Xsy0wlc3ZVsJjo6YD1cQb5FMppiTgoz8n5Ze9lPsHO3j73Ueaj0jhG6Y6uEcZUy7zCnHQktIjtR92e4dSj3/nwXvoNAZIY9LVLRZiXPq3gJB72lNQ1oqW5qt9QnRdiGCVx3rzfHXQVwhXO8+pRbvJ3Yo/jUni/bZPNHCR2Jr37RW2o3xFUGO+HN3c20BjLhAQkoJs88RpwwmaSNW8vr3Ai9Pv8fWTp3j+/KXm/aXNFoZbO3jnHfZqvoXxeIyTk1f45uuvRFUmZbkoJ5jObnB8/FLvT3DGMQ6m2GsJffa5GiBsuTitUD84R8kxYSBAWDJBx3mT7N/rY3t7oLETtJv5cqH+dK7Z6YigfyoVe8bMbOPqDQYqjpAWqoIJbT9tOVuFXA8fAVqzk0gdlxjkZjTHZEKlYY67YwsVCz9ASvzQirC93cfBwR6ev3iB09MzaWBwDMXO7p7N01xy1uAcjaSJx0ePsLO1i0F3KEqpklh1JTD4/IfvtUYHvSHefetd7G4fotXooxF1xJCTGimJfWKmuNmwLpm+GjOz0WK2Gf8wqcsHr7ESpKq+s+WBDBvH2nB22Ua8WD+glO9dG5kxSlZp1dXoH76nMZZcW42EJ0sEv3rxoqazu7y8xKtXL/Hi5XMcn7xUeZ5GioDwnfc+wAc/+gniuIH5PMezZz/gy2/+gs++/q0MLcu/u3tbaDW50U0yXfLImoNTKKPMk+dJWbnbMrd5tsR4PFFTM1XlNJic86+yuTlpl7XiRRJocDP8WBlk6ZkUV/a7KANIQEj+O6lBy6X60qyYQCpCJmPvS6qWyTHRD8v4cn0ZVYQXKSRPuNlDr8OG5Ps42HmIBwfvYNDaQZXVCArSLwmSCNw4+4aCK0bVs2ZdA4SsavJYrGTLRlUCwljZHVUIpzM026EMLQfQMpvJ78yyEAgzS8NFwGNUY7Ya2Y12Q2VYzy22PgYDcWtKAkvRNvvKBBHKFdeftkXZzRX4M2dHx2eA0DKylHgXBYJOlwNn2XfiYnapArqmXvVNcOYVm8zZrM/rWVEWm9kh0rRIxaQcMOlhrG7y2thmFlXDy02SKkTVNkeLVGWwsL4dCwxo6AKJyVBKvNPtWPZ+fIPTsxeqBAu0shqaptjeHkpm+Pb6CuObS4kVvfj+O0xGN5LwlupZEFlWLQL6g54MCinT0k8V9SLFvftHePf99/D4rXewtbWNlz8c4+zkFNeXV+LXkuI66PYw7A+w1R/i3v4B7h/cU5aUDcwa4cFqbW6Dki3ItV4cBawu6r3DunRBsFGP/h64uwsIPXB5U/XrPwII102f9k6bgPGNFTE5Nq86uJ6x6I9rU/5/89isz3Fj6PsbFFUN/XlUaE5RVLtNdPZ3KoSbgHATRP57YHDzHDcB9p2PfA2gbN4D4wjZHEK/vq33yItsrK+r5GL86JU6QsaaGCkgVYmGql0FZuz9ohMiHYSDz29vcPHsCb787W/x2S//Ox61bvB4u8Q77x1gZ6+Jdo+Vf6omz3F1PVJQw73SG6Rod0Pk5ViAMO201QwfVynORBkdad8IEG53FGQxw5vPFqjyEmERYplzr0AZf+7pTosKcQ00WlSW4yiauQSd5hkTKjH29h9gm4DwwSGa+4/Q2XoXS+wjK7exKFqoaqsBEhByn6oXWeqd9CMEimYjrLfGA0LfG20Zdn55Go3UQ0X9Kk2e3Kn+evU2a+XyQldGDWMyUgEGASBVQJsNjSzg/WLgyi+CalYe+HsKf9DG89iYeOJrxMxgEqd9ilIAACAASURBVI6JK/VVLRDTdhAQ8vqkFDqx4EkZYZ++2wB4tjetemTn6r/bD1Zhs1OWC9+gjm9W0Mx2mzgE/+tqPh8DXz9Hz4HRlQ1yPa6vLXAL8I16vkmJtqqJ2Syji/ovHZNmftD+u0y162Xhe5gQkDv+jUy4+mLc/FKfPPJ2x++/u5VPPk+6JgGQr6iSlmqjf1yvLZk7EuoJkTjWjmhmHF0lwZw1td7mC7JCtBaQ2jgxVQj5WQYI1+MFjOWwpoz6TL56wlzvoInMuZXqlHHp/+krSdVikkLnKwE6ilSEyGYm+MR1xrYJVgeZeMkWUzx/8Qx/+vT3+N0ff4NpNpLuw/YuA1VSutnWQUVuZvzJtGLfIUWNLFaQGA9BL0wJnECoKUBoKp3SDGBLiCh8bLmYqrJEQMjiJsddaGYxga3zWyacYsJuJsJlJpuJZMYu/HymsniupIWTHL+KUfwf0+6wZUbJYtJpF1IdNdGVFCkDEMqylRxPRYYQe++A4VZPVULS1qX27o5ldDsSIAyrVFWb/e17uLfzAPvDQ2x39xEHTdbHNJ6A3ovqktyKquCuaDJr8S6r9PlkjPE8fcXPkgNWYSSQYAVZpQYnPL5O3NprLCg1+rsx4lwlUq7OxIx8i5H3GZ56Kiqpo7au55GafZD4HoVCmBQnOKbyOnUT6kIUz6fPv8GnX/9ZM5rPLy6VXIoSKnn28M//8q/453/+FxUPTl69wu9//ztcnJ9rXEOnxeovR+SMdWOZpBDri2rxXnyp4AxvK14odmUxJ+LYN46VYAGEyXxiggJtBwi3hn0pjBLkU6iMGITifXlWYDyZib7JXodWu4NOr6c4TGNbGNNyvTH5xkkBZKTVNkZmZ2+o1gUq5F7fTDAec1QFRBdVHkTqwqwQcl020Wq0xFqkENFgawf7B/dwdPRA71dwvN5kjmbSwlsPH2N3e0+gz/cO08ZeXV3g+MULxdWcu/7owWP0CRprCpsRvIY2c1N70nqWlZz2cY1jZPjiwGbMJJaCqiNWuBIgJFtQvdAUtXTjQ1a0ZDi6LplyLsngBK1c5LT2AatAzMWhtD1SHwaC/++3v6yvry5xeXGG07MTnF+e4+r6Uiibm3+4ta0K4Tvvvo9Op68sxfn5JZ5+/yX++u3vteAIyIZbfQFCZiNsNpsN7WQZmr1f3Ch0npOpBe2c80L+NpWoCAh5SDxhOjI1JTs1zTWIcDQhNqY2jbpACgMBoTIRGnppHG9PmbTheByqbD0hdA6qXql0S7DFhvqWyWx7Og/vGukbaUvCB9u9Q1UJ33n4IbZ7B6izABGNKGLjM0u1iCVm3oT1QGxPQ9DgZJP4ERjkzxo6uzRaJ+kYDKYIKnn9qDq6ZCaPAgYBRyw00O32tAA8rdJA4TprtQKEnh5Ko0JFOoI+0THt4Zu/eZHUQ6iMtZtnJdGYQGDV92sIDJJCUVpwJgUu59Uts+eblE2VjgGTZeFJA60x55BRx3dXb59T3ZLjleKbUy5Vb42pzKVUIHNDoP2wZJsJQ2fhnA4oG9wT15tg//b2GmdnLwQMWcbn77gGB/2uruXN1QVmoxvMxreYjm4VsHHxax5TxCCXaz3EcGuIZbXEZDZGQV53QApJiMN79/Du++/j4OBQNLHvnv2A8/MLzDm7LU7QbrYUHLNXMEKIw70DPH74SN93trbRbrURstqdrRu3vRF4PTv4t7BDVdSVmMObB5t6ELMJ3jbBzN3K4kp4wlERXvtUR8lc2YyNit3fA4RcFH7MhqeSmXHzwfta7MICSkeOJfi3cGgT9a0P5w0gsaIDvlNFfRMl9W/OX07cfdqd75vnv1l59YHp396V1/sGX39NLTvuwYrvmbXqkKsC2Ru7IfP2XguKtlQponIp4MeRO7RjnNMacF2lDURlifnVOU6++gJf/duv8Nff/BI/Psjx3v0ID98irT9GnFKSfoF5lmM64VzUREO4my0mnhj0ctZWhaTdRBwQECY4P77A+NocfrObGiBsRlIYLLJcgJBJ+nIZY7kwChgDT657DuvlUGBmpdl/fkuxm8kCk1mJg/2H2Ln3APHRNpp7D9Heeg95eB9ZvYdF1WHXnvofCCI462klt047qTmVa0EYB49W879M+MoDQmvWV+JlNcrGGAW+/8ILfVifz1oN0pTeDBCK8saghmJhBIRJ6vwJhTJIeyrVY+gz437GJVeV0Z4M2CqZ5xJ8tOkEhkz2iQbmekVUH7iT2VhTzNa9Rz5I8EHiCoC5F6+rpl6S3lOT7c07rLJwNh/tGUGl62fzIER7YiXKswZE9ON3QalrSHE+1CskG3pVzExmj9hBtkf1Ox+wrKr9Vj18jSKlzkM/6sKAqGdS8DhX+8bRhvnGrCpSaG1FsXUzYA2M2GgfzX10c+J8D1crjVUxVCC/Gnbv1PZcAnnTXkp8RSDefLj1kXlqlusBljqqUcDNrpuAjAJjgnMnBiE2DEeiSC3Veld9T6WS1Ky2Mdhb0t/avTJQyMC4qYHsJ2fHEpL5/MtPMZreIMun2qdkUM1YmncCchRlkupqxMHtNipDbAVXQWdCl+u5wX5dJpglouS0DzRagaCRLSBc97QjlaihZM0w0BfbSdeBo2moHWCjrMyqmT1n0qDZaK8EWrgGrV/KYkOO/9JelNZCqoQQ/R17CAkIffKmxeSUBEyWaLVNbZWVQrYrPXp0pGPi/lRvlhspo8HzeYj7Bw9wdPAI93aPMGhvoxl2NAuVQlkJe7ZBDQOyE9Z6D86quPW/FpYx/7cGhMZMsHXOuMkq6Aa+N0Hd2j87UOjeg4DQ1G/XEbq91itxW6JiDQjdZ230m/najyWVLe5mtZTJc64LDlV/8vRbfPHNZ/jLN3/EeDqTroOS/xQVqwL88y/+Bf/6n/8Xjfu4vrrCb3/zW7w6Zq/mLbZ6nM29HgPGe8JkG2O91T6pKmOSxZHYEVKtTMgSsVFizE7QP/DYGLf3B230+lSmbeo4CexYMaeAGXs/WSghZZTHx7EQzTYrzVS3JejlWjUmxnw2ETitKwoqdXFwf0+UZG7V0WSK6Zx/Z6OVlstKMR8TLMMB++eb6iPlGAuuud3dQxwcHOHo6CEipDoWYhP29R7u38OgRwG1NsrclE5peEidJShsNlLRazmnmtRRGyPO4go/m0JqBL2s9Hl1fTe/1feOOqEZrhM/CknCj0xkJZaEklq9+uFtvYgxxxYyX0Xg+CbXxuXtlJLiAoXGYDFbZtVDs//rOc1SuSZG+T//3/+nnk5uMJ2MVBUk8ufGY4BPA0WVR4LC7e09DIcMbjva8qfnz/Hku78IOLJBtkOJWPZfuSSL8iY0PsulAnQDhA0JiGiAPCtlCw4TXYiby6ZiblCJqHChciaKm4tivQcGVJj9YP8g+wipMkrlV6pgSfWJc2FWc2RI7WSsYdk4AhrLaBjw4M9WIWw48QeTiudFIkWLfTB1FaPT2BIo/PhH/4x7u48RVw0kAbNWiRpKuWEJBmJGgdViXYJVtimyofLKJFZYUIKYQFDD2ZmhSnF9c63sM8vzzAJSqpyAhXOtUioodTrYGg617yWAUJhTkTiCVzJ02XOTHHclYGf8Sbfk+fMekL7BaqOCUT8fytF72HSqIcuSw7W5NwqyWDpzEr9+CLSAJq/3BgVIi1ROzugzPNcpA0nf7xWyV49Drmf6HJ5/t99TAKaK7txEZSyjbfPHuMAJ5qkixcCTPYT+QRoce1RJc5hMRsjmt7i9ucb19SXOT08xHY/QSGNk0wlury4EDOsiV8+ntXhaBYBVY74nK8zbO9tSvWVTMpvE+TNpCbt7u3j81luiFPC42UcrQaAowrDXl7gGEw/zyUyfzSrho6OHePetd/DowQPs7u6iwWsuESMfC3nVOcvQ+4qSDwC9izCRn9dpJZsBy92/9895quPdCt/dKuHm83Zw6yj1b57bcF0rcMg1oMDdqv42y82Mljdw64G6dvZatwobmJdyof7d6NiBprsM2lrZ6ddfs3lOG4f4OgDc6D1crUkX2Plz2QR2m79703veve4rp2+jflbjKl4DhB4UukvsK4R8r7zmzKcGAg7BrZbsWJBtYb8IGQtx2kTIfXJ+guMv/oSnf/wtnv3l3/Dzd0J88DjB7n4XcYP7b4xFQcXgEkVOG9dEh+qDMfczq3BLhJTe59BfZsnLGJen15jcciwBx1EYIGywrzkh3WaJalkKFNZ5imoR43Y0RkFKV9qUU6cIU82xQyVVSDPNk7q4nGH/8CH2jh4guTdAc+8IreF7mAf3MasOsAwHQMTZZalYFoHGbFiVR5WXulLAb8De3wFPoTLn5paIE/IyZoYpsZktWlWcfJ+br2q44eOq4Dpqlnq1JIZl0vD8ogOmT1CCSwPkOcjd+tA9CDSFUF8BZjLMUf4ZYEahbBCThQzYVhR/CSQ40YrNxbUKJF8XjvJrTSSZNyQz7q7bzUobZ9zSt9hIBwcWVfCwYNSSqBbA+2B0Ffiu9uZrO8CTTfV9BWL1Dqw+ubmdZtBcJdMqGzqP1YRRT1mlr7V+u7t7bqMm455bg1TrgbdqJ/+3EnLyQNCBwlWSXAdaoUmBmTuA0AdSGoNzx6fKn9HGsXffMzpcEO9bLyzZswEIpRfAxK8JbCgBK2VUKotbv/zmXE32StnsOwNwQZUoblEvqxS0A3S6LYlDsT3i/OoUJ+fHuLo5x9XNBa6uLzCakNqXrcA07zn3Ao9NiqbzTO/Pc2D8oWqFBsaEipPU6uGqVtJBkCw92T0c9k4xNBuBw+vN92HvGQ0dmVzUmyDFkKGCT4TYOBdqQbCqYeJ4Ov9iacl4jRWgxH8sJpqunwTx2CZdqBdS1dMgwLBnrUQEDywCME5inxRbRx4+PMJsNsXZ2ZmG0fd6A2xvbyNGiuW8wiMOpb//GDuDfbSSDoIysjZStv1ITIfnzqqKAXLtJa1Uvz8NENqMPj7sGniKrGcvMB7jGrbhKy4RshKJ2gSSfmSSn1W79nC2/zbmdsoW+s/1+4e2kSJTdg1tU3Ff8/7ZEHippnMkRFXg7PwUv/7NL/HXbz/HdyffosXxIG0m4ziKZo7zi2u8/e47+MlPPsKjh4+VPPjLn/4kGiUV1nudGhRhpW/nNWAf9tIJAZk3t/83EketVhyCfooSMWZjIsO0NEwYkBW6ZssSHKzsmrieu64cZl8EihGZ0GRRgbNe2WokRfzUKmRck/ycyZjzLjlPlfujg739XYFQJhgWwgO6U6o6LuYssASqDO7v7aPT7CEGhRyZsGui39vB1nAPO9uHSGOqS1B/YqlCFTGPbKXRT/Td/ILRmDWwnnGJZ2ZUBJ5sT0uloEtW5SxjLGm9tn4Ot+9RVlLAxeS+eCMtjoTiPz6xY3NM1WpDQRgmKAXKTTBGbEzXZ22dOD7xaeuNSRibG+r4KRJlW5ty9QCT9fG//d//V73IxppBaEDJskSiDsRGD1AjZJRoJEOny8pMH7PsBueX3yPLZgqoTcXIeg+8ETanWSmbwMwJM7BE6iyj0rEtc6sQMiMkzreUKU19jkpZqoR54+UybpYlohJkKkAYRMwULqRCSpASJVb5E6eala2lKc5xo7GR2RwqN6MFrhpYL7WfUj/zfJcUs5GUbCiV0WHvAD/98F/w4OBtLaJG2NTMLg6ApSVjuTri4lhwxp41vnDWFDnQvKDcwKTKTuYzTGZzTOdzXVNy5AsCVhlAyoLzGgQChEFVyuBtDYbY3d5WDx+voymtGUDWgtKkWLMLqz6tVQaTfX8LVVxJoWVfXbvDnhdzvjLaLqfnZ6oQDPrhvwYIQw6jNGnvjayq57CryugCXT/qgt9JX8lKO0YBcQSiqNBx0QFyRATnXzHhwPPnAqfj4mxEVkttMDCH92bqgaLzYGWZlAg62W6vo+ru9fU1FvMpooAl/HNx3b9/+hRXF2dIowAl32M6luADOdLs62EfCcWONCw4SXTvCQwHw6Eqq3Rac2ZGXR/h1s427h/dE52Mmy/LCehTSSWzCri7vYNlluPq4hJPv/lWlZP7+/fw7tvv4PGDh9jZ3UWT90R9FxYoGe3Kyea/SWHUUcO86utmJfEuyNsM1+zt7/YlrCta/xAQvqE/702gcLNSqOqAG7rqB3ubmt6aJrkJCFeVO1GDV8jOBYurqHG1ptfu0lUVZGjst3fP5e518Ndi5Urdm/2jc7pb7fM49W711X/+Gz/TlS18oOipaH7f2mvXVUL+m0IqWd0EygXCMtN6ZvCxpBOKOLsrpVY9xq+e4+Vn/4bjL/6Is2//gn/6sIH336KYDKXTaUtvRYFiDw6VPNO0jW5voLEsCBaIU87crFGnZDmkiMsEtxcjTEacV1ag0UnQ2+lItZcUMaY7CQqX2RJYJKiyWIECM5+soNGxM1hlBpiUMGZ2L6+nODm9wf4BAeFDNFUhJCB8V4BwUu+jICCMu0pQUVqb/Wea5anB4wwMvfiJv8IuqFpd8Nf7SVegkcBCKn1uvIdd6BX7eLX+NqrPWs8Kpkw0xM8RY6+GbJ5mqRlFXkGJMrpu/Ykq5teiH/zsRYVsZq4PlsyXMcixZOFqkftlv6JAetqYV1Y1erWn6K8p50Jdb1iCFtLytDhXknbmLiD0wEeJo439tKq2bxCz1wVvv+/cjnJlwBWFVTMkHfRbHZYdo9299etdMc5VUv62WvqmfbX5OyUNVJWhvTOGAquBJhBnYFzCTi4xrWBNVWAbM6UWD1cxNYE0glmjFK/EX8SwcYqOXlF1NcjbVYE2qOB+T3v7zmDRZuRaK4YfRE9QqL/ZUGyVPoIEJ2JVKLgdJLiiLECt0Qiq2FfWH0xhldlijNHkViIqlNvPZpnAISmCZMqQUSPVSLZy0N9xQDZYSeBAdaN0Kgcjqqn1zfJOeaEYq/hSNE1qPY7xQSV3BvRdCzTJYsimUpKUcI9aeOJVclgDzt1DegU1Z1+acA0TTlYhtGTxUroLvKdGvSSI5e+ZJCf1UK1BielIENX1uh08fPgAlxy/8+w7bPV3cLB/D2+//a4Ggtd5gHv797G3c6B+6ThIEVScvZiA1k9jJN1CtPm5Nh7EvtbjQ0R59tV1AUKrzBiYMX+rfkNKVK7WuK3pdZLDXrN6+LEubp+tKum+8u+Obc3msaPicXIsCeNUxrgE7rw/BFsE7ATbFGqxOXNLnJyd4L/9j/+GL776M7578TXa3Y5iQI6TY/KOIjPbOzu4f3SEewf3tE6ffPOtbDzBYZLmaDRrgSJeEwF1zQNc21ebE2zGi+uIP8ds52rEqsgZIJQVFZOP4pOsetuII/sbPoqc7EDS8zOpjC6p+MO14+J5S+ATFDFenmN8S0A4tfXYaqE/pPgM4wMWiTh3kXEmx88UoCon4w3qThwwZts6VKGHoktpQloz1e071v9HsbWIbVqmfqt+c8VrFP00KoB+lrK/idswTPZ0Wd5SiigSFHI8G68Zi9AEp+tWFkeZWMV+hks0bkhsE5KrTZ3YRpZQrMkDQpvdrfm1sne2l/0aVaeERlzYXENfITSNFMNo9sRarZ7/pDhN8L/+H/97XRQzUQIMhfPm2E0iIOSXjQWYO4plF7v7+4hjZgtukS04rJjjAMz4MajgRbIGY84HsgyLyp5EsUvLAnCjMFPm6QHZPDded8RsQEtlV/FvnQQ0wSSNOhe5skQdPpi6KJGXCzUsM6OlqmZqgJDDg2rOtXFDaHlednFNVdRzoPmeBBs0ZHx9EdI48LWRGzvBCuEvcHTwlgBhM2qhlbBZ2uYcERAGFEaYjbW9SX1otNradGtAWOB6dIsr9gBdX1ufW6uJQX9P53x9faXyvkQJcsq619jd3sLezi4O9/ZRsNGag3Z9hMrr6wYpK1h1AYrh0TXgY0l8BbbYoNvv3QGEtlB9EC86K6msRWENz3SAlQ0xFYfbLVqJ3BDIkpIqtSJuHgOlGiDMHo8NehbtPB0iHRcBISkn3MAEhHwtrz8zom3RbznMlFUOG37LSiCdiM2aNI66VQhbcgZFnqHbTnF2eoJnT7/FV198jtNXL9EglZhOjoCFimgBM5aRAOVsMnV9G5YkYBKBSm1Ss4oCzHPKjJdSZBtuDbC3v+OGh9JAcbjqALt7e+KXHx3elzM+fXWCv372uUrve9s7ePvR2zi6d9/mLhH8ZaQHu2qgZg+tVaXuhnUWhNVKJnjwvwpmHej7m4z6Br3zP1Ih3ARMPlGi2HnjfV4HVa9TJX3UyX2p2UdurpLWktk3R/HbHKjt3t8S9iuHuQr731ApfA2MsTrjmtnvVgZXVbo7x2+mb61K+aZg801VQl81uVuV+UeVUw+QvWS/gI3v91oBB3cEJourfxRIkaOFuuT4kplVCCUPw7/hrLsEy/EIt8+f4vmff4nrp59i+vIr/KePunj/nRZ6fc6KnWM6vRHlZj5nEowDdLvoD7aAkJSxhWijIVVII2pLpEjKBiZXU8zGc+2ttE1A2DZA2LBKAQGhqDnzGNU8wvh2KkBIGkuLc6T6HWWkWc0gM+DicoyXx5fY33+I/aOHaD3aQ2v/oQHC8BDTeh/LoI8gISBsqGJPSnXF4NtR6rT+XY+K7rPrIfd0PCVUHNtqlblXq4IFZjYvbGN9Kavugcy6Cu4z/H5ugK8a8tWqBG4k1yypaPPEBBw296EqC2saqw2hN7BijtpTU9mjTqr864DQQCmPd4O9sTFKReDFUWjt3F3/sfv+t3vZzpXzMOn/pWjnK4QuKvUVQhvF5HaJT+75ZsbVZvHqhz6I2EjKOFtlzS7uGvslrutnVf01BdVGG/mARIxdDXg38Ghg25433/Y6g0LPkOZoBSTdV4FBqg46wCfQZxfUjc+wkR/K0DuqlBeyMX9H4CcjpgDTqjwGCAXi/SxI9jv6kSFOQdR6911VyG6EjluAkMqrBOSlq9RlTNbYzDopnpOZ40CEJXgJCBP5XC90wmNRe0XMMyqUS1CwF7HqmGlgtgBgtsA333yJb779WsKAWTYVRc8oiNR0sN5cJXMoMNfqqAov+ihZVLwRHB2i2I1zhC3wXSU01CdrAJdDwG1v0HcbS4w9a9J0SGOBWfrZdXLSqiD0ERx7YYG9AWOeS8aeSlZOJRzH3rYOxqOJ4k5WmqjWy54zE5dhtYctIX289dZjnByf4csvvsLuziEePXgbn3zyc+wOOR4sxtZgG512D4wvWRnkjMZm2taYBAbqvG+MexnHMD6x9ebYBu77qk/ViUL5dihbn+bPKJJo99FTQF0iZAUKXUrEgUKJaYnGZ+vLttBmlVxl/I3nXNKJPkGzJDnarSHlaSn7ehpu4vaRhPBLnJ6f4pe//iU+/fwP+PbJZ9bX12qh1W2rUnx9c6MYjDEslf8J9jgvnICPszyraIq4UWPQ3xIoUZGGcblic2OSGWXcgQ2BVeYwTVzR9rSBEO1TqmW7URPcrxSHZGKf7T9zquOObTYnE5rUmai57yL2Ijbcg2q7/z9jb95j6Zald60zz2PMkZFDZN55qK4qu3qyUAsjIRkhkAWiwdCyDBLmQyAhQAgQIPNJEEj+A2i3abe7W91VXcOd8g558+Y8xXzizDP6PWvvc96Mylt2SqGbNzPjxDnvu9+917PWM8AeG9tlB7PKvpiHADDkPABBWApQLfNFTGnIuyTiDdYdGuKSbW5s2/XdQ7t17R2rV1tWyFVt0J3aZOg1fwFTyWw5YajFoAZzqizUE994+EzCObjxo0d3B1TAKhtunGrK9VrDLYy9vObzKfDrcppkbcda4O/RUWqiLtbVekIIJuLveO0IBmnOOk0ZQOlE4lXTMky22XVd2hP3Wj8TNBhiwg0j5z/4b/7xcjYfyLkpum+6nTC6PJC8T2sAFXwjb6xWr8ttKpvhhzsX3l1B6fBAL/DFHycggEL/vQNCmmZO03DtGOidUTRoHBpZOg3vfa4JIpu0vl+wn5HnzAqlrBXLfOUVJp5Kz20BEZ6HTeesC32ZELIJADacj+/dq+gmx+815iaQfYiI2aeiM01JyR+pWL26bRuNPbt9433bqO/acpoRZbSQ8YwqDlyFM7MpBIdNNrhsMS8V62TuHZ2JclLO7eXxK3v07LFMH9hp37r9vm1v7gnssLGy0C8uzmw8GghU7O1s2439fZsMJta/HMjVkgWVDvz71aG+OkVDARBu9GTkQIsvxurQHpOAcUXhC3SSJIdZi1QdRfQFbknNJuWLiA4UD6aDQdf7uLMW60WAcNURcRoF3RJFgAT7bvKO6MYqXzFMzHCF4+6pixo2F7JvuFcnp8e6NpfdjgAhOkKm00z/sJN49eK5PXpw37779hs7O36pjDM65NBE+Td0GdiEeP9kjYniEc1d1O1LW5oxfS4rQEiByyFUb9aUnyQ9JSA853bNm+1Nu3P7tt2+eShjGSijz548VV5Mu9HU/asrLDgl59Q0dIM3TPC+D2CopxYKtH/V1O/7QMvV174Kol7/vjh18WLvNwKfNYLTs68CWAXNWmfDq6ycrKRvTfxSftgVGLyi61yBbOsxnZuOJADhaiqe+JZf+8xhP7oKBF+bdCbBQ/iHceO+CsR/07URpYjiMhz0cu4NWs315w/F9KrwQAifs8kCU62h2RKHwKlofXMjI4v4g6yNzs7t7OHX9vDnf2q9J1/Y/OyBffh22W7fLFujBRWcoqZrFxcdu7wcKn+pWKpZe2NTlNFUZuKAML+0CRlRy7zl5wUbdkY27HrzBSBYaZUsW05brugmEji7DQdDm/dSNu+lJbanqKQLyWGOWxxde6ZDhNefnHXt+Ytz29y6Zht7N6x4c88qe7estvGWTTK7Nlpu2HhZtiUaRu4nNEuaicGIAXaG05ACzVJrJwB6Fez+5fsTawzJgVMinYrpDS4ng7jZFv9VcRKMPaIBBoWVN+u9qF83AaD3REZJ+BnSgKwD1d1dl/0k/OzAn1xP8Pz11p1YL5pi1tmKchnXXgIQbXK+0gAAIABJREFUxulCXKP6bMFkJ67HyL540/qMaz0YIvrENYDC8HAH84FAGV1dq2h+5HTMde5hpH8mKG0RxIZSWJFH0e48PNr+/YFCnih61e4I+igPuo/d8wDm48OyKrijfjp20ilMw1SXeAlFTMAOYgJIV59mtKM0B8KeYxjmx1o7TvP0c0wyCe9CuItgsPiPE9PXrsMqQ9Kf7fhv1PhJbjJyuIFGSSG98OzBEawXms8eiQVAUm4mhWY0j0gz+cE5M9QynB/ZrCYG5MxRY/E8lBS7lVLtwDNK4/OLu5/Z53c/sW/ufWm9QcfK1aIDOjTzAMJFysZDgJp7NiiMHSaCJoRznzJFQBg0hZqQRCo2dRuFeshpZOIDsKEIzhfcrA8RtSjby7lYYXHi6hPRjM5Unl/lQId8Rm8A05jnjPb84fOzjmq3m7du2sYmwK5og0FXruE0qrY2N+2jDz+yfndkTx8/t0Z907a39u2t2+/I0A3gggswn7MHqwFmD3VMrqg/YwLJfeUsV5EdzGW8B7QGhQ7MIgvA13hMa45Ni1VuoWqK9XTRgV50c/T1x2fmnggQrvJVHRCunluvFHw9rYxDghwoFPSsd5rc8kPQtRWUiMEWYiLg2fH1t/fs7pef2Odf/My6va7MAfPFvCQx3X53xRyTfwdN+05XH08DnMwQgoo1Gm0rFanDCjJowXSFYQPrBvaEhC1poreY/KZtmWG6FSdS7tmBnroQvqBbRmAN7oABJkB4SR2M/IBpshtOUUfzvMSBFeAXFl2327HxcCQgiNkXjDsaX3wuGacV01arw67xGA/cRmm2VEoN22ju2u7Gge3v3dDvp8OUzfgaYUaFMzNacXfajrmHXG/AIJFw3B4GYGAHsSg1veaZBcjRXHE/ESi6sHsgE2oGp/rW8Ymz/fzsCK2w10oU7hPPhG8D3kyJzSPPNnVWgXJhQ2yItPWRxaC9ydML/P2ELGPR012uE2N23Hhyaan/5H/4r5YUCo52PZeJD8kqpBggOkLUpaDn4oUVolrISR/hjjZOPFxnsyx8M2bhCxWHUTo3eJ6X6w+6ORbS+sLQRQhBtwZdYOL6wtCRsEmgAdlcgJCvUjVveVGb0pYJ5jLu+DRzR8w5d40Nk9dxbYMj6qw6EnSnuUhsOoPBwOkLiJIVJVGySrFh7eaebbau2bWd21YvtW0+YeqUVc4cF5SHBlOZYiZreFd5EGTK0gp2XdpgPLXJcm7j2cSOL07t6csn9s23Xyv4HIrrRx/80G5ev6X3xKbKNTw6cg0cEQYHu3t2eP26jftj6573JGrVAoF7r1G2F+GroiAA6OgsOmX0Hkxl2GSJa4iAMBbTzmXmXsLP5nCME0IRbqSXY5NzgbBnfcXAXegnfqBCNfEuGXoEB8KuydTPs9RKK7jSHsqJzSmzUDclHFZH20E60zw2Cr7YPB8++k6U0OPjV5oaNpp1X9gc6thNH720F0+f2PMnD617cWalIt3ArBXDVJDpdRyjy/2N51rPjwfZ8zPZRNF2jqY4jy1FS2YCUm1U9L0C+6yNcs0a9Ya9+/Y7+mrWGjKU6XYuraAcpooMHRD3Az7ZSOSgmuh2e9c5gK8IQq6glkjHTQLCeMhcBThXu0xvAi7fN1X09xGpBGva6Wv1Tehuvf5zWQtudeyb1notxs/25kmexA7+Fc/BePolcWPsnoY/Q4/Cuo9g7SqoezNYC1qjKxcs+b1vep3X6aNrgPybgLIAoYxKwkTGe4mhBvf28GoIKqMpBx3zJRqbnKWWFClDS6UDIGQ6mEKonrXh2Zmd3P/Svvvp/2vD53ctdfnI3j2s2I2DijVbaIx4Dgd2dnrheV5js2Kxaptb25bJ0VUmT4xm0tLGTAIWecstCja5nNm457TyTCFtpWbRcuWU5cgek14nWMR3lja5NBsP0CW7nrlULlm9XlWDkOK3PxzZyVnPXh11rNXet9bugeVv3bTKtdvW3HrHFtltGy+bNpnn5ZSsPhZ28hhGqddNcK4HsIvMv9K9eakt5knQqa7X11of59NBZzM4xvGiS/ootK0ChGvjFWeKqDpbZX+tuv4KqF6zL+IUL06AKC59+uN6RTfZCs9OdHpb1Xj+/p2uE7nZv66b8wlnmDYlpuW6DgKEauH5c5YAp66fXNULvtIjwFxlAAYn6vAc6PqF8yo+GnquQr6ev18vZOLr+VQtoWtaISDAu0cd6Y8SvR41Cv3Ta+3L/TqRy6mogmD0E+Mmru47yX1FzyXFFFnArAdoaAKDGIW4i6jfakduAp5BK8oZoMytVXTEOisxGJX6+ww1y4p1sLoYoZkjTwMHlJEarveVfOPBk4AJBv9OWr7RSIU0UxnobJw9gEEiIeQBQJRVOi9AKAMJTQLdfZdr1ieoPuS6VaslK9GkVZ2Fa+XCPr/7qX36+S/t87sYiFwooxDTFaeCok00G/WZlrA+KNx55pxe6Hs4UwQAC2e31zcYujFZY61z3osZhAxIWkCfjnD0QzHXRJwuPJS9TFoNI4WmB48BilNqSn6h/VMNlYViygBgpgxC6kD0yRfnHYHiH/7oh7a7t6Pp0sX5qZ2fHwsE7e3u2k/+9u/ILRkgUSzUrFZt2+72vgAfDC4mJ1xj3OxlhMK+kubzZKRVA8g1Gy1nrDE4iB2UK4DQ124Edk6fjW6h2uG98AsTbt8XopEVfw8NMLqreqyL2kTuZh7kIdG0aX2OB1C4in/x1QUVU01mdksohWmzYo7sVqe2Y4gHyIehBng/OT+zB4/u2dfffCrjSJlGzsbWG/bsonvhWr9SSXUKtTD3gd2E53KaHprllpKJVSsNK5frTmcez9UkRI4kurEmyyaZE5NicqHdyMplaGAJ/g6JAfcfNh/DDwBlxBrjARmaIRuPPYtVLX2d1+Xs1bD8pJmcY5rW0/uFAgsoZGpN00R7UGqiPN5qA9ajy8PmYzSvmKeUrJSvWbXYsNuH79j1vUPLLMqWmhfMpjnLLHN6Bj2VwLWCMoykiaoV46CfmDOeabEKqFXLOGcvrT/si1VJLd1Cz5or2nBA09x9S+JetqoREoAw2SL3LHH3RxFLYdU0c5mbT9fBDf5d0ibLn8T/zB1ZofhONf3jz2jQMOkUlVcsX2/exHSB1L//X//Hy1oDvivaCXeSBEDwi80Z7nak1cATl/uNHm8ui2vwXHvnwDTSC8IqV8Hn4mYX5jKexRUIMxUogfxyiipGMRiKgMxz1rnoqkOEJey4P7VZP+WUosXMClBGMT9ouKEB/x8BIToWwCA3hJ8D9ULaM3W2wqg3ZR5bUMYBiw15qsWtgl/ggA5jycq4jLb2bKt9zXZDDiGC7/RSMNfDWLlG5ARl81ZOs9D9sFtmUjaaTa1LZst8YsPZ2F6eMR18YF9+c9c6vY4eGGiF169ds3a7JfMUOignR0c26PXEdb6+d80OD27YqDey7kXXIJTI/CXYG8uJK3Te1NHmvihPEPqVc5EF/BbQJd1FT7VC0BCy+UQesjujuTMoRU50NFIXJE1xWHJRa+gQRtpOjK9w62O/3lDHRkzEYmQEC1aTZlyofFoEJYbpIBQauoLoiQoI6zH2ISajWFCxyRT68vLCPv/8E3vw8L6ycjCzYEJIY4JDf9IfCER3O+fWOTu24eDScunlqnPMxiMabNTEMg1epC2L/XIQ5JKtxLUFnOI2CiDMl3KySi5XcaN1GlmpVBOnnkiJ9955zz58733b3d6xGkL7+VKUUSaGHAoULriRcv05XF8DhJEOdZXimABBV4FKEmRdLZq8ZgkAPFFMvmlKGL/36oRQU4EIUiOlNfmDfu33a0CYfM2rADauuTXIWk8O/PuSW2F8pWB04Sdm2JO8iFp15YO5SPKzJz+vrl+ov6+C4STge/06+HWMP+M3fvzEXzpgCM2xK4DQr4cX1nFq6s7DviaYAM4AhIDB1NCWaYqTlM1TBUtlSmbLvI0vOgKE3/zlP7XR8y8s031sb92o2cFeRbESmRzuwhO7OL+0Tge33aUVCmVpWLPZqaUAhOWlKKOkVTEhBBDOugsbd6eimqbyZsVGwXKVtOUrWekDufhkho3O5zY+XyhXTMXbmCy+otUbVT0jVASX3Z40hKenfas3d6y+fU3B9NWDt629/bZZdsNmVlNosIwYOMKVQ4jNeM4WqZzNDSaCyW3Vi6hkMPo6ZmL92MQpEMUsual+JunVg4sozzINJqdqOf2S+6scNd2X8Bqy348hvn52xQaaG5I5uFTzg0LFsBb3zFkxNyjU1MH3WAu9x7C0XXPEz/dGaHIisHrOpUNa0yvjuhaooTvtf7CeVCbiawJ2DT/QwYm08DH2IVCHVsH04bGKgwkvUuPUzPfo6AOs96SOcrzWIYg9/FD+XczdXU1aV5OWyBkKVM9oEBes0wXqgvwhAsO4X/DfJD12tY/IdM419x7xEQEhryWDvlXXXc3pMJ0k0kpFKEwXAb/1pFD0rvDlTqihuUXBt1ps631qdV1DLIjPgte//DVSanTyFmg6CxCOJ1YOzomAPQo5CktRROWbEK4ta4gCUn4DMADSmgbC1sJUo1wqGqZBTF+gbs5tbN9+97V9de8L+/zLX1p/1LHWBowgd1FlOjgbLwQIKeiZ8ogWHeiLTinTClhNtbkfMsiQt4Mbi0DnG4zGOksp/qUFRJ4hiWKo0Yr4PJA51xb4Zf2enZ3JxVLP5mKpCSHAE2qiClO5ztMccpv9YX+sqK7f/f3fsa2dTflVnJy8srNTAOHSDvav2d/5/X/Ddrb2rVxomOHSnCpKE8YFx+2XdRXrGuo/ad/U0F7YoD/U3wEI8UpgT5BuK6x8fz7dKCbZtfRndw3wnF2wHmmzB7luMpi+cHcU/8XU1OtnZ6bGZnlitKyGcaLBn4gmEiiwlEx1WPOwIoDaNNFZB9TeMhsJWk2iSJbpjP6/P+pap3diL189t2cvntiDxw/s8bNH9uzVE+1Z1Pmxoat6Ug2mtI0XA/yjxdorl2oyX0HrB92WCSuAcDrhNIGBZ9Zs1GT6uMx4YwAw4yHyGTUHHBDiBwFrbWj9Qc9D60Utw2HX82J9aMBwZr138P40cdYACmMVIlFmAmIAwkIR6UJa7vDL1Mgy+bmVqmgtnTkwG+MpwX6dM2IRGa7cufWeHV5/25qVHWuUN61WaFtqIadKHzakeSaRpA1Fzy7lK9IYAlB5n9CM1QJL8SwUdT7gFQIbgPeGwRHPDzRYrimu9NS6YrjEJRPWjs6ahEzA91wfVHisidOrFW0Smk9uxuT1PDgmZnVHjTSAUFhAOYjefKFJQhQS3yj9sL4vmCL94X/3ny3zJVyx1nq92IWNHNTkeDzy0bGrJfrAhfjcNOgbFL1rjn4EgzxMslEmuwlu7jJl3d6lUwoUGssNI1fQnXng0VPUnJ6eW7fbt8lgbqlhSXkedBaKMpQpWnOjauVa0fKlrC25ceYaQ7lZiQLB9Aiuum+IyuHhwQxhzSwkxRmgKRsOVl2dpYGeAX45a9YxDblm1/du21ZrzyqFumXp3hkbWcgOJCsoXbCi4aI6sZE6TWaj2cS6w54NZmPrTwb2/OSZPXz6wL6+/5WNpkPLFrK20ahbu1FzgBo6KHQ+oIDs7+7b3uaO7bS3bdDpCRC2ak0rlKo2T2P17htV7LBCTaEYUu9IvGC3OddCCvRPFb6BKiO9Zyj6Y+fCJ4s+IfSixwWzmuAViwKYoveG6Aruq0dVuKMYOx2b0gh9KFa/KsK8OKOzyIGoDnuIueChGdBl0fgbYO0hzqwJDjzMY6CKPnv21D7//FN79eq5OkvQTvhiM1JnC0rbdGKLKZPlS5sMuYYjdU7pLLIu/P6HLZ+fR1jpApGz209jxgFfHcMbSbcoLPIp8dw53CT54p5noBR4FMYH775vH3/4kR3sXVMgPZNjTRsQ/EZ9mOivyQyaSFV1IBS7/rHoWjVTwoYQq4yrYHDVvX4DgEsCyeTk8PsApopeL/kcnv3rgkJtZm7DfPVnRkpbfL3XQVzswn//5G3VkV0VdN7lphBPTnneBERXkFLFu1/7VTF5ZdN90/evQcBrPf/XsGESUCY/O8WoChKtNZ8Q+jRmTT1yeqMXndIyLyi2ONQdEM5taMzMpoY5VdXSqaLNAVvf3bUv/+X/ZcNnn1qmy4Rw0w72aIwQ20QlNVXG6WAwsfEIwFO0ZhNTmbEt0wMrVdF3pCBcOGV0UbRZd2mjHllTPUO+VKjnLV/JWKGas1qjqnU/Ijj4ZGbDMygoS1FGh8OxWAONRlXPKc/G2UXHzi4GdtEZW622adWtA0vf+cAqB+/axvZtS2WaNltWbDoJmjhKMGQHUGfSeZun8jZdclgtLStDjuSvqNmJa2Z9byJwTNMyS7l+haKP5qYobeTFFvI6UHVvAlUnaskjtVCuoYH2nGxqaHImPYibyyizDfCJvCHhaCoGgZgmwTkuPFNqoYaJXASEV4GfP3rrOKHkcwgYRMuZfE9vmsZfbf7MFmmnXiXWvAi4CaD9GojxYanHB10FhKtzI2rm1pRSPS9hSrp69gIkix1sPQsCXGsna/5fAE4Gb9Gl2Aue5HOZ1ETr2Z8tbDHF4IQiEQ04Z7H/PkMnX9qqtXmXz089nkC1AXu09rgQVbL0rGPFQoSGp3fg3WtAqDoxDfXhYwLorlD1+p+58RrrrqD1Jzt9AOFkIoYSjB1l7zEhlCTHr43qB9YYjqPBdCVPcDvFPVMDzrvxSMwkTNLIK16kZzZNje3e/S/ty28+s8++/IWNZ33bP9jSZIOiezQIX33yMjmj3OdhrfNiQug0M9UAQbOK+ztTTs53PQNyTfcICpmYZGj8ktvLNJ7nY6L9AI+Aze1NfX7e9+nxiZ2cnAjIqB6bTi1N813O8l4jTkc0PhgwAkoyVq3V7YMffKSz/oIs4YtT616eS9+4t7tnv/Pbv2d3br5jezs3bDaB3u7u8Ez7MLvR1JPsYrHBiE8Ixk9IWphypsmlq+rni7EGS0tMrbhXs2ritC8MY4IrpssCfFLoM3BfYwBBalgHhNHPwZte6CZjoDr7pTIdX1vra7dkf5bXmjN3kSeKLKtGN74I/IScJoR5/XTWl/vyZCTbmdO0YrqcntvUiAU6t1fHL+xXn/3Cvrn/lT15/kiRIVClCJanppGBSjAsnMyHNprShJhaPlcSICTGgYaCqJ3EQxBHhmFMxqzVJHC+bIVKXnsM645cXDXfwoSPJgJ/DigkkJ6/5zpmrWCZJWvFAaF8bYPkgueCzwdOUJwMMWfs7RgCFnICY/lCRUaOaG1TmbFlclPLlaAgg0vQztIQIU+X+KS5TUZj1fQ7Gwe2276hrPHDa+/IfEjB7zHCYzm26RyDI/JlcRzFOdWNEoVjg8MwBSOswJg/zqSSa8ozouYENaei3AJrMkTluJwhZDivi8DQR0SXz+cMkXZqNGZ88sczxF4YNkoHiewbgZmnjN/AVBIg5HnPCpQScC+6KF4gE4/EUAPsv/wn/3g5mFzaeAZlgalMSQJT+LrqomB0Ak94Ptc0JmqwAISzmcc4eO4fBit+0+nEMiFxGosvcLnnKDfDufFypcplvLOssFIv1J2Ok5EOBupTr9e3+Shj5cWm4ikwsSlXC1Zrlm1rt23lWsGyxbSNJr5wHU37uDpFdWMBjYvz6zxxHho620yg6IwoeJg4BP3iZmEYYzbsTaxa3rDN9r69fesDu7F/x7Y3dq2QK+iwkWaB7h1GPLJwzwnA4iQ6Ty0FCHuToQ2mA+uOe/b05WN7+Ow7u//4W5rhVm/VLbMcW1oj6WBsUkI/4G5IRBdswN3OFKxz0rH+Rddu3bhl7Y1dW+RrzHBDEK8LTvNYPAdQCBj0DC53IuV9ejcgdNxFQXL3VX52pOqwcHXohOIDQMfkVtO74JqkIFdE/eFwh1POYcbhxrriWo5wdpri3km4LE6eLpIF/PHveIARyvOgEx0BWGTDK2HuQvZijdDronjnX9/72r766q59881XijnZ2mpbo0G2WsFevXqpuIn5aCKAzgE5p5sz6tmgdyk6GveJopAHlUMZd63hZGyZ6dJyc+d5Q3fFCTaLsRLZXUWy36AAs+FkrFim4nbItJCRljvZffjeB/ZbH//AbhzcsM3WhvSDbgA0VBeGz86Bxy9oHG+aRCULvwhaVtVQ0OlcnXpdnW79evG6NlFJAsL4+m96H76hfP97vFKd639VUoWucqQgxzXlVOQwFU2IqVcUqwiUEpPN18r/hD4nvm8O2RjgG0Fh8rOs6BgJEKnGhqIw1q5aXuDHrXQ9WY1d0qvX5+p9SRbYyd9zhlOgcV0iIIz5ZGIprzRNNGuCYYbcEHHAI3aHw3lgk0XPxjj40fXOQY2uWnowsLMHX9gXf/p/WP/pryzT/c4+eueGHey3bLEYmKWh/gOuXPs+GXPQZK1cKdnCBrZY9qxcT1m2lLYpgMYKlp8XbdZf2qg7tc5Fz5bZhRVqectXs1as5a3RQjub1gSjfzKxwQn0Exyi/VliD+VZZEpI8Xp8emrnnaF1e1OrVjesvHFg6Xd+ZJWD92xj86ZZumazuTu4MQqA5ub5fAubAQYtb2MAIc1DzpSEY26YUcVZ1RVDIneySy/hUDggW5kJYCpFxiJRG4ocCPcmOksH85pIs49TqiQIiffYD0/fM9UUyhS8yRTWUpJt4c98oJPGAx3ARSbXagqRqADCNMI/8+vUazm9BtOLeE2uNlzetGanSwDhOgZG6z5B2VxNq2NRoYmZ6+ri54zPZBiOJiijIRZEzzHMlZizFnaGQAd34BUK21XWVjAzoBAE1Kkx/P2AMLmHca3nuPcNxwKENPyYEMqwQsWfTwhloAAdlaI4FFw0DyliY4ed980UhXIJIEhcC+eAys+g0dGzLNoVoDDQDVbsCZ8yruiBkYbLOTgc2YCmSRHZDYCwr0kBhTTZoNRZNB/lyi1NO0B8YYPRQAUxTtYh30C5yJztTBBo5PJ+OOvy0vcRrTe3aX5iX3z1iX36xS/sk7s/F1vg7fduic5JDXdx2rFuZ6ApHPELWdw25e/ge7hcE1OY/U10zuo9gfMyOHwyeWPSCQjMWb5UdqdW2vBLjN6mNl0izcHtfWytdtM2Njdse3dbjRhqrovzczs/OzemtDKnURoB5jXQw6ll0gKpAoPLjDUaLTlgbu3t6vw+evVcGkIcJgGVGO798Ac/tg/e/YG9c+dDZaRS8M+ILuj37OLyVJ+FW9JoNVWLUKvGfEPRImV2mNN+RJyCvGEi/g+mQXFCqDWYjEmIeds0nSNFXL4JrGNvFvGL9erAyI0X/YwNWmLlk66bsFF/GCN04vf7WefnVz7jAIfJOkbQ+XRazCrWBiaNAIZ0vmB96hAYS7mCWSFli4JrZACFf/5X/8LufvW5PX/5WP9PXd1sNFR7cS3cbyOnnOwhk9njC0ulclartmxCrt8o0vTdZVyAMG3WahH70bDmVkP7AaCv1+9puusRLAwJnF7O/ix/DxniLK2QLls+VfYJIbWlqOuxgeQma2gUqbeprbiO0fHVY9zKMnPJFnOWyZE4MLZ0jvOU531m01HapmMmhQBSNMiMCbNWSFft+s4d+/DtH9lv/+jvaApIj5trQvYnz5GloEHPbDphKJLTHolrr5ICiG3R5HyqiWZG+bUe0sJwCklNPu1652SjmRpdbBNo4iHyyKezUS/N39M8Y7LsoFFmZKn02rE4aI9d7uZgk6YM19Pzcp2VgWmMA8KM6lGAoQYkSjhwQEhOeuof/e//aDmZDoI7juupAHUAEueMuwaNDYiNDV6tNIUTulpOw+TGstj5IDz8XuCaNjtl36gQi8MHPzToCMI/B5BF0xOoFB4BlbUhJir9kexv54OllRYVfbAZOYS1gtXaIYiyhNgaESp01ihw9YtBZxRdgABP0JWoczQc6bMBkkDwoi/IhcjDe5kMTsdLiVwJV75xcMeuX3/LmvUtBZrWa01rtzc8rwrHJ41/EZxm1J3ntWS4gj0umSnzsQ0nfXv64pE9fv7QHj/7ztIZ16dFxyzG6Cx0wDTbLGCjVqnIyW+ODhHb9/nSbl6/aTs7163R2hcdaDyE6uoaDA9a95G06EwhQ5CpKxSVHJv/jE0D7rZvjFAB2PA5qACLcIulExRt1IOhoUviCsb9jXpEL5D8RmvDXPpC5fqxwEQjTXR3JuK2+1TEpRIOxKBV0bWla0ruC1ERgMB2q6m1wQby+NFDe/z4ob18+VLFTL3ZFNW0NxjYy1evdMDUS0Xb3GjZ1taGzZccugPr9i6s00FzcKpGBo1eaAasNw7l+XBsyyG5SGEDFwUGQMjBh5sXNvpkQWFhjOEQhiZ0/kPA+Hxp7731nv3WBx/be2+9a/vb+1bOFzUdnOIoiikOG7aoG2mbBetipMF0ODnY9dwEd1sKEdluL1MClhScCjfW6/jEQbVVeMqlg9QE2Ne4Fz1Bp8OEV02fpNVx0NQ4uvGGd+xOJmmrUdaXsOZPlq3hG1fYTTT/UANGit1qE0jQPX2t+K9VkRja7vFQTHZL3wS6BAgV/ht0gerQru2/45vSpwtTEH4mh6c48+FzO+0nQtrVm19N8tTp1TUN79gvVsJcwA/n9a/YIWZu74VVtEKJ3pMxd1B15YKJii6EA9wF5hI5y6aGlkW3kRqpqTTN5G3KdNDyVpjP7eLRPfvsT/5P6z78xFJnD+yH71+z6/t1G1nXUsWF5esZPd/kLtk4ZdllxgpUhJmJWXZs+apJG4gl9xLHZ+Sto5SN+zNR9Cl4qo2qwCAh9fkyRkq43U5tfLaw8SmHPPulZ8jW62Xb3mpYOk2xQ6zMwC56MzvvmZWr+1beOLTC2z+2yrW3rdHes2WmYrNlXs86hQTdbfd6Sdl0SVebLiuO0kRRBIrkan3HgzJh8BDiJXy9mejaompLtO+sEAc2dJfdOTs+I5H6GWt4ma4o8N4PNOWsAAAgAElEQVRfKz5XEZx5ceYZbvwlhzfnyuvrIOyJ8VmN6331zAXX2cTKeY1nGNZypKhFkOc6OJ90xl8ROLre63XTFX/IABg0Y7VprOigkQkgcBgocgKG3pJdMQW8aRL1jK739TzgtZFKLJJleMC+GJ53Z6Wg9wmTluAorIYazcQAqrn2i5QXhJGZtJ7Q+v6kaXqYjqjFjG5TUShD5dhhYuGmJuTjQa/G2Glmy5AZRgupkMtbMV+wmSEpoUjt63Mowyu4vsrKXfef2sBt3lUwIX9gkgkQyucFKH3S5BM2uv7xtkiOKgDA2e96LjFOZM6G6RMW9NNVoxSQwnX2GsobsTLwowDUc+sTAYp6nVPBxIgJQVbNJ5hK/owu0nP7HEB495f2+Ve/sMliYPs3t1cTwujLMOyNnRKXzsvVm+vC56VOgC2jRooiCU4kpWG9c4bJeT64o1JjyAyH+jDqnLiPgPFsyja22tbebKrhP51PrNM59yzgxUxGL6xZnL6pa2j0lwtlKxeqoiVWilX9fmdn37Y2txWVwGDi6dNH+nr+4qnc2K9du2b/1r/5b9vNG3es1dixxYymN9OTlKiR3373pWiJfKaPP/5INZuKYOq8YMXIWqMYZ8zCwEJPvzB/NJVx2rjOrljEvpbV608q05+g4nWnWNGM11p3MZSkBXNDEk0Gg47Q5yBJr41wRmqS77pcz9gObLrlRFRRrT01PPwnx2gaIdp01oY8I4G5RaYdMqbhdGBHZy/tX/zl/2df3f/Cjs5f2cxwew3GW5o4Oq2QyTCyLtZjrwugCwMd9fJ8E3SzpqAZTZskPvVmxWotsAJ0ZKZjACmvu/mv78mxjImSgIU3KMypr87GYu9wHSJDHn/GcRRlkFN0SQAGgUwYDQM0GCCe6ZkrQnVG/kNvEV0kWkcPvocqvWCYhYZ9mbNcpmTN2pbdPHjLPnr/x9aqtx0U0jBMp2VOqFqNJsmMwQE+GWQqErtEjBuMJXfR174WGkxqgqlm4DN6U9Jrbl8zYvHJfZqmWMghlSHMFWOvWNsFIzWuXUwCkIQh2VAXw4NrhabTDRRpOPEeRFnNOfWb33sCAYaa0FnZH2uW+qN/8g+WCqIPgaMxMwxAyCbBL7o5dE+Y2GjUuHSjEfR9coaSPm+mD4XAU28C85nQkXWxvRdXcrHKpDyLRlmHaYU3Yi88wL0OKgN6GmKvRnPrdHo2G8ysJNtWRuBzKzVKVt+o2e7Bjih9wwmA1sfHmHew2TAWlbtnKBiZWCKcZTMf9kcCPOg/qhXoWHSV0MVMdQCk5nQS4JhP7Nq1W3b78F0BwlKpLrOGer1tO7t7Aj48qOLELzFNMQe3WvT+EIvbTzE1Gdizl4/09fzlI/H64YIj7mUTrdcqAkBw4+XYxA1EdzceW6/XUxeNCd3+3jXb271hO9uHekC73UvvoodF5p0dNnbG/9AkcnKHqtcbVsvkrWRZdfYnUxYIBh1MJfJ20elJG1DheqDRmoUOLhSFMm6gHkKrL/KJFBrtOlPRI1KMoH1SyDV01kJG9BcyZYYyafF8xjHOpNOZVWo1FWlsGDEeI5chCDVvG+2WR0RMJzKROT051nVA7F+q1uz47MJevDqyV8enKgAOdrbs4GDPrh3sqgM/ng/tsndmL149s8ePvpNGlq4a2kzoNjyM0/7IJv2x1r5iUdhI6FTnMu48O55Ybwh3nIMCsFiwHA2PXDBfmZu9e/iu/eC9j+2Dt9+3AwHCku7dcupW3rw3miRLHGcV/km7Y2lpNjkoExQ1pYLlSkU3IJqy20IBKVqlUFHYtwBh0qwlAXZU7Ia/VyEVKHFax0F/c3WS8CaglSwy3/T7q0Vv8v9j5+sq1S5O4eLPS2qBVHjGLLfEtO5NPyf5fgUIV0X4qssUJknhII3FbQSEBCQ7xyuAUT/1IyCMpi+idEZki4Yt2NO/VrsnowCu0Nq8ePf7IcMB+iT8jugGGcfwFjiIQm4VhTrOyqL1YTNPOtbQcugf0gA4s0UuZ8Nl1saLjJXR6D15aJ/9839qnXuf2OzVffvxuzt2/VrFRtm+petmxc2CjQZ9G/dHlh6lYJBaZmaWJn+wMLdMeelmMbmCtIBMC5aTjI0HUzs9uRDAqTcaVqkXBQgtO7MlVNTs3OadtE3P0jYYLmwwRA88tVazYns7DZtNOzad9Gw4ntl53+zkMm3lxqHVtt+x8p0fWXnvtlWaW7bMFpW5yPPOM1hQUUPxlFbm4hQpgsEicUCXXItx4uzYyim5MQA7/jtYAtIJJmy9kxO1OP1LTtxF2QlrMdKaX+/ar82SkmvBXalC5zY0VOLU2qljr5ssRYMotO2rNff6C67+7+pzwMszxYnPwtXrkpygJZsraHIECFm3wcMplpsRwMkdNDqEBvDsLEmucQCFrFmkCAKEQSefMJLCYGRlkgGdUBp7JlroqL1Y9cfFyXU8C97VTgukeaD9Ot8t6RIr6YPs7b1xoEJb+ZgjFZ04/PH+2WfrjbrAIpPAxZiznGc/bSU8CpA8pOc2mo/totPR56Cbz77ORIcpOECBZwAWEBRJXAxHs7kN0aXm85oyUz9EgxIK8ry0dc7IARjwXjX5SC9tkXN3dS+efQJIvlqkkdOYcWkOVFX3b0CX5W6BypcQKKSI88Yln911P7gdst0X8/nQ8FzYF19/Zp/d/aV9hoZw0rHWTt3lNLi/U+dM0bTT/OYdZKxVb1qjillIVUZp5EyrQT4Y2aPHj+z09ETXBVMNJrBO2fOJK01l6kBFcyimJSOr/0KpYI12TYY2xvUeD6zTOROVt1TIarLHtSVHjsbQfLpUhiCFeKuxZY1aS3EAO9v7ttHeVD3S6V7Ys6eP7Jtvv7L7978RC+nawYH9O3/v35WzKDQ+W+DmimRlZg8e3LNfffpT1aXEU/zBH/yB7e3t6+fhvE5DODZ8FAzO/2kq5TRib7K/nvPMDVxlubESdT74JN89Gz1uj71MuljWetDtSqoksxNv0ipgPbjfRjDo6zowV6LpjAxiyGicilElrex8bFTDekb0M1hz7pKrSbXMGTNiZEEpdJqiZ592R117fvzM/uyv/9S+/O6uHXVeWppsx0JG0SUMRaCfwnygIc39pc4dj31tUretHFgDIGQQ4/4KaTVk8Pco1lJuVlMsu1v0fCF3amp91rfMv4IPSdzLlSUg91vXA6NN5TSwJZ8DjTmGOnnFZihiwpzm3R/2dJ+9KeWNMfwuaO7T1AGEMqF0HxOv89EJZtJlsQhTKcLpy7a9fWBv3/nAtto71qy2dU/L+YK1a+hTmYqObcj6IjscR+4s/hLVMImL5pXu/ul9MW8Y8Z4w0vL5SaRpsycCppF2xWgJamnN+12G4EgvPPex0el7xapJ5iWH1zXRSdoCIFT0jQ/s2DOk+c0T88QnS2noBiDkHmfTeKZsWOof/C//4ZJDlQsH4ONi8aXg0qyPZnUR4XvLtCRkCE7mshgXJ57Nl9DvoutVOBiigQtdR37PBuLBoqHolrmHH95xbEmBEdE7Y2ke7MsOlNG5FcnhQus3HVqtVbXmVtP2DnYslTPrDi/VvfEjK0w/eEBYiKHA0+crlrRRA4jEH0+l5RQJaubCs3AAvnMCModTAcJ2a9f292/Z++/9lqia5HspCgMPPMb3+by1N9t6SPpMBxHaTgCK3i2FhsFmDCB8cfTUXh4/sVdHTzV+LhZz+nPG7cQo5HNM9XyyIVcwHgeMWLBHltFNzjbaG9Zsblm9uqMNudfrioYABZfpF++JopmcPHJlJASuN63V3LDtWtvapUbIj+HhoHvD9V9aFzA+XQgQKjuR6WAwq2EqpkUoMOj03jh1ESBERM31kEjV82mosDjA4D+PAFdM5HDhzhLpACXF3aEAr9DD2Gi4N6V81kqFnBypmJLyokSC8ECPoO3wgOTzdnRyas9fHdk5rp75nN25cV0TwnqjIgA+mQ2tO+jY8ckLe/7skTqT5Du+evHCBv2eNuylsjFYMxzWmGRgeTx2znvoPo1ln53ShK9cqWkjAhDSXOAgff+t9+zDdz6wa9vXpO90whpkXq6Fj+5lR5xOG6TqPB1dniIVLYiq+1bATKlaEXAGhM7GM8ul81bKF931LKmHER1xlai7MjFJFr3q8cdJR8KU4XX6XdhAEo6Lbyo2v6deXW1A3vWK08nAg48BcWGTSha3sRCPQcBXf2ay2xUpe/E9+HTPo038Nf1rTZVbv9uYiyTuPZSMMEnV9hAobH6CO53Nu3krBaX/1feU7cn37NOnqAkNRcFqzuJ6FAFCV1q6NoXiOoBBRZ9o58/aMpW39GJgqcXA0gBCdN08Q5a1yTJrlWzG+i+e2r2/+BM7+vLn1n101z682bAb+yXLNVOWbZhl6vqEmo7MLjHjmopOnc4tLFNaWqqAHXdGpkgUhZPhTJNCJoSnx+f6LNVa1Sr1kpVqxPoszHJzW2ZntuhkbXaRs8FwboMBNPuJ1Sp529hAV4FOZGK9wcROLuf26txsY+99ax98bMVbH1px64YV6y1bEPgLwKV7RtMQ6ip7BfqeBQcnpgBZaa+cYuS/kmssHn6xeRnpmvwbmkg822/SmK50GmF9RvqOF4aJaVQA/cm1mARc8ee7K8C6WbM6lBNd22QzxhskAKN/NSC8+tx5ruHVqfTrVOf4PUmtLhMTAKizBdzvPs4LHQZG58QYHh0eh2CUIu2/XEpDYIOme0GXElxV1ejB2CRRqAAEvVHo7BmxVaJBRnAx9dxSBOo0YqLWBR2ag0N+qQkQmBU6X4LDqFvtu+usU6lMkhZ0+DT8RtKU45YIYALcobXL2mgBwGOPJy8ZlhJNPmcyAWwUuq1mWojCCE6fC0CnmhBut0+Bi0QD4MteK1YMQd5omORYOSXnwZbZjBfVvO6cs5kJhjtfila2al4xgfSxNCwj3p/HYrj5TdTic97yXFCrSEOWTrsTdxFTtrR99c1d+/zLX9kvPvupnXePrdzE7InzGKfImkdNTBwUMuHf2zqw3e1rtrW17bVFq6XPzmTw/nff2qNHD+zx00fW719q2sZ7BATnMICSQ+FcYINCk30D0xAiDVA/6yuFkZu7TGLyJgZQvigWE+uQCAimg7yHzdaOVcp1KxermtCQzyxX6XxWLqxETr148dxevnwumUmz2bKf/OR3rdncsEza4xAoco+Pz+zet1/b51/8XDTIg4Pr9nu/+7vKDcZIBnYbwCeavAmERWlGMIPxNeWAL/lcU/uo0NGaXFO7adj7tu8xEKxZ9xDwp02aZZ4P4U3Pd47g0p8Tr61ldgVlk31M+lHsU6AxU2N7o7GEiVKgdAKuqBloYlAoyFQkXxSVkWLfI73Cc0RDfDKw486R/fzzv7Evvv3cvn18T2Ypev5CUwN6oRsnZoMZDmY8gRnBnyqOwXX87khP9ILTvqmLckWQ20RDHyLZ5D6/hM3mLDCPFPO8WK5ZbN55DJgDQhr4hQL1MJ/ZvUHYrZSjSOYgcQ6ZrCZyl72OjYgJo+YJ/hS8D55pxdohE0OqFPALAwituyK1MAaG3MuCbW7s253b79lGc9tqpbotpnMrZvO23d6QYzxDpiEuvURuTMa6Bgy9/ByJOYReD0RpCD+Tpk+UU/FZvdHgrCbproNRp5ZGiMuhzlYDCHZZqHc8Xin4ggR/D+2fK50pQyiuksfAiAlDvS5Jgzdt5OdB01WDG/ZcbyJgxpRLlS31H/2P/55cmAE2CJ0RWgJARJvIuX0+74jNzumhTt/gxcZsLMOhinveAC5CrY2WHgDviERxMuJvJi+ATB97s4Ao+FlEovZgQjJktDu3xdRvEvUAIHE+nltmklLxjElLvV0TINy9ti2aBN0jzjo2R23Ien8sINacdySZ/gAIea8AQigR/Go0mjJG4MBgU+drOuK9QImaWCFftUZ9237rt34iYAgCvbzs2/nZhRYcmyCdKroRgB+MGXwC51o8XE8xwplMh3ZxeWKd7ql1e2caZZfLBRsOuzabja1YwEyHJeE3T1RUjjPp/rD1984oYbLFfMVyGbQ4UHcZU7uF7wAjlZAH2Kg3rVZvWrlUtWqlLtvgrca2vsrFspVyJZmjwNnHeazbhUqJlTQufya6Cw8dWj8Xx7NReXYMmxLX2sW9gEE4/0w+IsUIEIOwN20TuqWzqQGsxDJgasgDOhlLVM8BJSWCNKZzqxYLVsq7VlV0IfGnE5spADSXs+MzMh1PpAekQ3pjb08TV4yN0P0BuDmMhsNL61xAfenZ+emJffn5Z3Z6fOSgm0JJhQtddCjQNAocELJhs37osqExgY6wtbNn7c0NyxQyelY2mpt2Y/+6Xd89sEqBMNOC5VIA2oIMcZw66K6DTIgmS7Nxl4n3UJMRtnCASwE6b7nkk1M23hnNADQemCV5oZYEHbGcTMhVQrczFM/JalLkcC8CI300Aq04wYuFtYOgNSlNYCeAphXoCq/tZ1+EUL65xSyxOAlc8UPjvw322t7JohvrwDawMVf4THSdMJ1LTnL8ZyZiGwIdYw0IA6XWj3CnwAWOfkZNlvgJ17b/ERBGIl6oC0IR4O68kQ+bZNUmpzBrsBANgkJTincQTArYjt0NLNBFfXTolFHdopxZqmg26yuc3gGh2TyXtSkHs2WtDDg8fWVPf/lX9vTTv7YXX/6N3d7M2PXtvLUOqpankVkaWwlzLihDF0MbdUY26mFgZZYrp22Zm8kens4toHQ2Zr8FEE7t7PhC1wvNYbVZsnK9oAyqVA7Dl6ktujmbd/IOCMP+SCHaqKP1ZVUu7KwzsKPzmb08N7t2+0e2d/vHVrj+juXae5Yr12WGNYMWCmWd6TkNElmoUzSliRS2JfoGNYmgAq2pmxFcxbXn7mkh7iGARvZ5NXveYBz0OnAPB/LKdMsX9tXvuwoE46Ol+x80c1enc24A4GstOdn3zm40IwlU5KvI73v+35/1kOUZF2ug2npPI8ZVxAD66AbqE4QVGGZS4EQmL1rCV2DFeXETdE9ODQ0gVhPCUOgEzSefR+8LV9XomqcxeBzGO93O94XguhwmjNzfyGgg91VFlCaPgYWijrqzUETdXqF236CYBJfQg4b1wT2ntsCxnOkgBaDnKaetUCK2hTDnifVGPRvPcch0KqY68MpOg7HkAE+GNZ4poWYxn29q3sSMujqas2TdsYtTuxCXgOmdmsv0GdHlEHCfycgHAQOm6YzmYEE+DQJEIXIiZmwCaLkmA2QNyHRorur+xCmBT+b4eZxTnGGwXuQ2ivFZMW1Pnz+0+w+/0YTw9PJIxflgxOS+r+kfjaBCrqj3O+iP7fb19+zG/qGciKmFanUmHlk135Fp3Lv/tX351ed2enZkXfL/RPHGnRv6gj8v1AgU4LXg+s0SG42JBEDOslB0DVnCtVLByjBs6DFlAe8Va9Zb1m5uCAw2622vbbIlRUlQ+9H0tkJachPqBoBg97Jrvd7ACoWS3bp5qOlmDE2H2vj06TNFVD148I1opbcPD+2DDz6wWrWm+AmoobwHaLCsO+mZ9Qipw7BqPum5XtH+Qm6czqzXaXoxjzQCQuQgrl9dx0oJDK7Og9UuEuJAvIZSwwM6K2CVBgZsJdz/jemxaxCpDclWLjItzHONMGZxWixgSm6UarTk1GTnOdNZqo9GDFrfzrqn9tWDL+2Le1/Yp19+ape9CxtPR8IAAFPcN+XUnMl5xIlMmJgAMiAq6GcpLkUTQ88ijIBQqQRoBDNjUYxxYhc9doGmnXXr99RjOgLYZjJL3aPrDz6ADccAJ6epMpAYWqic7wHDhYLkRjyzkhxNh6oneTblgL9EL17SewSARtYeU39wCHsa669YKKuJwLmTNiRHe8oF32zvWr3StOlwrHquVW9YtVzWZ5nMM8aSjOZjUULnoNa1fqLBB9MyeUggVcjlVeNqsh/3NG5KqHF9CBQdtJ3RIQos/hvUxoEN4ywTZzGIQiyvlmhcFLTsKwdbnyauMnrVkARXwWCAqqqWm/Yk6OOYzKX+/n//95ZQSop53OIa4vn2ez5eZXNj3K7wXWgTgD8JEOkMQY903izdKjZeColmGzEpFyQAwgWWpnSR3M5fRicCaNjBZq0oS2ZCI932XJxyciXTgDRCJbPqaFHYdC47yk2pt+sSrW7tbuhBObs41cPH+wXJc0ww3vUmvF8sFoKyVgCEg74E3hSkGCKwuOhmaOEg+h7ObAwlasjUyt/Lj370u3Z4612rVpv28uWxfffdQ71eq92yw8NDa7Qbli1m7eTk1E5Pzqzb6+vnuDXuSEJrBLpL5kTpuVWqxCZUrNs9s9Gw5+BgSSfGOy48ICHX0488dVPUtxQFaDrxzQr6bSarmayNRv2wUFNWrdQ0zqbLpk5bJiee9EZrT1q33Y0d26xvWt7ytpym7PKiZ93ewAZQPKFwzmbW3NywSr1mg753dejSUJRIFycTG1+QYBZvZ3qxrsNdc0+yCD0XRjSjANB5eHk9NhZZ8Abbd+5Tk5BROb/64cvUzh0/Cf/MWraQt1yxZOfdSzu9uNAGAJhvVWvauADFgO1SOWftds2K6jLN7fzkyB49/M7+9J/9sT349r4L00VbCJllKZoI46BlCZSO5dK6/b5Acqlat3fee89u3T60Yrmkbmuj1rBKsWLFDDS9keym6H5Cd93a3Ai2xUF3Q9d4afbo2/t28uyFtWt122g0rN1qWRYXOrpZOkiyovNxsehQzbDxjqHcypuK0xKfqsQJnSuHoz2/F4DJAnfVbQ90nwj8khuNuvEhGzIWxski2g/INWB8bQoTgGfUMa4zc7zwjeBz9d+gVIqA8OoU8fsKcc8qjfltzs+PgDDq/fz/ExMPrmtwCXRtSACGqw7uata40oNFGosaLJqqRAOY8L2JzLFfA83OhXUwGIvvlXudQxzH0v66HI4AwhRawTG0naFl4HnSWMV4KeVxDBXWyOWZnd37wr79+V/YNz/7M9sp9my/bXbjnR3DeX2a6VqrWbdKqWS9s4H1LvrW7/TlxFyo5GyRJWsTjTKFGft6SiZJo/7Ezo+h0cH0yFm9VbYqeYQ4UOfmNk9NbdHL26IbAKGaZjTMMBooaqLP0f386MJens3s1UXK3vrw9+zm+79jhf3blqlvmeWLNjOo/D5VAQQWZW4jg3HRtcghTGHMpALeY4m8WFuDmthQkE180EfE9eJa4fXa/9fBW3pt1kKkFL+mDfWf/RoQDOtZz94qb/B1ELoGhA5Z4prlpSUTjqAu8fl+83tdz6+T/+7qe4vP5Oq/kbokCpxrpaN+1oPqXdMYrx/nOP9PQ5NrGxKLQq0bsq0iJTowYLgGOocWacugJQ+AchqNaVYTLi8MdRaETEVnDoWJma4rBQ/Fik9VAIhxkkKn3ZvKORmqlHNov2jsLRXMrRmk8mTHKiB1ZuQzlivn7bLfs5PzU7vsn0umAaWM/VYGaaEoQmNWLqPbp+bAuGWuAnixnNjl4NgGw76mHHgpQK9stzYVmYBjp0+dTE1BrimFOquaNX1xeWk90UznknLQpGUyyb2IGlcOVRXTmQAIqQGCoyfvT+dkyDCTJkvRGW7kASAsMlHJcV5d2MnFkT14fE8TQt47MQPPXz5TgUkI+1Z7S+cekpOP3vmJ3Tx4W81y5SLmMqL6AR5Ozo4ECH/xyc/s6Oi5dS7PNElSMT/NqD6hmYU/AcMAvg+kNSefbUSjm2zAnJGXCNDcxSAG/f9komEDE0kyA3d39mXln88SO1aRjiy1yKjx3gfYF7Ao4JlGE8V0A9dj2ANMRwGQPrFiX8DA5NGjh3Z09NLOL87s9uEtO7x1aDs7WyqiLzs9dzHFiAVgI+dRpxuyrpRhF8+UcN5piqvnxCc08ayKz4x8NzQFC+dviAhQtEBoZrie3DW7nAsiDa9YbWF6rsxt9K8YrziDjoEJTWF+NjIWngf2OGonmnou2RpbqcAkLiPNIBNDPCF0vihGC5kFQIUYtEs7vzyzZ0dP7e69u/bTX/7UXp28sm7/UrIiYt8W06XwQLlUtu7lmQ2H5EVCwyyLdVbUz8pK5sXUmJ/vsTF8MQgwS2V5n5gdusRMho5MLCeu4XQQHXLHlU++tAXAUZNRNL+wWKhdNfdUjFx0I2WdMqzwPHTqQRoYM4F93Hr5GXwOvjP6ZSgzlwFEDs0ue7IDe+fhYfyHFv6avX3nQ9vbPrB2Y8vGg5Ga81BoMbNRsyddsBRUeKZqmtISPxEdZKO5mBttss9qYprPhzg2Z1Q6q8g1oHGvpDnquAhquFNHZfLCXiRA6M7/kf3h/87NJFnD8RrzX3mIBKHiyvl5NYl14yGGXTxHyvwslAT+M9TDf/g//X0BQv6A8W7sODBS5M8QALMYACiARbpvvlkTYo7Wj4PDxcTqCMg11MeWMZtQndRwcEbaKYAReiQ3PzBZ1BFjs2FULYfQJRum5+b0z3t62PujgdU36tbcbFprs2HTxcQuLs59VI+FMICQrg8wngtFRwDKqgAhOSFzdROgWtJxkYNmGcfRouiCABUeCDSE4xFOeugK0/bWWx/Y9YPb1t7YsdOTc3v0+EnoitVtZ2fHqnWmPBk7PT2zs7MLXSuZO6hrgZMS0zdQ/9Jy+ZQAYbVWUjzCdMxkCsqJd1t0TZnGqdvqeVds4IBCdVKkCXFHIbopAoQpQNvQjUzSGLZU1SVRuaUCLGW5fN1KhZZtNTdtt71r17f2bbO2aY1yU8JuNISdwcg6g4G+itWKpld8fh4oj6JgOmgS6RMPgaBdMQuho+rv1zt6Y3Sd6kS7jirSdzGYoVhgU4F+Ijt2oQazUiZref0Z1CTca90K2n1roCZl1DV5cXxkz16+UO4ZGysAC1roaDKQ9Xi5nLet7aYEwdnUwl4+f2oPv71nf/2Xf2lHL174IcImzsOtSRPFJXk77rgqtyaiQyYTq9TqtrWzax//4Ad255131NjgekBLOtt1xJgAACAASURBVDs+s7OTM20elVLZbt28ZXduH6pJ4NRpqHVDe3V0bI+fPrNnDx5Z/6Jj7x3esTu3DmUSlEFjiFGC1nDGyoWiLSYLmwwn0sySqxNgSGIS5xN21+WKe7DKbOPfxs0mSW9MUuZigRoLx6TdfpJytgZb627nVYCXLEpfm2QmdI8RCK5AZKSwvWEqEwFAsvCNhzBrJh7+mnQkurVRy+jvIQg6QpFI0eji/QDs1GUIYDWGDoe+hr+uZ0f5xP0KJXQFSN9UwgdKqDRboYgnF0mT65VViE9tIyDU/UOvXbDpBEA4slxuaSkEp7jmMim2jBXZ5AddG754ZF/97M/t0z//E6vPj22rOrXb7+1ZpcW20LNmo2zlYsEGlyPr89UdWqGUFwWUSd8Sm3g27EVGJlnzEXvsxC7OOtpfMOmob1St3i5bvsozN7fpcmTzXtrm3YwNaZbJdnyhYrBZr6u44s/uPzmxk27KerOavfXx79ut93/bits3LVVtCdgCBqeazAP9lpYno0qZiJwZHkXCgev23W+mjF6dbPsBG7P5nEboarM1/TF4nazbGXH0GP5lcg1fvavfCwhD5FL8++SzFl8jgtMVIAymKlcB4ZvW/K+v/7Ur7ptWXvIZW12j8ImVvyorfJ+KOVUrGNw4iSCsc6dGskcrJ1LDFP93+p44eVeTiumDxw+o/kDmMyemxzvxMhETvY4ixQOZpUtUPi55c97Nl3tm0Fu5TjAeBx6YLtdwPArIKy7kxehhSpLnnrNnMr3gW2gQQKUMkUHLXEqP1Ty7tFdnx/b4+RN78uKBXXTPVBxyBpETTLecqQoGJkhI+DumJLhFy6BIGqZLFcbKrksxoSlaq7UpvVut0lhRHQt5Ju+m859YLqYPeC1g6KKfA/dDMQ5FN7NRo2nd9OApGE1pHgu1eKCBXMCDoYsmHDSO3ZSJporM6KBlck4QL7AYi400GHdtvhjJTfKLu5/L9RTAe3h4R9l7yElu7r5nm8091+Lq+81qjYpo5WcXR3b/wTf2q09/bsenLzVJQprCPYNepqblbK5MYFy5ZaiDfGWCCygSo6VVK7iTY8Zmtt1s23azpTqC9QC42N+9Zgf7N2wyYiqV13SmmIOVxnSHydDMJpmZzeW14cU7tY9T7x0kxtUCgKKpe3J6pPoO6vD21rZtbmxItkHdKjOrUFNRA3Dp/f24YRDrTQ71QRsYzwg1+KIp2Ru0406J9nxDMT7kS7A+h1ZgUEZOfjbQCNdeJWxCDUVLjcZG2Lt4GNIeI5DJOQODZgkNDSi06Cg73a7WV61WFaBrtFoa2mDGiPwHoC8dHZKiYcdeHr+0l8cv7OXpS/vu8QO7+/VdO788F+Wy2WhaIV/SAEa54DhoTvsaZvBWikUAYUN1JeewYlTEEIyNdDRrIXewEDLzqGuCJMgBoTeaeK7884dPi5EhbvA09IwJXlpMK8XIpMzGEweeipkAZ5Rxgoc6yhdNGxIRBs7Q6w3U8NTEdMoe49NINZ7Q+wZ5LmdsqVjTVy5TkTHRtb1D297cs43mlho8MN+ocfVeZVbGRI7Gmvs1wEyAnYdsa9WERg+soY43jwCEDLaoZYWfIptFTQ6/93FqmNS4SxsaagQ18VZNiZitvNYoam/WUADzNBodNPYcSKr5tmpo+zVhL3KJfpwQ0sxLWeqP/tf/NBgf+YGqUHGmgJKBQcEsuNiWAjhaNiunB5RMULlz/r1b6oeDU/YWcv3CSRQajwTsmDtgdGJpPawU4DjixDw/6IOMdRGzom+bjen4DKzX6dvlWVeLFufHxmbDGhsNq7dq0ueRacgGKQMPohd4I/Cg5QrpXTg+G4vHWZgz6/a6WsiI0qGUcMgAEGXGwUY+ZfOYW7eLO9Jc3YOd7QPb3r2maImXL47UEaPTqJiOUsayJVNcRqfT1UWXJkFaAIS4C22yfBGUSXhnuZK31IxMoKEmltBYWVyiDcghLziZYf6i7EOum29o2EBLL5PjweP1ZzZbjHwjgiaDKRA20XyWGZk7ODUVbbEsWR0Hr8a23bl2aLf2btmN3Ru67gDHTn9kp92uHXc6cHAthd5B99lzegDxAEImuzEDSQ0CmaH4ZijKCZb5MpKJdPFo2OFxFRR80V5XUy8tfLP0DEsJTIeK6vBKfwVYY9IoygW4OGWPnj22+w8f2KujIwHoLcJlpdfEZnqhrJ6traZE7Jnl3J4+emiP7n9rX33+hQ17PWs1GpaiWyRDADovbk3MOtF6hXYWTEY2trbs+s2b9uFHH9vh7Tt6SDudS3vx9Ll9+809++7+A332na0t+/GPfyx6ytvvvC06KxNGAnm/vXffPvnVp9Y5OZPb6+/9rZ/YDz742O7cfktmBSLiSpCe0oSUgmQymCo/iIM62ZWUYD1EOqgrlzDEiHoqdFkRuMVhxOp6B9557GhGswtnZQX9lbqivx7L4MWkP8urn8VzFnjzcfSRnOjEQzWGgVN8SIMRMpiSNL1Enb6qeZ3G6WMVD3WlIIh6qjV953UTD9+PVGjL3jzaeKzpoirStY2vLfF9guNXLALCeN3WYDJOeH5d0yUgGSbl8YBgPWqMLgy6Bpcuqg+H/xJNDg6GGFtglsF0A32VF4WLJcEUJEsMbXl5al/+7C/tZ3/6x5brPrJGtm933t2x1iaahqFVq1B7MgJ5OCX3+2MdmmrWZWYymVDkBayDRcamQ2+6XV7Q1aeQM2ts1qyxUbViPWuWwzFxYNPuQpmF6KiRC8zmKYOavtneUvHbuRzb3W9f2OWkZFa5Znc++j27+d7fsmL7wKxYs8kCCrkbx2gf0fEKGXZhmTBhjoCQE4Y9ZNUIiTlN0kX42vMsQb8HMTsr6j6TU901eIpu14nxXHS+TfKBwzdEoPd9gFANiOjuuaJD66lb/cj1RDqUrd8zIXwTwHsNEGr9/zogdLr1r7vf+hSQfdapat4MCh35MBkPpILVtNLXJiDGVIj7tZVi2bVuwdk3+JVqn9U0IFDSbLyw1HQp6mCuyLTFWUKcfzFSQvtGoD9Jr0dckUbhFJNM+wLNNHTPkVzIbGWOMyf6IQLPkTtkLINeipYnBT7TTKIoxiMxjwrlvE0ycxunp9ZfjOzJq6f27aPv7Ov7n9rR6TOBPqKOLnt9ASXOpI2NLQElqIXaf0c0Z6G3kcHmsgwc+ZjiUODhNr65saMJlzRw7V0rFTGpy8qwaU6zBYqZ9PEYsNDl5/MTj0HmMvQ7nzZIjwUFj6KRs0gafHendoQbjU64VmT1hWYVU0Lp1QCESyuVccnmiaIZO5Gc5Oc//6n99U//SpEwFPMfffSxXbt2w7a3dq1Z2pPtvgLCoQqkl1Zvli1fTNvR2Qt78OieffHlp9bpndtwzAQGd1YawnUBX5hdCkoPYGyu+oUIKGh/SCtKmobgAdCu1m2j3tDzy3rM54sChDcObskrIm05u33jHatUmtqXKLw5g8epSWgu4AqJxAR6L2PDdLimLrMpFLlGGB4OggP80ipMknKwGoYep+ALVm0gHIm1zweKJlRE3OoFCNXMfD0gPgLC1bkaGlFC9OFcjHxpmtRh/qP9wHk+axdftl+PGmBg4bmaPI85TIq475rOU7NNBQah3SpKZzG1V+ev7MXxC3v2/Lnu6WWvJyC4u7trh7dvq0Y8Oz23zc1NxZvwmYfDnnU6J/b46WN79vKZnXbOBA6fPHtivWFftS8AnUYF74V60CdqHg3EYIaaEvlRpGM6Fdpr1jjFJ64E4Mrzr0a/tHV4kLhxoOphhgEBYDml3g1mZpmUzdDRYtQYEgtgobGWAIQMSxwQZqVVZUrIfwsVJtpmswlO2USbdNR4YRgCKKSZAktOlHeGWxhN5WE0pm1rY9farR0r5utWq7StUdsWGGzWN9SgkGOsMlaDyZnWZfA/CXx13EcX84nqxthvG48GweEW914mdh69FvO9ZSwU9X/Iw1bn23pq6PrtMKBIMr5Wpl4xBzaeLQDLtOWzRV1P9t6IaVRvpaEhM8V3YztwgcsJ+Iw01ZaW+of/23++pLik+AHt83AIQYOGlWfli9VjCJxbz38zuBDla45AgyWs0z0o213UmCvQ0fNN3N1UAYSEOkJX4ObifjMT7UEaAKz2M3nLZeiUM4GZ2sXFpXU7PRtcDvVA8XDUNupWa9Ws2qzq/9U1GUE3ZTNiskZbc+Hc2BzWudjqmt4H43M6Sb0BrppjFWl0hgCLK/cehKYzaCBk8vB7AFZVdFEmhG7m0tdruYU5E4CZLbLw8gfqBnrnI8aVMiHl5wOQARxcB6cDpBaYiBCvcansHxn8yDiEhQt1xrWDLCgOGrk8EUuAMDvHYuG1aWUACj3nxanw7vypCeGCTcdsOM3aeJqz7CJjG9W2vX39LXvr4I4d7h9aqVCxTCavMPke7wd3TTYk1SFYUfN+/F6hW0C3x8PKg62OrwChT3h5iBBCjxeuAXLrBaeQqtgOUxrWQ+zlR1DIwc6EEBovU915yoN6yXScUFwwbc6k7fGzJ/bdwwf28uilAum3201NLPlJ/V5HeUhY4meZzEwmAoTPHz22s+NjbRVbWFAT5Ko2idNgc4DrEN2geQXAulyyZqttm9vbirsoliteEBPdMR7LmYt1t9Fu2/WDa/bee+8rkJeO5OOnT+3Zixd2fHJqR0fHdvTi2DbrTbuxe81+78c/sVsHt0TtJb+NQjgGN5P66xgCUyRXn60plU5/luV0oBb4xusHiIM0FxTHPuO6Oo1yuCv6pSjiC2DFHaxC7lEcrSSmWxGciS9Pz1baAy9q4nRRhXyY2sSC2ilqvoe4mUVQM7lq2sc5cVIRaHaxgR5LbFlsx8me5za8rq9cOTsmACGv5W7fq458hIdrMBhorVddRN9gGhOL7RUojYA1aBxFawrLnB+sJk3I+ArpIesOtFAiSxBNTsEbQouJZfNEQ7gpVqQsUQBnyTSajezeJ7+wX/zFn9ngyV3LjY/s8FbT9vcLtr2dsXyOLi17IhpaqPjoOWh8QdFGE6jqUdZHTAgng7mN+xMb9NCLYAQxt2YAhOUGTqNzG816NulNbNIj+B4nZdZl2jba27azfc06F2N7edS1L+8f26ywZa3rH9v1d39su4cfWaG6bctMSYL8KXR36aH9AMrZDGKdKKOuHYUi5TlPnA9+/4NDdZg4ryZhQT+oPqe6ze7QpgZAZKTEroC3RxJ61bUQz/V0a/j1JiB4dYIoEBpzpQIGjJELr4G79QBoNa6MatZYWP4mMJikUqvRvWqOrJsk64bJr7/SlBzE1RQ9ht7HycradnT9c3ztksnn8lnfl94ICDW9CI1gNtDJQrFGhJIDLC56FzL26g+7TvUkN085Yh51QB3gkwKazs7qwehogd1siN9QYR6DlrMpPROamOBYTRwClDiEFDSppzObz8ZWKOUsW8raxbhjF6OOXYwv7cXZS3t69NyevbpnF91jTQtEjcW0bewxEt5kBdyEhpxs2cllmVohOxM1E+34iuXENDRfsoqM2zasUW+rkMTkpN3aUsbZfOrTCY4ZQKEy3MYOKDlvuRZ8Vs56N6Qb25zryrXCWl/7KkHwwclToD5Ma2moewiwJBzIFdydkYKVhjgNNLO7dz+3Tz/71M4vLlTkv//+B7Z/7cA2NrYtNS3acpLW9IXoCjSHsI36w47d/fpT++7RPWXVYeNfLOels4dJNJl5g1oZkips5zYe9s1dwinQOVNhE3ndQDRUtVC0WrEcGg1Omd/c2LK93QPRbivlpr3/7g+UdeeyITRiGLJhUMP+nNH1pB4jJB3ASH0qVtVsKhDLGS5zntB4kAUb06M+Rl1pq5ZrTq8TqIep4KYm3nmCpYOhXNyLogbY2SQyVorN0Ki9DY/cyjU2yjpcLB4opjR1g8mgLwc1nNXAVJ3t00H+i1ERkpEY54DDKFpCGB40wC4uz+ynn/yFffPd1/bq+Eh0ZGjP7c1N29vft8Pbh3LyPD461rQb1h+vy/UH9PeHZGEOBXr7w4Gddc7t7PzMLi472luYoLEma5Wa1Wt1K5VwgfaJN8+r6k75PqQ1kROjbhWHQ7Nw6I6fTPpc+Bx080EnGHJsVtmO8fqx56SXNoFJhs4OwyFkSTwHuM2LQk3T3gdNxUpRNSI1PQ1OrhFT+4vTczs9PtNAhoYBjRfWCjmeeDQoY5T6uZBW4/T24dt268ZbttnatXp100qFuhVyFctnS2rcCAiGCDY1DgBVMh4KtFO4kEwHl3NFrDCtpzmCDAzfilVjMuSxi14f3IK9+e4a7djQVAas4mnGMmvMZbwRcNX3Ia7D2GCOZ0kEhLEeYz+Bbiv2JQM+qOqilKJN9DXNTWK+LeO9P/qf/4sltEOmUxcXF9454UNn+AZuMEUCNEVeMNgnz7kBiKOr2kgklKTZrILPLU85EJQ1WADNU4j4RfSweN9A/PD2HBNlLIn6Qdek4E6fchntWb87sFEPIXhaOj1iJ8r1sr6KlYI2qtGQ8fVAgeAzgmdxsCuU9EUnkKJatsiIcQs5XSRE5uJk57KB/x4cVNFuTVnAcHpLEjkvsITPFa1Wa2pzEjBj8S6gTo2UhUjhxHQVwAgo8s6fU5gAvGhz2LAo1mBawlhcwAEfDQUIWfTKWlEGTDY4O/mhjYW3AKEE0B5iz2sJxGR5PWixGoUELSKNFjYc5grQLNLWn6StP+bgXlq72rJ3b71rh/u3NSGEv88GTMdA80ZoQ7jLzsh5IduHyQefC6oiHG+6LgG4Tr0DJG6+3isAh+60m8EotjSEIfNf5z67xTK7hZsGhHnJlIlBykqVivQMfFpC5PkasynwamlTZ+vhowd2dHyk7szuZlMiZB6c05NXCrCFNoo193w8shdPntjR8xc2G03kHNVqNgMg9IYGEwvFflB8pLAH900NENhot6zZ3lBhhGibyTEUEWVHSpxcUP7h1uamwnjhsZ+en9mTp8/s6OTYBiEXbjqc2q39G/bu4R372z/4se1sbLurrqhy7mQq9ydyqlJpK/AMht5inNb5BJhwUQeEArABEDqIc1KXsnwCuHpt0vAGfdRVWuhV6lmyKI2vldyQXNBO0RPDaoPFcsLhNG5YETCureu9Eo+0vzdRTpPvPxKE/HteB4QRzHvX8XVAmHa+8so0IwxWog/AylxDnz1qQcK/TwKEeC3i50hON0NVEYLAeQOuFZAybmVAEsK7ndPqn133L2upeaQssSfRJYtg0IXh6CChWFayKXty7xv74pc/t+ef/LUNj+7b/nbObl0v21uH6IaJUnHQRlYs+iUaCBTkTE+yBUb8ARTMiZyYyWV0MnRrcbrSTAebG1WrNIvSEA6nfZviftgfW1emWThHZ63d3hVz4vnzjj15dmnfPe9bYePQbnzw+7Z1+IG19m5bLtewmeVtOF2ILoqTqEwXKBiXWOZwfbxIBhAuyHVSMaVQ2tf0g0mqc4ycUOsjUL2jlvZqM+JNU764rqJ7ZKTyXAWEcW3G9xK/L0kV/dcBd6t/n7z38XlMaFKTz9hrz+4VLeNrk/XwOlfpzTBqXIendx8JsqGp4vu3a1pjpIWvOfZ/11j7hNCNZtaaWNckeSpCGGBZBpkJIK2Ik/TAnrx4bK9OX9jJxbFH+sgoomj1oL9GAyRAVWjI5h6DL+QaAEImbF6gZkQThYa6zEC183gGqKLESWgfpDxV5jZF4Ewa2Xlmas9On9vR5ZGdD8/tYtixi/6FdfovbTA6Fz1fbAABBqaTnPcUf0wCXBMoQ4rhSC595ULaWs2GbWIqFsLEKbw5jOjI5/NlKxYqVqk0bGtz164f3LJCpmLpRT5QYtECwdTxRrPb7nudpcY7GivodwSp5zKWUZ0Coyel0GvXjzmI8Yw7zgpot3zNpF2slqo+tZWzNUUv9U7Gnjx5ZA8ePLDBcCBG061bh9ZsbVilWrVZP2ViBKZxp4RFlbXziyN78vyB/eVP/6U9e/5Itc3etR3b299R05qs0ZcnXWVVo1cGhFMAn50eSbO/vdkWGIQ2GqUwNG2J58grrN1rGorWOqYyrS3L5yvWbm3bu29/ZJVyQ9cIXbWomCn2GuoK8kuhu+EbgL8E1w4/CyYhE3kH8BmkxQzxH+wRMdsRjWCz3lB9BpBRfEZoGPn0hgY4k1V3xdezFCZYTt91cCPaM3VF8pkJMg0xdmK4ivSGnjWncyBqjgGCMOnCwy0zGzm0e0REUfnDHvZOHUUTBLr0Ze/Snr98an/xs39m9x9/oyzN7rAvCVS90bRmuy1zIEDZ+cmZVSsYEDJJdQdMMf9CXUBtQy2GURJgsHN5KXYgn5k1goEK97dWKarOg4apeJEQF8GjpnQBGWgF6UrKAaE7+AYmjG+aQdYSZBux+esb7kpQPSXIPsWzP9FQRyaRaiQx0HBzwRTrtJCzQhl2XlHgcCHH/oK1mi27ODm3k1en7gRM/Z4ht7BipVLVhhPMDb2RiWSr1a7aW7ffscObb9v25r5VSy3LYuy2gDXG80Xzep25yh7pDvJez3NPFRHBhHQx0xRXMioA4ahvw0FfO6evLafJiikhTWdgBYhF6OZXTql3x2Im2pg/Qdv16xd4J4G2HNlQHs/zumZeBjGS1hCnh8aUXHA+tzfvPdM0AMLAZuIV8sCHP/xv/+GSTYTgz2OmJxnsixH4Qttc2qCLUQkf3E1bZCHL1Ar0XsjZEBCGBWtwDtXCDywHbiCbp5BzkYliXs5RbLrcZM/5IuJhYMPBQMYcHAgCP5BBlhnFP1CoQJ9TtxgqVQmhuJskQBttbTVtOiXyYWhDwk4JiJwRgOrGKoCVGPDtRVHBg+MJm5xiH+uB5FxYbjodcLp5YFQyB+n+QfVgKYCw1VEO43xAHBc8nTUrlHNuW60HB24xNxcdgjugFss4DtGVcitmOll85lF/oO4NBS7TS+iSAFctyODcKTMNeulRd4GxC52SEgcmmz+AU2EHApZYwo9HFFoU60xwstYdL/WFzqNd37D377xve5sHttnYNkj6XG+milADGMe7iNusP2RTdT2ICi85usXpKDmVZLs4INQhri6mb3hsbHQ3oX/FgFWuPw+wRyNAQfWxOJ2XGULe+cKKlZI7LOHOSYdx6lmGbPwUrE+fPbFHTx/a2dmppVMz29tCxwHnPGOvXmFL3ZETF1olqESvnj+3s6MTAxjgwEg3dUkcRMYfXhoZiv0IBQ4/h7VL5621tWmtzU2tIwAyNOp6rabiADMN8q3QSXB92KSfPHtqDx4+VOeOh5nDt5gvWXqZtb2Nbbu5d2A/ePcjxVb0eyN1rTDfwbyGRb6YzhQmXsKZSsGswdksnCBOF/VAXQeEa3dE73ZGALIGQbFgXVMt1/TFePhF2kLy316d+l0FlxKth7zSCAhFCQ2/4mtf/fkcqB5N4+89FtuxoF0dyGFquXrBME30Il3fHQDD2nTEX+PNgDB8RwCCPjGKNFF1jmNgbrAPj1OgZJEeAfObCnLplgPVyV1mvUDj984X8HcQpzoB0urZS5GjJYofa4FOve8z7ojr1MpiJmO1ctHOXh3Z4/v37ZM/+X/sxVe/sHpxaG/dKNkPP9y0Yg4bcow1ZjYYQannwJJdi1XKecuVMrYs+wUic3Xcn9tkiN1+KkgGPNqn3q5YrV2yVH5p49nAFuihRwDCngAh9vnNxpa1mnv27X00Wj077eetdeNje/cnf9equ7es1Nyz9BKTqLQNJlhf+TxQez+/W9L8IJTYzxQeQJRWrI8lxiDh/se1+UZAqD3Jbdq1YV2ZGieB3FUQx98pYHvlNBgD3tcr/er6vAoMk1Px5N/F73vt+0Mu1Vopt17/yWfz15owkVURV1CCtn21W5x8nmmiqRhYGeYEI6PQhNMkLjn5CDqVAMVXuYHq3QU9oRpOQadHYesZuB4pQKzO3CZ2dPrKPvv6U3vw5L49e/XEowfyGRU4rUbTtjY25NLZqDVtd+uGteqbMuhKL7K2nJgyiYnfUeOtXPapY84t+JlSsZ6lIZSLqWe+iWmUSVl/3LWL/qnde/SNPT99at3ppc1h0OSWtkwPbDLri2ZHgevREyWtZVwQKSQxjuE8m45d88Pr1ypla7aa1m411XSlniCagf0Pkw112zVRyGhSeHBw09q1bauXW8HYDSkLsgwaoUzm3RyFLdD1+R53wVri3CNaCSkBk1qfYvp9ZJ0LXCNr4JsVbD0Xxa9Sqrq7us4yagJM+7J22enYRedCu0++WJCbaIyWsnHa0ouYHwiLIGvf3v/SPvv8F/bH//z/tk73zA5u7NnHP/jY3v/gPU1DXp2c2adf3LNWu21v3TmUMd7x0Qu7/+2XVixm7dbNAzXAAKv97qW7UKo/5m7kmlTk8mLHUKhDs4W2t7W1bwf7tyyXqwj46ZpKgjpXvSETFVFvmSBx9rmWS+BM/gY+sXa9qmMNOb2HRiXT6VqlKsdXoj1o5HpNS6Yi13jsgFASKAeDq2I2OOxyPrgp0lLNYZdbuGG0XPNpdgcKL3u23x9cIf2Z0Zmt4p/msrvIci04ytbZluSwup6TjE2GK/gIQPdkYvv1/b+xTu/EcsW89UZD6w0HkkfRhoUNp8bCcCRQ58COdYdRFFEb7j0ho7oQR+FnsacI8Gf8G4Ai4K5Vq6vpjWGLmCHEsmm9+prVREo5mB4hA0iUiWS8AYFFpAZdaD8l9zbJMUJTe84QgUnzKJgqypSea0qD0JlSTLGzooQTF5PVnpLJmTXqNdvZ3LLOWcdOXp7IQXc6pr5IW7lcs2qtpeeI0RAysvb/z9ib/UieZXlex/Z99d09wmPJPbOylq7unp7uZkYahgGE0EgjRCOEkBjNCwgh8cILjyAh8YB4AfFnIPFM9/RUV3Z3ZlZnVuUaS2bsEb67276boc/33Gtm4ZXVQ5RcURnh4Wb2+93fveec77bRsIMbGCzetJ2tfatVmpZNlWwxTblJlOpdd571Gw0CZQAAIABJREFUYVbGTYdGfVtMJ05Zh6mQJM+vK0o0HSjnvcgSYyLMhto75L/SH2jnZm2ySBm6RffT8Tga8MBw499OdO1LhZKQ2ii1UW0X9m031Mkpe1VxGryO1jl1hidERNkVg2kF2HNvWe88H2oI/bikDAdLyvJs/ov/kWD6sQxbLs4vVNyxwQELU+CPBu5W5Dxc/3IOLRs8UDJc2ZHTJ9GchWwgfmeRcUNL5aJHO2SzQv3UPMRcOyIZhkMbY8s8IpsKbjc6w7TCI7FHng6nNh8xkcH+fG6JfNJS0AOKKas2y9bcaWgTVHOGGxF5gpiBhKBVHjYuCBMQn5S75TMLEyMZoVTSMznfmTxBFgSLqVZzCogmesoU8WwWGobxZCjOOZ8FrSQTgpgzxsXmRjNFZFGwqJnOs2ExUYNCRv3C9WCz1/sQiskDBvqH+HU1tXVXFW66uyoSUyGtRB5XPhYUUDoNoaN1uHCNR4hzQf6g6WasN55bR5PPqZULVbtz8w3b2dy3jdpOsJ3NmE1B/zhcsKcmtJ5pLxuGC1l9MuHFt7APaR+gbbCBOydZ/wsbgE/SggZQIZkzmfvI4EcxFoirQwQJ1En+DOopm8t0ar0ROry+dfs964/6MuhhgSMcPzl9Zf0+2oOJ1SoJq5QLcjtrt680naFIgc7JkOD8+NQ6l20FxxO7QfExTyUMUqub8fC+CB5mGk0u5UJBsLVG3ar6anj0xgLDGkJ8S2oG0UtAHdVAgs252xGv//TsVJMYshabm1sMrq1z1bVCOm/b9U37Bz/9AzvYvSnaEM5g0HPZqDQ8ZWIErht49tolAqfN6Yd+/b0hjNRQ72R8swUhdHTKSzWfzIVWxP//0rJ+zTAl/Nl60+JITXBY8y7mdVqnJtZsZKvstyUFZw1hi4PA36bcxMDqFYXP0Z2AZlxjt6LNWFk0hqnr0oFy3eY/iAdDAR21SX4NfJ36lYr6q0iLWynAotB71RrExjsOapzK+1rxLqQXS3s3y3JzAXfUBNWIDbDb/ftriiCH9fVCxEmb8w/hVIaGkOObv0mT9ZpKyUF00BvIzOiLP/9ze/z5xzbpPLG9xtQ+eKNkGzWoUaD8GGhNrdd3Mf9iOpP1e7aYsnlJ1AW5+dEQTknhWaSkkep0u1aqFazSKFl1o2TpfEJGFXPyVceToDdiz8tZPoczXd3uPTi1o7OZpcqHtvPm79ntn/6ppes7lirWLY19/nRhfVgGtLXooTX1nFliNpL2CdoZBxV7LOCQMjxxNdZE2wcgsdFxCq1LF7z5iw53buywbuG5jvb9EO3Tm3sv7mKTtt40Xm/q1gcc/n2+7q83ZfE+r6+NJb0nrO3r3/NDDeHy33O9FBnhs2J/DOL5cN35ME7sE2LHxMGLS3oiWcupuGFktNw7dD3kWS3lYRiSuiuusnUDkikjmVDYBpDRsum5ZVJz6497agL/7stf2dNXj+308kgUaAagPL8UqdVgeFEt1+zWwdu2u3VgG7UNK2bKlk3kbYyZ2whmElKLvBzME8hDEqAaQ5eESK7hl0STcsWaze3FyTN78uJ7e/T8gZ23j22eIoeT/ZwMW1yvR3ZxeWUDCk/FJqCVQhYBOxRKpw91GXRGthFIJXVMtVoWSkFjpLMn6Xp3Z/DgqJiyaqVhe/s3rJpvWCmDK2NRTY/MK9IFSyfRaVEHOI2UApvhe/wwieB9AH2PQQWoBmc6+4V0Z3L3dmMm31+I4YBax+AFdtTUCpxjuHIzdCYrejhQc0H9wmeh4AeFMCQkOFsXMevJ6IuG8MsvP7d/81d/IU3+j3/yI3v/g/ft7ht3hbYhgfjm3ne2tbVl77zzll1entiLZ4/ss88/1jN94+aunmewZVhbYpBR6I6oSagJ04rB2tvdt3IZkxIMPbat0dixjcaO6hUQQmY0QmimHtyNY2NE/DyzjrqB5mmNAqrpaKAxp1cNoX8vdPqsarJhn9grGGRZ/Tl1HwiaJBoycQvngwbbrLPgnC76bojJCrIKhnigW6C2oKAwVtm+YXQkuUfKi3Qn3qURnIOCGnhT3PN6aFajDEMNG2ysLJRZGseJ3X943+5/9409f/GljWddq9RrGpb3kRngmDseCemjHoHmSKWPdJ21IYQT2RRGLQzavdP24b0fVH6u630mxXLq9bpWQkpkGVFuaQjJroQyTA3vuZreEFKvekYmoyTMExlue86ehmSBmxD3Zg10xQBYxZdJ0p6Yh6QBFZPuFCznY78vAMbpXMoyhaylslwf6m6ij3DP3bB+u2fty7aYV/LxGOPoX7VaY0N11oTh32wu5tf+3r5TvCtNq5WbMjPy4SUgx5pkJtB8NXiahxCoYOjHpWtdXVjr6tJ6Xa49rAE3faJP8CxAzyUVrBbqZvZknkscP4VW61nFZTiYetG/5KCjF5exEwyHvTZKac/hi/upQag8D2JKgQ9QyGQlE5RmVq61ijHxhlBMnJCqxdrILNKWnact8R//D//JAmt/TE3arbYaPhAiCXoDr5+CLyvnGia7bl2dyswsmcFG1cWe7uDDVHvVNCBoBGUhdB2EkDcD3Y4pg+idaib7KjLQKVK0sfiEas1SskRHj0cOYZK8vNnExvOxJYughP5VbhStsVXj6fMHmZvBlGToOXfYLLNguRu4PfK7NoZsXg8wTaL0kSBYCLpV8ODy5QHvUBpqtaYaZOkPU2nRZAUJj3pqCEH9aOK8W3dqJwUQk0acmOjgeQgRWVMSDUd9KTOgXjLEIJ9ISIBcV0EOI2d4TdjCpiRNp2fU8ACI/kUPNyPcHsqE85pl8Ttik0xaLlOxdKog2uiAZncytnanL6ez3e2btrW5JzF8KV+1bCJnk/4YybaVsgWrl7CvL9qA9xfMapwK4NlWohYpWwXeM1MIn+hJqMoML/QPIRFOjSHXGGfCUtFdXXmvkv/KMZU5rxd78L2vOm07vbyw04sLu7i6khYFCgZ6qF6vZd3ulWfT2NDSya5VKwWr1+s+HGANkFvU6ohXfnV2ZcPe0OrlutUrfNUMtcBQlsHEppiVSkSB4NZVDm52OSsStlsu6Xc2VB6kUqmqw5cbAj31FLfT9qUC73kWmNJBm6jU6qJyVKpVa1927Mmj5zYdTKyar9i/+6f/xN5/5wPb3NqzKcJ5pvjhMHMNrI9vcsms5xEGi2oPqA4UWzal0Ay5HjPGTnjmkPP3Y9G4vpZeNzeJqEZEA6/T69ZRQkfmrgXRk6F3rTCOTdR6Qf5aca0TIsZHrN7ndfTlejNGUxXJNhE0eR3hDAhPoOjoNdX5heDgSNP0VmLZzLkJ6eq/4/u4fi0iOvhDyKm+l5ehGAoNITo5uSjrAPQvd23kefEiW0UAQzdiINioGYxwkAT320xiZhk0OQjqhUigd04Krb7/0af2/a8+sZcP/sZKiRO7vTW3W/sl294qaLKMkyIoIUyE6WhkFSaLxZTNKhNEOjoAx725zcbsvTntkRTLUPHL9aLVt6reQJrnrGHHPyQag8iIQtEWi5yNR2m7//DCrno523/zD23v7T+w3Xd/3yaFqs0yecujdZrObIgOmQgN0cZ4fKY2n/DsohehYSCLMSkdM6YZ6TkNoa+1dfe1Je04IMzx750+E8Yeok7/MPocUcbVvfSst6WjYFh012nB62vCNR2+F/7bGsK47pfN5FJbsxomrD+n68/JEl1U+Ltft/hr/d9cH8LE9+dZZG7zHinkXt94QbZ8Tpdqb9d7K8VX+wyDU9cVCpCKAychHQykAgOQEyYzsWRqbK3elT1++ch+9cUndnz+wjrDKzUcDEMZ1IkORgA1aHehYrcP37Obu7dtd2vfNnC9LjTMRh6HQoNG0Z/JZRXwzKRM8UcBVRaiTgFOPIvNbTQd2lf3vrAvvv7MXp08sf74yoplJvycq+5rwFl/fnFp3T75ZRRj6PGpb9DcM7HFBp9SgjismRhA/bHnqsF2IluPRglZAk0o0gFQiELedfg0OZtbO5ZbFC07z8mZkSaxXtu0YqFmhVzZZtOEy2JG6B49F49Cj2tqCdAe3+V4xvlS/a6c5eBwKIQd5Inr7m6ZsRClAamW0UHhTB6dBqei2sE6oBFmwIoPApRWKGYU1T4QzdiTp9/Z/Qdf26e/+lh/9id/8sd2+85t29nekdTm8rJlL569VEP41ltv2Pn5kT1+ct8++ugvVRdh5gZ1jvrGde3Ocum0e4q2AmnBwOett96RU6sQnGLDSvqqS1aE7QP1BHUUdQJ7qBonGjaxZpxd4rlyNNfoJb1GVXYh+2XWG0KZmETWkgLSQbrG0tehl9PPELXU6cZqTEJ/rnW/HN7JqxCJfzC18qZBjuryIUhYhnUd9NHSfAeaIW6ZUAnFjNBAaOFRGqmU9nOeNYZxChYXlTkghKEhBLn88puv7Nt7X9rZ6T1LJMe2sb1li3TSxgt3Y+Wenp6faYiBidqg07Ux2j9KAc6kbEomO7xe3LO0vyq6zI1SqNf5b2ioUIzTs6xQM5p5Ias9cg+5fmFwL7QX3ZzHJYjllvJYDPabJXsiIIVxaK1GkVo87TRKJEhohVnImMMoG1IdlMsBqB3VEKIRhQpdSGsvYNBUquStWilbo1KTM/CYGhYTGXwz+iMrVSpieEHyG05mMvrLF8qidkPzLubKagpLuYplU/mA2nvsDaw2ImwAgOhnqpjRSPbl5wx36uzkxE6Pj+309MQGvY4mPZKzyPE/UI/DAFpaVA0zYTrQR7iJp2RUAEHKeHTgB4ZYQXpS94dQmkOIu4BhR5+Ww7+BdcS6BKiCFjsYavgAq4JBGiZcgBxZhsHoe/l+RcN5zUNPk7Oc5ecFS/zT/+4/VPnOwwBM6U1fJoSzcn+YSGUkdgUmprCi+cvkF5YreDYGF84RrbmmFJGyw+HBnyPEVhdL4Ru5+cNBsJ6eaooh2sp0oUw8GkGAoOkInvLUFuOFZRds5FObLCZW3ChaoZ63dCll+UrWirWcOzFSOMGNnvoUW6LSJBt0WRsCUw7OMxrBUrHsn0khr56zh6hb2kIcn5TfktV0D7vdXL4gKi03giBMDoP+oKOGEGRON16NDfTMjCYoLEaCUplKoZ1gase9AE1icge/vz+CjuULy+M5Au9cwmaf1ghmDloHWSSncDirKL4imaTBbNt0NnBnQhWjSZuO2UyhYTJhIKx3YVM42ja3q07X2C23tg9sa+tADqoghqlZ2q6OLy0zS1g9X7Y3b9213a0du8SRVWhvENMGJzqK2THUASEAYQMPTSGtXVb8f1dZ81CzPniocGclPJsGymNMoDi6UcDFxZkcYNnuu3DhWy07v7y0y3bLhuOBNpByiXiUrppCXM0Wc5rulpXLWblqcY+4H9zPbrtrV+ct61x1ZJyRTxesmCuKrsRmOkeXEnK1QHKUjVnIiR7U2CDapGmFctky+ZxbYE/YGMmAQuuZtm7r0lqXZ6IMMDWWc1RADpjwcmc5gDkMWxdtyydzttvcsX/6j/49e++dD2TKMUulbCy6Ig02U+mxKMaIqjOLlLK9vBFjE/KDx3N8gtlGpEgGJJDv43FzavPvNnr5oWaH1/khmud6eH2k73kB7m5VHIzrheoSDQkoobbPNYTMR4a/HSD+b0N0YqPsPz8sr2AEtE4z9Wo3IHJBBBVq2eX7fM3cQwXYGhy5JO37t8f3Hg+4eF3X/85pRiB8YUKtSbELtpe6kogKii7kdA3uu9x5xUrPyPl2psk0ewHJfbiuzWxB9pgYAkwT0QHkbfDs1I6//dY+/+j/scHpl1ZJvLL33ti024cNHZ68BvvZoNOzUa9vJfKUSgmzxszRgkTWprBdxuwVOe1XZ6fnli6mrVgtWHO7bvkybofY8M8MHex4hgFFworlig0HC7u8HNv3j7o2mjfsgz/4D2znrd+z0o13rJ/O2ySZskpirCn5kL0hmbV5KuvRRWiCCa8ONuOE97LvDkY4Pc8sG9yr1xvCqLNYv/5Cy5dCfT+odZ9UXAXjqqgH8q5u+Xd+PznWfMq63iyuN/+rxsyfvTip/aGGUFPg6+ZEUU+rCfEPN4J6utfQxnXEEHQQms/1AUv8nh+irfK9kj5ouOnOxHrvoSH0osV1gTAKopuu9N/yAeD7o8W/6+y8WHVjK7ddd1MkfkY6ixRiaCcXR6JrfvLrv7GL7plNEkOrN32A2WNvh26MV2Q6a4VswSqFTWtUtm2zvm07jR3bru1YJVu3fLIo+lPMt8VgTHZUCRohnDohHbvzdDKbseFsZFedS/v47/7aPv7VX1t/dGmp9MQ2N0samI5GPT03yC+GGDdAzZLmnzOMq8+r4biX0XBaui6GxezLSZwJneWTynAdYFW11OQSu9Bsbqrxi1bumKHQDOasKOOUrY0d20KnVML5uiIzJ+ocBqmexxTXFQOGpAbSDFsZ6AiJCTmEHnzvmmIF04NQEvaO9moGs2koLWW9UlFDSC0kjwZYTMQbcR6pxmFoObNssmiZBEUixTmIS9JOT17a8+dP7KuvvxDK8Ed/9A+kz6L4ZJg/GTGkn+rv6jUcSlt2dPTMPv/1J6KPZnFH5pySG7nTIamzeuSfhSiPRnPD3nrrXdvZ3ldTSD4Ig2scRhfztA0HnFvUDKy7kA0o2iWylWBRF8ySxFAakzNXsTR7DoZXybmlcjSTDPwdlXQ3SwYbbuIi98dQoMvYRXPDkBMo5kCgh4bhnbSD7Nkafq6MlkD5iEzQPgQtMBh0qCFkb1NuM8082k+qRH/+idKYB4SN14YqqSFTOi2HXhnoSUtO0PtCCOHD7761s+N70og3tjYsjfQmnbSL1pWdXmBed2y9bs8mw6HNRmOtBXSE0gymyReEJhsGciELUbl3GBGpdhGk4M6+ILtjump3AQbMwWQJpFDSL8mX1lk5zmoRkhZqA9EUA52fZ1a7sxBWpzrH740SJPYh+gw50cpkDFMpZwZwT5M59xHJFDzKRA6s+bQMnwAvsgnXqW42NqXBIyamUCpbrbkhttllpyOjP2RU9eq2N4T5kjUrm1bIliRVE3UcN395XyB3wlV7ZKPJ0GrZhOVTrvNjMMXgsnV5KYSw22lLb4xUyfsB1tpEZ7sC5HkgggbY3ZxhLU6F1ku+IfTfv48zKUtWZpy4xRok1FCqwQJrxv2LXIKzzCgFcApNftSggjYzEPPP5YMHzkLQ3FK6YtVkwxL/7L//9xe4espMRJuH80oJiEfrJ7dK2ZKGyYvCQMnuS1iuCGdWx6g6Uoplwti1uYWMDRYG0wL+W7SBycxGdLFDgsGZ3CSl6WIrdqv9qQ26Y5sMF94UjufSueQWGRVI08TEKlsVK2+WLF/LWraUsnSe3Dt3x0PLBbwstyPBviA/0CZpEAZOSUVDli/JwYcJZGwKe92u/ztGRCm6dReEc5P4zGgZoDoSNN8btKW7nE6JrvAmgIkE1BMaam40tAQQQh18sSHk4Z5OdLMQ2Q+It2CgperW82lAuJTTKEci0EWnWGE+IRdSaLglHMUoQBfW61+J9ih3sRA+jH6Q+jFpaEG5d1I9y12wTWOchA65ZZtbB2oMS9my2ThhZy9OrZDI2F59y95/8127sbtvZ62W9HCiFrBYKXo1kaCZ9QNL7C1lJbqtbxqsFyphAGZ4qFl/TDGYtHJNeYBo2jzOwo2CHz3/3k7OT1TIQWlptzuafA3gboMOZtISOo/HaE47MuSZTbuWsJaco6CMljkMczlN3DAkAiXsd4Y2GU4sk8z6F/C8wptcdwmnk+gJjHm4N/Vm3ZqbDdvc2RY6mOLnBbFvq9XSZkYhMB76+wBl1BQzj47RoX++v9vt29nZhfUJJh4u1AzevXHH/tE//Mf21t23hT6DCnEUuIkPSIxz1AtMfzAGCoYoonQEdoeKt2uUTKfhaajmDWEIhL1ukqLNJGizfH95nfYYEcjYsMksas3R0S2TGRx5Q+i6WW88Y1MUEYqIKK7T8FS8Lts1LyaXf69MnoCABkc9Rz+8AWQDVrxJMI7hX6/TCZe+G+FaqWAOIo91+p6/fjiglkh2aAiX1+aHYiVWkRvrBbvKSfHlARg8hseZn24A4Z58obkU9c7RQU2fNS319Q8XXw1hSHOlIaQZJDplju12cIHGETHHsGqYsO6Ll/bJv/6/7ejBRzY4/o29d6dpbxw2rFDKqBBg3sQwbNjvK8A7kzfLNueWynpDaDPC2jLSuHbbPTs7ObNEGofdrDW3mpYruZPbeID5zMRGs5GenWq9Ye3u2I5PunZ6YZYq3rDf+8f/3BqHH9iismM9BmPJpFUzEzmKjoUQ8rNC2C5rfYwOy585AunnNITjmaXmM8tTeoV7EQuM2GytN0CvIYReciwbwuX6C8yG2Oe7o7QPg+QQSEW8XA+vD1LW1816QyZER9SbdRfgQAsKB/c6crdOeXWX3fAVitHXqKBrBYDObRVGq6ZV72PNpVefJTTAK9yPQtyzBKPGR4HHgVbLfurDWz8avF4LVGUV3qEhnOOE6HEUTnH2oZEooIrncU1dIo25WteevXpmD5/cty++/bV1x22zzNxqGxWhT0hMhNgY0gScqnOWmGYsY2QLFu3G1k27tXvH9ps3rFHasEzSvQzYY8ZTjwQQg0Z5tAlpy9XcJObWGXTt/OpMQeqfffGpmDPZ3MKazaLNZkNpfdIpED4aKMxaoFRD2WLQ547ePKUUhQzG0bvpeeMqcbZmOIspxLgOE+v220IIkRmQRVyvN0TRlRnNaGS5REEU2GZ9Qw0h0RSN2pZVywSGZjwHVAw7t90XTXEOKujIoEsU3HQKhpJyewPqJ3dR0JiEyfEbY43xoi/HbVgINYaY6HEpAgJtDwSCtUR8F/sO1yCTJLfZG0ofJC6kv7+8PLXnz5/pPP3gg/d1puHgLk+ERcLKuZIQQBq04ahjZ+cv7auvP7erqxNbzD0egPVULWNy5RlsPZoJdPWWlAznrTffsb39Q9vc3LXJmMWXUcPMtRkhEYK6JyCJBpzzeSx0NprnubO2671oAmkI0ffLBJFZdA4fB8/Jjq7vYooEZJ99mWeQ74n7hOclO41c2rpATfcaJ2jMRYZ1lpR+URNBx6Vecwu/ZWOYhc4LJZ4Bhnq7yOSZ2wx3fwCYNEMX147pmcPlFjaVpDbTJSr24uULe/HikR29/Mbm84HVGk0rVquWyRfs+OzMXr56aY+fPLFW69IlMwt3hZfrK8MBeT+ghfN9RHvfwg17OCc4z6U3kxmgGwLahPOBhhCDkhgfwfrGgMxp+7GZFlU3Zi/Kb8IHRtx/0Zxj4HqoA2F3RVNB2He6M4HCrydRxihxyEpzbJYtZEQXzRRBu304xCCfeokAeQx5oFre2D2wWqWmzwmThRruotOyk4tze/7yhU2mKSvkNozc0AIAQa5q6YT3A/Qn7AlcDn4+ykP2HpiBZZDexUx0cUXnTcc6V6kDqWN5H+ViSU2wA22AB9B2ccz1STF+JdS/Xg/DQHCCPg8gtXGkjXpGQMxzDNFYAV1cnTmeciC6aPjiHFCutgYpnvogj5fQIEryRt5mqNdoCMvZqjVzG5b4s//pXyxElXACfgimH7l2L+jogOAleJXtbMGazabMTFKZ8bK45w0yjcGKlheAPskvoF/EulwAkBumXmocu27JCt1CNq7MPAZT61z27OLoSs0gtFFpa+YQSTOiQDGpLtZzVmoUrLZVkY6QA8f1fOPQxAU3VE07OBARwvIF8pIWLLyYpW0BLVUTOp+UElcATD5dFBVYrqI3UBnliAYvP5eR/e14PJR9r244h6ooPW7Zy0PnXPcgShdy6M6QOsfFBfaHZ55Mq0Baz4iKRXo8rFmYGi4sf/dpLKY+vK9OuyP42Q8VJbhb66pr3e5QE0+KRx4K7gsbAxxqTTALZavXtxSlkVlkbT5aWPusZdu1LXv3zjt2Y2ffGpWGdVpD6w/HmpTMCIxX6FFKAl3RPgP8zwSRQ0g5TXJiSglVYxKpfDGup8TPDomTMekNoW/Y0IgevHxgz0+fWb+Lu2xHovQcU6AsDVLacrIcx4kOzelA3zcadmwy7aiho2CBqolDG3biNIUDmrGRDzswNQCN5mDzmwA/nbUNFZeH0jM0mTyRT9nc3LBSrWq5UknwPmt5voA+lLBiqbgKtVd+m+sBsC5nM2tdtZVLeX52YZMhP7ZoH779gf3kvQ/tg7fft/2dA9FPqQlGcwKJx354UQDoyzP0tFcEZGO54Xrd6/VbROGCBlB9e6h8vZiNHY//g9hUrimIAjqyep0IlgklCQevb1penEaUUEVu4MhjDEXRAmedTY2X5hnwoRD6Wp8MOqvAmyFv/hiOQMF1Yf1yahgmmeiBeR2miDTebICapOmT4bDrhbme9vAacnsLhgOhqlrT+3lRIBappmvxsI/Xx2mnjp34FG0d8VzSXgK64mX0iqo6SzhLgtJSjAsMEAizBdWViYdP9Jz6FByWKZETWdcQxn1LAyInj0nBorE01PpQkCeTVoLi0unY468+te8/+4U9/PTP7aCSsMONrO1t4XqY0UE6wGhqOtY6gzpXr/h0lecYZ0SQEyjVvVbPOhcdOT0yBKzVm071n+OCCPV0ZJ1BX/TFxva2XQ0m9uq8Y+nqjjVuvGvv/8k/s1z9wLrjtE2EBmaskPP9C5rcfOq5qJEGAzmRfR3EkZhtfc2gm8+9IYzdzdoAZLlYly1cKETCVFZW8jFqIRyoXuz4o7BE4bwVXAr1I8a97pYbUcO43mMTF4tMX3f//36piWOoF9a+CrKoywusgvhwCkeITphqCtygSJRNFfMhwzJMQDRgUEEQ9Yzhs4awa2mlhGJ4DMCSckeBo2LWLw8DOyabmSR3gnM5bfOpRxfRFOp1KPZIg0/PLJHGEGtog3HXhrOWdYcX9v2TR/bs1XM7vji2CbxP2F05z8x13ZIbcIAeQb3nDCZW6uL0yu7eeNt+9OZP7O3D92y3eWCa76rHAAAgAElEQVT5FPt1UvRNZeUhOSgVCGxTzuD51YWawMurCwVsX7Uv7fjklR2fvbJO70psHqfPuysOkhe52SrOZabPG9Fl0f+kh2foCmJFLijfA2pEYYZ2z7X90gDJQMMbqe2dLWs26yEImmJrarVS1WqlmtwwiTvY2dq1/Z0btrd9wzI0pjzvutwJDb2VzzuZWx+fBToheQ8wPM3qzPJ9B+TNzSxkNhUik6bJiY2SI7GtqDOKubzn7IVsYLWcGsrSADliyOqfhdBuoURhKCDjNkU5jLTnQscT9RSnyiE1RcqqhXrI/QUxApl6al98+Ym1rk5l8saeRc1TLZNt59lnF+1Lu2xdWiKZsXp90+7cedv2dm/Zxsa+LRagKgUrlmp+fkKhHFGcgwHzfjnbVRS6cUdATqDOMzCQrb7ev5/hCwruLC6tcY/37DXvjUNTqFrJqYGi8VFAp9GAO+NFeZnypggOpHKcdEkMtF4+h96HAsuDnhPjHjmFpi2fBa1i+QNqQONES0mThnEi6GDO5ilosE57ZUARDlh9FmjJ3W5bDXCplFXN2emc2/dPf22DUccqFRxad6xSadrVVc8eP31un332d3Z+dWKjac8sPbEEXzzLGAsmy0vKMe9XjLuQ7ad1JX0pQ8IwKNUZhpOrNzbaNzRgdZSVphA0zdeTKr4gJyKqzs2YZEIpo0GQqLT6hbxqaDSINOueUIAMCO2ezPs1XHUwJDp5Qp9J5zJWqZWVp5slWQD3+eFAQyb08cSVyTQwkZLBzN7Ojh0cHIiubqmZvTo/trOrM+UujieYqhAxgaY3a9MhMXdjAQgaDqD3zCVpAxQpR98hJ95p0hbjmfV7HRvjaQEQA22b/Yz4umxOPhEMV+WaLCkk18bXIuuK/Qv6NqaWosKGjEoQz1IZgyv2AvZfhsm+56hXgGFHKgH3LOzzHnvnw3/+jjULo5Nzhdo8sgO092MApucfHSjGmx7jwRou5wpWL1aInfhPF9GilMIMVEMc4SGWwZ5JCMcVOBuqEjEONISEq1ty9Jq2IxZ7cozU1MMtgTUty+UU4E5zQEOI9pCGUBbBooWguZtY+6JnZ68ubDrgCXGjBQ6lNBbE9DupuazQaQgxPMgUkraA0x86YTnVhQxF6XAwt5mObErDiKMoPw2a1ChhpDwQQM9my9AEGqJb85Kj5O5TmvQzWQFuDRa42iSYTI49/0bOqkDkNIS5vCB5FaY0Q1j5hi0IukCczHgRz5DQXYfiQcVhFSfVLjv2KAmQQA42bwznlki7poHGp9vp2XDA6/DZPZDTG0KnAPOe0FKKzqafB90na5lcwaq1pjXq21bOVy2H2H04k47j9h4uaQ2JiqGFQXsc0ATPJjZirEmxDbyPhk8T5qSV8gXLcf1dkKVDQDRL3J3YYEXJCAcfVtrjiQ5bKnMOD4q2FxdP7ejilV1dnNv56YmdnRxbKZ+xWrFgzRocb7MJqFyvoy8E1KCjo0lXjToPXK5Q0JSNny16SLB05lowNWIAIWvffl/iaZBlIYQL1njQH2hDyFqpUrVytWol7KrRS+rzji2Xo5AuBlpmMMdRkYMdNqOlpLWhq9IQQsFLFK1R2beff/hT+/G7H9qN7X3DUIHCY8Y1oSlkaIEQXTFxrFMmxk6XWS9MfQ29rglc1c1uZqK1dv17YmOpSdxqlS3L2bUYhyWlM7yWitN4llJ4B2MbIY0UuMGljWcfKg6/XHc0CwOiXDCncSRDgyHxtLwpjDpfHzyxnvzn8JzwnLkxE9pcoG4QJUefaajcVU5Bp8tpmTeEuPIy+ff1uERklm1GnLp5zhcFmV/nkHUYszuuxWfos10zEon3R5c9yTpSFe/uoT4e8Q1eLYhrCSm8hdKoOGMwAaXLERjVf3HjCFOBOEGVGD/kXeWyeUuMJ9Z+9diefvGx3f+bv7B098iKs7bt1LPWqGatVM2L8kbG0wgENjm3ShakJWGLdMoK5YruEdqaQatnvcuOTLwYxuUKDMeg2PlQELpYpz+QzrG4sWHDRNraU7OtW+/Yzpsf2uGP/8iSxQ1r9xY2w1UxmbF01gdgagYBLPAOE0rMoIjnjQ9kRhlJJAWUOXqHAlkCf886v05L1n+Hx2JJ8VzTu8ZDdf3e+brxhjL+Wm8InRq60jBGGmnUc/yuhvD687n+36CgGtMEdNiNUSL8H296XK9xO4XCGVFNb2Q9t9EbQ4kOgsvcir5NA+7oOmeSjGAY6GlPcfRVTnkgfXp5b3ToUogDIQeLs3I+9WZQiJaot0AgoDBIOPrWI++ve2690YV1Bhd2fHZiJ+endnZ1LiMwqJypLJPxjCKoZNwlzX1GhhcwdNBYH784tZ3Gvt3ef9PuHrxpO819K2aKls8WjXUuNgA0qnzOuuO+HXfO7eXxSzs+ObKr1qX1+h3JClqdlrU7Vwqz5kyQ2Z1ur7gIge4bBj4KNHcHdNYFDRk0WzwG+JIxBeYyag48kkKaykAnVIGGNrfK8IWij/3Gp/JEHNRrdf17kKtmbcP2tg/sYPfQKsWaFfNV/TkmepkEZhbu3jiSX4Kjx2rKQ1adCmtFffh9i80g+980MbWhjVyPL1ZCeBZg68iZFE2fD8qpyeJ+jru1dERrdEY+g19r170hXVDROvMBN89YIUPGL6XW1K5aR/bq1ff2xRcfWxfKKA+v0MukzjjkORgVvjo7sRcnr8RWwr39zTffs4ODO7azfaiGMMF1UL6ga9FmaKrlgMsQluLVG0IN2yj+EzQbgdKsZ4jmnFqJtUnQOXVYMIShGdRWu9xUvc4Kw6NIQcfFnousuKyAuEjGgcmQXN/952HSp4YwFOu+jzv65wY/3hQy1E1Sm6rY5BxDE2u6rklcGWNDqOxPfw2GOjSBblzUtoRNRMOdEPnRObf7338m/4oGDK8mlNsdwmXt7PzKvvz6S3v6/Hs7On1m08TALOVxHMlkjrCFMMgVh0KoaxwO8Xkj48Hjf6LllDvNMySIKKqGqSCaNIMMTKB4UmgH1BSGE80S91/eIkFH532BR0nwXOpLDaGnDszJmVTwe5BahPpb95R6DJfiUlG/A8Xi6A57jHNLumQcrMfAyjx7Vdvd3rY7d29bsZwjZM9Or06s1WvZeI5vBM8baxhKM8ZqExv20EiSt5jQsJSGMJWDwovzLxhRwhb9qU2QgnVbijtLJefWqOKWXFbtC9MeWQX6YAY9MuFE9DFPO2twPBIwBtvAs679c8k/JJO0svwrWFvh2WecHOi31E0g7QBv7j7ug2Hf2WCDeP2bzeRV88rxNQz49HzrWxk6QZP3DFOBUyQgpNNWRvf5X/6vf7ZAy6awxCTUQjdW4WazMWqDGo2FtPCgQomsVCggWBQ0RG6V7Naz7jQUqSxLCHOxkJEI/05wrByz3NhaHS4PGnl3IIRXPbs8admwM7HJYC79FJx+mbVwoKXnskMvNwpWqOb9hqXmcmPyiQIbnjtGOUWSLh1BKE1uX68Df380WNgEXR1husC4maRNZ56rkkqX1TBFepL48KJHBMcjTY1YVD5pFR1WXx5poeJWB/RUejBtFCrgAn886AN5r9IKSSjKtfOp5JI+J8QjFI3SGPo0MpHCkRIxPPbTOWXEMK0B6UXUzkSx20HnyJTGKbvFIs04134kQ5k0IbY57knDGvUt29++YZv1HR3AlUzZKrmyFTIFR1Pn5DZOrd333JsuRkCBa68pJjmO2YyVodWyqFh2Enqb4ib44r5LtwGFI0ZpaINwO99oh9wbXdpV59xOT47t6ZPH9ujhfStmM1avlO1gb1sTt/bVuV2enljr4kwHH2uJhnChoGSmbavmE9qv7HeZdaUztr0JbxyXt5kKiZPTYx2uuJf2e20dOGgpsHSmIZRTaAWXqqa7gEoeMdR6QZvKtIbhRmyEeC02SwoJNKSdTk+h9PXKpr19+0f2sw9+au+98Y5V82UNO9gkoAkmMk4TidonqH1MGj2QlSb0Gkq11hRep7TFhnBV4nqp+5qJxLWG0ItTzwTVYRBQQG0ha+YvMeBwlTPEdNvRKxC/aP6hZ4N1n6TZcwF0pM+5GxkTdkdEee34zMh5VpomRwSFGorv7AYCooxKmwz9yenVy33ndzSEmqYtHXu9oPPNxyla7jJJweeaCF3roMVd1yWu015jcxk/0+r+gLz5867XlLbcuzs1ckscP0RSBPIsjdB05lET8Zo7i2yllXRCW9xHvImhqMDJLtXv2Pn3X9vTX/+NHX37K2s/+9Yqmalt1vK2s9O0dD4jNJCYFeUizsfSYLBHpjiA5PA7t1Gnb73Lti2gGioaltiXuQ0Z33KvZk79GvO+yAqtNizd2LDb7//cDt75iTVuvWvzTM16A2bhUNlwscOJGbdAKGz0G77no8Zh8iqqvJz0Ako4T4gJQN7iuiudrktoEOP1vn5/4hpfvy8/hO7F+/ca8hs6wnWd6Lpedp2u6tEqoSlbayZjU7m+PpaDiKj/QAd2TT+rLMrICdfnDA1j0DJpXcCQCXRjf98gfiuEMoKHsXDTWSgqpA9d/CuStUM81NKN2FE0vVf2gOnI2TTpvC2YigtdceMJChiiSObJsbX7F3beOraT85fW6V9Yf+QFF5lpr06P7OzyTMhQvpjT9LvZrFm1iolIUfR/BjfUGTgwnx6fW8ayVspWbKexZ83qppXzZWvUCHrftEajqT2Xz0HI/Bfff2NPnz2xo6NX2oOVk5tOWKfbtk635YHe+awzOaDC0dBAq9VesjKGiG59ogkqCmLhzqAFqKYeqyS36gFnKq7hzuhhPSB9QfrgHgAe+SPkfzGzer0mkzN0V6AFxTxOiDu2h0yjuWubzW1rVInfqEq/BCqvZUUOMxIehjBQ83AoDMUf+6TL1N1Fms9IbUVbN4B+LQYCcpuJzUMEFqwlHDX5t+yr7L1CeigOaQjD0Fu1hWiEXmcoRiGTEoqr/YwSFlkREQ8Unmgqsyk7OX1qT5/dt6++/MQGg5binxQuPqfxq1mj1hBt9tHLl3b/yVPp6WElvPfej+327bds/+COfA6U/bbw9cCAG98GkJT5fKhaE/qb8qs1MATJgtpLrRX0gfJgcFdn6hNFzK/82bSGvXFZbwpf1/NCo6dI92xSp+GpIdRXjCVyKrWawuDg6UNlhyMlEYDRItqxG2TNCXvEY4DzEDp+llxr9KjeVDKLlDv82FlINEEgo9MpkhhYVEPrdlp2dn5s397/zMbToW1Ts23u2cbmvm3t7quxf/b8mf3mq8/t819/bINx27gKlUpesSrzOdcqUo6iQ7P/tw+dV3sK65vz1qnLzjqIg7G4x6HbjM7y3gz62iIxAOYW/55ni6ZQZ3cYODvFMQbN05D486izjDzSOIQDCV8zqWTvQcqAdm8wGshRlXQEhlU8X6Bp4/5ARjogdc1mww5v3bBKrWTZYsY6yLzGfekRZwuQfs8+5ZybDPFu8C+n7ZIFSrOGiQ3NodPFR8RvtNsaONHYY2R4eGPfdrc2pdfstTp28gpzmZHNRnMrFsqqx8fThXX7fWt3OlpfosJyfTCkKkNjZ19NW7VWXZrAiGG0ptFcZ1g53T9SdH2w7bUUCHVBdYz0s4GBpOsbshNpAiNyGBFCD6ZPWOJf/e//xQKqnWBb8lACFI/2gA1JhTyT4z7dpk+TKMYUzMjUmRedzYT++c13dCw2ivEwlMtmLqfNmOfRnZbCFFQNoesH++2haKOD9siGXfjwKUssKAzpognMmNvWXtMam1UZylDUEJyqhyvpNtugmQPclXRTaRR5HXQCwKQUJgk1gwqJHTn6wuRCBYqmT6CRkYYWNoxA8WRCqQzC12g3Hl5H8UT3z8brTRENNTQBzyLzolyz3KC1QtLoQlN3GOMzQIXzayPLfzWEPk33f+ebHlETNPD8G4SzbufszSChraC8UByFvoUoEVBUMvxoPBPiNGck4q5VN+3wxl072Dm0jcqG5ZjsTxaWS0LnzdpshgbAbY2HxITAc1H+lNNQuO6uBXVUi92Ng21MHR90h9TECnWXWxLTv1UGnKgwahJxRexYp3NmT588sVcvn8vBc29nyw52d2yzUbVRv2tPH39vp8evrHVxLnMa6VdnAzflwaCFsF425rDhuqUvwuOS3bp5Q5ERIIQXl1CNzkVXYFLVbl3o2lJEcBBxXzBBUuNca1haDlA4kkGNRDtSkI4Uh170pfzcUqmsTZIGHUMkTDqOjo5to7pl773xI/v5hz+z9+6+I/dQNLNoDNkI07mcGySogyBeIGP5NJEU0JJebwhjUbz++3pTGCmjvorialpDBGMzGPSDET1TQyhNQaCELoXhgZca+KlOfQvNSsC/NOxYGmZAbfDGjmuvnDdMq0BjF3MrlysheykltgDIBs1fRHBU0PJM0igz+ZKVdTD8CA2hWy1D91ll+ESSp+h8wfAiTsM1ilna5sfi29EXLwQ5JFbZQxEBda1iuJJLhH9N/3UNwdKlCaHdTkcNtWJAJtw8iYLGM1gjCCn3OvjYQXOrWXPU34b+1Yu9lRaRLWWq5zhhRZvY9OyFdZ4+sO8//YW9+OpXluifWyk1t41aUYU8L8aAJGZlOQXf9DyjlOKKTmGHdHpwMvyARePA/ePA0f45sikFDGYG5bJV9g6sfuuOmsGNm29ZsrRpo1leDaGl8tIFwiTRBF7O0RzAvkc4l8jd42TmEBHCRcJymEdp6PjD13p9QBKbQk1LddFfR9DXm76IBMSm7/q9XZ5J4XXXEcL4vaKXLeldjuwtn7Jwr3ytOcVT2r6IKIPghHN2hVj7c/qarjY2hJFeytUSkSayL2KDFwvc1/9OuiA5oK40r95ch9iaZUMUG5iAxgbkGd1TFh09cQxCyUCvpgrJJqsukUFbM7TTi5f26vSZvTh6aq3eufXHHdG/MWc7ArnrXFln0BGbAs11kcaQ4XC5KJdHikWGjTK/mcyk2wOZZDDJkddrkzmYNHwODg/v2Pb2rpz4ji5O7N6T+/b8xXM7Pz/T84S+v4JW6PLCLs7PJUfBYQ+Xc3feHgoR1wPo1YeaHGf1UCw7+kPjIIQwV1C9gAEJ97fX70ueob3WywYNmZE1gHZwNvOanEfUG9lCVnlp/Lx0MmOFbNGKuYqV8mUr52pWLdVto7Fl280d297YlblFLluwuQz0GGyjjWPw7LR41VA8dwxZhdigc0rKTZD7rGy9LDTcdHAE9mxDDV0xbArW9NR0qsHY30OOpNM/VgZrjj4EqYqGF94oasjNMHwyskIxa9Vy3p6/+M6ePrln3333ldCsrc2GjfoDuV1y5tarddtsbtmz03P77sWRXV60lD/4wQc/tVu33rT9/VveeDNAhjLbH1in3bViuax7Op/FhtDrVJ7zLFS/FHEfBTGiRGdeDs1B0zFlAQFz1NXjSbnvbu/l1PHYDIaBiRxbaUo8987zBnGadD2nWE6xqdRQACQtrYGp4irCeeu6cQkFtM/RQCNXAjlm/wcdBCFPiv46XcYAgAm5bpE/d/0XjWS7fWanpy/t9OTIzs+PbTjwYUe13rRCqW4lci9v3bZUNicd4cef/q398q/+tSUxkcmlrF4viw46ljQiSBSW1O3AL1BD4YNTrpPXAGmxQaiBYjPofhZOm3UmgjfHagjnsOxgkUzkFOosHyIpPCvP903Mali70Sgo1LSsR/k6eCyGjGjoMcL+6evP6b0AG9IOj4n7ooFzZ388K9Dz8cXZWC6VbGdv28q1kgZS/UlfKQUMH33QiumSR74w9NLQFrV7pELBxMu40RJDMK75sNuy8bCrc7Bcymut7+9u2UajpvxoctuvLpC8MYlIWB7BviWsP0Fi5jIzDUedB6S9Ml+EWeBFmTwoFB4PUAKqH9Ib1VC47lMIftjLQyZ9GHJ4VB5GktJ8ahARarqgFfeYsujU7ueByhpqLgaH//X/8V8txpO+/sLtY2n2oFrBNXWkTdaoaAoV8hkskENTByzJjWZy57kubpPK964foPH/q0gP9AVtx+jZuDTThSBbmkDQwV5roOYQ2hIFBPQB0UITMzu4tWdbuxtyv8MRiVwiEDw+FM0RGyMNEZxjNmTE7AxSxY2ferMynyQN9tlo6A+yI4DebPEQO53G3R1fK7blAOR8cx4Ivs8ForxHbmjWhaF6arxxFOddVM2YNeQTOMkAOKBCAa6Jb3C705kT6ILuNuiVpUKAxfdzZJN/Q/PLRkqjB2IIZCx+N1NCGFlJ13C5nSuvDVzNguEQrVq1smG3D9+0w/07tre5b2nL2qg3Eo1FQluyWTigOAyC6NoPEtekBDl88CWHaibU3obIg+SOx8EDxZRstJVQ281KnI7huU9TS9rAep1ze/jggV2en9pw0LM3797WFCadXNj5yZF9+/VXopP2Oi25S3HvcD70hhATDZAHD+FVwLf5g1arVe2Nu3c0nSYolNBdJsloWQjRbbUvdZhzCLFGp4uFtdo9SyJUrtRl4sGaGI9wsJ3pwe31OmoIq5Wa4iVwmqNfHkiDO7Neb2gnJ2e2Vd+yD98CIfyJvX3rTZnFjPpja111FEKcyaOY8qktkyYF0xNMvJi4sPwaQni9UH4NJVQfHumPXqyuo4Vahl75rn2FAYTc4VYNoYrtIDDyZ3jtJ4X/q8MvTBSlS0C0DKpHxlI+Z51OR0Xb5dWVDtednW2r15pWLlU1UHLnXChAwSgjHAJRJxj58hqS8DwtqRLrDaFTTRzpdJ0N7z02hLxHXV0NIlYRA6K16qAPRXvUlIXPvd5M8P+vN+HX94dYaPrljQiXI55qBtFSiM4ap5+BOh4CYh28dEto1TDrzOCY8amtxI1phlDMcR3OmuWGbUu1zuzbj/7Cvvv0r6x/9NSSw7ZVoL+494EV0EJT7GIkJgOcufWGfT0/GB9Qlc2HI8tncqK7gAyO2e8S6Ehwhh5ZulqxZLVii1rNNu68YXvvvm+bd96xwsaB9cY4JydtOIR14nm28+TQdahQD2cezL0kuiguyHW7oCI6DRZJy6UTVoQO8PcEsF9HCX9XQxgn2lo/683Z2sWN51P83nifX2s2w19eXytxWLH+M9YRwvXX5N6CCkizv47yrzWE8W35vwvGQ8qnXNFIlzqo5ZBi5fQrJFnDQokxXhvQigoYqFuyDZA+2Fk+fOncA8UI7odk0fIMuXZlpBDoPA1hemqjWc+ev3pkz14+sqcvHlu7d2GDaV+1AGfFMY6H6HVUPOHWzaB0oSFepVyySrks9kAvBEhjvKaBKe+DBqzdVbwB8odBf2xvvvmu7e0dWi5ftKvulT09fmonJyfWbretVCxYo163ra1NOzk+seOjV2pCGVTzxWcA4UsVsjJEclqwG2egcVM4uHSZjsGjqWXtQolzym1WxVyn3fYiK3yROyaH6Ska/oVVa+i02HfGtsgwrgcRyglphXGTsqxooJlFzorZsm02tpVHe7h/y5qNDauUa/I3ELsmyGuow6jNcAnFkIKfDSIq4zm5/Ra1r3Fm53m20xll2uHmyt4JI4amF0qiXLKHI8+406DUz3AfWAR00AnIYb+MlvdudOf6ybGNJn0rlXJWr5Xs8aNv7cmT+/bqxSMrFNJ282DP+p2uDfsDffZKuWobjQ07bvXs2emlXZxfhYbwx3Z4eNd2d28uGzeGqJwXl5eXViqXtFbGo54QMhAzjEm4F8Ui+Y7EP5VtAdoDuigaOns/dRK0/aEodpzDnlJBExAkOTJR9HXPL50XKb/PDOWjqUo0llEzKD099QRnjWe5xYZwqj3Mz0cx2mBGcObQF0A5BlkN3hGKPWMAuiASYuj51mrOkUHE6Z9rJ20xsZOT5/b9d9/a8+eP7fLi1JqVkjIxs8WSpXJFy5UqduuNNy1bKNiLo1f20Ue/tL/48/9XbuzVctFqZGeCbhEdxLBcNelCaLqoq0H2Qf0FQ0cRcKotU3bR7so/grPYJVMhQzZ8VupVnhU1iDOMAIk3minfVlIJ/b0j6tLAKSuc4b3XsU5X90EEkitqIdA9GfOxd03RrnoMhe9DxHp5jaFhre4BDSRJCBkZR/Z7rBc3L2w061YsF6Q5HM3GNpXcyc2TmCkLLRetmjxKB1ToffTnTKTQLgpY8DiO8fDKZlOSA1LWrFdtl2awWbVKqSBkkjVPRnAcbBEZBvNrMOnKOdZ7Bx80YOzCfadOlYHU0pTP1wIuwVzvJaobhlhegq1ApjCnd/Yg9PAk3hae+hBjX3wy7Znfopxr0O2Dd0Ez0rPPLfHf/l//auHZLj4dZwOh6XOEw0MTXcLkOgp+FyUv5Mv4pBS0JO9GD6Fw5SClOYxFGQeKCr8QjBpOQ7dDBja3pHVbPRt2RqKK9tsjG3SGNh+HSAN1vBObzsd2563btndjRw0hh02705ZWD2SQCR6/c1PL1YpV6hUrlmgMEuJgC/bnZIXONEvZaOT0CenztFeQteVh9RGFCM34Esr2ojM42Yl1RbHpugL4v9I+qSD3GxK1f64r8g7fbx70srTnK8USaa0Aipt0KN+DnjHW5CLN66HjHol3nkxLkA3NUXSTsQuivbkFocV2FrreQq5qNC35fMVqtQ1lEiJ25wvHUUTueSijmYLNEzlthDyEFKzCK4MQW1O5YJsPdZAjVRPKOW6BFHg8Vv6lSVucvIUFqgmFKiNvWnI2tkH30h4+vG+T8cgqxaIdHuLOVrHnTx7Z4+8f2ncP72tC6RbFNL4j6+FCKmpv0grlouXLBcuXCsuBQalS0uZw+/BQ07l268o63Uu5xXIosg5xjcKBiwYRxIZr1OmO1BAWy3UZKrFRdltnblCUyWqDYl3TCFYqVWk1eSQ8XwrnsKn1ugPb29q1D9/+kb179y073DmwBYJ5KKU0nCDumK7E3EDldHlRBvedDWy9IYzF6jq1bb24jMMGB/FCQxgajeVsPKjtlw2NJlSuD3rNNCbo6eQwG5rBeGZ54eqNSXx/yvLemQAAACAASURBVPLU4YdInTBhJsjP7dtvv7UXr16qILlz57bduX3X7hy+oWvHV7TEX9mArxrTFYLs9BvFlAQKSkQInaq63hB6obNsCJ0mEHLUVvS8aDrg+U/rtJkYH/K6vux6w7DeiMdr6cYe/p3u5upGD3xG1zby334QRubAEk0MbsJqCEP+1bJvQZwe5koMrfjzPoyFVNIqabPSYmKl6dC+//iX9ujTv7bz77+18fmxZSZ9Y06Zp9BXMQIigk6aIc3ceqOuTLkySdyBF5ZaYE9ONlvWRrAclK2YshHTXZtacWvL8ltblt7atOYbb9j22+9arrlni1zNzjtE91AcgFSEhjAxCA0hzorcBx+Y+VoLCKGGXr4byMoABF637HcjhLERW6eNBnHeD2ps15u09UY+ooCxoXttuBLOs/X7HpunuImvo4w/1BS+9hl8VSwpo8ufGwos1xau1rHWAMMCoRBQ6uKAMgx5ZDYQBxrxWfQhoAzRlvbn3gDxXqJZmlg6clQMVPWgVXZXXmQgaNQ5w2VUbpPZUHToXCFl0wVO21f2+OkDe/qcpvCJDSc9m7E+ih4gzhCIxhB0mj2V14NiiZ6R2CQGcwzVOgxlF8QnwMzxs5jmEQOTFy9e2tGrMzs7vbSdnZvWaGyrAJ3MCeTuW6fTllYGN8tmo2nbW1v28uVLe/70mQbUhTxfZIt5nmCeHMEM577r/z3X141b5JosKmIIiRHiwcCb/MKc44lyRAI1xDSOOsFNwDCu41kmX5friRnILDOT06Xop7mi9PhZWDeJrIauhUzJmrVN29nYtb3tPWtoSFYjsEnIJIN4mjfeq7RqwQNAphCjodvuB7dyOVGP3QgFnd/V+ZUGrDT0W9s7trW9reedwrM3oLnyfZ7CWKd01KoHAxAn+ngjQ23FOceXUBrOcBspuxDE9+H9r+zZ0+/s6upUDeKdWzesB7WuQ94yaF5OMU+twdQue87eIpj+nbffsxsHh7a9syetILUn96jb6aohpHAFJbs8P7bRoKs1yD3FRZzs5Fp1ywo5HFtxh3R0jR1EecyLvi1mlxpkiK0i7SDGGu6ELjaS6iY39XBHdxhObv7lKA6OoyEXEORYG5avEURlFO3K6cSxNoEbSjARS4ESQ5MkIsSRMwdT/PnzoQtDMWIhiC9wNDKAc/p5wONEiqVSczs6emr3vv3Snj97bJ2rczvYagoJR2aSr1at3GjY3q1baqiePH9uH//tx/bLv/ora9YbVimVZXiCJ+M8t4or4RljKEljI127ZC4MsWmgp0LFuZwtdHWgfYE+TIOiQVNsCJMeqM7npOYG3UWGlVoQ6YYeF5pYMFyTmaA3dZEmCjuL50YSMvlwYDoDMw09HtRnZFcecUGTRz0laYeG/E6DnhDLItAjo+9l/fM6vGeGJdLopclWHAohZPslsq2Q85qdmq5AtFwWxkJODSe0XYYJaqICoKHad9axZGLsA6hG1bY2GqJOMybod9zTAjlEBnCGFAM1lhOz9Fj6aYZUnBt8BlgUfA4ZLYY4Kp572WqEIYW7xftwxusJ7xsEfkQAQWBTzH+HZYhhVXD4XzaF3oy60Q/na8zsdeDJmSNJbwi10ZB5I/0gHbzzmNVoTHH0ywh1UgyD0EMgdA/0VmPDg4CDFdMjrFflJuS8dV7EHYp8Auk6DAplRxZ5EMkPYRp9eXYlVHA2NBuBFPbG0hUqqyfp2SxQM+6+fdt2D7Ytk09ZH6vpy/NAax1ar8N0gPecteZmU7bpbFwI8gdyFwJy5uJRImVEaxRmIP0Zn4WGkAD7+F69+XMdYEQNXVQbD1if9rIk2PyCNXSYergLYtQsOEUl3gDRdHMZNYVCBcKU9nVa08pQxAuXQCcFnQz/kxmGjOcoAoCZcTl1qoTodlAAcL7KQzkh9BX91lToFQhhrb5ptcqGbTR2bH/npm3UN61adLevFA5Mc76YWMapjOs0l7TZoI1iJctPKcv3p6yHRlPhnkD8ExuFgE93zIOW4xMnCgQKFz5bGTH1sCfLaz7qRqMusT4N4Oe/+tSePP7erq4urFYra/J1dnpqp+enyuDBLhqEdnNn0xqbDStVS6LEMNEsV0ua3tYqFR3qV5cX1u23rD9i4suDH7IQRbWCHjS0/oBJKAdMUe5nBBhzLVsXJzYdjxQkqmk7aF4RynRBNCPlSEE10uCBQzdjh/s37MfvfGD7mzu2Ua7bHCc5XBsxA+JgEYIbaGCsNZBzJjZkTaKlWuOLx+YvomHXUSodffpZsSFc/e6cRF/P+ndr2jrXzflGsWxAw2bu/x3LV/8/XjiH50PUA8LSJ2oIWekgIThq3X9w3z755GP7/vFjGw6H9vY7b9mP3v/QfvqjnwVEz4OzY3i2KHbK2/N7wc91uhINoefi/FBD6O/PufSOcq4awtcRmdDsCfHzzVfPnD5P0FEEi//lJ159+PhHa9dg9UdCdKCla4+O2W5BIxHcAWlccZrzhza8gUhzdAqAD14irSloXoJHqTsOSp+4sAEoX3JhxcTCysmFVZMLe/b5p/bks0/s1Te/sf6r55bsta2WSVkN5oIs/6HXlKUpxJCLMO/pHIfCmWVT6PewCnddIfmYHOmzVNL685kNsZLf37fKwYGVD29a7fZtq92+Y5av2jiRt3afQhvtTE7xLjTBGI/oECfeYgE1L1LyPUfVSy8fLPrQgeaZqa3vfeuo7PX78VvN2JJS6d/5Qw379SYz7uvrN3b95643g689c2FtxgfDZy4rBH1FTFxBvU7bi4OJ1bAhagi9IfTGLg58XFuZkE19bBaFVvty97M1OIxKtxsKTu1NwT10SVldaoECu0PsubgXRJQ8UJmlc/GmHcOt0aRniyTOhZyhfesOruzZ80f26viFnV2ciDaXxJ2ZkPjp1C4uLjS8keW83PAYNA+FWDVqNRVwIAjtPnsGe4A74FLQV2tkBy7s4uLSTk8v7PT0ysrlphXyVe2nuo6QVslbm05VRNYqVRneHb06spcvXlghVwjoGIHljshmYQslTfWNEBENUhkmuQ7NzUqcNiad85CoCyJasqJ3ua45OG6OBhoggn7SGEqbiyZyNLRWu2Xz7NySRdwHC3ovUEazybxlEh59lE8XrQZttL5p2xtbYk1USjVLmdN0QVtiQ8gZwbqAKsfwBrQ2RgQMRwNLontcpNUcD3o9uzi7UHXQqDft9u1bdvPwUI0G17k36C8dnlH6RrfjUFd6OHm4XzSEmHr54NO13Jzf0O5Ad6iZHtz/yl48e2yDYUeD21s3963f7dmgC/MsOCUmMzYYz62Pa+jcrFKt2e1bd2xv70A0YM9ecwdEGDdEX1AjUrOdHb+wfq8lhBK0t1ar297uoTXre1YsNOWCOyKmjEoaqjNNhnVtMT1TQygdbXR81nWksHe5E59J0Qsy6sHRPiEilZ5DGYQ5LVKuvmgpU6wf3NpdduMNISmXSCQ4r2DAgS4DkGAwh6kIZin+/kRTDe7G4kPAmAq0VEVbCDBwfTXGMvlcQhmPX3/9a3v29JG1L8/scGfD6lWisLJWaTastrUhx2fewdMXL+2zz35tn3z8KznbksUnJm3OLFXmjPUtSkPJlCOEmBBJWR5z7KB8qjGcWW+M2Z2fUzSQy/gIGb44E4Gak4EO7x95mWRYM7Ik8WXw7G//XketJKOKDami3djLYHXpYPS6k/dDM8W9A9QIkSzRiJDzRBI1GkLVpQmX+XCOB7M62GHUg9SFABEDmDCY+/C5M2auCnIfC4YM1G80hESsOeuOZ8MbNmft8EHwi5hpYFWtlIQSwvjh+e+12xp4sR/hmE9TK7p3Zm6latJqjZJ0xd4QsrcMnWWoQZTLzuh1Yt5rZAKqzwijUtVhy1l1jDvy++M1j+9lUePsTtZ+PrCuOJOkDQ6mfHxAN8YMrq7/zf/5LwVB0M1rMxkOFQXA/+fDsElyoRTknmXygd6KyREdNEHhbiQT3URxbuRGYWICOsCb5MGL1vNuVzs2stz4oDQEdeh4mZydHJ1a76pvs+FCLqPjwcz63aEaG7jF6pITc7t194Zt7jb1/1vdKzs5PdENHA3GokpgQMP73dnftq39LYlBeb9X7Su5ZY6YYKBvgQ6pFOmghxNlFFX5MDSETi1Z6pCgh1IohUPfaSdeCHOw+WbgKMBK+zdXPiBfoqOCWQUdFDcxR+xGxjd7t/df0Xf8EA/o2ZIyGIqCYEutQnqpdwyTYcHzvrC8IQy0UdDLHIvUs1Z63aGoF02mriEU9mDv0G7u37LDG4c2n1FQL2wwYvP0aY+4zRig6MF20bWY13DpWS9kroCczRLWHbkrJ01Cf9jX13DUd2pGNmPVatmq5ZIOVFBFNoY6DeJibq32lZrreq1iFxfn9vTpY/vFX/6FnZ4dW61WsTfu3raDgz27f/+e3X/wwB4+fqR8xEq1YrfuHtrejV2rNiqyKAYVLUOxIBi507ZO+8quLq/UDPbHbQmgeWigMdFwMJmG5tnBpTVVsFy+bIUihQjTX7PW+YkOLgqESrmizcT1BDzUFBMeRc6fQTPd2NyyN2/ftQ/feddK0IfQiAymNh9TJPvuzLSPg1jUDJAbJrKDkSWzuFzFCdtaAXmNSrde/HqBuzKhcW+S8DMCBKFCOXDSY1OojSnQpF/7eaFOf514uiqfI0uAQz0G2rLz0DCDzH7x1Rf2l7/4S3vw4IEO+7fffdd+/2c/tz/5gz9esQoCrVWFrg5OePJ+eLG+ow5LwezsWD+AEDr15LcbwuVzFBsEh6Z0TSKbPhbM/ueRDfFa77f8j+W1vPbXy0IecxgO4dDweYPtaCCotm/03hCuI7T64yjc8VxsZ2eEiAEvVv3wFjCPtTQDLJspG6mcNKumEvbymy/t2Zef27MvPrfu8yeW6rRtt1SwXbRU/Z70wYlFQRprBg64qOHxiflWBjMXjBygzfDz0UktFjaYz621MOum0ta4ccM27tyxrXfesdLBDcttb9sokbVJAmMkD/ZW2DV6GwxpZl3R1TCnsgWmU7lgYsa+65pZ0aMi50F0K/Y+L0C9z1oNRa7fldcQvdAkXUf71ocm6w1mnNhHlDH+9zoiH5+F6wij3KyDy9v15tOR+XA/154/fkZkdKy/hoybQtSE/6yAEuo5T9hUKERMsnRuSGwenU7lX0L3wvoVEqggj3Xe8ep6irYsZN1/bpR60Azki7g0EyTet+m8b8Np13qDlg0nHRvPGKyyn3fs9OzI2p2WHD0z+Yx0c4obGo/s6uJS+inWq8yi4NLPF1aulG1zY1PPOPqkTm8sfR4NBUB+rpjWMBfdD7TJXg/jFvIqMZygCMdoBOoV6I8zj1hnmKewH1+cgSieWZG85Jz7GvA7Tpco/eEPynYdGkgQ6vq19+G2+wR4oa6mgXuQI4u4oOG1RxGMJGdAB7m1seG0tznfP9QeB401UUhaugL1y/MWc7B3Eo4Qos/Pp/PSDVL/bNQ31LzhyklDCMpCLJMjmZjl+JnbH/RsROTSbKSzFVONl69eSLBflVTEzW+6rZYilm7cvGlvv/223blzVwwfXA5xZ1R0CJ8TI71AZ2QNsBbQSinvMDQJoHYUsHxpzeq8Suv1of89fPi1vXr5TEYhuC3ubm/ZgPc+HEkPyjWm5gDdYRgNZR02zfb2ju3s7CrDUc7UgJw4ho8GNhyA/rasRazIyStFgmEMCMJSqzXsYP+ObTT2hRBC6Op1/TrxK88aTPTMZqehRqEQDsNynD01ROE5pOgfO2NLvUgSq08NYzU3DVbOanqkb4NSyN6VFWsIBFBUSFvYcIGFjWvQaAQz6YJlsjAk3NBFLtIyZgpovh5wRxzdfyI0qUEfB1Mtk04obuLk+LkawsePHtjl2bEdbmPSUxHavbG7Zc2dLcsW8zaYTOzl0Yl99c19++I339hsSo4mz55Zupi2XIPaDSNChtjUsgEt4p4rN4+t2EPXYdnx+8TyNsX9EzcwMbCo7wJ1dOk07jUpZwZ1JQYtYCqYHXY6yGv8uQKkYf9zOZkbNXomNQ1RiPuQBIkp58KmGEMSsYSEIJvXWpJHCO9vPAo0W1gTNISgfhhQ+qBLjSuAQzatdT8YMeD3htAbJ9AyZD+AJHmr1mrygaD5owcS0qkQTGfXKV+bAX2aRt1lbqK+V6A1Y4qYWEWldTtqwFR34+1aztj2ft6aG4AvVfUx7CE0hKoTaB4zZLVz7rqOmcJHtGW4dYHOHfV+ztaK9cOqKXR5j7M+xB7gOY0mUzp/fcDqkoFg/hkadG4+tNjEv/zf/rMFUXoeMsmG5pss03iuMlxeLpg20yW6N9YBznQXTjvfo8IfAxooIdms/g2/lEM4HEpLxGZNB4xBzfnFhRojbwhragjPTs6t3xrabLSwOaZMo4UaQnj8TMjUbGWStr1HNlxRGUPtbsvOr87dHTB4tbN4yqWK1TdrVm9WNWnBlandvhIfmoYwGQ4XrG65+JGeIJ46k85AsXNKm9u58vlpdqR3CoioMAUKNonRXRskxBUaTtD+rRpCHbvaWNXRIzDO+QPhxYZz4NepgJGuunLHCqOrpUW+m/yoaF6jE3mxv9D0hN+ZZEkjqukZ1BH43iPL50pWqdRtPocqWbL9vRt288Ytu3V4R8JuxVf02PidSlyr163RJNAzrweFNaYQX6zp+9wrv1Yga70xh44bZTDRROs5GvXU6BUKWQlxOUAIThWdb8qhlrZCyo17uC7kZ706emFPnjyyr778jX7O/v6e3bl7y3b3tu3B/ft278F9+/bBQ53t1XpFQuKN7Q39/3qjas0NsqCg//Ts/rff2PHxKwW3TuYDG88H1m23pZvZ2tzQgwxl5fmzl3Z11bFstmSZHMOQktzM+LwKIQ0HSalclmbGXdt4INN6uMWr52jPFXXovfPmW/aTD35khVTGsjjnTplE+jSawpsvEDomNyCsC3jyGCNBfwkmCH8fHW29SI4NYSykV9TRsI9ELd0SKQxISsxUCsOJ2ChGdDwiICsMxF/Vp1wUEvDl58umkGeEhvCrb76yX/zyF3bv/j1rdTp25+4d+/mPf2b/zh/+ia6dR06sB3WHZyDkW+qgVnPk+l6ct1y36y6jToFzkxnWDftYDKuPTnHaCtUDx4mvI4FR9xERQh/uuGuwU+uDe8RaY3K9WYjX/npD6HES0VXG6UzeEMaXjTTcwECItA322WAoI/RfzYUf2kJMw7Q0ZhkqfHY6sUIqYdVsxrpHL+3i2SN7/tVv7PLRdzY8emG1xMIaIM2DAda/lphn5djGwAEnNcxdJqO+bNILUKbRkMMKQBA/m1tnPLajydwukxm7+c47duv9H9mdn/zUCts7jPutDy0KbRRFUDItd+iEHJ2nNpj11BBCI4UUnkiwd7jDJIUB/1JZFDF/Kug9Z8oHfb0RjNf+OmoY9z5J8K+hudebQQ0CAg83/r7eQK7rBuPrrSNs8X6rLPgBXWn8+/V1sv6+KYyXepEwqFlvCGMzuGwMseqAVeMAth/yASGMrBym2TGD0A0g3EiL6woKsXov3mzGQYtocstnJxRrKbNCKWPd/pWQv+G0Y4NRSy6ivSGsipYy0ijQPRuQDNakpaBOZcmZJLMSOnxL0310K/wZ65Xv45lvNjzEHaQON2yaGIaFDO9yxazMYPAAcJ05dQQf3p0lQRAcvaNo83pFLuhmooeyf6NDo2ahNmH/0JC6ULSkmBdhkInpBbVLaKZV94h9ECJsoskKz2M0emB4qzOaQedYw8xNNYQesUMzSCOknwXdH8d71jomJCrOQKF4ljNCCWkWS3n0lFWZr1RKFUvOKQw9qNzNJpJWhPqnOgvZzFTNOtf+9OzU7t37xoadrhVDALgyCucL22g2pZk/vHVouzs7cn6lgeyxB4giSQ7z2OYhvF0mdiHaQ7We9lNvjKNDpLRu1BqwB5RLOLCXL5/Z5dWZF8kFkNqKkFWyfvns0DXVtIP0aJiX0Z4P0ADNd2tzU++F/XE06itPGDyG8O8+USI9kJeuhg78O8CGzeaelUsblk6WbdCfWbsFcODMFJhQ2fTI0gkMgNw52pEsdzR3Npajke6G7fWe2Ff8jCCD8o06SCjkheA0UH5OkrgC0D8ioxahIRTbxiMpUimP0CADGkd36gL2cJcBOFI4pWGbp61QKsnEiCKFe07zwpGXySatWinaxfmxfffdN/bw4bdqju/uEV/SsMZGzWrNqpVrZSFgOLh3ekO7/90T++KrB3Z8zP2eWLFYs3QxK7Sa2oum0IdBbmwGO0soIS8aqLQ0hDIlTJUYN6p5lgaSLL7lz1jlEYdSQu9febVdZz/xfCuLN1BLXUfoekpqYRpCfh5DCGK9RrB7ggEcJi0cDzRVyqZMuju5mIz8XfSxSDu7T0ZtrGsaTfS2UN7JN9SgZuwgl2oDhhlQSwf6PkxdyDckdxqZC/0KABMgGQ0bABMHsu4tuuCkU7P52cWC66FBDGGNDXpda7dbinZgv0MPWa8X7OBW2cqV3FIDzOtHmZ7kUqrfHZiTm7Pyyck/jbmycagXyaOB5RUPCRV7XuTMEh7dpUab3iawD0MIpzuaxn4hGGTqp3M9//P/5Z8vhgNcxPy0kbhRqI+jFWykIIM4ezHliwJzmqxszoO4Y+i09ENjF6DyxQ3g4rJJAvVjwTwZ0UmPXF8w9egEmjemZ62Ltg062LXiwZu0xSRhwy7UVZoabnLacsWMlatFWcFiI9sddKw76KpBkVtYOifdAG6PhXJO388iRmtIdghW9yMqnQVNCKY0PiFV9MAcGutEOhttquaW9/GgiLrIJXUkTH75cx1aE+focjN4QN0lFBoMAu6ASMCXDpx1X7z+cPqtdAQxFikR2ZDxZFiQUXq3XpQzGRVKG1yFPCzXvyM2sxQR7kDqDkb8vOF4IhMamhYGAjQx0DcODm7a4c3bdnR8bMdHp9Ztc1+d2Lx/46YdHt62WrVh+XxJ7q+CqBNp63R7muZyGBAoO5j5NImCQ7qDGQfl0AoEjJYKttWsWY2HiWmjNKADK6dTVtREl4kJG+jcXh690KFzdPxKFNtbtw7t4MaeNTcb9ujxY/vuu+/t3sOHuuboV6CKlis4g5Zta2vD9ve35QZ3cnJkH/3y39jzZ089zw4nsuTYet2OaKs3b+xrENJudezxo6d2fn5l+Ty2wQVLpQpyfmPKBw2Lf09BwiZSKBZcXykHQa4nqGJRpj1QSHe2d+y9d9+1n//sZ1bkelva8hQ2Sb8f3Afsprn7ZBiVCgW58sxGI8WmhOnEsue7jnCsoxqxCVwDLlZF9apzCW5ir1tuo5GQY9oadVkNkVw/A+L4W9TVwHfHBS/nOXpswKDBnP5w+L+594398m8+UkN40bq0/b19+9mPfmL/6A//WEgBBWJE9jw30F+TfciHGSunT6f0+BBEDeAiBtMHWqmcfV0/oOdSSIJbza+QJG+wlvwZNCXBht3/3I101HApHmH163cV+b4vO9XPjVOiy6RTsqDEOEoY0FqJut3EwtEkbxzVJAUTHwoNZcYFGiu8f+GDoVGlqCDAHRcjaGrZVNKqhYIlxgMbty7s+ME9O314z84e3rNk+9Iyg65lJmNLguQj+ofylUlYNs9piqa1a0n0g4pAoQlJ2iSRsu54aue9nj2fmJ2nCvb+z37P3v/579u7P/9DyzWaNkpnbMB6taQs8KHLJDhDdJZMbTjvKbpiRkO4gJnhwyRpUWBkgASqCHQlNQ2lTNc1OFujL/+Ani82e8uGcKmZXe2Q/B3rYL1Re72Jf904zOlNjhKvN3LrjSV/7rHgrvV0ak44rJeiz7X3HrR8POPQsaIh2fLnryGEcR0t36MlbcKQLSAXK01OiEzhjAqGbzK10HDG6Y2gvtK5BbdcnQuhsYyfUQ60Grg464PhAEwzHESfvXokVBAmRXdwYd0BuutWoPhS1BL2npJZEWbgM87aIUXh0Abdnq6JNHbBqZP3hRszTA7okNQHEzUPI2l8oHRmC/DbGMq4YAajD4WbU9gTowQDZTyxbre3rEd63Z5nnoa6A3QDDSzXgvfAeQLCl+b9hGEqPydfKC6LRQKuo/aIApMhsUxXCHrmK2TWiVIJayNJYHhRdY3XCjNrtdoqVkUXS0wJDlg6h2s/Uy7uwg3bdG46PZv3Ui6WhOolFkTJhLXHOkwT5N5UDUW95KHivNaFvXjxzD7//DNrX14YtSpMGJpUgun3dnfs7bfesJ3dHbFqzs5OheYO2QMYPmbTNh8RT0GD6Ro3fl8OIoJLriiMMsGjifScZ551GkKQ4FbrUnQ8ClA1C9msmkEKd6QqkX4LeVK6+LDfUk+WS2XR6NwQCl1VzzWkIDsyARxbcuGupqNx3zOhaaJLdTeUmWet18UhnIYQjePccnmGqjPLpT1Tjj1WA6gQcRUHQtRGnskZnS7p6kGl/NzRL5+mBjoxVDyaQOjFNHgB/cR/gPcYKaFC/hj0o8OG1uj+GhrarxmfjcdILDKKUykyCEhnRM/FFJGaEc+HarVkve6VvXz5xB4+uOcN4UHDDvc3bX9/R8Y+2VxK1FrVIMmMff/syL785pF9ee+pnZ73bXP7wDIg2ynP++M+OXDh+lE3O6MJcdQI3V70EElmKrawrMe60MQYucIeRyKNsn5WQJMVhj4WU6/XhjrpBpTS56Z8MCNmWUT1MebTevHA+sFobD3yzr0YFkroecne0HtDHY22/L7wjGYIkBc1noETAwcGQFmBCdSLEZV0cyGor2nVqERAIKHKl3JWqhYth+FUKunyJjSEDO6mmPy5i6oGyPhNUP+psUxYDrdXYnRKsA8YaAzkT8FzAWOgwsBos2yHd6qWzaGzpJb2fFQN7JZGZwzNFkoLoCFMY/qWgpodZRO+GN21ev28Wkl5dM4xkF8MxZ4UcAUaqj0/OgmG51h6dO9PxHSUXnZhiT/7n/+jBY0RCJRr/KIdVgAAIABJREFU+zCSobvlwtIBA317xiDFsjQKwZUTrr87kzptNF74ePisN4R8H8XCdJy20WCmLpoJDf9GEzRQq9HMpuSB9Oe2UEOYtMkIUak7H2V50Jl0IAZNMREhD4+HgKlQQV8sPhokEEryCS3FpuSiVUScbNruNAqt0kPc2eTo9pl4YhYS9UxRg8RNdF0SBb5TJmWTH/RmbpzDVNQnpSoWQq4ZjZAcTNX0Bbt+9DGhaV6iBT6PWzaEyw1p2Qi6+55EsN7ML2l0TDmiVlPiZVFMHE3waYwvKlyUmFzxeeU0GiZaPHwuzM1Ylcyg5oY1NzbVEJ6eXNhsgjugb+R3775lb731rjWaW6GR5N+5kc2AydDQmxtqF6JCnRrHQ4xY03UiZaaIpYI1aNwKaI34q6mykwqplOWESoOw0RdNFDjsocNDz2rhAayUxA/HYvz0/MyOTs+s1WkrbH408QeCsGC0ho1a1TqtS3v18oX93ad/ayfHR5qKMUmZJUYqWiulkh3evOHZUoOhPX/+UvbYCnRNQX3OqSFkY8iBhM2mei1lyuCgiuaU984ABZpSNm8TqHmptCgu73/wvv3DP/4jq2E5ns5bTg6u3kjLTS5kQ/EQk+WYpBmZTGQ4IyH8D2ip1hvD9YIv6L19oURdXDzlw+/6t4E+umxm2CQU9h5oLaI9+MEYkRcfeKxQGP4a5pVvzjRTPtjAXZA2rFAu2NfffmMf/e1HQnLPL85tY6NpH777gf3p7/+xHR6QpQR9zPWuGBjoZylP1ClmGpyE3K/EVGqQJcVI+o/gisrUfmlSE4LpfZN0SGRFnPNC04cmXtSLkqrP4Ru/hhEq4FYDGm3JYdASr/dvNxasZc83dMTfm0EXcnguoxrccMC5tjFaQTvaKfaBzkOnXEs/AF2dKbe+H1ML38iJG6bx6g+HOpyx9M/DpJhPbHByZGePHtqLr35tx/f/P8be9NfS60rvW2eepzvVPLLI4liUSErstiSru42kGzCCdgxkAOI2jHwJ4D8j8Kf+FCdBEMD/hpHEbaslt6SWZEEUZ5EiWfNw53vumecT/J619znvLbLbrsbtoqpunXvO+75777We9Qyf2sn9r6Q1LLEXhIBrOa6R5ZpiQjh0fSb/R0eQKdjIMnYyHNvuSdva+ZpNN87b23/4PXv9rXfs5iuvW7pU1gSRUHkv3plKzWw+Hkk3xnof2cgm6GNmnDNMCFlTmJX4zzWswAltDi5oQi/RU4Q79vyUMHnNn18Xvncnn89g/pWIkUhOA5+fHsZ7nGwI182+P0Hx+eeuQic8M91eTaHX9aQXlGvCtVMVw9/HCWF8DoNhWQR5RDxmLVBsBTOF1eePsoBgnOH7vE/PAXEVf0TeJDblicniKkM0oQuOjrh8nPGsb6fDXXu8e88ePv7KLDezZXZii9TQJrOBzl2nmWISQy6dM1AwbBiHSS/nNY2eO11Cf8sJtC2qnvAziGcWEDDFpEb5a5hNAFS4lb9yfcNkj+datNMAGDGJYCoYm33Mqrik0qziiEp4c9BjUbf4NclbHs1QAGI8n5eG0BtTGkLqBEwiqG1oBgGhAWjYlqhnoKq1NlrKC4PSKnYOgCdB0JOJ7R8ci9JG0xL4Pqqj2Gl4H2qq0oDgFQc9OaOZCg18wsWzVMzxd7iyokf3LFPy/MhxJkLDJSlQSk+V1/v555/Zabsth2D0m5xPUX9/8/pV29ne0jlIdhoFKwWtuzCnbIlGC18FxUm4m6xMTlZGJ2H/054V5DAaHHjuLHsrdRzAHM1+dJGnGaTWkh4qdFYATUWor/o5zigTI6ZQCBmYbtQDPsGUz10Q2e8pkkOIubRS3BsK8IIt5jmxl0YjN81ge87luMZTS9sgsJeis71r/uP6X7u4O41fWzvmJjHqKxTMzh/1mAIBhrDKltS7TNTCPg11XxETwRRE309dnFcjyvOu6WqMFVryWTljslat1QUiY6yDpKnXH6rhKhQAT/AtoEHr2+6zJ9ZpH9p2PW+Xzm/YzWsXrVxEYoKmdaymqVCu2cPdY/v494/tF+99Zg+endjGzhVFZwHy+fnj0UhBlODxIlEPHQx3/Byl6YHimNeEkIbbnW1dE8/6gBWkfSbUDawjmGID5DYKpi+EzEiiPL4hAofX0FfWun0Yf+GeKZ4pxHbICDLQ4ZURmBPVUw72mnS6JGPd2LuOlOtXIHtTGYnu9uqO5SmlEJx2++opCqWclWoF9Rb54hrUZk1ORvQfTLYZEuVsgd5xZfLnzw2GWeRwc89guQ0HPdGn+aHIomgIL1+uWDaLTwtSO/S/c1FOuQusOXdpTdlkDBjhDIIpKmnRmR04dlMrrkXIS46N8krC5gyp2XKsXkJOoqEhjFykFcYR5Anx/PMYjIWl/uIv/xzVlyaCvK4maAi11Uln1BB6AxFoH0s6fm+GIjNHxUrodld6okCliXbPK6R/WZb9OFbNCMzZjOUiRMOXhiqXsslgbguc6iYpxVGoKMO5BzpJKWczCvn0zJaZuQInSzXMPNbW0aLL5PJywuILJy2KMpoLUAv23cnER/bcZCaLTJYIptdDP4+okmsBnXaGi1QSYeF6hcB5DiHCVAeulVxPJhxxEyWYzTfcDbn8sHGDqq5onutAWxUYsWJQkCrvg02I372wgLkeG1UFzpLBSC4LqJfG2U5t1YQwhljqPnsosigUaYJHnSbMZoQ2gI2pWC6LT3180lYsAvSy9NINAF6+/Zq99tqb1mptaVPu9Gi+ckLCSBqYUAjItceLSgTwoHtssgpzpxnECrlStAqLlgUN3sgkCIcwaGc4Ieb9QAUljD6lzutw5JaGl+tIkzggHHg4tMdPntj9+/ft4GhfiFajWdVC5YAhs5Acn/tffamJYJFcpuzMFpmZilhoLhcvnBe/HgTr2dN9NYQzLBYJwAWxCXbToEJukDB2WrDOC6dNqjmXIxy0BBcMQ/d58fZte+cPvmOtcs0qTBwx1RJllGeVgxQtqYMNHJpppiPob9CsngmfPjvVi8VhbIpUeCoj1P9GhWUoPr0JDFbDEQFNIEcL1niggK40ewEkFTd/ZfLi20tksmMlpCBfmjPCY9Pu6MW1IfZFlNFf/My++OL3dnh8qGLq5Rdu27t33rEXX7iliSE/j42Ra8pn8Wc3OIpKf+Csg6XojuaHULDNj82ZMo4C+ujopWtz9SvZVMcmLNEQRsponMZF+kycUsbrnGwIvml6pB+nIHrNL1f27aJGhn0gTgYjDVw/U9lCZIQ6Nd4bwrB/hIaQdeH02dAQzuZWouhYpGwIiBeeP5k1UTRNBtbffWK7v//EPv3FT+3L3/zK6tmUVbNpq+Sg37PmmRKyPzHhcloXe26xVLd0vmKd2dL2T3v2cO/A7NwVq73wqn33D79nt1+7Y1vnLxllV3c4dukAJkvplM2n6Lm7Qk+zuLvZWBPC2Yz7gZSAZtAbQuiiy8XYlhQ0rH9o9EwVMC9bIRvJq7/+7/XEd/1nEbiIRR9/41rvb54QRiponBok7+/Z4nENDMQJIs2gGsLVdHgNOXzTO141os4eXlNbg7mR08kidXrdMNIcK6fSH6pgAuMNBsV7LK5d1gBICzoOU6FoGd0hn0iumt3Vc+S6Qbkzrpzt0poIHvTu2/1Hn9uX9z63THFh6QJCJOiKY0k1MGJg7yKAORZNg9nIxouJx0lkcPzDYbkvCicukwop39gUyAWFGIR+0O9ZHkBgSkNITi4oOEwFdFs+waMGoTCGpg9gyxcTKMBHMRcUGRBiNmTqwmuNpBeSPENOfs544n0xwea2Rfoh56ZqkSlUPZ59phYUs5hScGambNxfSA/V63Xt4uWLtr2zJVorn6Pbh+ZIQ0jUxpFqKJg3zv7xgtlZRHHytFzHcKRSakZ73a6mbEyPSwW09U1rtVqikNE4aapaq4VpGrXY1Pr9jvT1jx491L+n+UaLj2nEYjaxeqVsF8/vWKNesXIpb/0BeYmTcEZ5/Ub8UUp64RC+TqNGw6ac5Wi05YZ10X2aa4dWXGdAYPFwBqrpkUW/n33UFlwTkX2Z8qKPJ8NUVv8+6VmB20FeQ+MH2M2+QaMAxsjeCHAUTTbEolqQB4y2jUGFF9Mh0ln6MCPIfjFUM+L0ade2RnA1arDcrZGPInRUuYDKow6u00x5XIflYDCUX/JflHsIWO9SMcUTeJg9daUbrbG/xygxrpMAU+86HSiktlhQ0xJnBXWZ+ptYkIkzq6T1o8FNC6ToddpyW60X03Zxu2EvXLtoRWIRlhOF3itvulK3Jwdd+939PfubX39qXzw6tHLrnOXyNWm3Zc6mejAAlKLKxr0otg1rw6rlsiLtt+i1hMnPYTL5RNUBk5y8QvjF8wJITvTCZDQWKAVNO2YUCuCliZFpmbuVrmvolGrJTneg5kdNP26ugd0hlh41Is0gkz8at8AeoVbwyxqozSlcPnFQzVohZCDSFLpjqe+XmAaedgdyICVXtVjLWbkGu6ysKTx7Sq/Tl88GbvAMjshCnUEXxZAnUJwZJqh5z+ckteC+jgHDaZwxRdxs2dZWxXa2oBmzthhAAHwtpHVlT4AuH6fOyKyp7qGYj+ZTG86oCVySJfBd5ygPnetVpW0NxZ6bfQLUAKqHbM1Ys4V6zQ8rHxTouY21YcgDSP3L//t/WrLpiGqSyao5kLOWRqLYxoMn+6GqAngO7zevDRAEaF2AhZyRaXCsyWSc4kCe28wFlHyV85uWy5bVySIcZoPtnHakOcDZMr3I2rg/selgYbMReiGfHlLUM6rO5NM2XgzVDJYbJWtsNaQXE6+X0b0cpUAKs7ZITW2RpsDk9PWmTnEM6Bj7/DdTs6Ioa2jN0OLwPcomFC3NM0DUdYuf7lNC35i4poHSljahCJOBh4yy6XjeCJMfR/h12GsAwev6JAk6rhrCGOHB7zSQops6rydmucBLl5Usm4z2L8T0joQyGveG0F2zWPDcN+6Tu2h5MYTIeD5zoxyKE4oG6C0IaBUKyvvWvucTDLmLod+c4foEupa3O69/y958822r1zcUoLt30LbpjIMhr//NYS5XthyIS1m5TSAm1OONWtku7GzZJm6f5YIZjeJ0bKnZRDRdEESKaQEMQavBwUSBjN6JpgvEBB0hhayoTpJLoHda2MeffGK/+tUvdUB2ex0tRhCbbvvYuqdtG2AFPgaBTFmlWLRMKa0vKDayLW82VHDzvB7sHigvqdeHRszCg+ZGs8fCdnRVU1+eBWzZgzOkEJ/Ac+c6smBxIL109YrdeuVlq5cqVkzlbdYdMV7Q1HZze8e2z52TPpODHxQ7xXMj1NtF57Ho/LuKz+REQ1S8VfhymBIGTak3iIlZWaKGZS8Sc1yuteHADhuK8muUpRcma+Gja/qBtkWuWUMJkzGT8bwf6Ih5++DjD+wnP/2J3EYPjw6s1qjbzcs37M0XX7NXXn7Frl296toFtECadBGf4vsGG5cCbinmAHkmM40keXaTDSHXxfVEOOJxOHoBGKpggR06tFRROwVITUD4uMoG8hGh8+5ZA3HjTOgbk9Oqb24IATbWKLQ3ggADkePvGmCKBRmmQjXX5YY2Odb7VtES9jP0QvHnyMFYaGGc4C6sYkWFyE9FW0IB7WgqzVWzlLP0sGuDvcf263///9hv/vqvrMY6LGZsq8YkG9AmrYZQiK8KyblNR1Or1DYtU6jZQW9sD/eP7cvHT2z71W/bzXd/YN9++7t26co1MQB6fQ7WvnS6hI1zME/GAxv021YqUAxnbLhkQoh2BCotxQN69GjOhV4dY4uR4i6YXJIntUxnba4cIP+VnIY/32wlm79vmhDGhjBO3Z5vFmOjFH9OvN4RaIhTqNhURvCFZpB9J/5Kvu7z7/HM/455kgFR9WcwRBl9w4QwJoRjcrFCdJlMcK8k0yAawAsm9i8KMdf9Fyyf4Vkg4zU0IwrG9okJr+VW7pwRvhHIMCw1ss7sqX157xP75LMPbZEd2SIz1lk6ng1tNOlbgUy9dF7yD76GvYn15yObpWd27cpV+QLMRlPb292zx4+feCTEznm7dvOmZclvHQxt7/DQTk9OrLwcC/waT9nb2T8p7pmseGamG2FQiFPkA+qiXZsom5C1wnsms469hqaFxqo/6AuU4uwFLHZAiULLIyXkBJijmC0FB033RWBN1ACYg7YW2h5NwKxndnJ8IobD1etXbfvctvT/J51Te/TkmQBApoSHR201tkwIS4WKVUoV1ReAJdQW7JFo46AESvOUcSt+KLPsoYq4yBRto7lply9d0n2jHkPSwJSUrEU+P400Gk3omsfHh6LfzmdEXGBek7HZZKTfmzUmijRQE+v3T1XjoOuOEpYCjqfS7PozKEqfpoM8L4HUJE21F6ViWsBckFOkA7PESbljAmkMFOxF/TdTbWoLNj8AZk1pYCLhZ0DzIp8JMqgdDOfMAbwX02POOe1UQAW6Z3Bkd80xldRk5HUc7CXX7MF+8snXEoOXBVpAp+UpWztERPhG7JPHCJyio4tyHUvR6AJS+RnI794K8n9MCDMrvwhvDP284NxzzaW7iTJ4SBBsvK6KXEjpwohmSOkLLSKnxlTMNZ8wOpi5kHERzz+OlmQlA+40Sjk7v1m3axe2LbcYW2rSE4AsOUG2aM/aQ/vqWdt+9tvf22ePDm2Rr1ku37BSvuWZfmQRBglDdJTV5FL7kZsUrmRfw6xNJ/6M0hBipqR/vyRCLm3FUsFddqWhXYTYN/IV5w7kVKuiQirTfORGMNx3ZF2AiHHgwj3vD6c2GHiYOr+80fM9TzpWpr+FvOoLRccE7SvxaE5bdYMyZ6JRW6V1luQU8ZG2yRAqOzq/oXUIkFdDmLZcKWvlet7qrYq1thoCeqCwttsd67R71u8M1IegCZ0iM6IJj27D85nq72KRaBWe57n8KWDJAGpcvHjeNjfLVi3BHkSvSn1Pj4TZJDnoQ+mdSXEg1iwLUJpyWnJvPLL+BFdToiR833INJZ/RjSwBnuK61LAL8JMYwRA4HzqI0Es4ddTPs8hSiWwaru/cUv/y3/zFUoJv2VVzyLDYo2bIecVwab2hw6p57kJhuSYl9R3+QFCQ8fd0zCx6Jn/9Xs+mY5C9uVVqWzLomM4dxaM7hmLBz8WWOTVL26Q/telgZvPhwtKidZLBNNfNY8Sbzi8tX85YtVmyWqti1WbFZsupUCsFwYdD0QPdKSq9OXNKBJsvI/i5AsTZSEAxoGKwOdNUgh6wMFWcBSel6PTj7od+eMYsLc8hWqNFTqNw97NoI+ybrTeU0CH1VQhmGur6vRnlK04H3UE0Oph60OnK9ILCL1A8nL7jLqBMQXmPHHQcDhrlK0+IZtORNOWfLMwnlByObGCAxCF81SlzHl3hkRaM/T3w/rXX79jrr39L+YWD4czuPXhivT5ZOmlrNLetXIFiQJNAoZmxMTScydgqpZwOp+1m3WqlgpVptqdTzzyD4qL9159BNldMZ9i0ACH6o77es5tP0WRPRRXli19Mg0CqHjy4b5988rF12ic6YCuVkoS+cLpZpOisOAh4NsnA4jnKFEwGB4z2S1gUA3xIz4hhAkZEfZkQaUJLMSHzornz7rE/D1lx6CjdD9iNfMYgO2qOoD0V7Pyl83b91g3LUwjPTW66bFAMns+du2hXrly3Wy+8aNtb287k4IYgwtdG4Iew04fWk4poMLKicQJWBMTc9TeJKX5s/BITQRXCsUHiGET7qqrYrYoVVOrYh79u0LKtoNiAOtGY88yBtFP4+HQXqkPKsoWsffLZp6KMfvK7j+3J7lMFsV65cMleuXHb3vr2W3b7pZfEANBmhyOxGk8HLrgW7EEURMocGg5tqWgb16B58R4kB4H2xKbI37nLlh90ypAS/U4YZUIbFvDaRDC9q89Y075xxgZBjeJzlFldvjjRV0MZLPujy6TO2GgV7VdShREFfTj83bgBHRibv2dl+WdykCs2LMowjJqA0JAXWKtC7OeiBDFZc1r/0srolpnQd0/sP/5//9Z+/qP/1y5ubdiV7bpd34ZuNRJwAhjG/keBjCZsOKTQLtl0mbf9k749OTixR7v79tI7P7Q3v/9f28VLV2QbzxQA44HBiODxkgwlpBORwRifxcGz0XJsUx1CNLPOUmAv85sDGg8VkGLHqfCAeVwzJtaaQwe6oxdUjmpqj1wzL8Mdcw2iaPjhm72nD7qL1Vx73Z458Ob3yAsiQd2rBmnd9Ifgd60Hv0fs7XKc9IMwaLNZul7YxzBgpwm6jMALTNcTRTOX1doWYBgcB2U0RZHtEH6cdOD4qH0+ZMKJXhxQdBnVkP+L5l+OiAAIaG6XHs4dBOisI5gQfk7hJDpyuhVGFuzLmZmNU217tHvPvrz3ezs+3bPO4Mgmy6GyCCfzkRefcqE01QfIJeYUFPm0ndve0dlD9ACAIF/NVss2NjflLCmt1HgiRsfB/qGVYEoAkEiDGbKOA2gioAvGgAK0mYB6pifNGwWqlhdMpjIaIAq5wirY/LTTVYHE33E9NCUEbMPpFToLP01dxEJbO4V3qURzSbFKUezu4IDgxGHF7EKAO0A+3m379NSePtt3J8JUxrq9gfT4ou/lit44y/TNY6r0vMw9s5Cf6/fER8aAoOxr1VJZOY3NekNnMO9VjX5oYGXMMcGMp68Q7n6/JzAY2YccJFmDynbFWh9QJZjgqEFeOIDM2iSGgwmamuTw6IemxvVFyYl3WB+i3/NRHRTV88o6CBMH0UoD5ZclQB3E2uD6uw+Cm9Dx7PNZvUkMGZlyMY25mA6ESf9EHEkYCERAXkNtGcaGyZ2iIViHsl/2fVju6sH4JIHIaRde2fSHzxHYXpkM94bpaKAXakLoa96zA70pdFmAh7GrwRTFmGlkTn4cNHduEBKGMAIF/fklAk33XOd8dBf2teTRJ5jXuZnhZIJrPzKZsphWqeXMzlUqtt2o2mazbrk0zu5TmeH4tCdrTw/69tWjY/vo7pE93B/ZLFuzJRR98qEx0Zn79Cqe/27wBe3ZQYDYYPD3szHPku9fTthAJ4f0iubOhxs0dl4rp71HUI43Gdd5K1cY/jiACXuNnwVYBdBDox4lHoDonR7N0VDfy/PBQMldSN0plD3KhxZ+LhLBwvdiyqQ+RevEgWv6DXoPyUsyectnAK+G+hoOhnJDnTBsyNFkpq1Uy1ljo2qbOy01ueyrx8cd65z2bTjg2jJ5Z0I4McsuBE7rjF64yQ5rE+ood5M6M15jsq8b9aKVK3MrFHBV5QHg2Z5ZFkkbwx+m4iEyQs+TAMO0NONjOef6NHpVM8A8C8+JzsoAbNNfyT+E113RwuJZGBCJ6HOgxzackkFjqFiK/+Xf/DP4Ryt3PjpPHnoaJSFjk7nGwN3uQN01m79+BK5BGSgdmLmw2L2gY2NCYF4qFGUb2+/07Xj/QDcHukC1tSWB6xDjAxB9FW9M1WgKUrYgu47pnRrCmRpEbvooNVHuYKlSsFqjZDWawWbRCpWMZYspG82HNgFpNmid5MKVLAWCA+oSXMQwp2FTj/mK8eGXJjDnegAubhcHSpzTxIGOQfO8Dw8zdUjf0VQXC0e3JZ9q8GByzSTQDmHZjryBEqR0QNHAcABkwogiTvdoWOOEIron+iYYc1+cmw6K4ONj37w88BO6qDeVjPHdEMid2mRx63tXEOMj6EVngkVyQc6vCIn5HtFcCKRXgwhnumgZmfaU7PbLr+kLytfxSc9+99lXdnTcs/F4YTduvGQ75y46Wmozmy7HllrMDKPMzVrZGrg5FbDc9rKQfREXplajqUKU8TzBx/lSxmp1TFymouk83X1qh8cH7lhKI7xcyKDkd59/rg2ZyclGsyydoPSBaihcl8V1laOoBOROX+F5xfo8nWaDmtvOuR3lFILa4Io1xCmXZjmVstNOXxQOTHUUs8ECnRAoy8YJ4EFhD72BKW2gVqMPWE4tW8BoJS2q886FLcVhsA5w3zo96Vn3dGC9zsjO71y2F268ZH/47vfs6uXrKijE6BBHPGhSQ8RHnFI41SY2CD419mLZb/IyUDfPNDM+1l4d/h6B5wgoP4uzlS9NlCnUQ+YfAbErUyM1VxlNcHyaRoHmeUoc7HD2cUkVLQWULp+1L+5+ae998J699+F7du8R8SBL29k6Z7eu3bTv/4Pv25033tAZzrVhQuVDNXKIEHR7AcGGy3qbDnvSS8S14cigF/2yRg/FSXLKwyecBoj2jLnG6pKd1ZnF1xP9IlDnVz9PDZkX4ULbkgLv0IhhZ+1UmLhuncvvWgAXhsswRuG/XniNZ2MbTKGOrO/5isYY71NoRpOfPWNjTU6gZsEgwNXOtS6iBIiespiO7a/+3b+1H//439mrt1+01164YG9cK1vneE/uvVevXrGdnR3LFUo2mS2tOxhZtz+1dndsB0c9O273rH06sLf/8E/t3e//41WDHM2HYu6j21n7fqgfD51RpjLQvkNOUpg0a5qmatCfRwGSoY2LAJdTk9YT2+TELk7K1pT70NfxPMdnfKXbi4fhCqZfNZQRJFhI/+o/S0WT9lX/+TFni80jygncLIPvmdjIg21Fb+S+UqhEcyRI2FiSQ5ebT5niYNrCxCovRoQ3gz6REHuE/ZrnlTMPNouaPArovBUoagZDad0U35M2K5WDYYUmTW58T1Pk2Z3ocLTTal2JibKMzn5uTgLbAjv2pWzgmUyk5aS3zE3tsL1nT3Yf2Rd3P7enew9tMie/jnvJWQNzAnTcdXByDFeQfV5nD2dSu32iwhc7+Hq9LqM3aKxyZpwt7P79B7b7bN8K1gjIuDcOnN80QdF8QhRyFdtOv0TegSljruBZxqJ/5jCNqehnHB+3ZYa2v3eoM00TOrRMGWhf7qxIYy1TEd53ISMzGwDEcrkoYIN9S9ci7b4K6NPVrFWqnu9LTNfEz6f2yanuDyAqjbfy8EQJZo+MkwwXqBGZAAAgAElEQVQkJ0wFcOJlAuDUPYBx5RHjWFgpy7Fws1mT8do3PePJ/Twa3un3mbuPxrX0/O/fRK9W+6D1GDbChM41+bOdOurTMv6bYhnjHz+P47GzXsdqNAK4kpya+760Zk/E9yjactAtxv0wvobvh86s8rXoRia+z/j0aP1vPdNU38f0hMlb3AsCWMf/lvJEaU/BUDBEFfD8F3Iw45wRxiSM58MbSKcwssdqPQlcp7YEtJnLlAvvgFKxatNpKsiSKNB9HglFUGHwOabCgbE202A8AL2hpiTzO4+JS18GfDQPpRLrp2SDYRf0xa7WmtYslS1XxDQlK9qjXM91Xqft6dOOfXn30J4cmR33cjZLt2zE5GpJHALOnUyhM65/nEzV3MgISAHwrllTjBzxA3N1A27QggaX6X6fmoizyhtrPiG1ZpRAud4TR1iYcHlP1ghRS2L/FPBkgO1GPI07hjL1Oj7p2skpzrC8XkGZopUqWtrCelgShi1oYV17txRFnX0PzR+TeYwle6cD0dlpzgvEuxSqdtruWK87EN2cm0p9ls0uFVJfrGassVFRnB3PF+DU4dGpdbtQyXkCPH9ykR4peoK6NdYeUUpDf8Mvzo44ZKMeKpWZQKasVi1YtVqyVMqnhZk0OsK0VcsMhvg3U5kDeSwHV5XJMZpbN+8C8NHgKeSKe2Z0WANh6EWDmslyZsT16I1fhPV9PXzDeejedJb6n/+v/15xK76TxK5RWK2mrzzwXEDE43KOmri9NcLwcrkaUGAPLZeYezwWb5ev2Xhmg97A2gfHOpDo4uvNLStW6yF4ebHmrlPwcgAOZzbtTWw+nNt8NLcMOYEggnTXZRo9HIEKVmlgFVu0YjWraeF0MbbpgswgN3FhtJxCyzNz10TRa/Tg+RcX2FHcRNHm0LLbQIQJScz4c5cjpzxwnQT0hOmNDv8EmCY0BASXIihkrFAcazNlQlhAVO9aK/j7tP4RKUlqMNeN5jp/itvEYqKJc8SAQz409LJQdoRM7q8BueHnyijIa1ghPBSj2tyEDmIOANXOkU0ONw5Y0eiQsqFzy5fkhPXCC7ft+s1b0tadnPTs7r0nNhzyJOH+ecs2t3bEY57MJ4r6SC8hli2shGuWQq/JOSvqCy1HpQgNZjNk1CBWH9kyRaGBa2nH9vZ37cnTh3ZwuK/PGckd9x/ct3v37uleUnA1aiWbjkdCoym0tOEFShT3IrAh9JhzIAMYVKpZq1RANGm6QuAuaKqQAq9VoSCzEeAWGo0MBu2uTQZMtZeWSaFNgELtRiJsJNG9kW4/leEQSNvFy+fspdu3pG+Bm76/d2RHh6fWOe7ZxfNX7aVbr9gPvvdDu3H9lhuShJw5b8pjDEPQAEYaJxqV0BTGps6nVSHiKAbdx6JaDWFY6GHyF7cH4VZaLiGZT9TSMCFcoUo0M5wj8vMKuUsmUTubBeufDZAGnY2N912qFu3B44f28Wcf228//K3de3Rf17ZVb9rFrQv2x3/0R/bO2+9oEwcQEsBB/o9YCt5AebMIxXtmeZB8FQgJy+tIydaUzOnZjmY6gs3vc3RJiUIlFiPJwicWN7HoEgK9QpndiS0WOE4pCnrOsPbD/I/WWoXw2YbQ9xmhfYG66shpoGnhFBoMOfTvVlT/+DPcGEeHT+KzZ1JMSXw/W5kYhLxCQc7Kfpvaj//6r+ynf/PXCo1+9fY1++5bt+zw2SP7+IP3RWs5f/Gi7Vy8pKkfVOmPP/3CvvjqkQ3HmHnVbHv7gr3+xrv2ymvvrIrO2BDGxinSluN11OQTKvF/QUMYzx/h/YHx8HxDGO/L8/duVZWGq+vHWfLgi1IJN4cI88W1fgITMHdWcEaFUHTXHa4bwtC/CjEJtuBMEpZTlymkMByLVLl1dpS7+LFPAHA4ewNtNc0DaDZNmqbxapihnkE9XMqCfcg0UGZTYUKRgm7l9McJGl05Qrp2GZCC/chzrWgG3QSMwhjGjhxHBdo60q4JCgYJ0qlC/zM5ZyosPru06bJvj57et9/f/czuPfzCDk52BbwS45bJp1wbPp+6bbx0a6674b3Q0PE5e/1uMKIgyLnkLuB5P7eoJXZ39+z0pGPVQlOAGtebGoHXic1OlK5E47poTlep5q1WDxph+RpAQYTpU5f2m4Zwb+9Artf8TP6e65CF7hU06GosmHAor8xNPCiwef9+HgBycY811grGV3PFMeEEyR+7BIXzioiBvABnaiQmk0xNqZsifYtzBkdFN8TwSXbMwFPEUmAOlUtc0/WZ/zzosd6f/FxQ/aFaYy0tiI3Q801l8s9ZJUzkozN6BPjWvydXVjw6wsERcm6/qQFN7qPJ5tCtydbTyOQ69hoqkcsaXkSfNUjvvDn0pnCdn+l1lV+D8FyL7p/y+i/SzZ0qoJ+hSbMG7+szJAa2l4pMWb3J1JRQGtRAG42u0MHcT9sroB7Nchq6K+YxRVvMGR7EPOJ4Kvj0Mq1iXaPBFWBATaAJ75TmLCuzEdEyAYqWrDEm4AXVbcSENGC1wQAoYq4CCwkWwExAGOOc46ORPdvt2e6J2Uk/a6NF1YazmQ0mXe039GaKMJLehgkXIAyNh0+YxBxQPU9D6Fo1n4K5ThxACp+RZB4e9SZ7k9fB3MuJ6iqed4GjHv3rrAVitbiGc2pRZB7sQUuZ6WAsw/X2nOq61oSvxyDTkWnURPWFYiSmM7ERuA9ERVAXE+VCQzjqM8BCV1sUfXvQH8oBVZ9RbISFG8pU8lZrFKyxWbGNrYYPUMZjGUSRRb1cMviBfVC22XJgyzRJCki4AoU/uKLrevKMAcwJvHDJXaHIYACzKnSNNHHeEGIyUyxgBMd6d+AD5of2HJ09UODJSucZ41aFjEKN6IPrqcYenlwQY6j0fIUJoc8HwjMY18A3NITekKUt9c//9/92KU2BONZ+iHBegICJB41AloeexkDOUN740RBWqzVtaKLIyLKYCQpFGwV5Tg6hg07fTg6OFRjPem1tnrNavSVEAptTHjw4/4RBznEZRVhOaPdobouRG0hwSGZrBStUClYio6iKkUzeyjgDVbKaEs5tKt2SUDLRC0BAnAPnhReojzeGokIG9D8WZZEepoYLdI7HGuQ30OS0eej6hMlNuKhOk/WDXptNtIyny+d9JNyQ+PtoKOOHwVIhqB7E7WHcypIKXKiki6k3c/59NG3QNzlRXLzsBYg/RD6Z8OllCPwMugDfEJ3aG5thIQ/QaHFynXPdCkJZ+HIbasg5GU0Iy+WaXb5y3S5euqqJYKczsGe7R2oO2QivXLkhsxl0k6Px0IbjnjKf4Lcvp2MZ4RSyadtstmyztWHZFGP2stUVYVFWEzqd0ay6S9L+wa7dwyXx6UM7PNzzqRPXNJO2vb09e/ZsV5sCD6wQVe7xZKIJFQ1hpD3y526P7CcL9wS3u2arYI1GRmgXCKtQo2CBPMbyOmRxlmSI0NL1AIU6fnZi7aOO9To96T3yORzw4LlDi5j5a8g6nSBTj0vBIvrWresyWaBg2d3dt/ZR1wbdkV27ctNeuf2Gfe8Pf2DXr93UZEzoYzCNkOlDfCZCwRypVCtdX+Ls1gbxDXb93l7FaUyomdd4kRpC6l3HRaDcBMF9mCxrTYSpMfTEMNyxLLQV0ZK8uAVdpZGnYNzYbikn9P6j+/b+x+/b/UcPtO6rxYptVjfsj374Q/vOO9/R/4b+II0D9LbZQtmkFHE0hojUR8OhQtMLytIM3Pdo4x1pc6yRWExoMTtd1C2LzmrR/r5m0Bs/p/OsplSJzDk+fJwSxkbNiR7cKSgmIfolTglDzER8TaeDOk060sqhQ3u/Hpp6TSClegwTNEeqk1PObJrgb6cmAcUq5BbjDInQOfxpSBb2i7/9G/vVL39mG42a3Xrxun3/h+/a7pNH9pv/9Evlb9IQXr/1ou7v/u6+/eQnP7f33v/E0tmSXbpy3b797e/YrZsv2eWL13wqE6NJElpTvbeELo7v4bN9U0OoQjF81ihsj6CGbp/+MjkhjFqHdZHnxW1E4vzPtcSTdFIdhuvBuNw02WETAJ5TitFtetFypiEM8RMCJTQhdLRFCLegQ1gu3CP2wJzHtuj1/b0pnIJnQQ5xrudOK4SY6YS/V59yuMQAVH4wHCorjoZwLJAv0KazOdva2rRmo7GitHHuKgcW2C32/569rmcC2QY6Ggosnqo4FaPocUqva+FdDxZNsRY2XfTt7oMvpCF88OSuHXf2LVtKqSnMFVKSaLAfe9YXzt5kTHqrTdHuoCiRUWNN4yiW1ZBl8yoAYaScnLRt2B9ZtVyznEy4nB3DVaHo0zRVhiQ+GfRi3p0NsduvN4ruUM7kBopmgQlf1donHTs4OLKjoxM1bjEnl2YT2laxkBWziQIWWpvrZ/3zez5bNJPjXBzrPeSKFOQT63X7dnp6KpfCSMuldiL4nt+5d9DmlMk8YM/is/tUKzaDnA+qJ6Tz9smwmhxpO4m0cPt8B5DCXhAmoWIQR0fIeMXZp3lOQcriigjAn+9x/ioei7Let5whFdJ3AjU7NnDJCd9qKrmiYYcmaLX2EofP3/OfvjvGhnA9wTi7D0ezi4iyOdMnUmB4PGJcl5tSuZnJqvaJICh1LABJXOh+EcKadHfIGGfk+6lPsUoMHoidi1EyATxx1oHgKjWakcIn4FbnjBfsRE1RSkCz1FAlnJNqVnGXz9EUAcYgSeJ8Yz1MNKkH5KG2EfUw6AxpDng2WF9igBHlMQ0NLZIUXi9vVqDOgImAhnawsNPOzA5OzY67KeuNszYQOw6pkJvMKWYiOHm6QR8mPcGkCk1rGPBgboIbemR/0NChg3XzN39+qf/d2b+QIOq794MMWsJAisdZ7BYAI64TlMiRN4QMKMaEzosh5xo9mimPYXI6rrP1YOERzdH3yJrpTL0G7z1OCLmm/W5fDSGunVBGi/mShh4AOJyR1HLUvOVq0aqNsjVaJWu0KvpiDyavc3//0HoD2EjsFVUrlWs2W8CS8D3Bz5VwRnMG6Fx0oDhSopmcYlCVzjCUcOYQUUtModkyaQhLJUCAWNeEuCqAOxgGKeR564me1zFxgucSmAiEuEQu1IpxbertPH8Grv/Mm8Ugg2B6/xf/+s+XpWJFxbg/FAh1cQsaCsWj0JWgFl4zDwxhsqOJNjRE3GoGmQIpbw5Khk+YKEgwh+mcdG3/6b71TruinJ4/d9U2Wjt6eGje+iPXsQyx8A8ZY1Bg5wShjzE0WVoGHdYGuYJFWcMWyhnRCnOltOWK/qUQxzTvxQMrFXRKIxsmgdw4b54cRV2h80xBg4W7LGk52ENDiEta3CA9a88bQqH00lA6MhUtrqPZCN8kQwyJjV3MrkmhaAqI/v3wpFgib068ghgVEnNBgoV4REZUOIZimz+Dgx2pWTFPRKhvoNc4zTRslu6Bf6a55SFRuC8iWyyvxW3gvTnS6fzugBgRwqoDPWdb2+dsc/O83vZwNLPTU6ixfNScXTh/2RrNDVVVg0HPOu0j8d7hlI8GPRkDYTxx49oNu3b1mmcYhrwefi55iCAlFFHDUd8ePLhrH3/yoe3uPraTNpRRp4eClqGd6HRCzMRorCwlr4qXllcQcHplUa6tOWqzmFIWC1aukoWFA+jSXXVpGtGQQBuqlkWLID6DQ7laa9jG1paKOCjU+w+P7cmDZ/bg/kNNB0v5iiZm2tQmE5kNlKpl6efIuGm06rbZaih38fjoxA4PjjSFwYgIncntW6/ande/bW++8Zad2z6vYkMoM9OBYHriB5ZPmeT4GQ++FdFuXfXqSA0IUZJiFBtCPdOJgphng2s0J3YimJb40ZfoBENhEd+P9GrhMMwI7XK629HhoT15+kh6QUCBG7duqClGB/rhxx+qIZwuplbMFq1eqNm7333X7rxxx2pldybUxGyKpmxpjWpdGaUI0GEYgKQCKOSi02bQ78lmIFKaogI3umj5AtY08+xHXqPRSTpV8nppVpqY/sUDIJwE7icUKJAq8KOeEU1H0P55pRGygCJMGt+TGJNB5B3c33yfChPhGJmRpEAmmi7RmNDX6FCIWlPPoJM+jWkUurBs2j58/zf2wW9/Lf3rpSuX7Xt/9Me2u79r7/32N1avkde5bbdeuGnT2cKePtu1f/8ffmLvvfeBVRub9uprb9qf/Ml/ZZd2tq1ZLa8oWmIzrPYVP1bW07dg04DWQyYG3twlTV90zIV76P86Kv/CaZt0SlPxEQ/CdWOfrD+1v7rPlOMn4d5FZsR6OnK2atV9ppmWXpzzYBbONQfXPFJpreFQHl5ouIHLXJ/v4IHrRQOl2JX2QZMLaOch2DPprHCmA3V363TM1Q6PDu3R44f2ZPeZPdvbU2Eyo4FMZ0Wd2mjW7ML5i9IZsyYcMMlZnhDsTEHu3YoHojCdoDNbWKnCVI7zJjbPAa0PF0nRKMGuX+CSmiKYDVN78Piuffr5R/Zo977tnzy14byrmJ5lemo5phOAM+QGhvPCdUb+PHvh7tQz6chCM8B1Gw2hWmI8NFTDlZebpFOpXZdPQ+jTT947n5XiEOBOGbcEd2M+lM9arVZXUDknMmcW1FByZGkKNX3AsCQgRNzLVpN9n7MGTTyTU2/+AA2ZHPE+ot4TQAvTByhtvDeMW9Afcd5zjxv1hmsXpdV3ym5X0Uf+uaL8xt2jPW8tFt+4TkZLeD0zsSHDOA1ACYqh9oswmVZD6PTY6GvgjUxsAjE2W0NhAZdZ0fp974oLIzSIIh0kQZWv4StrTXp4f3GFJrXN/7l2cL2/+vkV38fq/axeYM2MWIM2a1p92DZXz5Y3reumz11GA4D3fEMYLkAojbXxyMx/RW11ILTAFMfVEKtrE4EqBwCdIeAxLS5tkGN7vmiDwUSas15vZIMB+j+YWc5IA29Cj1quQCGEVg3dEzAZ0ySeBWrJiUAmqKWClWRQ4wYiNGZyMKU2pz6A0ipNHWD30upMzNG/8oylOEdzdtCe6uvwdGojsr3n6Gcj1uYGVK5jdhBLPgAYFslxF03qzGrFuhVzOIU60MMz5+kArAHXRfP5WIvRTdfrTs8EFeNAwu7A3AnZ27JImNEQMh31a8TY3M2L4iTYjSrZQ9ybwPOpAY5oSmmkZXKp4QUN4dB7j0zOtYJ93K6RfuFcT3A8kzdnE+CTgqNrpVbyeLJmyap1XEYLGlCR13lweCy5UIGosGpDuvnp3HXUzrQIh0w8w4MXizeEzsrwRAYuOmAgexoTWWRLKWlDiwUAAPSSOLL6nqTrhwSM+y29YNwf/F5JMxgyQr3WC9rZePABWISlvm5cz56HgiIDSML3SteLvOCf/x//ZFku1NQQSiiP09d45gXxaCIHKNA9RrF6QLESRrAJFSabXok9pSWUWN3z1digyRTstft28OzQ2kdtUS22WxetVd+yQokbS37WUIchN1hIJgcczedkLkdBMnJSUDsaJSvWEGcWZS6TIT0BJA1jkDzuVvxvp+uJp18gJZeG0AX+PtX1DVUXI/RILk6Om05wHWRSwp+F3CDfuINWCWtvtxVwZzjZfrtAXULtcCAqU0jTKDL63Eo+Liqmo/xSEct4mdfkgAg3KdJH181oCOSEiqkmhYcpTE8CGuvoaUBTJeB2bYrymaRDiQUVaItbabMIQVD7ss1WK6wNSla22L6LNgG/AItfN1Sp1ppWqzdlEOGLisaF65WyzY0dLRpQYJxFT48OhOaAFOMoy0GLdfbVq9fs8uWr0t6lU5jrVKzCgqs29BmWWGoPupoOfvjRb+3kZF8Oaexd5BMRah+d2U5pCnsDTZapzPiUaAh1tcMkQ9RR0Qm98eZZrTUaViqhN3X9hVNO5lYsl5RxqKNVERdZ8ePLlYqu4Xy6tO7B0J492rcvv7yrQqxcqskRj0vFpBu6Mg1hvsTvJas3ajLUaVbKct2DKnV8eKJJYK1St9devWPfvvO2vfrKG7a9saMmHfquwBk+R6R8rhrBGGbuy31dJodCOJASVaYmMtDOWPKvENNEI0k2pcJp19ONqPOKzVTMlBJSxaGrDWliGfQR2Yx99dUX9vGnH9kHH72vJvDmrRtWa9Ysk8/Z3ft37eneMxtPx1ZI561ZqNv169ft0sXL0hxDH0ajQ6FbzBVtc2PTGrWGTJ9Yx6CSJYqrUHBHFNdprIHCGfGyBP2I9x7ft1+Ps1dtTclyND3+fWBYrKaqZ9DmkM2oIjpMkSLSjBOi7pwwGG8IRV9N/vcqd26NRsucgWYwZoBFR4IABkRE21/H7z34oQrxNPQ5QB7AudAQynUSnW7Wvvzid/b57z62k6MjqzYa9q13v2d7hwf20UcfCpXGEW5nZ0uA39Fx29577327d++hnbtw2d5662370z/7U9skey3jtF7XLvtVjcAU7yv+mTcF/nyMFB0TG0JvCmMDGIlx+v6/pyGMz7HXdcnWPqyBQLN16pcXbsnCM57dZ6eDa6QVQMd1nuxlwVRCk5e/qyFkT6YoAPhzl0bRdlXMeCavr78QPRJ1uVyRvGa6cuwjVgf6Zbt9bLv7z2SM9XRv1/YPD0S31Z6F1KJWsa3NurWaLWvWW9aoN22zsWVbG9tWLTetnK/acgYIqnR4NYOc4xikoDHyjD3ObA+mFj0JqijPkFx9KZqgejrLBL+zvcMndv/xV7Z3/NT2Tp7YXvuxnfaPrD/uCOgqVChm3T7e81k5P5wu6kVGDKJGI+lxEhS3vC+KZ58M0Ii5yYqudYIyyrrCWIKmj3MDALDdbtvx8bHOFYpZMnOJs1jpZJYphcOfnnbDM+CNvIx9Mlm7cGHDmi00R+5eqeZfhaUbUsiZEGAc5pPc0WkI0ech35oqh5BfFKfNRtPKOBKSo4dxD2yn4cAB4pAVxt4d6a7u6BijB4LpV+Jc9hpuqXxcaTqDFtcnyGtKZZLqGNcF7IIYsZEEtc4AXM+tGz2jZ5HBxEQtTL7CFuZwzfqwiXOFrzeecRoR12icxuuJ8NprFbW1biW/6X3G74ufPTaAEfj2f73eC840hLzfEP8Tf0oCTgoZh76NxjZUkylNseK27frKlZFYctcKNDzFUHAWpvJ2wvBj70ggeV/6tWDYjZWWGqaMZQvUp0R0MKkG6Chbs1WTmVGK5Dmiz+Zj90DQPukgD1+s6dF4bqe9oQYp4wm0TZ80XTjXsO1WxZrEsOW90Xx22LNn+117tIupHn1DYe0STmOE42ch77r74OI5mdMQwpgCFFtYrdSQBo9aXdc9ldI5TMNI46aByHTiEQ9IoUKDSZ+A7hC9r0euORvQnzmHm6ktAW3kkkwNLdA+aHfDg8Va4uc5oOJh87wGgEv01lCzTC3bp8Z0Yx+ooWo2R9wEriVgvmu1qW+Z5mIHggSNnqJczlmRr0rWhmPSDzp2cnoqx/hyua49pt5o2gIm4mwicAqNsxh7jtarRok1F/sY19eXHHXnTHuuT3vTVigQaQMoyBf1PJR3wDWipbxGkYdBkC3oKV2xlkLvsPL2jTTk0C8u0WeeqQoT4Oh6Mr9uFt35Vw3hv/g//+myiC2t7Et56EDFxjIeAY0DqefvmEjJ6EE3EYvkmS1STg/jAyOI5mapI4aLqoc4ZaPexE7223Z0AM2ubdVCy6rFhkJduZi4jDplb6KCEEMaMuKY+CyUT4iNqtmiDDW0aOUquYhAwQsFMFpmbqncwrKFtGWLiJ3zajZBYGSdL3fNYOkdpm6+KbmeJI5TfRLHQWBCSFgAcpZSllBwOlVDjGup2xCr4AkHAfcKEXrU8/GA+xS1uGoIKTT4Pjev8emAmphgUBNfLzqUxqJKk9vENJJbzUJzqq//Hd8L3UX0HVCUYMHPWF3aDH2fb84eJEpMxUyoCg2h8g0x0cm6IYFQo0BXS9EQolSazS3HJK9YkusmPHC+QGFBw9BvoDNEKzIZDqx7dOBGHzSmLGA41eWKbe+cl9YQe/FstmyNxpZtbu7oa8pmM8Sau2f3739pH3/8gY2GaFGGhmEao3WEuVpsi4UdHR2KHhBy73Uw02D71CvQZOboWfoCH7jm0EVbmxsKryUljc2KQ5+fie6yUieGpKHfoZeKFiHbZYqEpaXGeTvZP7W7d+/JRa5Wa1qxWFHh3wOlAtVGDF3B9KhohVLR6qWSbZRK9uTJY3v06LHt7+5pEl+vNuzOG9+yt996x15+6TXb3jwndN/NbFGjububP5/Rdfb5QzccbPF0FvDhm1MEFbQFSwMRJo0J+qieMw7pFHb/CPF96h+twLnOsfX09+KFTQxLnS+ZsKJRndtv3vu1/fyXP1P2YHfYtctXL9nWuR1db6ij7c6p7kMpU7CNYtM1Bawxy1ir0bIrV67YzuaObW9s2c72OWvWm1bMk3FJEPXQqnDyg2V+fO5VOIR36M3fOgDXp23rcPqoc4vXMjYYZ17ruYIlNiBqdkKXGAsYGRhFc4JoAEQGlugbkWYUi7+A6IcDZE3lCLE0YY2743DMLFtrXWIunh8M/ktk2GB+5RNqprUhs1FIZcpKhYw9e/LY7t/9yr764gubLFJ249U7dnB4aJ9//qkm5FCtKX7Y3zhI9w8ONBG5efNFe/fd79if/tk/shqHe6DIx4bw+WcyXsfYKKohxNgmUGhFq30OpFgVbM/3eYkJYfIzOyM08WyvUH5/IlXsh+LXzZDOHoKr+6I9zyd7q9DmNCHwPsnjPSsPS/o79kOfAumzQTtauP06jYYcFakwFN/kDaHokzF/Utrc4GZZzdtgMrD9gz07PN6XYdbR8b4dHOzas91ndnJ6Yp1+z8+IwCRhz9varLnBUrYg4OjapZv28q1XbGvjvDUqG2bTrNmM8zcv7QzALf8OLfPR8aH2Yhx+o3s2BSUNUK1StQoUSplZOIBYzmesPzoVVfR0eGR77Sf2+wef2qO9e7Z39NSKyDWqRTXR0jxOZ7Jd58tNPnyiJeMkfXHtnErnv7MPOcg6mw80IYnGMY9DFvsAACAASURBVFxzj47JWrPZlLkEX0dHR5IKPHz4UM9sLpO27e0dazZbKz0fBWa7farmMUYN8AzwWpyLN25csM2Nuho3ohvcAX0kfWeeqS1ugc4Z9AgqHBUBP2CABOCY6wfVlCYVYJZiP071aYadCYSvwVxu075XJGNunKWk4z/y6cKzqCc77dIIPfNhb3s+OuX5dce9xWU9rpNvahrPrKG4RlYjowhMfT3n9nkARmfRykU5Fqrh/cZ9eLXm4tqLe+HaFTfWN/Fsi3tqbAT5PcmWSDaE689ytiGMk+kYE7HaW5Kuz2GeH/tb74nDpDTqa4ORjTs7o8UN56/YHmFSE3IJeZYHo4Xt7h7b44e71j7tWX+AtpsmsKjIDYyWcK7FoXcyg3KJe2hRYMflK+dto1WzbBaH854Nh8QQuDlKNle2xRTJxNJGA/LzJnbUHdppr2+dQUf7C6YzL948b1cvtGyrXrR6paT1/Pjpkd1/vG9f3H9i3Q60u7LTtuW0614K1JGa8kHXhgG1nNsAfXKo/Ur5qrK6I8jBlaKWYzrHM+YMuZFqSj6P6n8jYH0mkLHRqIesSnMH0nCuyZODGpQB1MQ1lBp+KfDeNYO8B+pXDBojZTXWrjFaDaoqwDqSEr7P3WCRnjBNJVGA+BHPhJzCeGTII1AGCj1rF30kNT4GeBhVZWw8Hdhg1Fd0Dbt2veYNYaPR0NCHCSX7C++NczD2CLFOivUAnyGaPgKY424vrWWBvQi6L9IuananrMvgWZ8fHTbPWFiLEQBe6d+Dr4QaQuh57DkO5Hlngtvp17W6a/jl66Cq1guDvH/2v/350hY4ivoN0maumwRd1EM5RcXI8kPIXXEkjM0H4xBtgGlzq2ZtpGgwyJaB9ZC16XBupzjVHZzY0cGx5RYlK6RLVqqUhVay6JnQ8DoFpouB24yOY8nPZ2PG6jazkKsSjaRHCcnrzNK5pRpBUUkrdPk0hHm5G0EB4d+vdIIr2qhbvnuj6BuZOvrgMtojIJafjV4hWPKqzw90NqeKrdGuKNSXZXIIx+RzseDIYYFaw2dlIUVHvjMNYch/chdCrJodgdfUT9oOOn6fcMpZCSFw0CWoGAkFu9NRPd8HFAPkZjR0OqT0cyFcVRkqFEGBR63FGJ2IxHn3A0vbJEWivPopfEFpQIFymh6DiItKjEB4iVkOdNOCN5OgrqEBAw2XQNurRKvUGlapNi2dKlqx1LCNjXPiaGO2YBMPZAd5399/Znfv/l6oGR3fYjnWPSXgPlq2E8wLGpTPkOECrVfj3TAt9CkvRS6TxB6HP01tAUOCurjcPKg6vGdT0QRoJpgwb25tWKOFvXhRYn0F0U/HKpbH7ZlEy1CTCpjtlKquH0LrNptbvdm07fPnrLW9aeVaRZtghud7sVBUxtHhge3t7tuwP9Bz9MrtV+3NO2/Z66/esQvnLkkPBDVEDlxypPSmIB7Eq2lTbO4SZiOxiKDAUXxEAHX1jCcayyjL0GEfvuCsMwmWiU2gkrnj6Dr6wH+2Z1J5g0nUAREyfTvttO1Xv/6l/fLXf2sn3ROZPNEU01iXa1U3KQqHz3KytPTIkW9eA8rolctX7fVXXrVz2+dso7lh9WrdSgXyzhwBJJKilCdbzS3zV0hzhK5DY+D0l/DMheDtGB+RbAi/qQBJotdeVIWQ+agpCWBDLCZi9Mca4WbNeDPuTUHQIeof+BQq3j8f0gbEXAWar0k1hCGigH+2dhtOAgJBG6QJi7szck04YGOWoYAgTKxyGTvY27NHD+7bb997T41gfXNT9N6HD+4HjZvb+bOu2O+7va70FhcuXbY3v/Wm/fGf/JHiWRT9EdyMuaaex+mAme+RIUNVE0KnvHFOgEKvC8mELjMxFTwzrAhPbnQXjBOJsCutNYCRSq3rG/RG3jGuaDNfo8+Ih+d30Eln7HmRMkpDiCOxm3Vp3fC8eRrFOhQYejU6OlxEgfyZzpIPFdbkakKoybmbK0ADmi0nNk6N7KhzIHooU8GDo30bDDo2GPUcHJWRiZs7SLdMdmo2ZZVKXmczy7FSrNqVC9fstdtv2PUrL9jFnSu2nGRsOc3YfOIGAaIsZtETz0WDotgCLFXcQcjW5Xyrlit+9rL2Z74f4AyNq+hw0rPxsmvH/X374tGn9uDZXXu8/8DS6GJyaU0xeeZ4JgAMGtWKzjqurIOqvlegpcNFWhKDCYeuZ+qyxjB1UAGUkE1gEMGdgSpaq9bkCn1ycqKmcH9/X+c68gPyDesUamEayRnbPmlL57dG1dMqyHEbvXBh02q1os4CGkK+ABBx2wTQVtEG4BQygdeB2KwvNFauc4y6LtzC0YgnhvaR1WVDJglMxwMQGyCMkCsbDLqk63P1sQpJTVsFA64A59gYxcYsNlA6nyNdzWGw1fO33o/WDVssCM9M6AKBwf9uzZ54nkWRnMSpSY368ufW36rojKBNBOvUIIZpWoxQCk2jf544EQsrPDSDEbxJ7q/r95LQCOrtBzMxfRJv3CLrwP+9r3hNo5OTRa909OVuvOxVfpviVAfgxPPgPBIpTjtZ96Ph3I6Oh3Zy3LPjkw5GoJ4CAdUTCqOaJVzl0zaa9t2QaYYpkTc/585vWr3m7pPjCWYpfWvU61aHHVNuigo+7M9t2GcNTazdG1kbd9tuR3RR9oWXX7xsVy60rFXOWoXJUy5jj5/u28Mne3b34TPr9jnHa9LbyQCKKTcxJuWSnmkGMnxYqrQRH4DJKGdBiul3xjPIgyQn6pDjMILmEGBE2ddM8BZm/d5QTS35oFxIHyThy+B+Fx5tkTBLDG78AKnJyTjrj5+9GsyEf8P+jLsow4chE9MeU9m+7qRrqr3edRDXab40iDHjUA1hiiGYmxZRb0rXmWPAwfSVvFWGGGmrN2gI/Yv7xc8+bbelF46MPa5nnObxXqMrunxCxNTx/YXrBDCo7LEU9FEmxfReAMCcOQBhaYXca3JZwqgnAtwOMupscJKvv46awkAb1ZPJ8O5sQ5gEg54HeOJJyLQ79T/85T9ewoIIjsUxwsW56rFRUlMUxpAyJYFrjN32WIuQiV0VzVQODSLGHtA955ZLFYxavtce2tFB2472jm05SltmkRU1z7OBeN3o4hQOdIohadocoeXDDxc0f1BB4Ycu3AGMbMJi2goVDGaYHhbkGkRWIfotZITsr3omVNOum0MKbmnkAkdXNzHvIY+DyTAcZk4zcZF5MIAITTLFtU/RPNpAblThoI1jY7Rq9WZdi4TF5bxnUGSv0tmCYtPN1DDa2MYJgfdPbrkdb6gQBzJZaDJWdKaQ36fP4CiEKJWYEshRFF66sOvVdCe+d6GUwW01TiGj6U5cmBgb8P5p+EQ3JZqjiy0y0wgmimTDePPM6qIwwpAkH7LUwjBWESOIhrPw5otVK5eaVqtuWat1Tll/6Epyy7SCctHXdLsntrv7KJDrQGv7stFnAUAhYHPm4KdIqpbqoj0zNYVqDKAAbB+zGjunHeuqIZwpj4fNK5whmthS2KBlRdzNf29stqy5QePqESFkCo4IPEa7uN+zycANh/iZIHnides6ZGz7/Hm7fP2atFr1VtMGaBRx5VKW50CotE82PZ/z+vUb9vJLr9hLt162c9sXRUMF4afpHiuPzGkWPlgKJJd4ECed0kJmFw/rAlfZaEYTDvqoPdR9jS6jkToqRDBjCzbvIE52AwLXZfqPDZNKod2eySSKXnZh/WFHTrA//+VP7Re//lvLECIMew2rdZwIi7jegnhCR07bqDuy7v7pKg5lZ2vbbr94277z1jt2bmvHGrWmKOhZchvZ2GW+NFfILFO5FYocG4GgHdF9CC7BK+plEHyrKAhNXmywfbaapDWtSho3gxCQst6QY/N8hqR/ZrKF/iqs75WhQ2hnQoUR13LUKPp15n1D0/bpoCYCoWACrJL2iCY82uFFgyj2E9aaMkVxe567MQVsh1DY8BlO0HY+emQ/++lP7f79u2owTk+ObX93V59RzSDFedEp00y7aOh2zp2319543X7wgx9Ya2vL8qVSyEyN2bXeMMVfX0f0zabEM6wmhLEoS+gJwz9eRSclCsVkYfu1YjP+u8SEcDWZDdMVr/WS9BlfP8lfznQIGa9QKdUQOm3UCyOXBzAhAgRz1hPnktPMocgriiRhYhEbQs4E9g+0yRQZ/WHXDvvP7OnhY3v05KGmhMcnh3LJjqZZutfkBModeqo9h2KBe6ZYA2QUy7Sd3zpvr770hr320ht268ZtS89ztpgQwLywbAq336JYNDKAQeKR93gFij/oqirMlNPl2aiY05UKZck2mLRimDNPTWxiPTsJDeH9Z1/Zo/0HmjrClpMRBJlek6nVyyVr1qqaOghkmwK2QYMqWqfTs+OjU9t9diijhyxujBjGZbPW2mjo3NL0IOhnhb7PiezwmAaKy06XTMOumjkoaq1mXRNEMvuUfQpoNx6IVtrpEMLu7DTWDNS8Wq1qrVZVDVyv25VvwXg0EFWWySDsJF5XOYeibgdaNA0LNDPRMt1XIGw7amRxJ436U9fIof+a23Axs4GykZ2lpCaKNSx7ep4p9y/w7cMjrlSsK/tuvanEhjD+3Lh3nZmgOW1pVSfEPSZZCGopPO/kGZaDGqWgEVsBNwHQ8TW0nsrHz7e+DnF/S5Ayv2FC6KYyib07wcRY78fr6cWKki597zp2KzaE/lkSeYlBD+nNasxv9pYwMmPi9ulGNUnNsjeEyusUkOF0WvRf2h9DpI6bGEVw3aVHvd7Udp91rdsb22hE/A9NlOvUZELD81XAR8IEnKIVBDR0Z/e5tTagjALsM3mDojy07c0t22jRKG7YYp61fm9mkxHOtbCdxmoIT9ptxVigP3vx5kW7uFO3ag5NHet/YbsHR/Zs/9Ae7x7YYMRCqK8aQiXC5jBXwsgPp2Tek/taQBtF44rUKbXAsAWat+8XojJqgMNE36dY1KS8Dnpaj4hY2mm7qxpB+mWec1gEwdBxxTyjZlQMhQ8x5JUZzBlj0+IAqQ80WFsayoQ/Yz3TEPaYyHb6YoG5HjoMcoLvR5zOU0Nwb7VuloDK6M7CfachRo+fTSvfdCo6/1Q9TaNZExuAn0f9y/t3YykaQq/neU2XHTmASw1O/e9Z4qq8HWwqAqi6VABJF7mE5RIMPM4cl1cxJcQnY6NVt1ajupqSuwNsAOv1fMbG0h12XWCEd1FBQ4Xnf33TVH19ppKvbZb6J//qT5fjAYHQUWXjAZxO5XJhZByR+ybpCxAUk2BHLZic58bxgAh5JJoCu9d0wRaTlA06Yzs56trJ4aktRmbLSUSIw6INYcsrGkKwgNCEL7i2TaWlYGMmEBibbxwcl2oGK/VycBzNa2Ko3JMMVFcokLEASFjGi97jzposSOFJCn5F75ezeTpcYF3fBMIWJmdyOqNJDIix0zJ9UhpF+vxLHohqveq5QwrtHIaMkZWVo4wyJIzNk2PniGksqnRzVyYxCYoq8R5Dz4HxYmxtfiB7YBzlhLCFSa/si32ax1jYi/xgUCJKLOi1P9CO/jvNTg9QKhWoKKDcOLI5JQDhvMePwOn2ieuKajpf6FAlcN4RDYqHlOgzWAszCSwU67a1dcmajR0rF5v29Mm+ffXFXatky1YpUJSWdbgfnxygRhWCQw4P6BoRB6Wiu8Rx/Xg/FDJkw4DMTIZjGw9HohHI0nnMBAveuzuJRugPajNNjZpcmRqQLTUWMsRkC345E2feC8H10AgoJLoHXeljRf2N1OOw8WcLBds+f8EuX71u1164aVvnz7s2BtRdm5FvelPl6OCkN7PNFvTIndDUloTuO8VqaZM5a803LT8A48gvFNY0QoGyuKIRaZQBdz5qZsMUPEF7WbEQ9Ez7VEB62mAewO5AAKznB8XpS9BWhDgIWXvzfxncVUfWG3Ttxz/7kf3kZz9WQ5grZUUrQz+YEu3OQ8eh0PRPerZ7/5nAFPabS5cu26u3X7HvvP2ObTRaCpuNDoJqZFNEbOAcx2fzPUiIuM7c0OhFKmZE0XiOg9lMrK8SbMuwkYdqJ9nsKtw2IMnuerL6XiH3oVZzaqL/ex1gng8g4Crmj8Yw5pUAJ3qoh38biM0eIaMJ4TqTK1JQdF/RV2gq6/pBH+ouBChw/wCdhPAqJ8wpvR5B49fo9OTEnj55Yn/9ox/Zw3tfWqOcsVGfDLWTkPDsSc9OY6rp39BkXrtxXRPC7//gB5YvV+U4HOlrXiCsp33JAjUWc1r/PEtxehGKM32mYLYTi7X4XlXQRc1lYgq+Pry8OE0inesm239WnChquaxueqIZTLivcUGXy+BcG7R1cUqoopCMPxUiiPw9Yki6GO2jC+nm5XRJMyDtuR/Mfp/QJee1f0CX3jt6Zp89/MCeHT2y3qBjw/HQRtORzZfo1DxLTjR79mLOKPauobsDUiigO8I0AXZBrVSzqxev2dtvvmPfev0tK+WqllpkNUnAar1crIZmcGZLss/S7MPQiocKNuf6jQZDOz3u2Lg3VNTLrRsv2s7WjjLc6BLnNrbj/q49Pbpvn371oT3av28HbSIocpaV/shBiPF4ZrVSwRpVKPQ1B9lUyNHMFeSsvL9/bI8ePtP3wqxwmQLGXiWXqxAsHQrvWGQJpESzKiOJ8YqiRXFVLuSstbFhrVbTaui+l3PrdskOO1VYO2i/zMRWLp7OoOFxgH7uro0elYNZBVmRgKzuIOxAGMW/bOi5XkEHu87A8wISQ4147nNNKZABFhfUQ7lMiLjy+gomCeeNnI+JrQgeBzynAoXJsg1g5jeh+nE6yO9xvTl4BEi+nhB6w/qfmQ4GHwMB8gEsU7ROqMeSDZNvc762/BxaT8O/Vnk+9wfrdRpkBs83peH742dKNq6CsWmSVVhHN9BkYxvlDKE5jPtCeLZWjWCo4/yISPo0hqWqDQMA2dklTtb2ZwA6nyaEej78fejoCc7D/S4NYd+GQxgw1M/IodI26JNH6pElygvMQpEcampP1uWgP7Z+f2SFIkMHaih0hwAhE2s1CTRvWrlUVyj6eOzxCcSzzMaA1wM7aLd13wElzm3VrVbOWGY+sDRSKuql8dj6w7F1+kObQSPMkvfpmnc+Lk0uAAjNibJTqd0XM5suAM2dmZa2ghlMvwA8ap1iEob7qZhm7lxMPRZlY5xhpyddAUIxGo3908EA37t57nkuJNHBX6HZDLmS7pMhM524iao+d024O+JPBCTTdMkNH3r8kGuJF4Y3ZfIyUb65n4VxuMFfcn/xaGAIEZ8p/Tw5gMaGkGkmDSETwqrVamXpmQHiuKcRsPI62csQ96Lw2sQzWcn5pmZOK36NvYXXFwtkMhboUCzlrFYrWRonTdK70Y8Gr4xmo2KNWln32Gvy0BCGaXacCnojGGJX1CfShDtIu570B0p04hBNsgC8L05Z6s//1z9bgjoQ4CgKkKaCwbELqigNQJyGqcN2bQDcd4p8jXgzaNqY9jExm9kCWst8aYVM0VLzrI37M+t3x9bvDG3Sn2m6wuZOrAWLSuNg5fz5BXNExsf1Tt3RCRymMBzO6Aoxm0lZkelgvWTFSk7Oo86/9wki1EI6cPFqV/or/98IQkXJk/OQkzaE0LEpF6nq1Hesf4Xryc3mvboA3x9skAKKNzeV8c1KCAroYQmTFqcj8SBz7aQx8TJSKBFTwjgh9M1mrYmKB0DcqHlD7rhIY+QPcERBvXlch7byvT5t8AM1UkYVmikzAQ/75qHlz/gsvohjw+jTEx9Pc/nXlDUmCL6gQYS88XQ6hhddbDagrmGsZctMSq6dpx20MfzMip3buWKtxjk1hA/vPbFPP/7MsvOMDEdwfqLJOO2cOLWT0mQ8FELLo1AuEQJbCjodjACwV8flloJooEJnNBitGkLlSsrCnMPYi5j0MqcvXe3QLHGd+Ko13dXW0nM56aHF6fROlXM4bo9tOQUIIeoiNAVMceD9F0pWb21Yc2vbLly+omlhrdmwrWbTzrdafteFgjHldVMDKChcO8LqccXCJaxagaLQshQT2DDtcS1caIbitHA19Qq5lrwS2jHd74QDGwerGp2wFkKRHBFjaLbSScVNRMskos7rCWUATjW1W+1LEE1SkE1m9je/+I/2k5//tfXHPRxPrLZRs3wJ2i00Y54ZE3Vr3Bvb8bMjxXDwuS6ev2Avh4YQ/SAUUgpfgVEUwzJvyXg+YdQERtQ6OBNGAENrK1l0rOIzYmO3ppvG74vrLO4T/C7DEDaB0BDGIstdhtfFlgqe2FizdRCWGEKTV4zceLjF6x4awshAJT8Ry3KP8HFqrRr1JC1YxZq3OvF9o4tgvUbQSU95uB7+jW6u1Ov2bH9vz370H35kd3//OyumRqKFsJegH1TEzoL80rzCvakYMFK6/eoragjfeecdS+eKhvHyiq4btaWx8AyuqJFp4EiwN1RxKBfm274fJ1xH43td0dFWuivvrP6uSYdv0HGa4ueR755J+ltsBOO1C9cl/DNpORewG/zfKM+Wood7HxpCTXPY73X+eQ4mB7Emd3LXhmpIHpZTfv398v1TyRyarbo92X0qk5ZP7/3aDk+fcvyr+OJrAjqsqBuXC6ipwGxh7L974k5amiNo1LAMoHlub2zbW3fesm/fecs2a9sqGmEWeH5Y1sZTbzhHs5FN52ObLqGluQsm957onMO9Q5sOppZP5ew7b33Hbl2/ZbVyQ6DqdDmyh3tf2t0nn9lndz+SuUxndKpzjXXN2ANtJcAqkTDVkmuJuJB4EXiubc46xE8dd2xv71BmYjib0/yITiYTJW+CK+WK9geMv6TdZEo6HgvQoyjluvI9cgKdzUQbq9dr1tpoqoE9PT2y4bAn4JACnDPZ6wg3g1D+mTSPHsLNzZSdfWwGFQ8SKIPo/cNkcDju6xl2JpGDt7wet5lz3jW/DpAIiIV2xyQQxkooEnXGyDSDM8dngJy7MqeTB0AAFTQBDhFW4Tk+C354k3sGgJEGPJ7b6zXzdern2W5NWXcR2AkgzaqRDMt21QxG8CuusLOD9r+3L4xTO6dargG2NTvD1/EaYFu/nOvNnFLrnye5f/t56M2k5zEKqArTyLhv+H4dAU1BQGcmhK6/Ck2eekzPknVQIERdJCao2ldDU8j07tkzmD8AAdS0PA88/wD9BatIa0r25NJOu8d6Fpkqy4V05LnZXhew7n0fqJTKqm8kwaEJmS2sVmtYFXnKcmmDwdgOTzshpxRAPG3Z1Mzm41Ms+s2WUzGhlumMzeBYkWmXKXutqFoAZgADE2Rb5MU6bVTTbCjLaoDxAfEJIc8w15L6EiCbfcqHEe4jwqROlNG8T9DwdYA5EHO/vXGil/A6XrrcBewJHJQr1mq1VnE1UZvnta1Ls1T3ijEBU2yszEGBR6ynVFZUd+U0hjPJQZtgvhemdE5T9dfhveEgKtlL0EKq/8i4LpJ9myggJrA0bLAeaOIV66tkApcTKO5FTqL8O64hX+S6+p+zV2h4RORQcArm+9Q0KnMyZ+UKum6YKM7KQE8N+FclH7HsUhCvI/xki/+fhtDXvDNVVufgnAz2QMddrdFkQxj/O56bYbhAQ/hP/9V/s1T+JK6GIWCRi+9uPRkPsIxuV0I/fTFmcjkrlMo2mY/1gCOjSNOIYbmuXMS0lXIVy1nB5tOULafoypbWbQ+s2+5Zu92RmyIjekSrQsZoyrKMsV1TwEWROxoPjmh53kiBUEiRljXLl3AGyit6ArfRRYr8DqZ1NCuMbv2B4jM4B9wzi9T86OFyLRyfSVNRJmyV4AoaqUvBfl5aAPQG0FgyPoXjweAB5r/9Z7gWk4Ut/rDspf2ZFkUnHfU+XvThgsRijxzppHHEqliX09W6GdP2ETKauFfRpldFbUBE3VjCNZo82HxO5UrKqdQLczegKQppkZHN1J2lHJVbozmgRVG/uDosKNKV65TX63GfYsMoOieHm6huWUVvcB1YgMftjlxJ06m87WxctFZzx2qVTdt9sm9ffPaV9Q67Nh1OrVIp22Q2tk73ROeqWDYCHzKiYDF9BdWNUxOyvuhfaK2gWNEUTkdMB6eiv+ne6Nkq6xkaYl1uuG4VtLloEXONQ2TJleuXrNGqiQo5W4z1TEHt6rZPLT3JWnoeERjftDKEH4MIFUqW4sDHKr7esNbWtl2+ds3eePVVe+fNN91ZcMLzQjM4ldayfXJqB/uH9unHvxO1ulKu2fVrL9jtl161RmtLRjzrTMK125zzNYNhSaLRoFQtKFT+mxtCaVVCEa+inedadIcQxIbtdZgm6KKGHxM6EacW6KyEMoPughDalBXKBfv1B7+yn/6nv7G7D+9af9Sz5nZT+sF8sew0Y7J/ymVLg2CNl3Z4cKhmpdXcsJduvWjffee7dvH8Rdtsbni0Ct5raiR98wIsQOu02hxVnftW6A2h5uUJZMwPf+VIhdeIE3h99qiHec64RxM2IaFMoNdTptgw0qD6gRCoFqsNe2mpHMBUbNr8/fj7d4Og2NC51NXvEbRgyAoqDmPQcvK9BUpX3N9j00sjx/crZkf0+uioinNx0Pah3xiN7OS4bT/58Y/tdx//1npHj61cyFuz0bLxAMQSKrbrSijoeR30r2+//Y69dud1e+n2i0K+lYWe+AzxsyQbNt5PpL3L2ZJohVDARvpW8jrGZ3E9qXbajxeCyeJ2fe2STXF8NnQv/cFc2fH7frUuKmIRt9pbVQTyHAfgk4ZwPtG0ThFGCmx3jbSawsiuoACACrtwQAfrc7I0BY4po8tJl5PJUOuisdG033/xuX325cd2f/d96wwPLJVN22QxMzJPkSnQRLgJl5/Fkl7IbRhzNGjTGC81rVIu23g40NlMQ/Tay6/aG6++YZd3Llu90hDY1e32rHNyaqf9rp102jKv6Y+6Oq/HM2zjRwIjoVq1D04sl8rbRrVlP/zeD+3Oa9+SJhHK93g+sE+/et8+u/ehffnw0a36KwAAIABJREFUU2sPjqTdpxnMF0ui/1PocQ2LubQVs14YAfhC7XSQGf38VHS64YBQ57wALzJoKU8Pjw5UzLEvbW5uKgKl1drQGcD9g9nBGUvzxLmElgcgpHOE8zQOfXnb3tmUXf9p58hmc4zCKKzYx7xggqrX72NORiPnZ3HYNVZRBZG9oXNaZ6lPUNjsJnMYOR5nxXnJ/fVzH4c/LxAFkIZm0Zs1Lx7jXuWAg0/GV3iaUP/oRukoEVFZPOnfVAtEGuzZ9eb0xiQzOp7T8fsiUOvHRZyfe8QKAGWcBj4PvMR1tlpvoU9zLXSAYxKA2fNd4ZnXi86cCZrGmbWbOK/Ovo7vBcmG0PfuyGQK7yM0cLEhjKZF8bV4u46neUHsczL/5Tg2m3jYK4I7cNi9PT8u/DsXNrHv+7/3hnBkx0fUtWgAAYWYwBVloHft+jUrl6FEzuzBo7vW7hxr38jie5Ap+bkUMgGpwWh44j4pi7TA8tjYaFmr2bByJqsolJNO3wZMuqYwRUY2HfdsMurYcj621HLmTurVmmUKRUlZpMIK4Cjgub4Ui0a9h1mMU+W9DPBmh7kDwyL1BGF6T0Mo08SMgx/s9WtTGWes8Rm8GfQ62xlkwXsA8xo996znlOimgEBcTRrSuNaj14Uz0FziJaBszH7gDAdqUJpkGsP1VHHtfB0pqLx/UWADAw8mGJM6PccYRsE8gmgpg7CQCU5fk02pYaOBp66FSUnzGa+FBipkDYbhh2I7AhNQfQv7AVRcJr800rOZG8sUiy5HynP9MfiBoktMHfWAAwOQfkr5NQNHRjFejIRn2GVz3nBFhkDKUrOcpRaJvE8lH/h+5+stfiV0xyE5IfU//uV/t1zM/IJomoShgca50arZ7VMjVZAHVQuOyWGOZmCkgpnGK4dbDg9XEN5msT+doWmAG4GYL2O90751O/4l4xb8BbE7NXc4ZQPxi7/OZ2KRFDJswrTRwcqarpisnlzKsvCzc8sQPUEBwog+Y8VSRuP4iE75pvL1htCnYqGhQ6dY4uZEO3lvjEXlggPNZAlXv2A242Nsb6ZAB2hSQOvZaF38GZCnQH/1kFrG9G5hrQNjEYJpo6Opis0QIC/K23piF5H1VGjM48QxhoTGrZEHkQeYhc00lCkmgGjUPHJN1AxCs1RT5w8rp4rMY6DOhqBxZTBHPVng3ftEkAMQ0atfG0VnBHcoIcM5aGyBzieqr8lmWNmD6YKVCg0rZiuWTZXs2ZN9u//FQxudDm0+YiqXt/GUjMpTTejI7uHPeK/87hQuf2al9ZiNZSaD9lQ03Nncw7nlaOdCZk5ukG05yYIwpfL64v6J3475TtYbztfuvGKb2y17uvvI2p0jmT5gR4wLanqSV0PIWogUIG0nubyVKlUFT1smZ5lCyZqbm3b7FfSBL9pLL9xQMzgZD22xoFkdKp5j9+muPXzwyD764BPrnvbt0qWr9va3v2t/8O73rACSrpydiKL7Inafn2CVHxohP7TdeZLj52xDGMJoA8CzKsIVneKaFw9wzso92DW6Qby8crDyM1OfOxyIHKpZNaYLacWe7D+yu4+/so8++9Ae7T5SoUuOKMWjt+veQEvjlMrb6UlblLhzO+ftldsv2x98513bam3KcRjwSRSR4cSBomLR0jgYh4MtFvVqqpKc0OfC2/2sT1I/oyZwnfe3LgzWG7CbOzha70XDWkMpEEbxJgHdDZM4bbVBbh01gNHpMryKly1Bk+aGExgH8ZPWZjmxWY3FwqopjcVURAvDiJrXhprJ0+Eor08+RJuRJfZS09if//Rn9tvf/Mrufva+BOsXzl0w9LVQrJ0t4FpP9L6VWtX+4Q9/YK/fuWNXb1yzDNEBY+yzE/R7NVSReuPXJza0ouQtcCb2fchbO39+/ssbwsSB+NxUO9nQrwrXQHFeAVeB2RCr19gQRlDAn6GULYlrUNMdNIRM8IWUh0xbJlnRGTo0q1C7OLhZjIVc3hqVqs5Rnmc3XCBWqS+NTH2jYe9/+L599Olv7PHhRzact62II2cKWvjU+qOBaIlROyqtDJpECikqNMVJoAv0aRYAGLTJWqVsly5etKuXL9uNyzfk1Mu/ffjgof3+8y9kENEbDuzo5MAsu7Rao6zJP4UftP/ldKF1SDO40zon19ILO5cslwGQG1l/fGpfPPjEHu59ZafDA5sRMZNPyehmJGARRgrUqLLlMNCxueiauFcz1dMkAuZEnuB2KPaAUZzBUCddewnzgyeX54+omc0tjF9qCnv3TMKp9nQKOPZyphDUEftPD+3k5Fj76PkL21atFUW9ygdrfyQGuFNDaecgoMGfYLpDVuNqPa/Lo6hHU/G0Aoh4JgB2sUX1PQCKKc+vIigAIbOYgHl0kYrOoCNML6LOOiJqrkOVZp+fHyZO/CwZG8U9Xj9+7V4c11R8ZpN7UWy4Vp5wib0qNlvPN2nx3+vPvWNdN0XrYXtslb72zzWF81NIf7f+OXHCl2g6E82fz6bW1z6+8GofX7lZxyYtNmwBdE1MCNfrd01bj3qwuKYFBK2HIA4U+TvWnp4ccK4awhCNIVpplEyomI6Mjehg7s09X6Oh2dHR3E6O0a92ZTJDKZXLlezcuQt24+ZNTZGZzH/51e/spH3krrqZsmXTlTCw8Ek6AxIm686UcHgPzSHaMnw6qkyqBLosrDea2XSZsSlMgOHQZpOhmkFbAGLOrdZsWrFSVZ3ujY+zy0AqaARx1WVKyHqiMSE32POzfQrFXSbkfjrxBsjPh5wmhJzLvKSMlpRD6CA99S33hgGBD0kyMshDT6m4bZ5romoCoODUY3dfdjpndGv2gQVvhs/KQEN5jkGDulpDNHEpBj0OGHij5kMZrp/op7BuGORoUEH/wARwZrMFQxtfAriicg7ACIisO29Y3dmevka19IR6ab12pRcsIoHCRRYK/VINoTfE7pTM55uOej5Znc1ta3PTWhstmdXwXA2GPZnKMCGkh4I22u93rFLKWqOKt4hHacTexbPZ/P7IZZTVSI0mjCZtaSaEAja4pLERXDeEq+Yw/J2fy4H19C/+9V8slwsaQucC05SBFvPGRUlkTIwzUeDk+pjYg56nSzJJcOQcW6GEkxc2tnlvlijGJ0ubjuY26k9tOYNHi1HI0Ab9kQ5N3jSHCQcEpy2TGqHdappAhSy43c0snyqEjCIvmihW53THhOgC4mVpCLGOTVkelyX0S6WsN4SKn/NYCYm6ydgL9EifEIJgBFQaoL3gHTsPRwzdje5/alqFJGTCw+N0EdBWXIcYLUN3cYRw4XrHsCt5OLo3mhz+NGmgq5pyBUprRAW1eANSHHWbcSPXtgqqrY18zYPWIg48Y2VC5qHcMZ73hhBqDw+9XEWZtgSOM5+Rw80tef1z6eEOTRKbl2r+aNyhkF5eDwSE6a5PL0XpC+gQN0/Ohz5IkvYT2iBFQD5HdEDJbJ6z+Tht4/7Udp8c2OMHT205nBu5vNpAp6DMHbktoeOr1WsyZ+C99QfkV/ZVdMygCqDDiWDGnLDudKAWYXS0EKLGYcxEk9+5VwhvCZbXfYJXPsPwxoXW3/2Dd2zn3JZ9/uWn9vTZIzs62pMoXNTmUd5SmhBiGQwAkLcp1y6TtXKtblkiWnIFhbw3NjbszW99265cuWQbGw0h+6NRX/QQDA263bY9fvjY7n11zz779Autw1dfuWPf/wf/0H74gz9ZObjG96gm3R8E37giPz5RLGtCGCIJIrooalOYMot+HOhxOjxDXiMbzv9P2pv82Jpd2X379v2N5nWZ+TKT2RSriiqyyCIlq2RDQHngkgceSLZgCzAsw4AlT+yBJp4YBjzywNBImtmARv4PDMuS4VLJVSw2xabIJJlJMpnNyz5fF/3tG+O31j73fhGZVAlwEMH3Ml7Ejft93zn77LX32mux181GX0uCmj+lnJtzvQKDeNawZlFJq9UlV0+CeU43NRYxXU/jL17/i3jjzdfjnfffjSl8+UZDJvNQYCgmtOrt6LcHmoHjWT3//AuaIfzG174eo94AuRp5ZE4nngOFPjMeDmMDJWdlBcZdUrAnUVQSueyos+e0mbIqVqVelGv/vJkWUeehqu5/TvOBVduEpI76HieRA3BXz4RpR/Wo0j2wONiLW+3oIAAOWX44jJckqXQW95X96zwti64ZBMqLDAqPilHIXHsmGvVdnhmx6wff/0F877vfiu9+849EF3ru2WfjXCbecwFuVISJ9ewFlHj/8D/8w/jdr301nr1/n8pXbCaz3VyGktGku12n2u79WSUM0t6zTJyMmcngwqGpozrAExyrACY6qTuL7hYaSjoBTSuRSofXGW35TE/D3QxV6RCmH23aBxhQ5gjlysmdZMURlREg3ChuEUctVEeH1/kzCcZ0dqVP3me/2407h8daZ5wFfPAcOOwb0KLGQynw/uDH341PTl6PZe0yRodjdR8BhRMAIXPOSaWSbx8VNI3Os9c6Udv0VGWmeCMVul4nBv1ujKBcHRzEqy+/IkDFdb3+s9fjz7/7PXkYLlDFuziNwbgX9194RgVUkmdYFL1WN565dS/u8Xl0Lw5HR7jRxtmpi3Hnk6fx4cN34uTqUTQHEe0+8bEVDx8/iScnp7FeOvEdDQ+jQSFpNY+zs1NJwBNTpWSIwqcUEweyNVICtnABigJcD/VwisDttqTdDw5SUErJlLsG5CSIRjD7RxJ6+vg8Pv3gYbz77rvx9OmjuHv3Vty6cyCPwYPDvgzAT04fxnR2GY0mlGoLri2WqATmeZvsCqVWu+5UgpwSU1T8jmh3PVPM95EYizIqCqvzBLq7JMZFYIln0MJ2oIagXGX+XwrtFJpc0OO1KDrwvzLasSKZ0+jMnvZGcaGIvRWUU+huO2bEtY5dNYY4RuwAWOXvjJZejyifwX/7jmJhlYhiSKQpM+oJBKudwlT0FIj2/2X3zfusxLMS7/YAb0dAqMxAFkGZRA1JCy0xUswoJSh7gOq/VcXTqvfA7Jl9RCmhpXjk2X9wBwhTZK0IkkjssIxe1KFQNuLivBmnp1N5Ec4mUCXRsOjG7Tt3pZ7NWyFWvPXWL+Ps/KnZxPV+NBr9XSEWRVL0N5iH8xy0fUxhGbCOaZLgU9eBYkoeB7ZrdmNbbyt+r2HqcE7rvF7FYDyObn8gxpKZY3SqlnQaooOvHzEYX+auO2Dy1pN/ttWiecaom5Iuat4QRhnF+GwcsaYErpYYx5Nru1DCOp5MLpJe3RWrRCb0C5h7FNzdrOCZQV3H/obifzaxcl6aOIPw1FbnFsUruo3klOQodijwXOGGWUCK/Qi5KI5Y9Vd5OQ2rFIey2FpR9SawuqnAPCFsRY4dDOyLbZMEM+uwZlh/7khze8yS2R1Hep9YmeGcQI5MHMePmi4m9125nopTVhy+f/+5uHfvnqzNoLY/ffpYIBBWAyNuyyWjUqdxMGzHrcOeGjc+l31/VUDi3FWxwOJn/G9Hod0aEBZ8UAol+7zC3VknG8kAK3nNf/e//ddbHpasJNTpgmvvjoratNnuhRNNla/bBvD0ldRM5wvJNkP3aOF3hWn4sBctKGl0/OZQFfE1hBbJYVyL6RWJcJo2667mQVxomQJqHlot3HZX4p3YaxZOAKMWDbw88hP/kFbHMtuARCkGNVjISRXNzmBp9xewUza558gSU9eXWnBslMJfdyJipVF/q000+eCwkpHneuVZBHmx+EOdnGseck4Oi5wuPO+ioLWjMZUujBL04jWYM37pzSjLUtEg3b203LtnH6SMmG3lIgDBvZT/09rvTMBPM5MIB7WSCsWPWdFrRxOW1Db0qazEJVNEIjrw65nRSHAh2goHq7p2JAfbaEGvabViRkWpiRrs2NXkpkHh/GoRDz94GI8+eRxPHz2J1sYqktxDgCteMLLT6DpZILlgPVxNMA+9irV26CZSEkJHnRSztoj6dG2eKgpbWpuoe0tVZuIENO1E+H5RYGnlD/rxe7/3e3H79nG8+ebP4733341PPvpQHpj9bj/Wi1bQGGDPAHDYsAoigHBdL93zeszXS80P/tW/+o04vnMc0dzIcuL8/DSDJ9WpVTz69FF8+vGjuDqfxeH4dnz9q39NqoEv3H8pVjJ0zoQ5Z+Z2zO4yg6VCR3Zt0qumLgXBVJ8F3ECZEPXYFEq3+hwQSjXQHdNO+SaDi6ymKXlmLjYNV1tQvOmqbyLadXeTp8sp/xHr1jY+fvJxvPfxe/H2g7fi/Q8/iE8++XhXPGD2B9/BTqMVzz/3fLzw/PMyp6db9czdeyookQhjJwJ9yuqaTuI0b5n2DK70ZWc694KKVWm3wSbkAJFSseh9rhR6n+0Tn+KnuJsLKQUcKRTuK+DVztYOAFaq2qV7DygQ5U8S2+4KiPaiT1dK9T6SiysaC5Y/WalThfaa7Po+hlQ7X2ahGtA7/vgQ9xxxUpqTPkvRh5/Fw+0nP/pB/Ov/+/+Ip48feW6wTZEmLVsyciEqcvvW3fjD/+BvxVe/+rV47v79mK8QKbC0d5WSZtNvGB1V4LcvaO16CaUTkWJZ9vhKQLgDevvRBQoOUtzM1xU7BTCoGQ9X7EuxrQBSU/FKH7KgxOwCVeZ+qmmvaPQzujsWF6E4BvVHFeJUtgZs04Gl23c5uYqPPv4oPvjoQTx+/HHcPr4dz917Jl558aUYdvtao+xxBGOkdt1p6qz60299M/78h9+OT8/filVtKisFhBgoQKkTtlpqRtnCNfZ9pWPAZ23bikatHwsEzNZLdQpQYqZgARg9GI3jpZdflgUD3Ts8Ut/4+S+i2++rQ09MpLB26zazdk4ISFT63U7cOcLrsx1tzhqcWSerePzwMs4vL0T7XqAEh7z9Qd/JVsMq0xRsiCwkvljvtOh4IVSTglnst+KrpSQm/Qo9I2nfQcQonr13R6CW8xSRCNt4XPfmLKrZAGJel/nwyflVPH78OM7PToPMlhkfBCCObo3j4HAg5hLKfUi5U6vkvSxWAEIXGDRPlZ1r/UeZ3S8UzqR0EwMoNJdunH4216Ln5i08U/KVkitoDtBcdnvi6pqqqpjpDZv1CncoLeyF6IwA367D5uR3F7ekSuwPvZf0Xy39TteV3EXwfq10ASvqmpi3S27+hjiUf3wPsKrUU77qmfwKyMxCVuVNfRZZ5khCoYHvAOq1gly1pedn5G5QYQrkNVcKoLt7VOigKRgl0aIEoz7zSlKWs82Vd1hus5TSNdtJQYiGiNeIiwEGBVa/d/FI582KDl0/Tk6u5Ld9eUnDA/VJAByzdRRCEDOqK+8ABDEuotlVxV5rLdClolGC/oGATwI5QByU/wKuxZJhbaBFkeJERbWS98Zrkxe1O12p+TN3rDwxYICRF9CdpNFDrsicLIUZKymbbWPrMT6nEwpcHo2y/2bXDAUUhilgLeiGzVTAl3CO9DEAWabNcx2ISAG6EMrTTCUz6mlRROGIzhmFZ9gVFMFs5QKrwOwtgOp0wlgP7ADomR0xswCIUlzeeBSs1YIB1ox2hy4g+76Mj7l47hwQVwTP6urZSbQKmj9CNuw8q6+qU6h9Yk2GstOmU7RHLCCpkUT8A2FAta2WymgUS4TCnpiHEiKjQDATACU3BwgSpwZDGkebmM8YF7C3o8OQ4/OwW4vxoBkH0ITxANYZ4ZlyzlryitIYIRceDEcxGIyi12ircM06gEbvMTUzLlnHpt5aHZW94y6mu721f/TPAIQeYpfqYSZN7B8ZHc+ha+ABhpoa82ao7Qxjtd7GxRVJ+WXMMI6MiG4bTyP84CwEQfeNN49PkQQxuFHzmsxpC+AoapbF4oKWtozvafWuqGRY2VI+TxrYB6zVBQQxoUdGu9VFTpsHgtR9djcoXaqS46RQAhUgxKwqlCHwHULOYEILexXYLLjiUALjHhhmhYECg7mUBrApl1tijCtgPnj2HUBHpEKpEljLSsOO+qGqteBmDrvTVcNo0+pKbIxV0jX5OptmN68D7Y9BYdQ9FRhs+unWPQvE974Iz2i+LxM50wTy0CuHgzp+XN/cPmKqahprWgHW4MLXanBh8gszzevYzFbRQIW03oizq0lgcM9MXLc3jG5nIBW82eUs3vvVg3jy6RPNvHTqLQnE8N52nU0N3DdkckpA4aAjkEyQGU7pdH5O3btGXeq3nl2CYlwqOQZIBA0SytmcORorj7LOCRAkzf3eIIajUXzld74s9bq33nozHrz7jvzahoO+5vk2a7qnpjJYmKdjUSACJdXgFmq4tZit5jE6HMXXv/H1OLx1EOvaMj744L149OSRlPU8qNyVkMyM2ZroxO2jZ+K3v/g7cevoXgz7YzTO9Jnn+6474hiVSo05dL/voLjtwdpHfKHFpleHEPDuAwGKgYsgVhPV4ReI7HRc1eK5S2Y9E3TNX7g7aFGVyNetR23logSCFZtWYGsak/Usnl48jQ8//iDe+Pnr8bOf/sTUXs1NrhQjeq12fO2rX4svf/kr8dwz96Ws1qO7KpuJrYI0KIokUdevwXR7H6ojpljl+bmylgEExeuIa1A1XyqRLmrs6U17yo+ShlLw2YHFhBUJzkrwLHtas5PZWd7NgFCFZc9r1toHjWclvDP4c1UFhEk54mAnbaMjWxKzQocU1Tk/CujZxYqscivRJoHJJA1wxz0xBZw5KnsgccjhtfnmL16Pf/0v/894/9234+z0RAqNJOZKflQprEe/M5Ctwd/8m38QX/qtL8Wdu/ditp7H5dJUoP39KPPZZcZnT/EsBa7dGqr8nJQf9ZnWJTlj7U4BAMixpRTE9gUqJyel0FW9N6Jp7iLQvu/hRLoM5u8i9O4aTElaa/+T8MxV4HPyQAePopl6rxQZ2414+Phh/PSNn4r+9dHHD+Le7Tvx4nPPx2+8/Go8e/de3D46FmWKRKCFzcN2EVfzq/jT7/xZ/PC178fl+klsanMlEsQAClDMk/CB4bH8sqBOpfCZDe+h//ZEWUeMagRTAmoUca5GotWOe/eeid5wICuITz59GB98+JEAYbNj4axOh9+H4Is7D4RHTJKHFNlYgRKiolq+jCePpjrfJ/OpzJo5a+lymgpLEgOFi/jXVpEYoRtR1KnKFwVlefYxy+okR6AuLZp4HuxNrv3+M3cFCDlcpNyY6t2laGsxBs51z7uRLJEnwBbgDCDJ5pnRzcUPWTLxBwNdI+qtiJNJQRAlR2T0ZTHic2z/WRg3aVOl4q9BmIqsooxp1e/241/2F4uHASAUXRxv94ju2ksVwCbgnBRShecdICzg0Cwfv1QpbCUg1JvNIl/l91gpuuLRV5kjDOizAhjJOLlBy67STktsUhH1RlGt5Em/7p7odXSzqyDX370rhF+jn/raS2GsxJtq3Kl+rfzePYjNjmQWq31ZJbGvzNaX/CuTY4Fwqb8CCAsYTECo+OoII4aDdBaY+WzFaj7QDOHDh4/lt0kTBHq0Ov3KFRFOtKCQu1fsHZhQZo1xXogWufD4UQGEKjYwzoXoF48dAae5AbLzvFRXTeolb96CVBjHOy5gqt7EB7W2lup+EW0kHW7A/kq/RTaIZ0N9/lOIBhBOJ6aXe5yrrZgFaAMIstdhCRa1XWIaRT7yaDcWGvIknE7poOMhzbzgKC0koJbCNLOwjsfWGEPC79oKoQBd1Pk938i/daMJIGy0LFqzWCtvcsd2G+1uPZjYWa6goS9Fbzcltq1cj5hODgkeQHSL9ylFZ2lseHQMwCuQpFGCrZpiOu+3oTnopfy37WZATNF4WRMqLM/SAkhcBwBWWiUwL9cLFaQAzRTmKF4Rj9mbsKt4XsWSzs2aZvRa+M3WZIGGXyTxRFZyKB7X6CSuJdKIYBf3eDQ+FDZrbhFMtCWFusp4k4OVuKc57yz7uvRg51rNklhH7b/9X//+lgFX+V9lVUT9Lwk3WBYZRIx3UI3ZrwZV1G7MFih6YQh5GTMERdIsHel/Eroyy8WbFlVRG5MNwkMoHF8v5uwT7gKAxE04kBkil0RuetdkPMaLkI4RBvTqEGqOsB6NDhVlA0IeAqcLm5sLFgdXAKdU2hwUdmAmkTn1uQ2bhNkRKYmaquGNnHTZlIBVBWenAOnE2YlKsbLwa5RErhq0CmUPWqSr+ilpLMQFHDQFs8zrAAKlrjTx5iApKAqhJWia8+zOXxmQL4aipmRx7e4e6PcVLnepvLvl4NmG7KyyqRUctcGzU57B1TXKcg8NPiytG1FDDRIVrdUqJotFPD45Y8gujo7vxvjgOMajQ9ks0CF8760H8eTh47h4eiF6G5tVM4yrHDDO7iSyv9qo0LWmBJmp3pBEHeoUDtylEFMEOkDsATJziFTUAbK6N+tVnJ9fxPkFwgcO2J0WFCxU68bxW7/5WzKHffDeu/HO22/FO2+9JRozFb16vR/1OkEp6b7pi6eqGvcDdbtWLVY1ePzj+PJXvhx37t3SHOSv3vpVfPjRB1q7VIru3rXn3rB/EO16L7qtYQx7hzHojmLQG0WzM1BnVd0fugV6Fj7bZLyb80z7hLccdmt1WpGZpnvfgoIkQGcwb/P0Mo9o+gGVNlRXpZi13ajToHpho649T3EGMMjhhKXHeMgcaCdoDFLx535Pt/OYb+aBCeViu4iLyUW89tqP4jvf/nZcXpzF5JLB91l0W504HI/j9//634ivf/0bEpI5GB9IOVEqXsSdVOClgl0Em4gNYjCk5w97SmAwRVXcDTZlkntShAioGIpZAE1t180CjCTXPrv/1eRkZ1lRrcVnglFkoIuYRPldsoWQmgSBfg8GdcjKQqdUX0snC9ovQAZRGfvelSSpOufG10osKImSfmcmMMRv/t0iGAbPVB15O6zZQh9l3X/4/oP49p/+q3jvwTvx5MmjpL9bFbjf7Um0hGLEneO78btf+aq6t/3+KFY15ERcYCrv8Tr7YV/oK7HO/n2pBHgDEKqwoA6hwV8VBIsBUUlSq4Dw5n2pJonZF6/E/LALAAAgAElEQVQk0sns2CXQLkxWP0iwufWanZayZTH/zSSe99dCVXsb8/U83n3v3fjz7383fvX2G/HRJw9i2O0JBL7w7P347S9+Mf7Kb38pjilu9LsxX8/i0yefxoMP343v/ODP441fvRHDW+2IBknWREkCSdbt27fUKdTsSdohOUnwwe2Zu67iPsBr0GM/orBXkwgD9CSPCXSi0emocnx2dq7EwRW8Equt7Ae1CjAILRoFPBIIikaoN5Mo4fGMZD1z02LjoNjdRdgtK8wLOowAStQQ+6KDQoefXFzE5dVFTCaIa8w0f1eSEtHEdK66o0yMh4VzdNDXPCQfJFIeX0mZ9VTANFPKzB8VOPW/5k6RlTUmJkmvzJpDe56JkoXSqhlDgJGuwHUBTqWQWQUmjgE2sy44Rha7//ZYUNdynY2QQbt0IbMYp5fM1/XfS+fv5i9zllQt+hVgWKBOtWNXOoUZTXaMkN2rZpcQsSLygmpsuQmuyn/v2QmmvVfB4vX9VO3y7ePZ/x9A6Fxt36Wtdixv/m6/r2QJ7DqfN99T/veNogDgq6ruXAogvGZRh7SNCeeI89L1qhmLaS+ePkFF96FAA7UVFH8F4Dgv52beKWejMyjGBmvZxWm+h7dN7gN4cc4Lg8hMCI0pifVRi6uLFFhK0UCeNc+P/ETFKxVeLOrCB0UuGifkynjedcmfJfRFUHSerIKJ8uSm/uT3kCFMLtdxeTGz37O6hE13twbYxtAJpOkzTUDo/QzFvrxXQNWTJydxcnIel+eIuPAeEFMpKsLgCivem4FXnAVMabTIllU5RbGWjYPVx+diM26igZ+gGj2raLRoBGxiuWbPr6LVsec071c6DxJCpMvZkcfxbt6d0TFwB+NGOpMa6j5KDGtKTLafKCrFEh6qM7Nn8T0pGcumg/zT3VsVyHfK/ctYAAhlUdMSRd42JFaqVkdX1E8rDcubkdjYrEWvje0FjZC2aKX2NLWf92Q6j5PTczXseF7dLp3oZkzOH8V2s5D2BtfN7CmFsh54KZlDhQFaZjFVsKJo9I/+2X+1ZbgSACZvEKUsBjIyT6VSLz8k3jCbzMOvs9lacwaTq0ksmKrNuS2UixAw0Iwelg6sKimWUqk3GHQgS6qagntuX8DELhqlSWWpttPFSS8YhvE7vY5atBxUyGNTCUBlFMoolRC1RDlMVJjKFrvAoM3kC4fdYK0E+6ywQTvNKprN69kIBn/2HnRHtXzNbzkly5WwWsWTwFGVv/XNd5ejgLKpOM4ePnW1PEtWSRN0yxqlJ1rVGM1nkrCmom1FwMIN5iGzOKV4lAmW6QnupHiYP+cSKgPtBNeqMIeqRDuJZagElrS1kEbKNycYNKD3ALbnCN0V5RY2VxFXs2mcX17Fp4+eSkVxODyMXm8UfQBPdygBmU8/ehhXZ5cxv5prHkVm78wfSmbYEseaiYKOmTLlJE58+vlZmMgzdd6cCA5BcSMg0I07IIgh4iARCM9wkDRdXZE0e26S5IYKy2g4jhfuP69A8tFHH8Y777wdb/3yTb0PdVu6yEgP9O8umhAYqUSvTL0Fk7bgGaHU2I+XXnk5jo6Qi2/Gx598HCdnTzUPeXTrKO7cuWu6VaMbq/kmKGbzFo8Obsez9+7HrbvPRn94oGstHXeVSHYzJhZqUZKchQofnvDfa6Jvt0mUZD5OlRLgXqhErngqAUoPpi0dZJIz+U+iOGZaMr+TNY8ACZ52p0+fxnPP3ot7d+5EuzUQ3Y49eLWYxOX8KmrtWmwbUE6ZW/te/PG/+qO4PD+P2ZWpuhwKhweH8Qd/8Afx1//aX5fnEsq9xZeT29hmz2ERQ0Uur7nYoxiIuYrsQMxssWdBHbh94AtIJI3GB7kDrvalDEsLAttXql3Q39NmqiCxJFjX/AKT6lVmWaQvWWhQpWOVxSjJEyQVrXQOJULB1Ido2KmUmiI1AklqB3jmqPgQlg4BiqtcAfdDVcVed0//Xy0UM4kRhXYJPYi53PfeeTPpy2fustdCAIOiCEJTKLyOBqN4/v6LcTA+khL0pr6KTd2Kr9V7UqWbfSY5y85rJe/dUfV0v3apW75m3jvNrmcFajeDlC+uZ1tRda3S1Khq75gOGZML1a4k6LtDcMcE4p6nqEyuMyWcdJvxDN0s1Okjpjw+fRw/+/nP4k+++Sfx+OTDmM5OpdbXb3dj3B/Ey194KX77N78YL774QhwfH8ZsNTUg/OhB/OqdX8Unjz+O0fFABRlm7TyzsxUbgWSqFHy4M8w9O0mxYqxEuvJZaYawg9dgVyq9p2dnquJzRsNisFofaqkWoOK8IfGAzkmSQIJAPMSvbHp1GRC9eP4UaYjBs3ldIyFW4rOHIYUhYmDxd6VAxZ6lg4/KKjMyizkz0tNdQZbKtH+fTatRI7a+RVHlJka54u4E2H6Polmn+IqoxakpUDo9rEf0B0TJTgVCxT2SM83qwyKwWiyiHPw8+2ODjL48utQDybOzEC4rwlOqquypxxWh2rIKr1cVdmuz+uXkyxQ6ZfYJPSxlundu990PiTJWEN6135CdwV1+VLWuL6DLP7vrNurLpWtYXvQ6MCqAsOzhUni5eXFVMCaqXWVm+ub3/lqgWCjyN5D1zXhSXq+AvlIougkC993Tcv37ayvvYR+brkWmPQjfAcJkicDrz3PFINndOxW10pu5xNJimbJc1GJ21Yqzs6s4PT2TiAr0SDwD5SUMy448hhnTzKsMJslxSeyn+h0AFfIPaH/KJ9QEsM9sKfyyJpkx5PuVj+o1nLOr7lNsE7K5w3sVAOu17AuMQnsbDQAWmsGIcze6V+xPCzfCbCH+nJ1O4/wMhd4rfR852OHxQYzHg7SJsF2F2CXJTise5qXj/+TxSTx9ehZnp5fCFL0eBSRYYigU++egmmrWcEkh2hRK7o2omRImTOHFAlrrUL9NMd2uPU6Gj2OtgR0dAJI9H9EddGRrAQtGjZY6yqoG3PZ6ttUaQj7uzq4zn+T9MDNofRCx8NTx94JRLkz6kN1VdQuLLRSAUIVpC+7wd94/HTpTYU1vpUjF/Rczk4acYrvHY1TcArw28WntK8eBdso5QH4PIwJAeHZ2oXvKGJ9sfKCgTh9GvbZQQRK7NOIv4NAdwjJ+VHQMPI+vwj9v6b//3//hlkoawZw3XzjnPFR39Gppz2AesORjox7TyTrOT5dSN1oiAcsCRWRCw9ZrmWeiLMSbbWCo2YKyhApPJlrI25akrcw2ScCGwF0MmAGjBkC0huENU6Xsc7jgU9RG5YPdu1ZHpp6AkIFaDgLoZjRC3EFzxa4cIKXjwEGpAye9sjRIzAiDANVW94RD0IPk3A/ek7t1BRAqKc1Ek/drWox55gUQEo5KN4FNCuLnk2FaXp8NUap0pqlnBc6ShAbYCUQF3NPMHlBSaC+8vpLeVFniKooiFAvO4kDQ73JqLDukqs/r7Eu5/l2V0ocIlQOLC3lB6V4l/UXd0CqvPjduiyHfqMfF5ZWqGB9/8jAmM3jzUNM6avP32n0JyFycXMpcFPXITmcUnc5A1W4+FBhTwU1CRQAXiQwAwMyldmJvWiUZpvZFbRVTJN97rTi6dRB37hzFeDSI2dSCLtxvBr8XCyrYdFCYDxyoQzgYDuNwfKhn+ujRo3jw7oN48xe/jOn0SkFhOD6M0fhAoI61TnV+OoVPvxDtj1I7M4R0FfAgO75zW5W5NuIRU8QWVnH7zu04unUch4fHSuKYYTp9ciEvwrOTq3j+2Rfjr/zW78RLv/mlOLp9V4UX5gs4IAB2VIJ43+qAsaeycKE1lgCdvch+6khi2j/TFCBUucAdQmaJMsGngMP1MEfJwcDr0EVGmIQuxOnpSTx48F689+BBfPDg/Xj11Vf1effOMzokBuNOXM4mcT651DPgkfDnd7/z7fgX//yfx+T8QtQM4gC0kfHhUfytP/zD+Hd//28omCEg8/Tp093c4K2jWwInVOjouBnc2fzbiXP6cHIPUABT0N5TXK2sZvrsBqq5xKosH81arsqSF4ZVqS6rypczf7o/VQ/ItJupUhdLBdsUcaMci6PQGXRioQ6hDOize5g0FM8NOE7tEq8yz1GpxBeBldx9+v4WRR66tmsrveEdyLyJmAF45CHaocKF4wkdIJJjKddBmRZNyUIlgEVRb3L2hniBBQoxA+rMtr6KbQUQlgLX5yWE10C0OtnFu9GJ8C4BTbBrdL+nu9H51DzKjvp2/bdUu6TlexTnc7bKyaJpwS54OKb6DEgxjNIkoOgBtR1wsbTaZRH3wuJotpxGZ9iWiNk7770V3/vh9+L/+eM/imhMYzAyTVhrbL6MO7duxQvP35dNB8qXnENPz5/Gx48+ko8pnoD94UDWSShkTqZXitFQJ3l+Bva2A1JCopl6szOaeOqm+ne33YrhYBBH4wOBQWxrPvkYERVeC0oW1E7mV0zVkz3Qch4Xl+dKjg4ORjZzXy9U3CFBxIYEBbwuVP5FTZQsKWHzP9HHzdiYYusDU4WCHGslRxxEo0JQaUu32nQ1fs/R8ThG46Hoqp7J5UylsFBopBeikpu9U55RhvNSPNUMTCmIUEln/r1vEMmZPHdBjk+tL0W3pPhBj9WcTzuWi7ptsPLfSgy0l1cp2F4vyuoU/Jzu4OetzerXPI9vWt/+o6hHJiZU5zb/Xpg3+aXqzykR3VEq8/3tfi65OpXf4/VfBYOm7e5ok7knbgLCwlyq8lmrBR/vu6SM3tj419/v53QJ/y0A4U0gt7/mz+7/fxMQdfzZK5BKEI8fyFlK/TUBeSnC655JgNCdpNJldKHVuazU0zXj6saCwQTUZeiV7iYpwdatzi5TFvFh4EntVqwzzi+fvzCdONvG48M4PDySqNLV5SSurqYq8ljsjziWNk9L05D5WikEW/djL7QmUSNR4G3p0Om3o9knByCu1qLGe4DKuLRlFGdiVzYyTWUGeEajxP748Wmcn12qcMX3UNg5vnWofU2eLhVUdfCKH6RtZmA0CD9sI548Po2Tp2dSYOX8ZqZyOBzL6F1NEHmFmgo7n67i4uoiprOJZn/FyuqQt6IPUphCLug6tkes5s5zYQNEfSlQ2EBtuNuI4RgxQnuV7vUxGrFaQFcF8xgQcp8F/JjPQ7UUWznZxoAB3FBhTdl2CMVSxyMAvtaR7LnKmeP9QewFP/A+LXiD3QRCbynws/H9X9AUSmFLb2Hv3Sb/q7fE5uBLNHfAPaPRUGAd8ZqLi4m6pthHaYxmheXIk2i31zmW1M1CXKl97/dEYdqA6RQzuRZmCDdbujBGwbY4INGq3HA6IAsjXvsQ1mMxQ8YcSXhUHhcCKIhMcDgABuU9oo41CSXtYbd6ZcAs8+VivspiKMO7tFSb0et3dMN5g2wWEmEennzkugzK9iVxi48Ts1BM/dEdZPCbT1AgRpvUzultlOF8gwtTQA3WzK+1b14aexMT8FNUpdrDxdxoJQnalAaE5mgbxKnVr3m+9PNLpTgDxeIHkrz0TGILILTfVWlT+8BT5yDNiRxciuUF76VYLThxIdlzl8yeMOV3cm3ipovG6q6lPBjxgBF4IHk2paCYaKrdnSpMxSiYBEVqSwLqljzXZtThZOqlPtXd8FrmGqia91otPTdA4aNHT+Nqgpxy3YIsSzzlulHDwPUSywg6AiSkePN0Je6gzqVmsSyYofufA+2AaAFggQESzqTKSeFxFavtQrLpgxFeQEdxdHQgP5mrywsFQuhotSBooXjVEYWAAXB9IpGeCdXV1SQ+/fiTeP/Bu0qGeFYjDQWjhkfnbuFgAuWAe8VzwGCUNQ23HHpWr2P1L8RuEmQdHh1JxRGbCry5Ls6nolRMrzCj3sQrX/iN+N0vfzVeePWLcXB8R7MyrmIt5Mmp4ILFidCvqSUCg0VxBopUgnNLTKeqmLq8puhBYCxJUAEkpTpa7AvYcwQc1s/5xUW8/9778frPfhY//OEPtfaOj4/jpVdeiRdefD6eee6uKnLNbkPJq42hI/78u9+Jf/l//Yt4+vBxXJ5fSMQAQH373r34gz/49+P3vvZ7uraL88t4+uSpDhSqh7dv3RFww6eRTcb6u3f7GR0mKrogXOSauGJW6QwKfBT6MN8hNSUCfRGYSvGT0hBwWT27cyXzM81dE5dF1TI77WV2kHu+UycsYI6gqlyiUKpM9fJckMVOLTTjqvOeslHo2OltuJtrdGJVqJlObPbJITIgdE81h5FCUST+PC/iArHNc8Y2CVaxDfAMvTx9UwUIUzRAYBsBKJkXEx+7aV1B14W4mfNcVdGbXTfUxSul1aUtx3vPIX4r95UZw7yu8n0ChJkYl3nVFPy4mXiXzkAVCJbEMYU5d7OmSmCFzguFLyuiCcBVQ6IiK5udTawXKEUmWwMLiu1a3n1U2Oebafz4Zz+K7/7gO/Gn3/qTGB+347kXjqRmzIO9PDtTLKSz+fwLz8Xtu8eqzGqGcHa5U+xFKIoiEr54AC6eDZ1dzgr+zjlCFd2y+Z5Vlrw4HVrtb6iabf3e8XAUpyfnAoSfUnS7mom9oIRMwmceD6D6b9XTK82wwJrodfGVXMTF6Ylo5FCGUSvF5ub8knhmQKWZ4u1Win2MiFyc4SWLBHzEqA/Fva/30mGWv+39Qm7kwidy9KaKWkKf67Vdh9hIoqr5fClz+or7Feziavw+oRdoTC5TzgfsEip+zjLtCG4YFDA/XPZQjQHnjaXgZT4ugMCfxb+yzO2V35eRsnTutNBcUq228kpXb/91awzwHJzkFYBUBYT7uT6/P8cNN1CTAHptb1WRqTvY1e55sbjyMZzKnoaR2QktMSk77FwFBtbXxFcqr5txp/ye0jUXnfAGQr65FwtYuwYSLWd2jfpZ9m0pIFUBYXlm1T9vgsDqf98EpLYPKXOiWeze3QsDQt/zjEn7W1XqiGqAFLsM6VCo0olFmnNc+2uuY3JF8ZrCYxEukw+QCmlWiTcQpDBpEDCPZgNg4d/NnoeZ1OkAyjoaZ8EmaDYjPyRZpwvG2AgdIJodZp8V9hs06z1rxcDQPtOe+esNutEddfwE2BMpYoJWh+bg5K/Z1RwuOfp8yezeLE5PLk1HJ94MezEe08FEVfN6t18gF3N7VExRX2/aY5T9eHpyoe4gQlSAZK4R8MnZUoC79vSaYg1qrDAM5rLmkDpwF0DkmMLmKJRKAfNaLSaa2YR2O1MsoefRH7RkQzM6HKrwRcGN2T+NwDGHh27DlI4g7K6VCvoGhKsdIDRtFxBeBBXr6oYSiz2GZrXc0qUtwovCBUkd9fXxxhEYIhaiNWFFXMdBBICch5d95oILrNQcHVNhFJXWmXIu8ka+V+KIk4nWZK/f173HB/7wYBXDAV1DqKlQlGmksP6cp++o5deKTFmo/W/+6d/f1uqWqbX/YFbJsl3O+hGFI7n9nr9gQ0TMJ9hKzPXJRkAOHmVJidBAMV1zwwwICYwgb9lFyLeOpMNzZ1bCYWakLvXFwahnxZ5mXa1qLnp6RRWF2Qf40MiwIlZCwoY8/jJanZrM6RkqtaYNwhXMWNAJgvLKAvfgJovCfiW8niVwSZT0cLnRaRVhLrCBhzt9ppoUlZ7S0RPvuGFAuFP1vMF5L1xl7i8BoNDW1Kmp0i0lmpFzTUmXFUVVc5VWZ9M8mfjovh8Cf2WQN0GoWtNIWheAp4qsOxG+B67SCsABjsX7tnqUvGVSJUmVrOD6vKANoKHy2eeFBKgAztLx5frkGyd/Qypg8zg9PRfwkeT4DCPVjawHaivWEbYklGOgtCOZ2wpmUUlYeU375FltkvfLwef5LNOY1IVhLjW53MsN3pgLdTRG437cvnskMEiViYQGpTq2KEGr3WIeMAVpoqm5FNYs67cM3p5Tgf/0E4MQ5ncO+jEcjwQIWVOsT9OteT+NWNcESaXuJ+ooogqAwdlU/HrUv/rDoQobGNlDWwUQSkB324p2sxevvPzF+J0vfTmO7z0X3eFYEvEk7ih0djuIOKDs15UiJ7mM1h3AR3m17lB2c5FFB8Q3NEdYBGiB1sWpZpeIZ6t5x6tnj4qqBujcyirlyZMn8dprr8U3v/ln6uaRZH7h1ZfixS+8oCT4+M5hjA9RDCTJsxjDT1/7SXzrm38Wjz55JOEg5jTGB0dx7/79+Po3vhGvvvobcXp6GuenF3FxfiHK8KBHF+NQ10Oyy5rjfv+V3/6yqLQcqPuqWir4JeVyJzKjeTCrVNSYsSvWMwn+WOfO6yykogQ8P7RX6EhDGVLl1YC77G9X1xwrSzSXYqEOrRTq2RXJK3YFWV3fVXP3rUm9TJmrc/Ll1mGhiu5mkfPr/GijJHMVGifPhL0pFeFU6XQxDDsEHwesEECCRY18L4mBmv1euIMuWrvo/v77TpCo8rtK5fRmQrdLggs4T7prsZgoSWoJSlUCXOlSFAHIzySBpYOyu/f7x4BoD49FqrtFJCvLH7Lk2Vlb7JVmiSHMzSihwkpARGVXrYsfZ60dcTk7i2//4M/iez/8bvzgxz+Ie/dH8fIXnxX1me8/PTmJi9PTuLw4l5onM8LDA+g+AEsbObM+5lDMZgsxDngmPCupJ6fZOYmOab6mNVuNFt9dkgfP1qgwimdku6vq++NHTwJqFuJUFLWgU0pCPdeAhIuSOq35e6ruDdg/87i6PMegTGvvYIhwTCsuSZY07+H1x/PlvUpIYjrT+qAgdTgax2gwECjk7FVBtuyISpfKBWdEvOh4wKCxj5m6E5w9ep97ry3h3vK8CrVTB0TKv6MwvKX6TnHSMzuuhVnZ0DNaFFfpACQla72JVo1iHyMViTiVaHoeSPqeu4LFLkPT/fedKMEhOTZVoFcBif4+itzMmwMI992yfZeu2o0sN8wARerQWVQp+yoxYha/SsQpICcLRJX9cJ1OeR0Q+jUL+vHIwed9fB5F0wUWmV2V474SM/PKr11v5dq9mnbzvaXL72v7LA29vHDJs34dGPx1nVoXyBNkF7ZIUtKdgFeFdnwPk82c6pBQ/hi9oEBkijLfQQ5GLkNeY42NTcxmzNZ7bMPFMI/X7JUqya0NCMm7KEp3OijjotwJQMITuqtxAlQ5z87P02rBLBOPcJlSeX6CHzL5kFkuXv8WYtM+0O9H7MTziuSCvUEn+uOO95TGuSzciGAgJwKxlu+XSmYW3RkZmU09Mz4aI7bX1zxaMbJnz2geWLOMbjJYswJf1oH+pAED5ZROFveMhgAsMVhCUsosZyoXzozNhtlffieqz6FZO0QjJSQF+6q2zUaOYxsB9eLsUo0j4gvxp9NrxNHxIA6PRnFwPLYVXLejjhr03IsLdE8WsZz5PIDJyH8joLmCqabGBLl+0RdgDXh0hjjOzbVYnV2IYaqZ2s/7s2ijY5C/R4KYS6ixFovBc5D4txvnEpPH+bcwRhYvVajJkTfWMt8PyMfegtfhG6HnU8R1o4di5ibu3W3FeEwRkHwd2yQ/H93D4o8umrFn5Vw8ynj0d/+nv7PFVF4CnIVCmKbLCo7FDkKxmCBglShUFtksdAiXUytfYjOxgi89Zc6ApIQEniBPZcKzg0qQAR0ypceLxcqHZQaNlupg1NfMBoAQ76HpZBLzydQte2YWEPZooPwGeLEHR7tXjw4eSf2WJaJRHKK7QXJPW1+A0AP7VUDITROFTIvahw0G236wJAlOAksyZpnqqmAFXiquQO7m8/4NHPlqgHdw9bUDdnaVDyqcO1EfwDWL1TNzphBZ0taD+R4ULQPOpr/SlneQkRehuodlANhg0AqNFrHQgHQrVQILIFRXMYsE6j5kh1D8Z96f6UuF/kCAq14bCxSKryTdBQpnCmYArm0qm7UbHSnFYTJ8eX4ZVxeTWFFEWsKddkeW9ce2VPEA8MMGU6cw/8daBOSuNpoXlDDDehqb2lISxFAGDo/Gsdmw2QniE81jkjV2O/DYhzmDstEMH7xy1in0RQIs95Hvp7OlwV+Ua9tQQWndj/TsORh0vpD0NvH9WsZ8vYgOne6OiyA1igrQM+g0E3gBacxrdQexlIhCLUbDozg6vB23bz0bzz/3gua3ZDwLJSqLLtxzBCX6vZ5miAwI6YJVZc/V30uF2/S+TM8hCXUUldisfe6xRxLG83Dee3NxWFi4hfnMt95+J77z3e/FT37yWjx470EMDgcxPhwpAPM5OujFbHopai5KWk8ePpLXIn53VxdXsZyvY3RwGPfuPy87A4Aew/hURMFoKL3yCUCjc/jk0ZO4detWvPLKK/E3fv9vxm+8+pu2einzumXeSKqqBrBlzkPzFXTlJSldqv9J0VR1y7RCdycqlDUWFZW5FI1yHHDQZ03fpDbtkhYVlFYWF8quwq5jpk6VFQGrAhA6vzUPUY0zezW+nfhKxXOy7DXLxruDQrWRqq5jkSl7AjU7z0Zb+mgeJqvSHJQckBTMdIApJrHu6dLTHTTtGJrLlmpmxrqbSdzNhK6avAFG1OG8IR1vNG5lYnem991Qx9jsjOY8X+bZ2ZU17dOshL0kPTNzrqgXQLhnaJj2WxLP7GLmz28lF06ytImNBFPSwqdVV0Iy387i8dnD+JPv/uv48es/ircf/CruPjeKF1+5E4fjA80gMz4BGMQ6QrMbo56SKAQIGA1YrEiW8OYby7iaDiFriuuG1sUaogBa5mPNQDE1nM4bpsUu0GGWjPhLXUkMog0Cg1OE2EKFNuahu126jI79JEMEUVEnEZNpcoYz+jCN2eRS6qXQNgc95k160ezYL5REi4SH58vP4geK2jI2F/iCQl0lNgOksXmAmWELHN9/S6gz10sxcOm4hNR9CyDoQoOq4bpOi9bxdxeh6YiQQJvNInp72ivJ70YdayfFfL891qG/UQzFysP0cnfMvXdb+BkLEFpp1cIQPoMLhdDHd4UpsNuze0So9V4wVS7MPQ4qu5uk7ddRRj8LCB2HnZxXAWHZa/s9tQeC5b1q10p8pNoZ3P+EQcZgXAUAACAASURBVEqemWm35GITRePr1OybXbryKjuQqRhBoeL6x3Xw+jng8AYg3N3NCi2+Cu7K7/s8QPh5ILD6bkrnqYA+v9aNTmnxmK10LbNmc03cqNmwBxyexTDlLq9mylVku5LF6NW6qTEWndPyDq2pYEJ3Br8/qWtvFgL7xFIKMoN+IwaDpsYnWPtSjTy7iCdPTu25OadgT95FnoDdW0+KsB89eBLnp5OklDNOBJONfe7zxTNoqbydBvDEsO7AxQmNI8nOxkVCG6azN+01rTERCv+IVAlQYhWB+bpn3xA3IZ9i31Bkp0ngD+uNWKSIe0Xet4jzcxThZ7p3ahA1KNZY8X83mweo0d7spP8r40MGM/qd6Q0rcagURTRldiuVTfxJiTGdbj36IxSXj+PWncM4PB6bptlsxuVkIhXnR4+eqOCPgJ6bCXXlqOr6Li2WJaGx9OEG5JPu2v4sgRYFpywygCv4BBSy/fhdxElitAFgI1aiqZuZRTyyt+REMYmv8Wwp9LuQZbXlsnbNGnRBrmA0qbDKqmSmT8QpeX/dDmDY60psy15HOTH3cM/ScC5jHgHPyuCSJkLtb/8Pf3vbRpBFw97+ISXi16hJpnBYpdKLzq1UqKMzg8LZ3MPmk4Ukd7nhgWIhYh8NBEKoYEQ02qY32i7ASnJIZ0t/DxEMVHgGXfk20c6YzKDjzWMLLVUtTugnDCf5IDGZZh2dfiN6g1b0Rx1xhxsoj2YSUgCUKgA8ZJSJsvPBTTNdxbQr+TMRUxPNu1NmwOdEq1hJWLyFQFNmBrnBZTOW4exqkNwnUXsFtVJ3LDONmg2TIqoPEkkIzz2XqN9D2zsVjK7RQ3NxmlpG5QnuMJsYNUx3Nr1wZ86GlayaN6zZpMoMpeYnk4OvDoCqCQaOBXyqo8KrquJujvW1kiGAFtCeHGyCpeg8apdhtAyNsS0BIio8pyfwzE9ieRmxnaXHouaZ9mbgmrNkPlJ0IDEyzNWW+MxK83pUspSU4Js17lnit08X7iIml1cWLaGbJ/nhXnRavRz6Xqk6JAWpILhDiaoJ9JGoU5QgaCo5iZXmV4fYr0hQhqSOIoQBIWAQT77+eCDgiOoogLAGTYSkm8oWCVAHA+VR1OoUODpx+9YzcfcOpqX34+jgWBSSi+lCs5coe+oZ1Oox6BoQYtvQAsiIY2BlS4uO0KHiPV2nGhaz3R3AlkJrqjwCrKHMpeCB6IepYiYARBURH6JeJ56cnMTb774bP37ttXjjF2/E0/PHsQ6GmNtxKIpGNy4vT2O1RPmwoSIRdikA/8kFs5ALzWHevf+8wCBB8NGjx1qfUEQJjHS+eabQcU+fnsRzz92PL33pS/H7/86/F1985bfM51enHCaC157Xpos7xhqpJIwap9YR98NzhXtGY8UWRt3AfQdeHk956NwEhMYRHnTfde4yGSMeeY6zGMhWZoJ3CVuxeHGeIsovHVnF4IoHWVKwizdolS6pvUfyQZmlBRMCA18oJDmAn3R1+8E5zlFlRP2M1FHqo52OurLEWFVtic0cUMSODqqy9mJsNLYeCVAl1wlplQpXug5O1PZdU2Ng0+8K2XVfL0sAmPYZic12yUWZwy5dmxI/q13JfUcnvaag41IAEEgshuCliFfWxP5PvSYgnkCjwspW63XD3B5COxSZhu04n53Gh4/ejz/98/83fvHOG/H45NO48+wo7j9/pCp8mS9XgrWYi+lCIsKegK0ym09ikcbEvc6RzsMrgFj66nGvAU/YOBW1OakIS2gMmhWHe0vxh3vM82FfUnk/P7sQHUvsBoqwm4ZiK51CPgB2p+enOtsptiI2AChUx24xjcVsIi+sNV6FfSTR2X8dFQ2laC0mBh6tbSU5xJ5Bn4IUSTLzy/ZJI+7CjeB89hxRUq5UkKCYRkxiHtLsAeccVnglUdzZQwkQXmep8PPua3uvE99r7X2XxJQ5fzJ3o/l+VfmtWigAqDjpRFTrsQBBwGUBhJm27cFK6YhVMOJnuoEVimcmxq5xMId9cw62UEZL8aMC8wog3JPCHcduQK99EcQ/u8M6ao3rKzeQ2n6v7go3ufDpjFucpCKEVenwldeq1rjVvyQ/yZnPzwKx6wqkBbwlBL6mALzPiT6rWloFhNcvqFLMufEP1fjoKlP1ltwAhOnRuGPIcPKngXuxi2Dp0BmkQ0jeMpnM4+Sp9xuFYLp60kVodtUhVNeHLr5m+Mhx6tGhCQJjp4YQIMV65vr60e+Rp9Wl0EusInYDBh89fhoz5g5pmrAvOl0p+Y4PDmX99uE7j+PkCSq+pj3OpnTy7AbAPijFlTILzf1vtCKaPYtEUjxW4Uu5sDvoKhRKSR7FfqiNjGZ1leMQD1ptYin5MQVFuoowStKzD2/SXAsqPtKt3NT13phDnF7RzCBH1CCCBcp29jKc32Ym1gKxF4AWXoGI3AAIPXpClq+9TwEnc1wLtxh0Sr9hNVd3cDBsxzPP3Y7bYisNBVg5U8klzs4v4uHDh7GcQe3ndxEjODvJ48z+K6lsMX1Xp1naHAh2MQcIQKdYakV2qKbkLrJ4S+0Qefu2sbvjvrG/JEwifAHLYjabqDnhgiDnDOctrBD7VfKcxLKCAgvOkK9gPqsFxVuPflB0p6NKp1cxuc97Q0/A3oMGhMkIQUACm4v1ntrrHKaMgK2j9h//j//Jtl5HsMUCKLxIkWr3ZrVmiACdkiWSEJN5eSGBwASF8wmmmrNYCBCyAUgouGlWW7JvkTtY8nLJDoVmfEq3qtWIZnYHyc1nHJjQI1XZAFSiIGl5HwsIbEXR6/Ya0Ru2YngAXxpbCgRgTLP04eLFw43mwBUHWEIbHLrmAbsDtJbAQOky2EB+thOEMXAr84ckUCRZUFIMinYKhmkU/nkVL76vKJXuDx63pQE9mvXTIrKYjBWqlrlxPNQtFbakWpRuCNXFEthJMFi4JA7mmnsek89y7Uo8peBkmqzAsKqG2e1K8177KaUQxK6rVCgW/tPd5P1RtGEGr87skumtDpJOXmUjUDMgJAG7vJiIfojJ8OpyG+uZkzOBQf4UpW9vfs1z25BIpOecfXeW4oojIEP2T0UMD0CSGK7xyZOnmkXTgLiCIt1pzwqJSixFXHzPED/C6xDaa0uAkOufSkYdytNC1X4ANEHaPPm8N6zrRj1my3lMFpMYH49jeDCUEBJy8avJxFXwNub1nej2xzE6OJJqaac3int3n4u7fN55VhVJ1uz5xTQms4WScURiNJsJXZQAQrecZ8SzSeK5bAiYo6yTQN2U6i5HMmkKoRkRKBeAuL/YHkAT4VkSzEbMRkFTWa3iSr5qFF56SqDxenzzrbfi9Z//LL73o2/Foycfq5p3eNiP8QiQcSrFQSwvpFzZ6sXF+ZWe9eRyEv0hHcIXVH3k9zEzAbC25Yi9R6nAMsNJB+vFF16Mr3zlK/G7v/N78fILr9peQXT2LEZE2FpBCQ7CVmmjkyrGAoTqBO47bzIuLusKYK2gWxJRDkiDmQI+C1tAVb20RPAswXVDduZHy4hNAZ7u+uw7YFUgo0MUClzO/RWAWZKb6vcWkOmfoVhjumvxIzUgdIziBhWqa7/f18HOHIJ9U2sS+kJxDRBikSyqk+76U4HcsyY4jNfRgbIvMZ6912DZ+7ukr5JMmgFBbMkk/lpLofg8lrix/0dfo1Wmy/OqXne59l3cKfYVUseDTp7qshmX9qzcfSGgGpdl+WH1MYmkUOBklpC4I5XMg248PP043v34rfjWD78Z7338TkxXk7hzdxB37w2TJmVPvsLyKGMInHdUrqH2CBAFzwrGQt1JAWBsPtO1kkzyLFj/JIkuCrqKjuIuHr/sTwAvgI39grUEBRaEDwbdgZQNSQzpJNQFRpjJmcXDR5+ou48f6sHhWPNAdCwQIVjKXBrmxELdP5QIoZN6XQMEAZCoent98GzwLRQ1HYYOCeUchT+rK7v4QFHTyY27KEXJE0DLOctslDULNmuLUFhnIDt+Ojfc1SuG4BZVytkv5OU7HtUgaSYZp7oPC8W9aO/J8kncJGYwzsK92nvzuTtYKFOF/eM1kxZV7KTPYVVW19DndaxgSG1+LSBMMHdNVMZ7ogELqwDLzwCeAgJTzKJgPycDle+unMY5KnJ9j/rfZdKdWgO7mHLtdW5gSxWTKZS1hURv3oMqsPwMUPxLOoTlZ6v7uvy9AMdqvlT9t5t/L0B519XM+7lT1c6Cdzkjy+u2W1nkK5TBLfmwx52Wi60EVh4+fKJCDKyz0fAgBoOD6PYxW8+kneII3ZzNKtBd6dAlbHE+1SUuNxr142A8jE4btgA2MIwabXQGPnl6Fk9OTiVIYgILoIjifj9u30aRfBSffnAuQEjX7eJipnGTs9OJ7CEwTid3JIYIyIlWaeVziihYKUgkhSKv8qC9rys5IEm55n57negNehIr4XWwbVos8fu8jFp9JRp8v2+gUXQyXMhCzCpiPmMuD99s4gu5NcsFwAf4gN7ofLw6YkUc2G5gkwCEYDPQHcXfz4w/m8GT9/tcg/VAPkZjSsXhNaryBRDeilu3D8TSKCNVKHOiZwEgBKM0tp4JBbAtBAYT3+R4sBgJinEbiePhaFByauKz7SuIt2YggoXI01nHmnvOSg3PAw9ZDfMIEE4tzpWAkO+/5jspS9h1NFr4KmInwe+xkBE/c3V1uRMHAqTKviTWcXxk4cTlCjVXXBDciZblWjcL5Rp5M/uvMHCKJojyyP/yf/nPtxxYvHdRAROw7cQBJH6Qaju6Ycz/UVHjFzCUbqNpqESiNoLWCyCUoTaf3HAe4MrzPDgBySrAHFlWC6CQoCu6CQk/hU4qtwKO24Agw3oFV5jmwHCv/btYyM0u3OG6ACEVAqijXJfnB/bqoqUdXGwfpBaU3TIkYDl8mnidpFIni47qp+ikxXohpYNVedj59HmAWZXpTDqVNO4q1UlYyJk4UTa1S0y9LOa7BCYdB2pZOzm1OlXxmjGlhqNDqkJrU0dL4sRGIeGTJ03OSPInH6bY0S2w2IABoSuMUpJL+qq6w3mNOlCTIuuZjiK/nEblaZVBUqqAnmqMKgY0GHR1NULt992nQZkpagZUAFUlplebWE5tPMzCq61M+ZOQU3bgoDRA8QIUMufC+6IbXGR2UZyFqkmFC2UqFj5gBPNOEgeqaBScRUdKvx7WBVVl1EbpUJFUABYJAFRfJpcXCj7qSOVcTbEukKgNPwGYbzflOQMoZKC5N2K2pq3fM720RDBUWuYCh+PjGB/diYOj23FweCcODm/pgEHlr9i9rDfcH/wD65oBJLHpoh7GgDLdMOYLssNSL52WGtYrWEbkMZe5Qckd3JlnV7qL7i6h+JbqiLGP+cB30ADBQ+Yko5xRDegk3ba6hG/84mfx7e//cTx+8rHmNEejdvR7zZjPr2KF6pfUK5Gl78qwl2ohCSt7uNUdSBWTgOfZLjeXfD8ptECBZMZpErdv344vfOGl+NqXvxGvvvybUlikeKIiVWWuqihTqqM+X+zArl5RM5SeFXZwdgGDhNVFsHy9lKLeWbGk4qflx32Ylv2xUwfOOStdg/ZPdtDTj8wCNJ5Z1P7K7m0puomdoLmq6x1CdRp3VMtME3cUUD2NVL/jenwvxE4gdorq544enV0oTKxhKfQm+GYGDTBIXIdmpwIbct+8PymnEZz83qUcrAM02SSVOHczYdsBxZxHkUjWjmO37444vjiWVLuLRezoZrejfI/uc4pqGKC6KEWRUM81QWvpYrqJ/jl0UdYBA/7sF16SouOC4OBzioMU1skHjx7EWx++GX/x+vfjw8fvxWw1iaPjbhwf2fPPFH4nFyo8ZNFQc5n0zVbLrBbXYjK1AjfvebFAEXYmoG6j57lmZ+/dfUavx9lFQWQFxWnjmC/aOuIPGMTTzdS9rUW31cUUSsVY2A6cH/Um5+A6Li7PVMQiQUL18+BoqGvDmJpkD2C43Sw1l9ylGECSkcJHovzmecFtB8jxMA0K2Q/M0CwU+5rqKqeCr4y50+g9J8+U2BFBa6aASuRAtz4LoWK6lLnd7PAXSXStO600dSOXW4qbgHASTTp/RSDF8bicVbwJFVtzplhsliRuk0wVP9br0CeDZhFe4PtuNN6qjbskSF57CdMqDcp3dMWkSXuxXReVKd2s+g4QFvC3/3NfJPLP+yOLKwVGJpjNn8qZtvzOa2IwPrOIR0Vx8Gb3fbePEyRq/wGWUGHc/b49PfRmYaj636UceRO8VUFktWhWbub1rt/1p1R9rSr427MKCr3W90n/K2CwPBfdx2KnZQq3uyY55kRTI6Alhwqajx+fxOUlKrsUoQ9iCCgcjZMlsJYKL97cFFowgh/0KOZgv4K1FbO3zAi3tMfqNWI+eznUFaTrOKHAo8IWYI3tQF6OiNRQXf/J2SpmVwCLtbqDk8kqzk6wh4AtQNfJuSJFQgO0tfKgZrdp1fxUE1fjnJGD3cJzzLevnmfmoLPqfN7CjoI+fqWuVbtTFy3egNAzvB6tsjeyClny8SMOuZFDEUxjZvI1R5jR+ehuLEtgEZVTXicBYachNkNhvSifk9K8afDkllB5TamcCUTRJbx95yDGh+ReWbCVYCJm7ss4eXqqxtV6YTsPKKOM7cgvnUkRjfNYCIvekxgy5JRtUzeJJSilWnCtZarp3Ew+mdsDJDXTbDFH4Y9VyRHJ9R33xPZIyweNB5B/iPnkRhDiOOiilKYOsRRlZ6yDRD2mY9lDWZxObjeGo4GEwpbLiT0Zi+croFGd1T0z0TGwnJPO/8SgQlRG3FT9As+ilZmzUjEqdg2WaMX+IE3qm6BeknVpqYtms5gVQMicFhuKxRIxnUNncuWV7+1Szad6SI6UgJBEioo8I2aqScseymIYpOhUM3hw0OsazBo0WkrOmdmqNzcChcMxN6YT/UFbwiKe20gpaxeBtfktuOCOqMUg3Er1YYu4ihMUkLwNdkvSsZ9DKuqkmlPSLF768yTtriSaBawVNaIyg6Sum1zUTRkrQVmUXCSNtXGtQlSMfOlKcQBSo5XM9mKujVtk0j3YC4AtQcEb1h/Zky1qf9kdVIKs5E9MXF+rRvVcYaUzxY2zqI2rtgSRolKoDlN64RXBm0ZAZ3T13N5yrvgWhVb+LgsAiax42Jnrwc4E6WFmUrcAYaq53F/OY8ALRQsq1ZTesI4g2GGozGwj3HIqSm348w2r0Coh3WoIG2uHhZIl8+7nU4aLkVS2YA28bwa8uccOk74PJG0AQiUv6qDas4w9I4oifAxCGVXoXkcUZuhh3VFfc4TMZ/KcJpoZYv224uAWQPBOjA5vx/GdZ+P49j0BQXtrFYo2GM1rXVYT8hNs6rODyA8qkDyffLJW0TYXHC/OYvKWdloOAFlwMCDEIYM+gjs+dRKrZlMFEAC59kWRgU+fvNlyGa1uJ0aH4/jV22/H6z//aXzn+38UT08/jvGYuSWqeiSoCwlVMMRMAYM5DBRUuf8SpeL+L9fqhOCzw5wE97sY9BbApkNlvpCq67279+LLX/qaAOHx0bG6W+rsY5ez8bwna5F1qn07m7nylvNkojyLRum7ZMVkJwMS8NAgNQmsq5dlprikINWkqeyNsu/4npJMkTCVopDSEBWBrEjquZ2kaeeQYZmzAogV6nihnFfTn2piVCqrUPIlepGd3VL8sSoZqr5mQ9Dxg44uQSn526Eyam87iYkhsiRASH2OOTUrL2rrp7R4k65iSq8XVUh3bfaZcmkuFIBW9p8B4XW6nAF6UvBz3qx0aJSjZIex2jm4eT+udwAyNS509szDy9ygFZtNh98n8waE64Zn8wCEdbaO5rGoljei22/GOx//Kn71wS/i9Xd+Gp88/TAmq8sYDxsxHjYNCJPeJQVZwORO3Itkknu6VHzi4+kp9jWbLIRQMHMH0Yqjq7hz547mh0kS2A+PHz+Jyfk0Flde5yJOcrjnjtYMLIUmgNiaWc+tkj7OjzrehRTO8BuDgtSqx+ExHqjM+w6j2yN6cDAiprMWNbWNly0ic7Bj6CanLZFE3KTaafqmNHh1gLPPl2LWNOQV62RaqoEaGdjP3Pp8sZCL1hiFVuyh1K1Pqf9U2SskY9ni5vkrOjwd3dUsZouJ1m+h9JlZoxWqWFKKqY5BaWOSaqL7juXei3C/lizs5v8ua7sie/pZTPI5XyGXATKn52FWu1To0EIr1S93yPf0xpyFuCa+4o7DvgBSBYP+WVG7i+fpNQHUlGvaNQ/LNSWzRxRxx67yWfZblaFQ4lj+NqqC1zqE1T168+/lZ6uAsArk/jJAePPmVruSe+C3LwLtX9vrwLEkAaHCUHnmCcpVpfNzWG8YqaGIyZkOdc90ZhUcomFrJGbhExACmAQKx4dJf17F5fmZ8gUASq/TiAN0DMhLB7CPYCFBTSXHc4cjQ6N31IbRjVos5adrwRPA4lpFAisq1PHSXFIw3cRijiDKRp7gpycTqYKSz/CdtkqzMiYFpFbPsR6LL3UJtY3LqJjtH5wzrJOcvY1BUfSXT+g8VptJNAsgJL8RIGSvmQnGHuZcIf+yNQdbHDCNgBViPMu4uuJsNiCs+vmimyFDeN10ZpYRmaRbCfWScSH7kaqkJPs3CvQIslitFMGqWsOOA0dHQ2GAWoPirRkzzOnxdwpsk4tpzK6YtyfPh8XBurCWgOiyvU40mXHGzk60TXLPmjuSUnnui5peBAgtpJksPlorqexP3sd1LmfOx83A9Plf3RfOO7wPS9OtiUimvCM7el92SzC9l+Idaf1ohNL7OO7evWUs0+D8QdPCTgpmP9hvkrgt3ZAdEHRGyPUIGRBj/8E/+XtbU97M6fcG2/uZaPOltxOBvYiaRMDLHbgTRbAFabOA8S6azGMxdWfOXm/ruGKG6OJKYjPEZAliEMAFCE0p4qLpCnIErTikGdBELZPEVyqm3iCNVk/ehlRN6A5iQI6iJKBwMEKUpqNPXpzEWId0KjAZq3mzaGBWCmdeMK7SIzMOerd4hGduFv6+ingLD67QawW1GgACElrmFF215QZbOc2Hy44CU2RsSVzwVUtp213gS89Ezw5aDKUAQsQ2uG6AsecKmUtzO5jEz8ISGBT7ELYZpQEhVMgGXd1UpOTe6bAlQDFLCV23acphqaTxc8iR06UraqfcG5FyJGDj4VbWnQGfE5ztohH1RUe+e1JCIhlM43SpMqWVBzOO+HJp7gtaK1UvaD3zZWxBDQQZJQxesHRvO0i0dztR7zRFn6LTPGg1JaE+W0wTCG5jvvIapJaNlQVDxICS+YwBYugTKHtC1/JMab+L6igD5K2djYMUVJFoXsz1vE2js4iBPHxkzOzhZGayhqMhowZSwMNygvnBou7H+yNUN9vduHf/xRgd3IpmZ6A/6RaaXmTDVKwVoGtIgGdrYQ9M5hGRAQRSJOnUDAhb6vJltx2qXdDJyw4hG9vDc56NdS00mlTCBAhtzaLDEKIBXqIEX75CZ3DhDjnXRnFmjicn3kYH4/jxT38Sf/HaD+Inr38rLq8eaX5ws5nFZj2NLsPXeDEqfKsXKTC4XhMU8cUjCJfpGM/xcUghPqR8CZqFvEt9f49v3Ypn7j0bL95/JZ5/7gtx785d0ebsC2rbhH7XFiwUUeg4U4yAXiuQxDrJQXtRTWWvQPWOTkhWBZMiJzDqk2xHu90F7+zOlSJP1VbGtBXktw0yBRrzuQiEpNCM/IvKPRZg5PDHAN1WETcpqNXkib9fA6aazw7tM63hPt5sTtqpJhJ3oI/zwUFLd5CPXgtatDsxUGl4z2WGsMxTOS6wSjjsF7FZbOQbqvtYlEeLGnUmtaahOMaWP81ms31OAdkCTHlQm7JMHNx7YvLDv47KdpNSW55NkWdXFafyfny/ir+dzzbn5U4CNXbX5HeHVI/bUK6UnPhMhEH+1ge/iDff/3m8/fGb8cnJh3E2PYlOcx29jjvM6mrXm6Jv0j3g+iQu0O+pU4v5u+IehzpshBYdA4p7ThDKyMJiuYyD8UHcunVHa5O5FxREJ2ezWF56jpeCAiwE9rPo85xtFE5Sjp5OoeYPicmsRZKhfie2tbXiI2fj+GgQd585juGQgpOBHTNO6o4EIxpObmSlQ6GE6+OMVHEAAQoyKM6P7LbR7RNQpRPHzBUFHmKylRFlYSGDZs5Fz8dY1RMqvEWHrE2QtrYJYKyw6zWlewRFFck+zfk7QdZ+VQ7pUQQzHjCHNguHxNu2SU11N01B9e/nOq4DDINBdzrc7dAaya7oTXDy6/6bn+FeuM9cZgwTBObaLD9bwIp/EUBhD0QVviuMAo1z7NgF+9fTeVz8g5MiWrDnDtTuKoOWy9d9K46MCQillJj79SYgLF+vUkarcfFaN7DaUSz7P213Pg9oVkHh/r4kaL1WcNohW31b9bWq4NB2JBVF0yIfuosLle5q8V9WbAUQulhNmKD7Q9JvQ/OuwNblxVQegbBXoHJiJj8cHyhXQ6vg/ORExWZyqaPDQTxzF2uaZnRR4N3AxkMYRYdtbBbYJVnkC5E5URjrzZhjacG/b2vO9ZZ0+a+kCD3oDGU7gTo51m9XF8s4P8OTjv+eiyreanfk4UteKuVPFgMzu3lftnTsYEtVijXEFTfaLQTFXuPaAIVQ5+sNwCvUdywhVpqnAxCyr8pYlkVtyIWKUmfmS8uIyWSp2IjqqFhaWeQ3KMkZbnVG7bsK/ZMZOD4FBnNen6RVNhwZ16GiKm9fTmMT6EespWPADCJNIcecumYwaT7gFXlxdhFnT89cHldnDjBFZ5BOLNoOvWi0DQa3YQEd+axmjkCcUQ4438T0CvrnXDGYFascWrkWOTMNnW1sVz7XSw4p8C0/4uyQ5gx0OacEOoft6A27io9cq4QZoXquKZIjsrlW/L579zief/4ZjSBA/Wd9yb9RBQEDfM5v2++kfkrFx9F73nl07R/8k/90y4wHF2Curasm9lNxmJClFQAAIABJREFUDVIBRUo8JBkMyCMfC9Cho2EwIo84Gfuu1Ck0NY+uzEpgkMqKjLWxHlhto9fu2HdOykj8Sh+gbAylsyxIDguAGG+U2QCd47ayUNdBgJAO4ULKfgDA3pDZLGYIkavlMN+bERsk+XpIkooHYVELUjzOdnShOkLlIXG0hCuVdqoC/j4lhdlFIXlikxfDdFMISeQtDrPrHmTlT4BLFCbPQpYkxbEPqU8AlhVFZZaZlBc8XFhY+reUuxX1M32cOAA1IySKq1UXHbQ3ChAy503lNlHUBGS9eDw36Q7hrqrGusjKsOi3WIswawcABQxxfcl5ZlOw2Qham3ktGvOWZH7dscyVJPGSQntKtS0qTd2O5JGvZkt1k7WOKNto7tMdaO4N7787GAgUUizQ2gW0SrKdQH2pREGwqPCkIVKhdLttxuQKyhwD1QR/NgkS6BvNEwK2Nb9Wb9nXRqquS2UobG4VAJgJYiBba9HCFU5Aa5qxoXPGrA4V/G0DpEES54BnuheBrhvPPv+CQGCtwVodRqsziLmKJxvx2W/fuhv377+omaCmKpQ8BwAhVFE+G9Hhv7H4kHCvO/XMLbi742TB/zMY3FGMOHxI3JgfrKgBAtAABnRJWTeya6HAs2QuAeGhFJ3CpqXditd+8uP40Y+/H6//8rsxnZ2oUrXZQOOYRq9nRTJtD3U8TRkhSaSipxlgAqZm/awWyKFC0LN7RqoFtrvRkd/hrbhz517cProXd289E88985wSZ7q6WHJQPBn0+qaR6nXouMz0Nda2il7ZkWIteiDdFUrTQAxylAhmAQUqrnvMmdClSp92qKjhJeHw/i4KpBtz353I7ZK/TN6y8+5CSlFipIPk9yMglJ35fYesmP4a3Ds5TupTUsdJTtTl7vXd4VyvBfQkMNUFtXg2kL3IZoShoY5KvaEZM4xuNWpSVFpTYEyy2SoQmsYtQaacJ94xBIrXalFe3MnH5K0rM1qlQ6qORnYGk1afAt8uWDjj1XPQfU2LGQeRFG/K73HdosxTmkpp5bjsBiZVtdCRS5dyn4BaqIA2u373phbtOtYvTnRIBBBQeO/Tt+P9T9+OT08+1Dzhk7OHsY5J1BvQ8+nS1pW0MddD0sO9xYYI82XA4KNPP1XnWjG56aIWJs8ARsCafKnkEzhVnMZcnrgKJfTs9CwWk1Vs5ymSk1Ln/E7WttYOAkxXUzFwPBvtPpmM6el0dmHTkGROxKKBMnrv2WP9HXEIK317JrBOQlyDbuxiqiijCQgLpdhdlhRrSTsIMdBUKGQUwDQ74mTxSONn/HxtYK9iUZ1ChIuKhRXgAoKLWErys7ggqlWqfmsfEPgEIJNapzwi5wZli5Ad6aR5WYnb73IHbooXa/4+j3iUEYyiUGvjCQMe388qiKx2xUu+xOWIULsrkPhnChDLnZGgRq+YkQJA6BygzCEZ9KR5dBlLya+Va1S+kcDJr+S8qry3faezlAR9b4Hx5FBOrl0E33civd4Uh4rydFEoVat3H912I0b65WVWNwt+O29SA97SeS04z7fVJ9UexO5e/joD4do3uLipq71pF6LrrwDCPcbOm1KKkXtlVr8vxiVMu1cDT2r4BiBiUDBjPEdXwsV69j7idL3eWKIwpydPxToCVI6HvTg6HMbx0TAYeYeevZWlQhrUrxkL8igPsQ47AcCgFC7VFCA3hNURMZsxL3wpIEpsgql3cTaJq8tlTK4QbTN9lGI3e0+iUog+NezDTVNDSpTM6tLZYr6V3w8gzDSf8136AxQAUWVfr+Q7aMsJmjD821xzhPiJIv7YUaOkJQBLrLKnM/mWn6lSN12jrTpgCdIhLEDM1NxCWXZzRDsHFkET9c3mzjLMICotohpNC+MIVGIvZYaf1Iy3gFWYA3Ra5/LPxRf57jO3FHMR+MLi6uTRmRsGUibGzo45e7qeXQm5cB+kTk83jsKgGGimoIKHyFMwuGekhbhP3sG5BhtHhU915IytyNvAAryG2ENlrEPMOdYcd4HuHkVqcqJlDEbc+5HP8+VSVFE6fRTWFgty6nUMeh15bN+5c1te1cyka161y+hOT7OPZMOLJXnV0gU4MSPTtzudAsRcYg/9w3/6n21RRSSn5eHKABY6Cgm5ABSdB1MNZxPTPi8v4ahSvT9QAuGkIalWdBAaPlBZ97PJPM5OztSm5vzATxDQxKJUtUJe3swTUoFxi1tHsIwu3cEiXrhQadqT6ISIbMBjz6CmWTIAA5uKikVsYziu69OCDsVryAcSSS+g0PLb0Ks8b6SDHCrqyqaPPATaxIABQCF+LqaKUkctgZREztVOVQQkLW7+NtcjywiUgaT85o1KIgytjV4bFWP7KPnAsX1FabmbL62OA1X1PDxpGbva7oRIf7rwncExhXe0UQwSe92GKAxcj+5JbFJSHmVTJxHyRAQkcq9zpnS5Xop6SzfS0tZ1dV66bP5GRzMrAMHzU+wj8IycKa62Vu2YIcVclOoAtazWBCdUrGnD9xBuGPW1Wc8nyPFaulmHFO9d1NmV8AyAkCRrp4QnaWDfu+lkqk0hiWC6iRLo8UyP1FnVgVoK0LJGsReRSAOWEHVkoIeadePvSMfzeiw8AhxteyfGq5gspqIVD4ZjJVwkgiid4p05PhpLSXfbWMd6OxenHesLaIRT+PSsWwzWn31GcwfQQTdUmzaNmGBwO13F5dVSSqOvvPJFqY0Oun3NBKHQ2mp0Y4CoDAGMLo0q+twbPi1tTWABRBI4ysxjgYYGhnvvL+03dX/pCJgN0ENMpt6MK4B9JuCorPIsxoM+rkexnE3i52/8LF5//S/iZ7/4bkwXZ6pU6UDBc00VNa9FK7FC7aBzwFwiwYiWr+dKydEA4gRZvm8u+Wf+HbXgdrQ6PVX3Do9uxbA7iqPxLdly3H/2fjx371nZWUzOJzbHTquFWc5l0YXhta0cVklUNBdoMKjdlQnFbga4UY/OFs0z6NzI3ru7xdq18mYmSkVYIynfol808mDPDkRJnJUo5T1hPey6EJRlV7XYzk0HZA/vbDAoJCOOxVyfijeuMloVeKsBdQ/WO5Hl/rImbcLrQhJzsFRsOceoIi7kPbWJfq8fo+FI4Ll4vZIwUBixSiPJhBMmYu+2TvpIMjRXsqA5D2jSxPpUQ3RyVzp+ppuyzynWiYUCRZnPBMtSLiU2lxlpUftYH/Z+K4U047pKVpcdb81cpACNZok1+00SQtHHtGDVxSmAQNUpsSfpzKqaMjcudW1iBfRmCh42YubQnc6n8fTskzg5fxiT+Wk8PXsYnzz6MC5WJzGNSwEgEqKnT89U/ERQgW4C1POD0SiePnocb/7il+p0sz7pbENf6mH0fDSSbQvCaNPFTCIxEmfIjgSgiuQToNqpWRSFeAgFi/fKmVIk0rGskEXTHIZIVn0xHleHYaq5Par8t26P49adcRzfGcdghLodZ0VSONXF5tylk7FXrfT+yPJIxSzdRc20PBBISBC1U/l1pdzAxEwPg3KvcyVLRbcAih610ArYd6fHQKKu0QH/Lu7XspGGzvxzilwLHuScXJErMm3Q/5VTfRWQUfGj/LxijIritqYw0Nl/lvO6FEgKMCl/Ek4BW7+ui1W+XgWXWXvaMwWyQ0kuJHGLZMoUmynFeI26GAOW69yBtWvm0+mDU4l3Uuom9c34Ra5hZoPZP0WpV/kJhQd+l+TClYnnLy2Fn72baDZ8EuD5ntXxCqYomEiw/Omf/uxHuS9lXOfmfar+xE3qqJ5BKSpUOok76F2xuiioXOsDAXvRI/eepQXkF1ZIKQiUtVCPVrRqQ1tGPH6oAstg0I67iJpgPSXbibRd0cy79TZg46zUaFkIvBwcjHQeGVhR+O/GdoN9A4qddCYXcTWZS8EcW4qLU2YVicc8G36HZ/R0jykW5Swcz5GZxrOTp2qiwBSr17oR22Z6hVv4ySwtMwCWi5nyvaM7wzg8TkAoocx1XFydKsZgqUPHjTiE+B1Abzw+jB559dbsNYqN0EO5JoqOEpNZw9YpvqMtrV0X77GK6UajzSJfxnIzkagKs5fQRzWSRRduyxnSjuWM9+mRFBVxAu0Cx0dZLjXYf/NodrfRG9bihVfuxuGtblzNzuL89DJOH06lfs7aHo0P9d75pKBL/qF4ioPCCvssF/dEllB8cgeUXEZCeROYZi50kjfPF3SQ8U7fynpEdGH5gjeV7zPyxT0Qk0eG882AyLNcwKK8jPnsMg5Gx3E4umUhuNVM6q48G1lwYPsREV00L9ow23q6zxIg60YMh10puNPsETNEFhfL9I0040zsCLcLtI8R56n9/X/8d7bI6APq6Ji5LeuZNqkQ5QHPQ6BKgXLQ5JIDh4TGFC3xYct8AUqErbaUBTnREZk5Pz0XIKTDN5/CYSY5MBjk0KbFzWEsEEV7NGdWNHSZCRKHnmlKHIpzGXTLP0O+X04KmHFo93uag+JSWQT9kSmwohsyd5YJHAsGJM/1UqEp/l2qtElEp3SYSGiYr8k5HAZcJQvvLtSO9JZVcCXgCGkkICRQFcsIvkb1l24Y3+f5uvQ+2Rcfd8psFpzJClgRlkjxCioXhfSk/lWZu9CzLSbb0Gb2MvoosULlk+dMJrcyoJawjg9MAI8WCZ1BUexspllU8NStg16GGiebWibuqHAu4gIDUjxnLqexXdaite3oPloR1QmFfATzvsHvpnKDVC5gsD/qxSl+hDNmn/ZdkAIIZU4vWwKqUFa30iAvIh8oRS2wPJntlGxZ9OKlKzKA7baq7rFoZHkBLZm1xrxcNKKDKAPBZVuPCUbwJGJ0Bpv8G10mKFTLWGyhTHkWEL4/twRvQYRWSPJYliTP0cCewkIOXPeSOVsO9UYjDo+PotvrR00nECAZQ9ZazBbbuJos4+jodjz33AtxfHgvRoOjaNNJbHQEWFuSjsCSw7IFTfyA6ptoUJSQvDWAmOjtgoUqf0U4SR2XvUomNFCF+bWFF7z/LM4hAkRK33Nf+b6DYT8uz0/i4/cfxE9+9MP4xS9/GufTT6LWWMb4ADNaKovMtXJ/bB/CfBX3HbCCmiD7VnucQXWSW81cWVlXPkXNjugzqLHWNC9Ld5K92ozWth3j3kG8+MJL8dKLL8XLL74UK6ioy030KuvCFiFLgSGKKHQpyodzUu/cAgpdeC7f404cYLCdSsalgu8cKOfhMkHMjNVVPu09Gxh7ysuGxPnbtJ0pYplS6tkU/QzCQQzfZ6W8VBEly5+AR68nwYPs1tZru7kzEX/FnMiZQhVI6PzRAV9Ht2e1Ma34LQBzofiH16CFnUx9UbeWeEyXh+eEGm+jpS4jFCJmY8trSqIcGgxiHTlr6iJVds4TBJRiGfcfIKjCVgUQlmze68+zXqI4V0CFEt78yN5SbFNV2c/Q4L6Y2at6nIrC8mlUwmPakWY40ocOwMrPtNLDkjiCWAH7gSor+EYzweurmK8uY7a8iI8+eS9+/sufxmRzFqsmFeiWzsVPHz4WZZTiJYkXHQVo6CRi7737wGqwiEEhMDEcSAWZeNHqtQQGAZ6o+RKv+NledxDtVDzewsxAmA0WxmyhyrTOxJq738QwvLgoYJLMqQDKNWnJmBiIj2Gv39T84NHxMEaHvej0iKMJ3Nnxwk5et/bm23dg9l2mBADF0yyTaxE6rj+opE7ljPKNxNymy2lpojEFmBX+zAbXjkbK1qyrYGVFZeFcaKfai3ugYyBgxkbpNqcDpl6zkQqpO+BUiQVcq8QVKh1vC0G5k1kAwE1AUAWC1b97yvI6rfEmaCyvVQU3pl073yn9PM+vu8Oq91gWeiouqjCSqtKOQ9m9y3uzm12sdNSyiWbaaGWGsIB/CXClYNputimLY0rmfDG5LDwcYMDlFNNFov1a4aGxF/VjbkPuPm7+d76Q/thThv3q+67nPl573ebdqrz0rnPoX5pv5nqHt7wJf69j7L4bXLQjzNwoHetdOJIOBKdxT7ZW52en0ek2BASPZXnAMyQWUXA13Q8PXc7T9RaGU0d5IO8NA3Vi9glFITGYOJvZ34xT1BVjZvO19BOsMZHeeQsKSBTlmJ+HxeFCuguBdOo3YudBk/R5YyC4XvHpAh7njRsd7tABOAAQo6N+jA77cXAAiwl6yyauJucCPDQ2JIgj4SvUL2diNnRh/9GVms9EeRcYnC+lYu7RLYB3AkLNakL5pmHTjXqjF60OG3WleNtoEoc9jqWuewGE0RL7EDEXC3Q1lB8V6xmr53NizmNw0IqjO7147sWjOLjVjcXaHcLHn1zY3qHejMFgHJ1OXwV6upkUpXnfFONo5hgww/owG5LCtanlLtLBnrRmCB3ClkAelj6Ob7Vg8qKoL5e8iqKjRSBnMRxCVYXmj/YCnrDzGI8OYzw8FPheMiKg7pnVVtUNlX1a2gEiOAbS3KKlgA8hPtnD3fMEVK7V+DMWUkHJJddc/jk3/ff+5/+IrFKgQCCmmT6B2bGyWrTnmAAvVD85lMSLTVqD9iFzEBJqcHcMQEg1CxR/cXopfq1okHPa1GnQDG8Ws3IONuhvLToIVhEimXPlK0lvqspb9AZACP2mULvUQUxA2Orh+8ZyjGj3t9EZmArLYkdVjYORLopnNzwTBiCkSi5aFAAG4ZucAeThQlvlIJdQiQqWJPZJyxMWNnWUG001gc3Iw3bHzYCQIMDXRHmUzDALzr6NJLSFfqbGcVI9imS3FYhc5TT91AItfInDq1TOPZycVbukMRoQmnbF9WPHocNFtC06jr4HCoKqXjmBFHDBF7LRjGGfrpA9zKSiRNKoioylzTF0p1IFILxEzfNqFtsVYdLJpuY8eK7l/WtWCOWrkIIUKkmDYVcyxyfnlzFJc+0SqOns8VnEbEhAfZ+gBvKeADMJ2FZLPSvWs4RTUr1J70GbxqImMgAV3rYIhIar6VxJVNHAkecoU27RdT2bJiXaxkbBjWqUKkWaBxpKUAbZdTtjLgUGCaJQmOmEYkfAfRU9pN/XPCT3pQkQxTOshiKg5yj7/XEcHR3HePhsHAzvxsHoULLy2Ddsl2mejdhQbBVsoGe2oTUkCLPZqA8+0RySBuk5Tz9j1anUUckZU+5ZvR6n5xcxg3qGipZiQkvrjZcY9jvx6UcfxBuv/Sh+/Bc/iHfe/mX0j+rRH7K/6E7Bc59qCJsgzvqCEQCl0aCPBLSl/crsr55rUj9KVwRvRrqvHczpG02Jz0xmc9FJY16LYWcUr7z0Srz68m/EF1/+DQF5ihPucpuxYGDCtfv6cpbaOUF2l7SXKoqd+26UY06TQlB6jxYfQKc4SWPMOV0naGX2j8Mayog79ymPtTPo3uWuKsDknJIEQRDy8MGo9048AbykEAnvB4q4/dgA2/a8LFY6FuQwwAQAc8gys305uYrJ5EJrkI4XBxqdotnyMsVBQl1C4rXnla1QWYyYZXTeonveE7CfL9gDps/JszbnIRVnigqx4W4mjIbGHuFJWgod/ELxKpV6xVsDRiWiJVut0Mh2yWVOppZ+6o7O5jqn2kXFXkgdQgHCfK/Q45l7V0eQewx9WuM1pk/XG3FyeirqJkUeZigbnVrUqVo3ljFbXMXb7/4yvvO9P4tV7SqafbL3pqhcH370ieZ9oHkzj8J6BtzCNnj4ySe7OdbeqBPD8SDGhwcSwGJm52p6JWVi7iGxCaDe7QyiK5+ztpRPZ5cTJYzsA6rB7uiztl3041xEdECm0dnFbkERQiSm3RD1ajjqSn1vNIaK3VIMZo2quJkgsqT1nwUvZS60QlmuzIoRM0ikjEUykdZsW6E/ZvE4aaAiTAsVLtSZyF6cAKF2YGUWToxJ5eqJMugW8NDKR3oLGmrsE/f8rx1YqMOmMEzb/2jxK801KRG2LBBZmdbgusTT6p/7N1ABNwWMqWi8B2dV4PF5P7e7lIpKrhFVRW01QXQBhO6++lxhzMax/CYgdDlqRw3M4q/i4C6fKWMtvjcSKsr5YFP69rT4kh/o/SrdSB57fqEAwtyN5RIyef3sfaqus5v3xaml6XSly1wKRfv7Wdbbfm7ZODU96yqgNR/iDqjuXqOcC6JzVhUYy2jA3rKosuryx/FVblsBcjaJHkyyXltdmobECmG02VqNM4ZRFPkar/v6JPckR6Pbf3p2EQ+ZGUZ4hbwwi3yc57AQ6K71OBuhNdJtQvl/tZHipQRZNEbEaM9CXofM+EEXRexxdmXFSwDUApE9PheACj9vj1B5LMbAmBGsXgzG/Tg4HCmXqdXXMZ1dGeygLqoZ/pWaAABWaJei20Otnc0FCCUkyGiI1pCZbAJHGjezEbtGnRvOg5j9AxBCb0ckptny2aCZPClA19RtZn7PeGQpCqzU4Xc+w+S4jJEt4vjeIJ598SjuPDOK0VE7tvWF7EMef3wmzMG9AwwCkicTQDf0TM/ScuaRY5ZGD4VR9p5yETWpAOIeqfNYF/ObPBd7A2prJMXR6tN2CICGD6BWLrGexwE0/hHq8TAmAPibGA6twm5GDnPTNLU8rgPOII/zOjF9Weykel2Ktn18cMlHU1iG91JmvwvDaVsUllPcUuJJ/8U//rvbuhZBmaFxN8GUG/tyyPtvndSvTBikOKkB2WQOpKExBxPdGxYF84Eo71ycXqhDKNuIBdzfFFPRMDx0IUMLfk5mixJAYAEBuly99Lybq8eaxaA7IjVQgzEBQoJHB9PvuoJjs1OLZg9PtaZkfhmMxZ+D6rhQcs7OsUktvZ5D6IAtzTCZOiRwl4Oinj1aOjkrVWkhbkvVyveQQz390HhPBApRUlPlEMog38cDbW0hHJDElsF6d2usRGqwyWu7xeM5NIlXYCIq6lXOzKi7l1W57BLuZaH99Rp+Lk3TsFz1tK+LRW9cbSVwecbD9DQBdU6NrEJLLZFqjo0Z9LleUq3aiC56RaWIDjJDtAFtFgDg58Qzs/CGFY+g66pL0cfAGa+dTswlrpEdlTIfInXT/L0Sa7BRJyI1BFM6iE6MDJa7zIciG5zWGVLfg+6kIXGU+hyQ3KVS/353WCm5UvHCh0k7RR+4J4B6KUFitr5ei1JJRWx8eBRHx8daJ1ezq7icXsbl9EKVQlSi6MzQMds2GE7OGbFcuwg+tDFih6bX7sqzkwFnOgSdbi9idRDd/4+xN4mx9MzS886d5yHmiMxkMklWsbpK3S1IqpahvQwteuUGDNiGAcuGAQPeWPDKCwOGlwa80UJLbwyvvPFK8EaAFobQMKxWV3V1kUWyOCWZQ4x3nifjec/5/nsjyW67GtFMMiNu3Pv/3/995z3nHcrHsqHvtI6sWWvJ3INOGe8RHaCH3xYUAl9h6o0WVy5/XihqMhIGJ6IPK0DVo0xSeK1TR5laz+x3X/zebu7ulffZanfs6PgkCjGe1bVdv/nevvz8E/v+22/s7u6Nlepbqzag0NJhc/4/ttTq6uHSip02gDBzqHTtrxxLcQlkUxUVDJDvmyw6qwLOo9C3czlt0oDC8rps3dqRffyTn9pHLz6yD97/wFqE55YrWoeuCXQ74fR/6u5FJlqUV1FEoXFwdz2Ju99x2iNDkemwO2EG799Lq3Ao9XpAobVqVkXIswTz8dsFTF2b5XyCIGmoyIlmiXSgOavgBinjEWghPsWVYZQssKFvOnWU9+tgkQYGANSn1DLvWDEJYsLKoUFndi5dQRn7agBAgWs5suveS7vv3UmfdnJ8akedrqy0oTkSttyodaxcrLmbnp4ZpzGmpoka/DpsvIUvYB37oX/CmB4AUw9j3qKT7/qog2lrZIA42YQDP4cWPs6XOGQe1/+PdVxBC6SWd+2mNx0fB0L671OZHpb/7s64tSK6ORUpZRtNxraksYR5VYWGD5BpZcvt3EbTgX3++0/s3/z5/2XEkHZP6gLJD/2BffeKLM6qHXVPImAYvdHSRqOh9R8eIhLErHXSsGoD92HoQ1CjfF9g/0BTmCa2TAHZm6CZImFYTd3IggkhBYDvw+4A7Xsr98kLWrrSnF+nR01rt+qiXNF8q6DtJexZsVY8K6wnN1qRKU+q8rMp27vull50/9i0DAbESmyNuFEBPFKO7KHOK5SBKoi2Oyaa6xj0OYhyN9G9Dmz/tLh5lo6kR9mAaZYW9z6erv08yv/k/Id93MN+Ch0h5tHc2QPCA/3u34Di/ibqo9vtJJXbj0+lfhRQhslOdo0F9GLiGQA81V0+PXPjMhkABdgOpHbAtNlP6w4ptBgqpUn7/p6GO2c23dxrCOUXQA1EbZbRVB8DwmTq5FPCAxppGDv9GDD+2+ij3vJ+DAgffZpMPxiaU241azkz7wugGNcwAcvH1z7WtXgx4ToaE+P9NDm1Sh6JM2OPYerGGbK2Gkwhma1wcTHZW4Stv99DGqQAwsEgr6/hcKxhC1l1AJLBEOq367rFFiCmok40kztVbw0aqrPNOMslB6qTOch5QJ2EydrKukdtAdM5PhgwCtbQz9EZIv1ais2A5jDF1ih7VoMhN7riq95uWb2N1rkqgAX1HOMSJER6PCMmwUtKfqasen47WwkQsl9hmuOZij5FZg2pYab9NiaEEgNSJ+I6Dx7BoGrl51Yd/R2mlVvVl5hn8XmIjQAUTscry20LVq0Bin3C6UYwayuUNpoMvvjppdU7Ras2MYqBTQFzcSb9J/R+9JpkOt7ePIiWCyCkBuN0oHb3yLa1Yh44X2CQ0YRFeibjSNg04TWhGBfpr31oA3Av58s6Q3kNADrfK6NKPCbyGzs9btrxcd1a9ZJkXeRhoqFkiCBn2GDZcd9p0rOGGUqQ04zxH6wdAdJSwRrIEjTtTXWLM/80zOB8CMakYqUiq9ibQEXL/ef//D/ZKWZBNMiQ9nOTmcpId+WZbWpwyBHUi2fEm0wCsjyf6MqzKYlGRPGAPg5AOPAcJVxCVwDCTVF6KBXiULmYzsgJ0oGDija5JTLBSGGOE7+4cnn0Yl05cJGPpEkihzwTMwLLuTnwmtrBAAAgAElEQVQRQUB3lOkYD4flOQBdHwHIY2LHRfEOgB+souGFg6ZMbSK8Vd8XejwZs8Qkjffr00vfFHgvKrSzCSH6O37n3jBCC2O1skaxbLWgP/omjnula6tckEoXOyZXyemT35Ftgsk0JsLqgzqqQkEd72S9TDcw5456mR7KD0YVZloc3qNNnX9NllTR+72jO5sODR561+YUNA2k6zSBR84XgHDFS3rQsAPCvbGKAKE0SFj5urUw3RIKn50cUrzAVKETGkgB5BDtUuzS9WeiCSAUbZSUk3AxpYuT6M8C4SHU5u+d0uW6Ih2E2qJS9EeEpbIRs76gUWiCxuf24HA1Jkq4V+1sNl/a8cmpXVxe2fnFhSZ+D4OePfTu7WFwLzosXx6uurNCmW5XFPfcA/GgKNSqVqnWrVStqaCEMukNgoJNhmUrWMeePXtup8fn1mkeuSQNUIsboih7BQFXuOocRkw20Cagu1QmJVMQgD3TJg7l6FhyPzVVk9aSyeTU+sMH+8tf/5W9/P6V3HZPzs7tydNnKjSXcxzCHuzh9o3dvv3eRoO+zaZD2xTmVq4VrNUirJUOGc9VBMpKV+vNj333nutnNl+7ixkghEsBoGcdiQLHQ6wQIPamorSok/ncmtaw8/a5/eJnv7D333vfnlw8kU6rXnEOvfRVim/w6Y+aH8pw9E6k6528+HWzkgCEoRmRGVNMBdxsyenXe41KGhWk4sP/Pulu1MeE3qcNPCBgTCudWcA+lTRNrs3mZ0poDfIUdU51TQYzciULdkIKlAXUa12jx93R4cnLvEIRHcRJCFDzzHlmHHs1wnq+eE9o4X7/8jf2+u33dnt7a2enZ3ZyfGJH3WPrtLvKwuy2T61eban76llSTEwxOPLrqAIuJjmJxSFzRFa1/ipZueesuMmJEpsoub4P7vMYfRrkk59UrEPbx0gsSRK88fdYtnRA8A1jJ29siQ4a2mGdab6thtA/NQy80M/r+zdW3PKcUIiUbE6Hncl7o0r70ObrmY2mQxvOhjaeDuybl1/Zr3/976zdrdjpeUtd/dv7e3v99kYNFKjePL/K/xuOZHQ1m050pyna2icNK1YK0i9D8ZwvF9r/KOpazaY759L1hd6+Yyrf0AG8UmeeDEl3K+WSZZNWfcYEdvz84nednTSt3UaPRCEEoYFr7VlZgNE07UnTcr8PLBzPtzyc9h1g/JiwJGqdF4YirKfp0x5aBu0xmicBOH1ok+hpcw+pP6AbRkchpn0+WRT9P6ZfepakezyYOPF3Wc5eAlBJIePGdbrfGRX2saY4Tarkyh0NpcyILq35d2iv7063DnVuAoSHVOd3dGvvauIS5TGxAuQd4JodrwMSFTLeW9Y8CR04Z6rfsASK9w1iP7fjHmTUSvZYLzozyry+JxxfM8Tnz48/3T4tZG3r9RIyTU0AJ7XG9yYyfQCpFPnyDgrOfvRvANzQfOMBztZdWk1pX96bfMWaZd8Xiyr22rTeorH+g1+VTU29Jto3L7LRcNZElFvyoxfYX29+lqkcDtvcH4rwFU7wmHWFpwG1HROm3kPO7m7Nbq4JuicqAG8J6IiYSXnmMUU7gAitr5xJyS5deQQGZz/DBphbNGP5vSqf1RRaW6fb1H+bzXFT51bjsEnW4VIsLv4M3TENEtypPqijyrEuWL3dtGqzJqbEer2w6RxDGYYh7gTKdQIIujuq00dhvK3H0NoZnDiVkrN8r4v3AYrXhZ69lwwAJSATY5Ha0KzZxj/AzSu5bv37gY0HE5uOkY2ZQOF8TG0KIMQ5241gCsWNlSpbK9fMnr04tY/+4Inly2vLlWGm+Xm2WsCoqgoIIYd7uB/a69c3NiYrebVVtASfS2BQGtuNGDboAhdzfEWYArekL+S8pfmqQZGew/2jAXupXm6G+3lovDcYVTLVxI8jb2enLTs9blirATuEutNstVvYcse6YJjhedSiJ9Pcllml6ewADCLloJbmnjVostPmDJaf+x24aZTih7QH+jBIvieS5oU86L/8F//Zjrwcb/t5eC+FM/xkus3JkdGn6F6kyiJ8y4LFXCaEiWGdzS+UXgOnMzjNS2xxJ6KOOh2JyUVxbyqjybRPCDNA6Hua9hWNXzcLGw7v9btS7ldCwwoDFx82GjVRpGhiSPeBaVIeGo6HOKJbSzayLDyMZXgtB5k+casTGqqCXEgvbMVTdyhlhWzckCSbKnBmO42R9w64EZDETl8Fntu9p83GAeHamhEyrkMoKH6p8EuhlYlGmrQiAksKp993arX/6b34pi09liYbETsREw5Zh2fULl8kPr1w2hDHZ7LFd20hlOaV5QBjYZXvt8btegUIETSvTcHjgEGoapslmo+9KF0bR2i25DIaWTNOW3V+NgVMkQ5MyW120wmW8sO4HrI0VhDxASBEU7PwTYVDkUljcpGVs1MEPLOm6ahoSsgmpomtT1p4Pc9/gYMfeXBpiqHwZS+i9AX7Ohy0Li+v7L33ntvFk6cSWD/0e3Zze23Xd289oDSc+BBHo2ml28d6nWva6GAFACd6mgyHqqKTymFxs7P7W+I6mvbi/Q/t/PzKjrunVsIprMDGUfNJvIw6vKOH6yavhScLnS26dIA9Do86GjsaP6xDJlBy0Qzj9tzO+qMHu76/tt/89W/t2+++k8HPxcWlvfjwAxW0vd6dvfz6C2kIbYO9NcBnaePFQJEvCkatY5rBveS+OihLZYFolKHPXW52Nt+YRNwUwbwrN8eAGulZp4jueYecELMFgb1zOy4f2bPTZ/bHf+ePZSjTqretLd1CVe62TgkmOJdriTbTKYOapEXGYGagEJRPFUsZrWh/0ksDqQI6gE7QsTUbTx1O6XwiGyms9VOMjpcNBz+f6ir9rqRzSgXc2vJs/skdNmhLzmTwZzl1KZW9JNMnmAauIRCLgDUMmFAziRynQtaUwPl1sZzYarOwN7cv7S9/+2/szfX31h/0rIthT7crQNhuHSlX66R7LlCIWL1U9C7qbpmTezANqkTz0cSfZzmEPooCUJ5sHDqcBTBCFEzseyPXWhpCGZilQvPAeERt9K3lCGMPBkOKZ4jLtmf8RVHqNMG8ii/2gOQam4y9fP9xBoSoW9EYkCaT/L3o5tI0M9ggNE/KBetPBvbq9o29un6lZwOHuv6wZ7d319Y5qlr3qGZvb25E87q979np+bl98MGHen20iPf397Ygdme7tWajrmek2eX5Nk0JPJZnHp35ovT37EFMHSkieZ5Pj48VCbGY44qX8jGdXqsJduoEx+RLTnLBRqlUcJXzglqGBBvXgKq5JU2qa9VcjkAB6xQyaM8BqbIHQiDfV3T8t/j3RLlkYs1ajZ/MJjHx/MSBle3rDoBoALk+xnsC4YjsXYVooka2WcRJ+L2kKeogcs9JdNCXacz88XN2jIbDfFZfl9m6y5qc+7NZ7yujjPIUR/c83s8hCDycbL07NU0U2NTskB4xzuzDf6YLnEAI98NZZuHoG47mrrvl8/n5mcCx3Nkpqg8yxhIi04Qu+4wxL80AYcoffgxvXHaSJprpesaziiO61sl+FexpYgc6wgCWGT7X2X/wM2kFZTfrb0CDcF2SM+wPvjetj+Q8HM7OrA8KeJqQAQQPp9OPJ4Tv0ExTVFC617zWAXNE5mIHgFDrKhynXTrgsQPyBAw2GcDI65uSDAs13VmubTQs28N93r768qXdXA9suWCds9c2g15JrbG0ah1zxIoyfin6V2vAGbUK0z60akvFJFSrZSsrTsCNuhQVwT4DJXVNU67kdEi5wS81LXTdmZ9BHkHmLDxqMvaVSrOq/EI+z3I1FyBMEqzU3NaqFIstb6Ph2GYMBCYcTM4eQUJG8xKJQ5IQFfArkbSBRiaNMTd3Ef7Yse+bgPDxyZGdn5+pNqThefP23np3fevfj3w4tc7beu6uxtQdmLLw1WgVrd4q6OvpixN7/yeXttpNbG3EWmG2VrFivqWaHWf30Whm93dDe/vmzmZzACAGhnikAHJ98u7NyaQMNpnM4H5OvckaGJA/OR2Lbci1SwZn1KvNStMW84UyKhfzifY8tH5oBzutip0xIewS78H155zCq2KOhZuVilUBwZVqXJyjaSw6w4RbR8ICzT1J/6jzkCxQBzA1PJBKMEUAsKqqoqwK75BkSsW5nPun//w/3aHR0dQkC0ekueIZJYR4u66aQzziHtiwMCbYzHXASphfpMBx7Z/eBNMLQMuake5MhSlTQrKS19AJASy0lJWfzYPgDmwUOtIAhcMZC3O1BhDexQjWtTWi3kXxkXWBY+KTHVuFqm3z6PXcehZBvXJ6i0ze6HB4lECya1YOiZxMk4Vz0FbSYki29NEtdLOHxK33sPPUNHOHTtc0if6KkUs6nSITDABDfACZcocVTgJ6iQqkSUOmp/D3RGad6AMxFRM/+8CJz7v4YVgRgJ/75/TTDP+HtsnpuR5V4YtFExbRZMUfFohwkXuiwASdh3kqkQJr+NdzmyobZ2qb+c4KK6IE/HU1eVT4eVBjNS0J6mq8NoVvvkwxFmGZouK5sY4+v/MOBEJFh1xDfZhJWExTgUKKQodOETpNQIFAOYUi0xOaE1izy8TENV/a/FTgesGq8Tz2/3GV3YTIqVieMCFxToxVc5oQnp9f2vnlldw5eQj7w771+j1N3JbQNTZrUSgbTc+y5PrjEqbuWUyRpa+EXlcqiTeuSfF6bbMpeULH9tFHH9vV5VM7OT6PrC02wJrMfdi0UvC3tJF00/SZoQwuND2slkrSglbg7fPqbHIbjJ6c1E+RASVuspzY19+8tFev39jNw73cVKv1mvWYet7f2P3NaysXdnZy1LQm4a0Fs974Xtoqbw5BdSRnCcqa6xJoLIjqrevrm9KKjXiL+Lkpx1ge9xRiLTCobCbPcmFqs9ysFX9xVju1Fxcv7Jd//5d2eXZp1WJFrphkrymqJA5vt4jmGYlpHU2LYACkQksUuXTwS4R+OAlkz6MJ4I2c7PkLsrTni8bzFDQYsQy4pjRWQuq0L7XCaOGwdegtIv//0q5AK499LZ7R5NTK97CGPZw26OI8y6oxPcdRndhcXs5uXGNoiWQ50Wm9vX9j1zevbDYf283Da/v9y7+yyQxHS8wHyroHuLSSq4VrWbMOUD+yo+65tVvH1qy3LLcqW27J/YSWD3WfewmNiAxYp71rz4hRhh4T3hsdbTFM9kYU7N0u/E+UMp/WZ1eEU28Ordz1u2TF0rzxBkMC6Onq7sG15ASJWZFiQVKDMdt/k5De98H8bmNl7c/k1u4sR75pfmfjxcS+u35ln3/9e/v29bf29uatqFLeUd1aq1uxWrNk1zc3dt/rK6CevEwm6nRucW4d9Ps6I+nUn5+e2vFx16oVzzmdTKGGQQNFjwLV2t2d0UDzHHM/yJVEv7nbQv29z7IxXbPqDIaMfqvPl5xw/QzL5ejQe5NEhUOwM/gMKnKko3cdDM8HTQe55aFoDcZQut77xk40Og7mJAIdNFZl2JMm4PvJkih86UFKM6xownhI/YFmMJ43/72hZ8um9J4LiEPxLud5hNF3OXibXrP4Mjlw1kTPiKlCcrNJ3xIFfiru1SCO96oJIe9BYsvECvihLjBN+/bgK8R+bjqwB2UH0/B34VFG5RTbyuUVfg5FJBj3KzVVN8hanF6dAKTrwvcmL9lULzksZ1PbaELpBdxERVc6UPIhIHy07+laO+jDdCx7/aACZvtketc/9Ps5aCYkHL9vBMXtePQPfhsNm2jnZL8zfZOzDXyNqCZMMRmcH4zaEmA7oJX++GR2PxU8/Bn+rDNFtZazthJDLZtOht7bmUTJXdv/rCii1TqyW6kvXe6iSLZF3Sbjin3x2Tf26vt7Gwyondl/20HBh/G2EiBsd8pWrcN0ozlYcW3beBJMARqgYbTHmSkfBN+bqQGYNnr/HeM9j5KiOe6RC+7ynyLUkmGR7895q7YqVqpTQ0FR9JxnJDkYIx4CQmoi6s+Hh55Nh2Pfu9HJQV/E3Ebu8vsmT1mGNziLe47wRC7mfm0BnqxJHP0BhKenp9oXOffu7/rWu+1b726guo/Bg60Jia+IDr+YDWy5HNn5ZcuOTmuiiZ5etuzsqmOr3cxW25mtt8hX8Dhpi/1CXMd4vLDBYGoP9+TFUpvy3nFQhcmRNNnsPZ58IKZHu20nJ0iF2D93av6NxyNFO0luVnLwz0+BhTYrd28t5qGjAihL1mqWrd0qW7tZtibUWPQVFtnXtrJNju91QMjQA/dTWFRcVxr/Mijfrm2xWQgz0TRqELG2wa127kxKsYl84KQJYYTQa+CD3I41qqZ43nL/8f/0H+0okjkI3GWD6R/fBFXU6aJyjYt8IZ+4uD0to9nM3hq+NHzXBB5y6JrKKgTmCEtnS7k2zudMHQWbREPcrdwhCddHMsNUxIe+yw04EHaS7fTgGgk2iAjnlWF81Ae+1iJ0OLltFRq2y9VUBFluZfUGQcF5q9TY8LnJ3Ny9JZU7V+Ko6Z/LN45QywEcYorDASpr9HDTcuMWj8aII8yDNJXl5YH3ru+I7m5mp+5Blmx2qVjStEeHvBenHjLtBwP/8yBsoiroFESoZXC0MyfPAJiarqgl7/fQucxujpOmDk5ji40rwL2ot37axCaLaUt0kmMn9qkdb8vXC4Jc6GUIcIkm2QEIF9gAw4XHNRSQ4A6hyeTEC2in7LlWsqDsPigsfHZtKEx4YyzgzrcOjuHh04kR+FxvrAL4h84rnjfdNAeEbjBCF8itj+mM8fMUXNr8gnqsiYcAC+A96WqSJofiA40RhWnRikER4GfqjaYmKkcnp9Zqt7UxEy6NKcVoPLTJdOxa0VJeVtTcD4r64QinLlyf3AmWh5rNm0ONIpDpIlSQYvnYjo6e2M9+9gt7+vQ9Ozm+iFw/D3hnUqgMP8UMhBU4gBkApoyblVXLJUVVEBlRBRCyrlbQgIng4Jr6Zy43SlasFeyh17fr2zv77vVru769sdv7O3t7/cp6D7e2Xc3s4rRjH3/03E7QKFRLdtejIL61Xu9BwbxMUaRhKhflIOsTW3fW5TPqa4u9g5ss8dzJ1RfQTtcSsA8dDi2cvsreMbedXTYv7KOnH9k/+vf+kZ2fnIt6znSwUiQIm24ukxCKJS9aFdnAwbf2nNR0oGdQIsxg5MQaWZ6pQYT7F3tPeqq94PFGSNLGpmB6p7v6JJmi0wuYJHJKiASoGBTGH/CkaHdCdXEXTDmJRsRlsuqXg5po/MEE2LqJkHTXYh97EwojGTKncLctVvK2zS3tiy8/lTPmeDywwfjOHqZvZBKAcF25W5FPhHU3hUOhgMtl254+eWGnxxeywC5b08q7pluNK6cS7bXnT9GtdL2jayw0mU00rRX6D6d0p2Ira+ZF1M1hcaxLAyBcpGcOXQt6SgeEbiziRZoz6vZuzMkt2e/VoXbT57UZw03Fo++xBeIqVgun1+LUWynYdDO3Vzev7LOvPre/+t1v7eWr7+zt3bXAIOyDTrdjtVbZiNS8vbuX7hC8yx5wdHKkhg+25cTg0HTstOr27NlTuzg7swJrfQFta+rZvAuybh3Isp6wCz85ObFOF11n1Q1jVgNbLO6C7hP67nBMDWVOJgVIBa/maJw7EbnkoMspsypq1Qxztz+nAXI/oTxhbMC+m8C3rmaAGlfG+f3atzsEYMLI3OmNfn2zwj0lWESBngr3lLnpE8oIpz4AUA5A0iO4b5xibpEvUg0eAMKY6oXyIfvdMs2If9OzGZTA9A2ZDCIzlUkyjLRfBH39/wMQZntLTOSSjOQQJB4Cxx8DQPo4SZNLY0MNWj8LfUK4N3dxinCqCRy47O9Z1gXJmlmH9YzfWi6E5zcLUPnD6RVJugfRaM7awOnvJaxJk8SY7CbnZtUcsUKyJnW8tNi40VDwznfGdEpsiv378NoIB21ZDT6aEPqzf0jtzP4sFAezJty0D8BgKhiz18omiHE9YgK+XzEH0TcHjJKkKfcaz9kwqtXUTE4gO7Kmo5EtaYEilyJ729q2Xtbsi89f2rff3NjN9cR2m4qVS8RP+B5aLO+s3ixYu1OyaqNgVQLua3XtF/1e35l1Ra8BxIKBiYHvynJn/d7QRlEfpQYJNSN1ghrIB0wXn2Y53Ta5C3M9a52yVeou+UEuAzhiT+Ir1eGxqYuhdnd3Z5PhyPKrtQY81DI06DkbvLnikgLlr1ar+lGYFOisfaKBFGfisUhNzGw62gdlmKPsxYn1H4b2cDuw6Xhqi+nGCru2mCwwAOfzB1uthvbBRxd28aQjh1G+6u2SrW0hMLjE+G5Zsu2qYdMpek7qVmLmyHRE38e1IF+SqDGMIqkZE9An2gi2YU37NA0+z3pc67MPh0PVpQLCMo8EQwFcibXDsd6sCw0Wc68WILAod1EAIkwOJYNumN7OlcO+lUcEtU1e95QhnYw7y0wIUUSTw76y2XrmErucWRMaLLhrDiBkf6BW9EGM1qe2s5DccV9pdLBquf9/9j/+BztElFC1RK9RCLZzgaUblpOZw6KkHXEzALW1AzgRH+BOlV6MiVwq+1nMAeDbLslnEqWLghiasxeAmM3gyoaRQbuJnoiFBk3UFx//pGMwnw61SFiYLDAy39J70OEmOhB5ZxhmuCtYvtAwy9Vsvhgqfwl6T7tbtVa7LIBo5l1h6R8wTYiQzNlsHC6m6SEROgo3rdDmJae75CaoooRNMkZ5wcJVUy0VJokLnwqTsH+VKU6gSadERoBlor+6N7AXL+EgyDWUWDfCzvV4B4/bDVy8OEbrpg6XhyJZfuNGFSpk1dVxMbrokuFSlhwMRWPF3pvMQxkx7OknqbvkWkK6UnRwCBp3ujH0ssKyKKohdABAMZsO91fTUxWUuGH5BuWdKd5TbKailYUFfWj8NAGKLpJPSniYCQQlaBthsGuwEl2UDYvrQuEoi+bQWDE5xaVLk7GNh9D6IZjymMLJkTgHTWw4lN3mjsMZJy1334yJqYTfVW3UjVbLp7AZv9vNh/S74HCvKKCXNhyNtYkwwZTJO/eB3LiCr2+t++XCWt1zu3jy3H7+8z+0Z8/et9OTC/HdcSDDkjqfB1TVFH/BepCxCPcckADAx366UrY6Ydd05SiE2dx4RgDG0ubwZbYrIR3ayeWV93fX79mXX31pn372O7u5fW2Tcd9qBLyetO29J+d2fgbFsGajSc/u7q/t9evX2tjJ3/FNCJtm1rJP/ZMulueWTXe9c7CvIkaSD/JyKPJw0Cxardm0MocGOgNv39uHlx/az158bH/8R39snWZHETb5MKWSS2Tc7zSB0jQHvaXJReNxUZGoPjGljd6JFynSNUCt2zsSJw1iEuH7ZC7ef7YPuEMYAEuAMCtovdkWapjDUlqHohxpq8SdjG06g/YCEIXq7hmYuE7ihiY33U1O6xmNmQCh1g9UbwdkixVT6ZWV6JiupvYwvLbfkBf5ya9FvyebaV2YS5/R7dAlnUlXKr0sk0aaPBuevaqdnlxZo961Qr5iJ60ndtZ5qqkuOldYKm5SgDbWc5ak71VFt3dm3K7c5TWbEKq56MWcT2Mc4GUFHc8cUyrlVYVzLo61fFalpLgLlFjlyaginN4oQtg/fd7o2XrZn4MB4aTHmJJwrgEI164rZ/2Pl2O76d/a7775zH7/7Zf29fdfW380sPFsEiZNuK7WrdoqWamW07MyXyxFhSVfkAm/9CTQwtdLTejrtYqdHHet02xYHiA9RY870BnIx4HqRQHB/tiGvnt8pIYKe0d/OLDNbmql8tzBgc6NPYuFF0iuui4zSCPtKL4VVeJ7uZ69cDtMuhEVWzILYf/m/aSzMKGthLsCDGbnmKO8VOA7V2iXuYrqfh7SR2NK6IDRnxs1D8JEJTijKdUlqKWptRPNmFC6Awhz+QCEjz5vlPyHAegHk7E0Lf0xqmdaj4fyjaQhFFvhABAegrl3AV/698xkKoDM/x8w6IDQV2gy+Um0L292HGQfh0AxOY76qt43n/wzpjM73nGi4ibwJ+cmt77J2BIZI+Idp9cMM4kvFM9QMJOi7PH3HYyKRy2DwJ/SK+5BoNNpf0glTfcnGNxZa81v9YF29WAnzUCcjKJcc5kaD+n1vIZ5vK79UqSWgXsuZBPipDkPXXnMCKJeSXKiGEYo09hrB24DDeQ0tfQaMzUv/L4slwWbzXJ2ezO027cju36LuQzsu6oz8tCDNXEkLmtCWCzTJPVpMbUB+d4eZVbTkAXq42oOs49hS94eHoaS8Sj3V/9zKUFa0xp14IQceYV+lqXn2RvvtXZRgNDrRZ2u3sQtOUh0WnfsK7azwWBgCxyadwkQ4ovgTcJkxMgugSwGUMU5DatqPB4LNMlscUWDsWDdbseaLRhEDdVKkpwtNjKWGTyM7OHuQdnXua0DwnqTxtbE8vm5/ezn79nVsyOrNnJWKG/NihvLK1sIpsTGZpOdjQd5m4wXNp3QpAZA4TEBo437RjMbMy6PXEsxHHgjUNMw9QQUExXCGqPO6PcHNhlPVN9xX6B1MmjbUOeu5mqeo+e+PD+yk+OG1SqAPfZabwazN+GA7UzLtc1wZyfOIgySGIbQzOec5qzl2ilLG38HmTQ6E6sKBwyDryUMin3MhE5lmdXF2SvfmJDAJQOsP/3v/nQn69lw+XRHRqh+7qSnVn1qHOk5CntqUQoBjt6BLFZYIN6RZCXxWKFZokjDaXQOICTnagvdL+h9UKBwV8qXVNC3my11DXhdUDnuOSwinA/n07Fc0QAzLBJcl3xw5Ae/NhWiAGYAhHD3KcABrthiOTLA/vllx05PG3Z0QlA4qH8lGo3coaDMynRiq6LMjRsiIF7To6C0hQZKrj8ZxZY/s9E41cM3BAep6WHxplC6GU73kS4mpp28ByH3Q0AYRiyeDeg30ScSOYEv51w7pYU7KzqCQGF6vwCkg9BZBMQrOhyuK+Q1k5X8Uk9R4nUAACAASURBVA6GFJVurKBOf2hLlhgIxcRUU7QUSRLdeaYKfO2k03I3T1sVLL9yQIiomYVIEVOVY6tzyWWOwAOThV/z8z5F5c158ePaL4HblTvreVXjGxtFMX+P45bA7Xrl+ZKZXX8crsJkbD7cA49YEUiT5swPCB003itxo5aKW7Uz3QMUUjizHmX8wgMPlTEoGVxnrhsiY5ynKN51MAawZTo+m0zUHAH0QC+TzgvHqOTaBxG44DEVDgiX1jk9s4unz+xnf8CE8LmdngIIAU6sWe4Vk9CmE2sYqiwQcqO/C+vU7VYTQq67TwdxX9v4xlLIW40oFPJ1iHOxjS12/PxWmr3BZGSffPqJ/cVf/oXdP1zbbDqyRq1gR+2anR237OryTFlLs/nA7u9v7dWrVzadYnyB45VPuZ3O44eGO+d64wnK80phun7dk9OoNtMywd1160LHqFTlRsr6pHHx8w9/bh+/+Km9/95z0WXnk4WaSuxTYi+g1SgW1V2kC6npyC7vZihJT5MKm0MaUXSGE+XUtSLupiXaazwzvv69geJ0m6RfSYUYgNCdeiUGV8XsttTsillNkHW7Ha6UqjmrNAp2ff1WGtTpZKRngUOENUU0BGYvtSrZQhUdjqyjpAUV/1/daoA2+xquTlt7GN7YN9/93n77u1/Z57//rdyWS9Wi5So5a7Xr1u22pGkgo0hObqKqUVTwbsuijJZLDYHQ86Pn9uTsA+t2Tqxebcp4BOtyD2KHsuS0JQEruSD7heawdX+M1FxMrOu9Y2VGKQ9WhUBPovgpjoKJFqAxNBwq1Fzz7nm5vv+SF8q90v6rplzkikVUkD/jvL+9NkppX2oibm2b39nL62/ty1df2l9/8df2/c33dje4s7Xow25AxUQN4FlG71Ghw03jgC6rO4UC4MUw4SzcrvWcVYnXwQocU6nV2pbTmeIoMASCuZHooZx/dezGm7BbtqKo9oYD2+UWVqmxx8QEWcWZN0Fp/LjmOmnf9lRJih/+p2YvXZ+U3cg6zqY30UCkYRHB7/sJSZoEJkrvYUvj0D42inxF/aSYiQDdqvnTVMKLdS+UgwUT6yTarg5OVHbEBCoK9KRBc5a0XIf2uCzWlqZGIVzz19/TwP2KuSve3wYI09+piFe940HSCRAeAohDkPcuMPQ9kGbpDwHPIaB8988+8I66K4BNsGt1RTw03V0+3RFz/woJECYw+GgiljIAE3UvTQh/AAjfAZJpWpjpob3ln3CVrKoSCIwoH9/eAszH+5OZj/IcD0HdodlN+hz7M0OUN9bKwUXySffeiCr9++F1FPMnANkhGEzf8y4ozL5Hgorw0wjDMTWdoiYR6E7a1sxoiD0IJhe1ZDTv0ffKEMzd+7WWlMHnDSDW5Qyq4gQ3zpwN+kt7+wYAR03jdRQ1Btm+RMQgN4EmzZ6Ojg1AOB6OPDKhXJdrKJOu+ZRJASyPkvX7UNLJ/8UtE2YAtdJBw0iNGc/2BuC57CCyeeWYurEyLv1VNzBzBoiDDs/qTOLcxGRbSxONlKdcJDR9Ty3ldWGK6RpxrtWZ6GGg58MfmqDL2dylZUipalU7vzhXc40aCVdPTONo/sI2BBTevL2xh7uhbaCMIh2p8/5wXN3ZL/7wfbt6emzlKk/8UnKYUrVked6YmY1HG+vfrWw4mGkquNlgHmO2AFCrxMxbq0UtRxYt9NuF8gIxpuS/ye8i9NusB/bf8YRYoJlYaHIDLQIIUwzI3JqNih0dt+zp1bGdHDWsmGd4hhsiJos0t3BnJw4N1tjGRhOYkXPDMRHjszI02mrRGjVqTzdZ09BMDiBmJUmkSlbiXzQsir36IE82eZx4fz3YkWJ3OAMr9+//s3+8Y8qQgnR9QuiaK6Z4PAxypdH9d1E+LkM5dB2VsgAgNxgDBwFCwAsUQDNrYMlKVgpIlws1hr9LhztcMyOHkHDzUgEtENa5zjWGr8wCYrGQ7TJCi5HDKKFknaMja7Tq+wNOmh0HhPPpRF2GImYGYRqy3S2s2Sras/fO7OKqY6fnTdvtcDZjPExXx7U5yVDHp5xu1MADQ9acwrVj+uXcbJ9suRHJVkBjjpYt/CJch+e6Fz1EkfXnWVs8YB507xk7Tr7RTdLfu2thhHcFQPIHmY2OskSgTDELKZiIB5V74AYBqSOvKWIcatyHzRJaonf3+EwYdYzHU4mN+XduNBuRJmDSG7qjZhZ3ocLc14VoDRrdcOh54CniXk0qucfrRBlFMOw0Pgq9wF/ePYHmKM2ub5xk9MC19qmvd5D1u0TJc9c97olMI+LB4copfFz5jG6/KwCiMT9CbDY8jzBgU0n3jWvPYZPMe1SUxtRWeV2dpp2ediVWZgYP6OkP+uGq5dcJrRCibWjXrKFSySeF9RrdJaahXiQTGj3s9YPD7+stFZeaYoYDIVqjWr0iYCp6WqthndNje+/5C7u8fGqnZ5cRVssUBKF2TYCQaSGAXBoB3EUxapA+cCf3UQCfDGVo1uw2Kkzr5ZLVq1Vt3GwwMzSZq6Wvi8XC+qOh/e7zT+3Xv/mVDQYPNp0OzTZTdbUAhu89uRRtdD7r23DYs16vp/WojUaaJAA6B6Qv7DTdpTFA3uKcpsbKAX6z0dB641nEaObo5MTOLy8tVyzZzd2daKzD8cj+8Gd/x54/fW6VYtmWkXG6JItytVFToNlo2lG3Y8+eP7Mnz56EhrQogyM1EZLBQuosZxSoyOEMwEcDhJiziqIfXPvJIc46lm00z4DWs+ceJkdhpwtRqKZ+vVO8uTe6JhmZ9XGhnSutLVdZ21fo1b792oajvrSIrWZdpjutZltxBp022ZRH0hSwByymhMmz7sputo2GLuc5mLPlxF69/cZ++7tf23evv7L7/lu7vDqzeqshgF0CpNSxsOb9sndRjNAxndp2zf5XsdPjS6uWmzIlaNfP7Lh1ZRfnT6zTPrFSoWabJdEKW6vIeAZNqe/tcuMNKsmCZ1eNRa8a02GUsgmD9xlZjgAk3y/VLEPrffiVAtP1WkFtk5mX25mLekmDMnSHmDD4tNiZAunLiz7XA5cwb2HyCqloM7P/5zf/t/3q07+0z19+ZsP50HYFd6TGcbquLNCqmg7Q7aCSC2ZwL5aegUrX2LEX1NCZ/lzFnY79Beo8wcM0OZYrGUTxevV6Q5130XpgKnA8s2RkRMuBDchfRBfYTStU5CVdk9QTLm9QJmXQaNO0WBPCTDvuxbTHO7i7uCzHQ4fq1zFJJvbrNDU6/bTyr8QK9RrBG53K20rRH3HP9bwE5U6TdW0JaZ/2e6ZJWMotDEfRDFRQsNBoyIaf7iqul090Qv2lny/7KWT6fKH7i5y5Q9CXwEU2oY5pkf47FHTnxwTnMbazAzrtu6BQ7UWhnr3i3t+U36O/9X/8NRtPaqT5B/QaIOIXslfQXuaA1auCpN384bQvi19J35MZ5Phzn00/s/u2N7lzAOd+CX7u66SMJmqYxQR9m78TYA+er9+O9H44G7zZ6/ds/43+3n9IAU1T0XfYy3EJH4NLZxrEzhu50If5ztmlT9TixEWOC+pTUq9/k/t0AoOpHskgaxTTSaagKKiQ3HgdgR+Ah5TTUPQJodeK/lpovWkOw/KAurizV98/CBgCChmaEOHQardk1Aa9X1MqZAWYhdMwni9Ut1P3jcczgcLlbGOFHBIK8g3x7OB6Y2xIrt/cL4EuZhr0eD6r77dOE1c0VUg7OMv4LAAVYh2k99faDElRXDuCz2EGefyBWRvX02iksneKaRZxY+AF6hyYXNTAXA8a62giZ5OpGv8Awffef65mKOfv/d295EEMrJCakV5wd4uvwcBmM9dAl0oY2xXs+KRqH//BM7t40rVCaWur7cIWawAhNEt3yZ5ONja8X1qvN7bRkLSEiq75amm2kKvo1trtpmoxZgcAwuVyqixfObmLIuwAPxldInfBwZVswJS3TK0pQ8INYLJkrRYmYU1rNcBBM00GcYSl+ZfYZ1wsriPvazyakfStfMJ2HekBJjTgNcdlGtRwV2mGI6/h/EV6BAYLs0x/dpNcY78HJTaj7rkqAADhf/OPd3QQ9oCQ1cY427PfUqaR9Bt6iL3oJlAXW+4ECAmlVkRE5CDxILdqDdnayzVtOrPZmOwVgi2xuyd9z41lUp6dPoymJQR/M7Fy0ThFCsU0DynFPYG+1UYttAyuifADeCdrfP7J1KPIRDGPY5HTRV98eGGXTzp2etawzXZmGw5mdCORc8fn5b2m7qUCkiUmd1AkDY+0MP5nxXLoy13heLjd7p4DMXi6oTuTE6pMN4L3r7Ev9Cx37HRjANcNJcSURrs+XUy8+8g4i6mZ552F8D4yCblojgVi0w1qllwKETirmAEQbm0ynYtnzuYEqFXQOlpK8dIBl0XbbXEzpNj0PBYZD0BPzK6DG+okUAitbbcr2m5TUvOA+6iHgsVLNztRVMPhiumiG94UbDYeq1PE/wTm1GF1TUCyJmbqnAw9RA9mOoobLdbsUIbD5h9OdaVKd61pzRb6Ps9VG48nNhpPBI4oQJxC4XrVFCx6fNyxs/Nje/L0QpElBK5/++039vb6jTbq5N6KDhATj+Reyn/HmANtIVROBa9aThsda9g3CI8pEdUWwK1Mz602SPSPzWZNDowqAqp5KzdqygI8Ob2w09MrazSPrFZrW6FEU6Rm+WJd4JBrjuBYEywAoUYoDggBg3wpgNt2VisVrQr1AbBD4b7bWX88tsGUzLqacP5oOrHvX39nX3/7lcLNR6N7u795Zcv5kHQeO+m2pY3K7dBAeWA294WmDpsj60RFb4nNv+qGKBjKcNiwnogj2EGtKcnpkjU5Ho2Vv9jqdOzqyVNtctd3dzYYjaTLfP7suTLzZpPQJWNVigOu5cUy6LTbdnp2Yj/5yU/sxUcvfA3xfztygJJBgB/KUTlmtBc9YdENZkJYhgKYMghjisvByv6n5mjK6gyXx6TPogEl8pworNzn0HfExHDvvBfPtOG4OrDh6laA8PvvXtpiOdVkut1qRjRI0VqNjh11Tu3i7Ik1Gm1RhbbEAqkxtJXD7Zu3b5WbBwXVClu7vn9ln3z+VwKDs8XQzi9PrNFs2HrDbu6ZkdUqFGq0y2bzGUYoA02uOBc67VMr5CqiKVfyLWvVTuzZ0xd2dnJl9WrHbIPYPWeVUk06Tp591pJrKd18acZeGcVreIV5YZIoFmEupUZZxKioG00hRbiwvpziL1G/HEyj+E2BdGF2kbR4yt6UDTeulR634c8FkzEOU6fHKj82p8RUW24WNlmO7F//+b+yf/fbf2s3w2uz4tYanboalKyZZr1tNZk5sS/SdIFSXNLrsgfwPLWajQCDcxv1e1Yp5uyo04wzicblWHl4OnP1xflLI80lB4v1ymboV3crmdwgx5Df4GblbqSYlQkQpuxBPxNYa2JrBCCkSEIzAwtGJ0g42CZgggmMa8fCzZf9KDNI8uLf68cD1kv82Qv0NIX1R8m1rwCwvbmHH1vvGHKE9ksaQ8CunpdNBgZZN3wS1yC6q6V07kEAVm0TZ/Oh1i1NoAOCRCySN2uS6UjKzfoxQJiA5KMJYayXRFl/BAgOkN0huMkAYujs351Qvfvv2V4UoJFN2h14uTfRqAp3WTlDZ2DR70Fy5E60T/8cQWXXt3jjZP97099Rb7A2XGu3B26uN0r0ygRmfmBgF3uoO/YGOIvmZjaZPACEPLcEtSfgdgiMMzB+MDkW8NB6DM1roMLEPMgqpYxC+o6js6K09tPG/Sh1DyQzfJSm0dFIOdSDHq6Ld5sGurxi/HFABBshXFEpXXhe5Xbtha3Hdei5imaW8q6bNhmv7euv3tr93dSGA+orpstl1S6iXOLLpQzaRPF1vW2SLABCqD+pw2jO1cpNW0IjXWxtBlDEWXi7r0/9mXZg5wZsMGu8IcV7zLKzMWGK7GQfYpSzkHY09zTt2I+IzxETbAftsahGpksQiI9AMsJC8Fod1gL7MvVvop7yfC+mC1uMZzKYgQH44oMPrN3pqNn5+tVr6z30xPaRYWWuqFphNJzaYISjM3vx3I6Oq3Zx1bIPPrrU4KdQBjStbMGggD0Wh7VcwZbznc1GblIzHE6tWKxbPkdsRVGZyXwlx3TyzKn/yGBs4IkQTvG8Z2oZ6jb2cmpkfDRGoyl31TMZo7lAfSTj6lLeWo2iVXhfq6mYZ2RHC5DLibWsOhwZwmy80DS0Xs1bp1myi9O6nXTLdtQGuDuQVMqBItQ4UZwZmOOcyOGT4Y0IzzX3Z0jeBNHM8H3DG3NyK+VI/Sf/7J9gNyJxuRwKpR85yEEhq4wcvwpGKk7BAS2To1Rr130iuCMrhSwOMdzdAzOfs3ajbVU61+pkz2w6mtq33/at15tbHTe7UtXKBQ9sVFED8k8d+IizoGsKSBv1Bx68iulGs6HxL8WluibblZWVN8cUYi3XTtFVbW55m6rYOTlr2oc/vbLLq7Ydn9ZstZ7oJuMkmCIgKF4pWiXglp7SC3Z9ReeV4ExNUdFd8H6ZDhIAzWQGc4X4WU36ZFu/d9OjkGQBacKqv89bHst40ZA8SFLZYRHLwH1zNznXZ+41bm6lnzZqZ6lGoKD+ux+i6kNR9PDajOaZoFHolh3QUERM50sbT7ATXtkC6rDcujzrxNEp8SFOGaMLxGf060SxvxbHmY2IB8FjN1w4vbWSpsFMjeUix2SZ6RM04ACVLEY6PqUCHXc39Bk99NQp8s+NBq3srnWxsDWxTp+LogyqJgYmtbK7LS09v0fh5PmdcsHOzs7t5PTMGs2W9ftDu729t7fXN7ZdrqSlS1buCoeuAOgqdnl5Zk+eXdiLD58pewZjok8++Y19+/Jbqzc62gB4oOTkuaTTN9fUmM58tdoQIIQywMEMjXM6mthkMNR94toDFrnzrDc2H+jR0MUajZq12tAk3AFqkV/ZOo91PPSRY00IL6/et7Pzp1atdwQGN0zdd0XbkEnHWEFlAhuGZ0dqQlgsKKxUYeuEoEOJZb1RKCvAfGGvb+7s9mFgl0+urNZs2GK1tOF0ZMMxQJbcpGv79JNf293N97aY9qyU21m1lFPHit8h6q60bhUbj6YyGOLzMbXrdo90nZimojPAkGSHcJuJSrVmx8enWlevvn+tKReHyNP33rNqvWH90UgTLQoP9Gusm7vrOzkYV9EOVGpWI66j4kLvs7NT+/hnH9tHP/kwJtN5K+fral0nyqc2w6BZuplMhLiG2ytFS2WHF5nvacrwUePII2S8q1pU2LeeW7JPNT1f2Xo3dYoRoAOTFnWdvbGUxVtkXVovtm+Hr+zb20/s5Xff2O3ttUxUMOTpdloC2gjoi4WKAOGL5z+1y/MndnJyZrVSQw67/cHAPvvic/uLX/2lVWol1weetmwy79uX3/xO0SDr3Uw00VqtboV8XUXCfDEWjaXTqVu1WrTZbGL393eW2xENVLFKqSFnMxzYcpuKVYtt+/DFT+3J5fvWaZ1ZYYeWsGBVJoTFqhghmsRyD5lKFfI2RcMbnLIECAOdu9tt6HMAWcSjCPTQXa5CA4ctgMkXeUzYaJMRmtwVXe+e15rfG2iJ3YFTtGim7nydSRDUmAJP0PTyM09BLMuNzZZTG84H9n/+639pv/r0L2xbXlv7qGFnl8fKFh2NRwKErDfZx9MY2Cx0PdlL+/2+pu3dVsvWy7lNRgO7fvW9qKLPn15Zp9m0ehVr9AerlHPW6RxZuYCTnTdNxeTI522+XthkMbfJYmzQ9Wm+kjsLMxr9ipglypeFkeMFJuenGBqwBtSA8IlprshrRgC9YnMi2xHH6My4zONKvOEZruLkEGbTtgT+YiqYDIM0YPSiMsu2inuT6KAZIJSO3WnsCbiIBZMD6E01bVWjL0XoCB46SNHEFLYBE9cAaPkCnftG6EjdgToV8f47HVDp9RQlECBI07BgMcQkL/u5mCw6EPIpqlyy2QESsyVRrQ7+eQhsDsGdaprNgTb2nQD1H/05JeQ4IORc0+ei+SqjM6KCXFaQphJ+LnLu+Ll4CDYf0UYzTWUChsmZk6a735MEnpJj8SNAmJop2T+T8/mevinGUPzPXbP374dbUuQcCyrsj4HBBG4O92K+jzNWU7V3rl/6rN5bOtAVck1YK6Kt7yfG2XvzH3jHpMavi0txHv9dej8pwiYZiaXfS/NMEVuaerPfLDUYUUwauX5l6imfgEpqEI0WJm6wiQoFXLxn9rtPv7GbtyMb9IjOYWJfUT6xRwr5Z3RJw0b1NUDCGwIuH9AwQyZrDWvUmvLqgDJ6f9dTXURDKLHVvKngn9m1/m7wxjPDWqOe4YuzmSbdPnd7J/dkjFOY3En3XK+JzTeDDVFwZ3F+zuM88RcJuikoBZ+RnbPF1IAvR2wOmcFoIKcre+g9CKC++OhDGcrgpv7NV1/Z9fW1JE8wKlr1lue1Ltd2dz+3wXBks9nATs8b9vTZkT1979iOTmFpSTmp2ncjDT+DGaaMGOvl7Obm3gb9idXrHatUmopYgvo5Go8F1oipQbfJ8Gi5moqymXwRnAFF5EfKUoYGvLJBfyxgWSxS17pxDmByjXHZihgJPr/H9iHh6HTaWgclTGi2aNIndn1zb6v5WpYaJ110h0178V7Xzk8qdtyGHTRVegJrgrndepu3CXEi86WajdR7THNTvePDFCR3+2bPHiSGnwj7zn/43//pjuiDeq0qziy5JuhXXEe3FBo+6rbs+KSjwhGR/JpuA5lhRgHB4mUC17GjI8TwIHqfkOF4tJitbdCb2M3bnr19c283txMbj6DWVN0hETvVmLS5S5Z3VbCcpTiuN2sqGAb3I+mvtPlxjoCR4KPnKBTJ/YA2tVO0RL0Obads1fzOaoWcnZx07fSsaydnXdn/0xWj0CALBDAJJZVF7nDZs1iSE1TG5I8YB9+IvePojv0BKIKukjatRE/YOzbtA+F1aMTDKNMeTC+UE+jairDvzOinj7uZXgA4nSVoHJkeKVqM0e3jBZy+4wH1XowGHTUcTN11Cpv/ED0LBCY3N6gTdJn9n84ySPoCHItoHGzEwZ5MoJpR8DMBIqMxZ6ttyTWM5MrhHgnNVi5J7sjqlGSn0Lo4umKrGZmCgGbPfhElT9M0p8mmLnDKWRQtUu4ojPVXKnIxUcHcAVpxu92x7tGRNZuEtDLpWMjVCo3cqNezYR8ap08+uZfJKvnFB+j1jrTRTaZDGw0fbDDoiRbRbHY0QeVzuYUz75dDlc2QDdL1a26UAo1gZpPRzMZDTCG82cAm6xsaa9CLDoySpDmIgpgNmiw0imouvRewFet0T+3o+MxOTp9Yt3tmjdaxFZkWSitQ0ARkoamsm9lA3UDzVMMqWkwf3EVXtiVodjKwh4c7e/P2tfXu+3KIffb8uXWOjtUcULNjtbJmm4PJrN/DDe07u37zrWiky9lYlslo3ZKQmucaLaBo1at0kBeUveRUFMBC0Wrlmt4XhilkKuLQ9c3X32jNYCpDdxQ2QPfkVAUhHUg3cHPtAz/fqjcViYD++KhzZM1WS9qEi6sLaRAkCJcBkdOJvLGzz1zVbp20RjEh5O9lycx+pILODzb2PybQrAl0YmqSKQMMMx9MWdzBlxJXXdYV0ywmP3SIXXPDJITQ3WI5b5PpwAbDe7u+eW3Xw5f2dvKNHI4V44O7XjGvCZIomEzZlls1T466Z/bs6XN7/vwDI0SE3Kevvv7S3ly/stvetZUqblBTrhVFlxmMBpouqXkXejLAM88YB3u94a5xKU9J0ybpod0Mxh2Ud7ZZrG23xAa7bidHl/bRi59bt3VujUoHXKTsOkCh1j1aXV1c3GShY3p+GhM/tJnkIhJ0zJ9Z58gFoJzyvPNMgWkKtYJNZyOb4Iw6vLP1aqZr16hXFaGCkZOfIQXpNqaTmcAijY92u2GVGuAyZ8Nxz3qDe7t/uLPRxMPdeY5gDLDunL2xtN6gZzf3t/bJF7+z17evrVApWrPTlJOcDLCIjyErlEZAkes+sul45J11MneJ32DijQsy3XIap/mtnR637fnTC+lPaKqu504HRicDMFURBgOCjjMTQmQSNNy2a/03ZSLS5MMULOnzxAB1M56koU/TvgwIsG5yni/rsoHQveo8SA1PN0nzYW1in0ReY5wrGcU3fNWCTBgUSD8q9czA8hCjxhUpvDf0TjJYCu09RV9u6zFTtUpdXez1boRXnl7I9Z2h8ZOeKd5TSCNYv9w/mpbFUjXolIkK7iV/yAkPzqv9uUX8lPup+RkuwBlu3SmWRmd4ds4lVXniFcbE6YD8+UghmNEQ906b0aHbT8YONCIZVTIok74dufeAux07zdrfm0tjRLlN9MoEhoSB9+9kTwr0z56oqo8nXLIPDN5CMu/ZG9MI3x1Qct03gSYEDC7WVEJ/CWp5beAPflzfA4YseMAhzH6aqHfnHzYtpAwrJoaTap2gxGaaUDVE/F47uEt0U69vmKy7d+LB/wIE+pryWsIBvF9TvZeg9sdKekRjdYOabNi3dzqWy7oX2m4m5vu3DLFovOqMkI2jngNJXjSp8vc4HMzt9nZkL7+9tfEIp9+CLeYefVABMMqUjd/tdHsGJzQ6AF4+6UOy5No7L/K9IZKaPLAmxCqEfSFNozvf+8ggp0Y0eafyVdjxfO3PaXTQNPc4u8U+Ci+NbC8Kp2MfzGCS5wC4UsMZ3BtWiYkhd2pR+aCPulyL74WW2Wg1bD1b2nzMhHSstaWGGftzvmS9BxzMJ3rP1DNkuoIPYFY8PExsxERtPlQYfa2Rl0/IyWnbzi6OVVshjRpNmPy5izK4o5wvK7aMgQZSHxr41HWAZ6RADG5gl6i5yHmkiS8g36+lpGJLHEWrHk6fLyvGAgkWzsY0+pQXqOESzvjkQs9DWy7HznBjL1gLemqjJq06NSzgmoEFaK9WztlRu2xPL9t2dlyz405FZyFTR0m5ZPXCWenDlkY0TgUwVAAAIABJREFU/lnDrvl0TSJSOhqjydHfGz+hpeefYJv/6n/+s12jVLB2E1pa16aToQq92WykwpERKYXxxfmJ6JhcAOW/zXY2HOdkbUuRfXR0YpdX5/b8vafKvmLlE/bYexjb9ZuBfffy1r57eWOjMVMcrIQZp7oRiQAE9EGKoFLRao2qdbtN63Sb1mjX1cGd9eey6KaYV4glYv0yN4q7u7RSZWO1Rk6TQJxEiZioGiGNJTs9PbF2p22VWkXvfzIZu8udHC3prkxsPO5H5pW7KekxO9g09LDHFCF1stKGwvfpIuswjE3qHY58Gs+nLlzaplhU3t3dH6z7P2uHynbdjJYigf6+I3rYlfybumh8j4oPdZsSVS11SxPFJHXZY5GEp9ASwCJw5gUwmxndaAA/7lbT6VpuTaMhwfR0luBsmy22aAjXynmZjha2mEPpDIMN7nuARIBRMmPIb31CzaHvDQKfqLF4dT+yPT4BU5HBbFvwbDCuEe5U3G8aHNDj0Oe4EJipMs0AN+Lpk613d6tNgcKYIpb7w2f86KMPrdVq2suXTGze6nuhOcClb9TbugbudOpAl/vPFA/9kGIWmGADHhSojv08lsbQxCL7UDbOG01MvcERESU5pinouwC1dblsAgQ9lsIduOiYNVtdu7x6zy4un9nZ2ZUopOUygddkEOZsGQc3FwSgAvAiz4wDa72e2WI+1rPe79/aq++/tc+/+MzG/ZFtlxt77/0P7Oj4VBSLZIRyeXVpR0cdKxS29vDw1r799vd2/faV9Qd3VoctgGEG3cRi2Z0wE4UI45Elts5Mlz0Il0OdSQpRGIBBxdOQYXT/YN98842OcU1gd1vrHh/bx3/wBzKagjK6XW2kuyJEvdvqWKvRtmYDQNi2k+MTuTRSyDTbDZlPKbx36XmV/IXnnLpOBKDosW3eKFHTYc0EyiMznPuPFs6nMThxqhm2XlmjURfAlu4VuvhspkOBL9gDgFpo2K4lQN8XtO88BwrU941d37y07998bV99/Zndz97YtPigGAjWULKUl86U9Z8r2gxL7DW0k5o9uXpmz5+/kJ5i2B/YZ59/YpPZwKiRyVm1wtrBAAWKCm2en5zhKE1hSYYk1G0Of7EaoC5i5sO0tdoQy4AmB88y143DfD2b2oJm4Xhp7dap/d0/+qU9uXhhx+1Lm43Xtl4Axuq2I1IEQCgNFaVRLcKsKQL4ottKhhbvZa3PS1wDv5trx1pZbOe2Li6s17uVoRGgebmYir7dbjVEpa1W0Kmw5iqignMW5eVuV5D2Fx0wEUMP/Vu7vXtrr9++st6gr2BmDmqeL6b5MGB2uaXd9x7s7dtrux8M1G0l7qTWoKmEi53HLaldxuAzZzbo92zw8KCuPDr4ClR5miDzhW0pFIo5u7w4squLY7u6PBY4InB4s6CDvFajBy7YLo9KZGcrNXLIA93akgYEWnAxNqCN5Cy3jqZGomtq0sXztDcx87iPdGaYpiRZFmecTSmf1ptqOgj3FDahKYpKGAauk9Vd1P4fbBcvxaNxudfrAYz92WeiA60aQwsaG84j5COvZ7SzmeqWrV5tiW61y03MoC7mc3q/fBE9BMBRPlYI02QWRMEKPSwaZBk1MZ1qog6HRjKMTjLphJim6EEjUzeeeW+IJgfrPbBIViZygYYzqjM6TGoyCJHOe538e2ARtCyB3AREMg2lT3t+7Kz2uZorjR2Y7omOadqaznvfsfz98pxjiKQ7f2AccvCOHoGbgD9WxFE2gP8eqDkAc6zla0n1UEYRNVsmN9uwezmcMDrIS4B7T1UtwAiSdjVRNvWNzqbUtPigMmFifQD0/CrwLvYmQWqJhFmVJt+RpycTF0VchwFdfIKkhdwzqw4ngQ72CjTwxAhLz9BBtNmBmY0/U16D0SzfignirAR5EygjtCh9Msw1TLr44jku5mieVpXpN5qO7O3bnpxG7+9pknF+uP5vtcbQpSo5jD+mkRW+pL3oVFTPrWV9ov1fCMhQHzPYUUM93IuTCQr7GIBQYEexJqZ9l7MbKib9dRhN1KXs/8vZRK6hqyXTMCKp2Quo/9yAxte2Zw9jviIaaKVgxSqMJXew5ywROEpxXbhjAmC3GMjhpFq37nHH1rO5zUYMjOYCVolVIw2kJuRIHMjgy1u1VtKghzOe2nM2ndp0PrLVdmpbm1u9UbKj47Y9fXalBgYUzF5/LJMWahAkazA9QlXjQwe53HtuuPJ18QqAyl7MG5I4NUwLZJozoWWQBXZYuJmdTAY9ZoJaIxkHeZO8JIkB5pqYzpDHLlAfdQVtAfwq6q2qrXfUg9QHuF+zYQIKFwKFZ8cNO+3W7bhTczAYHiscC5wT1BvUNO1KycqKrsEQzxklyfsF/MOzyedPTADV1TpnCpb7H/7Xf7pr1UtyrsEam4XCzWIj13mV3+m/Nxs1/XcFrAP2xmZ392bfvXxjt7cPosB1u127urwQ0FquoJgNrfcwst7D1Hr3E+v1CK+myPQCR13zmD7xsPIG1V2olhQyiZmHONjk1+HYQ2GJXfdkJPoi49xyNW+1RtGOTxt2dt6yq2fH1jki+yRv29nK1uOlpjCJKrNcEvA7lcCTKWKrVaW/4t2FMh0UpmF8Pe4ipc07s5l/NMIPLm7wwn1DfNycyiaHwdtO2zxTMjfiiObaQefPD6AftOHC3Odx9+vdwyX99nQY+VQyWrxpgxRVxE1pvPt1CAj9A+hQCKOa/aYfU0S50lFYU0jzkMOL9qy0FW5Qu6IAIhzt+1umbHObTdkgPKaC6THdGQ54ih66PWUMaRiosymFEJaHT3rG7HhMbTrX2fF/aH1anaYdHR1pHdL1wlzFD14yAOuaRAD8ABZ0m1jbnEMj6AbTqTaB1Dl79vSJCn6iFMjXI3BUfc98XkVootymdrSsm3n/4vt7N4+Cl8mCTxd8giJ9TB76Jg+kZx/q8KVrpjxCpyBDs6jUavoCELJ+neK30O/GibN7dKovpoV1tE01dItVKzNtadJZ5HBjyuPRGjgZUuxRWDN1oQnChPD16+/ss88+tXFvZNvF2s4vnliz1dFBRyd4tdnZ+cWZQmJxylouJzYYIPLuq3G02/GenLOe8vk4VFV0V+tq+BAP4sAbrr8XefhxMBUma5L3iCbg9vZOYBgdIZ06aL4fffxTAQaaBketjnWaXeu0O9aoNjQlBPBSjDK90efFNKdelTU095trBrtAGyHaWFE5PQ9S1DKZP7nzbqJmCb7JIGvjmmDVI3Q7nQauiJxaVUXAYr6wyWgSwm1soZkI0pXj2XJ6OfeVOgPn2sVqaMPxnX32xW/s65ef2X3vreXrG2tfcUC5zlYW0nJMhXLv5js+5aShgLMcE7WqrUXZntpw1FODrHvUcDBoK4XVuugc7AF9uyR3W7rIlRLGYfzsIsC7N2rQc3KwiXa+cbE/zx+0yByHO5TZldlR58x+/rO/a1cX79tJ99KWM2iiOStJh8Ga4zpQfACsS2oMkVEJWKAJx+TODZO3AlsUN4BpxbBsd/YwubFX/a/t7vaN3d29tX7/XpEZlYq716pDXkJz27BWsyv6Pjqa6Wig6Xf3qGmtNgyTiqI3KBZ6fad9AjhpjlGUoTEWbTSP7fhCE8TheGzj2VzXjgaloiRqXPOSKHuJ+j4a9G007DvDA6oWlFnal9i1l4rWadbs6uLEul3C5Ys2n5NJOrYitFf2HiaTFK8BCNFZ0nwDGPIFkOeg94rPZZQHpLzIenQw6KfEPv9sv/9HXqOOKDcEScV65sIZsTuOJRzoUeK64/M+t0+AMJmRZGDRC/69rrugponu824l3TL0JdwBAYSr2Tb7ItqE91Jv7pSxRtNhm9/YGrXggdNmOgF5Rp3W547Yykc+cBJ1t+b9pNMBRTayi4vHNfKmVOreusYmzFki/shNcTwShVqA51fgKtEWD+5EBh7C3y01fx3apV+zp1YmMOh1gk8cRZ9N4A9KXZjsHNIis25zfKRDQCgp7Tt0zMdTwoPrkJUmO2Vi5rQo9hDoETAMcLlvMbhz9tYpWodw9Z1J5Lt/586H4rdpER9MBAHNCRi6XUAYBkWjLq6NNIy6p8md2DXfyW3dKc7OstI906R5f41TMz5pEP26J/+FNPkNqnJMJVMsWQI+yYU6yXrcw4CzjggFZ8aJ9h5MIMY3W3loLGVoR40v1+tCWQZ1d7176/enNh5TB9EU5gwnCggwZZJOeNlDbQBQW9tmhoa6oCY3QIV6mWcV05jxdCxGEoAQMMn5S2MbUMP3KJKL10zsgqA080sk2WLqFY1bSWJmcxn9AQjZ07fbiKYTIIw1qyka5z+Nw5JH0JUcSOsZEPPAmTgu03CwwvthhlKuwuqrKht5hYRpxNSOBo3Hm/hE1d3z+ZnEQICV2O16I5z7MWGIlUcruFX9T/OwWiuL+jrEsGZGYgGMOHckr5fI0y0qj1X6bcxVtnhlIDHAwGcj6jayEKLA+CoUOZv9551aC1by90ftAyBUE1UO2U7F5XtZp9QJeB9Ae2VdOAXZ13K1XhKQxjwMMFipV6zCtBV/gcnIctultWol67aq1m3RMPbaJKpfNQ9ny4UMPBuFrdWIq6qSe83z4nEo1DCA2kR59hhA9JxuRimn8n/xL//rHY43iB1j+xNIYOHwRldLHHNceMob4BdQ1PZ6W/v+9da+/PKlvfr+2nbbgjXqLTs7OxMtCot+cjlcS0RWFfbkFFSlmAy63oyudeKAqqMCokWXE7lTvBYHSjMCenVzRyPRxwCetTp6mapdXh3Z1dMTe/Ls1NodiuitzaHp9SZ2d3snwT8HGsU5hg3kpx0dN+3qybGVyhTbI6dyYYyzK3jX5xGtIJ7LlDvGlVB3KICjupipmxQEjYy/7lMIbe7R9csmhOEWmgHIAzOzNCnM6KcHh0smJI+N1HV1SSexb3Clz+DTtrDBfqd48N+zF5q7CD3ZslOP+EGcuo+HwEz6KGl46N7u3RTXONXmHBAOBhO7ftuz/sNUdGFMagBH08naphMmtjPP3dHG6pk1TJUSRVSB2+GAp65tBlwj24zOWckEWp4+fSZQSGH58NBXvg1AhOkH/w3QB71P1sZMDctFGw4ANhNRGDSezG3thNcoEANwY6ORx0XI/kc2zUksnBwTeT688+biabrygFF2/3QocVhguOG268pj5EGEUoerF/RTOdnSmXINHZSyHMJkNi05SjmdgAcX22fAUqPZtmYTDnpTmz9Fdb3VsvYp69oDxMnG4SBBZ8czTIzLdDy0+QwKBoGqN/bll1/Y5GFo6+lKBjZVsn+Y1K42ct0iILbdaVkLExl0xKupdFIEt+8M90PPYKPIpAYD+LHeXPPHJNnzF6U/xZiFQ2eOM2hVDR/Fcsww/JmqMCzXqgKRzXbbfvaLn9uL91/Y0yfPrFlvWLPeFLhFf0whzs7FNErASc8kuXhFUW8BhK7bRdcMaPd7J1rjQRGY9CEyPAoNr+6fQYPhuaHY9P2PP0NLZr/i8/LaFKkplqBScO2oontiyq6ZdOgR7ntv7Ls3X9qnn//aXr/9WgdY+6Rmp0/bfpgv5noOFG5bruqAJtqBvZI9E8G6Ju9Tun0OBPjM9UZZQIiMtm1upfUiqoic0EoChQAergegFkDIPXF35WQMxdWkI+uZdDRmWEP1WsOpxyU6pQ07Ob6wD57/1E6PLq3VPBEYzG0ohBxwsxeIQiuXac8r5LNp4pRzLZyeFyZIuPFB0Q3nTN7fdf+lfXXz1/bQu1XzAVMjJAyKf1GBshLNiSiOk5Nz0YCgjDKxg67ZbDFFr0pLKcau8fsnagZNoR4rlJlrXFVRAKDkPq42G4Hm8cxlBLxfmjOYJDQaVYn1aYouZuxlfT1HxCbRmGjX2yiuLbfZ6TBv1it2fta1RgPwuZVek2ZKseCAUJM/TQih1ZoDQfYCaaB2+u90bllwOQyY1mmuEwdBCDJTQykZj2myF8jR02f2JhpOx3QokUU/hNtnOpOyuKSYgiR5gyspgn6YXC8PQuhV77H7yQ2a542cUwwgCraiBiAAerS05WRjyxnA2s/F1lHe2kdVa3Xa9E+UBblFd67s1+QM6xMg3Uk1+vQk6mxy5o7/nQi00kK67jDNiBLw8viA/dTH8W8yX2NI6a+VzjqfAHlGryO2yH886Pjuz8XUCA5DlgA3XpSlaVuiNzoocpqhN6Uc/GE6hHmSu64m+m/Wng1kFtAn9PQxFU2AUEO3RN2M1/Q3mVFAExWUtSoa6kEDO/GHUoPgENQ6OKErljwG0kJL89H0Qo9mmz5JQie7hk0TzecDmmhyj03RIo7tYsoY0VNMPzwOaD/3TDTnPViM1oj23cMp7LvA0GueZJiS/hyV2v46xazU6db+lUCh13+uyaWplAyV2PcAhNwOGnaYpUzHC4FCecLIGKVoDwKENJtxsOQ305zCRKbpkpr0MeM5WG28wbxG3cSkMSZX1DE01wCMsJEU17ZaW63e0DnZaDQyw0ca1uj22f9FRUbOA5MJ6QtGcOTbkg+uCeFGjBy0+pwHDG9o5ntD1d3s/X9o06CwFgROATY5AKHADnFYfgZBAlStKc19sBoYPGEwU8aZfmub5VpGMdSFgGL5m+RdAsSZKJdvNdnnqkfwDOh2jwXcpjMoo9QhBavWAZA4/09lUsPZoKxmmlJEr9HkBKzJaGYf1UbtRY0FIIQuyuvy3gCFXDteG6BJvSdnaTXoU8QWnxWc47FbNFepx5TByDpArjSdq/ZgB1YCAc0DsBWRR4ZEYCV/Fii0zSqa/aIN+0hzpkaMIsyedoNGtDNBtCVyL4t5McvYOxq2sGalqEYA+vkFcWlLTG3y0itKIrHdqS7kfeH7ACjWXvm///l/u6vXKKg2esPC9Hlyk5gWbqTroYDmgXa6GwuqaLe3W/vyq7l98flL++7lW1viNFdp2PHRiXczNmg6xrp5ErvLjIUb6hoy5fopzkBY2rssErZySPPvdEjZ1FeWz2Fr7to6CvnxZGKzhQc30wFodWp29fTUnjw9tYvLY6s1+D0LmwxnNrwf23cvv7PhcKQF5bSvuR2fNAQif/rTp1ZvouGARspBzXOCFXtMb94RH6dOXrZZJtCozn6yb97TJFKH78fAoA43TQjfnfb55u0/41PCw9dxMWvY+R92LbMD5HFXMoFCChe+nIYqEkiccWnjPKQOJUaQAzUOGC84DuxrtaGm/Bo3eBCVALcjut4FNKZLaefevu3bw93Ehn0mEmXbbSo2HmKtO5eoV9JQHiImABSr4fhKUZ09cJq27LUf6ZCVOLmStydPn9oHH3woQMh9ev36rQDdzfVtuHs5VQixbavVFmigAzgYPthiMbEiVD51f8h7qaqwuL25lzB7R+Zfnu5KuK9Gw8C78u4o6xlLgEHC6KFD5LWRQKdUbEGeSSqL31Rgo5ni+kHRQAM1W6wEvvjsUD2gWCyYusbmz+hBihbWgw4DqKlV11IRFSKNIQ2Slp0+udR/577d3t5qgsVEBRMPpuTism831mzWlRX5/auXNrkb2Go0d6tnXEFlJEQXDEp2WZRraKc0TYgC4FkC/BYqO9kxYxzDPsEm+ebNtQBAo96MyaHnO7EWdfgwGZ6Rs8eEr2xzhOpzN13CbYvPD+//6PjY/t4/+KX9w1/+Q/uTv/cn4SK7s0qp4qCOqBeaFxhhzcktdTF/6hkIQCMxDaoz9y8VyQJskWe578T7Nfa8HrL80Lh5xqobyoSGeu2UZmg2bKjcz6ShrBZqsuyCmbBAM4mOAvNmTT/m9vXLL+yTz39lX7/81CazB3v2/NJOTlvW6lQE2HCtdZF/RYCFzvJ05sXEZsMawsBkZPcPA2k7YXBwwHMY44yGTkpf6qh6Nmeihwz6Q01Mc0WnhCr+JBpzimPBtRS6N3qOGR1Np4xCKep0j+z4+NjOz6/s/OzKLs5wGm1ZuVhzMxNMgoI2KK2s4mhytpx71qiOQWnX0nPs0iE9J2WmqDOBJiJMXj18ad/c/bU0hBzqgMGNJu4LG43I65pYp9O1k+NTuzi/UiEzHIysf9+TgRmHNqHOrU7dGk3MG7yYkD4D6nFUWzBbuKbDPg55nq3LuoNBQAefs4+iAJfQTgeaqk8JaXhORj1RaNvNjh13Tuz85ELAbUXnden6wW63YdVaSBukEEQzDCClKkiiPKiSZis68mIJAAh9EiMwiByBIhKjl9QUfDTRSRGEQfXT9C48YQCRmeP03l03TU72BfG+vvMMt8g0TGnaMWlJMQBuYuI/oy632A48Ex47RUFcpwm3o9DL28N1z3q3QxvcT20FS2TNQYtRXcGaRzs7Omva+eWZFWsly5VytsEbII/JGY0b1zSlQhwdOmtb9HQZprE3u3O2JkOhW6fR5hPRvdxDTtcBFBzfBbTKpnQOwvRs4HSufF6nqv0YC8dPxP0k8vCc3oPAg/PYC4esMazs0IPf7cwE6LbvmNEcjOi8hZ7etwMbai7fs/Y00vR+XYMX9L4UsB7vI8OQ7wLchPNE8XxMHZWkBuR+OCEMem62Pg8MZlKtlAChfBhCx5qsCaR3iy99VH1InxDCKNNwUdFgkbmpJmDAkTQVDsMbn4W7c66XUHu2UwLnge2zxkhGBY7p5X6KmIaZ/gF1JdP0UBd1L7uBKkpDQdTpXEFn7YwsucFUjpGL2UrNc31ZwYaTsQ1GQ7mAbjaAyoYVikhEqj5Zk5GoT9FKRUylvLm5nuWkJ+cskkYRwEK2bA5GBzRHXwf1upudaLije7aNKDZ3tZQp1Xqtxpfn/CFx4YzzZqCmR7GPe8SYT+ycyumZtWkoArNO5pPB7iuy51ET0fBOLv7x3KnBqnqJa+t5tYoYAhusNjbo42g+03UBO2D0Qr1Gc1RTORra07GopriKH5+di0k4m4+s3ixbu+vNQM6M69u3GgZRY7n7fd6jPgiex1MhACGPJPsFrCTM9GBpqZkffiWeHpCTjI2aKTl4cj/SlFn7BtPgxcoN58Kohw9IbcLUlqgQNabDURu8g5xnMp/YdD7RlBcA2u62rYsJWaVq99Rvw5E06ph0QnVlP5JpJde9VrBSjUknrJuttXYz69SKkk7R/J9MR2r+8/38N/ev2CrGg+Yafhecy2Ix/W//6r/YEf3Hg6Iud5ZnDW1vacMhXU0XYiYHTf6JM/nrNxt79epe/Of1EvvZmjUb7XDlY2ER6+AB7zyWCC19vM+/eVCzJlGuzAgtC7l97rbpzprQuij6/MIznVSRRUFGF1Ldhbyc8vjqHjcNxpZCxBcE1a+sT/7bYikTCBbJejmz45O6XV117eOPn1izDc1sokkHU4Fcrhoh63uaRzo89tTPvbOV02x8C8qmeWk6+IPxnm9XqUOXgrkfCdMPiBh+Xu0dofYb7mNXraxSyA45P+wyDQCWszlyDxM/3kHhXn+y7+wl2k0SJ0P3yUzWQrOSUTFkguOHE/c3LoVt4amL/pW35WJn93dj693P5KC1XOK0V7TRYGWjIXQ7HnwaDVXbFZluhLNaZDzq9SNE1dfNXuOodgLmG3WmI101JKCLssZ6ZNcNRjYeupEEGxyFBIAH51GKh/lqrs7Sdju3ShUgCD+dBzYvzvfN9YMmmZsVNM+GlYh4CO68Jpjek/bOrozRmQquxaeHkkywvcTPtHdymOtQ2G5lqMA0hakPRi5w2+HNo6WlGITShosXuuIN2jfE4AAxNoJy3jPkGjUrAzZFAQnKD1EITJf4nWU0PQXFCCxmcwFQudJR5Kzc6Yv8PyZSBKJP74e2HkylrSLugdEKZkPQRp3Sy+Hj3UUspZgEMJmqtErWPW7bxcWlUygXC/vmm29tOBg6JU9gzClGFOL8PYyy/NbdyACqbJaJwklnF2AH7x+TmF/80R/aL//BL+2Xf/9PnCpYKEn3gH6ODELWp2sCIz5E9FscP0NMT7OJQ8jbaaEbAJzuM5cAC9xHD/72zvFsObTZaqCSj8YW5kLTKWG/TsthSsXzxBS00z7SRLZeadrF0VNrVFteJKseh1O4telybLe9N/a73//GfvPpv7Xh9M7ypY29+OCppkg5I3eVbqpXOproQzfZoWvICZijAWSKyprBahuzL/KS5MwZkzY3zXATCrSNuLpKR4oOcL3W+yrVCU+PPR+guaKzCW1pY+vlzqCTzKeAwqWuLYDw5OzUTi/O7fz80tqtjppL0IigsnId2F/koCuDKDcMgg4M3ZFnu1HvWA3dmCg+vm/InbLobm6D4Y3os6/fvLS78ffWX+M468ZfnAM0+ZYUAxNyU+fWbXdlPAAwnE0X1nvo23wyV9Yq9CWahYBBQDIFkzSTAQi9Js9Lj8vZ/3CPptFpnKxPQDkNTZoeytVqN6zTJhOy5g0Cmp4A1cXMauWGteptO2odyXhnMpjYZoW2xOzopGnlKhUPBQaAEDovGjgOQTf64m7LVCbMOhwQ0hANihUADZ2iYiEOqH2xZfvu4626ZMCRNGCAMQq5zFQm5VGFy1/Ky/Xa288ZFbWM94IFE8IBd+p0aLEn74f5iaad5DLuMNlaK06qVqxZcVu03KpgN68f7OFt3wb3E1FGbQMN1h1lj6/Kdv60a1dPLq1QLdiusLX5Zm5rADSNGDn8phD6/eTJ6dseks26S3q9Q0Do519M4MKIJOENf8i8FvEJ0Z4l4zRSj95yx+BEnXWQkaYjaZqWUVMzVtCeYZMw4CEYyQBJymzMmrlOVfez+YBZ9GgymM2xojaIaU9QJNPk8QDj7c1XMh2cVwwZcykVEPFDCZRJb3ew6rTO5IPnasfD0WIaoqZr/ujvFD3i57rWUTK6c3JyNiBIukEvKfx3YGrnDrhJs5cMd3xarfd4aD6kZggvcNBAie/J8hTDYCmthdSwT2vdp+dBJ0Wnl9VgCSBGs94fEoWLq4pVrif+CjTVfCgBINwsmfyiB6+IgUGtBMVvityAfO41UzZMfNQJAAAgAElEQVQmPw60peeSl8UmznqXcym2aZb3aft84sNa6h81LT2agucBzSAsH5qKaa9jCuRDC5reYcqDWdsM8DULqqjncdNgQ+pRQQqjiTkAPPJKdV2dGSPTNnK7ZVrjdQoDGRgv/DdRUCWZoUkbztxlhhJR30M3hVZORAJNmMUyoiBgZfG6SBgIsSfGgjPLX49zgMZ+vVG3Zqej18MJHsZgq121dreu2uT27tpNymCgYRdKxh/unfm8JoR8VtYW0gjlNzMZ5P+UI1mQ+ZvjEacXVzGrrLojK88CtVTaC5ITuUzLAhAm4AiNlO9lIss5zM/LKRZGV60m4zeGb9xT7h9N/RospHze+vd9gbetvFeok7mnzmQjEqPWKluzW5c8ol4rWHMzsXYlZ+12S2cnA4DVUmNlNTSVZS6TPLCVN8v5DEo0/F/+jz/bQWUS35fifekc4gnOkWOKDxeUeuJDPMiFgk1mOesNcjbozW08YlSJy05FugxNSVgkeQpwDlkceVhgDjhVxDMxDAdJ0TMPLK55P4kuScHAa21WM1/kFTR/exqJ/m63ln0rPFwKcDeKmYbI2AsBpynxPhBjTu1UgLBtH350bq0WtJyprWXlurJcziMBkog6E4AHzcabSHsXMemhKGweWVM/OnZ8Sw20pNfNunZJlB7bbqZ5iA37wGr5ESj1UWZ0Tb34Sz96SAE9PBSU7qSk4zQh5L6HKUEcCBmgiwwlPUgRsJscrTSxVMc0jkO9DzYjN8hRF49iuMw4nLzIkg36C+v35ta/RwCcs9ksb0NCWEdQuciNrFmt3rTljtwsCkBvHnjm4V77kuzU1bhQSD2B0UWrNKBbhOujnLDI3+FeQ1Nxk5pENaLbdHX5RHlf4xnTyZnlCyur1XfWbBat2WSKRIG8sLubgY2HTLNyVi23rVysywAiBZzT8PBii0LPaaIUuOTAibIGdY2O0v/L13v+yppl531P5XzqpHvPzZ2mJ/RMT89QDDIFijIBSzJs0AKsv85f/NHwFwOGZSjRJBRIWeRwcujpnG46uXKuMn7P2ruq7gzpnjm43fekqvfd795rrSdVudboCEAP0HDhQoohydoaSyZi7C2mBZraywZfsVUym3E0hMHUwT2SIrfdaaraABGK0NoFzqFGGTCmiOaXZpGDiYI/KKoJWiDDCHMXUMjZXNfX15pdD7Qikwe0EQoMGw+Uj/w9po6nqStN2zwGPo3Duo7vHOv+g/su0EDGPvnkE9vws9FHwRZNG9cNyl+xUFWjDOKCU2Q5EMuUSciUbjSZOkqhWq/pjbfe1Dvf/o6+/Z13ddg80GHrwKgMlQrvrbShGeF1JQvrYkFTgnJn6ChCo8j0Njr5aATzdQ7aJMhiZJLaOTRFflwPX+iy98wbKvq3m9tLDQY9jYaBUJkuQkPY7Oiwe2xqS6txoK8//o7u333sDCWcKosVCv+lbgaX+viLX+unv/qBfvqLv1GpvlH7sKbHT+6pUlprMrx2MwWVESMcClv2RfQp5UpNt32E8X1dX936IKPxv4tG7Qh9JWhLTF3zYU8T27vB3fm5m7PstMtEsN7FOAZJALqUjYdnzqvCJXi2ciPIBzSnaAjrOjm7o9P7d3V6emo0dNgfmu5NM8Y95B5QG6ELxYqbYUOr0RQu1p3WoU6P7zvXsN06ssTA9FcvR5q+qZ6//ExPn36iTz/7QP35pVaNqafaLj9hi6BvB93GmXe1Vqfd8QScw5Um+ea6Z5tuGFY0xehZbCZVi2EK9JkcEeMzqFTyYIHn7uoCNkvQu+3WBxoMjwsEvET+YF3tdl3dLjQstIcVFVZzi/5LqqhWZBjQ0nQw1eCmH/FHVeKODlRt4OAG1XvhPcJGP0m7nRs57vX2I6GEWwSGhrBQUBXUIR0raWTgJR0q5FSo77lCuhXCvt5U/tiXw0giDwIpzoPdkPWBeejKFDnQqmwek7IfU3MQKFWigG1DwEPoyBBWi4JqpYZKi4o2s6JefnWlq+e36l+PtZxuVFxzFrOflXT3tabuPznRw8cPVKqhT1toNB/7LECNwB5DU5jpnAxJ/K43uI1GtFKY4+SwaJhFDBBCn5+mK1ukMCNGux4oGsIY9gadNjMHciRR2JAlRDExd/Ipumv0kogwoUxRVOXfshsEb/9mT98Wvz9/huuY26ndq321/Uo1dfIkiCFumIRklPAVmWMCJrd1SP75r/gK7JhNGWHODW9+Zbn5AsnmjH616Uus1NSE73+O789azWi+4prHut1rCpNvUugYQ7qCQV24oKeoi9R4+eek+K14XXvTEg9bIsPYPysxQQJlDpQxMpzzk5TMbZIsIJjaKbLEGrFYHwHqZ8Q5rRe+Z0X+dTiIut6YrTTsjTTojTXqTZzlikM0GYHUYd5zOauJVBuw9yBzoGEJDWwYyfAikEXVPJCiObSz+Yg4CaQ2I0fK8PxyLnO/GWI49xf9IBKOMpnA1FPU7pXwM8A4LTW8PMN2Xp9OXCOEGRxyAuQCyEzCUTkw6cQAS5KAoIJG1FKmYvNzW5267j7seiNmiMk5ydcyUAathNkU9zcGLaBpNEbWWk5mZmX1e0gbYAJUfd04E03l9vkdSLElFbWaKgAAm5UlAZVa0U1h96jlM+Pm5sZ7H+xDdJu8B/9cqlLApTm6wsiStocEwEnStFcblaSJjAGxm16ybfE1wQHe8gHaqFhfkdMdOcv0Kpy5IJ98DlYOC5R9liaWa0D9zLnKOUatxGtF4sR7bLRaZoLi8jrojTQdL7RemGjq3onBgLNbaxt1qL/uEqd3oMODuhqLW7Xw1OhwDXgA6LvwbgAEgCERxTN7vLOCtwPFjQr/y//2zwN7THl7UPhub8a6vOir3w9us2lKFoBT2HGRapot1+pPsFFlQsyhg34oHPYijDz0Hs6gA3ubUWBM7bDEjQFWB67F+GJ7mCVONosrRKdp4m/dYsHFJcVGnqoyu+LCzJfweIOLTAdv6HyOnXpT7U7LRS8mOYslVuCYP4x176wTH/c6wmujVGI6P/ZBLhBCa+LydpGmjNsDISZrO6TPZDg7OKbTJ23Mu8MgmAaZ0rMndt9uyL+di7M7sHZ5PqGhC8QsHwKvuKHmA+E3Gkn+GnXQriFMU89MQdweRmngtbe5VjZkW7GxRjRwaFQ4tPJseitP2GolVtAjoTVWiUOouvHr3U7tpIW18nCw0aCPhpBitKBqtaVmo63Zembr3dBgrV2wOr7AIfahTzO/PmUFQWGmqsFRMTIX2ZDRdEGBDh1bWPezkYT+BOoBxjPQtOZYydeIfMBAYq56XWrU4+6COI0Hcw16M/Vv2EiZ/JEJVjQPPqgvWSQdAb92iKoiRA6EArTRTk9EAdTi/ayw7i/VTM9DWxANIRTocG8NS7FAs4rlsKYPlzGq3ZWqBIk3ytZHYe/MJmVxsQ1EIstzPJ/67lhfkxr63BDFwZUatCUoEjS8oZvBzYiQaBZ6UQUOgvRaTMKxVoLnN0w9ckNY7aBbRLze8ZLlmby6unLzy8HEQWon3jQA4jXVq001awdhQDQHKaaIZnoGVZUpIBPQmemjx6cndhuFCvzGw9f1+sPX9eTRYzXrrXAvtHsb2xgDgZiOIq4fjUeqN6Gkhj4hkAD2p3ANpNEGAQjTKSaYa5u+sLZBTb98+ZE+f/GRhp7e3ToiYjaduHl0bpxzZ1j70IAwDYGKUte33/hdvfP19/TOd95R+6DtzNR1canb4ZUbwp/96of66a/+VrVWUfUW97GuCi6Li6EnoUwAoS2i5aAQgtaIC+jl9bWurm90fdPzdUI/cXp25IaQfdFoSdYSQ92dTnV1eamvvvzSCCnGSjRp2FuXmxzKUXyYMurs2dB2MqSAKgrdibgUpvrs1Y1uQ63DluOFaPJBgE05tVNd3Wg0ezx/krF10DlQp91WC5vw5oG6nVMdds/UPbhrtJD3xVoYT3rqDy719Nknevb8U708/1Lj1Uhrwns5S3CAtJ4TXVqOXmAgxj6Qol9SnEmjUjetJrK1Yi24kFpDfQ59Jvc7LNhpGBHolzQYzraxDia9Jwt56iwo5NbHVEsuNohYwfCMZnBD7ul0pc2iqPKm4oaQQpCzgLPozv0jNTplFatoA2dabEAHX93DbZNgzVtoCHfUuT06I2dgJmNsu4WM12Xa4h5KmM6b4gaKK2dZ1kDt9m27WToqMhpCDxIoehgkpeEmDWQuIKJhSgPxfcqoNc0Me8JFtrhyi6xGqa3VuKhZf6nnn5+7IZwM584Aw82RIph7075b1J2Hh3r82kNVWxUbUsxXU9NGi9BHc9aem5/QccPAKJZiOr9Dd9KZuB2URoGbdWk+A3MBlKQgeQAa2shc9OdaJ/47I+m5z8m00Ex33Gf8uG3cInv7dMVX9XuvNIVbf4H09Tmsc4/uaJ3fVoe4Mx/PTWo2j9urOPa7o/Sadm1mfo0Y6O0jfTGgSR/bfjbqGv+9t9rQaudWavs7X6GJ/mb7SiwUoEA2GwlOcyB5sRdn1DEiS7OZz0bzJSjhjraa8VG/ntToBavCPOtA1mwMuFfUZPTc9z03ljliIxrhoAoHGyF0nXm9JXpjqv9CwpObBPaKtcoFEEL+VzazAmOUm8u+BrfQRedq1NoOi49BMGdnGCPRFGKmBjME05LQq0P/ZyhLUxuyKOpYXhd1zXTInpeaoqRt4/xCO0iT6DzlKvIBGE3VMA+boWGOYaxzdJ3zzHMOCBRNG6Yymb3nKLjFSq0WsVDRiAVTKzWGiTKaNepu0jhDJTeE9x+fWDOf8wz5nQHK0KwSj7UdMWz3YuiiSBXOzy+NmtJrgOqRv+uzyWdNaHwjizPytWFC+f0T1YA7cpHXXTdoMZmM/XWcl64/jG6GHwq1vuUrSf9vZNUNa9Vu8kUYWSWYGuEdQPPKucbnbH6Wguk5g6i5rG2H0eI6BkO9engM4NswxciMOhcpAw0h6OTKXwOSh08FbLZBf+RzCLZRZHcvvJ4WM8CW8F/hw409rMnKyqkKp2dEbBype1DTpv9ctcLCGktYKqzPEnVpMgo1eMHgwHEYMSw0G5Pb+7/+7/98s4FuUeTgLNsN9Px8oOfPb9Xrhd5rPkdLFKJSbhALDSew4RxKDSpw8s3oRqPwjkwShJXRdPAAQkdiElEp0PHnZjBc6DwV8QaQNnCHz+7MHViCTPkpSuzYk2mUQOTWhQRSwYNKgZynvO1uU90jJtUUHiuNx9cEWKhWXerRoyPdu9vRwQFNJhcLcwXeL5TFQEa2kNurW2vq+V7NGUJXkj3Fdnqk39ieE4S3cz6zD3ZyT0qb7hYhTJZp+9TTRG/JlMnYnKPb3xtEJuH/jtaSp2Q8DGGcnubSPnjSNpxqFG/O6Yd5ndjCIpw/WUihkQuHqG1DuDXKSc5tFDhM2otM6Qk2rWs6XWvQnxslHAyYiq007JNhyLCAAoEiroGsNrJfMHqwaDfcuSiO7V5oml+inxBXAQ2SKddi6o3QuXBktlHo2/a/5ALbh70nX0vrYLH3X9EcFAvqdHC25c2OVS7D/+Zrwpq3VmpqMlzo6mKkW+fdzLTG5MaOojRjYY6BPTEDCjYQaAZMqqIgZTJHw1lQlbPAwnoCeitGYoY0g31ocGRpoimshtGEN9xi0hQQF8KhREMYcSuVesl8eahwNIQeT5q2UbQBwgRH4KRvpSHmwUfgbjTb8QuBFo6HUONAeaYqzpYq0RCg30wuh1udUyr6mHrZURXOuel8KxXrbKRcD6gMEZQcOq21/y4XYaGJqwXVo05I94GRttubni7Pz1OmDwh/0n9A9axV1Wy3w0Z8tdaTe4/11pO39M4739a90zO1CeDlcF2EFTSIKIfOKDWEGPMY7cCox6YyNRclzlQiOy5pheh72YpAdqGeXF1f6IMvfq4Pv/iFRuTNjQeazYZuLNz4p8w27iUNFLRoJqqVUtMN4fff/X39/h/8gZqdhvV60OCG076evfxcP3//x/oxCGF1Y8oHTsnV0krVAiHniOfrvgeRzxqTb5rk88tLo6bso7iuYuB1eHKgTrflsF7usZskawFB+Sa6vrrSs6dfueDHNZeIB+jGyNGsXyoyMIkJbDxXDEI20QwOJ9Zz0LB7Wl6HalqyrhOdw2g49LMXzSbFB03xNPYMmq1GU00yrirQcxpG2NutY3XapzronNgVl98/JCfw9qVeXnyp6+vnGo1vNFnNNWf4Y6SH4im05KCgOKVxKIPg0eTFVDVc28ilNCrJekxREWEkhsvtMBVETONDu8HPYvgyRYsK24ChR6mcnAJDS+dA7RSfAAPW5mM0T2jr0f1CKZ9tVFyUNRvNNR6y9oPqdXqvq/ZxXfVOSfPNVHPn3yaZhLf4QEec75X1g0lLFYVyRm3Y9ZND42+YhiRlcbKA35cyMATkPGRgmyby2yFrIK8RoQFaisFB0KJoPENCGBohN4TsSAnF8pGUkDdTTBNiwhQaHWG93FS92FK90NbkZqHblyM9/ey5KaNon6A9hR5ooaXmKnWWOjzr6PFrD1RvV40Srgp462O/jtlBdgHNKD/7IvvsXnOxRcBCR7hPI8z/7aFWKvxzA7U9brdoV3b9DAM2712sQ8w1ot/Y6vn3G8KtTm83xfVwZov6JaQqn8WvVgbZhC4NmpNBZ3xv+lzOHs4d7L6sJGvk9thFW6nIFgl8VVsYc2NqtdQ47b3Q32oI939u0mnyXMZf76Qm8W87I5zfRAiRQ/CRGV4uXdyZJvlQagqDxhdGPjRNM1zM04vaejEkZDCjjvyZ/8mO5LFEf7spdHOb3tO+5pNLQHHPes+GPjvUdh8cyOsoaOcU2lUGFDSJG6QwY93eDHT58lbj/kyL6UatRsd660qpFnFd00WkdWLuQeb3ZmWnTbuG+iwNY0XYb+y17NuZ5jcdM4iEnhnunDSMNCKjydhGjuw9NDcMF0EdaewwdhyMomlhP83xV+zdjrNKUhZHoHEfHGG80UGHxiacn+OZ8VjFtRh3LyPpu5zTjRvCe4+PXfvQYHMmANDk3+u6yRKOYLnloQY0VdgFV1fXRhaJFXLObLFiBgh/lx1HOV/i3hZV9NCPNQNCx++Z27uBRxe2h6Uuplmm+1UKV/P5YppkJuwlDO/rarZbPlu45pz1RGMsidAxS0WOMXN+rB3JQRfDwCf/O++Rf5rNpj/iGQvfBhp8mn5yf3FipX6iVkFygtcGLtnDPvmCeBNwzYOpQp2IXcMa+j3DPQ+y6bEWKpSX6hzUdHyn7az1g05Vi95z1YoLHXYPgrm2nguWLo19q4FsiMEC7KY8+OQZjJifwv/xf/+LzYrie8MLKOnqcqyXLwd6/qyvXp/JbEOj4VK9Hhofnl1MK7paF5YaL6AuMR2ni6fp4uaxIe8cFjNnwhA5WhPoXTm0ND3BeQOKYVFMjKI5DB4/hyaHSCZPmHIJYsi7BBFZp7gAQokR/ZNntFq6YG51KYL4OqitL9RqbHR6UtObb5zp3hkUQIJZQ6Po/CWyj2iOk6XuvgZvfyPJI7Mt5cAbdTZcSVvjPl/z1RNg91/JWGC/SfRDlza8+MJdo+XX4Mn+3sQsOb/tRO+5l90LGk4aQmstDGukj0LQhuh/t65meUzoXxZokJHnLT0ymp+0nSeKSkxYcxHDZs6WR3HLEGG5KnpCNRouNBqtNRqlpnBAhiHaJdZHuNnaUMWZgaBX5BoywQLuZo1GQ+j8RhoOGkJ0a6DENHFQFDlgsP8d88BHtEAee1IsQ8sjv2ZJ5kypqKNDcngouolQgGs9MX/78KCrxw9eswHC1Xlfn3z8pZ4+O9eKbDncFmsNT+JoCmMKHXw10wpMl42MoMiy2RiJjJsHcaHiQ2HQIw8wMhq5VkVMT7z+8/Q/UEM2ExoWJuMUpdDhaSSwKHZ8Dto3UzJqNsYwgTW5e4Gsc/8mo7GvG/eJJhFxO9lt8NMRQtc2RdWJC7HLFo5XCdFOLnimfFTDXZMmy85hUEaKNMIhpg9q2s7GnXvhfLt63UHzZAY6HxLBe62ty8tLUxq/SJpDR0NABcFB8uDALqPQJ0aTiZuherHuRvD3fvf39fW3vq7H9x+7IaRp4fGjWaXIJ+MJJ2JHYTDpXRGoTiPRtDZhNqfhCic67hsUQKODxaUur1/qk08+0M8//pE++Pxn3rhhOlRr4YrJ4AkNJmgzkzuyOJeLgg+wbvtUX3v0rt595/v63d/7Pd/78Wzs+0TxO5z19Yv3f6K//eF/1Ww51rq4UKMF3VBqlFd+7w5Nr4KshmvZzW3PyODV1aUF9TAeQE3vnt1VqwPVuu79EV0KjeN4MHZTAkIL8np9deFhlXWUpbD8niygSXM/6+p0us7q5DnN0TM+nAYjO/VyoHsrKK1UrEn37t2LgYrp9TTSBXXaZH1y2ORpO4cWU82VKoRf+xmE7sKACOe7rtkDDASJLukPrzUe3zqfkGdlMl+qP4QSGEeCzUo8gWb6i3YEx1yc2xgw9f110JE6rbY65I42amaUMEAEFURCgHkSzaEpRKkh9BkCdQgnVjfHDIHIFQzXbQdMe0AVf1onx9DKzjsraYruZW2EsLSqaTENi/mhi7ylOsdNHZ61dXSvo1VxboRwvqDQjWI1Kc8DdUlG1Q4a3hatiQ1imnpoYi1PyG6fe+fKtvHJRmhOGqqliKdwkwzZQgwvg9WSGsKknTVaSGGwZehEI+nSK9HM4jCghoA1kCh0pgtjULRRp35odLC8quvqWV9PP73QV58+1c35rbWmNvU6gE2w9vqfVSdqHdf14NGZGu2KKg1g2bXNNNj37NTLBQPNwvoePwOMNupxGgZylYvVnEOYttq95pCv80maeoRw4sxxA0n/nhCnAOR2n8smLhvHUUSdkn9vVpLvD2WDtukxZC4VYnC711z9fSWBvTv2XqNL74xoJl6kZSx++7npTNDtnoHMb9Yr+26m+T2g8fdZk4/IbczEDhXMNcf2fTuG4+9qCHd1zzbCau9NwsgB6fP5kLRbcc4FSskjEcHnDMLC5dIxTI47yPcqUXvTAMBfkzLz4rbEcMN0VF+bvw8lfOVubV9lbk64VgnsTdc+OYx6oJJiwtIzYfYazAWDCGXdXvV1fdnXxcsbzcfEelTUqiOPaPnMjSEijUM8/5h+sLexp2HOhjdAdlzmLOalcOZuEdFlxAOx74M28X00XDBirm9vfRayTGDyRewPwewLDUbIA4LhZTd/xxoRExNImaO+/Pnw9OAaHnZpOPkZcT8yDXs7l9gDD/J6a7RruvOga/kWP5/913vwjNoKeVDo2a2v872O8xuaLXETIGX8HpvbJVfwnqPBIkPPyGACDEwJt7Ehf4+pC4wS2InhSbR73CNmitcNIEUDPucMtKyGpqxj3R77EkMoaxJnQ80WE+cRcv7zMzvdjllHrGFrzfESoA5Ag4hW0feqYtQvGFPsK4BbszDdadTM7jJ6Opt4fcLuoT9Crjfuzz1gtnO/+4mVVkj28JIwkzzuTY7fKBSXjuyhKcTArNWsaDO9UaMiHR0eeJA9Gty6djno1HV259hPGhpMS+m0cSY0oIVjNv7Nn//P7n+XhlErGo2kfm+li3MKMKDmii4vR3rxsqfphDcGnN1UoUwQKg508RCgHwwuP5sXCxKOa+TzEUngvEFEtbydTAnwxhDWvXl6R5GSUcNofFIYuYOJEpXAVBcEmeGelHVc3H+QCm4Ki6xYCWSm1aIohQrQ0/FRWffvtfT40bFOj5oSjl509b44UX0s+Zn7PdhvTvdSXZ+b3bzoTOvY21r+7n7wNzaoJJzex/gCnn/1kIvJYv4nG/GkBZ/E8LGJpU1w/yBMSFEcT6BP2QglUL7QBGa3uDjI4kSK1xG6szQh8j3N47rtO48GNpnKhNU+WYSgMtnWl8Biss8KbgzHk7XGY5yOYtjQ709sN+x8tXLoAXnQQK4mE2zm0fIEJZnDgakXmwZFvh2qiAtJFvtMtWl8yGRhw0kuMO6i+Xtn0DSbWpZwQuVBIZCba8oGgQvUQtVyUafHR3rvu99Tq9Yyde5nP/2Vfv3BpxpCEROoYj246WW0fklDyUPsfNNsBJOiKFxI4jIW17O4KbkhxP3TRh68rnIONU8udJiwgM6SW1irWJPk/DZqWJpCwkuhNFBwQ6FAY+sg+7IzmIweG8EhHQ1KIDx2CsDQKJKHc3UBE2Bgo45aoaQmRiE8jdzyUMlHIejwciZt0QxCOYmGcKUph1axqGYjCvwwZ6CZCao4dEKiMZhYUgzyGh2GW6vb8IRYmC8//8LmN9xT6x+a2Py33QwSDp4bwtlwrma1pW+/8229+63v6DvfejeaW+eTwRKIQZEptJhOQetlEcPrd/h6w9NSKDe4t8bOEw0hqC76pfOLZ/r1h7/Uz379A73/2U8iZqJeUfcwdAmYZdnYhHU5W2mDTqtQ1aMHr+m1x2/q7de+ozeevKWHjx7ptn+ji6uLsM8v4DI610efvK+f/vxHGo77tpnGuawO+lZk6AHKC4JNGDrod0GXV5c6Pz+3jpHn9PjoUEfHh6Y951gTnjP2Yp6N68ue9XQepkyiEaJpA7F2xrkPQygsoYXgOtOA29Ey7YEE1mNag0MbezDTaBCvmgOBj53ByDQWS2sMvJxv5UaeIgC9R9m/nzWH1i5qXFBIDm328kSJBrm2WQIsD9bR2hNpDsf+ALQelD054q3DIZpCgxgIsmRZ0BEZw/5QULPGoIaGOvTERsYZcMz5gAESk97IDWUtQ8uS5pugohodZJdkvyW7CbRgw56BbIF9L1yEmR5XliWVF2VNhxg9rLWZl7RZFEyJxD0QV8DGQVVH9w9098mxJquRpkgW0rDHxYK32OQomPRUpkhutVSxx0aTmEh6buKyg2LuHZIuPRWsOwQkYmu2e3ZUlXZK3TaEzuFMpm5u+tDYRN5w/JxoPsJWP/0+v5RdRiF7hJk/MBwWRS0n0hHHke4AACAASURBVPRmqevnfZ1/daPbS+iiGFtBmWrYHdd7Wb2g0lFJzaO6Do86PrPJ0WQwA/0+OxWyLqFjQzU1ekGRxRA3/bNDxPYbwmjaXv1ni3/5rAxdYnyYcQO7hMI3RRzwAzhXPUyxU2OmqGaeTaakZvOV9Nv4OhqSvRcQl+zvbkT2OxJrTF8pZhMbMlXh0dTvF7tB8c9w5G8Osf2VfH3+mZl1ZNkJjQbnzF5O4l6T7W/d+3p+hocXuDn7B+8XSlE7RBOWP3aI6nLDUCzigYwCJjddD3nTf0ORt5aWJi/pQDGVCfpnatD3chu9FlKz4icl5Ujux0js7n9CjnOgfHZc3Q4TwrTDmveMBPNrE7q+j4JFqRVaQs7CqiF1hiIMj291ddHTzeXQw2RYRq5pilUX/iGdCyo0a208GXqY0mzW1DloqXPQ9hCS/RVtW+xZPHuJLolbfNq/PMisVrwf0TyOJ2PXTZy91AHx7EcjvnC8UOTcUi/wzKMPhDXE65hPwxDK0RgpW6/RYDgfWcb5vI+kgNgbQkeaasR036HKH91p2T8BRIr93e9lMvaeQv1gplGpEs2oG6uZMwLnM5oVOhJcUpEbQVcNnaPPd/6btWL2DE0q53eg+Znynvc1G2YluYqHDPajiIE4g1rYaCEziqxZPmiyqSVZvivT+5PLK06u1bJd8GFrRSh9ZCtHQxgDYtYO9Q1yDiQTlpU4pxHGSEnoEqnjoLVOZviWQP3lS2i6i2ajIU0HaWboaOfmBIDYNC89WZaXljizYGHBmin6XGzWy6qVV/4T74ph/0b9/pWaZBh2W7p3dpISJUZmf7BsuRfREC5V+A9/9S83o81CPKzkoGzWLS2XDV1fLXR9s1Kvt9ZXT2/02RfnRnJmdK+mZhEkyyYUcQPm9afpJS5qtt43jBX20vmjUlhh1xLmF0wGbOvM9DecDCkoaQZwRLJzGYckGwgAXjqcKPbMx8UxxxPv3dQGxIaLZnve9cxC/nYbWqB00F3r3r26Ht5v6c5JU+1mWWuKBIxHFhyycXjOiyH8358u/V1I4f7ncxv1W+fP3/EX+9/nqfAehSHOjHjIsiDeD17uw/z0FS0Wzjv8Dhnc8drz693XF9oMy8hjhA5HiRFTiBR3Fe5fabaZX3qIr7cnb+JT53ecnGKTE9h2s8fu3r8jsmhonNBBgTAzSOGZh4o8Gi11czvW5eWNLs6v1ah2TDmiyaIoxRIZOB0YvVZr2riDQ8i6QoxSmPTXakZZMBEZDga2iveBZXpkOppYO6aSEtCJu2DNzeDCjQwcc+imNJgb1aoUQAudnZ7oH//jP9LZ6V2PLv/6r/9WP/7xz/XyaqTpAl1RTZVq3VMs7iMHWaxnNJbwwEOUzJACeH+KKxj/41mjqZ0tIqjUfBgOFxwl5TxCXiPPgg1mvGFBJQl7aaOCRgu5exycGDiFZT5NF40bP4N1gdicjdIbY0JBoMI6dHy61OX5ta6vbkQcAaYVDfRXFNOI2qvRBNp5E8ct/nRsQIwMcvzJGKfPYskTMdNCK0z/cLRc6fa2H8hZ99jIrG2e7YQa1E42/2F/oGdPn7khZMrmIPBWy3QXTGFqzab1EYPhUFcvbozIPLz/UO+9+57+8A/+UCdHJ459gCLMUCDCZDETAV01vOTnHBoGTmVMS6HAc7h49W9W4SZWpeBb6OLquX79wS/0k/f/q371yU98EHQOmrp7dqwNWU/jnq8XGascYGincaD97ne+r/fe/b6+8dY7Ojo6dSHx5Vdf6osvP9fCLqZxuHz1/At99PEHbhY5LI9PD41OFgpoBcIRjWwl3hMHP8jg5cV5TJGbZK7e0UEHS/GahsOekUDTAq1BrerF80s/S1BG7SpaAJ1mjWNUYP5FmB+x39LkM0lmiJByVdnIzR9IQw6eMSihmNLwAULH+5jNxtZW3vauvafwM1gDHIiYztBM8vwK9J5GvVIzOjsGQQOVnsaU3HTF1Pg5pqWJvlYaD9H7Qi+Mxo0oI6zFG42qDjpNnZ523RSShWntxpKmH7OA0LRttV48jx4MxZ5u/UkaolkrTN6um5tiIIPQpjio5wsVcO1jog6l2L4lJniaudJQU7V1Q4Obsca9meajtUqbmirFum4HPU0XE1U7JZ08PNSDN++qN73WYNrbmhbZvCQhTVlwwJ8uFNMsNRBE/ruoBU00FM2kcYTqGWhhYA3hdrhr4kIbwoA0zuaYMkZDGFSttU3krR9MNug01W4ICyCpEdGQqY9bY43cYWxz3mKYCAW8Vmnr9rxvveDlV7fqnY80uJ7YIY9+umaqe02tg5r1s42DurqPj9Q8gm1R1HzFRH5MknHkuNo/ILLImrWIOGFay7CCrMhoAqIk3bZ6qekKhdhOC8a9j/eUnEPzdcQFOR4M74txtuBkTkEW/gWNeqDrOxFlzBm3BnduqLaG2zGYDSPA/99/fgvB8noMWuUrn0tN4LYZ3Gssg0YZeZVRP/w2Evl3/V30c5ynnDuxbiJ3cWe2kq9prjG8N6T4r0wZ3b7OrTHgriHcfw80g+QTZ5O4QH4jesxnZ2oE4xzNeX+8pqxzjPucG/iMQmYdYVACgxYYiNFvMKvSdcm5eM7ZM5sl1jn/0Lix5+aGL15/1h3m6xqARH4dzpLj7KaxXWx0/vzKDeGwx5lTU7vR9QDYUUQzhsKBCnEmTHEaJe90s7Q2uXvY0dFR1zRSHK3ZQ7MZY0S+MXSDdQWt06GG6bVEORjvJxyLM8qH62kJCmqNgWHox0wrZU/Gx8PXiWgEULpobraZvYkRs418cYQEDScavIzKxzUPj5GiqvWKOocY4eDK3PRDQGPDeeTf6+FRDOvweWBwiDkZLDGnPbAP+zwgJiLWZMQmxc/nGnJdgi6MeyswE0BS+IxU0wDR7IfEZLJ3A42ypRjJ2MtRmqFJ9hAg1Tl+lErIR3gv4eYOCmskFloqcoY58UX7DWEMkahviPvIDSF7CE1bo4VkqKRynTqKLSzFZ0ynYcpWqKm4rhp0s8Z6w/Agopa4BoGEk5MdBmuWI7m2Y+jNHsXapa4t+7rTHHJuDvrXGg6unbt+fNTWndNDO+LOJkPff7Tisd7tyKLC//u3/3IzXE80N4RP49bSctHU8+cTvXgx0cvziZ6/GOj5i76ERpDNww819CScasIghsIisnDoqoNWY46wzVmqWi8rWi9xA5zh8+MHzgigeeIpXyY90f4+viBN7UyLICPKkzyOsXgQHLDI24BLazke2WyISdGKsbKwNJeOjsq6e4abX0t3T0s6PuLQm6mI5oHdaEHoL7oovreiSWGmlYWkmf60i2/Y3923m2SeTBnKjYM3U1hyE/vbp0JQPTj8oyGMzW6/74pzOzREEZ4bjcOOd5/+ftuuZf3Djrqx+3l8b9am5eD0OBwpcFhkwaBJh2jmS7gCyVEPOXcmOZr6AAAhjo9ACNNHcIrcFNAgEe6M7o6GGzmgnYA3oIA0hXNdXt7aXapSaKpSwKCChpDCMeyHgct50NiwKX5jKhMPYExzIrCUaZOdkyiqaAwZDKCBSrNMriGbBBshCOHcheFS1QpIcsUc7E6rqvGop6NuS3/yT/5YTx49cvH9N3/zA/3whz/RZ19dazTBjKbukG50kjwTHGIUKsSiEHBKUwJiAppimt6UqUxI0MgooiEkDsKHnPMbgw5LDg7vi++liaYxgm7ABhUU0d9uCOOghJIQqGXBgusIPgUZsW27naXKzvCDUgvqSiRH/3ZgHR8nM0UmiFy9WfdmyCYZ+sVUeOVgXk8ac0hwdv9iAukqw40BGkgoqdASDw4OkyYnii/HJFSDUMVmffHyXIM+bmuIobs66B664GLN1BoNT6mhp7746kK9676v1be+/o7++I/+WG+89obu3rnroHaH8i4X3sQR4rto4DXPQUfZdKCwsCbZK7hvBR/MIINM7Sr1ggbDa3359DP9/MO/1fuf/sSHaK1WcgPC5JaGEN0lCOF8SibdRst5Qe9++3v6zjvf1ZPHT3xw93s9PX/xQi9ePvfk1tSTEo3URKPJUMPxwPpn0F/uFRM/DAagSJPPCOKKHi4f4jRiB52W43VoTjjYoUvyPaMRTrK8v4pub0cagcZYr8lB1vDXQ3cEGaSprdIUmSbIgAENOTpxDruljQ4yh4BNiuGJ6TStA1OfaMycC8ggkVzG5SxZi8fENZuFhSYRB5+pquWSaan8J4Me9IkUAzsTyNi7rPeA+eGBCZPooIpG1AOI9MyFU6dd1527h2q2EOczPQ6n2BrUamqvRFe13TlNoH822sBoLrdFHro9HHNtRBFS3BIOvE4KQeLA/BnELLLoMIuxwzLau1lFhXFZvcuhhrdTTQdLVQsNm0fc9G9Ny610ijp7/Y7e/PZrbgiH056Qv3CvM0KYm0ETYtm3Uqh25JDFvj9flzVb4ZIXVCgOc0+JvXcExhMdCRS1NL33uCiZYGU9m98jCOHOSsTXhqI2If82ICiFw2owRNLvS4MlF8mZ1cO57H6EZpr8zYqeff5SL7+8NF10NUb2XFWZossSwIXqzZILxrsPTnR0t6tNp6Rig/ggfiMu07PQS1NPGAJigwe9bVhDAypPbbR0HFJESmSpSZyXqVBNaF6wjgJFILqENRtOtRHxwnmRDcnCZCFOzXwmewpfZuiWG75AEFy/BPE1zujMrMhdqgcLqUtJB3GmXeba4pVT38MB7v+rDWFc79zM78xlcrNlG3l/JIOIVI/sD7G3lNOtmU5cIyjFnKe+ZltTvx3qmTDpZLCS4WEajx1lNF5frjT+fg3hZIHMKIbEpr3ZzTVooltkEDTEaGG6B97p8/kS2YwxRKJBCEZDbhp2NVd8b7ig72q4fL1yc/Pq98XXmtHkxiMMiHYN4a4pNDKemDNeV6aXl+zSCdvn+VcXbginw6VdyQ/aRx6IIG3gzGD4grPkZDbTkPxdUwfXajVrOj091p27JxoMyOIbbOUcNJpZg89eSN2MLjpMTHAWjX2c12PzPDdRDECrMSSuwmUEgZv6A7oiC4A6CKo/ezyvnWYLVg/XgEF31g7u15G5oY7rmPGBeIZi+F9SvV1yDqwjt6gfcInGhIsCwQgzBkML6+a4Jpx56yUIK8yrWniF2DQyGlCc4f0+SiU30EQMBWDCta+bSs7Pz6Zy1FdBtQ0vEKRCvD5eMw0oxoXr3BCmiI/YWGO2AqMGNJBBrYPoYcj4fdUsCWKQDV3UjWw2PsTHACpvA2f5AyOc1j0W1zo4LKvWLKnCz8KgtIyBGDRfhqojVQoNlVTTfAqyUPZQkcgjGkLWsfWjSDRcq69UBxwgZopBJeeRo0RC2+7mP0VPrVZo+pe6d3as40NkOiUtcWAfD+zAzdfDnnEPUFqr8Nd/+y82w/VUM8PJaLSaWixqevZ8rOfPx3r2cqSXL0e6uBirVu+qVCLIF4SHC8vBAfUm3P246dB+bD6CbiqHEItulweGR3tmzZ6L9sSV305qoAhsqYlpk4tyOXKu2LiTBsYGHikI3NkryX6ahZ0po+gPyER5/PhQj58c6MmTlg46OABNtJyRnTjSBqvxVdn6DzJiQDxHBTKQQhxKk8nGEIsvITnJnjpOjMRZT0LcPK30IswH85bGs1U8xASRn7tPH0oNYTBD2KBDIO+HMrul5XOBAyBbKWdqTw7hTfEgOfA2tBL87lDFxGae0cFc+iXa7itNcOzd6MP87reTioC5owkJ5yOuG5PbsJJPB3WBdYJmBi1QPGlsGBiN0YeDZuBei6EDImzs9LWsqbCKTZlGgSmMQ603UVBCq6QJtRAaiD495DOMhdykgPCFjpCFTxCoHZ62XmoUADSEZS0KJc1NKZt6anN42NBht6Fut6blfKiT47b++I/+UI8ePHCI6c9/9nP97Ge/1PsfP9d1Dw0Wm0RTFcTPFZo+suIWmuCoC1UOXV21Yvtfrj5RCGEqs9ZqDsUgNasWpvP8pOnrOppJ4gHISXOD56oriiSP2tPGZc2rkfg4+Gi8CbQHTfUhQdD2iKZ66kOEgrhBA8s0c7m2qxd6M5qx+WSq9WJhZ0xcQwnzNgqZrP9D15uspkHVbffKtK/hRpB7laeZIEo8t2yYHErWqNk1LIykbHXPBpQmxtH4h0lN56Crg8NuPG9GsRgkRAFw/vxCl+dXppq+9viJ/uD3/qG+/c539OTRa24yaNRovu7cOdHZ2R1fA6OZNMVot4wAQMnCMbLlQooQWlwN15qZNgoKdXH5XO9/9lN9+MXPfGAzhaMZY2+DIgkaie5yOlloMuagX+prb31Tb73xNd05PTVCTbbj7e2NoyqGo4EPcGcHMcWsVTSZTdxI8Vxxf7ku6EA4sDytBplDJ9Js2DXtqHtgGghZQhwO8/nU9w3NxfV1z3pGUEKca3mvxyfHOjk98bWALTGdDjSeRrYe1EobZkB7gjaUnlXov1PMUrz5UaSXjSA2mk3VoXOXMBmbGNlkHSaCXnJYCx2np64pezZ4eDSERQ90TJVC32s6abBIPOxKlbFpmwyPOOjXNI+YBCw87bSGFte9WknNRlVHx227fiJ4iOD6uQOcAXJMm0qT7IwWhKYwHOo8JEgW9Jw58+TaTA1Z5oNdjcgddsysuXO00G4iXxiXtBoU1L8ca3A91aS/cENIFuXt4EbTZTSED94809vffVOD6a01pFVMzJKRsPHG1AQ6b43T0cZsQbtnkESXOl+VNF3Wg4iXMvFsBmPaYxiDWQMPvcwOkNGubF0ksxFNHiluG8LULO81hDbQcUMYaBH01NAPJiAqIRFcQ0QgNl9hLx0XNOot9PlHX+ri2ZVmg4UapZYO6l1TRXndk/nAxeLhaVv3Ht5R925Xs9JKSyj1hYUKJQoTUO3kigoCAMV4WfbQZTGVZqOFiuWG6u0jswk48yPCIOmXkxSFtZfXE8MAni+7khuVIRKgp1ts6WEVoG1y5EsgheFgmPYrrkcB9+WV/4c+HMYEDqgOaTcNOwkxvJaT87RRFIpEhn2B3riATQ7SHggkDbMbYBg7toCOeB72dYp6zobsqp19FELilmoSN+eRoJ1dTvNwedcg5yF1ft6CYiwb6AVtMBv7xfcEPc0VTpaiJFFWgM283qRvTV8YcVqZl5qFkPHfXJURyA7UIBdJ2W8gaqCgAYdOKmcRbh3VjWAm+VCquSInMP2OZK4XDKjd++Q9ZEJjNj4yEpyfDu89O0R9O5j1ek6U0OQl4e/ZDlqyEUrsddwT6h6bi02XRghvrgaajVeOTCCKCB3YAvRtFtKFw4MDwazpD8k/hWGzVqNe1vHxoU7vHFsqw1mG6yQukzRrMC/CIyAG4OGYHMPeYNzgjkkNG7rbYIDQ8DUtM9mg151NNCN3cDIKLSEU7ib0+6bPDGouahfeD2svsn0DadunJHt9Jhopa5PryjPj4RvNFG7tzZrp4WZ4IOkxdXThrMEwCySlAP0g6BrDvwCQkB9k05YAFFY67B6apcJwh+tCtnjgR3iSVP18wJSxLhJDGOsFwxwo7lAMl/kHuQfXj7LVBkQGPGJV+EniDGGwyODORutEPGEUWFH3BBlL3T8fGutoHFp9hpwg2yCrOJriXs2fvE9qy+5hRZU6zD7c5mna6G8iA7LXGxpJxgBsNWf4VVbZBp3UdUnW5dHT0jVTpbRRo1FSHVYTDWHSg0d0UGYt8P4xR0RbXzZV9KCNyQ1Z2KyBsZk2fA/IrZ11cVX9y//4zzYjpqQOFa5psS5pOi/q6nauq+u5Lq7mbgj5qDdOVSq2NEU4P187eoLu3VxUCz2DwuIMJ7v6YdnNpCFtOHTp67DBj70kC8KTgQwBtLyWbFmS9HWmSDoDJWLJw4I8+BgxyYnAen6/vdjMFwYlKOrktKl/+A+/qzffvKNaHcj6VqvFtV1FCzgITecqbcrmebMgaVQmiP8TQsiDBppBU2P6CJMTH54cUATHbaxZQVs5my9dgPN5JrCZ2+4wVHf4NLyeJ0ZsgfNdMOJIgcNJyB4bc9KWZFvlJMSObMSIAHCBnoS+gSBGnIAfTluH82ei+IGwIKVKk0Azr1M4rFHX5CYXqGdMxvLEEGfLcIuN6b5t+qFjMoGy3XwU7GH9zIZATEWYB/HQ0CAxUcHdMQodGh80aCC5a09R4JBjtb+YlLWcBa0kp1qwgeaYEgfVkpFDQ+iw4jhcitDl0mHEhsLkg4Bq0LEFlsrYSeMaZcpowYGryzVoJRv51EYWB9262gcltTtF3Ttr6403zvS73/+2up2O18nL5+f6/PPn+vGvPtVTAutx5loTDogxx7HKZJp5WBKbKkUH9/7w8CCZI+AYFTx9O2PyxaARhu0pMiIEFQdRmrFwpII6mbj2ttafW9C/oxQlY4o8RGBSVKmq1USDFtk9Dp61DnNh3j6blcNzN0Fh4X56WtcbaTYYq91tqelAb6Z0Qb0GhWfwYjSDNUnWkhHYjUqrhi1lTWlwYR/UXG/IaS1SBDExY5P04eLngfvO74fS2DINmvsbWjVcv2AkkFnJUICKqqhBv+ePXv9WnU7bOr3vffcf6I3X31bvdmzL//Fgoq+//aa+/c431OkQO1H0/fOaoVFws1NUuVb1s2gKyGrmiR36Z7R611eX+uTFL/TZ+a/c7PB6aylbCM0iU0HWNgc2ekQGG8fHJzo8PDFCNB3DsHjqXDb0Z4sF1B8mulMf2txXrp8dXZ1jSvGJCYBJjKYXg3yR5Xp02HWhQIAtzzNrxwOqtTRwM49TK/vayvd3Ohr72X3w4J4eP3mo1994pMHwRpdXLzUhxEobtWogj0yZKa7DWIVCbDJfaDTFoAkUN9wgPXQx4s59wMEtdII88zneJT/7TLGdVZlYGqzX9YqBDNoR9gUaPTQYu4YtkJVwlPT+CR0G6lGia3HIUVAE/RlaEOZRRNrwGlMUQjKtp7IEAUvVgneHbCAZ4ELAgFukxgMVnAx3pjIVB8En5y4bpeCMGeeM98HUeBSnJdEUDm8WGvtjqeKqoioxO5Oelpux6t2S7r9+qje/9Vij+VDjxciv2U7BNfbkyA+dzolFYvLf1GpTiTBuYhwKC+tPQMOmyzBtiiI9IYXWNQb901r6NOyLv7NRZ+yLft+hWYxnNNkTOOMwmASmjZo+KpWRTXAerygaw4Id2hcFhddzyq+sV5qqFCNy6vLpUM8+vdanH32i8WCk0+6x7pwc687xie8b76c3vlazW9e9J3etpymRDWzWCNdgGG7MdfYlMmTJNy6qtCHgvq3rl2P1rueajzbqHN/T/Te/boOjk5OTYBxBZTRSnPZJ7PVLBRe8WVO63FRsUNa/udJnH/1av/jJDzUd9rSeT9WoU4iyry19ruGVUCMGhpy09UqL1dRGUO3jhlpHddUPqqo0SkHFs8shubkUYmH6MeXrVwRo469Q8BAJrVDJOccYU0Rm67o4VaGMe/U48nDrbWuBR2NQfhgoLWeCgqLl+oLnIfLFqLWmHpjyc8PsJhq1TD9mfXu/SG6xgfjG+gjLp9BlRZ2SvQIS6JdBwayfzCduNo9K5wG/I4r3ZEAL4wW9V0JcjWiRM5clFSnvjq8JRC7Czs0wyj8jobQxINkfsCddX3SaKdNuh5z6+UzMq5y9aZoizsfVPAjDOZZBUqxz15bUmTQ1iXobw5c9AU1qSk0xdcZlwJhc2jm1I87Vi3AOJ3ZiahMXHr2gi3J+FQuxp7Ya3FPOmpnlKRIDGPT2DAHDmZ21T2zFCJOw0TS5kNa0Li0inzW5olJnmv6HtAQX6ZT961o6sT2C/cAQeK4VkQULfi8IYWjeaDTt+8A9IgM36Ts31Oy4/LvRLDjj2Ncoab+zmQrPCMhlEkiqVFmbmdLpIjGAtcTgnwHmwHKLJdr7ZUHVUj3okgWGnJyjmMIk1iDTgaTThGIL8MSzFVFRIa3IFHiGf7yWaMZw6eZZpA6bRlY1enKzQGD0oGnHGTatOXoGv99YY+VaaAVxF12up1qsJ24CiXFoHzXtosqQnteBxhP6KjUKw2XOZ++XHnwHFZVzisB4Gjr2OfYim/rUsnEiQ8+EtpLPa2MlKKAkMvA1cz/rlfJaLeLG2hW1yaKu8fuWKhWCjG3GCOtizxk6yzEa9bp/r1mJsNMAadJZYBaGn+uCCn/1H/+7zZCFbCfDunUK00VB/eFKPT76G11cTXVxwaT/UOt1Tb2bsQYE1xN4aeQMqDKmAzwo3AioekwGbEIBGoP192yiihCGU4yGW19+6PgpLEh0Zw49TRQIGqfIPgl6GRtZzsMDPrVtduKLZ7pHaJtwo5NOTmv6vd9/V6+/dqpymSLrVsvljcqFuQrccDr4QkWNSstFbjSEKztkMqGzPS6wKg1hotwxhahCaUxhk5hjOEAVu9hkVICozAcqPzBx0CNjisMdDSTTAq5DNISxiYV+MOt3ApVLtNG0YKMgCB5PdmL1PUj3wZsaTWEWIScdBTecV2JVRoTNpCaeTZAJZPDoMw2WP234w0UphJbDGwJUTYoB002gB4SZEPcoL+qYiJZVYLhAQ+jg08gTDHE475dYCZyVIi/QAaF8jKTFLH6dqYVFglFjUsuDws+Y0sCwASSxNfoSFyXOmIFagbNk0RvfMjeE5s5H9owbQkxrlqCQFDqIgcmYAVEmnF763vfe0jvfek1PHt0xvW42mqp/M9TLlzf60fsf64vnlxqMp1qsOPSqanWOjBb68FqtXJRgc8/9BlmCbsAAww1hago9xXJ+HgUuiBXamoYODls2XcBBkmlbIN4rN5LA+6akpty10OHyvpII3z+vrAZUVjR7hL5vXcSStT6RE8nqOyZpQZcZXg81vh2r1oSuCjLE7166kKMZRGtnTCiFu4e4vKDiYtcQxiSWzCloJwjDI3ieiR80UppCDizy/IZ9kDMaNWiqXRVKFVNtPfBJgby8+fEQd9Q4WN3gz2d2LLPtdqupN974uu6dPVIfuRC51AAAIABJREFU2t4I1HWt9959R//gd97T6UnX6C46Ye4JP9/YOEOkSkmjKc5sV6ZvjicDR05MJkNNJyPdzl76w5SKVRi+kN3DerROA9OjCfmlTFGLpg7jDlpW1VTg25tLC77RH61XIIGhyzKCW2/EdJEoEA9xInYlqIQrTWcDLVdTh7a321BF0QzGtbQxgWnHNIRz9XsTB9Cz5/L61suFdRSvv/7IzeDrbzzUbe9CLy6eGiHk+ScHkp/DM4dee0Nzt15rMltoOJq4SeTZbjRafr6Doj01XRRDIOhEFHCgfEyzPSBK2lybj7AGmAav5iqXaLaSTs0TXUMqieEQ2Zke7nkqG7pGUD4bkGVqFvu8KTGheeMs9wFojUtqkPhJtjGM/THChGmCklvudgacXAITCsC+TgFhs4NKRTSE3klYdKY4MelP4dT2Nou9vTArqjAuanA10/BqofHVSrViU616R/P5UIv1WIXaQkdnbd1//Y4WmlMSeC/Ijc9yM/MwYgKlbMk7bmnNxFs0hTPGFVKR7ytoviJvK0kH0kA11a6B5iXphdkzyfClRDRq2tdtEpU6yXzNjDIyxEtoY/zJIDfrqxjWYFRFIcZ6jPgPA1ms9ELDU238Bb746Fyff/hSk9HQLs1PnjzSnZNDHXY7QlAHxXi6Yn+pqntyoMWaZpgHuxwU5fVCtSY66YppYSAjs8lGq1lF61ldo1scXStq14909/7revjWN3Ryeqpu9yB1BiA+nLnQmPkgb409iAI76of5Bot+aTEd6wuchH/01/ri41/r6sVTHbR4fhmCYcBUc1PIlWS9Ni1TmGq8GKh5VFOLj+O6Osctf0CtZ50xYAtTj7UWhYVWJXSw6KWkJdlx3GPcaGcVjUcrG0apPFfrsKjOYUmtDnQxmkWGqcheGJKVdXs78L4Pel7HOMnNK/s5zQkFo8v2iHBIFFLOWobAORogr4vkFebXtNjgMB+0S/9vryHMg4OY3oe5jNcN9z6Zo5nVYtrnjuoZDWlA4DFADNfpuR1DoyaKAXQEuYNE8RH0/vh5yQ/Nr2meUcO9ppVv3tFgEwa5Nf9LNF2GwtYJJt0aDRNeBqabRiaxI20SvdCSJHtXJCOyrEFNxbJZ2UlzaNOh9D7CUC4MvXAQRRM2Gc01HaEJ5+uo5/ENiIawWkbfVQ+368lc5QpUWAAHTO149jB7wZG04p/jnzcmLg0EsKy1jZeCLp4ZFgYA7DWAU7k/6bNuQd2TZwFQrz3gAhEHzcIsKYZBRuTw9cBcxk17zONhG/B6kGKxYBhGU+PyO6htoiGchXNoBYpp8qQorf0cM9RutcnuI8Zh5fcRbKSlVvONqZF4d5RwkPdAggY91ou1fgmVDVkadV0MsjNrzrWLh2BhUEnjSLPmusg1JY12MP0svYDhxDVguLIOmY3Xqe9hmOswpMIAZlNk8E5zPPWAnIaw2a2ZNgoa63gtaltnBs/j9bnxDJYBJzm1Tkgc+PrQUVrKlgAh3gevMxvkgHhGwoB8RsPKAUFG91cqYRZTVKtZVqdVVssoIbRYBpZoQoPBQnXt/ycU36it73F0gPn6ZjlbUL5jEFP4r3/5Tzd9Fi15bfWm3UZn65JG443G04LG06J6vZWub9h0mpqMN3r+7EqX10Pd9rF1x0AisgV5cxT3tr1dLdVGiwTETfjweKR+v6dGtWUnMjcf5mynF8sCs3ieSdxKtncGXajE4otmJU9pwxDFWojkkJlRMRcAaROsN9Y66Bb1zW++pocPu2rUsaMdq1AYqrCemMq0ZhpYqqhZa3kiYzos9Ck2Lytco7jI6AcLAdpd1XbmM2vBGtWgmjLFNa01GXh407BXbFQsLDZ/2EAnnBtBqWJDTjoEP4iJDBJj7LhZib6RN0Ga57yBWw+SLJYjKyo0l3GTgxbhB9VwavCo8yJhoVh4m77ulYbQExsO7Ghq3SQmRy8b32RqmK85BU08lIEulrRZVrcNIciidQHWkoAuRFENQmjqAMgjAaqpoGdzi00GKB1uuUKAjLPTlKlNaC+ZxFbKTMXa/jrr5JxxQ2M5i4YQ/Via+FMwZJer+ayg2Sy+HvrxejNTvU4DJ/3Tf/aH+t57X3Pg7AZtIjz34UxX1wP96IPP9OWLKw3GE61o5slQNMJV2947rhcOjDQAcPRBmR2H56YOZ61wpYI+CvIBhbB71NHJ6aHu3jvVyZ1DHR4faDJDZxYUQpo+rvF4OjH3nDD54Wjk4omJWdgqJ3OMUjyXrFfWELffYbhJNxODhpiAmvZdKmt4PdbgamSaaLHMpsU6Zd0EvdjrjUOF+2GjCuJIyiqu6j7wrNVMz3PENGC/jN02zU7VhRumJEwj+71bPX/61I6foLTVGgXiRv0hTdnIds8UPbw+CkM0Ao7fsPFHQQVCexkgrVbqdI5Uq3c0HqBDoGFr6Hd/5z39we//jh7cu6vuQTvpM9lbiNNYh2lUpaiXly/00ScfGj27vr7Qbe/ShR8T+OpBUZU2erQYcGUNBIfkTr8SG79pT8lpl8eFiSWUZbj+NIRM+GhgQK/t/lYqO2AeFACdKM0X003yWzkAVmtCdnHeBGGEPsqUEWdW1npQZCg2Bv2V+r2pbq6uPfXFUIWJJKYrX3v7Nb3+xgM9enxHt/0LvTj/SsPxrQvWSrHpvY5/Z2Gy5zDBh8YE6khDSHPbbB14ffj9JHSKZpB9hv3eyD7PQXhi+wBkPbPV5L2j3WIyX0n5fmi1yyq5gM2HViB3sM4df2Malk/oNKBKfYyjH9I54Bo1Rd9YK5QEgPDR3RCCUsb3bdvBVPSCCmeGStYk8V7YF5iYs75MQESH7s4bDVm4nZpuas3yWjbZHm1082Ks3vlMo6uVuo0TnZ080HI50Xw10njZU7VV1MGdlmlCRfJJ6+wXIISMNmdaQOelOCXCqdiUrGWvGpWnoV5uJlq4uK9tCyRfr1eMz4LCZbOw9PdGPUAPfE7SUUdEhGluKUKC5sBEQ58hqdEr4LYYlEDWNIwC3jfoNggDuVatesvZktCbelcjffn5uT745af64pNnunfvTE+ePNTX3n5dBwcgXKVA3wtodFn73N21BuR7TtFPRVwQ1wUKKAOT4XCifn+q3s1Mg95Kox5+ywc6bN3T22+9o0dPvqZ7j97w88T+7UgShpx2IWT4FzVIOARjlrdybuWEwr1QVrNW0fX5M33865/rL//i3+tXP/2hjjttHbRb1gCBjlPY3fT6Ws1XOqjg/DjTaDZQuVVUrVM2Unj30bHuv35P9RbxQ0Xv+VHr9FXEObgFakKtEs3PYga1thhO7i97+uCjj1WurfXgyZHeePue7j840WJCYxF77Mi0wolevjzXeBJ7YrvTVKcD6glyzpAq9iAKWi968HjLD0BlQ3bic9kUyqB5hw6VhrC01xDuoW2p3kh48i772bUF87oAAoxI5voEyUgyuGHARGkaOa/RBM6X0RTuxxdkdBDGCusg4rT2GkJYTVu5zM4ldF8T6XZwz0iHf8dgDQbIPgJofbINhKJGy82g9640NOH7THkPqCJawayPtKwqmhWbk9jpPGLRYHjgMMr5SOzMdMygbK7FFHnIxhpCR9i6KWQPJEc1GEx1UOYKw/JpGL7Y/I3sZLw3CqZUUmtaN8ywjYwiBhAMItMFc73kyKJw2AaJmnFusU+xSJxPS8PAtzIQD1MSaw45E0HVGTqnqI/sUwF93GwMUO5k4GjDOYLZ7doeyBw1NI1uUJupGXbyFlxHI1+RsPVwEZ0QtTVeaI0rs9HT5FNgKUkwCkHyABR479msDgkNr5lrnteRhVCWYMX+zOv0MNLDZeq6aBjJrOV9mhGH3nOC5jDcTs12oX+ZLfwcM7SrNiLuC4YcbCXTXzvE4sSAm5/Pa2N9s+bYJxlS8wwYfHAtCiW3ppPjpodUZOaG9jMcku1q7D6B/Tv2iCyrIZarYSYP9Q9nEZIIjA/XOmhX/dHp0LvAlgk5Bc80yKfR/2SalJHsrJnNGlp3F9tc1lgfhR/89T/bjAk/xoGv1nDmy2RBM4jmqaT5qqLxpKDhECoorjULffH5M704H+jqeuYLSlPIhJuzyFkmyeq/3Wq5IeSX5k0SnZ4phtafBdXTh1UKPA0Pt2heQAdZeEyMuUEU7YG2RR4VB6Ih0QoTlcic2h3wNCcjFYoTPXntrh7c7+r0FC3TStUazqIjrZZjX2gE7wQ787Caylis8dMjaycVwiAeXEi7sAVr3A0H0wmmEqZMmnedhM7pYaXQsGYAG36mAXbTAhXgbqAZYTqa6J857HqbBbTj9yR59HaSt3UCc2Mdm1amekaCVhjOsIH5w6hrNJjBrQ+KQcDaUDSDLrKlSRShF8R0LUSradONVbQ7DIJ8lQ6G5LRmWioPdc1OjDgKUvg6XN4WwRy2DAUiXyjCt8NJFc2fmySaFNxsaWCB/y3IRgyNPg9fXtYHfHGaLXLYGqGOcWEXluxrNoSk48gufP75aDP8BYSVQn8DrSQ77FqtppxT+ad/+t/qe9/9msbDSzeEFaZI8436/bH+5v2P9emzl7rpDx1dAOXGf7JJ2Z4dmnSsVyPYqQBiMhXWdOEymhg8Qe+l4Mc2uANttRmUzRZFIQMMTE3I0GOyWEtB5RH+TpFAQQ7SwyZjS2Y2mXnQuHNTGGJzNtmF9YRsfKCMMZgJw6bZcK3ZgEl+csTEXMJ8+lCKcd0ihDWc4eJJKNsIqLApWh+Z3SJ5tmliQD05ePhvsnnIr8PoBIrjV59/oekMWgvi7Y7NhvqjoaazkQ1CsIC27mfGoRu/q7jiQGN4VfXAZjAaqlptq1ZtW9/cqGF+cqh33/22vv/ed3T//qlaDaax6PfC3ZSnejQd68XFc33y2Uf61Qe/0GIxcVYQNE2awUazqg2HdDGaQWyz5xwoc6hs0G3ieTP9NWnx8iQWhKleqajZqKnbaavbQQwfmkCMYhh8DEdjffzplzq/uDb12gZABNizmkobdboNtdpV20XTTFLkOpCdCWi5aqoKhkDjQVGT0VrT8diT32qZPEQcX2t68OBUd866Ojpuaji+cVM4X05CF0ITn+zei6WKUcr5aqPJlOeAa+VwS4vkPYSYTDQlP4usRyO+dqlJBR9IRVA6Ix6FdcfnKQrYP5ZBReSMSc81qItdMuOpjSamlOJv0t4YLoKZErn3dWmaEbFGydUga7F4tnL+WEI0gpKaTbni33fbWOxfFAwYEEAlzw2hF3mCYlnDXsdpbzGqOV1pPV5pcLnQ4GKu3ouFOrUT3T1+6P1kiWPmeiRVVyo3iDJi8Uo1wqSbFdWbRZXrIKNLzdGEUjAvbQ8QuTKm6bEvw1ehIYxnOFyfd9clCtd9jdUuG9AaSH86u8Okz7khzA6lyWgmFZduGHzWhpW+Cx3vkRSw6LLH6ra7avPMTjZ6+fRaH7z/mQa3I2ul7j8+0937Jzo8OVC1WVKhwroaeV+h2bJ5Fi7IoRSNhtXDxYqGk7n6w6l6fbRRZTUaOAjfUatxqnrlSJ3mqc7uPlK9AeqIziYKUBdCfr6gOKeMRMfOMGyiUF1qOZtpTs4rSEq5qEn/WpfPv9Sf/+v/Sz/4L/9J5c1KrXrNgc6wfthneoOBfQY6lY4Nq4aTgZbFpTbVjRvDk/uHuv/6mTpHTdXbnOUYM7G/TsKDj/eeHP2ODk60WdU0GRb08598qg9//ZXOL6509/6x3vudb+r+o0MdnbS1nlecbTqdL/Ts+Qt99ey5ho6OKeru2alOTw91fAwqihkEhSL1RDhbb0PeU0No2ui2ocpmQmmoAmOIfTsZs3gNhZo3nontv+3YeUGhlEqZh51N7pI/gQcxFOwomzaFhNQw7EWnDdoXgwvHFqQGdp8ymtGRGFZGc7jYo7JukcFcj+RnIdVM/rwRoaC8WwtJM5yYZGGcxEdSPycdcegfE9sg6ROjlkwmQzYkixqF549mMDN2eGzwNnC0GqyL8cJDzMmQQfJSy9QUkpICywVkHaQLJgeoOEwcaOFo2GlYGBRL6N2QwUCTTDWbNbwO2w4bTF5PQkDLCSHEQ4CGkGxu6kwawhj4h8leOG8W1aRBs/kIkplousw04hokvSCVAfTwoLjjwsk6WFnOgceBjSRTo8n7ghFGdIURYO9bvCeQQoxiMFvBwTUQMJDRGcPgKYPTtWs854lrpQaaR587odODjpk1iuFSnjMmo7HPETw2q7GDcDSA1FStFvrJQOwGduSexnsm83AEyJVc8B3xFNcpegpkO5y3YfZml24G1LW1jXm5D6xjEMjwcOBrwuthS3klJ7tGRFJdp8cNN2w0uejvc7PmeCe0iENM6kAzGY6R29yMCBSQc5t7UdtBdZ37PO2SO9jl57ZtgoimkH2A84qhOf/sm/9sBygJcfV9zqZbNmEMHWzhRz/855sZk40SE66aJrOVRjbGIHcX1I68KXKhMN8omZ702adf6tnzgc4vIbKAFFiCb/oYB4LpC8WybdMdik3UN6jGCE1VfK0pOPDHc/5PMhYwrcUuirGxuIjD3adJFx8W+w4FTqG6DnvEzRGU0r9r5zpFgT+d9nR6p62zewd69LCrw6OS2i0OVXQ2UxdRYb0dC9UuqkXcB9ncw+2LBhSHQFMLHcobYk8ORxrC0NOg+UhukSkY3RseCw5KBAgiKA1GHiBDWSdJ7ptFwNnkIEJbcwPojdndWGrCcrOYpuJJUrgtgmLDThQQC39jouUpQfrejBC6IUwZTEYIX2kIg27BZBU9j2e63liTRW92RDNFIGXV5cLY1CWiDeo2vCDnro9FP/Q4N83EhdTChMavNYYC5qWbnrfyYRx6oxgyIM5lYwgkjCIKV60QUdMQ8vNC2xYZO75kpkckFCydLpPx2BRACpJSAaOTVjhxLqa6uXmpw25Fjx8d6X/60z/Rd7/zui5ffgGspxZaKjRsw6n+yy8+0EdfPdN1D50Q09iSJlMKOpD2mApFYRxWyNAgIlMJWB8NSSWyAMMjMGzwXbgw1SyphJtoGcSEhxa0am1Tllabj3ZEN1DALxPNFn2m3bgCyYUKyIQy7Jux8c9IPVrYuU1maCItHs9RAyC8k5IWY7SwE1M+HU2Q8hQzQsl9oHBFLuiD3NPORNddh0jdeT2mwcZH6FVWRgvJWQIlvLm+0acff2qEFmSkXG37+RjgujafGilDg8D0zg3MGjSypNIabWyE8oIuXN5cW/tMU9junKrbOVH34Fjf+PrX9M1vvK179ygoa6Zq+L406h44Xfeu9ZOf/0jv//rn+vDj91WrF21QQgYe4n40nIv13MYg1umSZTebaIGhymKS9p9oMJkqs+ZyEHKd5rfV1MnJkU4OD9U96Hi/o6lvNdsekFxcXusXv/xQXz59GWvf/VfQPjhAaWRPTw/UPSAGCJR74kYLGjBNPiY8hMbPxxWtZliORlYeDWGtVvQBgUlSsw39F+fakTVaUIA9hJlHAcOzC0LJC+D6Y/A0trlPZN+B4ENtven3NV0WNF/vHBtNezcSF80g993RKLUQ9gedk/0HNsbagzdrsPmA5k9DbZfMmG7GXDCQLwv9qUCC+7IbSHnvTcYYNtPKeVjR8JmQatOOeO5j/0xNYKaU7eZsYTfgPZ19nMEglL0gnxM9kRvC7ODmXDx/PxvTUpvxUqOblfrnS10/nalVOdGdwwcxjIIiXFpoDeWzMNdsNXP6VZU8Tg9/SmoeFNXoMBhk/5gbETLrlWsDSkUBtQsH8rAnnP+S03M+IBISFALDnFkWQwZAzTAJScZhKaGA+xPGejTRqbnOf0ZZ7SIJ5BoEgNcxxyZ9NNBR+1CtWkeT3lJPPz/XL3/2kerVmk6ODnX26K7aJ00PVAq1jQp1OWuNgRUTb/bR1Wxjam2jXNdqxqBlqdlSenHR04vznofRzfYdPXntHT148DWdnb2hWpVGraNGo2MDD7Jrod+D0rCeoIZ32B/TPYIqG8M2htUwMmZa1RsqEKvD2c7gaXirf/ev/k/91V/8ew2uL5wnd+/0xPTsShGm1Fib5Uatcstnz3Ay0hTbdkQlpZXax02dPjzW0VlHB8cNqYImFz3sRsXqRpvS0tEsrPW7J/e0XlQ1uF3r//m3P9BPf/yR64G3v/GG/tEf/b6O7yITqGoxLRtdGo6G+ujTT/TJZ5+5GD847Oi1Nx7pDMfA445R6NU6XIPXmPIUQ2pjhDB8ccNTIbvVJmO8+EwMWBhi87W5AcyVx281hLkEiTADP8dhppI0i5km6pouGAfgAlDiKYIdfA6rAfZEHlAnYzrvfzkDNSNzLoCSXCJp5rO0Yf/P30QGcw8bhiohTcrDEBuMWC8b523sDzR5QWENJCU1y8k91A22m0CGuCHpYZAW+XnUJQwRoyFk0OuAcWKNRgs3hPw5Bwmbw/qL/GF/mF0TTDf0dpgpqQA9MWmrGajDvilADSb7LiQnXJK1h0V8LiFRRAs5io21Ho7RNGT2GkhsNGoP7gPvj2a43arbfI9mEeSMjEADOTb1AuAIVhqOyJUKNTjgTCB/HmY1cr3NwD7eG8+0DXDwSEjGRPY5rqBBZLgDdRQGScVaS5oyGkM3kfz7MrwK2q2Ir7LHgVHCyCWMUcSutjUbhb7FgyvqiNDo0XAxyKZ+wKDH6GYZVP7GfQjvGYOf8RDH1chdBHnkHmakmn1jV8NxfwN42lQWUjmMoqiZI2YsEEIGNlxvy8uSLo/aq9Op6+SQ65Wo1wnNtoZ/Sj1G7Xmrfh/DNwZbdbU73TCVXMHUsnOGNisoKTNL3Q67NR0dtnR2t6vuQd2DY2QpMCNc/SbTn7yud8/JDrQxgyTFp+S0gMKPf/LfI1eMw7dU1mA0VY9ulZw4KJS4UKFzWzPuqtoE4tlXz/X8xVgvX641HsGhZXIIGkWRG+hPqYSDTeaF05jgwgO87PmSkUObDBRCn4fAl8cRimgFu30mEnDADXlL9TbTHr6fKQqFbOhSuGleaMDlmCN4YhHi7n7/WoPRjUWYx6dNPXx0qJOTug4PmSQW1GyEMYEvHlOZ1CUvcVtlmXGQJv0f1B2KFueVMW3igZszbUcrFe5WUBu8UbohjE0kDuhw4VwuKMzQwJH7GIz+AnB+Mm0wBJ8O+pjPZtrCblS3bRVBnWxck8TWmcJhe/EcHRHTrH16RbaX5icGrzhQzZzF4+/dUiqCSsHUnIEx0Hg49oXBD0UJD4SFvw65ht4bVLLlEopRZdsQUgSjF4wBQlBGGSDwAPg62X2tGJmQRpipxdaG9oNaEfk4MR0PZ0QKJj4cy4Ao2pte5La40UlGEaYjoacrFoPvzZTGdE2odyDWTHXg6vf18OGx3vnWY/3JP/ldvf3mma5efqHNfKYGFsyLjW57Q/3nn/1SH375VDf9gUogNvWGnRmhW/BWwkEzQuRZQUyLIxIlkDTTLhOSwXu2MxZa2xrvyS2d9TZGrASlCltpKHxQQGmmOQxCd2p8z2L4KNRDPB1RLxn5AKnHxIQoA+4Zk+5sJJPXBlO1cW+p0e1CQ6hcY7R0BKeGOYxp2HaB81PqjbNSCUMhDgTzz5nS0xRAD0QHZpFz2CTzHg6PDnR81HWjRPbhh+9/rOEYDQKASNPofFDncLmMsHg2ZtwzozYvqlVtqV5BW1k0Onh+dalSuWGEsdO5o2aDorGphw8f6MnjB46KQMMEMkeTwlQTy+nn58/0F//hz/TJZx/opnehw6OWN9hmk2vL5C9iIjCc4SzOZhu25DeFOtHVnU8X02ims2imG0Wp06zrsNtVGwe3Wj00saWyJ3/Q4S6vbvXRx1/o/Pza01DvK9Zs4nZY1N27x84N6jRrzvsDYQF1Q0PEgR3uZKAXkV8EJTP0dRT57I1MhuGgoH3G2W9pW2noMDyDywV7euiziQ5iaMUBvGDCzTPnfmejwWiim9ueLi6vtCzVVKg2wxE1Bfoy8Y2QZJrjaEA4wFy/bDOsUn4SwyCeXbt3Gu9NE96kB9zSQWGsbPAp2hZ0kc2aUL7f2NNyzcfTgDtboJe7gjKK2xixRZ0ZIvp4dtLfEjSfmto6yDrUSleCoblBV2e9nnto4+WqQO2aLzW4XOrmxUIXX0xVLx3puHNfqznnxcYFfrGCUdpMg3FfY/aCSt3UyUarpO5JVd3jqsoNgprmGo2H1oqhjy6jd6pwb6wKCUOypNUKbU3IAkIaEFIJnxousKPoJPeP4shh69bnUDxG0x0MnaTT9NAmmu8YTnKt46ymGQxqPmj9TOPBQM1qW9VCXYPLqV5+hUHLM50eHenx/XvqnLaFv0l/caNqt6L2aVsTkPXlQgVqhGVZpWVF7WpHlU1ZV89e6PLiWlfXQ11cj+xdcPbgLb3x9nf13vf/kc7uv6aDg7tauKHAOCYGUqtVuG9aJmCqNFmFUO3MxTLFm89F8R0Nbwn6eL2i1Xyq4mqhymah//xn/9YN4Ye//Jk2s4ke3T8zwg9SbKnIeuOM1mD4rLQqljTfbDTk/IdWXy/q7sMjN4XF2kqdw4bu3D9SvYWbII0DQ6W1KgWaQVwox/o3/+qH+tUvnurk5FDfeudr+r0/eE9Hpw1nlV2dD5zfOhgN9OWzL/Xi4oVOz45178EdPXpyT52Dugc+INC4ArBfMFCYQstNNM5oCJODp9G0eJYibiSZKtmXKojX+XF5BRXclR1Bi0/PkM+sxPKKcyHWHiyDbH/NQAkTHCKUYET4/F4XTH3eotxbV9Jo1AKx2LmTBg8rUJ/9RnXvZb1CFd3/+/hZr3xlvEXTitMQ1k0o1yWGtUF7DzmP2WbWEgYqH8snUBSeNxvbzUB3GF7yPRzcUH1lUGQ5DQRqOphbakKzZDkwgIjRtFSMY2qlmWmJBQYJpjyit6Mmo/kJfwYb3dDwQwel5MKNEzSQ151MlHjtlRrZvbhYV+3H4Q/rJJNJVMqyo2aOhrCYTOdgIoUTJzpE13faqNmseThaxhmzQn0O8gaqN3rzAAAgAElEQVRrKOpTGmBosfPJRvMxTBUaQkauURNyTvO6PfBMXgk2vbFWDi1v8lSAsYTud720zwANYY4bYR8KIzpMDakXwggv6OLU1WHQB4MBpBzgiMYTphUNIY0h/z2ajNxrcGaxHnEb7fdw9UYX31St2lKtGo7pjqNLq97gU8qhLdU3ZntQSxkNNDAUpnxxrUF4w1Wf/bKDEU2bLEpytCNjPdeHXAPWEbEbl5fXurnpuTkmK/ngoBtxLNSwKRt2s6YhDJTwoIPreEMnJwfWJ8IKoi8yeynMSNJ5kJ/oeB6SXUR6MFKXkZFwJAs/+un/sFluykY5QGt6WLoOxloQhGunM0TWTAerqlK0raSrqxtdXi50eVHU9VVfN9cDDftMsVnkNHoUigmxMac4i/yZGHHg0IilhhCbbS4moyNErgQR45REiHIlhKv0U7UmDwjGNFjbT33zmZBQSIdGKaYd5KuBKNA88LDy9cDxHL7HJ+ShVdQ5KOvOaUfHRy112sRoLDQaDmOjQkM44zUyOU/IXaKn4pREtgqaICxf1yvcK/mIopnH1fEBQM8Y9VhLxLIKKuocvRxxHWi5uGFsfkyAOfCzviXbKic4d7dXp4ImMXnM5070IT8MSaSdN9W8wf7W5rnn1rULeM0uowEj57/PqGItupTkHJuna0FR8tTJDSETlRBs29SHzX9VctHauyVTh1gBYO+cTYm+IBUy8Oo9WSwLfbwbDJorNIk0bjSG2BKna2O6aKIU+0+48FUmkhHemWs8vte24xUKZgw5SskiOBrCIlRHNfw7QHun06EePjjWN7/xWP/ov3lXb71+V8Oblyow2QYFXhfUG4z1n376C33wxVe6vr1VGcfFRmOrTTO6DapWLnqKRpE+X+DaCOUgNhucOckschOFq6b1WuE6RS9H+YihBLqbojM7wwUtmvVd4eelAJLghjJoHPwshjFYGFsTYI0CBUTDG23oQIOy4KlWmpTys8b9WeSpTfmY+NnJwu5Mh4wiNOJDTP1mU7NldLSnFTZ9O+1S7HOK8pwGDfLktKs7d451dnaim6uePnj/Y932oL0CN9bD/jyZgFC0+zBh3c1TQ7guqVVp25mMY5SG8OrmWqVKU1X49o1D1WptVasNPbh/pkeP7vt3np4c6fToOLQFDKbWcz19/qX+7M//rb748mONZz1TLDsdKJowGFgP48g7xeK5XjXFBi1AA0ZClTUc+Z0c0C6s7Y7JHllSrbhSA8MbHAopLE0PiogN6CAM1QaDsV6eX6s/APmrCV0GyLCL1lJBXUyFGjAfMG7hXox9PaIhrJqCBW2UyByKs2a9HoMptAbsR26qKQKgqMztEmltH9eU4nYZpjB8MMSyksxuflwj3l1QSAejsW56A11eXatYb6nSgqqWtac0wkEPjUkj+7yV4GFflRo8T+JT0ehejOY4N4U21DEpJOXpRbNCOPcC1CP1a7/1ZzrZds1g7HRIEuygu/2+TK7cawi3hMtMi6Tx4yAuuqGvg3Kzfl1AB0oY9MqgtGZdeQOd7Gqli6djXXw10fkXM9WLRzpuP7CcgGf/zt2uag3QzqV6g1v1xwOfqVx6iqvuSU1Hp3W1DwmOXmu6HHlSDvoPJd6NejhI2MkjI4QMZvKzuJ//milQsZ+GYzFxHW4IKQxxCk2Gbm4GPbxKo0cjpRTgofvK7B+ed5u7V6vaUAiDtmNgsijq6nlfl097evn0Ro/v3tdbr72m9klL6+pS5+NzldHa3Wm7MfBAby5V13U1Cx2txmuNb0b66qPPdH1xq/GU562levtUb7/zD/S1b31Pb37jXbXah6aTzo0AsMeDAlAbhJbVdusmFgV9jGGxc15xuLULekIKeUYPmiriXoxUZLNSrbDWX/75v9Nf/cWf6Vc//qHWs7Fee3DPAwEOcDuoM6QpBzKLsfiG6JVN1EoTNFTFlV57+7HuPjpRf3KD6bRO7h7q5G5DR8cMHWG9QNMuqHc108unQ/27f/0jffj+C92/f09vvPlEX//mG6o2QGAWLlKtDZ+NdTvAzXqoN95+TQ+fnOnkTlcVkEfoohuGDkhWoMGv3BBm7G/bEGak0EDZDm13U5gawuw8u98M5uFJfmqiIYy/dUadWWGwX2LoHDPciDsIg47IFsymZ9YSole0eUgYSsUwcqdl355xOY9s+5LZB4JDGlT95CK13QPiGd8C//58Hvkk5nN2Hg7yQezZ2U09NYRuAvLnzMIxfyHen6XEgYjyjMGcYD3bM4NaxedySEEwj2GdgwxO+jON+xOtoJcvyDctB+lgGeZv1IsLUN4i0RE47KK1a9ibgIbQzqVutnmPsA7IL2ZAFaBKDL6Rf4QTX7VOA1dzjrANGldLEcmVNbYZvaImsPleCX+PsSZj5FXhxEqdYEdOoYvDbbfiQUW1RvSCxVKR+wzyO1s6XgObA+jjy3kwlBjyW8dZAS2O102FTDPGz3OdksEgu64zAA+qacS/hKNoxK5EtB21jjWFrk+myZcBVhl64YhsqWNk04qmmPqLMHmongyD7U1CjQKVmNp1gfHbwEhhvdZSDcfkcsN5xpPRxOATGknH6yT5T7VVUB39HqyfamRgw2gKLWE4sfM+aAbJU8SIptXiHKcRzdmWQdvlGoQRZsHOq7DpQEypq0BJA2XH/MfijHB5ph7UQu1mGNUcHCCTIW8SPw5eL/t7Ur+miUh+rvZ7AT8dr+huY/hQ+MGP/8fNfI3DUDzMfdwUxyzQsCOeL2iOghbaah24ew279aJ6tzU9e3ah/4+xN2uyNLvO894zj3lyrnnsEUMDYAONgSAIEaI4imFJvrAvHI5w+Ff4V/g/OEK68IXDIYmyJEsWBYIgRQAEiG40utFjdc2Vc555Po7nXXufTFC8UEUcdKGqMvOc7/v23mu96x2ePT2yQHo0ZBtC90NDiDU7NI1AXqwtInvLFu1hBuJpGhMTN40JQcBBi3DtOqgEk7XQlnB4gtZH9gq0LTbEKMasaTEdILLV4rUIbVm5pukMd9GxiuW5KlVyCFe6c+eablzf1/Z2xwje0dGRi18mi1ATbTKAcNYP8tw0LtyS9vY2tLXZdIdeJMwap9J5BIvaoMXUU3jZODAhoI1ilr1mTFQHTSEFNE8StKgYo6RJYmxpuSlbb5A+qEMXEc11zjAMmkPOaon9MTdXMfnL4ao5vyg0Zn+Po2j6szwBDCpv/NyKJ07hqoghgJsImzuF2JlFxr8HoaUwtvCakrnAM9I32skDz2jcfHGQr2VQjE1AKQQCjR51Pom8KTbnOEQT7TPp3BK/bO04HNvMTHPh3hQmFGisHEJszWIsQgMQRYyAgtJAcdRq7qjV2LIV8qAX7pI72w3durmrb3/zDb36Ekh/X1WQ/kpVtVJNw9FUP/zFe/rVg4d6cXyoQhKv283LRiUxKWVj2txiM4A7bvK/aWA4zTmPCO58agqjqK4YQbJeD5odod+rqWpMGplU+9BNpkQOdWXjSevGNA+mpDQkFMSR+Yn7IzRtij4DJzQNztSMuBaeV/4sUKtiIJpD9HE5Fiam0J66r53K6DeYAAcdmUYQcCObDSWr3PUmJmvyoGQw9dp2Hs6161f8PHz4q09sToV5xHJVUQGBt+kqUfxGrAqgAD88ZkrlVT3cRmcTO4T2+gOVqhitNFUs4RLY9BTu7p3bun//tvb2t3WFJnRvz+gjNKzpfKxnzx/rB3/xZ3r8+BMNRqcqFJkELlSvon1Eh7pSrYGNd8W0za1OW9ugfa26mnXYCugvg/XAPmS6oyfuUqVAlE0QsVyq0mhxr+2iTSELuBJZrgbHag0VKxWt6IqS+UOYy7JOActA/mbhTMbzVUPzF6wESNdQHCkOAKbImCJLkrUZjVjo40BraQbtHOw5HSBfQuOhpiSHPJtQ2JSCIrPgGIreaKRub6Bae0P1Dk7TQT8PMCJeppRTrIBSQo30tCJplSvoyCMwOWj0Fw2hTcVCJZBUSDHBWBRmmhZDeG9yW65Wc26rt8r/mkFRKoBuU0xcMCNyRlymmplM4WnjBQOEhpAm0NEiqSEMs5UwaqEpcFFA8+TBakEdHGS10IMPjvT4k64OH07VLO9pr3NLMzKxKiXdurWnTqfuXK5u79SatNGYcwBGwUitzbK2duvav95Sa6silWearYg3APQkYDqeFSPsBiEjSzPAwABnKJyyoUXQloO2ZzlADRZKUOmjIZynhjCmskafU0MY1yQikmi+oPaXSzhizi1PAbU3PYt9GUlJf67nD490/KznRueVG/f0+XuvaOv6lpa1pZ73nmtRW6rSqVprw5m4nBTULnW029jXo48f68GvPtOnv/zY1LrO1r5efv1Lev2Nr+nzv/FNXb/7ikqNpoaTiXqDblDpTV9jOlbWaFIKCjWmMpyDXNPJNBpC9soJjsOAf1i9R11RaNVUJtKGewwPaDnT9//Dv9UP/+w/6sH7v1RxPtW9m9dVgM2E4Y2Lu5Wa7TB/GI0oWuuaLso66zOVA7go6MtvfUU37t/ULz96VyfdI+smX3l1X6+8sm9tT4gjyuqfzXT8fKTv/38/1ScfvtDe3g3t7O1YOzgYnWg8PTc7KvJlg55WbZX0xS+/7oaw2qRJGNpsDPCF/DoMjzh7MMLL87+LdRxa3wBkYhFFrxTTwjCBuRilXW4K80QwwOo0jPaEERDJgrJgA9nhOppCa9Wy42gKmc9GMUt8A2CUXJ7wZ8lCaucyzfsCRApKZ1A5AxTN+akx3cva4LRTZODUW0Oii/rfpbxB3qT31qhZ4ntEfJflJtYJB+shHB+zezrDgtATOvjdhngRf4Ar5zQ8OV3gMwkuLktuAofdsXonfc3Hcy0mXCDOgnCWZG2RUzhfjpLhEpr7ptk8OA0zJWTahr7YQKaHD6buqVJA2wtNlXMFACfMUnjGrX2r13ze8bVEL3AtvG7s3LlywxjGSWH4OBwgJ4CuSJ0fMho/K8nY0XKKJpIL5GMjjSYD9amZBhNNRwstpkWt5kgCKpYCUYMHbbek6ZKmGTrszBIS3p9ZRJgqprxYrr8VRxwEab+3nyGSlBJNcsQfOUoiUVzz/QWkcqxIjaHPtnb2txxzQR1Fs8Za8tQ3s8nYx5hylhZ274XliIFLuViXFiWdHJ/r5PjEunz6jIA6Yr+sA3BtNZzxa/fiSlljA7bUMMFs4nxAHsK92OgAVLOPxr0LNmR8zwb5vo1gb81w2uc1mnp9UROYJmx9H/tZZneg15+7TvGLmhFn8nT2UgOg03fagP1ZYs3kX5fXy6/RSZ1jWlHhBz/+xysmOTSEHCb9EYXWTJV600XBiOLVxd9KrdaG7XI5lMZjApAbev78RM+fHevZkxN1z5kSMkFiGlMP5xxP3ULXxcUz5YMDzcT2yGaJ0PmkTUGPA18X61cHwIa+BjErhxnoIJPCcBELjnQUGRl1iiKIorZWa7lAZCFh4Y5hxGI1NrJ25eqOdnc2HfQMNY6G0OGYuJzO6dLjwY0A8JVt+DF5IKtugxyQNu5B6I1oQHhY6OQRt8d1NHICL3pMEc/BDh3La9lW0KHFQz8IPeqid4/9ORnXhKFd/FrrZlIwsp3VsqU06EHCyNKDEA9DstnLWhozoIK+y7+/oFWwsUeTmBvCbEIS+p0kqMaxLvPvk+Ux6EzerI14pIYDzlihUrbxBdxopoRQ5dC2gSLB5jFlNGvDjJYhpiecE3QMzjSjimj6c1CssyszM8X29lQ1cy2KQ09AwkQlojCCHhrTZ9OTU25aXCsKnKZD1fu9QdAjp1M1GkWLdb/33bf0+dfvaDHuq0hRgFFIuabReK6//sX7+vjJE533uqq3GmpubiS6Z0y1uey8LSNhTE9oBlPsB6JzDgTOetPMHeSdKDMs7DRloaXmBa0OqqvvZ1rgdm1zFiNgROTY+RAzdbGaDmu0AegucTpNMSPOigQZo2iKP8vOZNy7QBtB8cJFi19BSeHZiIoAtM5FqA9FikxQbQyVQrTuiS5gjM2XoP9OzZ1v1Ira2mpZ+7K7t63JaKIXz490eNT1lBCn0UKpqmqD6IWgTobwmsKFzwajoKZRD2ovNKSJxtOxqWgVGkLuZQV94qZ2tnf10kt39dL9O9rcaqnVqBnxJ/pmNBlrMhvq5PRQH3z4Sx0cPFavf6wyYFEZY5HI+mFChx14qbrSRruljVbD38cDfYStLlLiGgaBML9f3ETh8UfGJIUTQEQ45WaL9hzETPPP84JuOQCDIHTy8fl6C24ujFOSX7yNBZJbJJU574cDdkWG1Bjn5HDazM+8V3CKhsnPCz/LVGN+Wsq/ZdLL3pw1bHMQXHQOAD+EH2O0AXpts6koEk2/oiFMehwoiRSyTCaj7WJrDk3RWgftwsnBNCkeJ6mevNeEGyJ6qGUlk9lygHeqShN+tt4ds8mVG8toCC9rssNlMTkUpkYwU+g81/ZGSrRETLdpDG0u5/cSbtYcujRPnEmmyVaKapdXqi3nevjxiZ582vOEsDRvq1XZ9mSK5+WVV25pZ5c8u4JOzw51enqqIdQq9Ee40LYr6mzXdeXGhqeFlSaZwCNN50NTJH1WckCwnqpQ7KP4tj9Vmta7GUQL5ulrbI6ebgDqlUHOLwK4DQ7kBtzA4oUTq89S27dDNZsboKtVcRYnvidyGqGP1soVG2yNuzM9eXCow6ddnR+PtNfY1Y2tq9q6uqVVTXrRP9KsONPK7A3ubUnNcls3dm/rlZuv6dNfPdBH737kFw3h1va+Xn/jN/SF33hLr37hK9q/cVuraiVFUU3dZK0KGJTQMDPBRgYQk1D2KfaftRtjBkOQYTiuAeOFBhZ8KlUratWr1i72z070H/6ff62/+s//SYOzY1ULS+12WlpOofmNU05bQa2NyGgbDTFwIeesorM+5w5035a++7vf0ytf+Jx+8vOf6KPPPtbx6aGuX6/r7p2ODWCq5aIGvYEeP3ihT371TEcv0GIWtNHeCW0S4HIRIH6sRXHmJp4Ct71d19behl5+/Y52r2z6rJst0FlD8XPIZIAxBmDd5pjd5LgJ660irP6y/ORyQxgxFWHetMZc8uQtr5X0d3lC6Ck0zWCq78JE41JD6D9PIGJAsuF+iqEPjhypkcsFaY4WyKDPmtqWaK6uA1IDl0Huiwr3glYeE8Rg0QS4Ec6z69zRvCElymxMG9MfJk1EgHrxTFn6YzfLZNTGoMHrMcVs+M9DqzcxHTuBXY7cKmg2mnk62D/t26kW0gT6Qc5/nDbLpag/iHWyORDSBEsPairgsVDAuZ/aMVERkZBAc0ar72gYBioRhGg6ZppKWc9eVAKdclwU53SMjqjtmq22AWQ+62DQ9ysba5EO4Lg4I0YVNyawDKCewzRBvkC9NCZ2axp5gvD7mYAT4WaN5RipAppWjLKmnigWK+j6YOm1khM8NUPUIoYmwwQ/SV5iOhp1NAB+GCSGkVgAV7nO4mynzqLe2r+Kkdqu3ysDpLNe11Pq8C8KGjANBTmw1TpsQOimUrO+YYfyYX+ig+eHOnxxENNBdJQ2X4w4nkqzaOO/nR0aQsB0Yr1gcxELEdcI0Jb3E7mQ+BuQq8vPwbwHHwLMKJdmNtJU4iuQDSAZYrB3U8OaOeiM8HBMDro/fx9+AdQirkdSdemIONPnwxvkciN42Wn072sQ3fJyZvz7v/jjFdEHhKRyaGMowBSv2WLzgXcbro4U1hhbuFNn0jGrajJp6Oiwq4MXZ3ry6EjHRwMNBhwchEE3kugiqHzZMpezDURpCmIywyWpEAGM5IxYeMJGBlLDjw8xKqgBSDwPWDZ0YbH7EMBMwxazoT2zbatd+zC3gIuMQQwFDM3kxBspGWbYNvNwQunCQe/k5DRlKtIo4URKA0goeGRjEdKNPTBZdbUaN3Op3Z2WJ0qbnYaqZey9GdsHjQJ6JA8bWTNztJirS06URtbJLMHNNBqxNaEJJDpNCUPWG2iWH5jUFAbageFC0hGmKY655myKNlWJDS0YWgkNN52WIiM3hNl4IRyTLjeEFD3BnY8iITeGYUITGkLrTbCGD+7imoLhIwBdUb3qiRPBnb3uUIM+E6uJ3aWmNMqw25KzezYwoCHEvMgW/54ORg6OaU2ehccmw8ZE80VDg567WJ1YT4ojnqlNq4K6TP76uHCO0yYfxkEgfyxWL6WF7PjIBg1iWixQCK30j773TX3xc/c1H/f9JqGP1cp1TSZL/eTdX+nxiwONZ2NtbHe0tbejVqdl8TKbZ5jIZGFxWL5njWnyIwodgade6R5aP4qOFnpMcO5drJnFEo2udYYIstNU2JRo89fZuAIJ4u+hWxDtAfpmF6ykj+DwYkLK1zn7ZjFPTqRhVsJ1dvB3ymrisQo6LTcp6KkOXU1UGq891pzd3GKC7O87nbsAYkeBngqzAlpDq0Woak2bm21/P/KVDo/OdXyC4Qm3A7o4k77gu4drKrbqbKocUg0dHZyZhkxTG4HyFHtEbBB639L29p5uXLuhl166o3v3bqpZh4M716B77oYQUGk0GWow6uq8e6x+/1jDwakaDdA2Vs3Url3kp5ErsNTYU17HJlhriv4SM6qYRnOAW8RvW+uJJ5fW7qWGEDpnDpjlTpoxkYOXQ2gXxZRbSJr/iD0wihSQ+9oEwUUfzQ2r2loT1uhAhcLUduqekpANu4gYGk+LbUAAeBRNA6CX86ZsykWER1iS8zV2zmP6zL+B9Anjgs9ma7p0WnvvByQInVl2Ws1oZOw2Kf4gNYRQ5ZlYuCg1DBzxPL9mKsMzn/R63HT2fBqgqNgio9XvM33PaMTzvONiykFAOqgya8TT0GRg4Ql7oqh5T1xPEGNawrNup77UDMZ0kMlO2oPKFGtEMEDNhuJdUbO4UHUx1dPPunr2sK/nn4007RVVmNCoSNubbX3xi/e1f2VDjaZ0dPxMx8dHGvZXGo/mGpPfBRW5g+aso639mpqb9HQjTVeDZAHPyqbSiGDGKKLZd3ODzXQsgLWYxGRKd+z/zsJDPxrYRdJsJtDBG0wUV36urB2MnC6eEGJH6vWWEXTOMs6geqWqdqNlQGvUnerJgyMdPjvX6fFQpVFZ9UVd7d2OVpWCjgdnmiynNtriGaxVGtrZ2NNrdz+nN7/wNT386JE+/OVH+vAXH7jp3N7Z1xe+/KbeePMt3X31NW1fuernrkBcR7XgXLDpYqx+D4MjGqAAp+OMCkAGBN6NK+cPhk/svfNFYmBwULBHltys987P9PTRQ/37P/1X+vEP/1x13MqLTsjVkqnKfOKoF0DCWgPwbW5XZKQGi0VFZ4O5SpW2Wlt7+sf/9J/pS299TT/+2U/0znvv6sNPPlKtMtDO5kp379ywUdXx4YHe/8XH+sXPPtTO1m11Wlcsw8HEqzc4Ur1ZUKW+0GDRNe10c7utKzd3de3Wrq7e3FGzU9F0AXiGbT1AUABnBsY5R+xFELRvN4Sepkf4djRL4Y8eJrsRM2I9ToSspLV1icqZwJIoL6LpTN1c7BcG94Ol5D0ttqt1c+gGj1rBYCYFXdWgX24I/dylGKvcFKYfsNY8+t5SYxh8uvA8uHgrF+7B+QyMgjcy7fIANGIJQrOcd5E1tc4krdRM5oM3QfF2+HQ0AHThi7y4nBnNz4JzMSEiBnB2Bq+CKIWVG8IRLuvnAx8HaKcrBLCj08Y5E1O7UitRMKEbMmEKkLBsnTzxM5HPx9/BGGLa3Cgg4kpcW+eBMvwIB2rObqaJY3K/AYwZxsB0w85qMQmde72udrtjQz6uCZRRGkKbM5UKDpInR5RM1lKt7pom6JDBHoBlg/6Oc4DGt0KTD8sPAxSeN67XOHJAmQpO8fwoYEZTc7TWzi4UcO5gGDPyHALERY4eDVjs4fRjSI2gdUKn5HwFfESahAbS2n4cwWvByIqGcN9NIUMcAOPjs1ODbwF0RqwczD1UUPUWwCTTu6oa9Y6m46VOjs717MkzHTw/8BkFLRQgCbDQ1PSq7LK6vb2V4sQ4v8OV3dTaZKiWY4EsJSHCqkju5ViTcUwd6V+gejfqSNAaAfqnHE7qa/uhAHTxdSlCJyij0N/ThDsSy2Mdm88TQx5M2/y9UhxcXmeZIZCNZDITLLcPBo7+7//4x6slGkLn0RTUhz87nqvV4abVPDHEjZCG0EYwdvJEVIseq6JzMrBO+p4QHh8N1e1CbaLRwjqWjpxieJGMCIIeyWLCSh6TFZpao+iFMCTJDWFUwhQGceyDEGRhSATaR2mQYwUyfS1yPIKCmH3VbPBhlIMCCl414/U0iePQnM8dMGnE3FkvYWjRajdNc0XP2G7DS2YDhsqDG1BPV660dfXqpq5d21G9stRqer6m14GcMO43RRLnUgp0CrLE6bfzqCmp2W80ChO//PnSpm2AK7vKxcFn3cSlhjBv2JlKGsJsNvnYrEyZoiAy1S/0IfF9kgGB5RKx2D1q9sPP4ZKdt6L4NToXZYWfAf/b9PvYjIMi53/HxI+pE00FPxdDHRpkCiFsmUdYM+ffw0UPG+cRTlWTQHvp1iisaPTswAmDOAmr2behEMHTboPY7Df873jmQNQnY5qNY52fg34NXdww3WazYeNkA6WZAKVncoljGOsLBI4J8pu/8bru3bmqwmKiOgVEvaEG0+bZSm//6mO9OD41clffaKrVaau50VC5FhNf01Ng/LPw4fVXiY9AOxoTvXUeEZOvIlt7ml4k+3BqeDRl5qjj2stG64MqnnqH1KdmjyKFexeTW57xMJyxdtWahzAdCmox8R0hyvaantC0xvNE8eTpDBt3PUyaWEMGIhgZZdd6dLpp6h8N0MxWZEbePGiJA5wpAjUspku1KgZOZU8Jm3DfN5jmBeXoxcGZDg67Ou8xvQcAgipB4xANJs8P9POIqyGfjBxK3MiChkJjGBrWiqcZnfamdnd2TRPd2+2oRLgsQFBCQKmNoAaTqUZofB130XpRu7tkkFU1nW6HyAIAACAASURBVHSFAAS3zkIJsf/UaCmHAfmDtt2fjNM+gatm3euYfQ5HPZpYqOkmI9KYxbxmvdlTMLgBTDROdnf/KyBYmm0aJw7XGchrcAZjrSXEH/pwVEc+qBfLoXArcCRCMswM2mnEQwA7W9fjaTxAjUsJTRYpKiKcs0LTY5Q/poST5UJT9kr3F+h045ApQod3SH08TzH1C4ZHmDAkdD4VLJSRAMg5nyzxgtY5ePHZPNdw/IAjCLginoIm98M8Kfg7Ewv3PutRQdYWVcPyPoUb23TLRilpBpJcES8kVVnHlBwIPYzzd3BDmK28KwZKQheMJgW9brMwd0N4ejDTwZORHn90rpPnQ/VPRuq0G7pxdUdf/vLL2t9vqd5Y6PjkmU5PjpypNxmzFwNqUaDVtLnbUGenqvY24BbupCPNrVGlpsb0DXlBaga9nqPxC3e4RPlN00TWfWaHTGkILf6IdsBsnLSDR1lBAX/xTHqvoHotkMcFwwGX8WzkAtBTUYuGELbLYKGTFwOdHA50djxU73CswcnEz+ZkOVcP50K//zC6Iqdso7Gl+7de1huvf0n9s74Onh7qV+++5xic/StX9ebXv6WvffM3deOll9TZ2Y19FO0gJluOwwnGCFTr2bLkLFYoZNYdOTA7Ipcy+yGbUeTJUjAuIoPt5OhQDz79RH/1g+/rlz//W+t1l7AOeucqQG8rrIQhF6Hhvf6LRLUH1d9SsVjXeX9qM6x2Z1d/9E/+mb7+7d/Ss+MjPXr2VJ8+/ExPHryjo2fvW2JSryEXmOj54xd6+Olz7e/c0dbGVTfJNHjD8amWGmpRGGiwOldjq6Ybt67p1v2run57T8Ua2alTjWZQ3qFkA1yiHaLxDRrmJAWK54aQ/dSmJGlCFyBxNpwLymikUEZ+r5u+7IC4jnqIOsSDqEsNYV5f1o+n6aBlEYnu51xWbw8BAJk5xVlno8FU3bghDEnR39cQ+s/4Jj6jov7Iruh52Jddsi+HcOeGEJpdqDXCBMsMGlMhL2pH788JJHDe6iywuAt940WOI+fm2s3bdVJIPQK/o4bhhfFHNIRMph2vMBj5nK9SlyLFYtI8GGgxI2ew5qk3U0JHmxlcx9m37YYwJr6sT5wzYSmsVIWJxn5t4aYFhgHowtAiH3s61QDQF2aPYCrVvaYBE8hmxMug2Wx7EskEKmvyYPOwF6OZpyHEtbezu6Vqo24ZFY0VNS1rDqCdz2gtY6VmEy2eb98rmDFpeIPpyhSaa3GlRruu7Z2O9q7suJljZAr9lLrDzuQ0g74XNfsgwCE5Px/o+OhML56/0Pl512BOewOmEX4BAHOsZ0z3yHet2Im3s9n2+TpdzO3aDNMCv4rBcKYBcSCeXs7tmko9yBqs19pm9B0fnevw4EinJ2d2GgYQIrrC2dZJc817bW20PAV0D0dVX5LIWwxneZrEaPCt0UbGhCbTzzqUUJq6yHe0e/U6E5ZnPFH9vV4AZHlcQ8tsaVYC9YILkLWCiSieNbYZfOWISIMk12XuLQJYoRfKDuE8JDbHWcxU+D//3R+vFktCwhmxrmxyQBZQu7OtUgVr95gOUniuJwcuLkGKy+r3pw5GfvEc3i2uPVjVg9gTIInokk0JlCKZtCQjFBffoHypKaTKMQLkyIkw1sB63ugCY9ACOSFhn51DVWNzi4bJqKnRkqBBcQBhxYzNN784GKqJh8wi8SSDgsaE8ri8mbLAONZxFnWmT9ioV8zxBylcaajh6EjDwaH2r7R07dqmbt+6qnZ9pdKim9Av6Gmg6CFGdiBRseoeHjYXbqR5owxu+0WWVmhz4m3lG+5CL2PjOT+EAsHZU2kTXyPnUQzkljmKoWgKspYxRu+gMWEGwXWMiIlEI01WtLmRiFF+bMY5h4dNyJMrKAV2cYtNPqIO0pRqnaOCrpBrvkyNYDSDNIdQasntcS7eZK4zwtYTd9tB3pWSNjpNtduIg3m/oa+DQswmQ8Pe3mgYhec+8fO57gRm0xD2yGobTRzoXauxsMP2mBfGLWh1BmgbQY2c+RIT4qv7HVNHy4WFNppN7W5uqYqeZrbSR58+1km351q4QiYPnP1mTcVK0fQmT0iL8P+ZGMsibf58MKbxDF1tYcGEBHE14etB2TESxFNiulCYzBRwJ3PsQmjGaCxzIKvRWW+8HHoxMTLVM7mdMQmlSDft06H2Mdnh9zRzUErRU/L1MZ1nbeGGFaH2bihSs7CO77C2NAJpoWc5yzAFrUNVcGOxWKnqr0VDO7IJCyJoqJgAK1BGbEBULOnZi1M9f36q49OBXS2Z9gF2WO9muiTPPt+LRrRk9sIMxkEp20xziLpsVrVct1tYu9Fw9k+riUsp1MupFg72DRONIcYe2FtvhHXz7nbb2uDNjZrms77tnYtswqZwRSCwV5sDiYOR4ObISG5ytYSOnChU6MA8zTZSTGMXTd1aG8H9MBIWkQ1M9DkhV6CCAF+8CBGmLk/MVBcoEaZl3TGHhekk0I043GhiUuhwBPWGwZUBGd/7QPEpBvhZHJYRahxuvgYdYgG7+aBh9AtAifeIa2yK/XAWpU0VKAZ53pL4H6OJlE8YBVWAXTgxhjlf0NOiOUxVe4KuogmL4PnY73jv4a55Mc1LbrdpnhFGC5clULi+0QCHEUSmV/7Xk8Rss58Bk5iqmMZqpgONabiLckih44SawwFOsZRzuFqlhRqrhbonS5vKfPr+kV48OtXx83M3g3dvX9EXv3jXuaa1GsXIifq9c50fTzUeRK4vrRrVRHOjqo3tirb2y6q1FyrX0UXDGKABKvseLIpJ45fqQJs7JTMg07SSFMMuxokxgOEJRg3xL30yBujgijrA2Zimxjlhl2u02H6G02QHQNMRJEwQMFSreUKIj8W4t9TgfKbu2UQHT7s6eHpuxgW5s9QOTKhh6SAHoCFsVjd089otvXLvFVObhr2hfv63P3WNcfvuXX3jN39Lb33r29q6dlWN9kY63zAkCQMz9rtggKDBXejw8MgB951OR+32hhotJCJz67rYx2iWLH9I06jqErutoP2enZ7oyeOH+uD99/TowSdazaeaDPvqnZ2oVi7G5KGKs3pPjx5/bAmCcxkbbTupU1xWGx1t7V7V7//jP9E3fus7gmZ9dHamTz77TO/+7If64J2/8p4CtRtQgUiCUW+i7c51tRs7bhDQko4mZ5otu5qrL7Xn6lzZ0M0713Xjzr72rm2qPznXeN63E200CLGn0MRYxrNigsVEKCjfzsUFEEzGUcEe4u5nF/IEQCdAIRiTAR5bU5cZSWsQ5tfBF5fB+Uzxv414rSSwdTOYDWYCFiMKAZglyTySS3mcTUn6k+NlYoS4nobDdAyg/mJCuN4TcsGbbP7XvgsBdSQgO3wm7GNhkCwm4dS0Ng2y+2U4kY9HuIfGuZplOFFDIbWIPEW+jrMWGrIzOmkAoA3C2GGKlSI0qEsdYD+dqwb9GtACh9rxRN1uV8M+rpwcSuFTQZPv7OAqOXSbKpVqzhc2JXE2tn4PLX5Q2VP0DuBhzrpONSwu9uTJRqYgsVPs+RwpTAjDkR2ZhdlMDHeSSyngrZszDPFqGJVV1XGWKEZoaIChTRfUOx9q0AvnXMCVRrVmOuRiigneUlXkNTQ6OSQethRsiga+Cm3r+mFbAD7PZkP/TAfBY+plP43wLCkV62YnoPN7+uSZzs7P/T3xZrhyZc9sDQg6q8XArC6GA6Zo1iuh6+S89sQcdh4Gh0N1e2ObuuXMw0qpmhhILQ8lzk77ZiAN+kM3glA6rRW0tjT2TZopfraBKT9jwVgju9hB9nwu59AiPYus9RIHoONNkKbQ9MKMZC2EXsOGWAnw8HybtYWXRKhDYrLvOiT9Pv03hjrpzy+G34kJl6QWCXiJCWFywE+yIL7WNQKT3OVUhX/xb/5kNZuHeQwZVKdnfZ33RmpvbqtcrXvTzSJgN4Q5ogCayqqs4XCuXm+iowNGuxP1+wg86fBBPvIbWiRNIP9+6IMFVIEgy5yZhnDdgdPESLRqRkwwf+j2zj2y32jtxGTSVtJMMhgXs8BBfcIy3WDJ2iJYnuiV6ysNBiNTG0wtK9eMQLBgaNp48CjKaRZpSmKxx5SOgoP6Bi4/Ic+b2w2VKlP1+y90fvZEW9tV7e+1dPPGvnY3y9qoh/Opeed2Wgr9DDSJYqnqRhBDmSFIUw4YtnYvIz3Rxq3RsDSmjocqCpZ8z50xk+gaiLgD2aVAgnIQxdYFCp6E09byBHoeTXIgqjbjyXqtpGHkAodGE0OfEAdz7zMtkFqdrQk6nCmEpqTx8JJHxnWuG+FyPAKuXJOwJIajDV0KITIFPi+ok5ZLzZd6eki+37E50zSD0Bew4Cc+AIfXYgnkZ6TpjKw8JjghJkbfCVrKRm1Tn/k8LIUdlEqTA425FtM1NmmCkaH2lRZ+7tmECETForjVrKrfO9Zs0vekaGezo2t7+6Y3s5k8e3Gi4WgchTwoEfTIWtCdmTr6sKhUXMCw4DY2NkzzG0zg3TOZM99J5SIaHYATUFN54/ehjrVw4qOX0dYhRIce7UYicb+sFQ29Q17ULuhMrwmtH4WkhdgpsoPrYNMJFfys09Cx0TvrxsG2kbWzjk7JulxTsWPDgmLtPduHXWysFEFMnmjI/EwmDRsGD8P+uRvCjRZBqk1tbZHPt2nNG7+ePTvR02fHen7YteESNBayApmaBC2Z/RJNLmDCXFOe9WJkBrJOrbVMeZ802DHFIrpBqlWlJu5o3BoMA3JDyIRwFhNCXLpoCDvtaFgbNezrMRcp2qhotiTwnbIqkD5ojqYdJYoUAIGBWmNLIQJflmnqCy4+QInR2frrU2QLa9e5pvD4aOIqNAYMg1PkymKlWqGqKoAB9Mek4bb1OLoRojMAEJI21FM4dM8crPzcYsQ+UOhE8z5LepKlWu0NN7GEPXsto/ucTIOaCopOfEUt/p4p4dj3lzy1girLsspzjAmY4MfUPxpC9gYOyAjSzY2vGzKMd8rQBmlMUiZaAvYyVd6NoJtZ0N7Y6wrYsy+q68leNjtxwZp2umgIA8TKEwPY0yD82cCGBieao4hiMAvEMQ4XNFMKZ1jR3CP/fPb9Sw0h3Q8HN9cU5kgwFirarBW1USro/GhuyuhHv3im54+OdfKiq1fu39QrL13XSy/ta2uLYgdXPByTpzp80lPvHHp1RaPxSmOe+0bRE8Krt1ra2Cmq0SHGKKbgnsDwyCH3XNuJ59IgU0ZTILILxDzKKQhDU0b1nsSyP6c8NT+/lyIAYrJD0Q46RIEDIEthQ+BygLvZwZk1YDfBGVBNU4tJWaPBQs+fd/X0yZk1OGcnULyIRGg6Csa071JN9UrTGt/rV69pb2fPhf+f//l/8nr4whtf0je+/W29+dbXrVWlmOXecG5XiWvpsZ/HnsqaGo+HevLkiQvFa9dvaO/KvnZ2dm2iMRiNvJfkF00ik5PyZKXqquQiDy1Pr3umXrdr+ujp8YEGvTNNxzHh3dyAETLT4eELvffuuzp4ceAphamRjsBYaHN7Tzfv3Nd3/+Hv6qvf/JYanbZOznt674OP9cE7P9aH7/xIDx68r+7ZoRq1kjbbm9re2FG12Cbh0WfxeDrQcHyiVaGvcmOu3Xu7zjbcvbqlzm7LVNGj8xeaLIeesth9GVdoNFwz1jwMDVsxRTNoOicYTxhEhXEbz36a8qc6IgqEOJ8zkyRow+l12YWQlRbLLK2hAOzMULGemII5BWnjFp50u1lfyPcncgIqa7AJYm+PRv2iBgr9X5wv2bwKVoL33aSlz4Z36/ecJozx3qJAZg+xKiRNVDxJ9SvrTZlOkSEYciZqWwCEQX9mnWg0qYl/kAy8HJ/hvN+592xqxna7ZZ3pCkfuCVOyaWIgpQbQDIyVQRTeAw0oRm/HR0c6ORro/Gwc8TzGhaBrbmizs61mc9PGXziZ93rnGgx7lls0W8TAXZjs+GwAJPUZz/2gaYsXDR8NYJ3IpTou1gHsOeYsOcIGEMQZClgchkz8LW7ZdWLEGhjlsZ9y7sHSaap3Dm0bg8CZz0SaR/ZLTsx6taQmxjRl2EA1N6PsY/ME4jfaNW3tAN4HlRJDRiaFdmVHAlQsWkrCgMr6SrJvE/DT7/d9puHcub+/7T0YecZ0RHTTQs12M9ZGQRrgH0HdwpS1gEFPWScnA3V7GLQlWrOf9dBd43vCdHg4xMWUae1CrWbDtNCIqwo37Jw1jHtqxJXgBk0GYcFnQwDVmACRW46JTngIkJ8MmEzNSkwMk03qWyaF6AJhLJjl4x6HQclYU2jCVOxmPCYWjgdgeX9PebOJt7c2jUoeKtkHIlNGc92ffUIuJvWpjsLN/p//u3+2mi/qGo4WptfREPZ6YzVam0b2glIQDYXflI08cjinrAkjIPbkaKjz7tSCeSly5iI/BeSIpiIsaBmrY6wBWkLzRg4JExOKB3QwBFczUh6OBjrrnur09MQPe728EW59i4gS8GjVWrmgJsSmF6i90ajFUqXaSsVKOGHaWdEoEReXxhRLfVwF2WAD5ee9seDDmt1pcP49iwneMwGTuJ0u5l3NJmfa2S5rb7fhKeHOZlWbTa4TnyXCRcO7hIetZr0g3HCKuPE8tE/WSCWEx5tPcv4KymXQXK2fy9rAS2j5WhuTN14WtjVGQe3w9DAxULNmRkvglLDKDV0O1ySQt3wIOObD2WShw+G+k9WYzI48ZaR5oxhk0dLUQ49FKwl9DtekrU1cnjZUKLRVr7bc+Ay6Y436YzdEXBteg+HA1vmhcwuNz2H3uXrDU6PzO5sbunl9X1evbDmTrVjCIAEXPmgAY280btoZyRPDkSYh3GcOP8yQ7PQ6DaGu+f64wk0j6L5So9mnSKWoBIxAf4itP5Pvc03GI09amrW6NloIf/ncCweLO3My8bytA/N9CBSRi5VRae5lvRZh6Big8LO5Xjy0vKcIV0W0HNQQqAwWB2fRz4IDDIAhOYw6BzAdemsBfG7+455mFMtOvuT0uICPAyPyAqOoj2iW6do0JqjVoT8NOloUl9bmZv1R0nM6dDxRiWaeSEdwfGT4UFAXrGcb9nueslRKctD61Ss7un3rutrthlE1svg+/eSxDk+6pgoX0RMnPQT/jQln5IoyzbRGymgxjIN42WGVKaXX/dwB8hxONEZYPoPEcQpkKi8aQDZy6w/qZbUJCa+jK8LKuaaNFtPFupaFkearQaJ9hq19djNOIHYyzsoHTMr1Yr9D4F+pBU0EW2ybaoQJC/coNNFhc04TxsdibzBqjSszUwyeDxDt5PLqf2SNcDQ0oSAINNvCfBsNoAsM2mN4K3Do5QIHh+WaAYwxOarQx01hDjqJD65EQcuaMqaxDJyckLMsqYwBWXK6tPkMQFAyxomiMxlIJNI7hcZkhh6Ow42jz7L4pAmMxjoRH9cOnnaFY5a1Csr5GjBL52A0kvGspwo1wagYd+VpaNInMUmxfijRZFLIs4vJS8wS0yxzLqL/m7ZJjzrQ9sS4liXPpJDXRrXghnA2qOj5w57e/tFHOj/AYl567eW7us90Z7+inZ2itqCClkZaoIE7ls4Op9bcTycU1gHMtTcbunZrW5v7FbW2Cxov+pquiD+h6Ihok4hdIFMwnXkGQ0MfGkBXGGCsm2DLVKPItqdEyj+F0eFnKBuTpWlh1EcUUhdTErsQ27glJrR8N4on9qVioWHHaIosgOHz85HOjs91ftpV73SoUqGmVq2jdnNb5WJDg/7cv79+9ZZeefVzajY39G/+7Z86MPpLX/my3vzq1/T5N96ICKLVyhMSn9uVmqeO0Nw5q9Hi0My9/8v3dXhwqC98/ou6feeOtvf2zCAYz5O2GIAD9+rZTFNiWggHx8XPgBSFcxg2AMbx/SajoZazMASiIOQcOsWA6v1f6Pzs1GZYp0dnOjo41pOnz/z+b9+9r+/93h/oq9/4hmarlY7Pz/XwyTM9f/iRnnzyvv725z/S82ePVC1Lm62Odjo7ZocAovLzp9OeJ4TIHvZvdHT95X11rrRUaxVUbS1Vqi/UH/e8P9AYU6HjeBmmXsEo4tyARm86emoGs1HEBdcoLaB1fAPbQzSEASoG08pNT6ZxpklEbCbsOblJCodRN3OhSIyGMNGD89qyAVrS8mYH1AChLzROWZqSC9q08uInAcaxR7jJS94FtuO/CJPP9M61jtn/lv0snC6DahpaRk82EyDMcIG6xys/5fgCXFvuM+Fa0qiGQzf7ohk6jnJi8h0yC/tqoBNjAVjzPndun4Ej103R+AaTCqO7qc5Oz/XixaG61MujBUoBVSucY0Xt7uzo6v41Z+LNJis9fvhUpycn1vh1NloelkzJJi7yNci3iLEoqtefONN3MKaFiOYcjRraOpuq1asqkU3IWWpXf56flaPQ8r2GCsk+Nx4OXMf6fNyIuAmzS6pNtdqbrn8YsuCWySUlAw8Alc9Ak9OolNRG61cNdh3nj182qorGKeiSkRfKvbIxWZCbQsoCVk8PkVy6oaxyv1xPEQPVxHWUO4dus+/JJOeo9zq+BzUme1U5JAQ4tuIQ74zERGd2FvjaGy6AV6aEsF8AMpDs2OQnDRr42QZMEgOMipvzLaJKQs/IGUEjyHPA5M/1uyfGWcYQebc+Q5JukjPaJnwpPsfsK2pi6m9TpZPhpv8+oTIGQhMAktBQ82XcQyStsJlnedqecwkD0MnASa5jfDiQqfov/sP/sJqro15vrhcvjnV+NlC/TxcbIY3RFFK/hi0sN44bQtE3YTrYjXDH07OR+qAr44ipoEjwVMkFRuRfmd/PIQKPv4zb0lzTIW5ZIMQg8xUHSd69d0enZyd69vyZTk5PNRqMVZyHGNeTPueUhG6Hm0dHD8TCZpQdJk15KNIwpNF50qV42gaCMBx6AtZuQf/A0YjRPg6mS7tjgoibGwwnGBFrKzRqfJZaeaF6ZaE9N4Q1XdnHWAaxPfq1sRZzHt5JULKcMwd1heliFUDOo3umn0y5lvMo+DMa5g3QTXcKfGajsttV6MwytRPI2DSPZLgQdJ8sJg8nUw7UjCg7BW1RVWGZoiHgds9iYwm0A9QznCv52WjuYhi1ErFNhF2iASTwvCC0VjRa0nS8MlrU6420vbWr3Z19Xb12XbXatuarjjZbu6qVWzo/6mnUH7lJKBZpOqd6fvRER2cHOuudxgKW1JsdaTLvsYR16/q+vvDqfWdGdjaqGk+6mpPZU4JMxeQC6mhw6YvTpWMW+oORs94qTARrTW9kbMIOone2FsUMGsax6gSMNstGzUyJg5oFXpU2fhtwmEoLPpBF54kzzv2pNCzKp5ikIeb6TAE3rJ0IinTk/AUta2p3xthEvGGYtpsm3V4rgUK5vUv0nemcoiGMmDLdMwOXF4hp0m9avxhOpQYyUpyFrcF9kHEAxobgZ4fDnwY1RcPwGWl6gt+XCMtp6p71rV6rFnPH+6bQnhMenxzBcByjyCiTN4Xr5WCoyRDTnlFqBq/ptddeNsACBebtt3+hd9/7QKenTBQoLqCL0shW1Wi3rWMyvYMCYIWYPhBXihauLdRTrJ0p3nBqm02GGg66rlih/rVbIQiH0mNqDA1XQlj5ehpLPgvoPRSZrU5Lm522XyqOTBHPuVWR3RXlT/g0RKdkC5l0f3FRpkmiCG0w5WAN+trT6MWkNShLgczyQJoaDBWXptBGAMGCsJdLOlBsjpHCwrlPeToMihhZRYH+M91NqR3BpHDBk1LJTAkm8H2pYWkpp3mw93hadkkHaAp4opSZjhT9Fihn0fFEKWoEgMVUxgsqaFA4w8CB9QToN+qehzEZTFhWtkE7nPhKpsSCfaBxW4Ku0qgaDIkCkHttvbMbx9D5XZ4gGEjLxhUlipzIqstIPnta0Kkp4Mj5jOlEGGFEA87tDMe+cBXEaIAsw9DFhu29TaKc+0aDQkZmQa3SUq1iQdVVR4ePe/rr//y2Zv2COrUdvfbSXd0knLw20N6Vom7eIRfsRDMikIZbOnk+0WefPNViVlFJ5JMytWrp6s19bV6pq7VT0nh1ommhq2V57Mlvo1KzDhlKGO6vLhbQhBbYt9CwxmSApjDrtgLAiHsZ8opgcRj0SdKCnBsXTpExCSpQHKQhqvMXswlPIrMYCMDdFMDY9zOunfeU8VSDs76OXpyqMC+rXiKy5boKq5YePTxRrbqtmzde1dfe+k3HLvxf//Jfqtvr6gtf/Lw+//nP6+VXXvEzRLPU7fWDHlkgx5d9gIa8okG/58ndT/7Lj/Tks0f6zm9+R6++9pq2YXIwcWfdOGctHH4Xk5lmo7EWvO/kRJkjU3g2AK1pGn1GEIuFKV25rGatrNHwVJ999kvNp2PnMX720Wf64N0P9OO//qk/95079/QHf/QnevPr39CLk2Mdn53Z3bB/fqyTg6f6q7/8c3324GMbFAEuthvteN4KkR02nfU0mZ3ptc/d02ufv6sbL++qsUUC7bmWpb6WpaHNJfAhUKGp+byq2TTAbYpI6OeT+VBjx2sl3z3fvDjTsp+AzS/SuRIOjQBoacKfYgb4ep4xO1gn8DED8JZjZCAlR1GYyh687cxICdp4kjg4LiEKbM4WKNk2vUsux+EZEWdR6J1ywxnr3OUvxiiJ9ZLXPus8NzL8q4uiOej0AIJFqN7Un5ZDQBuO+sm1XnLOjsY1zJoic5IGa2l3bv4N3xsdWY5s4uuhhdrlEjMXTEF4TmBSsb8SXdQo2VWYRs+u6F57kbvcPR/p6PBMz55iSsdEvqJGs6hGg/OnqGtX9nX7xk0VlxUNzsf68P1PdHxwotFwZFAaSuS41LMKqVVnOtkA3tDR2Vgn3alOB7iV4nfRULte0kajrI0mPhig33VP32BNMbThzB6O4vznOnS2OqaLHx8fRq5hcaW9XeQ6FYPHzVZTO3u7DnjHaRSpAn4bNIwBoFCXF1Rj0omHUPL6gLHjeAznL+9A5QAAIABJREFUg0LT5RQInyw7O6cA+wnDkuR2H9csuVg7BuSiKYryKPZvTzTDcvlSTnW4+Nu/JHmW+LnKDZRB2YKn6VEIUUOGhM3SCg89gm1ncJ+8ZfcbJU0Bbc1QDMlW6JXT7yJgMnJrg4sXTh6sRQN38SzYpTp5PnhfvUx3dm2QziVAUc4hr61c4wXAZ4dh62mSbWSiegfwF2dZBlbiwEw6tETf/rt/Z4uK8lKF/+Pf/S+rVbGt4XCh4+Mzh8zDtc0bhV3qvN7jg1Bk0uEzWcD9Z9DHRXLqF6HziwUjaZCimE5wAEeDEx/E+jLnSGBxH4GUWVhJx727s637L93zA4mt/3n33Lx78seYMMG9zkJmd+ye+CTxPU5mNQxtwrEUF8jxlKIuNj+mPxhEME0YmbpK9lgywzDCnrIM4e6GL5OA23GzJFMETaFRF0wyatLOVtlTwt3tmtqtoppMJN3s0HiEBWzQdtn8w77X9WwRFAeRPBPCUhRlfriDv79GtTJnHvTusjjUDUqa3KaN14d6CoQ1b5qmJiPgWS6wrKi4oCji8F6kaxN0wQh1Ty5tZZyVENM7dUoFmjWmgBM2yJgyDvpTN4PLBQcTotyWbt68o6tXmP50VCyh5WiYFkPhN+pPrKVi4gHKzjU6PH6mo7MjnXZP7bhHIdefnKk/OtOwd6ZWvagrOxva22traxNt2SJeVQpHGsJkqcy9A6AYg7iNTQmu1LhfTS9qinHTX9k83PBEZhWbWblMpRnaLE+j8uQl27sbQk9RJumscoqk7farptxQHOWGEGOR0Gtlamf6Ig4pU/iSi5s3vghKdQGfBMsZUQrxfEEjGu/IRr3wHMrmAAn55y8CMU05YzSZtaDI8HznA5BNnaMyComY5kSTGRpDNzvoTrJGKbsWJgJy6CtDn+YJYWSBmAoULnNMBZc2UvKmxNfPF6ZgTcYD5/ldvbKrV1++r2vXr2p7bzsawnff18HRqSlmaHOKNoiA7oVhSzI3SvlolHe2PCcKgJBb55aSv0iu5cQN4WQM1bfovMCdLaJymP4PbPnMc8akgwc7XGkJo684zwfNULwiE3K5YkI4jKy2VFhHs35RBDlXMMv+TOvlwOBxYp+oJVvwoGeGW148D6EJjKBz2BOhtab2CTQ1Co6UE5fd8VIosgugNI2buVFJZlDZ5CkY7z6Y3BTaUTTl6CX659zXNahvpoxZ28PhE+hhjvIJ7D/QyPKyqDLPBwCHFTrQwIK6GmkHMYkL98PYdPy9F0UblZ0S9ou+r4gZA81yWUtAJpvgQE1CH7nSBGMnh8zHIcrfsRO52TXamqUIaS3lIhNgIlGrc0NI0RibWDAhKEZtXpbm27kABXSzps7/3D9tvf+ZTeHrPLPZSqEYGlaC6et89mlVp8+H+vAXD1WYVrVV39G9W9d1bR9q1FCdzYV2r7C/DPyMzntNDc6k89OR+udTDbvQ1yisMMfa1sZuXc2dsirtmUoNNLowXKZG5OMR4B5EE+6JK+vOGkKAifj/6UMna7E0wwkcI+lRkq1+3N1LZ0cQcm3olgu6DIRE9ZMohtm0LExJmDjk2ghQaIFevD/ValZSYV7VclZ1zMLhi6G2Nm/qtVe/os9/4Sva2b2mn/z8b3V4fORG76WXX/KLvQud8/MXz63bYp1Bd8Yuv9Vs6ujohT788Jf6qx/8hR59+pl++9u/rS++8SXdvndPFcdLhBFPfFr5OZtjkAfNWZhJBfWSNRjGbti4Z1YOYFacGRutpgqric7PHrsh5Ax7+MlDvffO+/rP/+n7pv9fv3Fbv8uE8OvfUG888oTw4PBQRy+e6uDpQ73985/q6eOHrjjJHsOltUVxbwbEQpNpT/3Rsa7f2NGte/u6//pVO84WqhPNCz3NCv0wK6O5K7Y0nRY1GoXkI/TnOAdPNJkRMZTWXKJG82+yRZ3PiLSPZuMmgAga+6Bhht4Yd0omsz7DUv5vliaYTWNpD7EIIWW4rEHNz0ceZARoHfsd92FdIKeGMEC1CzZTdkRf2+rxDeZkZ4bOPdPccjNoIN1MtAtKaew9VPWTMN2xXirtsQZHs7tpnH0+H2kw5wtVU0SQzdKSXgxzESil7EPIQKgdDTAT/1CpqFGpaBNaM00Q+0IzGsKoc4JlhTQJ2uVwMDOd+uDgRPMF+1Fdm1t1bXagn1bVRrPWaKjPpP2oq2ePDh3dBTOJ5gmqZa1TVrvT1ObGlu8dvdv5YK7htKA5U/jxVL3BQKvlWI2KdG1/y+dFfxTO7gwggFZHo7npzdxPayjrnHlT9YZn/jkbmy11OsipkJhMvGa2trdC04hEoSRLatA1ht4WQzsf+ios0RMy6EmO0o7x4VwK/SMvM0MSvZfzlSxHGq5cN3sXY4CTWGyui3NESpJJOSpjPQVLBorev9gj47TNTvvZdJHvZ8dt6/rSObVOecpReVFPx5T94oVBWny/9Nymobv/xIwVx8nHZ8+E7UB21zRoD6VSZFq46KbM4NRn5fQEei83o6ZBh1Y++4tkx/1skLT+r8/+7OmRp4npv/9VU7h+8xFNhBv1//7P/6fVqtiwVrDLtO+M3Lih9TqISC0W9qYAMofglcOcMMaJTrt9m4JwmKGlQVNo/SAREtAwExq7hia5SN7ECB7nyYziCgcebh3hjltbm3rllZd8aPPQdftdTUYzFedV9aC0npx4nE/hZe1gWuBcRH6FTpCRNO9xphFjrGwq44YQrRNOTGTUBX0xb1aElzM2X9qZjdfchQ7OzCVoaf7akjVGTM02O0VtbZS02Smr0y6p04IbzHVCUJt0iMmBy65whuWodOB3h4uqlmVhJeTJUeLvZ/fPrO/z8551gp4ucb2iUV+DHIkumi3tHQ7rQjUtEmusiw7e5Nqw8dqtLFl22znQhhlQGGqmwvheYcQ/mGk8mFjgWzCPvC6bO64oxDe0uclk8Ipu3ryrnW10IbwvhP8N51fxWs44cMs+BKMHR696bFpwd9CzyQXvBT1Fb3Cm48Onmo57Ki7H6hAG2gaIWKlc44VPz8oWwC5CAXLQAbFZj8fWa6KTwl3LKJFpudFVXZ7AhWFE3GMX5Bkxv6S/TLE3OZU31p1z8mKKG3bv/OygpnKQBpcfSCGuvTcLGkKcK5PeyXTLRH2Loj2QpNCLZmp2UWOj/okClvQgQY1Jhbubfn4e0y+otxSs6GdjEmzreXRsGIE4LDYybgzMMBG1SU18DyNlNuMI6hB05lxYpo8c04ZEVgxr75WzNcMsoBRGQUNI+mFigbkMFM3xsG9qCeHu9+7d1u3bt3T95k03g++994FeHBxby1kxhZs9JJxLTfOxPibpxRLljT0FgApKirn3uF3Pxn4t52OjlVsbTe3vbvvAGg7PTEPn+fDUqCBbV7faYUBDQ4iGwfQVN73o38ZaCJOACO/2ukyTM//HG3Vs+yFezy6dscEDfqRIRU8JfY1ToxeHU0L73IskVz7TP0NT44Lc07lw2MtRMhn9C8Q+heFmS/nkGBiHajp8bUySQIfUuDHVMTJug6nkBAiQl6hc69zTBAI42BgaD/uYD1umfeio5qborcL5IbncBmoaeYWchZvqDxd6enxi8ACudrPZCUON0TTyRqHN1EpmUIySkZi1rImiSMNmjaOb1tyYBIXRVJmUy4huJKh0mWJ9EeuTJ5cxEcpOnGm6EezaMAHLEgQ3hZlOZ9Vm5IUB+BEIvpyrymeflTU+X+jo6bk0Kaq6qunq7qb2tpvqdKTOJi/WSl9ztM/duhbjqqDwnx0NdXLU14g1UyipvdlWe4uGsKL2bln1Drofpp5kf3VtuGSn72QIgVwXMyZeNIKwc8CmvW5t/BXOrVGoXJAHfarbmCwaS4MDnnQHDZkCIRGgrcnNLWZ8h9Q8Zxw80U1d3LlaQP/Jq6TJYKlRb6Gj5wOdnUw1HpZ1987n9LWvfkd37rxqDd6j50/14OFn+uSTT3Tn3l299vrr2tzc9Hn06PFjszm4z1euXdPO7q4nqY8efqK/+Zsf6sd/+V/0/PFTfe+7v6M3v/pVvfzaayo3GloyLU5ZmWhTC9CipwsNbRhS9LSDZwDpBs0AhRmTetY6jxO6wmG/r93tbcfQlEtk6GI409XDTx/qvV+8rx98/wduCK9du63f+d3f1Ztfe0vjxVyHp6d6+PixHn3ysR59+pEeP3yg87Nj35VaFffGhtpkOlsnTXh2T/3xiXb22rp2fVP3X9vT/vW2WptFzYsDTVY9O86SHapSQ+MxxliAkjkzj/vGxCyuU4xCwgWTl+sHgxopVsQMiZgAr5YBaromMwWU90NkQYpNSpS1TMd05q3z1Vq+03nKHuH0oeeOPjJzrlOYskGmYCzEW0yMm5SXZqOpTDPPrsBpesJUKcCxOM9MkU3gufXj3iRD2315vWoxXYOi/trkgBrnXTSFMATW4NF8oRqAtc24QiLlAQgyEiijMKjGEwe5O3MXan+5rEYVEKhl2iROoG4I6/yeZjUmPiFlAjheWpJ1eoojfTDHtjYb2iTfeqPuvR+n0oPnTJfPNehNIt/PYeMrMwVaHbL8NrTV2TLFER+PMTmApaZqnT0dnpzr0dOnmozOVS2vdPdG+B8cHw5En4suD5p6fzjV0cm566SmJRwMQcYaz7ra2dvQ9ZtX7MINI4KJKRTZjXY7zO+WC4Ou1MKcm9bdU29A4VwCKPSShIEBTIqBSZRInoFAncPsKt/5CG8IcCb/ij07TPrMbMi9TZoSmo7LM5Smv1Hvsn8l2VSOU/FZGhmV1tbbfTtA60TISpPieLbYB5kgWoK1lmHBiElsmLXNY4CTqUVM8FoAsDZLT54gAJGu7+0In870tCZy7+JJIABVmhDSDJo2uzaVCd5/LK2L6WAsm3TNTBDLkUTrq5h+czkL+KIZjK9mf5mr8L/+b//QdZ8dKGe4DyKqnRnJiNDG2DjCmjfElQGmBlUomwrQzZbLddP0KOponoIOAHoF2hQFEZsNxWlECsCjhUsf4bHd8zNtbLT1yisv29yDi3h2fqp+b6hJb27nn35/ELzyAg9jPdA/KEJQQnA8XB9eFC1ET0TuDe8/6x+5UbmIHo9GLrxY+FhMNxs1FWtzFUoE0IaTpcPjMyptPjvvnQDrldpNqdUs6speU7dubHr0TwEKcmKr+JTVYyTenWk0mCw+RrQl3h+HeBZyJ067p9WZA2xKRdpwreOgMK2uEZCMwpkbbTpXyiujWXaGTUwqF7gCzlbJNSk0gt4QoVCaJgLqxSS1oWZrI+gmy6JG3aXOTwY6PDxVtdxUq7Wlna2r2t25rv29m9re3tfW5q7arU0jYaenZ861rNU2NEWgO0VcG5sqLwwwaMYHo76BBSiBHDIcyJQlk1FfL5491uHBIx0dPtZywT1n0ovr49ThvO2thja2W2p32nGwusGNOIU4I4qOboimOiGGUbonlBIQERSYbSgcapNUOxnzRPnk7SoYnIl2VVDJyG4470VRDaUTMTDACAdMFKM+tLxwQe8x9hiFnsEUiNANejKxFvmHlismxbHJgGJxXwPpDrXVZQ54OMKFqQiuVkyYeJ5plCwqpiF0kxrxFNmVDkqjG9qE8K4n1Env4RiS4L4GXSfRX3NDGIJqihDoSnxGPlPNlBSMgzCWIUqm1QAUmGg07Gu1nKnRqOjmjWvW+9y7e18ff/zALxxhp/OlGg3stnFeRS+FljI0glkHBRtgbYKTAmBjggfjgEyjoIpubWAWs6H93R07kZ31DjQY9n2whU4WunDdlFJiMBDDo0M1bwQNAIdeca5VOeUAmmqe6IphzhnFtBd0TEmiMYSGC108TGzCpCSm0rZI9/2J/Sgak6B9h7GDH9T0imchokCCKhm00GQjn4obJgycask3MiY4BlkTJTW5FucJNAUv72M24tmPhorJIM8FVt8XTrVh3pKnJ0YkMWLCnCfFbLAvAuRA9/ZBZfothUtQejAVYqsvlHZ12pvpwdNnmkNjqze0vbNnScJsQsETmtpyHafVlYawOtDoEkWU4xJsOBMmYrkozNP2TAfiwtIYuRFYA2gJaEsUt7yvelLofLQAlHxSpQBqI+hpD8lsjbhL7BBQvdM1n05Vms/UbnRULdS1GBXUPTzTybMj1corbXcaevXl69rbb6jdlrrdF+p1TzQfVFVRWxuNbfXOJs7w63cBKNHBlNXs1NTeqau5XVFjkzxXfjomCd2wCzfQGlRl9ECY0gDoztAamzmC22NMOCuQdDHISVO+PO3NzXGeNMYcOWkKfedDc2utM0+3dWZZf5JMeRyjxM8MhkDV4djQgEFn+G9FpwcDPX98po9+9VQnR2NtbdzUV9/8jn7vH/132t29rlq97bzCv/n5z/Sn//pPdf+l+3rrra/r1ddeVaPR1JOnz4WZBGDf9Zs33BByhrz//tv6sz/7t/rwl+9r3Bvqj//wj/T1r39dL7/2qqfWgwnh9UwWC2o1mqphzLDC+ZnPyQQHPdXC5jPOWHPQNaZhI50eH+vJ40c6PHihmzdu6tbNK7p9Y0cnRwf69KNP/Prog4+tXyTD7Pbtu/rt3/mevvTmVzWcTPT0xQv96sOP9Muf/0wfvfuu9z1MM3CrxjsBbbfBHKiJk6Gm84Fmy772r27p2o1N3bjV0LXbHV27uaNVZayp+pospv5cywLSCVy0w33Wenm7XQB8RF6szy3Widd1ZhLljMlgkYTjwEqVUssAbzZocdainS2ZiOecUYD+2PvQA/Lsoem093LSzkeNcSniJaeEXZSqa2+Fy6VoZBSGGZfXoj0hUsOWnDSjeb3kMro2K4yf570vTVFyUxlOnBd+EzFESm70CfRcu6nmn7dAChRul86gy41MqiGY0LOn0bCxv3uYQXNcqaqJRMVh5OTUMRig+QgeReRwx77NkUaNjQavXOR5aLnpcvxRgxiVro4Pj/Tk8Qt1z4b2YOh08FDYsdGLmb0LNPnQmQEH5hqO5ipWN1Tv7Gvrym09eX6o9z74wKwYGsI71/e1GC91+PTclFUkYaPhyjEM3eHY4Eh7q61KYymV2WfOdfvuFb3+eQYzkamMEQ6/AJOdET3nPUSdWysXoimE1mnvjalG1GyWw5RVo7bjfAHoNlYYcXG+htnogvuDi3KSvf1aK/N37m3CA2OPZnJMo+j8y3xe5YYwnWE2REqU0dQH2BsFl651bZfP39jLzLAz8wJzr9DB8mewHy0TSnBZaNyjpfKemqZ8wWjJ0vZgAvn89/q5cA419TVFQGXwN0xg4pkJynf8Wk8HE2NnTVU1kyPXDhcM1vRVF81gfJf0/3/9Qns/oI74vf/5rRVavqAGxFgbBAEKHFQ7hKcujVMUgQ1lHIxcUsEiTjYdJm912/rXGuRzMB2k4YipxcT6nQiqJBSb6Qmhl6BlLCa74LERnx7bov+l+/f8kEJtPD6JLLlRHzOOcHjKjoegxRxYINE2cUnTvtCd0IriMEQ4c6YTuH0MClKZwgh0pec/oyFsMjFoVlVvEzKJ2UOE0uMYyMFLUQ0iSFYdY3Eooo26VK8XdP3Khu7f3lOtRkNl88m4gZdCWz2FonAyTZFmE2fVOuENl5y91hZxaZoU0xE3jC7SaTR4eENwm8fiMbgIo4lANWL0TUOYIzmg5y5nCzVbLdNq+RrQMa4r+rZgV9H0g1yx8Fd2Bx2er9Q/w/63r83Orvb3bujmjfu6dvW29nZuqF7fsG4PPjvNS49IhhUi47bvuY1pkk0v94lDFxMBOxyao7UyJRcQYDEbaDw419Hhcz198kCPHn6oyaRr7c1KTDQnNpVpbtTV3myp2W45A7Dd4V5DrwxXURtO2GkxdK8xxg+OtykLLt9Dz+pm281X2p88/ckc7NBTedHbGKSgQqXqr7a5Q7J6z0JlO9Al9DGR1l34R84LCG6yys8tXhK8W3ictFt5UuwmLedJpo0r6OYXVIDYHLPFf3Jr46tKAZrEhDDoMDwH0RBGYDkbWNBJoznIzUhkeqbNK73P4PBngTQ/j6Y3wninVm+DAmJPPdFoMLFRiRvCZjOt76F1tQivd3e3deP6Dd25c8fi+mfPXxgxZa/B6ZXPSJMxHNK8RQyGKU0UJMlBkomdKew4o5pSwmqYq1rCsKqgTTKPOhgc0WCu1B2caAydFOv6EFKmgNvIW7IVNGsTDYAPqoWW5L6hF8u0F1NQUsNlS3dAJ4rvZKJlyjG62qEd2zz1wgU3EAlPqdnrDPRzLQ2uARaEeYGR+sAHooH0K4KOuVeZbh+FWCCZ0J5tXZ1PyVxQrTUVlybUSbiOHnjlfSziTDh4QoMTU1lnhrkZzHhtmiak9OnIe0M7RkPCBBvDgACdPGFJk0ebdE0BpDo66U702fPnmoPAE+Oyf1WtVisKA4dmotcGgV1qNItJh7NpU0MYDqTRFOZJQDSEySrfa5b9jKL1gpYbk9KLaJ714ZqEkfkQN5LvhjAy/gwq8dMvI9PWNmYXAmKG5iov0IU11aw2VS831D060cHjp5qOeqpXCnrlpRu6uo8GuqLB4ESDflekEJSWdbXqHc0nTNFWtnKHgcE+3Nioa3O3zTBIlVZROPOVG1yfkRsXszpSSU8zBpASTSEOzDZxtzkToE8FHRWAW0Cacf6lZ8w6GCPewY5w6+czJEX7eB0k9oK1lYkSnPZG9qaQKcRZw7POWiwsyyou0avXdfS8rycPjvXeLx7q9GiiWzde17e/9bv64z/871WvbWhOFun5oX7005/oX/2rf6033nhD3/nt7+ru3btmqjx5+tSRFDTC165fd31wcnKst3/+E/3gz/9fHTx9jupYf/KHf6S33npL9156yQ65Q4yjEhgCiDAdjDU872k4ABiTGq2695geADPv2Vq8pc7P0Xc9dUN4dHSgO7du686tG7p1Y19HBwf66IMP9fTxEx2+OPA512qSRXxN3/7t7+rzb3zJ+sFPHjzQ3779jh598pGOnjyJXLcGxlV1u3I7I3lBbAYayXPr/5aFsfavbmrvSlud7YWu3dzQ3ZdvqtpmkDzTaDY0lZoJ+4RM3+nKZ7RrNj/UAXYmQnBqCCN+K1kwJUlBSAvCGgOwq2Xjn+xP4BqHF0BpBlYBgFI1SmHMBuVIsbQXxtMYeXgZzgrqaAa7sis11z5A+1RDx/dNkUlh+nJhbhPnXxTTUX8GHT2c3BPDJmkO8/Z3mSRnDVuaRPodrkGi+P3Fr/xVUr0S54fB62Tqx9TGEifqFRpl16Chbwv3R57AiEyjIaxUk8NpIc28AFXS+W4zlxnym5mKy5olNeUy9WbReco4556fUf+cWZbTqEORbtvN1A0nACKGN1POEiQ+DHNKam1d08bOTW3u0xAe670PPwm30HJBm62aJt2Rjp+c6PHjAx0d9VQqY9LXsPkj0qrZaqydqw3V2wRgnOvm7R29/NotO2hiBkPdbv0bOc+p1g7oCYbfylnNbqYdibTQSEM3hKxby4Q4X6xdDtlb5EuGTCrrm4Nlcvm+JMK3Xc3jbpmz5AnZpYbGAN6FFs853t7feSTN00rPe2Lc2CERDTQa9ainAoyNVwbHmBA6GcDTd6Qg1KoMmGLNrbM2Y1awbgjdn9jY7aJBtMAigfcXEhR+bjR/AfrG5NCDAP9ZpMeum8F0BWIpJlJ1shzNk9Ogrl5CYS7ayb/neb947oNUUFDhK3/whRUueBQB9XrTRR1Icc7QC6vSy6P4KAYR7kKapkihAST/C90ZqB7NIJ+O0MnxZKTheGjaGC+4yHz4zU7HyF2DuIfR0G6ENH9QCm/duuUGgY0ALv4ZDeEIU5vgOtuWnIfEhW7oEH0DkhMiT40pQ0sMKTgYI4PG1swWti7UbIKGM74/N20QBA8EhpDqzW1pY5Ng+rpqhE2SazJbGNkZ9nGKxJkxArfrNbRIBV3b7+j+rSuqVCggQ0fI1CLuV2hSTLVi4mgNIWY3E0/cigXolRcB4r8OCcT/W7uAevIEipa0G+sKEvlXdpsMjVW2fo4cnVWY5kznptwQrMwFphi1BhOuVoHg1JpH6RTeBLYPuhMNz1aajqJOvnH9ru7eeVV377yiq1duqd3aNi8du97gOzM5Y8VDN+XAwmG2YDE0yCQaUKa8gyGBpNzH0KXhOtnZbGnYfa7B+aG6Z6d68uQzffrxrzQa9zSbY4ADHWyiES6STHRMiyxrY6ulG/d2VcXUhysLkmcKKgYQsUGXcByDJ73AWplDaaFaueYiLmsgLJhfazKj4PeB5Yls7EqetII0z6GIRkPEZhFaiJgW5UMtU3rsgEnuTjk0CCCMdjFLon3+3sgxVOtkZLGeGEPlsYwiaR1sWhNIZ6CmYVyTGwwDNnaxxAAjqBZM+TOVh4bQegg3wvL7ielh0ChtNJAE9uHAFrTRtb6GmA0/kGxaXGMaQv4JQmnMhqbW/kBRYcJDEeTmEd2BcxlXarbq2t/b1Y1r1zUcjdQb9G0pT3MNAomjGFMBmkTupcPfrXFh160kE5Gcp8O6DYezegUdL+L8ENK3mzR7TBdxeE1Ol0m0Hg1WuKqGky+GAkEVdSYejRp5Qvz/dJh5s3YjluidmGo42qNme2vve4WCqWVMvpgGAgwxebSWBIBsNl4bCTEN4n0AYvA9CytMMCLvKNxBYwprhV/O9+Tn5Zw9ivDywk1hdgHkXoWVeIooSNTkTE/1hJqtO02iTblaZwnGVNyHoh1vU5SN0dUkjrdZUpgJ2VAnCfHtzAYtj2eNKR3udUymJ7jWlXVyPtKT02MtcG1rNbV37Zo2Oh1/XkAarg3NN/EUkwXPSUHVArqd5ELK/fJ7D2vuKAoj5zCiKJJDnamTcTjHQXpx6P3dIjLb6Ae6m6cHNFyx5pKNTYqsSBRfN4Xx78nMqlHMrmTDl+3Opsb9nk4PXujk4JkWk4FuXNvRFdNHcSkmgmSi0flEfESAwHq5o1qpbUdOQpjPu3012k1t729rshwB6yy/AAAgAElEQVT5ce/sbKi9U1Zzh8nQ0ICazZG87MpGsieLpQajmTVyixXRIQ07UlYXE5WX0wwr+TkM/UncTzeEBizoErMdPdcU4CQCka3v9IQwTalzE5lo0mEaAnCRqVI1FdVQcdXS8Yuhnjw40XvvPFT3ZKFXX/6KvvPtf6Q/+v1/ovm8oG5voI+ffaafvfO3+v73v69vfevb+r3f/wPb7zOlevzkifernZ0d7e3veb/5+ds/10//5r/ob/76hzal22xv6I9//w/05m+8qVt3btsQjggXLPdZR5haPf3soT794COdn/TMJmp3OmZydHs9VckZq2KcMXOz+fjRIx0cPFe3e+aG8PrVq9rZ2nZUwGefPjCTCaBzd2vb1FYyEL/5m7+pl197XY+ePNE7776rv/rRjzUb9AV02G41rVXm2SXiiuwzPBom45mOT080ng/MfNnZ39DmDnm2Xe1fa+nVz72kjd2Gqu2SBrO+BrORHcoNTjtTtGl5hDWWdgnOz3s0WZ6+mb2QAISkM2dtx59xvxrhVLl20ISeHIYtdg5NDodRA4bLov/ccVJZCx1FdZznTCezRjea7HxeAaTz4pyNBi3RShMtNQCKS/Fhmd0A2ypP9EMl8msNYYLmLhW82ZU0ZBVRR0fDEBEXUWtFlmxyIU1+DY0acVfEFoUZTQBciHNxY0bmFBNzmkXkQ5ynfL6hKd8wcNgfufzswegQA9i7bMyTtZqLcUGLEWtxZnO73X2yB2NyPBzCouI9htMya5Hzypd2OtewN9Dp8ambE2Q7+9df0ebePTW3bujZYVefPHhm/SvvcTLoqX90qu6zQ737y4/15MmRrl67r739m9ra2deDRx/rsycf6+XPXdPutZqWpXPtXKnr+o1NFWuYqVB/JB0nax9DHl7UGIuFSp6sFu0uCn22WCloUoLNFf4UnnS5GbyQXCRG+rrTi/sUTs7re5buXY5FCd19AuqSZIZba2lbArQz88Zmfm4IfEL4PFtTO9mwkU/N47mPX0nSlXJyoYYCVmHeNaVG5uXaIVxLL4y4YhCTa0U+o9s4AwaxJuIZIC84uXlnN3fXEyHXiYYwJEP8cgbzmuR/uUlOAG8+31IDHbnH6ZOEjuK/4VdughMlFznGN/7pN82EYZgbZhORX8Zi5RVxCPHeYuIQRTwbs5PtbdfLQ4n+Ll6ZKopOz0YOE6ZB4fIHhQHEn4YQ04Uy7mHjkQ+6Qb/v5m13d9d8Zca8592eM0U46NAV2QLb9RI0UYT2MyMlFDk4WJlmmR05V0EZdYHlKRsXPjRCZNoxOej3T11Qke/SbtW10a7YIrzTicBzB102OCyWptCC4uYCGiQJagCNYadV1c5GS8UiBRwT15SXaOQguQUl1AKuLjmLNISeEHrRJ5zNm2VslNFkpIbwUlArhfN0FmhuUCWShbOnt/EFgdhnCkdyYEpJsdkaHoTDDzNufzYPqmi1rGgyWTp0d9AfaTSYaTUF3dzU3s5V3bp1Tzdv3FOrueV8qVq17WuDk2dkPIaZEJShxQx6E6YZMW3lmcH0JYu6DQQMuuqeH6pWXfnazycvNB+fOIflxfNnevDgE/X7RBIE3ZIDCeMWngV0nXyWaquszes1NWngARKMUtG4ES7GFCW9ihQ43JfQXVWc8xYhxyaEZWfWFAJv8MgaWorQQLe4XmwU2DVHM4UGJVyn4gAOOoF7l7wZJjosDasbwtQU8tzy/R0vYje00HBltMtgjMNPY4OwNtHN2683hHatMn0yaKg0YKw7Nz0WM+d9N4KMKUpc9C9pUPP0kEMrtHLZvtjPZNKYWkeXaDRr1DU5fY2nMV22KUdyioNilmmO3qwyz96GW0XnS251mn5WyeXDuc1RMaWyoHH3B2iZe/687BdxiKLdMt/616ZsWDij34D22agV1aySoYS2ISYWFL+gexfqhEx/i30Ba/kUhiByZWkQmTzylCB0t4YvTaricA7zEbRIVOw0gxgrlTGRIdR9NHZDCGgEtdyTR9tRw5K41BBW+CzkT1IohfYq09rjoAhE3axj/tZ0zJiamc1LfmQJV+B0iHq/CD1YuA9HY+hLn+h+FIrYfdeczxw6GoaijiNICjA3CrnJSvpa6KCh50yzJjcDBccPkEk3HpItGq/FdGVqejy40ny01GA80RnnAGY2jZo6u9tqdTbUaKKjovnEhZTp/0zzIhOtoso2sErHItPH1KJFHmScQ/ksz1MKmqPQa1+ch0EpywPwrN1NRWWaaeRMw/X99VAgTzkS+usiOyYWXKMKckgDbVPr0ne3N/38aD7R6cFzTQZdtRsVbW+2tL/dsT6EhbKa4L47dRRPvdz2azpaqtcd6ejozI6AG1sdzWAzEG+x3VF7m4aQvW9krb0t8XkqMI1K+bb9CfRtLnk0hLV6S5X5WOUl1En2qJgi5d9nd0jrt5Lza2gK2R0BzmL9mxnhxvyigLbmNbnrsn5pIMIsgkKoplKhqZI6GpyvHLHxq3cf6+Rwoit7d/Xml7+lf/Cd3/f0g7P9L3/6l/rZOz/Xe++9r+/+9u/o937/D70XMsE7656r2Wi6IWSPOzk91l/88C/0zts/00e/es9Tm06jqW9+9S29dP++tne2VTAKQ14Z+YcljQdDffrBh3rv7XfUPzvzhAPqKcAJDXgFg5lK1UUvbo7d7rlmGMgs5mY4ED5eLbd8JuFuyhnCUc7Uz8XyYq43v/Y1u5x2+z199PEn+tFP/kaFxUwtAr4bdRd61Cvof0sFgD8yW6U+erTlxDKIjU5djY2iFsWuNrarunH7unavb6mz39Z4NdQU2jBmatQ+Zt20vB+SqUw95H0mFZG5yQ83xOwyFU1gpotGU0atFw7GFwYr2RQtN4SRLeq6Ikkg3NQmdhbvJ8ypWBsAWkFpdp2xZt1EQ2aQIS3N3FDGhDOK05yhHLVPTG7DivhClnhRxgaTIvRbWed6odPn/LI529qpOck/Ljs7JnApGt+CqhUc9gGLY4gQTsfREPJfnvE8eIg4sOTWPQtQKpi16Tp7opS0u+sGPb17u/xX7SY6mQ7cFNYbca55z14iI4pIEEDR8XjkM7NRr9hkZ9Qf6OTozM9Ro7Gtnf2X1d6+o3Lzqo5Op3r6DFO+pp/1pw8f6uDRZzp+/FDPnh67dvzWt76n23deshv7X//kL/Wzt3+kr//WF3Tv1T1VmyOVahOVqlNrunnYfX0SQyO0wny0uQoAlmipixJRzDUkYKWVZsVxSkmK6mlNp8xu7elMi6sRNSznI7Tn0MonrXqOTktgfDSEod33gMcZ1ym/18yoMOOLVIOIvIuGMFzd40CBxVBUEUMlT7YvFIB2Xk7ABEoYjBkBlzJtdLlkuo+RXNIZJtarvVbSNDomhBe54bFTJgo+VXZyGbXRUe5L/Jli6hx/liJ+1qhlPuv+zgQ1+Qx4BV0CPy5Ov/+mzjBJkSoqfOd//N6quCTzKTiO2bggC8fXKJC1JhlNiYB4Grm8aK1BMac9hSFjhZymAoQxhnsek7mmWs2W9XosNrjITNwooPgvGwnTQX8fwBAWA7x2GJZpuuEFZ3dRMg3jjqRea81J9pSqWMNuMfQhNt6gaYEqVlZ7A1okIaEnwjBrexdr7La2thra6qy0sVHyJKPWIIS47KIf05DRMMI/uWEUm6aaVUI/AVrMjUfHxINte3vbpYf2xw+AXUajAEJ8i7EChaApZfl/TeEJq1nTTNOfu8mzic7K8R5R6CVULhGT8/OT+/g1XQqabKI/RRMQWkQQJjuHqmKh8WyKYH2ufo8pFgsN5GdTV/Zv6KV7r+j69Tva271qqgIugdVqy4cBVNrQIUXTTkM4nxA3EnpJMk5o5rBFZ5JIs3B6jBPbIz1/+qHKpbE22kWVVgcqrrp+uM9Oz/TkyVP1ej03ktAcKUJpQIOsEDpITHqKnYXaW011NrccEVL+/yl7syZJ0uw67Lh7uMe+5FJZWXt39d49OwYDEiABgRIBmh5E04NeJL7pVXrV39Bf0KNkMr2IJMDFiEUSCAJDAjOY7unuqu7qrr1yqcyMPdzDI1x2zr1fRHRjKJoKSMvpqlwi3D//vnvuPUsjVY6k+Al0BVQmkbu/Ou0r4brnpuDXWGQwp+KZvbYDO7uDBvroWuqvQdbcpKiS7y0DFKPbmRZHx4OBSXYTGWbdzBzYcbJoRga8uQaczJRFwvfgoMXuPGnudHX0jEWjqRrVQl0l6TlInTRQKM0II0UcECoM1w9blfzK4nQQTH684jhsLck4Zcf4Jjw3nHTxDzc6AsyN25fTxWgGE4x0FJeivcCKARZLen8EvalRfljM1pK1OrF0CSXQCcYO/B1kERAUchJCkEiKq9yE2QknGFTB4bk9CnTlcxgE7sxCikVjSdWGtAJkremtHRYCNptpH9c4C7WVzDdI7+REj/ScJfOMQqmiKbFr/WQ+Yk5l1BQk1E6nbdTqDV3fQnR7Nqty6Y0TuQ5bA2hV5ppaq9tLZMYJ4ZLTmJ0JoeoWnxCKch0suAkIjUZimnzueww2pi7RG0NOrTXX4TAp1N3zioq/l40sM5xRZ5WAcMU1biZSwXxBBaMOZqOTVNyv6eS5NBMxSgfJjC1zYD5eYsHYoTGD7itgyXuQquGHIkdZlcgjYF6LUNCAoNdBiy52/TbiGl2DC8zLmUAhUs0gVCzJ+dadRkX1VzSKaTPtXloX1gAd95igubUj0a6dTwvDKRkmGzvGTsze21CGtK4J+p12H5wMN+vHYzXY+aepTkE3w1iOtl1mWtZrGL0+FyDkGux3mri2198UllkUYzFZ4PXJBdKogUatjWidSrd/enKhdcrpDy3T4ywVLb45SNDaY2FDmr0VN4HllJfM3aPL4Bo5KaNxhiRl7E4T6ZoTwlJTcumnIz6P5oQnXY3T41lg2VnAe0wtj01DQk6uxaJak8dkI0GeYACFH8EAiDb4MQFhRUpsA/k0xYNPX+D0+Rhp0sO79z/CT37893B8dFN77D/7N/8UP//4b3D66hy//Tu/i//8H/xDC37n+yrIEMgkIaEG+OmzJ/jT/+tP8OiLh5rY1dYVOo0G3nnjvvTCZL4QRMcpJy77YiCVixxfP3yIz37xC8zHzLgtcXB4pN89Gs9QSw0QqtGm/XXpkpbUGzt87ht+1q5kQEXjOAJragBH0yE++uhD3H/7Le31z1++xF//9c8Qsd5pZGg3GA1AFg0zDvmcM9KCzCAyjyzjkmdkvUXde4V5NUStGWGw18fxves4un2IIp5hlS4RNcxhm+7C9GsgZZ00fTaPyHKw5oc5wJp/dZjC8eUbZc5oeQYSV0tOpJzS6TIBYxio4LP7LXM5JxxrameGWayBuCeTYsr6SNNkfg/18aJ3ugGRQ6TNMGYDCO33BP2hHnXfx0SxdPMn1kqq5/yPvTN7RdYzt/djNaCtTzONsRw4NUzdcdvchA2cGpMpmHaZJILmQWltqcmaTQhZsLnbFL0r/CkJ/Sb7OfwxFrXBPwq1d0dXwzXbfSoAEr7GetzW8z9bjFAsZ9Inax+LCExbSOJM9ZKGJdOx9spOp6F1RYnV6HKMtNZBs7GH7uAeGt1bSLLruBpXOH+9QJbUNUn8/Bef4PnXD3D24pEaAPt7x/j9f/SPVctdjcb4k//73+Av/+rP8Lu/9+t4/zu30OotUayuMM3PFYzODZdncHB5NU0gmRGu01yXIlHW6MUhQEbaqVwH/TwxwL8Ff+GU8c+2KAUIdRZvzjKfFrtrvpMVnbFoDXjeeU0IlSHhvo0OCLfkuTXWrPkCvVgNXtaaHiu0GajZ61A9yDrFXbRJG5UXBz/KGlYrPjM2pafMJRg5hvowpBVojWp98rnktNieHZO6WPOXr0meBn6FbEJo5nT2iPpK20wAdyaB4Z/0OWjht5rGb4LC/xQwpIFbhuh3/rt/WKFk9AGFnr64lXPloe8huNYDy1XckTLEh2qXDx7QtxrPJqS14M/gaGUPBV2K2HGzjhndK2f2DjYPqW0S6uoomy2Rt9uYXTDRpswRS0YXpKkpr88yDen8xC5esARmFgstqAP1ihs9rX0HgzbanZoiDGaz13KwPDoe4OhaHwf7bbTrDHBmJAHH/+x6Mf/QCiACIac/b+iO/HdtfSxW1IH1KSE3CwEv4ywbaDDxLMgvp4W5qJW+mbgzkqUie6fLp4RhusEChwUZiwej84dOmndV/Gfo9rsDn02sTD9GGh/56wSVZoWcYFXSxprXYoX5lGCCGVDMxeqi393H8eEt3Di+jVu3SBHtI0ubmE354KYyk5GOgaDQ6YeaxK5TJBV1feZexMxAuRAmdVFmuM88/eoBnj7+FC+e/g0a9TkO9mpo1M7RrM/Fm5fofzoXHZWggxMZmsZKSD0zMTUPQ5pQjKsxWt0W9g4OMDjYR7vXQZQRnK1Q6kBR1atpIfV1ksEUFSp+GClbLm6mrLCu3y4gDDNCXm+GnHJDsHBx0yuGZolcTX1SpqbiTmeLm334Om0IGxBoI0XLYrIifXNgOa9ej0igKm6ebd9wVBwbTcW6RPz+0rRvcuL1R0wdTE4i7e/snLOVpem/aBb23BlzgXsCAS9NVuyHiHLo7nah+1suDVjSvIa5gQx05cEr6gubRu4Qx0kfDxXGvVQVwVKORj1THIzbNomOsxlpSjBuzAVNSAt2IULHMnQAue7tGSUtmF1yUT5p/KSJiIHdpTLTAsMhTHONmmkW5SxoVyyHLaKB/0QwTbpvGPk6IAwTQj3XUYokpS15S1MZGuKsClIpqWvOEXEizWlLRQ2GxQdYEK/HkMgYhM0BA4T+OPs9NMqoVxxqSFi31VweTf+X67AJ4CgUg7vUZ+rMPBfCT0waWjmNkJmJa87iOC1nyqPltgWKMrVECpaWZtSiDUh1KxacQq9p5IdVEQkM5pMS+XgFIulklaKR1tUxTuNcRlqrRoppUikDMWplqPdbGBz0UGtEqJIVZuUEyyhHXPdyTywIGzEoT9Hpi9Kq8Sygq59TyWy12ioy5sNWY6Sf4cDQQI0doBt8yImY0IzT4lwTxz3SMg15NYMTa1g7MdZLmicVah406hYArYDmWoXlbIJoVaDfqmOv28Fhv4vRkJm6Y/SbTazyEhdnl1jnlZpSrXoPq2WkCSH3N15rArqEU2cWqi2g3l+jQY17g+7OXKkrLJY5ZvkCM1K1qXlhlEdcR0VaRlxDnW6oaoaRCs3mBKevIRopFNlW5m5AobyrfN1pT9rRTzuN3q61GRepUOKzI80VNUYMea5jtWwhrnqIVj08+OVzPHl0hqvXc9w8uofvf/fH+N53vo/BYIB/+i//T/zys09kHvfrv/538Bt/57fUYKLGjppfMoeYU3hy+gpPnn2NTz75hcw36CHADLhOvYHrB4do1Sl3WCEvbdJMOifpms1aivHFJV6/eollMdLz0u70BPrncxqeNWWIp2XidRB/ViNNcXV1Kepe2tgTEC/KuSY5jCuikyL/mxO+O3dv4/btW9g/3FdU1ieffIrRcKyQ7f1+X/mDpFKv9bxwNTkzyKNlSDMkGCQQv5peoKgK1Oopbt+/jVv3byKPJ4hbK3SvNVDVSjVOImoRkUg7SkDIplNo6Jup/9YcyVxHTRLg24efOcYE2z4vgWq+W1ds4JdRPY2u4XFFHjwfpEU8G9g05IebcFnW37bhEiCcsVRsGmmDaGtyqHmun2H79Wq18MnidhIoxoqbdqi/F3wuNJ0xR0cLMjczGmnYJA1w6Yc44Ta9Uw2pLDzWtWTWcI92rTL3FTvI3cCE1HWnx2prUsKz6a89Omir2bd/syEJL7cHmft5SO0mp8VcP/RG0ITMCLloNrsyaSPYns+nmE5HkjC1WqRjs76qxOyoxU3UEub1HqLWOELauonpLMHlVSkWwsXJa3z2i49x9vJrTMav8M7bH+DDj36AH/3gJ5gvlvjzv/gLfPLp3+DlyRP8/d/9Id5+/xhJfYZVRef3saK9BAjrZjzE5qWZ7bjMgo1X1b8rmVexBhETQk1Qn+ZtgFEASN6i24yKvValdEBNqzAO9saGxzqZSZ//VNO36DdsfBxUEDulcmMWFoz9jGqi0ppMJxluBUDoP9eB4Yb94L7Sm0xvGmTuAkKCwh1AGGr2wCgKk2xjJZokh3/MXDE07wkyreEemgcmFzGtrmkKt392JRCbBsk3vyTgXv/n3Yu8OfF8Wrrzc3nu0wvhd/7J71UVnbeovXAhMb8s5M7wCSW4M70Tr6l1+80237P2wibhfOnwkMtFSOHbnu+T1pS/Q00AwQPB4Gw8MY2OJgpGW6A+gtba7PaRBsefMqEuyYMq9SrEt6WZDfWLmUAgNV0yraGzAItXUujkdmoPPw+L/f0Ojq8P0O4mSDPSXofodgkIu7L/7bZTZDR7IYDhwyA4SroZfyS7GOQdcyGZ8YLN9TZpvSpK+aH+aQCEK8tpCmNujtT5wCj3g0YSLhzdTIcdEPoK0XXnv5kbId1gV5hNCAgdAGjxhw6B9cu4+DcTxwAIPXCZ+h5NJOJUNsjTyRLjMZ1lVwpKjuMWsqyLg4PrOLp2A7eO7+DawRH6/YGmdCwQpoqgqGFPgDAxCrHojLa4+bilVUPRHewWLSuegow8aGsjW0zn+PKzn+H5k7/B1etPMegXuHUjQ7c5Qae5tA0IFN6XAoOkaDKjTvrGMsZ4kmM0mmM2neNiNMaz1xfM+0C728Xe4QF6ewPU2w2FXRerAiW7T6BW1A1IOGYgzYPUNk0IrTMUdJgGBu1ANQ2h97gsFskBoxuxuIg5uBbyXus+UUslO24PwZbmy7qVjD+xaZvbFgcaS3DJ9ftJh16+blsj1sGym7vpUW7XoOeG2QZkE325EcokxqeA5PMrJDU0Nuy5tum1Ob7ZpNE6sNRhkvpIgMMDYaO78HB7vlfSGLkm9NxqUmkOw/zvKbvi3jlmdhWfdQZOMyMqwkJZgCxu7VC3Z4aHvdE2OWEy/a3Rk0orapy+KGCk6t5gPJ9To3/aFMQ0gWZ2UK7sPVsnzaZl1vTy7jK/bwMM3Rab9v6krutiGWg3vGoTui1ltI40a3pkRgPVikHjzN9jx3OOakVznJkAIZtFojDXPMnEaXfMf2RzyDZZMzEwYxnSnI0ZEHqsYUpo+2BhUx/fA6RT9oPNpt0sjsyd1rTMVPpzqm5W7qTOCBCua6ixOcW9Spme3EsLzKl3XS5Nk+vgr1iw8cYGAONkyMCOUC7WWM3XWM04NUuQVgSEDdQVk1CCZsqrZoZJbY1pskbFfbbfRO+wJ+MUxsgs1jMs40LEDj57nF54pSitSrArT11PaK5+NolwVdLGOkV7poPCEG7vbKGNBtF0G0YvL3VGbAEhQbAmoa4RDgHsFsthFWjF6e2q1PrVhJ7TarEV+fDnmg4O2g3sdZrY67YwGV0hn03RqafSv0+HE5SLFbg1tuQeUsN0Qv1sIU0Sp3zk28vYjQ3KToXBoKtJAaljjMCYLaYYz2eYLOhGGaOMaljFGb1F5f5J6jRdANUsISCMOUnSv3rnmhfKzyaGIHNKqKglO7uVweqgUDrCTZnhp9+OaYOK6IRgMEVZ1FEUbAgcoplex8PPXuDR5y/x5NFLtBt9vHXvXfzoh7+Go8ND/OG//md48vQJGvUmvvu9H+Kjj76H8/NLXF2NtH9cXl0qLPtyeIHXF2c4pT5zRSp5A600Q7teR6/ZRMYoDgLC5UKunATOzXqGNhkGXMeTKZbVCCs+h5JIWEOUtLta0kBCwSabZMuVtFCNWorRcAhGmaStARbLOSazoZrJmZxf50xQkf6rP+hi76CPo6NrooE++OxzvDq5wvBqjl6ngyaNvPgsLiNQO5aAvy/E/5gjJRvEBAfMkOMpWmtkePPdN3HnnTs4n75A1Vjg+F4fcZPaZprmuMMrnWUrNicXDsLM/XjjXOwmQIFOF/w4TEvngH9DOfMdcdOZcr8GP2+0DUpP55RigbgtS8lcQ4Mz1jY/mVNAM50JZiA+cXR3UukKnbon9odAoVEyVyubgGra7806M5iyjLpQLlk8j9H1ZNahqClbsMGww6KDHDTwKqmONEDIc1kbWgAlgUnApr4QqwFBMwuxJyHsy/z+wDAwtoyFnbPmM51hyPs1l2lKorj25NLPWpAxZyvz1+DXNxsGCMkkMunVVF4IlEfwlMjiBI0ac25N5lOsWohqe2i0b6Io65hOK4xej3D28hRfPXiA6eQCcVzgJz/5u/j+938Nvd4evnr0GH/wL/4QF5dniOIlvvuDt2RmVGKEKF4gqi2R1GOxrcjsY403nc/UzGQdxSYTLxmNa7incKYmD19G1PHe7bTd9L+3w+odWUpoAOtqbrTNojoHE7edCaEgvDPjQiPfjN5sqqbz8huj6G0VbBjS6K9kApGp4VMTA5re+FU14dmYMhvcqTBYR3CAIpMZMqwcEG7snLR2ra6wn+5e5D6d53UgpgnTZ3l9sKAMOZ0+IVTNtJs0sLPmHIjtfgrLPLydb4BI+w9nBfyt/x2eD9N6Rr/93/5etfaRq5wZfWOQ66FA2nb8btkv1sERSBKi936P7riBo0B5EyjzqZ4AHsFbq6UDfDqZCgzOJlPrIicEFSEotESj1USz5Roj0TXJLbbCVQ6ITrXTz5QzoelhSGHg6+SNpwaBHW5mC/Kw5hSBYPDu3SO0uzEabS7oBTq9GHsHLFbZPS2QkMbBYo5dfXF/GUPBG02wxKgLP0xshmKhjm6RTCqcaYbY1TbAQY4+QSQBlICbJoTmWGcj4R0Qt3lqtqR5ezC2xgkEdMx6Y5G/0RnuamrC7f9W54AFBx3grCA2quhwOMfrszGGQ9J2acixj17vOvb2j3F8/TaOr9/C0eF1tJodgRGCURaILBhZYHbaHXXJOPUx058aWq0GalGmwpB5jgSEdEgTIKy1Mb6a4Pz0DA8//gu8fvUJkuopbt0E3rrfwuXu2L4AACAASURBVGGfFCBrCvD30AKbmUjU9zWaXdTrbYHKyZSAcIrZbIGXpyN8/PAMk/lSU+Te/gDdvQE6+wPRh5akLzMQek23OotQ0MHBia6A/RYIBse9wMeyyZxHQbhdNd8712o490y65bQQz4uTYQ8BIc1n6MolBgCbKZwMWQPEOOfuEEptgrL1Yovo4KZRS7FYTBQEa1b7gbYaur8eU+GNGBMt2+tSNp930PjsGGXbDihNCPVc2zR/80yTNsZ7mPFwtKmjTACUb2jAZAtMTS/I19Ru9sw5j9fEHfsIz9gg4AHCQ41TBNMos2jjlaDD7lK0ayukeVBzc8wdDCYy2tGkUc+Qnez1BteYU5Gc2qFn0LuvDBDn80pAqCwg1e7cx0iTDZ1we97M+c3E32ZTzom+gprMEpunHTVvrqMMTQE+swRZIXaCxg6cEtJpN6k1gWoAcNpHPdyS2XMjlDSOAHOxqJO0KbU1eOy5tjBZM2QSlUng3gw9wu/XXztokZZQjbSlm1hZU8gaDNZtNzdiYydoAgR2sRNE3AspI3WNX1xEiIoYsYrVFQpO32koNWEBTA24gUIsYkSLyNyeqRtlDIVY2THiMkJURhos1dYJsihFRvo4abFZhWUWYZFFmGXAjCz+ToZ00ET7sIO0myBuUndSoEwYxG75twSEYTJoGh5OCT2uKDYTMDML23FF3dBndsCL6+DCpFANK2UaGmuD9CAGDruHsLkz88yhYZlManiPqGk32nEoQGjiwTrQTJjMRp1FKm3raxVDrtdo12P0mqmc/qgp48Q45piI5xSvIXPx6BhJZ1A2BJgPNlliNFqgrBi9QkrxSnEcSQs4OBhgf7+HdtsA4XQ2xmg2xTifo4wTlHENS34wG1WuvRnqGU0d1kgThlsTDLLh6dNwaWg1J7H8QJ5RGnx7h19ibF8rOzWF6QwtwN5Cja304ZmwXjdQlnUUeR2d5k30O3fx1cNTfPH5M3z6i4coFxX2uvv47offwf7eHv7oj/8lJpMx7r/5Ft577yPp1H/5y8/x+PFTRRjRiXM8ZZFq1uistINzYCvLFAxeJ82OTaSspmklKcrcC/hM898SUaNXmMcjWeIzLzVOqMnqq6COQcdzUndjLBe5AsoJMJU3x8qj2cB4NsTl8AzdQSrTuU4/xeFRF8c39hHx3E8j7O339V4efv4Az56NcHK2cDOkCDGbLctEH/WojXrSVnQWH0Q6MBfLCSSvWTKCqY3e3h7e/s67uPv2HXz6+GdYRJd444NrqPeAVZqrWcrhNd8Hm8urauZnBOszs9W3PcDWdmjymz+anTvBZCXID9RcccaM+6htJg5hrxIdslioHtPUjfu0h79rSqbJpJnJhIaoTNIEXA0QBtaSNW6+6U5qjZlQ//B10rF5RxpEWr/rsHh+BDZLsPm3KCerzWR8pvPXKIPB8MOIJiajsemhfag5wlotgAPXVnJgwpfgksUtkPBnQpIDsTe4ZraSAg4tCOz4GmSASAkF94h6ikVOyjH9EPhDaNBW6GymH0c9a4ttYnsLwX6hRgYBa7pO1AjptNoa5BSLNSYzVuR0XT8G4raojZwOXrw6wemL56p79q7t47d+67fw3nsf4MmTZ/jLv/wp/vAP/gCNVorjGwc4Ou6h0awwnZ8jzeirUUN3v4vuXgfdfk/xYOPpWOZ4GmrEK8mlmEFopn3GjmMzlyZbZsK2jdAy9jL3G8cJm7rFvsaazdxjjfupWswNW+QAb3Jm7816Tax62uQpbADYtHlLLzZ3sIBbnOqve87paqAeW6PYwgut0tb5GWjSjhUJEgUIxZSxtU3aqF6bfoTrF/U+bJrNdccTg/4moRw3QGj4ykLouU/ZtTG/EztTQhND9Xp4JgLUcy1lAL+7IDhcs2+iws1C3fnr7YYu80cy5370X/1mpYyhb2Rg2SMbOureUHHw5wCGYk0WNiFIWw5IoSDxQsdpAqZbsgw6Hq4EbfPpXCGfJsi3aQkne0GY3Ol20e505Da4mM1RzOeybKaLaQhQZcGpoO3UjEQs54VA1daUnWOWMWjWuWNpBK8fD9AbJNjbT3HtqIHDoyb2rzWQL4ZYLibIFD/I3gB50BTkr7xbpd6Mhf9ys/XJHbUEAQzzoTCNBosXN2uoeOCYNT2XBfnMQQtiwuSdTdLbKgZMHNuHBemUCu2NnGz5F5hoPGyzfr/1PVZEh6Exg5BJ5WQxyYJrWVQ4ORnKdapaNdBq7is0+PrRPezv30SnPUC71UOT4nXmwslOkn9s6sSHlzTA0MWi1oMfFNvTpIjFok0IyUknqOOW2cDZqzO8ePwUXz/4KWbDh9jvX+CNuxHeerOOboOCbotCkA1IBCtINR3ixLeu+82p4Yyh1hVwebXCg68KnJxPcDEaot5qodnrYv/6EdImp4TQlJAmDQGw8JILEPKBVlSHz3p9WhgCujUJkh09u6KWgSf6L4tvuUeaNsPE9k69dD2h8glJO2PHUB0s1z25YZAOsjDVCxoIFZk2veKHePUePWBdrO3U0g5oaz7s2hBrIwnNL9IlZXxjNuLU+dJURmCGNZJHBvD559ZFqlFGQEgdDs9HHkYeRCvNmvsVWog3i7MYbY8dMQMAs3pWxiWDfDldKvlByq5tgiweFJ9N+iT1f3QoqxP80Z2SbrXcrFnws0g2AELqqGVZGtDbbNh2sntOoRPZ3N3NXA9No8mCz2g7QbNiKznMXL0tIIG8OcasUTFMVu6mBrzVx3HaphU9phflcx3TnZn7WK2FCNfksMtJJSlqRT7Espxw3q1ImgAIraNpRgxOgjfKsIKjd3TRITpGXfYtqCcIT1jgk5GwYQh4A8PNbwwQshnF594+uNbZIFnmJcp5iXKyRDkpsZ6tsNSHmcPQREv0J+/ip3mKbEFRvYv4Oc1lPAR3N5o78XMVI11HYI3D+l1REPUaZjVgHJWYNSLk7RqSvRbSvSbqe3UknRhxi1jIAGEhvaXdMzbVFGZNQKgpoYEuA15WxJkRg2sufS9UgbfDPNE0RBEXds257xql2ibjy1DIBqMUxWkEKhsXUcifCo0Uc6Tl3h+aJbw5Ndc3EhCmEc0WVmhnETpyvq2jmcZYLcaolkuTGNDQaxVhOqS+jJNCul+Swr/GcLzAfMHnJpW5w6q2Qr/fRr/HZinfN5+vmSIWZnRW1vtIDBBWMQkQmkRYNAv1sQzeJpU6AEKPsNfkzwEh76YMpy3uxKgpNGEI+07Qrq8tQilQ2vnsMrdLbJgGyiUzSZlDegN73Xt4/uQKTx6d4vNPH2FyNdP7pstwp9XEg88+1kn9xr23cPPmXQwGB/j00wd48eJEjeD5Yob5gsYbZoijfZdFKUPA2Wh2nWpMp02OaGMFZ8jIjoV6i1lxnLrUUqz7FcqMXgBsRrXQbe3j/HSE4eUcWdI0XVHJ+xjrg41qupbmNdrPz1Asp+gMaugNMjmC7l1jhAqjbdbI6gkO9geKDnj8+DGeP1/g1QmN6CYoZgus2HjPI1Q5GwYtpKBZDU2V2PBircFJAb+mjsHgOu699RY++P5HuPXWTfzRn/9znEy+wv2PjtDajxE1Ssw4FeZrTVsqzleYOuiz0G2xA7SVGY16C9asUA0TFWNx2aTdnqdQjLsG2Z//AAhFtVyxEWWOw6zvrCkThgeBBmqN+/BHUgtOxALZghuyT9wNg25priqKHTiw/uLpZAMGa+DRxMlcoqWo1nULxjKm2RP9YQPE2KxR22MTIWR5eCrl/UVqepP0lA8YIpt4zXT+6xz3iC5KbiRRsmxfvi7q5wjmaknd8+2415Lhxjg2MkZMK2ZuoQmarEuiGrksGz+J1apAPa3LRIn7Nc9WAklFD8UlplNGUQyxuJgiKhjdVkNZlMhnBYYTus8ys3QPWb2HNG1hejnE9PIK48vXMqrqHR7h7XfeweHhIb54+CW+/uoRnjx5LCrq/kEH9IPkFHFZTjUxrKUVOntt9Dn5Pj5CkiWavif1BLU669gSSbqWsWKSOA1drtxsztDJ3MwfQ/NhY7BjMtdv1C36Wgd/OpWDjMcjIWTiEkLiAzBULqcxEHUnvbm9qxvX7/ZBlvUKnV3oNM4w7bWpnpNzPJc62BVZfIX5eggQSjLkE0LWdSJSbPXVdhZbQze4NIf5MV9CiPCytbUFhFrbPhUPAM90sgYK7Ofuzl0dH/gzZtfZBg9W2ew8fJsJ4S5WCP/Oz8Q5OaKPfv9HFTth4lbrptiBuelKOw+Y7hbWYfLuCxuHNQvmtOkfpxp+QDuY3DjluF013+xkQmfJmZz4OOnjeUJqmCZ6OadM5E+bOQhzqk7PTjG6uEQ5naFZb6LX629s+GlPr7g5dehZHHFK4QtA+wu74cYdZ+dtOGSsRYT+oIHeIMbh9Sbuv3WI23f7OL7VwXh8hvnkEk3adusC0kWVYNCs53kNmPnCwp6Hn4pCn/iF7qVtXqSCWpgvaSLcGMxZzLIDCU4ZC7BkQcxOfwCEYWr97c8+erYFyg6LC2J9pzXXsO2fAAT11TtTwmpFs5dM14m6L4aUPn9xgWdPz9HvXceN4/v47nd+A7du3segf2yuo+zqkSvNjScv3DQmc5McO0A4HaQRCB0D1ZGmxTZfjqx6S3VrZd/LTbWgdvBrPPniAc6ef4x4/Rx3b+Z48y5w726ClPx9dcvs4Oe0irS1vMj1s7iTcL2EDg1dbWfzBp4+b+KrJ+f46tkzVMzaa3dwePMGGl1qCRMs2TVmr9efTPWzVWwSDFpEh3SDnskVqGGatpD2uSSd1iIfeIizQ2nB4naosCvNZ8c6rTwg2aElv50UXxaXLJgMkJjlu3Uopf0L+TObABm/nzxo6NJqVPcNzXMztXRqhDSsm5xQbwH4xFpxIwTXsoV3l1HynNypMvwbl7sFsdo152Ergxm9L2vUhIk/CwxpKEnNXgNNTm1lzGCZV7wW3DD1mZpXTntpAOXgp96guzBrGLoOU0CfoE0nPha9NF1xKg8PWF4SagfZNKL2OFa32GzRQ2dOrnZ6zs1RlL1SGTrJKMZ0tnz27C2wWNnqNTXkMCm5pgmexmaFGaeT6nL60eCsBNEM9SwaOCBYiLgHCRS2EOMYUcSoDE7SxigKTggnqLBQLA27cSpW3AKdQeMGWi0TU9NJNRcM+Fi94xl5/hoU90NAWDPDpN1jwnRQNiFkpASfYcE1agQqao5KDNlomyxQTHIsruYohjmW4wLl1KifUgPIrdP0PIw3aOYZmjn3MOvyqvPJXSICGrUYDTbnOHljPiJZHCUn6RVm9QyjuMIlI2NaNSx7GZLDLpJBA1EnQtKNkXZjVNkSy8TMZdjLZ0aaIg8CIHSgLtDFvUHmRdaEECAkUHWzFOvCWiByKEClLXdQGOiiPJyJgMwg3o5Qiywy3bgZb1FbS0DIqdwWEEpOUHEC4Q0D2avbWkqqEgkDyVGgXlujVY9xba+LfruB5XTIRa3JRD3JFJh+9vJcQLzb3hcLZbVOcXY2FjWeumu6pC+jEp1WXZFJFjfCQpGOk4yCXgnUFjRlIigkKVQTf2vs0O02S1ZoODAkOFRTRoY9vISE9TZ1FtuhZpSlAAgtW9L3L36PJ+zoszeB8iXkchqhieUyxXRCuuqhQOHV+RLnJ1M8++oVLs+GmA7JDLIm0PDyDE3FTd0VlY3P0aMvv1bsDJssdr5wTXh4Mve7DOAwnhNCAkJqNi0AniCF5likrOd6j5ymdBtN9NptpMdNoFMTIExjA4QPPn2Mx49eImJEVWXO04FgzUYVCUGzhNpWgj7ICbQ7qGHvsClQ2Bmw8K/EXiAgZMf/9PQEJ6cVTs+Ai/MzjK/GKGZLOe6Wc2C1YJdy6xosdkhqUT3IG7h1/CZ+8OMf473vvo+Dm/v43//5/4LHZ5/ine/fQO8oRdpeY8w6qmRB3gESrn0W8qzRDBDq7KHrrAPCwJBQce0aQLZDjUpntZs5hLqZXXAp/xYg5LlFfbblv3pGobT1PGvohE3q61Y3aFTOGMsVqXZbRpSdhYH5sqMbC3o7n2JKhuNRL0E3SKCuRgfZDjI38Qxe17kHTb2mcmQyKC6CUgTPxFMEmbNzxJ4x7X6rfh2NbE+MF743NqHZEOF5Z2ZnhXwLOKSYzxilZtRZxi7QeIVZ3JH2WnOermct1BtNY80pr5cxWGyUtFBjoz1rqKnDtUpDlUaDWdic8BGEWnQP7xGvwdXlGS7OTnD69StMLq5QFjYoyWcLTOeFnj2Gl5JJRf+H5WyOksOU2QRZvYX2/nVF/fBePPrqEeazmYwTmzROzOjPMAH561zjwRG72a2jt9/DjVs30Gg3QfOtrJ0hbTFKixPCNbIGm+MlEFOz6SY9ajhv2U88i1UxO+Pe6hV+31Y7J08DnjkbaL+dBgZAaAYuXFtWt4ldo/VqZ7phoF2n2cDu8gGJ1wM851lnmgGMN/jdmyRIDUJ9v8NJRrl2UxnWVZoQWtPDTCCDR8EW7KpRwUa6yj4DYPacGe14Ey3l5kYb/wa9FWs2GAYMLqaBjh3w3u7gzgGhrGHtmuyigi1tNEwLAzeRjZ8cazIMfvO/+XtVKj2JFY1mNW1EUC+T5NCn4SotZdndV0G+1CbN8Fh7EMwtMLgL6qU4P52HdUDq+aJATiOQ2Uy/Z/M9fAXlUg/E/v6BpoOcCDx79gzD16+BxVKHe0aKhWu0OHmx6aU5OYZCzaabdLzycbIWZ6C4WYc+zQq0uiscXU/x5jt7eP+jY8QJDTDmqJXsgJlVrZwXXZ/DBUfOsKhFclS18bamHyzKUtceydGTMzICNzN/4LXQ3/jiC9QwGyg7rz6YymgxfHO6t/vfZoxAwGGi/q0G10beejC8y2JCZ+dYl9Q11VCv96QX/PorBoIvMJ1VeO+97+Lttz7C3Xvvotc9QpIwNysT3VWibtEuWFjTHcnMaYyKx59pYbfUg3EdULvBjjSiAsPRDNN5iazRlsHIq5MXePDpT/H1w7/CfneKo4MCd48rXNtfY6/HYp3Cak6E2Am0bqBp2MygiBuK4hlkJmF6tUVex6vzNh4+OsFnDx6jTBqotXoYHF1Hrd0gC0sFBPNxEnbomZ3HTDxSbkX/c/Zc0F5tymtdaSsKA5jTpQ3dmh0775Dt5MYjRrX24lGGRFzfrhcUNcAmgWaMYRqM3ZBt39aQpXYdQi5N2HR4f40GGmii23Wq/WOLKTd5bVtaULA7DroGA7q2TlyhL7ezADRZZJkrFl8nN0KCCuYp6hDNWjIKCl00NT180kIax5LZWSWbPaYNlLaH1GIe5j7Z2nTGaI7gAFmGId4sCTrk2B2dzMnNNkBz1nPDBHebNH5P4Agw+9M6I0bcMEBj2JybtUnVBQw9n41fziNDVG+ZCKjd6eCQRkkWY6EDjDb7Scs6sxkbVnuiqBIwpDo0+Vrnoo3y0F0WjOFZaE3zRShKR7W77b2bCRanFLKmdvYDafGbw8dAWpQsZIIQrQhCSNWkyynz/wh+EtMsMfOuTJAsGdDNuIMcF5dzLBeMlCkRz0tE+QpxXiEpI9ToOBrVUGMuKeNd9LylSJYlkoJVR8ims2unXK6NRyXd5yJ9iO6KCvM0wjQGJlGFKY1lWhmW/SbyVoJZWqB5WEfvuI20RZouc0ZHmlTHNe5BBoYlZ/D7FIzEaCoSaL8bOihNIQiHWNh6zlgIEDajH5sQG/XW91EaoUoCYQdlaBjIcMkbMYpjkubXQBN/L03K2NWnPyuplpxiC7yralk6LZoFe4VmPUKbuZjMyVwtkXGdrwnS2ATjhHCMxTSXQQ/XUpp2sFhEmE5XuLgcmaaslaLXaSNLarg6PxOLZb/fRq0RI6pHWKUJKHIYMtaGul5On3x6Q+YKKayNGovXCPUai3o+I5YNZ2eITXx0Tf250vPOoppSARan7jbOpg5pbwQg3JfJQshzmk7weSADpSZ7+/FwjeHFCs3aEbJoD0nZxPhigfMXFxgPRxiPhri6PNXZcfPmLTX72Ay8uLiQH4Bo88wqnUzA30m6P1/HmgVoY4W9vS56PdLrqF9ea2LR7tYVKxW0nWxSUMPXajYRD2JUdWAxWyIqSdRt4uO/+hKff/wUk6sSUUlNIqdECndBuVyAlKFsP0Fnr47eoKVnrtEGjm700N9vot3LNI1kM6Lb7ek60hW7yPlaYzW6+azRiXs6XmB0NcerZ5e4OJsgn/E5odayLTYJp8TZqol33nwHv/2f/TbagzoWqzH+xZ/8H7icPcOPf+tD7PNZaUcyEqLJE+Mn5Ou4mrhQy/SjCtYuLVeT/806zkyXgjuiTax2JyraGx18BcMmsreCt4WxVSpk3rDaaJe9iA91Xsi9DZUM98/lkg7hFpUirbPOCDZK+TosT9RkER4ftuPSSOBHrwiCftYDdLjkuVivs6bi3sDmjEc8ECiyNuD75TWVLwrzW9lgpOSINQvPXgL5THFBYSLZa91At3WAZqMl8Kja0rXXXOOSTcQxxqMJhkPSmcdylG7WMnS71PfuyflV9SFpk9w745r02GK60HFcvhc0IuuilraxXJEOWmLN6Rpfe8rXTRaG2TjTyTjmmTufYHx1haePv8KTR1/i8RcPMR0OUc7naLaaiNNUMQm6QzzLZWJUopjOUU9b6PeOdEZTRjWaTlCr17B/bV91/GQ6RD4fK8P3zu1j8KLNJiNdF9ZajSYNrmqKc8naKZo9Rgc1FY/S7rHjxEMmR4N7UVwps1usGjahgwFQMHoJLDgNLOxDx6twhuvoNZwKAGfHnC/EmGymYUGLH4DRN2Yj3sjemZV5aZzQUdzXi6qCYBTk4MuKhcB4ChNLkgdYP3LduryNjRU/s+1bjDW2Cw7ld+JnV/ga1ZA+4LFCxACiPU9WqWy8Sfy/w2xnF+bZhbP3rNPL8ZDoq/qZwTXcMJhRYq2OMcmTUa5Fs+eZ9E/+p39cVRWLFQuN1xSE+VY6+Nj5NicrZq8F2Sh1WuwCMXaCDxQXuALjtXGESaPTrHe6UXYgs+tB+uZCb5qOhFJS6evWEq8eHhyg3mhoc3j+/JkmhHHBbr8f4A5EpMsS73d7I6wbbPShABrIt+GUTk5ipLIp3PUKSW2KwWGFd98/xA9/fA+tzgpptkRMvYxbMOvw9wgMAULuwDo4HRAqGoOOoSvZpYcKQsCJk1G+N6dYyR7DQzrD6xRNz7PnwlLe5QPvLu+tw5AtnkBB2HRbgn7Ixhabgsj0YpzosOvE72xhPCIgPJcbXKO5h+99/9fx9jsfYjA4kmuVmXAwQJeUvYkodAJiXBfc8Mi1ZzGsAsEeeoa5mtEDV1qBspphNMoxnfG6tjEaX+Hxkwd48Nmf4dnjf4/vvN/F23fruHFI3SA76QsUNFGpaBctcyu5PtLNlhsUpz56uCQAZ7FaU95MUTZwNe7h8y9P8ckvv6ZVCVDvYnB0A7VOg3IuRLSyl/GeASmtPzF9zRSYz4oddeY9pmfMMwh1Lfl+/WZYELYVj2EaZZ9DQW+4QWYeTvGsOFlmxIXnTYqzTXE29T1uLhPsvg3Q28GYkpbt0yTtVbIC96mIO4QGAMWvl12xHNF2ZkZB0LwBsrbZBCaAHcYmmucBuHl/3NjcdVTXOtg8kwpa0G6cxeRahyHXtXzkhGwY0G7GOswq5TScz5zFtLCTmiqfq020612zQCsJ024Dr9uom1CwBhmRTdLsdLAf4f5jqmStYyxTFhb67B5uNj/biI1mZIBQHWaHisoP8gZQRcG+pia2qRJgsllBoMcCTLQ0vWlON9toNA+Q1elG2HfDAGZLxaL3gRl7ywlm00vpQvPFVIUN74MMhhTP4g0ush7CXqEoEj4F1oHXJNun2DIBSmaIkMsxN6tqaMR1aQBz0j5ZoM/WyCdLxDSyyCPkwznmowKj8QoVjZo48S4r0eSzdYSMlM+KovtMkTicQuoc4NSbyHJF7ZCDs00chE2arAsa/Hj9mrFhVqswjytMEGGU1TBupMh7LUxbMUZJjsa1Ovo3W2h2KiQZNcMje3YSygMswkVNRZ0YHmGi6aDnnQWLB72GiXTgQW9rk3BeO06feYg7iA/tARYhfI2geVMAgNuQ+uDQGyjcBpCNJmeAkJl0YdLjjr5yCbYma40sGsYScdCUcZIa4bDGGRonnytkfCY4/WPW7nQhwBDHTTSyHtbrOmbTNV68OpMeMG030Wl2qDbE6dMXcvW7cbSPZjdF2oqxrieYo8JlvsCSE/GUtDRr8NAFMEsqNGpAq0GARKdWPiPUB+cmsIiNcqnGqgx9revNCYum/DkjEoyiRUMX0tB4P9icsWxV0uqs4Nd6iTOcvBrj6eMLdLKb6Ldu4Xr/HtbzBJenIzz56jGeP32Ci4tT6fxv3Lipu8KJIGmiBKK81qxLGEFDkzkWzDIvo9a0WeDGrWu4fnyAVreGtMHJ5RLtboZOt6HGEydJasaKKp+iapZY1UqU+RpRmaK2buCT//AVPv35Y5w8o8lPjE59oLOMjbpyOUfaiXFwt4dOv44mtZvxHPXmGofXO+j0MmRNnkF0ilyrkc0zUnVCMHPaekRpMslIp8dfvcTLZ5cYXjKeJkMNHTmH5/MVmqs67t66gx/+2g8QpUuM5+f4xWf/DlU2xW/8/e9h76iDpFEhL2z/YTwB+S+FHDLJWmJer+mcaIjDl8KvE+OB90tGgWbCYU017pem+7N4B6Plm56dmjbugU45FfVyrZiB4Na7obRtqH7eOwumLMZjQ0nzKdYfmsqLBKrrREmBMT4sLN5cQflMuXRC2noa0tHBls3hXM0QmZekPCfJi/VGoqZOpPvWpMulERZrmDSqI1U+Jh2ryBbhVIxZnU3Um20DqVGEbuMQneYeWs22QKSk5GyGiR1mbuJch3S+HY5GGE8ncrhvJBk6nS46vZ5Zq8i12wA47wMHIRxgSBfPPVWFOp1m65LG6P/YEHRvDrIrWPeQaVBj+DvvFf0U5lO8ufOjnwAAIABJREFUevUcXz38HL/8+c8xOj9DMZ2i020hYUOoLAT4ljRCSjLEVYwyXyJDilatg2lOV/YcK2Zx9zo4unkdo/Elzl+fYjEbo9tq4P137osCO59OpLVlSVFvNkkz0Pexzq21YuwdtdE/rKO7lyJrlUgbpZ11MXOsF7rnqoE5SXaqrpEO+G5NzsUzdJMPrLrhVwDCHcC1G1IfJom7DvyhXt7iEENL29rZvoLnVUpNun+D8g1D18NjQgIo3GXZiby846sSJu1hqhhoneG80GdLbtr8rm9C1u3vDb9/+1p9kvetb/iP4QPDFFYJyd1WzRWOpbym82a6alcHhIYdrDHDNRP9z//b/1hNJyNMpxOFQRfzAmWxRi1jB6NpOXNVjHwFjKZzjGcLzBgiXRr61xveBYLf4K061ckdAqljMgqTbT7q+tPaPQzWaBrBUN5u1+3ymafyGrPRGLESd003Z8GdAQz6tEZX3Gz7LfKChzGBKm16ubmzY0guN3Uxc4zGL7GurnBwFOH9j47waz+5j06PuWglYlLhxA23CaP0if57VXBvQsgNEHFiwu5ORfc8zyrgg6DNjRu0F69WIvnfOS2ChgYmnvUuyUaEa6sgLLAw3bGJH6kgTpFaU0dp1sZmIhIEqb4YYjcQCSLYgtSDHMOrFcbDCIP+Tdy89Tbef/97uHnrDR3iBC7s9JL6wLdLq3QWzs16yykiCVYFp8lWsDfq7L5ySuJd1ZJmMBPMFkM5gi5LZsuVuLw4w/MXX+Dp4/+Ay/Nf4jd/cgvvv9XBfjdHFk2AFTvhdFszWp2VwURqBIROORDP2unL4huwa9NEXh7iy69f4+NPH2OcR1jV2ti/cQfNfhcJA+HXtCLP1Y1iY4I0RLnmKWoiwBCCcweEG6t+A1Z6wLwTYzjEjUxkXmDxE7rPXrYa7DBXR8unMU2BQLwH1nL6bBoMu3eWG2eOoLZ9ULtj7peBwm0PvcNWZdpwas6i3ZwWGfDOgilsQaHZFDpX2/W0s8u4ftKoqNZx07RAha+tLa0rb9rsboLaXL2BxrtlNBs2koy2oGdRwn4WztRZMAOPDmk1NGXHvY0HCNlN28wpp9Y6FYO/y0IRvHvoo13Dg25JHmyngxOGdF78Ro+r8Q6eidtt6meg0K64vRfb1xhCy6ZIKIYIHFU4MzKGmp2KLsW86hmiuIWmAOEB1lUfZUkq9Vw0skaDRTY72zPM51fI8wmKfKrJO3VRaqSwQKftvPNgLQjcjCC0f2+6+uZ6FhyIk3guGm2Vr5FVGdpJC+UCyKcrTSImlzNMLuaI5hVi9kCmOQ1esa6o86XWr0K2jpFVEerS/lHfZJR0mSuIY+2idsZbGFLwKau1TjQlDBOlXUAYwnqzCHOsMSxXuKpFGNVTlAc9LHoZpmzA9WNNYFr9CGmLU9C5R0cwRsCNBBwQKiRZ4n23hfdsUIF70cANIG/kDaLhbiNWNLyjJi5oMRwQ0l7dJoR+qIYs0E07Npj22KTcQoWNmmxNSQoZPTRUE0jTFyakZlJyQGdZTegiXG+l6MiZrxIgZKjzUsyZBeYTAm4CmTbKJamNa5ydXWJeVFjFdTRrTd2f0flrfd/xtYHAUNaKsapHWMQVxnRIjVOsa5kabHwGaSrDBn8rjdBu0MUwsWYTGxt0cfRpOhtsKtqW2ymq0WSdsiyDHU5JjGobKPVGzWNdzvOSa5lUtB5OT8b4+tEpltMGGvEh3rz5IbrZHlAk+MXPfo7PPv4Er89PRFM/vnFT+yX3L8ZN8GduhD0sIhUubfEWcWOJqL3A/bfu4d6bt9A/aCFtcL+Zg6lGNRpdkFtMyvqCMUtmgrRMFyhpHrdmbnAbrVofDz9+jgcfP8OTL84xvSJwbqHVoOEM5Q817B31cffd20BthcVihFqjRL1dyVyGDrprMMSbhjap8hK531Newb6yKJI+VaXUgNR1ngWvXl7g9OUVzk4nmI1XWC5ijIYzTMcF0mUqB0kW+VkrQq3J9tMQ+8dNfP/X30O7n2EVLyXByGkwl1M/SORCBo3RhMMUkJTSomQ+JZ8rXp+IEkl/rvycCSwLZ1bpBNReTUDIiZavea9TpM1WgPjOOeUsjXBu+bB9Z2pByiSfRaO8aSdljAEbDZQ0KLDemFWidXoDkq+BcgGuSTZfOAkklKSBkI4lTgY15Sw9280ivOKKsVd1xeMQFGY0EMo66LT30Kh3Uc86GhBwOpjV+ZkDgwxp1JKWlA0PNrfIKEhrdTdNI7OHwJQ0ZkaicCpseuRMA4eaGHR8P6ISkqvALM2c7CaLoOBkkG9+wWd9xn+zwQU3UE4JyR7JFzM1C6lnp2NxRkCsHi5dnZcoZjOcPX+OLz79FJenJxhfXqiuYfN1WsztfEgSdFp0t6UuNsKaukca8c1mmOYLNUg7/S6ObhxjMhvJaXQ+GaPdyPDOm/fQatBxd4XJmPt9huNbt3SGjhczTPIRFus5Gp0I7UGC7h4njZk+OGzl2TjPKe0IGcshqD34borY73VXMKTimeY89ADSvJFgg63tBDD8dyA8Bqr/Lm76NrjaraO1PtZrpORU7wDCzX94w90K8C3RUjWQT9m/0UzfMbLZBYRiqDi7yJrOv/rP7msNbCc7h37VOwv136/+WWFMwTNb/iRir3CfDtTZkEHmciX3X2DtVZBa/b/+6f9QjYYT5b0tSEHg5kLasvQSNGLgAgcWRYVZwdwjdpz4w01sbtSALfWMY8edM9RNHDiVM4clVdw0HxD11Lq8NukzwwZ2YElBVUd8xeD4KfLJDKvp3DL9/A7xEObXm9W1uQVyibG7SDpgnlOv05S4loUNKZbsEsokY73AcnmJejPHvfs9vPfBNXz03ZtARB3CFAknpHKmCXbKYabgoucNPcKntVywCvN1RyU9/FsRqIUr2+qyvw/GDwoS2y66MNL1wsQWpEGLMBkKhYxN/SwLSJRDnxwJKsihyAEhqUM8CFZrbUzT6QIvn48wm9DI4wZu3/4Ab93/Lu7cvY/B4BCzOd3OeI/5Os0bn4WK+lkBEPLeLE3kzU2QAul2q6kiiJs2RfWT2QSj2UjXnuf65esLnJ8/x/npV5iMvkBVvsDf/fFNvPNmE93mDFF5hTK/wsqvoyIDTLHjGXGuk3KtXBADmmatiTI6xLOXE3z51QlOr3LMVyn6RzfRGvSRdRrIy7m6uMGWX7pAD3k3cyAH5m7GHgxcdM982hZAg5Rm2qRCAK3RVezDQbw7joVJBfVbLAYU4SJ6C4GFh8FbOI5N7AIoc0Bo4a/WxdVGJnBk62xjTbyJHSElx/Mp2aEPVsVu97ylugY+uv1D+Do+n8xds2XnofcOWO33GZgOIM6AOb/a3o+WrRvqaBPytah1ygaN6L40i6khVRZQ2OjNGSzQX8P01ehLwbjHC3IHbqHg8EHtxt55S3myLnfQa5odugnKXf3rO71dXwMUu3pOLgqebqR+Or1DVtAm8JdxDieEvI0xHUa76HSP0GgeYrnsIc8jPQcZtSV1FlRsoJCFMZKmkFP3cs0wYkassIvK83A79TRAaHuiAUKnMoqG6ftCHKFRW6LGpsR8jZjuhes68kmF6dUSZy8uMDqfIR8VaKxS00bT7JeUKRHaqRzjLk9AaKDQwKBpD7lXhwgV2w5ZoLMT711XXRkD4gKvek4IJINJju13NUa/VGsMVyUuowjDNMHyoIOiV8e8BZSdNdCt0LmWodGlkQ9t5jmQtecsFI867LRebR/WvXRg5/NIxNVcE0JrjhltNADCbbaovWrTw5setJT1e6DfhEDk0KzY/r2tx5D5yuYVzaYMcPKaGQOEZw2fH51i7r4nO1ZN6a61EnQJIBI66dKAIUJVLGWwRvCClWk+y2WMfEGt9xTDMU1meH8YDxJjNV+gnSU4OuihyQilVoWS2Xi1Cgtq5uMayihBvl6irEhfNUBIQEpaGKmr8l/h+17RnMt1t9xLeCFIpxeVyhpanDrxXhhVik1XK+i9/2l7AusC1xmy0O5299R8fPHsCmcv5sjHKQ7at9FvHKCd9fHgl5/hq4dfCGRxT6CZDM00eC1JOVO9oAeBDULumwsFuHc6TXT2Y3QO17h77xZu3L6ORjeV0+YsH+sz3Y5CFADprnImX1fIY7qx0mmVJjMddNM9PH54hkefvcLDT57j8myOaGX00k6nJUrq8a3rePPdtzCaXOLp80fo79NQJkP/IEOUFFgUI8uHZLZmw+iHBmhJLzOX4gAKa0kmgDGfMuZpiem4xHRUYDwq8PzZCc5PLlFbUlxiuXj713rYv9ZFsxdhcK2B63cGiLMKxXqBKGHDJJFbJYPq6eat6awXrTYhZC6jgUKjjgYmjDt76qUFfoQ1Go16SXAWQrQ9w28TJcATkA3VbfszlCymuXV22O5n/W/TM/NLZOcvDdZKE63QELcsS3f9dNobpUKsc/LFXHs6Yw5oqML/LXdzSXTIUKJ2jxRdMt3o5kq38zqyWhO9zj4G3UPsD67JWZYunjQG5LrmNJuAkO6eKNlwrBlwU3OCGm1OSM1VQs9/QsDPvZwNPeq8SdVnQzxFzL1N4NsGB8FcjcyEEFHBrGxmVEqL6GCRZmqLGV33hzKOWRW5JoTUaspkTYwp8/hOykoawtNnzzC9usRiOtFhQY+FaZmjpHafSl5OP9O6MvdWiwVy0ltZh/PepimaHTrZDjCbM+fzEsV8hkZaw43rhwLcBNpFya/bx/sffIh6q41JkeNqconh7BLjxWsU1RWqZILbb/Rx9819dLoJk3Iwl7TA9YRu5BIokqoljI9hH5J52L5u0pkNgtg0Q7cDk8BAtGaE6fy24Ci0KHRmB6rlDjMq1BMEhIlE0Tvfu6O5M6dd44DtfInRWjeRW0Zz3sgVAsX5279PSPJXg7vw2wOQDLVXAITb5vjO69y9Pt/ChfYEu5dFqEElfQmKF+suB7Ma0UY96kKr5l/97L+vrkgjWlBDyIYLuyIsLEnVAGYMLF+sMF+wM01Bk03daGlMxhNpY8oUlDW5aYU0J/FCTkNw0RZMo6ioBBrHNBgGa3oMmR+QDuqCaHML5ffYFIx0mvnlULxqQ092KPP7Za6QctTMgrWUG9l8PsNsNpXjX5Z27aZrCmlOSIyXqNdzHBym+M73b+Htdw5x740expMTTCevkbIwCgf/1rvKdCLKOjIagLLdQpHuc+GNXtJvmhXbDgU3dFov6KVztGb/7oTQFsPuMtxOCg0UbLNtFEgbaIT+fQYUfIpGcgcPgXKF8YSZThM8/uoCq6KNe3d+gHff+TW89+6PsL9/hFrawMXlhQ4zuTFxhM97wfBkdxRVVok6jRTk0nI4RZPd1FZdf7csFphOxxiRUjGZqkNBYfTzp4/x+vQxRleP0ahdYq83ww+/e4A3bqdopmOUxSXy6QUqtsK4+W0edw+FFVXJizFNw2zSLNpLVUeZ7OPiqsTL0zGevBzhcrpCa3ANLYYC9ztYMJuqpKulX5cqUgOE65bvdZNBuHEbDK0h09MEwCAKKEG2aKac9pkJiJEgQqEcikYrSK1TZK6HAoT6cM2DMzutGDXuvyshdAW4Dgmt+HvCRD0YafC5o+6WFFijVNokz2jO2cYASpuM96dCMbv9bPx5HqS8Pux6hrUXdHs8oAMI5PMYmh2kidPEgfEszCtUwW2Eo01rzUyegiU/i1CaAZBOzaboFtgauHaeu3E5NxQO07R48b9prvi7csvy7SZn3W0Tt9vnDRPED6gAaIIltTnUWe0ZmoP23DLnyeMqZApgLoeWGWb3nN126kCazX30B8dota5hsehiNmVW50TTJBYvacrXz6kBNSdDFMshVmtqfhbI6vw3m4AEhkFoPhD0bPcGazjI68UBeydbg6Sj1XSNahYB8xrmVytcnc7x9MuXGJ1PEc0j9GttDLIu2jHJQ6Z/M/Me+ibTA5lUUYtiIbCjxmYzWXP9LDu/VWyAcLun2YUzCpRFXATHVKNcM3WC+oQVJtUalwAu4xjFoIm8lyHvJli0VsibSwxudtA6qGNNOqCs7UMXmQVkeMIMwAUCjq5D0F9I7cMsNk6jrYnHxpH32bYW/IYqHRRagcoialuUhKLD8katu7phN2+PYMUt0ETD3YdpyJSkKsJ0Numg5drnfbU821q8wqAJdEnbpOY6pbFMhIjgRy4gbuhDa3Nqrgraypc4Oyvx/Gkpmm+yAlpJqozDg702Gl0arKxRxAWKWoVVI8UyTsgixoLRJ5qqkEJWCQQSDDYzRgCxc296R9OSuZ6MGMwbtDKl4Tkg50nqh002kdNxkee5XTRjqShJyZq/LDipp5rP2AzM8ejzU5w8nWA9q6OT7eGwex0vn77A+ckJ6qk5gae1ppg8XJGLuTsT64XwPCqAZIF6Czi81sfRrSau301xdHyAwUFPsRzz5RzD8aXihcjYYW1g3XG1D3ROLqI5VnRHjEih66KTDXDyZKTp4Cd//TVOX4xQ5rGcHnu9Dm7cOMKdu3dw/+338fTZ1/j53/wUx7cHOL7Zw7XjNpDkmMwv0O5kaHbq0oRbDBOlD3QkJ+PGWBLcqwUeWKQz9zAheynTVPDiYoIHn32BJ18/R7Lknk9H7Rpu37mBO/duonfYQL0ToWLcRLnQeUbzkCRtaRK5WBaYLaduCmOeD6SBseufM5pAIN7lEW6Gp0mdjlc/HXzybxEPbKhZzp9JNNi0MiYLm7WJnJx3pzbWHAjNq03DbqdgVYOZ9Z5M2Iyyyn2Bz14ohO2c9Eb/lpsjnR5rOkoOmMFZ5zSuolZtoTOlwWtayzT6HI/GyKcRyryJfncf+4MjHF+7jWuHN3Ft/4YmhGmtpckqI11ogMPpICeF5YIcU8jAjGdxUXACbKwhGcX5WczXwg/+YQMoizl8oB4xNZaP68hCE9bMdkoQDE5GY1xecOq/UK1FIDYbjzB8fY7xxWuMr15jVSywWuaSKdCwkA1DmtFwWlonc2VeYDYcYs1ajXt5LVEzfb4qsKC/x4oNWDPVSqnpLRZYTobm1M1872YTaaOBNMvUuJzNJtISM/6py+Y+78uyQNI8wOH1e/jRj3+C3t4+inWFq8kVzi5P8ejZp3h5/gUuxo/x9ntH+PC7d7B/2EDWTLBQYsAWENoKcy8RB4SaEsqh3Sona8j+ijnaJg7CWYGb+tiLJ2fG7dbM35i6fQugiYpMVgs7ef5nc8aGfkZw9P9WLc7azyxs7c/f+p3qse+CUX8mPJP9W/ht85+/aqIZpG+/6nv+Y7RRrU83kDBjRGepBWZmMN6Rwd9WHsMYLDoVR//q3//XVV5y4bOrtRLIWxak+XEszu5ThPm8wmy+Br+OkyNuNjQsYBdGmXQ+Pme3hgHGJhR1K3iPP5CTo+eDEFTo4REgNNBhMD+Yv4TQbOtdMRdo9vrCA+e9EHRAyAVulDkuqpUEsgKEPIlY6ih01rpJFCTXJe5P0OsB14+aePf9IxzfaGIwiDFnx4PdShkqhABvdyQUfZTdK27wHiVA4e+aPHaK1Nh9symObRpheGuaC+tYh2mglzS+AfPmakF4x213se1S6sIClGZPRbpNZiWI3VnIWw0ojV8IuKkfXOFyOMXF5RTD12u0Gjfw0Qe/jbu3P8Lx9bfkjsWrPRxdasPmNTWhLVObGX7KC2yvU7+f+oKaZcIZUOM1IV0x14R2Os8xni9RzLkBXuHFky8xvniCVf4Kd25EeONODTeurbHfK9DMpqjKMZb5mNwOdTk97ctoKV7R6Ro5XZcaIzOLIB0mxrSoY17UMM8TPHp6gdPLBaq0jXqni3a/q9gLTq9l4MEOD3O6SO2grbOKQ9ayoVAMv92NmjyYfjONckC4IROEg3T3yfWJcKDQhIOB1Kyg/QzNA+sy2br2WYvlxcn63PL5+GxxLfBaW0ah0WU3hkL+Gqx7z6mpm+Fs+lthYr11dbO4g+3ERSAnModQC7L3V7OxVN5x45JulD+LXd4ZSsZjyPzDCozQvdOalktkJaMGfSgSwAr5LR0kTFjtudkw+kJXNgSvq9uuQEUHuQTs3jzx/D4BQTftMQqovQYDfGFCuHnK3LJ8CwgD3FBIt7IBt06fKqkYuSOIYhPCNOug1d7H3sFNdDrHWMz6mE4qjEh1J52IOpyMz02JdTnFsmQMxSXK1RBVRGMuOZHIqCuMiEOz8m+9Xrthdu9j+TkiZTG/iBDNa4gXGRZXFUanczx68Bzj0ymSIsGg1sFe2kErpisjL3EhKjJXXI1AkDuFAwEBQl8/ofEiIMrecmSFYNB02kuxhWgGTGaAwymhVg81igU76dxGMgwJCCNglEWYNmPkvRrmzRUWzRIHb+6je72NKuP6I1uFzrQ+TfCAYI9L34C3oDOSVkVOrTliTTEdoO6wOYLmPORbCSaQXscJYdAofuOwt8N8K1HY6lUFMgiQqd4Sfd90WNQINTIWh2awJiCoZihNFqwh2cpKuY6SnlWnSQOLbks61D0gE4bZwNR8U/8UVwlOXhb48vM5immOeFXhqDfAQb+NQbcug5OkucIMMyxJGyQjgvZozFKU6tWy+zgNpNsow+obBKIy3+CtIy3deLXW7bbptFMYNplgnC6xeCbIkMuzg0HtVZz8MwuQ11Ju0DwjWKDXUeYpnj8e4tmXF3jy4BTlNEYn66OcM5dxjYP9tq4VJ2bUTyZJA5OJUd9ZqBTlGIvlJQ6PW7h2vYOj4z4Ob2Q4OI7Q7DSQEgBXSyzoYlssXLrndQqnYnqhBgirbIWKF5l62aihPMCr0xyvnozx6d88xtmLieibzAdst5s4un6A27fv4K377+GLLz7Hv/13f4qbt/dw+40DvPn2Meot0jaHSLK1qKpmQmf7TFEm+uBeJyYLdWG6xnw1BrQJgqXTz1d4/uwVzk5eIy7ZRKIxTgeD/QH6+z39/KrGKeBcAJ9AKqbNKiUe/D3UxYuC7pRMNUt5L9aitS/V2PA4iRD1QH2ox1I4UdiKdjXwTP6gp1mTQjbgPcqF4ETOxrZWdH65HnFzlu0Y421GOOG17dAFjQHg+4maeFv7f9Ub2pvMQI9OnLaXMo6I02iy2UrU0wbajbackRnBcPn6EqsiQy3ax/WjW7h+dBPXDm6g3ztEuzEQGOQaU8Yo02wCIMy4VsmnXykqggMJ1jGsb2nWQs0sY1zISAtDBzZjCQhbNIihCQ0NomZTzBdzNQEIovl6tX+yWbIszIW1LDGdjDEeX2F0cYHh+TmuTk6xGA/lmEuQxz0wJwVUhjMrNFpm4EgtODjAoSu/59yRylpGa0xXuTJJJ4uZGtDUzXaabTRYN5A6Lnd0UltpPERKM5v41lgOGn/uDabAqnBw6y0c3XkLd+/eR6vbR0VwmVSYLSd4+PgTPH7+Szw/+RR37w/wzgfX0aeesMHmstXCAeTpyHFDEzlmhxmhmvHmhh9YMdv2tf8Er41VU4Q5iWvl9LVy7LS62/9/05wPk0JjO2yZUTqd3OhFFUf4wT6cMRZOeM3bwi7wYbYM6dBM2X7+BoALg6FvScG+DfK+DQgDjpAPwv/XRPBv/Rv9Etiw5it1yijHK6rf3eDSfviGYaPsYom1Foj+9U9/v6qiTAG4eb5GkbMryUlGQ6AwLxJMJ5wulRhNaBDCiSAPOMYR1G1BiQduFA/qakxFaVoC40fbhhimaQEcicbJxanj0PjaBFs2Xd1OWUoCQkZP0OJ3p3jm92qDqNN+fQtK8mKBxWJumTcRKaik6/Hn5uh1Uxzst3B0rYnj4xZu3+6j3eFYfor1eoaqymWqwO6KGQd4Bp2KSU44DBDSSIauUbwf7PixyCDgNdBitE3rFPFnm87S6kr7v6D7E81GfKxvLZEdQbbApRuZqBDR5MNohJoGbqYgVrjy+knLRdog7ccpKl+WODsf4/X5DFHVw/XD9/Cj7/8XONh/A43sQAcJhd3T+ViHMLMEA5mkhrboW5wA8+946FFfkYkKRzoq14RRKOS2tl5hXnAzXWN09RpX569w8vQBiulLtGpDfPheFx++20UanaOejNDI5oiqhe6PcSNC2p13YTaTIwOE7HqYW5rp7vJlheGcG0sbca2HL74+xws6uFU1pM02Ov2eKDUEYtzQZZzCteb0O6McRCok2AUP0wO1I8JEyg1F7VbwXgb6r2ce7dy+AOJt4ueUghCiznvm0zADhkZlMiMZC7626S6bGOZAyMKdIDsErm4OZ9cgKpzbAaFN6QnSgj7Pn/7gOKXmRHi2vNPlmJu5XqxIDRCSUhuqYd4Wo/JwuichsnZgblY0NrAiJbjbGrYNujObrhBgmlGKC8ypAVEkQHAS+xWAMGCfTYdPO/cWMLqDlrfqNvEQChxWZ9szHflzdsJqPQlrAw61zv2gcTuhzWEWGlUWWLwF4DykWZSx2NKEsLWPg8Nb6HRvIJ/vYToGhsOR0TLTmof3stCaoVxdCRAW5SVotcIQYAFCcqs9/sLepr0oY5X7lHQHIHPPyBhdQ81oHiNepAKE5STB5LzAo8+eY3g6QZLH6EUtTQk7cabiIBFk8EmAgOBWR2nXwiiXG59w0aQ5SaJhiy32QL/ZdCUCIAzNPe7h6wrpYmYh8K0OxohwVa1xXi0xSoGiW8O0UWLaWOLa29cxuN1H0maxUmA5nxi1jOZEBkeVrbdR6u5kCbKBx9w4M5Qh8ApTam/2OGvHyTK+sQQNMQHhlrb0jb7ORq8e+lL+POv9ayTmsRMmE2DB1qQmSU7MnMCYfpb31qh4K6S1JRpZhFYz05ROk7uoQkraG282I254xsoJJEYja+DkeYHPfzHB9Goih5A3jm/i2qCLTitBvbVG0lhhWk1Q0tW230JeVZgul1gwx1PryLLckojGFgQcBgoz5QeH2BWPCvDmie6958sZGDSbda55S9olyDLNGsEWA+DrHkGhKdlqjZo0WV1cni7x7NElfvbnn2J4OkNtTT1kA91WCzdvHOgzOzB1AAAgAElEQVQ5eX0+QsWpfNSUtIHTE4LufHmF+fI13v3wJt5460igcHAQo7tvWYg0uiAYJP2Qa4Q6Lha8rElZ9BfUu/uajMkEZJIAPRDWNaRVA9OrChev5njwyXOcv5wKEKq2yDLsH/Rx68ZNvPPW+3j48DP8P//2j3F03MXtNw7xwXfeQG+PpnsztqKxjgqL+HADlHwZYyHXWNNOqSkQqPGe0SzDEoaXxzUMKd0ZzxRgX89IWe0KhDD/jXRQBpOXWGymKuuK0yiCjZrFOimz1vWBcu+0D6P3hrPNn2nXZYdIih3LNItm8bOJe5Dlo3FK6B/S9dmTtGGO+Puypkto0IUnKTQIrcg2sqBNh7wjuW0wORCR27Ioa4y14aSX5zL1fPYaVnT8ZBNmHaGRttDM2piPc+V5Di9GyJIe9vr3cOPGHQFCymFIFa3FTdQ4nY0bLqWxnEHLyk6xyudq4vC68xydkJ1GwMRoiTadpDPt53k+FygslHUZo5W2NVkksJpMJzJBIgsoJUOkTi8GnxBSvyemWoTp6Aqjy9e4PDvD1ekphqdnWM1niEmDFbNgidlihmLF+16i0WamYZ2kEiY8aM9WeqgkzCTxrhwQzjCaz4ydktUx6PbQzjJa2Jj0gE02j4OiYVNo9CvGQx5UpJcnaGQZjt96Hwe33kCn3Uej3UVGcNltYZ0w+/ljPH72CZ6dfIZbdzt4850DtLvUD0Oa1dBQDk1NWytuZsd26vbQtYmqa9G3dE8rAALHTpXMhpIsJbMWlMLcDXFag3mDCsOh7j/Bu+caaqgpYz8hjG52WsSWK+1/tv/Lm4Obs28rC9t9zcb22pEbOCl7i2a/DQe352k4V+1H2Oz0/z8gdKo9a0n6APAcZzPImZiB7RZYV/y8rrjGZ4j++Kf/qFrFdBElX5oPBxcvNXxtLMs65vMIFxdznJ+N8erkEufnQ4zGU6wZgpl0TcsUHvEwsWCGGac8zCXkR8hso0iZdnpscCxyvUDq+nSokMI3Z+AnC2bqTszynDeYneJiPFZnRYYWCgy2KYGZavDDaA3sPYi6yK/1LkJdTo7sfC1weNDG7Zt7uHNnD8d0CeuwQzTGdHqGVitBo14TLYevh5sgu7+crhn/m9MNGoNYoLf+nhtWZvQ8bsbBaZWvgZ1SOWe5MYc2Qd8MeX24sdBmOkyutwv5G9TmbXHqwEX+XLHpPliEq8APExSnHcoNjwL2yEAtHeJevLjCyasprh3cx/17P8QPv/cPkNb2sZhyumnBqeUqB+t0GmHIaECbHW30SSGmh51NX1otmg4RHFRY5HPMZmOBcFKGdX/zCuNphcvTF7g4eYKLlw+R4gI3D9f4zocDfPBuF8X0MarlOdIkV0wFi/glp54eyh0KT1lHh7wXPsYEhB6FwrWyXEeY8eDN+kgb+/jy8Tmen44xL2OkzRY6A5p85HIz4x+CHdry05KdESrii2tT9QmhcHUYuXphvgGEFvIrgBA2GHuKtxPeYNKyk8Oj3yETHF8FOqh5vY1uxjVlU0Fz6AuAkF13WiQrY80nYKJ3SYRPGqnlBpoTJqf85na3ZgyEjGBMv6IS3yfVpkO0D6O8+vWlnog0ODu1zbLbwaG6jbLMNkCoeRHpqowDkf7K0FJw9t3kWel6289xSZ+6vtwHyBIwuGq00jAxtU3QO4y+p4QtdBMD43Qim0oF7a7NjwJlNABCUvdIiQw9F7vdu/rEsPNbHMX2JDATCwt1NzubAILIhCBljqyKmCYEjQH29m+g07mBcnmI+STClQNCFjHUElJHuK7oLjrEcnWJYnmBVTVWLAWfo2BatD1M3PUvGKb4ubfZyJkByGgcui5O14jmCeIiQ1w0UIwrfP3gFS5fjVCOVmiWKTpooJ+10OZ9ZFRF4EH6dGgXGIfGRMg1k7ZDXWtGFPjTseHXhufFJ4vq5Jr20QDhQlEJWaeLeRRjtK5wWixwFa+waCcYZUuM0xzX3jnG3r1DtA87qOICOU2pCCxo28GmCNkA1LD5cW26cO77pEWZzby0TbJVsLtt00B7BIJWPTzbu58DbWlTcGyXxMYp2DrUodi1phw/QqMmOC1Ty6TpObOqeG8YYi1AaOsuqS1Rz6ypZhlrljNGk5gGG2KcwOWF0UOjWJll5y9LPPzFBFdnV6jyFd699yauDXrKOMyaJZJGiXk1w7pRob7XxqKqMC4KTIoKufLPSAE0kxvRVLMErXrNQeF2IqB9xuOnjC5qkwQ2iXIyKqSPIugyB3IWorq2nHByGswitc6zY61oqTRhsb6H1aKB8xdz/NWffYzzZ1coZ0CzVke32cbNG4cq+s7OrlAUZCElmJNdwmnKmiYZY1S1CX7jNz/A+9+5IzOXRmuFWsOyaTkdI0VO7RTS0dMMUcpmNZkVa8lhbIrL7m0l8zfWENGqhmRVRzGNMH5d4tGDU1yczLBcGF2ay7vdbuD4+nV8+O6HePrsK/zVz/5CNvvXjnv46Hv3cXDURkbHz3KC5WomyigbpY1mhrw0hhVrAUUElWSomCkJNdXcO8mw4oSJE0mbalNgR+ozm62Z3hub7YS60lKmfP3mJMprtVpxYsXcSjJlcpfa0LmTVEgLzw6R7Tw3zbhjZ1N1ClyQFGgvlkuuMVnMdItH17YhmLKJwebhLiB0jXmYMAfGi7EHbOYTdPYGB/1AdQ2TZBWBaeNg0AAhac40deFZvdP4pGkJwSBNlsgEW9VweTLE+GKmaevRtbt4++3v4/DgGIP+gei1zAWkBIDmgvSXYE3Dt7gsgpYswqqYYb1eiq7LhkJeUkdXgt5ATQFCDh947ZmNucCS561MCIGChoszMtMsnJ2Aipp5Xm7SSyeTMUajK+VwU+eYT8eYj4cYv75QgPyc50W5BFsMBGZsEi5oMsNmR7VE2qir1kzWpPjXUKf2UdptNsrIBlhhXi0xX3NaXsoxuNkwQFinM3xRYTqbYzZnqoDVrjxLLEOcLDCuUbq4FvKEGAz66N+6jeZgXznKzXYXg4MjdPd7jN7FF48/xavzRxjNXuDmnS7uvLGHeoO1aYmZD2+0op2VY3uny0RYCYe4CRkr0nW5EvvB2FSBzWMNetvNg/u7lzT6cexW7ALCvw3kNrOWIN/a9RHYwWbhxwVQtgsEt7KN4HcSam6vK7YUvU09sqlLHEBuAOavmPiFCeEuIAxQdRc+/ifBIevL2AChSTgsUdVMz0xuZ4DQn0u/zgYI54j+6M//y6pMaCdrMQNVxc4JwzLrmE6By8sCJycjvHp1JTB4dcXuB8M4CTjazrMy0xPSRlSw8bOCrR0QKorATGTYLWFBMR5PtUkHF0YCm9mUNBEDISwW+aFimRsiJ36iaJqonV/PN8UuiPQHAp98ivhvdgBLi1ZL0Omws8IDeoHBoI7/l7Y3aZYkS7OEjpqpmpqpTW9+/nwOH8LDY8opsobM6u5qWijpBgq6RKCFFTsQYcWaJQsWLNkh/AVYgADSVVLdTVZXIU0lWZWVGREVo7uHT2/wN9izWSczQ8757jUz94xMqhd4iImHu7/BnurVe7/znfOds7fbwu3bu7iy30Ecz5GmPVxcHKPVYrB6rM6sBd471lLf174fgaoNvlpxoL8jsJOkwWyyWXAre42HFGft3PWwg8HyPrTBhiFmhc1s+s6J31BNhWUdbOn2nbOdgT8ykZmLPHCFrctRMQbLgrj5Yh+EIJuuZ4eHA5y9ynDn9ge4f/cHePj272Axa+DyItP9E1ihe5giEViX0NWrgm6yg7DCjpnZ5AfVhQ49i5eYix2kTTgBoQWQsxgo0R8UuDx9if7pMwxPH6FbH+HB7Qbu36nj5vUKiukhZvk5FotUG2dYC7UBs1vPDdU2ErPIFqjQfB0BYSjpguXWEBBWMGWQdpAAlRYePzvH8ekYOXPZmhyc7lr0Ae3GCHw5YF9QasvYCn6dlQzPzGVs8/Fgxc8QWivJZfy47tR6M2rVnVrpGrxBin1ds4AXJJQbrjO2saQIWXxI862MR3N3pMER5LrHTh6bC4GeIc4T6ACVXtw2WmOmXT4eZzVcsLCtqdUcngCd28BY/AlAKtTbHL/YpNGsKK81SSSCObExZDMIWK0EJCDUDOuablXyDR6CLvfPwJ4BQh0OznlSxhvOvXS9c2gZOXbl/c+0PlbAdeJnKJf3wzHICnRfAkKbH2STgV3aOgf+BdqNYX9N8rg8MVyMhb+pBE101lSgu2VYmbzdOqxm1UxpHMOHN9Dp7qPZ3ENZbGA6BgaDgb4Pr5liJSpkCMaYzQeSi+ZFT82oCjPU+F69gcxaoeWztbz0RibSfk6BZAdvUFZgejnBYgJU8xCNSgdBEeHo2QXODvvoHw9RnVZQLyNsJ5voRjHiBa3bbTBOvqXe0Wx5CprhijdekeSOnW0WaQ5Qe2vW1Wq3uTw9I07ew+UZlrnmWKJ6k4JOTObARZFjUJljWq/gspqiF0zRubmFjVs72L21j7BBmdsAuYDgDNN5iZQv7p9untADQs7JWO4YVxg3AhfC6YoIPSHrBij2EPoV5paRlyP53/lTuTliP0e+xIKeueUMphvgp4yOexil9HxGfOFDtk+ZYtxbXVlTnWn2lk1MyVsZYq/g+ECzfZR0LIpC2ZIEuq1mC+dHBb7+uI/z4wvMpwUevnUf2902KvMMUX2GsDFDWc2BJHCAcC5AOEiBabECr2yM1phDWKsgqYWo10IBRHXL+ZwSwGqe0J/pbuSAzQ8nneNeVaGBB/dO2bBz3n+GoLQYEzaouC9xz4pDOnZuopzEOD+a4hf/5nOcH/Yxn1KyGSGpNbC/v6Vzc8iMvkGK4SjTGZ9TMlcMEbdm6G5V8cMfvYO337mKWkJgVCIICzVlCJqmVClJihZgwTO6woYY5+gYdcCz2UDgrDrDjPO63I/mVTGVxbSCcW+Gp1+f4eyELJ2pf7iXEuBtb23iwd27uOyf4cnTrxDGc2xuN/D2u7ckX211a8gKAsIpwpo16HhvGWJdzCw2g+ciwQObqJy5V84pi/g8175ElREVGH6cwRs60QyGdYWMN9h40xyvuUgSDNIJOQhqBn4JHHiPmBkp507vSOzSwAUGPevrC2w3hvFaA8RLQC1KSYBQNQibgjz3WV/YXusVW8vf3dcx+5M1Yz03+sBnU8opp3hygh9ngucadaI5zbXbzi2b++d54c9OAhqCZko1Z9MF0kGBs8NL5KMSG+0tvHX7Id57/yO02l00Gi2EUUOsIK9VWKXbqym9WBuxOWwNf4JDNuwyNYvZ7JgFFTHPrKU5e2dnlsWaefZ/OuYYzjnOTl7h9NUrzYw34hgtOs5SwZTRUdRmDjlXrtdojEWRI+DZPh4rRH6WZpKAMvLBMpi9y9lCMk0uGl43ejLwj3XWeG6+TucRlYG1CuaM1lK2MZU9ZsAzL+bIxwWmU2Pe+fNyrREI0iWeKjoa27CWy9OJjAK73TaSnW1ELWYlLtDd2sLB9RuIme2MAk+ef4X++ARBONVM7cG1LipVEjE50pKEj42c+L6hER4OELr8Qb19Nctt/pgofJ258jWwLStXkzn1nJ0zdp4vt+oVKbiOo9ynr8k7HTj1lcYSrK2pX/Sl3lDurY6W9bXtP3Bd7bRizz3w9qDvN4G6dUDoVV9v/iC/ERSyfuKzuQSENtfvX4bBfR1kGEMnofaVAsGf/uv/YFGolc4QzQYQJJgvGhgM5zg7m+LFyx5evrzA0csexuMMeeasjSlVmNFu3TS8XlKgLo5cL93fk+IXe0fQFiFJ+D2A/mUfmRyW7CLy4RyPJgYIabwdxajVYh0MnMFQFp3oZtPB2kU2sCRtu4ae2dmzbhxfYVxBvVnD7u4G2i3OExaI6wskSYC3bu/jyv4G6nWG/9L++VAPAR8OAlUfOcH2qMCIo/n1c9DIJuTXc5k5YaiHjI6ofB8s2rOcttCmzWb2HUEhs9hkwJMTgBm7SWtxA4SOpXHFrc3qrb6+hoFl4sHOITu0BGfOBMANXFkOnnXCTS5KV1XOh9IuO8PpyURxE+++81t4+953cev6+8izKi7OxpLH2Fwa7dctSoHvlQtpu7uPes3Av5lq8BuwhWq5OQSOlAtzwNsffsPBFBfnE4x6Rxj3XiC7fIKDjQI/eG8bV3ZybLbHWMx7mM3oujgRQI5qdUwdIJT8SyZDFgRq4IYHQqgDf8FQQTGF3LADTMsFpjnnQAN887yH04sJFtUYjXYL3e0NJ3dzxaJ3xPOFnmcIHRhcd63yD6Nnt2wD8Q0BM50w45SVpMxQhwcdUlQtJVa2f68BQgFd/h13f0oo2c3hzIQLtp+W6jwOh0MdzuxQ7u5uY2trE7WYc6QzyVN4v7jh6h5WAhXSLNRW7p0OYDm6UHYdbgZ1FXBvoLEW0TUzRo1DMZTXLmVAJh8yqZwdivzBebgq9sLNAlDGJVmsD/t2lse+gF/Oy/LGLgsRL9xQsN9SAuuBm/84zVspb9P2Dbv2LvLD5dd4hpDAlaQsDQhaEWVCxib6A8SzfeuA08uwJXep5KhW+AyEYI6kXpTiytXFuu0LZvVFbWV5ttq7MpfJs0SW4pwR4feinN0KKB7ElKYPBQTzksYyY5mgyElObo7+0FsdKGp8kSn2DpbObY5rMiRjM81weXqB2bhANa9go7UtB8Xe6QQnL3p4+fgVZv0SYRrioHsFm3ET9dyyvByNZ65bfm24ppKtdQ/u6HAZINTWaA2B15oRKwi/AoUyq+BcHNkpMzoqFhXkiwrGnM+pANNagIvFBKezIcLdJjrXt3HrvTtItkLMa2Nk85lA4GSW6zUVE8T5Nd4fYwhrLttVzLeLT7BD08Cp9g4Vr04+6me1vfzUSZJd32RNorMyD/AF7qpTTEaXDB7NS2yWmsZBBPaaZ3cbMYGHjfCZqoCVjzrjjKEg08MG3CJHSHt5hW8zQJvsFd1j6UAaot1q4eIow1cf93B2eIZykuO9O+9gs9XELGXA9Fwuo0FjgbAVItpoIF3MMcxyDKYEhCZOUPQFcxFDjjkY+KwrAoZGYZTfmVRV5k6SgZqDtw8PV/6fy8FUDm9oTSc2PmW+QWVNyXBtnnc2kFrnfG3cxfQSOH0+wqc/e6T51moZIZhVUKvUsL3bVe7wbBbg5NW5XqwjWFiOsx52DyhH28UH37stJ0PmABIYMeXD52eRkZjkZCbYhLWmIWMFKlVmJRI8LcSK5EEpeTuLVTq20h0yJyDsl3j++AzHL/u4OGNz08AV4wza7QZu3TigYBnjcR+LSoZmO8Ltu1dx5doWtnfbAoPlPEWVs8Ii4fh81PTi/syXGNOwioR1Rt2Mh8gU8hfrJ09l+1B3/pNKah+NsiiRFhPJZKXAqiQAc+xmVWdaw5GNQi/OeZrhjztH9aZM3rs+EuHB2ZrB4mpP9rllUiGtahHrHXtTmVWjwxft68ZlFhHjwublbexHcFz2LZ14nbmFJo2cA+Jyvsux096oUEBM5w4bL3VlRjJW5/RlD72jESplDQ/vvYf33/se3vvwBzrHCO6498jEp0I3dJ6bVKRlyNNCM3QGevl3I80q6rqRjWM9yIaHm1tnbUQGjXs1m5NsQl5enOHJV5/h6y++wNdffY1W3aTQ3XYHZc6Ir56aAaZwK+Vv0e/31aRs8v05ub64dl1zKgbYMArRarcRJzYny1EoylQHA85IFmIIlQXNZhPHADiT3EkQNesIGzX9HPy+zAtnbT0ckP20M5dnCWtYspgkQeI4Qp5NkE4nmE6GIlka/L7tBGGzrlD6/asHeOv+PbHV4+kITw8fixXf3E6wt9/Bzm5bmablPJN82cza/H/8rs5jQ3uIG57iWe4b1AKEJqd9/bVu4rJ+PnpVlm8EO3mpI1PWgdSbDJyvwdaBoIHLJSLU/6+zhoJSTm6yPvO3DvQ8K/j674ZVXq91fhWvroNB+/9l3/5XPvjXg0I+TwYIjQ30YNBm/M0x3z2pS+aVDbYAVZrb/clP/uliEbdQzEM5ig5GM4UW9y4LXPQynJ9PcXlJm9xU8QEshsiScY6Kw8zGZHk5mtfz2s1WJ56ZRDww6brmACELs/F4osw0zuKJLaE1Mg8cB8ZM0005KXsMZgjjZQhWt1j32oCoD041VosPHk04oriKpB3j+vV97O110WqFKsCyvI9uh0PjkQ5GzmfRGZNWw3xI6D5JIOolQpqnIiilVW2FDE1dttQWKG1BmsyAmWZTMxOg7TdZTRXpc9T4oMbsSPHgzDBJKb0010hu5srnWRvMNlZp1ZVTLo9c2Mzl1FjYlSucFh+/ohze+GIZZ8Ur/5ylBSaTKfKUneAm3n34A7x18yG2t26CxNPgMtWG4MN4jUihSQx/5gCbbervG2aMI2c9dh/JBBo17WcjeYiSJZxOprJKvzwfYdQ7RNY/RLU4xq3dOT56fxvN+AIhThBFmZhOXjuyfezqzunkxUJELSOT0PgZCBnJ0CRHogqTOfPfJlmBi+EEg3GJ4XiOV+ep/j8IY9RbCZrdpgKiWaSw8FaJ69k+R517ZvC1DcAzSq5RtHrwlz43r1nar5QAbu17CbWuEd83O7rGDCqI1xnAiA1UICtZet6zBYqc3eMSi2kV036Go+MjXVveghs3r+P69avY3iYopCSYjDjXLDMpbRZy5mWcjgoxiY5nhMw3zYMAz2KWMpXyrD1NMWjWxPgKW+PGYpuRBhsCAl589mfOSETKBB5OhIIsHm2m2DNIkvepyGQrkyytKp7Vr6UUcbURvsbk8Qrx4JOjsHco9eH0BiiX78nJ+bgPk7lpsIHj232O8l0HhF7O4gE0C6WwUiKs8hlgIDK7rGabzkZLxIzWOEFYa6JW66IWb6CebAocTqcE6RmmkxEqlAQKRbFjSqOBERaLCRag4oEHdKoYCyvInU7NN3icWtkAYUUsm8yuPNNKBmA8RTGYyHGuwuDjSoSt7hZajQ7S8RwnLy/x6LMXGB5PUfYX2E52sBU1sUlwZyfcGij08woOPPnBfXeIMORYHWm/lpYJni5jydmHmyDFpIRq9unvyQ5zfXM+vYKMcTZsXNQq6C1SnM/HGMczRNsJbr93DxvXW6htzZCxCJ6VGM8KTOaUQ5WaiWMJIAk0ZfwCyOZzake4scw2zuCYQIHBlenAsj3i3ORM8m373lrzeMlyeHC5bEQQDGqGx9QSZNxkHKSwdxfhIFMmO4RlsuOMdvjzqwlEEyeda7lGpwXSYspf2RbiXGFFzYxmoyG55Vcfn+P86BzzyQzv332IjWZTsrMoniNmXl0rRLUVIkhqul59NuhmnC+rQpnPfGYrNJfhup4hDilrs1lCcd96JsliU5ZopmL8udVYYlEs5tAZQDhgIcdI5f6ykCWLTsWFmcFQtVNn86HWwfC0wKtnA3z2828ECCt5FawZGSC+u7eFpJWgUonw4uURXh4eotYgo8wiZY7rt7dw/+FV7F1N0NkMEVQtWJviYLmeSi451yw5Y7HYICznbKhyHpEz4xYqTkBI9kT7I000QIfXOmZpVVmAh896OD68VD6gfBI0MjFDvVHF9jYlh2xMctSA81whrlzdxvZuB5vbLcxAd/VC6hkxSGzI0bCE2F9ZwGSKuAfYs6K4LBdazfOdGYZ+zXItmnEdv5YBOb4XzS3TDIrnf8RmKUF0VWY8LL7pbadzhXFKqgmcczt9Ggyl2km25qTtXa/X55tMmeOisVyGsneiVq2lfzM/gWVNpl18pepZqZss/5UvXho5Ziujz5nWqFHhzcr4FVwurLNX4/uQIaHL6F2yNprpjhAuGrg4GuL46Rmy/hybyS7+/u/8Q7z77oe48dZ9G+9hM4BzlDQYoju+aiRm+tkokOa8nbtpr3emGIaoFiNOEjWUU5omUg3jVBR8Vhu1mp5NhrcfvfgGv/yr/xtPHn2Fly9eIqHzei1GEtfFuJNBlHrFOTuaEouMvJlvscaVeq5eW2Z685rU63Vsbm6i3qirzuz1LnBxcYZB/xQFTWMYcyNn6IpmZrmJLMhMVxaK0aGii+CVhApHgZjFzDqOda6pc0m2zMUi8mWZMWwkFFI6UNrc2u6i0Wlq9Ku7taEge36dNJ+gP+ppX9nYbKGRRIhqjMnhGZebY6VTcvpIIK/JsKEZ16RbjnrbmIribl4DhH5MwwPBlS+D36dl1uUUUv5zV03lJfxxjT5rFEoXo/N2vf5YgUG3nJcNWv9R3hnhDeLwNbBn596KDV0+c2u1zq8DdK8D118PCK0eWy+eVj8Haw4zfDI1m7l9+4akn8g0VnU5Yc9BVDqh//FP/uMFalsYZwHOzgey7T9+NRIYHAxKjCfcyCD3UZYQnKURCNIm6zND7I1pATg5mRWOxpJIDihZZ4Q6XZJoO54X2iAJIijvpJTSABgZQO9myUXJh4TFhWXV6DorH4uHr5nSyPnJBUDK5MZFYTDsudGs4fqNfVw52MLObgtZ1sdl/0SOf7xwlGtwg6LMgs5SBLvMhqEGnwvYZyyyi8ShcBZujUYDzVYTCTXd7PJRtlLmsoKmlI/abcoJeMHJGLbbTbRaTWdHTfvkkenzKQGYE9SYg6c5dJkLmQCht/Ney+ZRt40dNT3Axlz6bgc3OTKs1MSz+KB7WZ6VKk5H4wlq1SbazR28+/B7uH71LpJ4U0ZC41GKmNIhgsIa2c9ImTpia+eBJBjcSCTZoIkCCLg5HM25hpVcmPeTwJNyiGF/hMHFEMPz5yiGR+hEl7h7tYKP3ttEMHuJfPoM9focYcRuEUeoDTARxFHK6dcCn1lJXzQYX0HpCkpK9Sj9p6RmOMlwejlAf1hgOJljklaQzaoIGDTbqIklrtc528Gung0TsyKzx8RcBsl6SGLtZOkr3brtGfpYL7N098jWogVde3bBjkXPEK7/TlaT3VzeIzcXotlIAlWu8ZrrZAfIFPOSSZodMdNuuMCLFy8wHA3EOB9c3cfVg33s7G6J1bbIFdB8Q5wAACAASURBVOs+2sIhg8xOkXU9zUTGF//G6npjIt5TC58PkE9LpONCa4aGMlxDnGOp8p5oFstkSWoEVCh7s88NcudnFVXo4cTBNnMr1X/GXErqv2Ypzuu/4DMmxm5tU3b7iI+deJPFY3Yhl/5rZjzem4BSZ5nWuEY4r4PkNwFiss3aFFfzK14uISzgpCzeAZaHRVSdyU1PUvqS8m5+DUqx6QC4gUbSRT3pIoq6qIZtVMOWYwTIMIyRZiM1bqpVhn9TisTu84iTnggCqiMY8cGZPC7uEouSETKW/WYpnI7tl0yUbIoBQpZkwvYsdHpjFP0RClqyYy4ZYLfTlcyQsv7TowG++OQpzp+PMDkt0altYqvawn4lliukbdx2RNvq965mTjrpHGOts2gFjDGD/uO5z7vYEz956wyMJGEGkAb6CAR8JknrzEM5VDInr4xDDIIcl5jiOOujTCq49e497NzdQPtmBNopkBUc02CBsULOOMSiN1zYhcgoGtisuqoGBr3bsz3B1jizXw42uv/3pl5e8rMkS90zv+ruLhUBbBhwJI35rI1IM9cciaXEmEHvXr4sczIXDkyDGDa1yhnzSLmvUVlBsxDG4XhAaEYvtQrdRyuIq5R1xjg7HOPRJ2e4OLnEIl3gw3vvYaPR0gwS49PqSQW1boxKEqKIgGGeoTclm2ROlAGbEmoSEYBmCJDLGKQeMY+WTJmJ1BcqfNnY4WqyJpCxSN5mwaC0nwNb/p+YnQaAun6eSnWuM6VWS1ALmxidlTh7McLXn7xA/2SMcrxAMeZ5GmD/YB+tDgFXiGcvnuP5i+eotyK0NxvY3m/hzv0ruPfwKhBOEIQZqgyDp4snrZEKxiqY26+AoDsXeD6Q2bcAI56FZpYVMBaAmW15qmepHtaxKELkE+D0eISTw0scvTy3ERHNJs0E9JstK3irLJoqc0RxBd3NJjobCdrdhjGWyuk05QXPZe7znOPjDCjrlCLnuWkzpVwpMmthHmvIc5fjOn5vskYnAaFvFhZswLINUuXIhigeuajPSrqz8n4C9ZhqDpfnKldFy162bFjXoHFNGoFC1T4EjwaMfHfOrP+laV0Z17nzj+uZ/8rzZiXNdh+/PCNXDI9GDxzVwRnTqsCgmx9UfeQiLQQC2Kh1MlFF4tg1MmMpazxoppnRX0xo4bzpJMCr5z28fHSKsGzg5t4d/If/+I/wzjsfYHPvCtK8VEg6Z725VpixTOKBs70GBC34nt+LP++LF8/QH/bRanfQ3d7C5u42plmm85i1JfsgZPEbJAM493p8iEdffIqf/eVPcHL4AsN+X89sjTP3bGjrnHOxRmyehhWp5LrdLls+mFENxFGMeoyk3UKtQTaOyruqWPOtjU3JdDnS8eLZcxy+fI7B5aEBwkUgY6akVkcYx5pzHOVT9CdDXI4Huke8pnWaKsYzLOICm5sb6LY6dg9pBihXVWtI0niRvdpajfU6Xwyd76LRTjSOVW/GaHYSZMzxnqVaj2xkJE2qCi1qhWQM1xTPPVOCWu2hHVSb78pHw1hfRyioA8HrZQ0Lr5Cz5oSN2nipo9VaViebhNN7T/uc5m+Ha6tYK5t59q3qdRC2Xoy4cTt3RhqQ0iDNWhSUr1zeBGev/9mNUrwB4r4N0P3bAMJvA4V6j6uRyuVoxDJL29o5DgfzTLDnnnPJMxpz/vG//meLfLGJ3mCGw6NzPD88x4ujPgYD5g9yY6JsjN0rm6Hx+FImCzw05JJpBYIBQGeEYMF/1hlSRAEdQfkgW5eWG1SeERxRJmqW9bWYlD43b/81ONTd1KKTLSo7Hf6BZl4TTWnYXdO8oWPrvDkKDUTcLFy9EaK7Wcf+lQ0EFcpeB0arytnPOnks6jlsrHBS6sfFTFmgNovw6XSsDBl2Fuv1GtrNRA822U+CxXHKIPa+mEBFNvBx57xAo4Gd3W2xOebIWUpLrs0t0MSLSTt8ofJrUP/6QjH5Fe+JY0occOUmR3mozT/Qbhv682SSYjQcIw4tl+fhgw9xZe8mqkEDaVqKrVVHKArRajbRTFpoNtuyPSfwJ+NAWQE3Q4JB5jyxkLEMRBdeXK1KMjqZModwgslgpNfF0WPk/Ze4tlng7RsRPnzQxqJ4jnT8VG57ZHHDpCXWrygJCq1o4gajLilnKAhy+bsO+wBZCUyzmXsVmGQlRjlBVhXFPEJY66IStbBglSV57RxJM1TRRgMHDqsr0JYzei6YWgWiCljbpFado/WcM7tJHPI36YUVyauX24h0D23L8c8FpUvVqGlgULmd7N6ZgQsBVzVk144S4gUmkwyj0VQS7f3WPSTVbQyGAwyHAw2mZ/lEWn+uSxYgmpPjnC5DxgglOJ9Ur1hzQnI2k1RbCKmBJM6BUObGIGU1AigZmcyQDgtc9vh9psgydvo5r2jsMLfyrKB7WqHCMiKbQea/DFBjh7NRQ9yyV6UWCBwSGKpb/obtMiU3dQH/5cpfc2Q1kOg3zGVuIICYANYBQptNXHUUrdNJ0G+yLSMxTPRY1d7nZKauP7l6pgwQsSHj5bPcgyjzjBQu3kAFdQTzGqJqU6HGne4OWu0txI0uAFqUU2oeadYiLwaaKcqZC1YpUK2yEBxYBmExBCgR5RsisFYUgUmFApcpKrMf9srVbODHGf8VmdWEHbJcWrMFKoMClUmGRZEiRIEai1Ud5jT9StA7m+DxF0e4eDnF+GyOJOhgs9LC1Uqi/EEvHV4l/vnC0Pq6BvUNePHZnAkYqpWrv/HulV4irVk03+HlHsqICXasyeQtIlTnoQwgWJhxPmdOKVQNGIczPO4dYogcB/duYvftTWw94MyhzQ+KHaQ8Wu50XFfOKVfMlmHUdUDonUjXTWKWrOAK7y27xiaD9TJd1wLSwboMil3Kw33RzSZDUg3lFhoLELIYZ4OTToVWMIec8+FZyblnZTvyCiUGXCjposRKRl72TMaxxUHENP6pUjLK30PN3z39oof+6UgNmO/c/wAbSRvpgAwhUG9WUevEWNQDAefedIyL0RhRo4VqLdZZKNuJWYpyRjftFHG4UCZhs0HHz1AAlLJRnkeU9ZJtYhEsiZ7iVmzOXEWdTK5c0edUQOW8jnJW19kqp1c2XNW+iBHkDclGX359hvOXffRPaJDT1/zWrbduod1ta999efgCL49foNGKsH9tC++8fxu37+3j6q1N9IaHSIs+GkkVlTjGImqgPxxjOJ4ipbpBbEtNTcOSqhv1m8x6XfJiMm0c3VjMjb0PKJttIFzUQRQ97Je4OB3h5PhCZmOc9SMA5F7aakW6hooAYHuDM5/1qv6NjUbtc9zvtQi9bNjOZ+UkkxFPuSYsWkFMG9e/k80Ljzg2zlzZTY1gHbaKVDRc6GRN+f8aOwko1efsYd2YnWJicVc2AGqSX1HDxgMQnNraXenR1FhmP9rFTKg28wwhv5TLgva7NJt6xh6ulB/LqtOxjyavdvI778bNPYQNL4JhG1s011LuUzXLpdU+yKJFLrfWrOd7UQ8pMBM2qsx4b2g6NB6kGJylOHl6gaPH5+hEO3hw+338J//Rf4r7b7+PpLuFNC8wTTmmUyo7k7OVJsRgI6Qulo9PZDqZYjgY4JNPPsb5xTmu3biJm2/dwq27b9nXyMyUjsCxUQtRplMMez384uc/x6e//Bm++uz/wbzI0GS2H+sKbumUdVYZ+5DoeZEh4nyGra0t3L13D+3NPdRam8jpKRHX0NraQNLpoN5uiVnmdaRBVTqeond2gc8++QRff/E5RoMXCGY5WnGCg70DXN09QLPdFov59PglHj17jMfPnugcaLUSXL+yj2SziqCdYntrG5sbG5orFKfA9cDRpiLVi8ZTjUaks7xeN9MofiDLTdZRQZWrP5cCiSCR55R5VJghZDNhxmNVUlJ5HvjxBoF9r9pwLrMuM8834S38iIokV3P5PX7ZMXYqDhd1Yoz664BwxRC+XlN7MOh/NzXltwNHz0ILNr3BIJqzwuu/vg0MvgYy/WjSt9T465/7+ud45eWakdkb3/c3A0LrxhoGtx/CYj34M1lNtGqLLjCjWodk0//2k/9s0Rs2cPRqjKfPDnFyPsDF5QSTlKHzlDRSpthALUyWTjVLWSc3G0+NurtjBgUeulthp9w6hY0aG6f5HM5+lQXSLNWDwpKMXTJ1shwoYhHKLB4CMB6YLKSnE+rkzWlUVqpuTsRm62zmjJ8vvbaTxRlTGKK7wdko6uELECQSBKlAF6tGQxgCyxhh3JDETw5xdFYruKmYMxSLcIIjAifOAfBn03zAdIRJOtR7UNerwgDVupjBne0t2VdzhoOH/2Q81GHK9bhgx7FmeTE6cNd+8RDjbWNnU90XN29gBh81e8Bc18GyBs1NTXOX7EaTQaNkgSBtNNE9bCcbuHr1JjrtTUbdIEtzZNNUhxYlsI16gka9qRfNNGphDV1m+SWUyFGuQ8DEQffcdewCBbrW6pbbw41hOBxhNOjLVvn0+edIL5/hwbUY929EuHcjQmX2CrP8GGE4R4W5g7UGZgG7ZRHygi/eF66NAik388yiTtQFZmAzu6clnd0sD1JMobBrDUG1jnqTbqNNLBT1wVVQqOvFDr6MNCRxYjC3M83wfIe07cvnx90Jr0un7MueIbLHdvDqMbNur5uTsIfa9c85q+Lm+JjJFcVNsW8E4ZzF1cG0nNWxwGLOkw4GU4UNY1HDW3vfx1brpmYHOKPKgfTLyx56lxfo9S7VXKBc1Bgudj9J5c8RN1igslniDZe4yZpslsssrrNZUUO7Q6fdRJlbM4Zgj0ucnV3IAn1C8ygWdFUGLBOQ8zkY6+vzeqpTzc05Zee0gnoSobPVRHe7iVqrKrkX3XB9kURGiwCOklgCQjod2mC464gs9e3+z0t/PIMmlH9yPomMk2aLrUPoQa/wMBtHZYaYrAfd/FyBwXksa2ax0LUutQwCJN/hYW1mGgK+ZKQJtgi2daA1UAkSVAPOQ22imWyh290VS1gJGc8TYJq67rNmYMeycC5ppQi+pigJCPORwIK+Lhv3PE7VfGDhbGHg3At9lIzNEzpTJZpcLaqoygijKgfKRTZHSBY5L6n2UFh0MLMwYx72cS1BOl6I+Tj6po9Xz0eozBJ0gxZuRh0kYq/s57fmnXVvWTBbk4qNvJogqFxnlTNpD4FmibX7vm5q5Nn0ZTFHh73KHKUeCzKM1lgkA62vwDnqWhV5BDwdnOKsnCDcbGHj9gZ2H24j7NSARoAJUowXGSZip61QFjMvTOquny8++Ff6WQI9z/bLu6vZn14/Dn0D0ktmnVTAzk7HLpobr54z18EjaKsTOMQcCeB5wqPPybRkH22RQ8pH5HvWvKsDhMpBpfFYhnJRmJyd/StZv5uVPL++nH2rIS5PUrz4aoAeGcIM+O6DD7DV6sqQIuTn1gIzkwgrKKshpuUc43yGII50vrBCXVDWuEhRzsdYgA6gM9SjAEk90hwhv59mZPh8yeyUkVIWlcBfck4VUOEWauuUP5ecviO6bxO4GIOmZ4rySt5vGnnMWyhGFRw/vcDJsx5ePbtA/3SAIi1x7cYNNDtNqQleXRzjrPcK7Y06rt3cxXe+9zau3dqRm+dZ/wjD6YUcDgNu5lGC4WiC0XiKjA0GZfsREJqZDBUy0oHIwdK5KtM1dU7V01T7Ac9dulQG8wiMyxyPcgz6bJCS9a1bcy0mq8PmFVkqztgb8ONZqP206lkPZ+bgah6T6Vutw0vIs4rXj6wdZaI8K1T7qCZyzB5/15Lj+7UxAv6/FEVUO0Tcv3g20oeANQ9jtRI5RHJ/WZ5Jy/gibYoWRyGnbi/ztD4mDcAEQJd13KoGNrLOZIXrNZnj25cqDQN/Nr5jzxmZWgNAIgS0RmrILifIehOt8Wargd29bcR1utXSqZz7pTHl1gz04w1uFMrN3YcEwQgx6I0xOBvj8nSC88MBLg4H2N28hnfuvo9/7w/+EHfuP0R7c1fAKmecFsdZxNiS+XWOqQHl2SY5vzw/x9HLQ/zib/5G+bE/+OFHuHPvDq5cPdCeyHN1OOhLIsog+eHlBc5PT/DxL3+BJ199jrPjx6hHITbaXcXGWMDjTI1Sqnhk3EazvLiOa9dv4IMPv4u967fQ2d7DNKfRUQVR0kS9yezkppzbWWPxrBv0Bjg5fIVf/PUv8PVnn2ORXaJZq2JrYwdv3byDW9dvSWp62jvD33z6czx69gVeHD/Bzl4HVw42cePaPlpbIarNAu1W00gWZUpaBBUb+2QLGRnGfT2SUswp3eb0eJ7prFctxTEQcmtc15ohpqM85zBZky/QbLb0tcsydUyUMb9uF7XRJiEVN6giHwqrpczIzjHK64ZEDpU5gtGBHJNEm9hrjVFxTQT/9VfKO2eUtIwBc4Y9a8fD8pzwwO1NvMgz1rVIPZtuoMyfKKsv9qbqyc+vr04fXzu6OtIzoEsNi2vMqPti18pZ4rz+Ntd+dA9e/cfZM+36Qz6kw0xc3RnuHALcWcn9M/if//S/XDx+UeLxN2d49OSJrKX5D9y6KFngPEytRtaoK7nUnCH2kwJzSzS1gGnnCCmZDjteKrqdeYP1Xe0w5ceTlnRW3WLg2GV08wiuttYhzgOGmSv1RgNJI0YziTSbxmwvbuiKhaiQnSsxnVDG5v6O8410/+McoYDmXNbRNOCgYQrlHwSDu3ubaHca6n5S5ihHQGWahAhjdisp8SDAsnwwSlzNqpcZfcwIaukg5OfT8IMSFG3KbiaSwbKcM+y0Wuh2mmi3GICUoyhGGI17bB/ZkH8nQtypo9Vuiek0dz6zjCXQ4v3m9x6NxhhNJtatV2D5KmrAb/acHfAHoFnO8h6aQ2U6TVGttFCLKHGj2cxcIEPhz0UpSSgDXiULdp2aVoM5Vy0kdRobJOhudNBIYoR15vCwsOCGX0WrQ8v9bVRCSiKBy8sh+pevcNk/wuGTXyK9fIrv39/E3asR9jsF6uEYtcpEDBPv9ZiHBwFutYHRpInxhB3AqX7mwXCk+5umdK/iSrJAX94nBazy5+QhT+YojiS9qDUI6imTYkHA+QMzyeEGLbbIcXrLQHrXuTIi3R93nlhfmWpoJasI9aYvKwZQz4FCiW19q/5VLIgdjDwsuZ7TdIFsyhlBfoR1R5ntRulgu9PW1z4/nyCpb2Fn6wbevvEj7HbvCAzK6IDGCVN2M0c4OTnF6ekZzs8J4AY6yLiOubGzk+xzo8ggyuSBsz2ONW82Y7Q7idjrrS3evw4qZJXzGc7Pe7gcjDBNaU5gAG6SphhPaZ09Epjc2urYPOyEM8YEOiWiRgV7BxvYv7qB5gZQS9hJH8uinN3KoKyA4wXZ1MnJKT5w7o82E0xxnXWgtV3yfrk5LWP+KEktMa9wvpKFioV2E9jW6yFqIZ/TIS77p2Lw+exxz2BBE1N6bnpWfS4LxlqdszUsxGghPpHMO1EjxJhaAw0VVBZ1gcGwuoV2kzbmV9Fp7yCuN83hMGVROkRBdmiRY845Smcgw4iJkq9shJlk1mYYwLlGgULRW2wOkcGoIZ2M9F7IFtGMi8P8aVlimpcI5rTJDxGXNc2RFcMM1dkUNczRqicIuFdNpghoZb+Yo0kJfIVzLDV8/tkLfPa3L5CnjJ9o4V6yjY0oRp0gYFbI3U4xO2TkZjlygeYKkkZTzEpJtnjGIGTKkGzuZdnR1PPjZ/C8iYCLNuGzQIZ0YdLPOQE3wZFkr87Flo6JYRWn8wwnxRQvJ33UdlrYv38d+/d30LnexDgcYDgfYlhMZAwRVpsoUu7znAcqtda5LquSeyxQVAKBUAIbHaUcMTCfE/3/UhHgctG8KZPvYttB6nM4XYPTZbLpnAjMcdciRWjARJk99yM308oCXqHRvLcETm6uWPmpNc24qWgOCnXbtSnpErqAeCpmaJgTsuCPMTjNcfRogFcvXslU5jsPP8BudxNzzqW54vtyOEGJCMnGvs6woJpgGqQoK4XiCujKWQkzzDHGPJigEnB2kUUrlH/IHEQ1JjhvnTjBNztTumYEtm5GkM1GJbIYAItCuhQ2NBfLnE3vOkpVB/+9Srv/WQ3paI6jZ+c4enKGwydnmA4LLIoAW5vb2rNnlRn66QXG+QBbey3cvLWHdx/ewd5+F+1OHf20j0E6wDAdMYoRqMRSwJBttvw9gm26e1r+ng/oJRuluW3t/3TlpHOqK7QcPWHFpZmFWQayna+snjhmEEfc221ftxrMm1OtyaeXzizuIxQQzX/37sR+jsdAmpe+LdUkbk7Oz10rgkifSxMUV3j6s0rA3ZmGqgnOhpYF09vZbzmiJjl9rZR0FaGBVQImIwxX1a8v0Jf5x2sFt5fwc47b10XmAGrr1EAuVS5UmDATlOYorIWaOHtygdNH55JYX722j+/94H0kLT4LUxweP5fCKtlI1CTmHko2j8+IhDZskOZAlQ90WsHFy0uxzKOLFON+hskwx/Xrt3H37tv4/g8+wu27b2Pv6g3UGg0phS6ZDch6kFLOiAZ6IbLhRM64rVoNxy9e4qvPvsSnn3yqC/1Hf/RPcevWDZ05UT0UEDp89gTPnz7B028e4/zsGOfnr3B8fIjhZU/ZgY0oRrPeRDqaaBaXyhtj1EqUBFBxjK2D67j74D187/u/jRtv3cbO/hUwqWKa0hTPADoBc390imnaF9M+uOzj5OUpfvHXf4tvvvwG23GIvY0tXLlyHXfuvo0b12/jvHeOz7/+W/zkz/8EJxePkM3P8P53buDO23vY3mPDl863bl26tSNkoHERM48ycxfXznbAqVohSCzNJ8I7rMuoyzfKzHF7CVqUabpaT9bj9T4TJlEUlPNjHpoZdU2IZdPWA6s3f19HaMunEPMF78+KSPKg6zVp6TIX0D1ILu5kCeHc+vfPwWvPw9r6d4T6r3uDVre8gQatxlnSmcvn8c2Psz1hHeG9/m3elLaqUv2WeRs+KmoqOZLAzH3cKJOwhWMf2bjyHjA8H8sAwf/wP/2zxVdPcjx72cfJyYkGU6OYUgmyAhVR89xEo2pDYJCmE9NxjkVJjbdZAfsMNK4Sy66xPC9rcBuzYg6YPJFtnFSHoWQH7HoxO4iD77Yw+VAwAJQbSdwgq2dSP4IQyh/V2eCGHVSRTnMxUtTnk33g57D7xn/jAcCuGAsF7u3lLBXTSHZje2cD7Xai70+Wha6nBJF8i2HcQpXuT96hi5KNwoCh7I7ZtWWB6RhPghcznDEZLJk6AkIyiEm9jkY9RJ2AFGRDJ8iyoeRomk3Yb6G53UKSJO6gokzSYi4shzEQy0dAx64gwY/Z91vnUYeWO1y8EY51RK3C8Owii/cg4PwmZwHZPaXzaKpsJOrcm40mYgK60nJ58rSU2yQ3+XrIOZZIw82UEhDIucda76fZaqPd3UDS7KJGto9zfaMeeheH6J08wmJ6gu/e38TN3QDdeIIoGCIMJghpiEJAWMyQkvGb02yogckklKTSS1DVfVJQn21eZNtYfPHFa0DhO8OIafGnyAP+Lh9/14xwHSnLVFoNrfNp8Iy0r/08ILR6wT9GqxlBU4Oae6vmZN2gucuz9yZuAoWetePHyLI7qsl9MkvZNImdYQClxZyVtXnYPFvg/HSCje413Lj2AHev/RC73du6FnZ/XSZYlqPX62vd9vtDgWeCRv4uOSzZBh0u7IYaWDUZFzvacx1WdBHrsFnRbqLZTjSHRfpVzGxemsyGUlzJbcxJlg8z2RA2WSTvevkSJ68uxR5yVrO1UUNno4b2JnObSoS1KbBgsyTTELxAQFlRwVZojs4VOq6jTTZFkEKF2kyuc1zJYk3oeFhhADT3GLIZVQFCc3gkm0Ur8BRpOpQRR9JIkE3J2Mxk6U4ATsZCzoNyp2UjieYIZEJLdWPZGOG95T4zp0lGUEMcdRBHlNlso9HYQdKwkGNKfXPHmo6mA81V0GyJsuo5g98XNI4ZYD4bYF5wj6Cbnc00cq+wmS52XRlvwee6hiLj5+RiJficsbHB2AXOyqKk7KqKkIYcoxLFMEVQThEFc3SbHWU4FeMJ5in/fianO9r+k+H8+qsTfPH5Ifr9EnER463GLrZqDTT53JAtnzP6gBL2GTI6DGvWJ0AS8/MrKAVIS1RlJOVcA505xVK6s2x2WkFtxSP3fHN2FCAUI+FMo/gMsU8jQBiityhwWk7xYtTHrF1DcrCJ6+8eYOfuJvIkxbQ6waiYyFmREl4+K2Vus2Fc75p7UUNywUu1fHkViYwv3dgEl7rIRclPl8MoXmPjpRdLtYt2Au25Xs7EppzFmlBFETE3181X6SDWOWiyWgOECswx25sFz1YqHZhvRkdPAkIzO/HOv5Is0wmwyliIGsYXM5w+neD4+TGyUYoP3n4XO91NRdLQGZCNmlenPeTzKjrbV9HZuIJmZxcpUpSUKNcWimqo1HIsArp0kqnOUK3wvpvVvZ+tFiBs+MEfvjUnHOYmp9lVe7Gb50dH9LPLSZeSSiuAmFloYChStt+4n+P4+QVOnl/g9MUl5lmgcPhWs41Gq4FaO0ZZyTCr5NjYonNhF9ev7aDRoDJlhmE2wigfY0p5mxqBjMeyrEH1iPUTmGGPSg0VuqbY0QiCZuWcT4Grz0zMZP331ctAlTkDGhCMOHqwNspkhd+KLffykWWBJlxJQMhr4luQ/EsXEu0LNjH0Jr1WO0AjLy6z0oYFHSj0BblfoisXa45tEBDaXmYqCM1jqTR32X2+4F1WwPbeDRA6Sdk6KFwvoNfqUpOTmjLAz3H7Ool1l95/yVqNjJMxhGzu1+sNHH5xiuMvTrGzu4n792/jd373IyStCFkxxrOXT3DeP1OzmWCQ+4XJRKEmYjEpkTKOZDJHOSpxeTzA6HyKfDxDPp2pOXT7zj288/B9/PC3fhs3bt5Bd3NX0nL2LuhWzKw+/r833qnOF3Lq7NQbePzFV/jrn/4ML58/l5T0D//w38eV/T3kYupoNdiRYgAAIABJREFUOjjA08dfCQw+f/4NxqM+0qmdtZy7jRZz1GliF9Ul8eScKBVVnCvNZikWUYi43cbN+w/x9rvfkQNqe3MTUaOOKX06crLAHHehl0OISdrDNOsjz8Y4fnmIx18+waMvn6L36hIPrl/DzYOr2Ns7QLvdRTWK8Leff4rPv/wYXzz6JaJGht2DGHfu7+DqjQ6SDiXKPGuckshpcix/2ScCOPdZ76Pg1mLIZhIBoWuO6vlxLuu+7rSqZMU8STLtWT09BwZy5mqOGEAUPnAgxe+tJm30KjmnG1pj31ZYaQWaWKPRe8LP3K8RbG4EwAFS7z/iFC6mbvZu5v79v0kJ/irus6r6ddD2bcDuzc/8/5oX9B//dwWE3wZc7SZwNt8DQmm71ztJzvnV7XQ+75E6sIA6iRjBf/s//qPFl48zHL+aYjwZC4AlrRbiRpOtQguLZ0e94BDvQsYTk1Eq+U+Nts483Jegz2YLvCBnqQVW980KZHPLMnBluWcQ+GPGCwEC5wX5UDCAkzOFtTqLNz4wBH2McZjZ3BK7sQSsk0zsCGWPAmIxoyPopET2j/JJM79gwUcjFBZhrIG6G20kTVoQExBOcNnvi5UioxbWGUDakGSEv1M2pWwfsm1k1JyExksb+LNoxieM5ZxqgJCFJC3pKZegPI2dYnbXaSTBPCILf9+8von2bltSVa5VMkCMsDBTG0pNPKgz4x0zXOGBzALWoiv84rC35QZy2c1dyt9MImnzFGYgQqYiTy3bjoVgq95GLYyNgRpnGA0odXNspGaYTD/F+8N7xd/pjMWOG814GkkT7c4WWq2uNv80HaF3cYJseIwaBnj/7gaubgJJZYDKYoBgMUa1xpwfYJzPMUpzDKdknPi5oaRKCtdVoLPJfvj9OENAYEV2kAwxNzStQbK16njy4OeckXPD811Uv2GtRRSomcG14WYxfdeL19AKDLdlvUYU+EPdTFYEOV1gvHWN3dyaGIHVhuMlNdNJiTzleiBjTEl2KflMs5XITGY0zHH2aoore3fx4N73cOvKh9ju3ND14FFsjrrsGFsXlmuWzCENfbg22ThgZ5VriffZXHid+Yv2fEoDZwYUeUg5aSVnCLVJU+VZjVSw8vozPoUvGxSv6Jlh4c0P/PSTj/HZ55/h6BUL0Tma7YbiUGj80N0M0OoukLQKzDlTN+053rmKiJmW8zkmZeYAoTchsFmfZceQ39OxMpT1ENgW86kO2Sgka8f3bJlvLNr0nBH0ciKVUjDGHKQ2J2zmSyyUyHZ3dR2H40uzig8ZGG0sJmeA+fGcuZ0xVidIZMQkEBjvIAo7qFbaCoOmM6xk7/kE42yohhNttynLmyM1xmQ2wnw2Amap5c1pvZrEmG5uHPynbFDPJs1rZpZLx2JCgLBOKbUZKxFIB+ySp8BsVGA2zDQ3FAULbHY2UaWkmvK58QiLPMdGq4NGTIYvwbOnF3j86BTHJ0ME4wpuxnvYihO0KdNX5h3fG+EpJa9zFU889tT1pwSPgFCdRsdMeGmOk+2s3DlNk7K0nteWxB75TDmC3C8o2aJjqbLWKB0lwx+G6KPERZnheDLAKFqgaNdw8/3rOHhnD8HWAkVMYxmCbjI8IYpsoXNJz60cNC0cXbu9AGGAYlVfCAx+KyBcFjNvHPYynjLk4LveZipgUivGdlD2y/NBZ5IAoTvrPCBUIDzX5woQciafz5cAChukpC0FlNltt/XKl5QgzG/kzNTlAr0XOY5fHGE6mOLh3QfY7W4hXCwUdn1+fo6XR68wzRfobB1ga+cGtnevoSQDHpp5V7U2Q1ArgOoUQYXutjkCzrjK8odsPPP5KMkNEEgCazPI3D8Ifo395Ay2G05hV9mxr7rNMi+xPVmAUI7K/JQAk1GJQW+KVy96uDgeYnBKU4waoiBW1BMlo+3dDqp0Fq0DrXaMDl+duoDONBtjUkyQMk+WkTcB9/u6zmUykbyeNvPjxkgIozifxogozvDJM8Sa0OZRsJx2WbGFTlVj4qxVcaqxF5q5LF2QnZMC/+yYXyswDfDb/9v8tM2RrwNCmzn3xa0ZyawAocZdOFvufBa8SM0XyqvP8zNGXmJp7pBLUOsiTixHdJ0h9M+vlfgyh3XZsFbUrzGFb8x9r/6d68DyZ/1z7oWmbAbLOEdRXfb15JIeRnj+t8c4+uIMd966iQ8+eBc//vFvabRhNL3E02ePcHpxIrxcMFi9yHR+Mbs3nQCTQYZBb4hsmCEbZBiejZCOWJRWtS9Sin33/jt4/4Pv4Hd/9Hsai6nX2hinKaaMlaASh/vBYiaFDf0g2vUGmrU6mlENv/irn+PP/uW/QjGdYntjA//w9/+BVFG9i3MMB5e4OD/F06ePcPTyOV69OrasQrCBWJdUVG7DjCCq1pBPMynoqPCgHHxKVUOjgfb2Dh5+9yM8eP97uP/wQxXuYwXcs25mPWVjSJzhK2YjpGTEL0/x6Muv8fHPf4mzkx4WxQI/eO89vHXjBjY2aAqYiR38N3/5F/j68WeY5he4fXcH73/3Nnav1NHdJNlCdVWKnE1J5wTtDVMc0bdy0/TRWw5cVAMCQjsLjD33z5eL3loy5m7tuPm0pWxRANMbx3hAaM01b7Wi37XWnOWoh41e8rh0s/WSfgcrnZMuzXmU8exW/6+AMYdcDVt6+eXrZnZ/F1DHT7eW0xu/9Mj/ZjD5rUDvTeb+34Ih/HWAUHyFxIF+pMltdE7+bRuPZwldI2jBvFsSP00E//V//+PFoycFepfWBYiThlyD6g1jrAi49Bqn1qnJZgJfZEnCgB/jLo+6ohZw7fXo1k2yS2UFg6pU7W2WdUSKnNKtml7ULhMUhrXIohoo/6vHKj7TbOgy7mzTI5uhzjU7pJQUTqYoMuaGGRNTrxkg5OavEG+9TSsaSBaQIWFBzPfE2cDxhM6AqQ0Ok50Us5cY+KiQuSEYpDOqZQuaDNAKO5p5sHMyy+39ECAwa4hyItkoy0RipsH0ZhKi3qCMwmYTmjsJ6h0O/VtERO6+B5kZbqo6UJcg38CPag5JTm320M+v2WHhLJ41UG6Hs4C4DkG+N4JKmwEh48pqikVq0mgpd46AkNdzPJpaL4SzLuMCBYeGme0YRbovjYSW+17iagdxREe52Ix5WFiwg4ayj2aU4cGtLg62KmhGE4TBGMFiqs2fq46W4QSD/dEU81lThbjmldyaUZfXucnyYFHWpQ95d5poMkvqTrKgcqBQfV9XgJtttmt/+a+rDCSvcPZ5gLbD+QkpyzGzFgffk8mnCMrNrel1QOgPcsckKETdzFxshoRutnzx0Od7M+MXGSJVI2TpAv3LAscvx7hz+wP88Af/ADd2H2CzdUXrUsy7vp7139idZLdTYEfzXSaf40wspZ6rWBZePycxXhrL+A6ZgVZeJzGemmexn9VHwpjkgfN1lFvHyIsU/WEPn376Cb5+9BgjGpVxniqpYTg+x2h6hu3dELv7Ea4cxAjmA6TjVwjnpaIOmD3Gp5iOkSxGbM2aZFSMr2PAPZsrIZhzDy3mZIhmMoCqBJyjNdc7fQwBoWIpyNSXyKYl5iUdjSkLn+h5oiR3Z3tHzZ7xpI+wNkO7y/ldypsKc0l2+1ae08WvgY2NK2g1d1GPt7CYN2QeY+7AxvKQGcxKfn12YDNEERk/Ahc6iw71WlBuybAUzVLb/aA9v2YyyFRKhkcNrSbfbG/hvGS0mtSTiSEdvacLYFxiMSkwy/k8AdvdLVT1rE4xvrxEkabY7HbRrLcRVRNlkL54cYknj0+Q9ma4Ut3Ddr2FLt2DiwIVNpjU2GAzxWze+Z/UFlz2tGjnGnGD+J79Wy9s7bw1Uw2/91tPxRo1LMZ8vh2ZYs82yWW4WsE4mGMwK3GejnG2SPGqkuPmezdw7eEB4isx0AayCptlIsbUoGTDTG7N6mjPzC2TXVI6SRIUisU0XZyMhQgYnUyO7IENFayqmmVRv+xem7zJM4OmTqF8kvaHOYJ5YWCQM+xrgNAcTQjqvNuvK4C0ZVhRpe/M/UfJAnRwNot9AhzNi7sGHve+aX+G3mGGV4dnyMYZHty+hys7u2hzHY+GuLi8wIuXx7gccl9NEDc2kCSb6GxuI2k1UYnmklsHkXUUAr4YRCyGkMW9M4bjMym+ijPIkZmkERCSXpUJEhsDM83IazZSG6O5cS8CipcJdik04B7kzMAKqopoApKhdzrGtJ8jH81QDxPUo4a5kSYx4nYdM7LJAWe+Axn1cFxBboh5ihnBbVRBJaZTaGjB7zSFE4Bynb+1wkwNRJlqERDa/qgcO5fXa6DQgIsnDqwGNYmxBzkiI12tqhJqyS74eCG7xx4I+sJUIwOiUj249APqq0bj8plxs7hcq4xJMFWfO+ecsZPOY09OONDpSB7Nec1+BRB6Z2zfmHTunvxernBnc4Vn/K8tMH9FLqriQ40sPQdubtDXGKwzZBzoHeNd7cG/f/nZKc4fD/C9736I73//O/joow9RFFMcHT/H88On6PXPUatHKGgiRaXEwtbPaLDAaJhhOhijmJYopyWmXOcFlI9sObg1vHXvPh6+9z5+67d/F1d2ryNGC2cXPfSGQwRUaLER7q4bz4nNVltOwaPLS/zkX/4r/O//y/+K67u7uHlwgLt3bot5/+abxxgPBvJ9yNKJRoNowkIVB2sc+i6YQymfC5rJVDGXvwVEBhSLApNyirjTwfbBdXz049/H/Xe/iyvX72CQp7gYD8Wgh9UGkqSj0YZaxPNrgNHwDCdHz/D5J5/gr376VwKDVGzcf+sWNrsd7R/MJDw7P8YXX32MwYjnbgPvffgWvv/R2whrVArJlkvAlM0+76K5zEN2tblmSwXcfEPDLlSF6hUXHSUopMaLb2rYxyyXpD53tc8tXTpfA6FrgERrfG1fdOt8Cdz0LDrcsMZYrwM71SqctX2z8bEGtl7j89bWM/fm9V/fJvW053P1caaqff3zfkWS/fpXtcf/jU9xkPZNaPn6n9e8Dd98b7+WIdTxwr3YfUMPgN2ov8nBDRB6sxn+L8dVokqC4L/673538fQZ4yWcTNOxcux8EMoRDLJbPuyzqAkwLzj/lAPzCJWgufxB1eniZuCKUxXOHjmv0bVBGFk3VF03dvEoUeXsV4SKbJ05N8N5EMpFOUNI108gzWnjnooBIejipkNjChUVlBuSGUkzHd4suOJaXQcF5QtkNsgGsdNprMkaVazuuzFRlJ2ywKtQfhbzMGyoUGXRQYcwFpne3IWyDp/VQukdrbAoW1C2CTtHnGELOOtEyRxd5ObY39/ALnOLNhPEsZshSkiRmnHEioV0JioyiLG+hC+YTbBhbnYsTuS6JfBnh4UtFNuoFQngALty2ySNY7HqGMKc8yfsXAeaAWHxNyOYICidZgYoFxVkY4LEHFPlJ5q1Ly2R6fZlj4f1TUIa8lDOGUaSmHFDrcwmSGoFbl9t4WA7wkZrgThiEHcBWmkLvAUBxmmB0YQuV01JW22K1oo9Huo83LU2CGzkwujs0OVIxvBrr/KyoXzH3Tm2woMOB3580SBjDDYw3NC97xrzWjn3UQ8ILTx+7aA2zsBlntlm6rTRKh7EIOge8BW4PEhzf2WTglEgvG9kBpUXWQCT8QLDyzkuTku8+84P8Xs/+gPsb1xHu76JQu5ornJxm5Ik1wQQ7vsJ1FGKOZsjVYaVy+l0gNrA5Grte+C3nr3H55cNDy+P1pgBi1WXrcbvdX5xiqfPn+Lxk8c4PDpBGXUUF0LDg7PeES4uDwUGr12r486dLmrVIcqUgDAzJ0y6/bHz62TNJkG04sfLtCwAdi6Q4rtyZkHONUiGkM6fNT13Ps5C1905Y56eXOLs1SVXNrhdDYZjZFPKmBaKZGBDiPLt7Z0Et97aRVTn4DzBBgtlqhYon25iPmtjc2MfzeYOwqiDogiRphCgp+xVM6qUia7JT6MqZ30JEMcoCwLCkVwntU7VJAjV1JCkzElG53MarVAKabp+reDl0Js9CwFBfjZHdTJDMC1RSWlhn8sYYbOzJfYrH01xeXGObDzBztYmmo02wkoDw0GJ09MJvvj8OS6PU2zOd7AVt7GVNBHNZnoxh04TJJL1G/Nt6o+FZm1mtHsnC+SLBicct66r796usp38oeXaJs7B1+WLahaXzwKNnALNFk6DBSaLmSITjsoxnpYjHLx9FQcPDpBcayLcDDGL5zKJYNPD5jzJ8oc2tzafIXaNgyVD6N1qeS7Qkda7zXqPVHObNzbDM/y+6HedVOkqnFGI8sokySfqJFWbGpMmxYI1J4x+cs6c2i+d463rhLvgVju0lT0QqDHKBqniOFx8kMmz2AQMkY3mGJ2XOCcbP85x6+AG9ra20W01VagOh30VvwSEnEUq53ReibGzdQ3tzoYxXFEJhIVj8ZlnRzMbzhX7XFEzN2ETkm7Oiomq01iM9vy8vzTisrnIGoGWmF67eGyQlnOGeNc0u8+wesZBKPNtRhOXmSJtCArLyRyLPEAjaqJBy3wqGAj06lWkswzpLJV5FAvjumasS5R8iNnYZSO3Udc6zKmidiZqfu/QmnP7tI/UkUJIRkk2orJiB23N+m3VA0Qr3tbcxbSXe72og4lLQGZNFA/MrOC2YmwZou6UJquvuQY2XdFrh7dTUWmbdw6/fiZwed7Y17Zn0ANSY5sps1wyhO7jPYC1zxF6X8XG8B9nVJs4mb7elm+aWpfEiu81eZ3+neM/xhCqseVkt57ZVMPe7e1y1E4zsXK9p2Okr+b46Affxwfvv4v7927j4uIUjx59iVdnRxhPh2i1m5LMjijHVCNghssBXUC5BqhkoFKC9V4mr4M2x1TihkZ8rt+8jbv3H+C73/s+9jauo7HoumdioIw1ds74zJGFazYYah9jOhzi8Zdf4v/8F/8Cf/J//HPckxzzCra3NjEaDvDi2VNkU0pAMzWaOLYQh1XtuwSFbAbxskmBxfemuXZr+pEoKFBiUqZINjaxf/Mt/Pjf+ce48+BDtDb3cD4Z43Q8UHOTJn6tZkcGN5Tmj4dn6F0c4/D5Y3zx6af45V//HM065+LbGvFgbTlNR0izgV6D4QmiuMTNW7t48O5NvPvebRTlEMWM13Eig8W5GFfPZNm9tYxRF3nmUYvzBNGZIwmGutcG3djIc+J3v9b81/Rr0ktC7RQzVGNngMcgTnHhFpfrGdr5b+E3rvHhx27e/N2tTccQzgKepU6kupRBGrBdNnV+hdRzESfu77+NIfRAcB0QLlUCb369N2f51v7917GPv0ke6t+51FLf8rV/PSBkDvQqhmP5NtYzNHRL1ppLukpsbMQI/ov/5u8tDo95wEZyxJRkKyBAYLeaBhA0XKFJyMAMH8iYEKUsKNdqLDtrNjdhblTWbfPzEm7g1I1pcMCXkiEOzgoM0nK4VhEImyu5lMPv7A7GqCd1zTnx4wrKRjgrweHgSarNgUHN9iIAyZ1BCruyPMxqYNA2WT1zu2LHhtEU9qCaS5p1sny4vXUHOURIu32LtCCrQ/t9ziJJxrncwMk8VgVYO+0WQoaqz0wCyOKZICDPeVD3NNcU1Ra4e+8Gbt0+wNWDHQFCSqm4WUxp++tkQpr5o+xC0gsCPzfgroKZsxDsILJgp7mCvcd14CdG1m3U5rpqG4DuScAZRB7qLnuRIEMUJJkVA1oE0ZLUuHlMSlk550FA3O/3lWdI11L7embCQ+Bcb1DukCjQldd0NJzg/PQC82yIKMhwZaeBg13aJCdotSgzDTChOQCZiYhdwYVygmphQzlveiBcxqFJO53W3QFfHhp2HZy5kWM6FfarIF7ruGuzc6yXHYrGsMlNkoyp5jVsc/RRTL5LbAY/zoBiDRCqpb/sRK86Xr5DrAaEA4Q+B5AOXGQAjd2dYUJ3wDBEt7uBdDrDcJBj2JsjHYeY5y18+MGP8Pd+/AfoxBuI6WRJZ106YTobeDVeNBHhnHydoQ1/Rt7SjMWvN+BxbPFKxufnTrkOjD3WfZfbFEPV2QmljJFyOM7nWVFGs5rRZIhHjx7hb37xN+hdXgrIV9pXgDDRuj+9ICA8wu5+iBs3Ejy4v4FOk3NuPUTzMaJFiipBeDXCLDLZrHfU4/r27JzRtB4Qmouk1SqpgBRDic2PnGupLlaaa3/GhlU2x5dfPMXXXz5HFLZQllUMeH0HUzW3Ukp65gWaSQXvvHsTP/q9D7CxwyDihQyfaELEkOAo3EEU7aHV3kYcdxFUKOsFJhOGX5P1Mqkqn2MXk20B9OU55pwdZBB9Sekpg4nZQebHG3PPNaoZQuaXkSdnAT9PbN2oz2D3Qk6NvLc834o5Krze4xzVtESVLpLsRHMdtTaEJtg5vzg9lRve3va2bMAJnPO8guFghk8/fYzTFyNEky42ow52mm0kzNLje+M8sWetJHWbiVHzTO2M94yB5b6msOHwZXSF6+cuC2L/ccbe+AOaz6Xya8xxVj+nFSp5hW7BC6TzAkfFFI+LETZubWPz9g6aDKrfrqPS5llQysxHzBAlabVY94J7CcExa3dK0cUSekAohnDB+EyBQjGKkvVZeLjr45miRafwas7F2EE2GlcB1nyuUaRYcIaTDSsx8CZfXiIOwlUXQSBg7Qouu6Yu3mYJCGnqYNJgRpdIBumBQYV7QoDZNED/YohskmO7vYVOs6XIiDnjKzhXN2cw+wzDSYnRuMRoUqLT2EMj7tjscDR77RXwnAtdtp3L7eAzX+paWiOIUVEEg5QTcxpLabGVOWJKMTnz755TSuSyWYS05ExYJgt8GhOpWNTogjW9GG0zpyV0AdSqdcTMObVMGAVqT4oppmRUGO4d15DEbPpwLo1gVmGNUvDIJl0SUIITF/TOM5LX0xnYGUgzV2U1uijHVn3jMvk862BHoLttXmq1AoSW+8vRDIeOfMt/DWB5KfWyAFM2rAHlZUG3ZB09IHzDUt6dQ5atZqoJa3H582ZVzC/fi0ChY5btE9c+d/Xxdk5wXft2qQFDnu2U3XuWw5Qiq4J7Vde6RqID3GKL3Xm6HLng88Wc1JDNcDKPC821q37sD4BRjEbZxXvvPsTN69fRaSd4/uwbfPrJLzEa9yV53dzaEIM7ZDQXAWExw+WQZxTXYqS4BM6DExCyZul0N+Rwzj1ge/cAV6/fxIMHD7HbuYH2Yl9AdJpPFUnJRhcVGazX6B8xy3IcPnuKv/yLv8DP/vKnko3uthJsd1rY6Hb1jKaTiZyYuQcuaL4laSibdzRWpDrAFFtU8MxYrxWcN2WdydEnSkZnmJQ5ku1tHNy+i7//7/4hbt59F5VaC2fTCc7SMdrNNpqNFpr1hqIr0vEQ569e4vToOY5ffoOnj7/Gk6++wNYGWf8GznqnGAx7mKYDNNshNjZjbO3UsbvXxJWrHeztd7C920KRc8aRM5Bk18nhmPeDr2GtNnLNPK+U8CSO36/lMWHqEAs691LRtTW8Blj8XO2ySeiQzRIQLlfoqnXhtltXl5nhkgeFhid+9eXXJb8uB7YshsjW+7o65deBMTU5l8/LG+jOvwPHDP5dAOH6V/hNAM5q8W+lC3/lTRi145/htSfxNwBEXbfA2cqoRrdmz4rFdKZZruG1eitc5SGCf/Kff38xntIhLUG73baLyuwcxiBQlpazkBpi0O+rM2obBhcVizEDjUs61CFPtyXZwhNQXOvEuYAwde8iA4Uq9kN2if08BTv04VI2SrDIKRS6ZWYp9d+5mCz2ZtixpeMm/8yga26hHGKmSQsLBpqj0HmRclC+bVlkM9fQgUECA84rclbGClM3a0EHQJrWpGS6CEZ56FIyY9IkFsg0A2EHtd0m40Azm+oSEFoRzc+z3LG4FuD2nWu4dm0PO7sWQcF5o0lZIqUjqouMsOBjK1DoRGfzcwYGWeDTMp8ZgLSv5wVegT7/MNgDYVLFVYYW7wMH89kNlgW3gIMqI10Xk1PaQLjPQ7I5LCu85eY6Zf6dGet4gxdeT4JGOqLy7/i5lNWSjeGwdz4dYF6O0WlWsbPVwMF+B5sbDTSbEcYTdrBySU8lU+L9ocupuotOguPZL3bRvTqZvIoAoc1V8mKxrpGMybNhrAr1M5rRkTY+B2K1YUh2aQ4JvonhpWNe3e7NKFx/w1l28+vIrcb3gR0oc/bmznVXJi56EG3jk1lP4Y1ozOaf15YgOpsAo8EMp0dTLMoWDvbexnvv/BDf/fC3UaUJCsNrnQOdzwQzad5qXtfy5EQnG+PB7+6Cif0ciW3o1qbzP9sSEBIUCmISHFKeylldXiPXVSa3XGS4HPTxy48/xp//+V8gzWmgEmGRHGBeTXQvxtOBhuG7Gwvs7VVw+0YN290M3eYIjcoYcTBFuMg1S1Ywe9GzgsrLWlot2u1fMoSr+IkFNZMKpaU0h1mbgaTdbErw52JDM01n+OXPv8LHv/gaUYVuwHTW3dKM5ng4wenJK4zHfQHCO/f28J3vvYWrNzewuVtHSSmztJl0E76KRnIdtZiNsjrKeQ05v37GQtc9W7oHLuybAI+hvdNjzMu+2eKJkbdMOntCVV7oPtBmXwY0C35+hMUs0R7ClwCw1YOSuEvekhUIJimC4QRhWiDMmctF05EYSdzCnNK84RTnZ2dIx2Ps7W7L3Y979WJeQ5ZV8OUXz3D0bIDpaYx2kGAnaaNTjdDkvBqLVycbtfggc8oUs8k1TOaf+8FSA2MFph1w/ve1A8HJVvzsMvck/2wJDHIvU4A8gRn3eB9CvcDpIsc3ixS1nSbq+y3EV/h7gsYOXQMZY2FqDfHgtdhMimZzm3V7AxB6CQBnLH1mobrjHhS6xo/cJW3huXVv2gf+HbcTKTIEOO3lGUKvxjApt8/ltUOfcrKlXN3pKQKPPt0e51lCP3unWB3JBv1cXFVmTMEswHSUaWyjWaPckkY2XPPMJE0Vah1UI+RlgMmUqp8S5YTB65FT4wBhDTKYqcp11HLFjBG1ZEnMAAAgAElEQVS2HD0LZFFglQk0xLrPBQQly+acJuNfHFOq4G03mpHNKtCLCgO6K/Mc4ntUc5lnI5DTkyCbYZYRjJDjcXJUxmJUA2QLc6RtxDEaPJdDOpuXGlkgIAyiSG6NlI/mdPR1AdVi3V1T04+K2Ly0ASFze+ZzXXMzfavCbMUYulLUDoqVpMqdF7aZrxdznnGzfXc9L3VZ0PqQ4SVxuCqkrTj01ee6qsyrT3zxtvZntz6NtluV2XyGbOjHL6o1FnL5sS7mZskSMp+V0TO2764aOHpnq+a+P4tfa4L6s8fqQWM0jc0mINTZS7kn3dFHI4HCbriL3eQadre3dX/ZdHz+9Bt8/dWXqoX43JKU4HlNR2vWaTQ3zKlGq9YU96U4hKpFffFX0mzL64L5qMyG3du/hrcfPMTVzXvYCW/rzGLeJ/cMSmppEFNnrEJUxfmrV/jqs8/xf/3Zn+HF02e4PL/AZlJHO6b6LZB776IsxVIzo3NeFNpfGqwfSSgov497N02taDRnWyZNpuRxUWVjtsA4zwQIr9y6g9/7R3+IG3ffRTXu4DydopdNZTzIeArOcafjEcaDPs6OX+D85BD9i1e4ODvC+ekRkjqlsQu8fPUC+XyiOVuCv/0DAsA6NjZqaDRJpkARW3xWlRxNiascl41QsIgTV5OLmfbLZsWqOW7YZvh9o+JbAKGenTXWcQkIlGvpIkPc11+bIFxx5t5tlFuOalaLWvO/PBi0Z8X+xY+k6U8yDVoxn79JSrn2ZU318v8TIPxWCem6hNVdz/X345/a197jt2Qe/lqA64kfnaZGFPi9wJhX15Rd7mueKHI3x2RmCN7/J28vwlpH+uVOu22FLgtsWvvzoGaRNx4rg+V1uZl1CqS1d0BQM0tLdznfqWNBbqDQFqMbcpbzIV0hKZexPZoHE2VS/JCwVlGHhZJIfgwLAAV78kVAUjq7Wr8vUvq4MBOEZpKg2+lqNeZpgePjY2W2EUiSUSN4885Y/s80QrGZKyBqmGsd3wgBoc1RThX/oK6fJGKFTCw459DuNBXHQOt7FtOaIUwoheGBzvlB+7iDqzvY3u6g2YrFUGR5ikLZTTTN4c9n81s2n8bra910MSdOAmJMIlnPzPd0Xnt47BD3USBmmOJfMuJ0QHc5++kYRTPas9kVn4WmB5SsYW6soXKn3IA4QTTvjWaMHKs8lQvsRJs/QUyz1sFkTDA+RFgt0WnVJJnd2emg203k3MWfRfmGzv+WkpAlVefOZC/HsTkNYyR0wMsEwdq7EcllN9NgLIwBQjGqMhJY64bpIilRy8JZvWTCdhhfti0FYx4Q+uvoLY6NYbb341lH+92u/zIEVXEsgebZ2PXkJs1OHwfQKRUs0hCTYYAXT/qoR7v46Hu/j/t338et6/dQMG5D9u20+vfzfi4HThu+FTtkSznDJlkpn30HjLm+JYaTH4SxDp55MDmsZQOKmSZXxdD6CuVaVTRoaFIWasLwWWXT4vyyh5/+7K/xz//4T7WBVGpNlNEVFEjEoIuJCOeoN1J0Wil2t8gO5zjYLtCJJ0hCmkkwXpzsDcOeee81RLUyhHAXfClGllujv9b2fJFxMJC9QD1OJHnmczIrAqTTOX7208/wVz/9HGHQQrd1Hdevf4hKEEtd8OzJE1ycn6Aez7G1W8OVawnu3N/D9dtbaLQ5azJDVqRotm6i3bltVvazAGnBUGjKuwPJorkvEQxSvj2bTWXWQ0CYDl+IIaxUCarhHArdM80cTacCyOeZZNNmLkNzBBpYkXkJJcejksGMMah2mmPBCI3xBMFgiDDNEWWlInDEkFbrUkRMRynOz84l197fo0NjQ+NslYDuqRGePj3By2/6OH4yQ30WY6ueYKuWoFuNEMl0hQ0SlpbmGMkqnu+cwMYDQjuY116SurkhhdeOc7efyZSKTBPBpD1vkhVqrtBc0VRSuxxK7jm96hwvqiWKpIJFK0R1t4HGQQvdaxsIGxy7mSHlXBnXRkSZIjQ3q3LCO4w6x7UVIKSrpTGFxpMEZj5lD4wzhLFieDVFbHmUlqXLBqSBQp1dnCGc8UzxqgMvFzVwzMNb7OJ6RIe2MAPZ+uX1UlQ+qNlK+Z81x/z+r+abm43kXkxyJpKhEm8RTSmYRZqis9HG/8vamzXJcWZZYifC3WNfckdiXwjuLBarirV0dY96mZFm1NKMHkYzMtM86lF6kWT6H/oxepHpQZqRZtpM1VVdC4tkAQRIbInct9g93MNl59z7eQRAVHVNm2BMSwJIZEa4+/d999x7lkarY9mYc1rZ5zh5McPwjCZSnPSTkVMVI8eCpnnJTW9CuqGFrrNxyIasdhbtLRb/wpogNN14N23YVIhRYmc8p+akcXJSK60WC2nGGTV5w8jKKdRcTcm2of6VN40gng0PxjqQHso6III0+A0W1kVVzB9O9StJjCo1/cxrjRiPbTEuvJRynBYgNPaPGoUOCKX2pqOr2CCMckpWkFj432Un3p7vJaDS0xAyUssvC8+/U0atCFr+0oTZNFdhrSzZOqs/y+onc7S2B0LslsCzW5bO32KlLKd9NmWnXnZZDLwZEAYfhSCqSIpEurfVQrOcIjnY1vUIkyNbwcZuKE1nQjPUaNO8FzyHeF6MR1YTTMZjXN+4i5ub9zTtHQ+GOD48xN6L59h7/lxUTJkXJbHlLE4n6K+vobe2hqTVRb1Bkz+a2VljeDweSj/PRjQbdMNRilarj63ta3j3/e/g7s4HuNF6383pZmJi0LxrOjP6PrWAjx8+xGe//DX+5v/5D8jTOdao8+u2UY8qGNB1nlmPRY4OpUtJrIliUqno92yScGI4YAxanptOt0pPiooadBxUZIs5xukUw9kYzfVN7Ny6h5/+xV/j1lsfodbexHk6w/lsAubnkpI6ujjD8OIco4tzHO/v4eLkCNlspHzJdDaQb0Q6H2Hv9Dma3Rhvv3Mb129uYvdqH90+1zZzQwdI05EMZFiDcqrK18fW2ZxGZj61LmuTMFHzfSpsw1arF0hcLx3WQOnS+wp7agnhtLO6k/sfBIQBCK5sgawDWF++aYL2+p+V4FBO0VYdrD7Df4gCqlX2GiB8/evfBEQNf67C1dchna/gPzjBew3YhlX/2r/R2WHlbvnr94HBV1/FKgvAsIT9OweFoZLStrS09VF/mz35T/75p0VUa6BWo4lK06hKGS2vuZkZvY3mI9SPqTB3kYuc1jwEvgSEcqVcHqwK45SOjyCKRRwPVnPFNJqehVQqv40GCtT4aVpoZjOi5ah4F0PVOhvusqKpo4OHoIPjImS3hcGb3XZHXRBSHY+OjgRSqNFj94r6wpIeWk4N6Vxpeq+o5pTRaiLaJqdi5MGTD0/eOClrnLTRMrnTZWeGGxYBLg9nHlLZMvC71RC1lAdxs8Xge7OIZgireOfVumxz5cxFgbysuu1CG4XOKVaBuqjOjunnVBh7x2dZpDk7y7nU1v20r2V3jRtEmELqvqnbzcPUOnwCWpqoGZVSj5RnvPD1cbMn9ZbxHrxefEgMqNvEjkYnaTpDrVpHp95XwCpz1fJsKmOCVquGzc0u1tc7yEi5oh6MGXWaMLBrbEWb95dKbZ7RXZbndNA4WbeIk0W6NAbej59ZDvxky13OuszgghueCl0vUP3bvAYIQ2d2hVLkh7Y2Ow+bNTqOFX6rxV/IILSOteUXsvQlVm1Tu0U7vbwmqujF6QKj8yo2127ixz/6C1y/ehv97obCXkWJkpvsauHNdWMbFK+BnqfcwFIoMmXEo39nE1c5v3ESGGzW3TzGAGGOOQtDz6ZhF7ZOqjYpLJOxGUylc+wfHuPvfvVb/Nv/+2+QNJpIGn3MsInZom6UX3b1G3T2G6HRGKDbvsT1K3PcuVpgoz1GO6YDJulBnI8ZfVyA0GcxNj3z587l66W7pXSjNr2jkYAmDjM+k9TR0lyJnAFOIxr47Fdf4ze//AaVooWdrbfwycf/WNQ56oAvTk4xHQ+QJHMMRy9xdPoVNq/UsXO9g6s3N9HsMhsrRb1xHY3mTQENBl9PSAniE8P1kvB187pPjZqjUGhOAqdYpMwZHYuOx2KX11INGLp15lXRAekES8MBFuHSEhIQ5o3SwIRTQq2zOt/bwuIeJmNEkzFq4zHq6RyNbKEiiY7GNNihycpknOLs9EyMiN1dA4SKyqk2gKKG05MB9p4N8fiLMYoR0EaEnUYX60kDDa4hdr5pjqOTiECAgNAmhAunjIa921LhXzu1AlAsqfWsywkgLEJBhQVZBNQBcupMWqeHFShblm7N1QjDBNhPCoyiHBPe0rUErWtdbN3ZRL0fI2oyt2uk2I9FJRIgnHmcH59/aQgFCNXCNm25sSMR+aRcczEZ54WmmxUKVhAbwFVshCZj1mhT4apGGbVCRqcyQBgGpxarpL1VgND1sTzLAuANKudVYB26Xg4+tA5EbfSmoCa2pKlxClGVMZNeR5GrAJxnY9GcqX2NkoZMiggKB0cLTAd2n6yhy8aS9ReNNmvg2Bzf2ZwlY4cRHnZXOAnhV3JCTXqcnkt2KDTidkaJywxI2+WMkRpPUriYCxuTOVNvSEcojTwlHGmuaTbBpGUZOziNSf1iQ7hAg/sI5RD8EjqJUiLCOCwiVbJvqjmyCo2bbNoR2AUsyNXUlGtXoOwG3T3PtTqKhbmOvgqeVssqB4Sh687oAxsCeoW2NGmxCWQwaVnBbCq4/EKHNVFOCe37l2wNz3fzHxBExN4ctiaBFaPhRVvDIjQjbc/n87IqZVgFhA7i9FCaaVWYLtp8cKm/0lf6OVo2k79V99reYL0fP/c8osuKNTKZrHHPvUf1waLAZmsbG+0t0ACQnhSnx8c4OTrB6fGJZAlsgFHSw/dDCmZ/vS9Q2F7r6bnmc8vmOvddssVYK1UqCU5OBth/eaYooCtXbuJ7P/gJ3r7+Xdzqvi9WE2uQiD4N+RTjySVOjg9xuP8Sjx48xMMvf4cHX3yJXqeHuzdv4/atG+j3Org4O0c6nRCp6SObjnFysI90zAzliqjapDQTNPK1suks3WCVmluy67g/jWWOM5pOUF/bwNa1O/j+n/wV7r37Cbau3sFgNsfp8BKj4TnOTw9xtP8Ck+El5pMxLk/PNS0kb6LgmbIYYzy5QJoNkPQWuH5nGx995z10urxuXHVj2vPJdYxgkB/c+42pRjkIJVmc0huNOQDCsm6RN4ObxDgbiTU21zubgdajZX3IJvIyhqv0VtAzstw77VH3OWOpIVwxoHHjprKk81pURU34d9Ye+dbTF35S+IvAvVlqGV5b3v7aQq9SLUB3OQ3f4/cByG+D09AIevVl/SGw9kqzZXXKufItXqG7Buqr9Tb/43+5w3542/Y5gL8wOwz31NYwJ+g8ICs//Jd/UZCSKVE8pwksGt0lKVA9Q7HPEZzoLxSZs4utYHbLF7R63Q9W/nBtohT+G8VQ0wnPVuKb5EYu4CHXS8tJU0dcoJAnxFJkrWlO3Wlz1OiJ5hgAoR0s3EgIdpg9RhtrTgp5iBDIkb/ODiM7rtQWEvwa+LIP/nwZl0gHwoo4NYoNqQ90D2X3M2X3xaYwHMc3mhE2NjvY3OpiY7OHpMZFOVTnKp2n6HRaCpsnX52dWVkokyTmExfTGpKy02R7VAs1GHlYOWz6QKMRhakOu7dWedieHfRxS3BYdu59+q/v5TofXhNqQ80WmveDRYI5eC6pp1bQmCDeQCE58fx5pGgZICSoJn3BNJMGbpmq6tob9mCrNTSqLTPrmaeYpRNRXcmpWF/vYmOjK1BNPUpMwwMSuBa5OsJRof6bNw2CkcoSEJbNVN86TH5PWhwbECxilh160blYvKvqIL3AmhN89oJnh18ibxLwdyzCrKtSXuvQ/NfGFRbTcvoqGuoruZABKHu3mlOSCot7grsqGvUG4koTyBo43k9xcjhHp76Lm9fewQ++/xOs0VJe3TKjC+ugFPimuYw9OxGbJ9ov7c/5bOn37qgXXGiNHmvxJcFAJmyZag5wnXIt8H7yvdGoh9CHbpN8Xmek3SxwMZjgm2cv8cWDr/Gb336FZqeHWnMNw1kbk3mE2bzQRKDJDmo0RC2+QLNxghu7Gd66Cez0JujWBsjGxw46LCeMgDDkCAVHV94MLcWVea3c7cjJYYi2il4CQovY4FeKrhS1UIt7ePTwEI9+d4gq2rh65V386NN/hlZjDfNZhgV5n/kccTTH0xef41e//neod1L0txPcvn8V3fWWaKNJ7Qbi5LqA7pROpfNc5iek5Zn7J52HaVbD/eUCFbn8pajmI1RAChTBv2mYbOJP7YkxAujAyEByWtPLup7geMEpHyfCXBfMOqWjL8EeDV+oGxyhNpugzf0lX6DFjFWyKBSIniCb0/wql7aTBly7V7akwdYeh5q+ZjrJcPByii9+M8D0dIpokmG32cNmvY0Wo2q4D82NvmWvy6ZDhCYFtWzqggftYDgcl/TokqpSask5TOC7i0T/U/NiwQiKHNNKgTSuIuVnzjgW1thpxTWM4wqOawXOF3MMqhnmnQjNq11sv7WF9mYNtV4Fk/kQsyzFnBEpbA7knl/JaUk5JeTZZEyW2J1G6cYaSmqz6CZIMhq4AcEA6oyqLFgmymgAhK7pVFOJf7ec3Bt12wCYropPraRbKzcuj+9YzUe1f+C/bO8RIAwxCopT4VTNACELT+olqe8jGJSmnMNtnss1anMZzRFhPqiA6gJRxLTW7f/5wedQ00i+Tk7Y6OCc0BSM72kqzWAwIeG+xfNZoFDu2UL21mASIDSDK75/mskoNKlGozhO9GqYzXkO0ASJL8BrBW/oBt3qgrIRWdwTECai6fGeaQqZLQQI+b2UHRnlWETWRFUIvSKa3M2ZkUWUdwgQBkMYOysXi5oA4avg6s1FZ8Bf/L5kI5SlVKB/BVMXRU/opHATM7uNltfGrl0gyy2n6kswaIW2ReL4Q1AOFl81fljSOpfTSdYUBghZexkb5NWP1Xpydapp/8+dQy6ZK4DTGj7W8LSz8fWpiDeL3MBr2Qi1Z5zPGA1meL1Xz8Vm1EKjWsd0PMVoOMbg/FJypOEl9fTGiOCEUAODCmOMOuj0Ouj0O5pq021WDBRpba1+YSPtxbNjPP5qD436Gq7t3sVPf/qXeOfWd3G9e99lLhPUm2y6T3BxcYJHDx/gwYMv8fTx19h/8RJnx6e4feMWPv7oY9x7+z42tjYwGnAqNzFN3+AClydH+ObRQ5wfHyCbTtBrN9HvtvXAsb4ZT9nwZl4zp4PUzObySKB+kREate46etvX8M6HP8Jb736C2/c/wmSe4fT8Ai/3vsHei2/w8vnXmE/H2m+nw6nApvS1bJ1VxpJiMNLpxrvruP/eDbz33n3kBQ17LjCZUbM+Q1wjAyUVTZbNWasb7Flkp8cYbjacETDiBNAp8KoTAmPKKaX8u2W940ZgXA9elqkGDU31FdaIaKbBn+hbgNDTBwKz0Eu7oDd+HQH9IbC1Cs/0FL9hOmf178ovb8StuoX+oYniq8//GwDhG+Ij/ABY3dStWjVk/crrCa/b1op/eO+pZJK8flH+wO/FNPHDpJykBrxQ/rsl50pbeYX13xyVf/Rv/rOC+j39oXgqdgZQICsKI8Ge22ILEGqCFgl0caJoU5Cgyub3obbQDh2BQbnBmXkJi3A65fFpMh2edSoCvVWdVncEDcBGWz3F7Y26JlAsTrVhKSMqsDFIG2OeEcEeCx9uSKQrjEV35WSEvWdq3ZgVSKDHaR/1kbLzlxaPAMycxOYZdUTs7FPwziLega8iJGhTXxcYvHFrG9eubWFrpy+Hp0VxjsvBpX4mn0uZ1XgGkk1xTPfC8HppF4ksmWDDC0wtCKc087ktWP4Neen+XkInlEUiC1/zUlnqdsIUMBzKtocvs/D4oFFbyQ+9d00kzWQlAJkwAbZsJT635srG4oObL7u7vBcUTJN2y+tF6iypE6TAMlzdpqEMEyoUIhsALQs30kAmkxH6/Q42NnpoJOTb8/szA80s2mssHUvNnAueQ1dF9C5f2iZ5tF9qedOe3AGhaERWDJiDHYsdbogsby2gmNfTfBTCtDqYCtiBGgBhmBzaoW0/3aibQTtRvgjvZtlaMrBua4Of+RzVaozksFwvFnXI66jkbbx4MsLRXoqP3vsh3r3/Me7dfVt27zwASf+q0rmV15pTlZST6plFgNDUwR1zzSSJP8emgfx9cKGVHsInM+E5CRsPD4bgslvQNTZJLIx3PrMD2Dftk/MBnr88wm8+f4y9w3OcDeZo9zaR1Hs4OkvBlBLawHNtyRE2HqNWu0SrfoLrV1Lcu5Hj2maKfmOA2fAAFRotCVwZIAwpbYo78BurzD4VWt7VVqyIRdcwNkKAUFRrNpasyEyY5VRbx/HBDEcHU9STdexsvoX33vkTAfDpaKbJA63060mO53tf4tef/XsU8SVqnTl2rq+h3a+DbNY4uYUovq2JHidaUzom8jqK3sd7y9xMA4PT8bnljIpmOUOx4D7Fia1NWBSYTSdRfpA2yj2S+q2IcRmk4tVl+zyW6Q2Ndyqy/W82Ga2RoZLPUJuN0c5TbFQK9KtAT9eH64aNHbqiMmIDosezK75zZVPUZNOMmEMcJ4mnJzk+/2yA870B0tMBdhs9bNXb6EQ1mchwX1TshZ4tUvO5niwXlYfB8pDxZ58RQCu0SN96ysOvSoojIjTiROuOdNEJcwmjAtNajLRKQEhqIlAjhI8bmEYVHEcZzvMMFzQ6agL1nRa27m2ie6WG1nqEWT7CjDQq0hSLKuaasnqYNWlYXO+ekcvnOCbVlx9eeKuQIbVbSz5IH9Recfdge+4sXN60nNLO8ZxyCp3Wh4yAQgNzCQhluuX6bzE9AoHBDy7L/TTAbXpm387UqOe0zBpT3HvY/KnXqopSmU8pj7ApJVkXC1j2JZkn3J+ZwUtwQJBBjRgB+SLjeVwoU5iTZBovzVLeC65bNmHr0mKSgsf3WeQ0LQvxJ2Qj8Iy0yCZKISzbVIpJFZdBy81m3GTGe8Jn2zUKUWyAUKZspN2ymVxTQ47XgCHe0i4yFoAFcBUyk2lwGsldVXWIyRV4TZgrl/OMSgx4cPooQEj6MbM49bNMX2oN7OBcyO8TAGGojAId8tUKKzzDtpeHgfHy7DFNjk2rwr23ZlzQofLfWaNrWcv4VM8bBvZ93bjM6aWy4rMHtDzflhNCr3fdLCeAQUVJeUNs2cR8NeLCLkYoZpefyXoP9vuvTzK+tc5L0OiNotAEDSNn6xGYJME1+8FsiZ8XKZtxmZrs0hCnucDhZMQoIdP/00yQ9aXqQHec53SP+y0bVYoV4tCA64rXN4/x5PEhfvf5UzTiddy4eh9/+ef/DPduvI/1+q6owqQctdo1TMYDvNx7gl/8/Gf4u5//HKdHJ5hPU7TrLXz80XfxJz/+KXZu30R/c8PcdnnOzia4PDnE0cvnePDFZ3jxzWOcHLxEM4mW1FFNNDM1ydvNljdK2EgdiwXCJkfU7KDR2cTazh3cuvcR3vvoUz2r52fnePjwMzx98gBH+8808ae+0lztbQCRLcbIiiHqLWB9u4YPfngNt97axubmOgbDS5ydn4gOy+em1WYzyIwHJWkoTWMt32Y59bVnzHSfFtVktaAPW3wBGFMkmO45ICwHFMGdfdkYD/prTRttMGUwUZ9D48UadNa7tj9TtBGHH6/1Zv4YmuSyAluu4Vcp0CuLyb8ksEBe//5/H9VU+91rtNHfC0RXt5RShxnMJ1Yg6goQDFNaTW6JcYIG+e8BhEvQqlZ+SXEPzEFJg3xmW/7klWvNWBJqsit/+t/+RcGJn7RWpFSyy07XTtcG8BsyKD6u14zaxC5kwliHuroh6tA5cBQ1h+BGmxxBpcU5BOdKdSZp7jKnZfFyQ7Yp42pnNejgnJrD6R2dKBkCTc93/2V0HNtvWfiQLkoARroIQZm465OpXhMLctJFq+yCUxMkrRxBXBCeO/2OtDlSpsSgsUBV/ttAz6hUMqytN7F9pYdbd3Zw7dom1jY6ynzJizOMJ2OFnoZOjAEC00+SdiLaTMpJmwHUkCtHPR5fCzcWFvs2AeKhvsCMeXMeO0AaQBTVkOUh3Hb5YPFgCEA7VBdLTRuLZZsEctppFtHLQ8NoopbKpUNOuMK+N+1oeXDxoFXuIgtqCr4VR8ASmciS1E8WCgTWZDctkI8Z+WEasWxBm+SpAHOv18b6WgdNZk0xNJmmO9Rj0sSE4dt8b+WE0Deo8tUsuyu2Z3GBRiiqNsW0tqFTAtwUQRuj5WBrc1YeFYs8FlUsIn2aYeDPp6/mn2fgqqRIOEAtX4s39a0SKPUigY4cJuxaQwTRjPbg9ZFgPUI6iTAZRDh4PsPgNMJ/8tN/iu98+D1c2blikSXzsSjFlSqfXTYl+OyQkpvq2ZVDr6JFrJlg7ramo+FtCfcqTAypXwxaL5tqmMkNv5em32x8MHpEk/C5AKFChaMEXz/dw+8ePsXPfvkFBhOg0d1GvdXHolLHy4MLjKcF4qSLgoHRfGZiWsdfolE7xM76EDd2Jrh7rcBWb4p8cohoMVWgeng+CAi59wVAyGumzqUXP1YwE5CZ3osaVpta21oxAM4pDnV4fYwHESYjum9ew8baLYFCAkJaljcTTmeZqXqBg8NHePzkV1hEl4iaU3TWEjR6NdRbzCa8BeCWogDkgpsvkPIekPKdc+o9xnh8LkCYTi8R+cRbzgIsBHgNBabYeeBajrEoCIoICCvIqxZMXmV+YoWNkBoG5wOMh2NRdWiPTqZBtZijks1Qn4/RK+bYiatYj6roEZjm3A85ZW9iUcTI5lWcntGBboztnQ0vEGzfyfjeGx0MLiP87ssxDp+e4HLvGFdqXWzVOugx25E6sNnM9Yt8lsysSM0BnwiE9WL7gz33QUccphOhISXT0pTpdFVpwrgvklI4ruSYJBXMGhFmdJH8XjcAACAASURBVBfleqQWGFV0kwamFeAEc5wvcgHCYZIj3mpg7XYf/at1dLZizIuxbN0Fw4tYBkc0XKG5jPotBIQEqk69iRc2cSJl1OY5NDLjnhDMFAJlVBZXZSYkv5IGDQRA0hCKIuoWpbTsF/lAm487rnIfDSYbpo/lmcNrommTiiMCbTalDHAz8sPAp1MDg827/yl/Jin/BHOcElKrb86lfLaoJ6exjE12abLEn8kmAM2s5X1KynrG2KgKsrSCdEbzJRqAkQ7NPZRxUNRo1c0wp6BGnnm5BIuUehC0+dQ7XkgTX6uzcLf9mfo8mttx32cY+Iz1g9AjtbaJTQ31Hk2iQFqdmBzeTNYtWTGWa5Dxw4ksaYGeC0HdLpsxBIQ8Twj2zTTMzmo1XegboPxDc0Y09hHvgdPtF4F1saw/rBZ5tRINhZSOGE1XA0CzJqv+hWu4S8qof4tQ23D+JtQaJs6B5llKPQIg9Omx07rkX6DXaweNGcsZ2AwqGgN3dl6HZo0rO5fh4SHou3Q3DTrHJSBkhEhwSDWH3eX7DGvYV7ldsKBtkj4zMFRsumkDRVtbxhZbSi709zx/KLmhc7o4Pc6MckM97fmJxUuRtSZfAeEY1jWkS5tel2tBGY20Dp3X8PTxER58/gLNeFMMm3/yF3+N29fuoxX3PFzG6pOTk308+up3+OXf/QKf/+Y3QjPtRhvXtq/h0+//ED/9kz9Dwf22SZOXCPPZBOPBBc4OXwoQPvnqd3jx5DEO955KZ9hp0onaDaZoQlZvCBDSfZSaQMoJCNLiRowibmIRN5Ghja2rb+GD7/wQSVTHdDTB55//As+ePMDg8kiT8X63KybHmJFv40vMsiGyYoCbd7dx5+1tvPVRF2vb9MEARuMRhqORqNaK6KIgUfYdPFfs+WftaWzhVQLisnHhoSNek6+uA5N0mdGU10GijPJer7DUwoSQP8cNuczTT7uTg9IwkbLnQz/TG3MBHBpwXP58V3e/eepXLt/AJLMd1/+zZ3DlrZRV8sr/eALt36899DrTAO7KUMJfwx8FWlca3a9P3Fcng6uN1T8WEK5+P2nQF2ayVNbHwSqM+45nQhqlwQY/vGaWEzxH5dN/9aOC43jll80ydRdbDeZv+SZI185mHfV2U+GWLKipn+GmHldi44iLHmDbhrSHWqwe7SDOsllD82M+HGDBgsPBiWiHBEEsdGfU6Bnlz9wrrRDmhs4HZcZMm5kZXIRw53AzOu2WzGRYEHOKyIgE0qYYrh0E53wMqeXixND2Ni4gA5Xc1ENorTYhHQRG22QxH3LYaBJjgLCLG7e2cGW3L7enSjTBfHG2UpxayPx4MrUpkToinGIxjoLUPlK9SNHhJIDW+XQ5JfVpGS3AThgPWr7n1CeH1Edy0sTw9vDQh43ZKDFBPG832xzwjOajkGTXkmlTJlXP6b0T/ox0atbcvMfk6uvrea0ZKcACw8xN9P1cb6kJAqlxdDAVrcniIDgJjuacJnNixGZCFRO/L50Ow747aBAERhkSsEsXodOqKaMqT5dTIluEfj8CMCu56g4WWfxwuuF5jI7/VHBZXiENE9yEhnRKD+6MkSABgYVRqEIzRrQXX1Chq7/MIaR5Ag9ie37ChwpMH8vb/hGOUfsa6qcsysX1RUUNw4sFDp5PcHlMIVUff/1P/yU++fhT9Hod5IsJptMLpDkLHQJwe53KwXRgxz8LVN8QR6H7XUlQLeiUZhRoghKjlHKSQBt0K24la3M7dlJ+p9RhFTxwPfpAulM6uzXw689+h5//8gv8+//3NyjiHu688x2g2sRkVuDZi305G/b6V9SoYDEYRaTQXCCqvkS/dYLt/hneu1fDje0Fqtkp4mKCmvSUYUJoB41iCPyia2ofYhhcBM7in1MCE/Db1D1Q9rgX0TilUmnLrbVS9LG7/RZ67V1Uig4ayj1rocnDOU1xuP8NTs6e4HzwDJXaCNX6FEUtRb0dobvGe3AT8/QGCmovuP+wqTGfYUJr/OkYk+lAgJBgMEtJkaXOyvJVeZ/laujumwxOZi4cC29OZOSLJZdRUmC55xUo5owVuMB4OJIxAR331tZ6qGKOajZFIxujjxxXaxE2oir6ET1FLNIiSdrcqXUYnJyeqFDY2lkXIOT1oaEW6bXd7jqm0zoePZ5j79EBjh8/FxjcSrpYq3VQJZ11NkXSqKkRyD2DJgzUThuwWupHwjOubmZwQvYTJkzUWa1HBIQFASHBsLmBShtIQNiKMYuAlPtIttCEsFtrgBDnJEtxiQUusMB5NAfWYvRudgQIuzuMwJhqLeeaMNfUnKCGktMo6gcJHggIlSPIU2lB2mgFcSiQaZglDaFPCF1pbE0TN0fQdJA6N2t0lRpCUastTsEYFQ4IvSmn8qTM1yQkMxdCPuNsN0ouwLVYAkJS2L056XuLKRjtesvOn43Jgvs4teB1gQNNQHS1poo5MndcToX5jPn+yqYDyYE0EFnUkM8JLCNMxguMx3R0zGSWlBU819noi3WO1+tsSiSoxiyoZ5jOB1hUWOTO0WrHaLWpETR5B591GgBjVsFgPMGU5zin/3ydSQNzMRFca02DIeo+pcm3JjSneBXGQSnCJUfMZpFoKXzuzDAuadRRiSPMssxp3NwrDNizSUrgycmoYjvYIBMVmKwjA4Rq/jpIepUy+u32uz3byxit0jNphexlgNCflXL6tgI0qzyT6g7YaHLj05YACLXX8RnyZ8mBH+noBgg9IkB/bpMc81Xw5rVHw5hmlfl1gWvq2kWPCFhSSFffp70Wo7kvozFenxKGfxFAs611j5JeoReGqaA1301+xL1dUhjRhdkE57mw0KCAgK6RtKxJX43l4s66iAwedgF5DURV1H1LzeiKTXKnbbPBgTxGJavjxTdnePTFAdrJDm5dew//5C//C9zYvaU4MnKC6FVwcXGMJ988wmef/RIPvvwSz588wdbGJq5fuY57d+7jR5/+GD/58U/xbHCJ89kM7UZDOvOz432cHuzJ8fN477miII5ePkU9qaDbrKNFw5maxZm1Gk20m00BSU4zyRKpNWK0e23MEWOYFtg7GqHV28V7H36KtdaaYnA+++xn2HvxGIt8KInR5sYWRsMUl5cjHJ0eYTQ7R1YZ4kc//Rif/OgtbFyfoohGOD8/F3tFOIzNEhpRp6nAIZvgzNI2FhdZKxyUrlASV2IaVrQyZV0c6mOaTVkV5dTmN2gIdV6Hmsdp1AEQmhbaG+srdGYDgQYK7bN93SuA8FtU5W+vU752M5ayBsVqTbz61d9+rl+d9JVNnjdRTle+0ZsA4euv6nWAaPXl0mP1jwGEqiuVm7v8d29499+ic/PcTbMY+WIpuyobldzPgheHBgLOjqDZkGijBSo/+K//tKBLndwk81wmBczWC3ROvhE53RGw8IYSEEg0S8V+0Em5hkCUU7/7ZRUfRMrWSV7MRuoSCRD6B38GCztSpQjmtHlIC0FaakM0Ai4sFjkEepreRUa5VI80X8iVT858yojJ5QrKaSJth4M+khuPWe8vnVHLNkIZzikhi3U1ZIVrUxj2BagHIgum2YzR6sTo9Rvo95tY2+ii3eYBmqmjylV+OTwTINXkjTRabZQEfXQstFxEbu51GkewK0ZbYxptCBCSNmrxEPzCMP3g4UdwykMuPCaiLzovIJjuiL7jnZBg5WuTIwsVtiGa6xZ8mq6Fr7wZLiyCvBC2SwoLATEt/jmfUW+uNFZQbEOpBTV+v5xj2QRI6QJWF/UtTID5M5qNmgTZcSVHUi08+NjszeVcFzSifk/keBUoB3qMlp1OA2bmYlh2V8p8KXYW3YBHLTJ76O0oXCAuagKENk53Zz/RFoIJTeiGmYte0N/xjnLjEhgLm1x4ptQ9s/XARc3GBRsb1N6QIlln4b5IcHwwxMvnF3j29Qm21m7hzq0P8NMf/zneuvse6vWWxXyQSuMmTgS7LHK44XOKLJMgUqQTNk44lbf7YPUC/xGpxXZNRH8R3XqqaTOngcEZkc8hnzVOHRdxAep4wuSYhUqj2ZG1928+f4Cf//Jz/Lv/8AskzQ28//GPcTmgBmKE0/NTuX3Woi4q1aYVZizgq5dYFC/QaR1jo3eKd29XcXsXWGumaGCC6nyigo7dLE7MNB9RAee6Ox5kJnqS8QGvZRYVmFPbOHcaOGmu/rxYbIDlo84mCfK0gZ2tO+h2r6ISbaDf2cF6bxvz0Rznx6d49NVneLn/AEdnj7F5rYbN3YYMS5IWs87omHcLlQpNZaghnGMwnmLILNTJCIPRGcbTSyxy6l8yNBo2RVHItzt6ee1m2a18f5wMsiFEd9SMmrdcH3LBlZtjJvMX0joJNNht3t5Yx+TiENOzl7jSiXG1HeFaK0GT3XK6v5ImTIUgQS7BOB33hmPtob21nvZyrke6mWaLDA2ZzNRwfFjFs4f7ePrFEzTzBvqVDq50txBlBabDIRp1ujG70/SCE5d5aQvOaaPFn1jsDZ1RBbs44WUh7mZL3L9032ZWrHLfylmgRFXMkgomcYFBJcMgm2E4Z0aq0dE77TZm1QyniyEWBAm1KlJGJfQTtLZbaG7W0VivIY8XoD9ITtYDJ7jMbk3tGpthmZXrxhgwWpI+fHonXZ+DQaPLmyuoDQy53rnOLKuUBZ+Zqli0hMA+DbCKSMDZJvV8/6Rhknliup0y907Xxg2dnF4amAxWmLuJzavjGO/yWpudJ2uIV5C2R2CdTRUWygYmpfVjA4NnKpuhzJ2VkYgxBziJlkMbu8hZBfOURSRNOmieZiyWRcZOA80xePY2NDHkPaUOfJ5zzU5Qa2SoNzkpXCCu8TWQ9k84n2A6mwuU6bDkRzXWOczrYjEqvM9k6aTSBlbl/BlhzoYizeUYR8V3zkYxGT5yEY2QcPIZx5gwpklZveaOzGttzS8DIgLSomP6jMGLXw11fTJcFoB+LlixFcYHoSEZXL+XZLfl1yyBnxVcSypY6MzbvdcI1Ul3y+8ffpTVvMuahMeIAViT3QTdUTmNK0GlFOUG6qyMd7BrjBE7pZcaRB/eLCcngdrqgNBqDXvKSv1+kEiUk0BbVwYWgm6S19pZUDJ58YaxmFWWRch6h/uRfhGzBjmHQKOtxnKwEKZGpUsTF7F5OiT1GtKM+rgUEaU/fN7yOva/OcHXX7xAkrWx2dnFJ+//ADu9K2gWDTSadLLO8PLwBb5++jUefPUAx0cnGI3GuH3zLt66+xbeffsd3Lx+HTvb2/jVl5REnKDbaiFhbZUzH/gAF6f7ODt+genoXJKAbrutSR4teTS8qPMcNhM3ATDWFyyZRelm0yXF5WCGk5MporiL7Z1baNV7cgs+u3iGwXAf0/RMhohr/W2cn6c4OR3i6OQIUT3F+naMT3/yNt77+CryxhlSjEQrlVGc9gzSBNlQNQmWGTWa2ZU9m0Y/NOf44GxrYEpLgGusNMUzmrOGRGwmm9rQp9VusOfMkDBrLleD0+HDwN0cnMu2QolpQs0alp9NC0PIj3/ZHwMIy+lkGCQufRVebWaswKkAhFb1kuVKCqDZ2oj2EV6PzTxVT8m0ytYqzzVN2cTSsuZg0NWGuDOafNmjvbIH+O+D4k9HkWJ+rOliR4IxBcQ98fUYFOre0vEXZ4BFuuUFmwPEE8F80u5gicct+rmcEKp5SbnBYo7Kj/+bvyrqtRYi59nX6lUkdT5cPNRci8WNjRs76TFMiktIISxkw2s2ttRuLY1jAlXOXoMfsk4jiCp2QOnhU0C9Ucx4MUnvnM5mcpCKqXfjCL7Tln1uo5VgOByo+y2XxAo1FfLGFh1KDzupeaKskp+eqYtPy/zVjlVw+yu7Ek7JKEEID9madQ9kguM6QGomOMljRAK1FKQgsMdP91C6jG5utLG50USnW1PO08nZS7ngcVGynCUZitdNtroqPkx/0GKGnw4xFguk19ItkppLbvZGxVL307M5bJJF1yh7ICUEdjASAAsPWaObLI1OBA44aVBmmnHB7YX4gpXDnORZBgZlKMHXaO5zAqWM9mAAvOcWivfN++8GPeZSx+sUG49+Pjer6IT0oEy25fV6gsSd+miZpz9jDqEMiFJ1AANtRRl5/D6B++wVdmDCqIsqVkkFifRRtph5fWQcIwMWdxQN4uiVTSApqFisLwEhFzXBIAE3v4+DZW665s7ldFNpR9gYsQZD8Ibgs8jLZVrGXNRQFj6c/uo9A2g3NpU399WDl3jy+Ah7z07xnQ++hx//8M/w3jsfYmf7hgxAWB/PJpzUMkyZ16Cizjj1OXo+ikI6QxbtDHEWnBKAci1SxSbrmq57viRjQfjBRkWpG3XtqqbWjQLVBoELJ+mc3EeoU/vQ6uK3XzzALz/7An/zs1+j3t7Gh9/9KfYPLrB/QL3aSHqQIqO7aAe1WksZZ4vqELN8D83GEfrdE7x9o8DdXeDaZhXt6gTV2YXRJ9nVos5J+hlaj7OOpLkVQ94z5YtyilCL6pjHdEPNlC/KSWid5jJ0Ys2Nfkp6c4QmBpcLjC5Jn9tEo3EFSesq1teuY3vtOi6Oh9h/vofPf/sL7B8+xPnoGe6+s4lbb2+hv9NB0q5JK5jE1xBH1zBL5xiOJzi/GCiH8XxwgYvBCabpJWpJhk43UjgwpzTMHiXwk2aZDS81K3gt2fQi8CYV2Gh6E7oXzwg2zWmU5kpr/R202pu6/81aHVu9Ls5ffo3L/cd4+2oPdzabuNZOEM3GyAYXMmFKKpGKd07WOSGj8yofg1a7pUkfu+15ZY68kiGuk3qcYDps4OnDA3z12TfAMEIzb+FafxcJowEuLtGsRWgS6Gg90biELAALX6dZl00/SYU252KjAFF2QD2xnRuiG5MKm9LZuCIX2zyJkNUizJOqaKPn8wnOZ2NcTMcAXSkbDbR6XWT1HMPqELVWTR+oA3E7RtKrI+4kiNoJ8qSCRVJFkUSYZnNM5ikWOX+W0TPVhAo6aweFAVqpIWejFtsC3dhMDAgHW9o/RJ3mBNYLPq0nOm/PBC5pliNnT7n50kGW0yuyNAx88Jm0k9iuIfcl0k/fZF9uQOJNfWCe9eSasiHpGkYjcakIMCdbBneT3m2OzWLdyIFmOQGyWAaeu4nWjk0tyeSp6pmZkW7L53NawXzMr6HmvikzLOZBkPEyV+bhSIyYqDZFo5mj3shQqy+Mbpo0kNGNl3shJQ+unRTLhTEd1IzTxE7PIa8tD3A2KSqYMMKDhXWDV5X0VuayTXS+6QwXIKxhQiMhsZKsbuD3MC2UFefmdE7NruXPitIs8wxZJFnPetUYJhRquk0O3tyILSByNoNXy1qfiViR7GCypFjq7HX9/rKcfMONdb1LmAgHVolMtiy2yLkxK7Q2P4Ne+zsrXC0+wj6C2/uK8VlZEyzZLaxhpJF1AKamhk80jCi4woIp9WXWbglTSzMpWprIGOA3QMjrwIajPAvEvDEqqPItvcYI4MOmjDayl8kO35PidudqejY6bYzSCYbTsczLkqiJqKjj6Mkxnv3uOfLLAo1FE9c3b2C9toFO3kan10AlKfD88BmevnyOZ3t7coyO4zreuvcO7t+7j/tv3VXg/Tyd4Be//AJPn+2jxdqTlP06G4sDZLNzzMZnarB0W3V0O120W10shHPJhHJ7btKYuS5jSHZAVt00HePinMOMMcaXjFrhoGMd9Vpbng6oDpDjErP5ud5Xq7WGw6MpTk7GOL88w9pWgnvvrOGjT67i5v0uzrMTTPOJMQ7EOrBmYwAIGhKECVCIy/X9QueRDxls7Tgg5HnHNaY6iTx6q/cURRWaFtqfQkPduYarLQmZAYWZ+cp6CRTr1zCZfTtraFifI9A13rwH/r4//bYLb9hIA737VdiqvdevkZqXrDNdLhRqZq6fsI8sBy6sfXnBcxlHcg8RvVmgkJIq8/+QxID7NJkrQb9PerPvPbb3G8awwBgyF0LmrZnpaf9zzbkam/JPsEmtJA7e2LIq3a7dEj9zgGMRI0oj8PGRzrlgROwXPUizIrKMyAL6q//uXxTqrinmgT/HcnXYHeWfsUNoDmnAZGK2181WSw8L7YNDwCVpnoEeIIAg+lZ4RC2igptOv9tEq8lDe9l9EyD03Bp2OPgmWEQ3my0BQlqvc+pGC+HLwcALc0Phuj8qvquI+UGEzAc5TWUqw/ybQOdzb20rhkXnMS67z6qtiBATIVdHnSYoQcfTX+tKz1Nn1uDCsp8GgwvMaGkcV7G91cPt29sym2l1E4ym58gWFPqy+2UTAXUM2RXTdNOiKAgG+drF1i4dO402Gh5Oy5IzQM7CV4BHuj2bjoUWjOVBmcA/UB11UHjnR1qkgrye8P5tgmRGPmaqUzZ1/XnQw+sieBaHFhnp/G+1LkyzZ1O80IXwjD8SuWoEhAwRJ9nPrMsNg1I/kunhJ6BRlp66iAZUS6pmCKBwYxT9deh6+aJSwUBAyNelvcwOqADg+BSWmjmLx1SBFS8SkjF9kZm2x/xOSyJQ6fAaOj0qwzyoWCGqDpS1sbIpoXPBro9RazxfiZSvShXN2gYW8yYefPESJ4dT5GmCjz/6FJ9+/8fYvXIdrWYXsykPaZoZEaySYGaapDCp4gHLX3Sg5LVlEWi2vvKkt0YsYxjcPVYTeE0IaUnNDqu5x5r2x3S+3MwqzSqiJu8wizXq0ThpIFiDAOGXX32Nb14codbawLWb7+PlwSUOjy4EBhmPQWAWx7S6pj08T3zmbJ4iiY/Qrh/jzm6KO7s5bu5U0UtGiLMTz/OrCRSyEMnkOuwT6kCp4/nq2uaUdvPcAhXc7QZY0tdyWsWJaUeH7eHBFC+eDbD3nDmYDfTX30a3s4tOcx2D8ymOD47x1aMvMM/P0ennuPvuDm7f38HWtTU0Ow1xooqih4U+CulfT85OcXxyhOPTQ4xnFyiKCbqdBP21umjk8/kIKacoc+5oNHFigU5NdjDa4j6wMBA4yzGczPQxnhiFvttpoNffRqu1jkpOeh/nvAtcHj7B9PQZPrq1hbubbWzVgXo+QzWlC54ZddRjAmPo2Ul5P/JC08BaI9G9kKMpiz/S0UgtnXXx/OsTPP78GWYnGaJpgt3uNhLuVcOx9LzScXH6R1DokgCZgHgDyGg6nrvp+6lWkPYla0aJ2l80VQzOigyzSoFZtcCkmmNYpLjIJpoQjvIZokYdSbuJdq+Der+BeK2GWrOGuBFpT2ajDnWCwAJ5zFytAkVSRZVFGwGXJpmxoj14Pln2rYGm0JgNGj07k30SpINymfNpgND2CE4Huba1X1MqoamHTdS5nmtaZ+ykmcsl15bR+212o71b3y8c0P7QvrG6+T1oMBRi6vAHEwij/AQHVEVimG+Wm4S4Zs413poQeVPWpmlmTsZpNPcaGU6wEbTgM8QIHGa1WYFOqik/eG6YvIOuw0NNCpMaM0craLUSJHUWSDR2UZqhNcy0bxeSPTCXjeY4ZPvUNblxbf000oRyPJ8iqhEQMt+WU8oFZsOJ9hW9+loTRRxjyokT93efAur+ylTFpAw629Updzfclca08IZq+DAJXnbKrYy08860eV5IluO1cH9Wpx7LAUh591Rc+mvS+fzH/QpTS8ao6Gh9HRBqVGHAK+iml2vNaMmuDPPP4f37e/EO5yqlTdpYTQyWpiIqPD3eSuW6683578I1sUmI5+3K5M+asGqFqY4guLAICZnl0bNBLAnbL8zFuAwMsDNb3yc4rpbZKKjIc6Eq2RJjZmZyemeTta6G7tmLcxw8PsDg5QDp+RzNagudSg/9qC9KMzMITwbHOB9diuVRiRiN1MaV7avY3tzCWr+LdDrGxcUpDk/OcXZxiXQ6lcELGdHb6y1srbexuU6NYIyE+mR6Z8zt3CPYneUTFex2TlPZnLuRnTUYBhd0Vk3lJF1Peui2N+U0XkuqSPNzFNUp6k1zPM7yCC/3LnF+OZFr6PXbfbz7nR3s3ojR2wRGxRgpDctKAx+TuIQ0Ke29TrfVJHflEWQNZ8+Iuw67Ppd/YlFy9vdWH5hm/xWPXAFCByRhdLYSi/L7AOGqMnHVk+X/D0C4HH2trjPHHgJPrwJC56mWmsmAUmwKGoDukimleakPXei8zhqLz7MRmpYTQjm1+3ljudHBOZjPvEm8bNBqP9GouK5VD74XXs1LqqFIbtv7zDnU/t+i6Jxe6/fdfqwxUIxt5ZDRBz7BSyQwYsUv8Ig5rs+YRyv3+r/+H/61BpLhIF8ak3A6VlVRwQeMBcZoOFX3j9EOfPPj0WhpyEGU7dEJmlD54cXIAtMhmQNou0m+dQWTyUTTQBoYBPG3HD2JrEUX5b+zf0NgSlExnQ9JmeOBY5ER9nN4MWrsVLP44jSOonLqDcczzCZTdWYt0N2Kp6WrpnXvSxqpI/g85nI26man20J/rY1Ol8Go1CiQqjITEBwMBjKRYcFA6igDQnd217C20ZbmglMSinwty5D0RbuZfI8sLijK56ZpHZswIaRex4oQ046EbEeDYgKELPAJClR4Gb0k6Nd0bXwqZh0DB74Sg2c2JfTMIJucmmZMm7g+Bxc5axAIEGacxrCDREquD9H9UJIxwsoGpJ4HtYYMOKdraGKdQk4+eaN4GOiwVVi8AUJ237X5kJKqTop3+P1gXWEf2+RWHRM3EvEFE0tbYwYPAmkO1IINjICzLw4LXV3IgS8q2MU2mqhkCcrSMvqoHVK+GXinV8YF+l68d9bF5fsQhcAztaQzUmEStirSYmtoJU1NByejCF9/dYps2sDW+i189MEn+OD976Dd6qiQIeWP2opWsyPdnyJKSKvJaeluMQvc8NkoCT/HBPsE1HY/CI7YoTcdB01jDPQFB1ttBqQsUpMoQMWCm+NadnUJ0GnTXcVgNMPZ5Qi//fIhnrzYxyRnN7SHRnsbB8cjnJ7y+Y9l1sLXEDS3cZ2FMjedCao4Ra16hOubQ9zcnuH2lQrWWwO0omOtbxpGhxboogAAIABJREFU6fpzo+VUw5tS6pppoyT11tx+CY+VIcmvZ/GdzpwLz3VN98IuGo0t7O1N8fXjc3z26yc4Pi7Q7ryFem0DSdxBOi0wGIzx8uA54iRVOP3GTh1bV9q4cn0Du7vb2NndQZR0UFTqel3jyRBHx/s4OTvQR56PUamm6LRj9HoN9LqMsqEOZoppSuMEm57RhEQAw/cZM72gURS/J+3K0xIQttvU1LRljFPMq8inDPAeAJNTNBdD/PDdG3hru4NmNkYynyDiz+JUbMF11lBBTxfJOSmdeWF0bU7k67HMa2TpLwt8goA17D+7wJMH+7jcGyG/BHZaW6gTGExSTbNr1ary4FTY8R1wEuORLoGOEhqCZdFoLkBLF14W5lFdodmzxRyTIsMEc4yQYVzh5xRzPicJ0Oh10Op30O33UO81EXf5+mNUa9y1UmSVDHnECfHczGT4XjhtatTNQbhgnAd17WFd2oTQB0Km6XPypSZuPtnQMcsxm+u2jDplgMu+jvm1NpmTfMCt5hO6ZcoBxJpMbGbyrOGH6ZEtzkHFtrl0lU2YV3Qkr+lWVounssRxAOv1eamtVaxJoPB5XqCiFsLE07z5bb8MlAenQmlSWKWGi/eYwJ9p9WzeFZiNCQhJO6WJDWUZxhqQOREjmPTckUrLfSiWDKAaT4Hq2IoYsSOs+cl7I/0yk0cTYyAxq5Tuj2puphXRTEf0B0hi7WukIVeoaR5NreHEDTmpKfZkxsaRsznC/QxMJAODPtXyRoA1pp3uodGU3xu/0GXGrX2Rg54ACIPkJUzrgnHFmz+/cr8M9eiP3qTNC0258PdBA6WZwRsAoTH9goGWU4zL5ot8ie2U8nOz7JiFqWcYOfj75N+LuaJmyDJDl0VtGU0QpqmeYRlGooIFnrMZwIMBWHMcNndRkyuwVmSzl7qmXO64dlns0liZa5S411xXRUOvgBJW7aP1RMYXPCN0xlFLW6ljejLF4OUFTp6dYngwxGJcoFG00Iv6YkVkRYpJPsVMYJIORPQ1aKDT7knzx9B5NviHowuZJqp1lk5RWcwRFxk211rYJCBca6FOH5t0apIkgkuvv7gvhQa9agdeG7HuLIbj6PACF2dj1KIO2vU1AUI2URr1AulihChZaJpJaunp2QiHxwOk8xxbu+u49+4W3vt4B/XWEJU6waBgRJknbQYvPila9TUwG9/SOMSeemsMrYy2HS+FNeLrROvAjPgMjLz6ZQY3rLFiy30JEm3u9eqE8E2AULMGH7Hbc/sPmxC+Oa3v9wHCMJ2z9xMm6lY4Wq1nz2E5B/ErZu+P9HxJBrz+tPVufxdonaF5ymtj+d5OHV8BhFbH2vmitRQmpS74Eb1d65DP1XIaq7vnk9gwOAkxQoENJ8lT2Aj8663mX/W8sPrWGksLRHmEmJrc/+p//jcF7cHYCZWhizo/PsrlxE20OIukmIzpnERqiGXZUdMX9lnrVph2KoCuVrOpgPh+fx3dLnV2bTkvsbg6PT3F+dmZNIEsXKmH6vX7+ppGy0BooLopjFoTMXvIWBirK0OrNDmMRXI8bTBDKUwIaVDDA43d+OlMH6T58OLZRsabFHLm/KF2JL5IckT1KprNBOsbHQFCGqMzjoKxCQJshQXWq8jOSadaIGnkuHptEztX1tBibhYXfKMmEG32+LbpqZtLCioNbdRd5gUPuYgOBsnHt1me6SNcE6CDgqJ5+tbrZrs1uR9k1iEI+YSc2vkWoA2UUQQWRxCMZswkwc07lLUVrMUtd4vArjpnN7zQJE/FkjY5amtIwLFcPYJcOVq55TENEugiSddXHgzMyGMBoSPNMw4tWJZGdAYICVzoBEnKZBAqhyPDjj+LHeC1t6YAu8Q2pWDuYZj6hsLLQKMf0SuC5XAQ02WU5kfWxWaItU+pvPtsjpf896F7aidZzm65gLqZshggtIxFXjNGSzAfzibQND7J5Wa20d3CxWmGk6MU+y9m6LWu4zsf/AT3772Hmzdu6x0SUFxeXkofSy2Vni8+b34A8H0rlzNiTh3fM3cONjtSUW5NR8SmChspVpDxe5gZDadvtqal6/CMQeXUMaOR3jacsC4SZDl1PxUcnVzixf4Rvnj4CAdnF+htXEFeaWA4Bc4uZhgMSddumbFmPpGGjjVyrda2HE+N3C9RyY6x3T3B7voAt68ucKU/wHr7RMYVpGJzg2QTRoBQxYbzJVQtmDOh3HXdmIN1JhtENHZhQUodF+McUOkgTjaxt5fh0aMBfv6zx3j2dIICV0jYBRi/HrVEXRrPxtI/tbtVzNJToDLG9etb+Oijd/EnP/kJeus9FSFpNsbl8BQHR09xcXmA4fgY1QrpzRlqCZ07Y7SajHW3TMfxlForNl9CbIY1dkRDcXDFlcMDn40iUgxZ1nNqMx7NMRnNMRtlGF9eYnh6hO1WhLvbHfzVD98TIMzODlAMLlFMhhhlM+k8aDIiCiAnraTs0ZuBmaGkFbORJaclrpu5jG2SZBMnBxO8eHyMw6/PMD3OsNnYRLNSR0zgR/1ZAVmgm5lJBRHNvrhmLVhRmZ72HDFP0UCAJqs6zFw7RG0fCy5OBgkGFzNMihSjyhyzKEdWA5JuHY21NtZ2aMu+jv7GmoDBjPo47ZHUB3LazHAKRhrQIpuQcIEK91HqJFl8ghNYmoq8Bgi9SGLzJBTmISpBTpd8M6T2ywnaguZLUOjh9IrhcP1NaF5x8ktAqLxdfpAW7OYppp3xfYNg0GM5+LOUQelmAatAQWf4m8Bhqfey3VBrXPpk3mMXm6iCMcdIGW9oohmr80s5RWBMGHvEjShIK9ekkAWyuXATGMpFmtE4io4iMyjDdMznMkM6WyiyghNDThfLaCY2/YoTZIujsmHDpi7lA+Z8aFpHAkIaqXHywfMg0Itn87n0uQTmyrmlvILshPEM6dTWiRyQSVkmi4P3i3QtnVFq61qFF+KoLABLhVYA/uaHYIyYUMjZ5f72BCHQP8NZIjfUwMXx+2H5rq+Zi63cPwG7wERabZKU+cFLs4llYWqa6kDDDK/N9PFLQFhOL+VtEOiilvNpoDbYoobMy2BSY8WnzkAsUGfzPeQQ+/Ntz7CHl0v3E5roXpgKT4QJIUGffb8lIAwxNA4IOVXmByfQPHN9r7B8O5fn2G1aacAamGIjrQVm+3HSTt31DLNsJhNC9oOa1FxPKyiGOU6eHOPi5Tlm51PEWQ3NSl+ynWk2RbXJDFVIZ0y6Ps82e9bpvs5niPVljv5WG931JppstlLTuphR3YoqUn2eTUa4vDhXjmI6nYmW3+620VnvyPSIwwya/iWMmKo1bf2MMzx++Bz7z09QjztoN3rotNbQ7VTRalO8t3DzmS4Oj87w9Td7Yo6w0fX2h3fwzodX8M6H65hke5ikx0zplKN0MMJbbVrbpNcKf2fEaxIfgFcJwEpdrY/MA03YG35lw8obfEtAuIR2ga6oOYfvd8t6bbleVvc4rSHXLNpjtASO/1BA+Iqbra/ssG5W10n5V2RAei0ZaPRhsm79PxtuaciiFxyGDRYJY2ZStkaXfh0+uVMjxz0neCLLzLFqshatJZUzDtjsFRkw9aedAyMHkmR1kVVhRagZ77z69sxZvZSKeVwdafeqxZ2FKcwTJsAcQFGqJymaNW2UQzqPUUwFCP91keU0IZhKG9LpdNHt9PQm2GkeDgbqCtoo3/RRLHBpTjFJGZzprlIs2MLD6DRFgjQ6nrXbHbRaLTQaTYFBhrcPhnToYzQEi0jLimO2GIEhNWc+kCm7dcZzt0kWnUN5gMymdHKyAriR1GXQwlw58nXy+RxVcxzQNJL6RFLmlF/o7mPqcoS6U9fcxKFZdY5aM0Kv38baeku5gyH8l+J4G5pXMB5P5d7H6xQlhXJitra7ApHtLotEA4TeZDZ5lzoBTquSCMUAodGTPDicoNqdUGWX4hQY4zJbN4iGAHpIvBDiX6lr5GPjckpYPkPcAC0I3lxCuRGaroLUJxkP0F1U15nZgAZcIxYfOQHhQgWG5cuQHmjGJgHQ8fDXQeviWgJCFpQh2FS6NzfPMKBm2j51vN1Qh4urVmk5jdM2FF9G5WfrXrqmz/nfvG8JJ2JhCujdKzv0bMMpuda+CVlXxjqQOogI3DznjoDarqX9O9GRnGbMwp1OjtIHBWc53TvLoCNIJA1ERkH8jRtQdBp9bPWv4tmTc7x8McYi7eP67vv4/nf/EXZ3rmGttybdLqfPk8nQij4VZUtzBCsS3DnWp+j8CXIQVTQJjT94zQkIjcrGtUXNICfr3OQI3Akkw8SQTRVeIf7ZJF9gzGiFlI6+7NpXsH98gecvD/HoyTOcDcdY276KWR7h+IwumzQBJB2SRjm8WEOALoRVaq66iOMOokoLyPiF5+g19rHZOcW17Rmub49wY2soyhm1c0WVk0Fmh1EzaUUWN1FuznzPwTAiy0htq+gQzxfUQw6lL+YkKWXo+6KJLO/j+fMcjx9N8PDhqcDheNhBlPRQb/YV5UFdb0rQFvMwJg1ygKIYo9uKcP/eLfz4hz/AzrUNFQdpRhOZIxwef4PR+FBajyiaS09SWaRqqIidIBMJ03qqs1e2GW3PsRgQujZaFItlE3K7Iu2owDQtcHkxxuX5GOOLKS5PTnF+8BK3Ntt4/9YW/vz77+DOZgvzk30UowEq0ylGi5noScx1I2gm6DQqkzVK2Gwxp0juFTQP4aQmQlLfwOXpHMcvhnjx4BjDw9R0N1ELzWoNOffWNNO+yv1H94ATfDW/tDnoUMvYnOG6YcdTpk1GuZaNNSe4WGBCyicnzwT+BAL1CubJAhmpnzVID1jr1tHqt9HqtdBoN/U9qLEM4vd0PkVOmhQPc592yjWSURCcMHujKVuwaeBU7kCHKumr3iUNlKjApOAq5YTR6dPSm4ktEab8dvZYI9F107wObjkgMKh4IafxhEZjaU5lZ7r2aullCQhtX7JCyo+7V7Q2K38eqgDH3CyjAzXUnKDDh+UlGuPDnKXpqKq2lFMAlY3q54zOdHOtsmgMfZgOsV6zs5Z/Rloc4y5mU04HSZeji3gdlYVlXyrGYs7n7RyoXpSNP+5fzKZlXAbN1vRBVkzCs4hFE6dGnPYUogIyrsK66py8JqjQ9GYyV5SIJpVRjIwGQmxeUYpBcOlnmdH0qSW2JiXbA0aPswPemtWrgNDNWEpK2bLWCmVaWawGaurq/VqZxFjj71WtnYxSvMkYCvTQ5A6vhc+bfobVe+WUxeh/5nwdTq4QGh4mmAJ8Xl3r3DOrtxLo+Ti49AEwtoqX9fqZNmkkGLRsTaO+8TqSfcRnOkwcwmt7JWtUfUkDfkuGUmhSW+QRr4HJFdgsWU4IS9+CgEVcxmHMH3vH9mrNKCcuqAun3Ib7ylxF8nw21bPdrbWQpFVgtMDh431cvDhHPs5QmcWIs7rAINkRW9euoJLUcDEcq8l5ejbU5I4/ieVmv9fCxmYXV++uYftaF912AzH1+/kE6XSA+XQkSQYbv+aOa8OTJh34Ww3UOsumVL3RQaPRQbPex8XZFM+eHOGL3zzG828O0Gv20euso99dQ42O1o0Zemt9xLWGtORPnx/g0dcvUG83sHllHe9/9y5uv72G3VsJxnP6UpyiYAOWNUgZDm+1q55Bp/7KjbbsYIQ6yprpVoM69VznkAF80mCD7tbmCE5x1H2y7xfwW/l7DfaWQ4dlzVaKa1+ZjodyNKiLvg0IV2eJr6/JN/3emhXf/hUaIyWU9S+x3+us0vXxtatmkjM4VHMEoKqCyp5nXivSFjR1NVkCGx3We+FEmLR6siG8RuX6IibhmUhtvde7PGs0hLAOYMmosak3wZqtQ7nDcxjmTS3hSf2/r2Xfl4xqvZLfnDiNNTwAesu22IwObKDVNPbezEkryCdVVP7L//FfFGk6kKCWU7crV67h6u51dU+GgzGeP32G6ZTTDxa57BRDYI6AjIJT0ToJxkhPYkwECx6nF6hDHRvtU93CJMFwNBTNcp7ZojLHTbdT9kLQ7tOrVstsVBhlJxIli4XNdEKAR5G+aV14iEi8oXyjHEmliYRW5KSnEhCmRNv+AGnBmEOp7cm8WjapSIsZ6q0YG5s99Pp1Tfvm0kwwh8knqKhgcEFwy1gJoNGM0VmvodOhXXyCVpuW3ZwUBZE7qXjiM2oaa6HvOYo4QuE0pHCTuCsKuJbaB04I7WYa9YxAgVQl6wZpQ1Y30qmSKtI4PVsFRHyuOcFyR1Y55lF3QkBoxxdt0Pm0BRucAAhjmibTulydVe8uBkclun/RKbXGbjG7rwawZPLDSYMXOdI2llmHzqIuKdtuHpPnqKMh563VGM3yXZRuoCZ4NudP2wz53JWdIr8e4azVevD96ZVOmXdd7LUtXJdCYFiSqN3B1KjF9l6qmJMiqdXMQtGmqibON8Y9gXYweOBjRsDGw2G9fQ0PvzzA/vMxtjbexdt3f4DvffdPJU4nJYZgKC8I7CaapDPrTkW+TIm8eUHbfI9kUeNEZhWcABLwEaQ4XSc4uFUrGDs9m+9RJjeNhiaG1EERKBI4snEzmi9wMWX+EV3RCowmwP7ROZ6+PMSL/UMMpin6W1cwTgscHF3YpJQOgVlb04lq9RJFMZK5Shz3kMRrqMWbYPo13YWb0XN06wfYWhvi9tUZ3r5JswBmS81QrRJIzmSiYzop0tMsTJvrK9jH5ykNi1hgsmCYIZ0zsNdc3tJFhMmsjuGkjcdfz/Ho0RRHhxWcnEQ4P4tRb6yju76FjDmkiAQ6CJSUnxmxCzxDPrvE7tYavvvR+7hxZwvbVzuYL0YYjY9wfPY1JrMjZItzJDHB/xwLUototlRUtP9wKqsoAx28nu3ptGquH5ot6INUak1n2AlnJEuOwSjD+elAH5cnQ5wfHuN0/wXe2l3Hd+9fxY8/vIubaw1kp4eoTMea3E/5vNCtl9+TmjAWzaT1Meyb95vFvTRZFo8wmVLrUkHSWMNkAFwep3jyxSEu9qboxevo1bro1jvSEWaTFDWuKzWgFkZJJl2LbADuWQp+N+1txvxWPsEOEucEhKQqVwpMuwkqvToa3TbqvYYmgkWjikWdVFHTBdLMKGpEooea7rrAlDkoTuMkIFTOJp3z+F64nbq6hb8XLZqHLuhYGQpjX/jlWWIH+4pvnI5ME+qTeTIXhZqHsWl/2dTx0rQEa7Y3a6ru3UQrAEw/JN0uCwOZUllOXujgymAFjBZaKTjCtGl1MvimPxOuMSCoLZ9FSZgKup8Fe4tq8AXKK/+fVHovsMPkyLQjzrAgkJX23MwpeLbwkazVWMzYlDGYK4j8k3P91fWxmCegF9B4lGM8pD5wgjgZOxuE64lNRAOB7VbNGDNN0kEJrHnNjDVSic1dmw1m88QiPTkC5kA2zuQozOl/HicOCAH2oWbKvWeNYfR9zZs0madnqQFj68m5xo3TXz0/f2zR6UVh0Cx4SWkgfgkALUz61Ukhv4ZcB6niVyY2YZJmkhfzWQgNZgFGvVwCKWvulvAo0L2CwZpPAtVQdUAIyh+82WpmFeaMrnPc43uW8Sg2jmMBqoawNw/FFFGDg4wmA6zmPWdgowwcZ4yB79OhqeH1bnlttLbc00C5z8xeXWHkhIGH6c5svRggtAatNezpm0AqLJubLN/4muYKja+jivVWV4CwGGbYe/AcF3tniOiSyyDTCfNjMyTNGu5/8B6iehN7Byf45ulLPHtxqH2SP61eq+LG9R3cu3cTdz/cxNXbZLNx7VOGMcJkeK4ICi4SEQClVeUQg031SBrtSj0WkGYN3Wh00WquyUDu+dMz/PJvH+CzX36F518fYLO/ifXeOtb6fUTREHEywrUbd1CNGnjy7FDTwW+evcTVW7u4ff8aPvzebezcqKO1PsMkO8JsfoFF3tY61PJ3lGbsE2MkBL+Oso8kbwzTrNnky5oJZsK0QmVXNrc7ZQZQEnLrSvOSoCEMbRPTtxlbzV/Pa5O/UAOurrrXAaHRRx24/DE4sPwaq+dDs2X5T38/ILSpNPd8B5IOskLdHfwibFphdGrTmEegG7858dvUL0tNy8nGGo0wWYtKopYbU49sSu5B1F0LuIX8Z8mUHJD661cjsgSEPHgo8TBvimBmwbpaHz5ptX5XMI4yfMnGdBiO2OSTtC+bfMooiNgtnSvmj58lp5sVyKYFKv/5f//nBXU+fEukZN26eRc3b96VP8XJ8TkefPkQgwFpkoWmXfxF7RwvaNJiELwBPbol2QFqmorQ4QldBqNMVU1wK0AUxpjOsw3aMk1blnMh/juFNNNJ0Wmk01mqTDvqD/kmS3NYXhxOM8UrYxhyAwnqOuTlciXw6TRNP4B1871TwAXFjWicjpjRi36/jWabOkqK5XPU6xW02jT6oCPbFOdnF5oQtlodbG6vY/f6JqKYHXRqJWh0o165RSLQ7qbCDj67XpyOWZA4LdjlaOmHlh7KUiwfxuvexdDzY/QQTT99ohkoj+qeSwPnYv1weJSrhId0ZhEdBAYyJDFQqHBkD0sm/BDDzA+RqEIqItsSfq2W3jElBZGdRgtsNhoPJ7UVt38X9bfU5JktsulqjOYli3Q/IGvMftR+FdyRTPcUNAtln7Okl9hiZLFl/b5Vvrt3tXy8bzRUv75+UPPa2QFoEQDSEPLLLD+jNCiw7oxNZ0mp1GdqYuTwx03JAKGFudtBYe6iro+cJcjGDRzsjTEd1/Dhu3+G+/e+hzu33pV2h3RiWrcXlVS6u3TOXMgJarTXZqPDWwJ8Cyz+9UH3VtHkuKgtrJ5UZIEM14Tw/dFYiXpdHlgsdLlJEQiSQs3PbLKQqj3KgctZgeEoU6TE2WWGvYMzPHt5hJOLS4zSDLV2V5SbiwH1QvTVbmCREjQw73OAfDGQ2US12kEcr6OeXEF1EaFC2vHiORrRPnrNM9zaTfHOnQo67RzN1hxJPEK1SgOoaegNy4BAw3LeELu1KOZ1ZSwyGJvBZ/liJFtx9UniFkbTJk7Oa/j1Zxf4zWcXmEz7SGddzGekoq+h3V/DnDEXdOGqkrJDFkAf670mGrUClyd7aCYFrl/dxM61PjavtBElpIuf4/TyCcaTfUxnR0higu8MVU6KtDSEiqyQE83GdmyjR5nm0WINQhMnpONZV4SF0nwRazp4fjrC+fElBsdnGJ0e497VdXxw5wo+vL2Dq50aKuNLxHTk5fOq907g566yPLRSbvhsLKRm2qRYGz6jNLShEyoQMdpkUsX4vMA3Xxzj9MUE9UUHvVofa+0+5sMJsslMBxQXBHVjej+useEeI8oogSCbaCLV50ipA9XK8EKSdN5ra6hv9dDud9HsNwUKqRmkUUxaTZFXSQck7dQ+qNlUIcjnxvd8Njy4dqVLc4c40datXYqca2Ceoqg0lffovVd99lVfNqeCniIUULxI3HLYpKTpkiYfkkssw99Xi5pXASGBJItdK2BFvUxqTjSl/Nqmh9xfbJ/mvSZ1LhyTwdxkpVwKFFHvIAvTcMJF8zRpGU00LsqldNh0Gq2gIe2dgaNg5lGliQdBnvZbK+yDDk3yAn9tmgLKndoaXZXIGpayz5cJWuL7WUPuo8wxTKdVzCYVzGcVZHOj3bFJwgw2Mo6Y/8bzj9lz9A5oNWtotcwZmaDQzEzMsZuFFhsIbAQIAE5z5BP7UN4jQX5SU8RIylq/kmOEuXkNyLyJ545NvphKKc27fsZyqqtoFx1sfq3DPfh9BWgYsviU1R6mMM5zkLRyjtiExs5q/jenO29wG/V6IxRvQaNnNMvldJD/T+BkwNGnG34WWyPA2URe1C/BJqfi5upppjg2JRUgDB4B3tzQ2erNDLFkPNInNJdFVSuNo5aA0ICvn6mSe7ABEsz5VjWVgYC3BISmWafcwpubYV2GOswbKAKDK/b6fB6tAUs2E68NnYRJF83QjmvY7qwDpNcfDfHsi29w/vIMHbJT5lUsRnYutHptfPDJJ8oqfvj4OR5/8wLPXxypeUMZTKed4K17N/HBh/dx+/0uNnYjTGcXmM8vkWeXep50LWVcZ1Ij6Yu5Vy3onFuRA6pioWYz1OtdNYBb9R08+HwP//b/+Fs8eXSAs6Mhtte3FFdBiUGzNUOnk+PWrXcwSyP87c+/wN7+iaaYb71/C299cANvf7iL3hYd5AaYLy5ANt8ia6DILWaivI8+rZW8qARIDtp8MFBwKi8mQwCE1jwO0E5mYeHZ8frBNG5OcVxRcdjAMHATbFixSncPoNO+zJ6HVTOZ8PvQoA/79Ctcyj8KGP4DASH3SBp+lWNp2ULbR9kHWmYj2jVgfJPJxXidNSHkuajLSekLY+U4MGAz1OQDAoTEFZRq6EwMBjH+z8pqx9a2uZJbs4m3xhqSjDfiMW+NLotOWionzTzN85s58S6YOWtReRqcyGQzMxA4TYVZlOZQAkL+Hc3CMlT+1f/y54X0b7UaGvU2rl69hSs7NzAczPBy7whffvEQFxecIGZyNeTmwoeebmDNbsd5qG6FLcrUiuvlK10Fe6o4uRKDVzarFkkhwT4pTU7x0IUTrYXifNIXI7TqTctFmc8xoR6QeWzU3ggtG02UB2aeZvrM1aJYgcJz5pxfWwr8vZsRXHyky1IHt8BkzriICrrdJpI6dXA54lqhMN719S4qlRxpNsPg8lJgZnNjAztXtrB7bQvZYoI8p/MoHxTTdWkqWdBN1KzJ2Vk2QJghYzZXcPHTCl/SWEtpg9fDZVHJSWPu19m7DNbEtOBJe64NVK86RKFI1bckSKmJOsjsRk42ZNJtBh5OItKDpyKWn0nVsnsRFrjiMGSY4Z+VceUdeL1HGx0Y7cQ2haCD4yFC2lzIjApgkIdGwi4uu1SCtWxJW0dGZhiBq+5dVOsg2vfN2bEpNyyCvgAOw4jcwHLJC9dg0UCpqG3+QezBiYcc+ARuechaAWYDVL4IA2K0Teei5TXkM8HOJd1UzQKedOHE0KNMAAAgAElEQVSmzGT4rJ9TN/h0ikXeQa99DT/8/n+Ku7c+RK+75fl0nMCSVsC8rjGynPbuqaiwtO4PNuK8AzRqss64vQ47wDkRytS1NGpa6D5VlMfJiboaIj75mHLCzszPdK5DnZTuySLCIKt4vmCKg6MRnr88xdOXRxhxI+EYgV36grRtPpQsfBMsSNkpOM0cIl8M9fxXqi1E0RrqtSs05tdmVs1eIl4coBGf4OpWins3q9jarGB9jUZVQwHKRXbpbqm8u+5sKPBvmZLVRdPyI2nzXUkFPunmy+c9avRxMUrwbG+Bn/3iGL/6zSWarTuI4x3k8waqcUO6jKJCkxWGYEdYX9/EdWZQbVHoH+Pi9AWqxRj9bg1rGy30Npijmekwvhg+w3i8j8nsAFE1hSJ0qHNjE4NFviYZBXIeNh6f4n2FZQ3qhZ6KPR0+PianTi9uYng5lfnA+dElxtx3RyPc3O7i3tUN3N7qYqsZo8ZsVTqDEeAnpBYvDTy4Zgme2JFUmHxlYU7G7BEQqBE0sbxOEmRpgtkwwpMvT3D0bIzFJEE77mK9vY75ZCpTG8b40Mgqm2VAUkGRkPI4F902peaT37NaKFie/59WcmlRC9LRGdXQbqB1ewut7T5anBB2GkjaiaaaNIeZFTOBWnX+pe3gVJWHLq9LOE8YLUQCnk2EQgGjiAs2shTDSZos6YctPZd2lvi+84proh+8HslS2qxTk+qTdp1LwZnZJ0y2zbqg36cewZGvpNe5qyjN0XjwiwosQGigMNCDCAhLLLLyOpeQ0EDi8hcpn+bczYmdIqJUYBtVnEUDNX8sMgm2SJUkRY8MAOY/loCQ+5T2KvvOwQhH2kdOORnlEJztqix22Wia6fuT9dBo0hWxpj1JDsRzNh9I4TYXUjVylQ1IjdcU6YyGUzMURYpGjQZFkeVbkkaq84d7GBu0vPemr6fefj7NMRvOlBeajwk82OyooaglyOMYaaXABOZSS40i91oCYUUmCQzyg80DA50ERQbEqH+1rn/4tSphWr3eS5AWelEBRL6KIstGweqU0As6TcklUbHiWRMUZyOVTe/yBYT7QgO/ECfw6oQwhNLrvQRTOacJGrdaY/PgMKefJw8dAsIQ9RCMkjRa4MTXp8LOmOIfLieEnq+4Mg0NoFhmTfr+S329rQ97r4ad7ZoHPSQ1hPywa+B1jk+XOK1x+LuMmRIjqII59XLmXKAmA9kznBl2aw3sdDeQnk1w8eJUmaqXBxdYb20ohgqTVBrq7voa3v7wO5hmwK9++xDfPN3H/sEZ2p0O1tZ6uEJq5nv38PHH76B3NUXcHuLiYh9pegYUI+kJ62zyZJxW2tSS+2pRYRNjoqzBWqNlplLzOeq1LmoJMwY38dnfPcX//r/9Dc6OJkjHC2z0+pISxVGB7Z0Eu7stXNm5h7OzOf7P/+tvcTEYK/P7nY8ICK/i9v11NPps/BEQDpHlHIJYjE+g+xlzwI2kBAhtKuS9AfdjoH6Hz5VrQ93LIsSNWCPC3WsDuJTTtvFSVU6F+qqkkLqxjHdrw1oILLKwhZU148rSMXAYPBrsiVmtzf4oLKgv+o+njKoyJkij4ddSuOo5tc4f8QmetPDOtpNcyQcRhG0cPCnyzmNtGCvHBcfJoPKFC57NZAFZxrjeb2nSE/I+rQawK+npoR6JJPYeWQ6BEE6DJfcSDomNS0d9B/M02KQrNBkVwUE+nYsdKZf5aQpGjMlTgnu+T4x5XsiD4n/6X/95QQpZkwHUzZ4yUGjdvs9C8Ok+Hj1+isvLoTKITCBOulYk3nS9TZOGgE6ddqmb5K5VrtVTUe0Ln12UoF8yAxqCUYYgs3NoQdsK1uXhzI7tzABVK2kLlJJuSkDKAl4Pg+8idBalBbuKBNKl2E1dJIh4cXz8LTOEwHkPzYDAc3DRNl89u5U0uuh0GLJNYEKd1Uy00K2tPpotXgce9lNRYrZ3trG23pUjKSlsWTZGnX4aBRE5KaUEE8zUMbqnLQQrfDKalLBr4FQZT0p2r6GlzXOg1WoD5hSLWQBhuhnsLAUIgytUyDlZPeZIp8ksJF0f1N7xw7oNIaJETVu5ktqSXlTYeV9xPZXmgPfJDAhUQPkETYtDlt+s6023wUscLMgtr5jXj/eaI3bScS02gF8YF3NEBFYEggULftOVKSBalr9eDjrg4++pGjFDGKPqsZi0L3PA6Jzp4BoaDvsQKsqpNXVflpVkOii+P8u1cxda5fJYER9pAsCOOosxywHjqyBdiX/2//H2Jr2WpGma0HPM7JjZme/o16dwj3nKrMrsmlpdFN2oKxsxdLFosQAkBIgVW1Ys2PILWLCkEQt2LBgWXY0KpKLVNWVVZlbMGR4e4bPf+Yw2m6Hneb/vnBtZgEosiNCVx+B+7znHvuF932cifTlNBhikQ31GTdXg2eNrfPazM7xx7yN88N5v4Hd+6x/i5PhNFVaGovM7FqibDJtiaSYMPAzUBzNSxQ0TpCllE24huPyzoh/5yZVzS2SDaIdlzwpdfcb8ZhZYy8OBTaLiJgJqhmLkvRjrNsJ8WeP0fIMnT6/w3fNzPHlxZoRYFw1B225GSzAA3IKs+bkUCLBB0/KLWqAUvXCCOD5CFJDcE6BXnSOoLxHhCnvjDCdHDR7cT3DvToi92RpReIU6P0VbUqjEiBIawPTVXFE3UrclEozRBxFarguiRuY6x9IpGu7j7KrDp19e4y/+6hKff1XgwZu/g/H4DaxXzCUtwEZ4MByhH6eaxJ+c3Ma7776Hk1sHmE1TlPkFwiDDaNjTficS2QUZyvoK89Vz5MUpyuoC6JgDlaOruF4tj46oONe9nFDdoMa76dmF52M+GjQcZmn6YM836McI0gFWy1IW5fPLFcp1gaBucDhJcWs2wOEgxCwOMOAQjc1g3WA4jDAgCkdqH4t9nl80XWgK9Ph7evwcLZIg0jJzGmEWB3WMKkvw3VdXePXtCqvLWqyK6XAPLSefdS3TFG47nqd1n9q/HoqqQF6XKNoSZdCiYhQInUL5RTogc+SoreHXZIjxvUOZxtB0ocdGnnS/pkDZFjKKYVa66FdkLEjryOaM03YiTtYU8uLSzSLXXMvZk567MwdQX2wHoLkOz/zdxHpLW/OZhPw+Tn4ge3wxG1gQWQSLjZKcPsoxN7aooneEZkPu9PM20HITWvfAjfngG0IzGfANpSIpbiKEv1L97Aor9z+kWzSaakzpBWUGyn8lEmwNG42sxqMB0sQoShwKcBDEO0fDOdcY+HgNzyrhsSuVhSbJfJ327umQ2DRExjnE4ufMc8JC7y2vjMwF6ksTBPrnPuo8EFqoUqclHSlDXW5QV2uEpPvyTOMwgg0mHcwZLZUyb9hlugaRTOCKrEI2z1AtS7Q5p/GWfdwmsYxkOH8qei1PGzPPofxBkSDQz2Cxzi/lPUri4cf+ncyKZOTmwT5Vufaev98QOmMO+51mWuP++Xu6p+0j8jRSX6SyjjAphP9r+1xvDDZvDjmtKvYNodUIrk7couL6dMWi8q6WnrpqcUH+NZrpiyt3nPbVYsWsYDK6M+cKLpPYbSC+N2kIfYanqDE7eqxHpEgz0Pe/QSU15MyGMDsam9Mq0QG4pcbbNSouO2/L6nFW+r6K3DkwkkkQi95HqQ3jIcoiw4AxPfEAR8N9bM6WOPv2FM+/eo71+RoHowOkpDLUBSazGfaOjnDr/gNcXG/wpz/9BM9fXWG+KHB0fIwHD+7iw4/YDH6AH/7wXVwXX2GePVZQPLBCElcatFD6lG+Y0cnhCQdTUN50Cw4jOax0BoViZEwQ9iaoyxF+/hff4Q//5z9DW8WSMA2Z7RqwGF/hgw9v4aOP7iOKDvDs6QL//J//Ke2OcfveCd7+6AQP3zvAyRtDJGPqpjnU3aCochc67gztHNJrcw4XJya6zA3qsaQ7ljFt7tA2INkizr6B944LviEUR9cNBfzKUnO4Qwa31B03MPONo19fVmvZnthaOd1oDD1TkMvy+z/pVw7F/5d//f9iKsOTqObd4nR5IU3T2GzdMIESA6ZtUXD4SUkC2Rg0L1QEnGUfsykUbiypDgeBRMHJDjBtPc8a2ZpsNb87iZd9Vk4a5n/1LqNqDq0m571NWRfzhtkQ9vkaXfPuhzeq8UTzZhYn6Tes+3hHsgEk88WxJBkH6B6Kl68QJbYUhxy9/+Z/+k878pc16ZetdIg8A168uMSLlxd4+eocWW7W5nTyoyX0kIJbOk72d/C/W103oGPPh/fW/S5cUZoKvyIMcdIkz9HszOHNxhFycOQbb3ro1RGyTY7VaqU3x4Wtot1NRPRgWZyy82UHXJToNZyOsnDehUcaQmx8av/BuJPNKf/ZsNj0kpcrp0BEglioJymbv5mMYw6OGC1RiiJKXQQvNproFBVpcywoWZR0riFkQcXpkjMJkZudxVrQRtvnDhmqpWR4R/hwUzY5yzkKJyeq3NTUQ/rLxt9noqh5kYmzctreRrwsSSFppTERVTTyDqMOgvYMFdfc7aBzRxdTg0/UzNBONSX81f3dcwWu8ZVdk2KiECHQfF/kVrMRY6MUJ6menzJd3KQzYVRHyEOLzSDXHbnXNxtDQ5dt+mVTRjbUFWlf3jzgpjDdNYfm/OQLMVfsEUljoCibQWmQFCmrTS2HTs/F5vdw/Gs1rTEvXj5D0gaNlsNmkLpV0wsOnC4wkXB9MV/i1ZMNnvwyx49+7Xfx4x/9Lt5/79cxGR8jy9zFqqg6ooM0Stno4papTENtJwuoWJ+5EQrs4Gczzs9URkKkHxOtkssjBeJGy+YfFv3H5Xvqcpfrq3N+U8A4L4sQRRBj1fVxfpHh+csFvv7mFM9eXuHV2Rw96qJIR6RmN4qRpiNN80UzU/xLKZfRrmPxWCtqoBdyoDLWhF8UiGatr6BdYxBvMB5u8OB+hPt3gaODFYbxFXrNhYKISRuOwkTPgdpYukuyIRyEI0Rd3+hoXa1iT5ccm+RkhmevC/z5X73EV48qvDof4oe//hNMZm/g5YsLXF5cYLG4kl6SyHaRV7h1fBvvv/ch3nnnIe7eO0SHOVOj0GKNhJPhuI+8nGOTX2CxfoG6sf9fN2s01RoVtXxkI3BNixYeCvU3FzPHhhAjwu1labbIZqAWgI/HXIS70JwT86xFnjUoNrTjb6VP7BGlaQoMgwajsIcxddlsCtHDMCXqwggbTiLdoMntF+ZlcRLNNBGi2DFzZaMISb8neiwDkptygOffrPDiO67RhSIAhrGZBLHR5e+XHqEF8qBFRqdSrjV6wgYtJCkjkJsE6FEDOIgQjWIhg30W+8ME4SRBNKCTJUVfpmfhs6R0gOuWdYc0OXLyNBiFTT41ZTxrzNjEGVa4hlAU76rQWE86NyFfHKDEFl3jaIGG5JvGzzTMRnu3WAbTTtll7tEM0wn5ibXpSsyIS1/eSr8mXdyGMvr+OnusfvemIJ6SyV89Yi8MSxQfO5j99PxX653vAYRumMB1zmGTdD9cWxxA6TNi0x9gNBxovfLzNI1wofVlTcWOdu2FiBYab4M0nlNOfr99H6aV4do1rZ/0fqIhkqVA99lEe5u2eTYsS2U2YxrBBi2jJuoMTZUh4F6lVKQu0bmIHiJ7NILjPqOzKIc/TUktS4N8UaBeV0BB9MNck7ukjzaJ0PQDuSHnbPqky7Uvi3zka2azxHONv/KLyKC9/x5NHrysxXsHbDWCfojgRgIOSvXGPVZl7+5k1x/ac/wVhFD0dp25Nkj1k8wtrdRlvnk6nS0Ha05JlTfKqGXK+kGCAZu884wtsUVeREPzYe42zFD15RpP99KsRNv+d1sS1Gb6tehpqqJ3eoEa/4y8Awz9E6OKQyX38/2g2uu4tm3zVtfk0VmiJoGaQkm2tlEJhmZ59NwaQuM2mR6y03lqTSnN7KhjbjCKYwyCBIMukbMocwgvn10iuyww7o901rHxun3vHo5u30aQjPH89RX+4mdf4GKeo6jITjnEO++9hb/7d3+MDz96C2+9dRvPzn+Ks/mXqOtrBOFaxi+iI3e8L2gOwvuWKD2HWDzfMzWEdEaXfo8UWsqUighXZx1+/tOn+OP/7RMk/ZncRQcxqd0t4qTCxz+4gw8/vIvVMsTXvzzD//5HP0UyGOAhtYwfHOLe2xMc3GIuJ38CA+5Z2Ndm4CXk1ZkSOZMpY2ixrbFRPpePJAy+IfSSOauud94ZrkGwenhH8fSfuXnBbkcNO4OZ7RDFSSQ8bZTNzdY0y9OhdyOXm9RRDws6APJ7cRV/+5bQ+ztsV992v+2GN96EyfaZXL6dh4TP1mZ1dbMhVLYtJRAtGUKWfRrITIt0UTN+5Hshi0aDS0mgaKrm9PTuc+NJxAZRXMYb54TtTwNCxKByVFC/I5hkwjqILHdWnH0aLLlGUec/X5Nzixd4xvuAxlm1A8puajrVQLht5phxGoa6aCCeVdTQ9/7Zz/6Ljhzt5arC5cUSlxcZLi8zhU6fX6ywWHLBs2EzJ7+EOoARp/90WzRdBD8INWcKXnfTCVHZzJKcBbfnpLPhMTGrNWpyMjPSnw5Qm2xRz2j5OAoCroF82WC5WGGxYDFmPzeJExk0SBel5sRlEOYFsvVGRTybFWkbhZwQRjWzA00jnMOld8zz04oBqX4uLoEFB9GXslwjTno4PpniwcNjvPn2LUQJp6ZmbMGJSNzroyiXaLocsz1mivXUnbMZbOvQ8rG0SVlIs8msAOrDepGhWqISmXbNCn1XVPIEvaEFYLmJhpEbO0Lotg/cGihsI5B8r26GAwYqaZHtaCQ7K2A5Lblkdu9cLfdRPQu6I9qFSjREny0t7Pk3aVq01iUMTYtwGgbQY9BdHMyi5Pui1b6FCBMVTrUWuDbYaPI5DUbkYvNT55+lyUAhxEn/7AoTf3GZCY81hCUL6ht23laA7WJF5EzqKHre8XHriOg0jOR9qyf2B6vTveo/uufGS0pxISyU2IDRbIcGCUJ87AIbDaeYTfb13LNVgRcvXuH6FFhfTvGv/O4/wm//5u/h8PA2gnCA9brW5I60PzaENJKh06jOZjYWNYu6Dkk/RcQsPhrMCDW0PWmHkE11WVzbGM5em28Ct/k0Dg03HYqbFjrUhK87C60hfPZyjm+/vcAXX73A67Ol4iXiNEXQ72vP057eGkIiXZxiEz1lzAubNEftJYpKgxOuY3dO97sWkfIfKwQdnVTnuHenxd07FW4fzTEbzTEI5/QYQd/lTGnP8m8auPTYEA4QUm9H9IPfyxULpIEimuLx0xX++E8e4/RyhKq7j9/5e3+AyfQ+fvnVt3jx7CnOTp+LrsYJ23qxweH+Lbz79vv40Y9/gHc/eIBQOU9XWGWvFRw8SIaYL87kMrpcv1bOGjWFZblAUSyRrxcqjsy+3RDzLoylvpJJSWOaaRVS3jGBNC23f8zUgbZNDTLShZn5VvOCYUpxiK5qcXV+iuuzVwjqEmmvh0k6QMrzmHuoD5kiKFoiYIFAfJLunLVoeszN6gcdEmrMohCT0QDjQR+TlGfjAG09xOtnJZ59u8A3X77EelEhZJwAi37lEFIHa7qUVVdjSa0oXcxkpOC+0lBOof1RjHiaoD9mwHyCiPbXUaDsMDaB3qWQWhYVM67MUISCKhjvfEZKfom8ockQDyxzupSTG017FK1DF1MyF2gKYQ2htIU0oJC+2lna33Be9hIEUd896qEBpDXOO16B3aTeDZL72hs5sThUkcpsVtckqsTY2uYbGui/SB/yFLntvvveUPRvW/ZYYd3nvUlHSA1MzfWQGkKe5YOUxm68h1kE8s6l87FVgT43UsM0kR4k5Dan2453udO/kh7cMObDDFjYrLGZYhNCq38rQmmcZSZGLOx5DtDxO47GSJOJaKG6Zzoi/fZFCyfmulWMZMkK1HlhchEawvXZRNKDgLS8HpUWqFcV2rzhzNUVWyG6tK+vXkpzmUA5lIZ80GmWd1sPAU2KzN4IDYdTiquiJtJdq4zCCcx0yKMou6LRSjGPOHgExQiOhjJ65Mue+Q7q8OifUfBcE8fzeEvR86jMDTryTZOWLcWSZztfnyFAXqslJM4zSZwHgavjzdZeDA6HbLuBhv3b7q/tTOAG4sdn7cD3nX29Q5G0R7yhhmuOZXQjB3Eisa5/8O/D/Z7voYM3GkM1hNIRGirpTYz0mVt17P7SOM2xfVwWm4/q6gWIgxCjOEXUhKgWpfIHXz8+RX5ZoF42ylMjg6s/aPDOB+/j5O4bOJ9n+Obpa/z800fIKtapQ+zv7+ODD9/FT/7Rv6pm8OBwgEfP/gRnV5+jH+cI+xsZJfFub0sOWROZqIVhil5E9LlGDTprt+gHzI81tgFn9fPrGt89WuCv/+oFfvonjzEdHWNvcohB2mFvL8KtWwN89PEJ3n77EM+frfDZJ8/xf/7xLzCaTPDOBw/x5vsz3HkwxHivQxBZ4V+WHJTRBZ++0qyXdw2h1XOuDnd1D1O+zEjEGg+7Km8wJ3zepPvUxaDzDDP33DTwtuvKRhbeCchw5h2y7heDd7P0AwM/LPmVdej/9SaSqGHatvX8256L2y72V/6AQ8K1Jj0Z2b9RDjWZi2sItxw+eBZxyL41D7T3rExKw4CF+KGKLSOYejtSQrlblbDgnK25cqWWMm297imijJ4BKOq2i6NyEjmxdtRs2hDW9qk1dhFzn91/Z4QQ/z/rDTMqY5Nq2c1kubFxlXyhMrd7A/ASyyNOeR8biKehhdvXPixbzFkelf/Ln/xnXVb08er1HI++foqLywyLRYVN1kNWdMiKFhELo+EI6YBBwRbgSy0CF79dvLvsk22IpYOAvX3y9iCl8Fm/3zHlPKddC8g5p7F4cFMPLeWmh3oTyNxmMV9Y9pxoboPtBUl7dDri8XQrNhkW13OzXu/omGYW/PJ94MaqrUDxluWeOsiHx5PYT8U5yafWho0rTT54OyUpcPeNPbz19jEObyWYzEhXollLh6gNsdpco6rWmMzY7EAXZdsS/iECy0VjEzLpP3hh072mx//HgYMdknLbaumQ5XK+WtLjzNSFdD9OYNOQG9UvdLc1PYoo/Yujc7g9K+zROWLaEMj+vLej1oGsg9oaQh0mzn6PP08FQJ9TMI74Awn/icBGJJmFiQp1MXOqTlbhoCV/zALC2gE2hPzeWc5cPQtJ5lSYBQuLPRZX0rHOYvQH5rjJBomOlWwGjR7oqKPeLl50LnNy49hCTZF3jRXTxWUMcgru8utEXdDnQ8eoThoPGcls88NcI+lQWvtcnCWxpl6k3JE6wGKEhZiBEaQqs3DkpGg62sdsdoR8XeHyfI5ffvUNUB3g1vRH+J3f+vv4+KO/I50TJ8HMk5Q+jpEVERtv+yyIVhYFCzrGGgBpMpSLpRpCmS+aPbsaQjk7kuZDWq09U+5NBc/LzdfZiHtxOfeZz0VT4UuqXIO8n2CJCI++eY1ffv0Kn3/xAtdLHjbUD420F/g5icJKeoSo0FaMkr7Gfadmn8MhTvPDHnLZhFuzmgQMEo4QqyIltfQKe9MFDvbmODm8xK29NW7NKkwHfYyoFxIC2aBoC4Duo9TytiFCifvNXY8FZcXfR+pTOMF3LzL82V8+w6Y6QTR4Fx/+4B9gPL6HVy8v8O03X+Obrz9Hj6grEdSqU8PH5v39D9/Bg7fvoJesESQbBEmG2XQPs/EeNtkc6+wa6/xCyCECRvQstM+7pmA2ukyvWDiI2sggdoWkk9pOKocv7Bw9lIZLfA8tryLaFBBVrFEEhQYERU4KIJ1nmW0YYn55jvnFOQZRiJT5k3zuYkOwKGBhXSvHig0h9Vs0JmIeJNHDOOrQp44wAAZRgL3ZBAfTAY6n/D5EAsc4f9Xi2XdLfPaLb3F9Sd0Xm0HTeTGHUDR+5u2lfTRpLEv0eBgjGsbopT109BpLe+ilAcIhQyh7aBkpIdtskwV4LYrRtu2ctXgHZvnxtZC+Y12V6Kn8m9pCNSzURbKBpC6RBb1NYtVo0/TEuLA2fKrZEPKcvTnRdpiD12/dmHjrifSMlWAs0x1VXs6IDgGXU7a0atZMGCXb/X6no7KBo2fCsJC19KCtZuqGtupm3XOjr/h/rIJEhW/oEM3PzDJQbUrMM8L2PFFCIWXecdNRxA21NJRUjBtf9N1oCNnYaegt9NKMD7wmzIxSrKi8iXSbhsm9ZMVqWK5hwjgIjrtbNoLMlm1ElYuprSV1KcsV6s0CiMujoj615b1m0/ceRaiFrlsVRW6OrmYQRJrHqST0pHLxhXGgxiFdFAeINHc0fde2IZRDNo3haNxkOX/bhtBTR7fwyI2G0KFi1quYBsg3gr9KG72pJdwiemyaXEPonWb9//MZYDYk2OX48fNktqPyhTU0sXfvYydsbuKdIl1sk2hqbOK5hh1SvsW5nXDR0aC9PZ13gnf+e07fv/Nt0AxaCDr1/l5MYkMSlskMernZEG7psP69OKr1Nk+465A3gb58Gg/XnElknC2gayhdCJRLBrdGxrMIxG7i/dMGKBY5zp+d4+rZNeYvFhhijLgbICgDyrGR7Hd478OPcXhyB5988Q0+/eUTfP71M4TRBMPJEcaTCT76+D3843/8E5zcniIISzx59VNcrx5hOKZBW4Zeb2UxExWhjAmAAasZMVYa5Aj6hTn+1qmLeyII0MPVZYEvPz/HF5+c4Yu/PsMoPcBkNMN41MP9N2b4+OP7ePudKU5ux3j86Aqf/PUz/Om//AzpMMEbb97G+z84xN03R0iGFequxCYr0aOjN/ooAo4PrRbyG5DsCn42pHMLmKHpyRaA0CWvNey10f5MUAPhtrCGGTJ33JkBuVS0v9EQ2k5we3NLgXbFpuiPhmBbrWnd5K+aylifthuq/P/VEPJ5UWLE04kNnVFF2Xg5DZ97b2pVBM8FlgQQ9JDNWxSrBlXOQT0H14Fp9Dm890wRMpoCc94uqOVmfRnYvWWIuut9uK81kMVgXqYAACAASURBVG8szkkGdZ7O3SJpIyR0iSZ6eONLn62r5ZzqXtFTMpOUdppWD6TRE8TrqxHkPzPTl+/HSCPOaVUACOssmoMF6P2P/8d/2M1XAZ48ucAnn3yF60WNPOclPEDbxWi6CPFgiOF4jMEwVoZQRX0KJ8gxDTN8mOjOsMP/Nx2e7hLUQaSFsaMf2MTNPhAJvl3oroVS2yRKDjos9ooYy+VGDSFRSCKDnOCzUdkihKT4oYciy7GYz9XFK6dQDmS2KIlwELHURFnWwUYv8t4OfI1EGnn5UjfJQoBIVsO8Lxp9tGscHg9w7409vPFgH8cnIyQDZ/XdBths5sosnM4G0jQUOe3SzVRGkz9dvNRrmCW9UrzZZIFh4ZwuMdOJeWGtKAJ5VaAg5YaFXdzDYMhsx4j3oiigQlTdkeo5/T5A2V8+fvLGLEEK7nWx8c9SoOY+820zSCoHVzP1jryc6e5FMSspnjH1IkaLa6lhZCPXsTntYxglCkFm1ESdl+gFFcJEXoM6Fdj8sdjIM6IgbIZJXeVnYqipIkrYfI8TBIkF2VMHxc+cYaB8/5wC95hBpumv0xn2rKmjoRgRvl1Yq03AzYzFeN1GoTTzIK6JsqGuwRspGM/bm4B72q7jgG2HTFZ8kabFy9cXZ2yQaT9sNt7TyQEOZrcwv8zw6sUlvvziMQ4m7+A3f/hv4L13f4i7dx8iy+0z4EuiPo55MwxrNqv3RCJgRppEASMFiIanQoTUCqmhMD3VtiHUYaQjQXuTBwDXeZ7TTMb0g2bWZOvODn9zZ2UxQarButfHvOrhk08f48svn+HRt+fIeEiEQzWEtt99ppfpW7ib477l7KxXpIxyAhUjGqTkKVqIOFGyplJDm4QxEprRdIzVYHwDL8tz3D5c4P6tEg9Petgf9jBOGDlh7qnUqrVBA0QtQk3MrGExhJs0dzaEARqM8OK0wmdfXmGZHaAL7+PNt38b08ld5IsSjx99jS8+/2uU65V0imnE7FI2PAnu3DvG0ckMYZJhOAX2jmIcHd/CwcExsmKFrFgiqxYo6wUqOqk2jKHZqBljQ8IhEoc/1Ga2dI3VZ8pgWYrLncW8D4dVM8gnGelXfo41DQr6bAiJtnB4M1JDSJrwerVCtlpiOkyR8rTnmiW9WcH2a7QtzRPYBJH2zCKGr6nFhI6O1AdTE41GBfnB3gyH0wH2R5y0E4Uc4fqiw8vna3zx2VNcXbIA6qTnJmV+QK14EkujGI5ShOOBawgT2bkzeaQJSR1t1QTSB6ihrpAhzhXR7spCU25kJdlZ7wzFXH4jn6fXc6hAZsfL78nPhk2DKKM8r41GbOJ9Qxl5PmiowoOk5ufjNGI3TAtUkLggbK+h8UW9FZs+wNsR7nwulztT1AwqVonf2wcSG8pkDp5G4/YDURsy+bxU1xT6+29XA5kWxQ+ufY3lCilPIzS0yOXoOeaMH+Tx7uRgT3eAUFhjfpjhFxtno1T7XFozjjCdtAsmME2SRwiVpWhUWl8YbpsYE6GZFpY0dD4YNSuWe+gbm1gNK8+aUkZGvHcmgwRD6h+JNvD8LwrLC65rbBaZDJnocq5msArQK3oIqkAokAwyeE4xx5LGdqMETcDzobQhqVCMVudnMgxhICDvBeq7avGu2NQEPI90Vnhdk2/xdlICn+e2LXY9urDVIVoRayzQ7yOE32sKJf7QOMPkE4pJ4udl695TlT1q7M9V/qroLrKdrICyNb5ls+4McvxP5+815pPTFW5LdWeUt917ZsChzEGnldoOMPy5/n+js73ZEIrFpWdqCKFRXr/vlOsZPJatvGuisxrYsME3Go7qIiFOos3b52JVmtdPuqFraAZBckdXQ0jX6h6W5ys8+fIZLp5eYfFqhaPRLUziGeNsEU16SI4DfPjxD7F3dBv/4k9/hl98+ghff/sayWAP071bmO1N8fEPPsAf/Ds/wR7zZqsFnp/+HMvsW4wnZO2wdlvqXOcdEwXM505J3kPdFai7DGGfg6EOXdl3NUyEPG9xcZHjqy/O8O2jBZ5/u0Y/ZC7hEJNJJHbZ3/mN93DvborJFHj8zRm++PQJfvrTzxTRcufeId798Bh3H4wRD8zAcLXOEYUjoZNlaJR9o3BbY67cVH42OoesIZQ7L/e1ih82Ee6ZOTRWxFyHBrM6MMdYlyUtjTIdgu25WF10c8nfoFcbd9m+bGK0i0a42RD+DZTQzk//l2ftbaFim/O5FfH9/eap1n4b3jxS/cuxgcUOIfQnrajPikwyAY7yss1zxw2abV2b8J7cYJrQmbRrflphdVWL4cDKMg0jDGiexlzkhqm7NADq0FJPT18javj4lPrMqXQOsO7zoRyIUzhKjWhOF1Ka4Iwd+RkyIyElSZR7UtEQlOWQem/mYmz6eKbJLIgsDsomqMVPbTimKBmyoZRHZHnnhnoa89AUXtaDEdUmJbr3P/zhv9u9Omvx+NtLfPHlY1QlBSFjNYS0lA/CBKE6zQhxSvMDwqCc2JOzn7rmhm5nzkDEh2VaP+ceuF2WCljn66JmUEYAxgtnIavFzYvNid+N42yXDkPYuzLFaplhsVxgNBxKB5SSNiD6TE8RFHSiY4PIA5i5g0ZpM30Xiyh3tWgyKWpNFMhBqGhKmSSk1GAMBnJlo/viarV2yFVfnHE2hevNtVDCyTTBGw+OcXJnH+PZAHFiWhtznuxwcDCWsUxTZ9I66WKMOLVpsF6udXkSZmYzwFs8SfZQlgkWqx6u5hXm8xKLFfPPFtgU10IiD45S3Lt3iL29BD2K/FVoiYRrSIMzdDEFgZ/eOAEwKa0sCqmJpO6KOj1avXMhcYO4TD+isWEXI0aKOEylycmWpEOa8YiMAEjR4gFDQ4gqR4wKadBgEBoaQYoQy3OhaC6KgtbMCn9X9qRB23676pJyGSwNIjXEDOherfl5lxpIDMZjjPdGiAYBmihHgRUK0g77RMZ6WK/7qInAUizspsAqOwXnc027i1WWwWymA5R0y2QDrNgPQvumzZCbpWhyREwtp0vNHossXVyZfQ8mIZEqy0Zf+T2kw3bYG++rITx9ucHr5ys8e3KN99/5Tfzb//q/hzjhvqILoAunVgaTHVXcEzbdo9aSlLgKcV99lRWcTh1gF7Bdor4I8QWF3iXXYUTtmzWV0u/1IJSIU3tSO1WsEtGIaOUeo2EzmHU4u8zwp3/2C3z19TNczzl3IlV0jDgeyv2MAxSKj9fZwlnKkyJrtv/z+Rolp5KIMRjtIU7HctmSQQiNYrTmSUPkZ1ahaehefI6wd403Tjq8dafDu3d7GPevkfauFENBWk7XD5Bx31SVEEaKq6lRYsxHB+43DlVi5FWC+SLE2VkPXz/a4OmzBg8e/jpu7b2BcdvHq+cv8ejRI5yfnSPfZLL/3t+b4mB/hn5EGlwnSs/hwVi5VLce3sP+3VtYb1bIyjXKLsMyO8di8xpRbNNhonH8zPlsOECiEUpZmzuenJN5qfSA9XolXZd0qfy75eVNvRuNOJjXV6OMmJNKGl4Esm9p5a/mRjqCAHvTofR/VbHeGomwWBD3Xyh1iSLbSC846PdxMBkh5WST5ivUmrU19qYToTXct/zeXRdjuWhwdZWLJbJal3r9dJAezmzPERGM4hAhz39+qevo6VLlChFthTNrXjK8EolWUy7AQQTNVxwtx/LQvEbcF9bbUsMs+x0qobxU6tDcuWS6KgtOlwZM6NbOS9nMpNjs2BmgM9BRa2wIZPlhCl3gPpfu1TJseQ+EsckJtC/5/Jzjsy90fEGuQaJHz0TfsQGJhnEsyGhu0qcEwCInGJFEdJMNgSH6/Mx9ACtXjr8kXVHt6ERi3jhEz0xE7HfyvrOiz5gJ9uWjFYzrz9di+rxYBkPSqqv483FWphszRopDMeVKuNNy2R3iPocbLBNPKXNQmRgJKgf5Q3XPWiYm70KZXcngrZLx0SiNMR0NMKTmlZNqIrwsmJiNyWB7UsHXLaplDabJ9AoiQRwAWB2ShwEKUvKoo+fQAzSyos6WqPpKWbmTSYzRJEU67CuUvCRdmZNKc7JBW5m9vFhBLKDckMDOTU9bcho+NyjToFD0VOdo7u6Sm8Iqj5b54lbogUzbGGtEpJksDMNijEXBgZZlx/k1pqGda9jNxZsO6Z7ebxErNLnzVbSaeMVG8PM2fwDdXxw2s3AUakyKtcuclLFRiD7vIKdztp9pDuJbFNO/Iue8fjOQ3h43D6RtcecqDRep46fPDhm3GC37WhUNVqUNI9V4+PgP52ju17Hczm0aYWBBUKkhHNB4kIZmQR9Rm2J1nuPxZ8/x/NEpTp9c4nh6iEk6VgEdz0Ikd/r46OMfYf/wLv7Fv/wZfvHJIzz+7hXCMMFoMsOdeyf44a99iJ/8/u9htj+QIdrz17/AfPMEwyGHPNQ5b5BlNLIhEhirliC1WaV0z+4fnhV1HSCOBxgMhphfZ7g43+D5syWuzius5naW87mPpwPcu3cLH3zwJvb2BqC1wutXr/H4m8f45JNfaLh662Qfd+4e4vhkJqYZz1PeQYw1iCi9IbVaGkG6SFNu4+mgrHVNa225ycbmElHAGZTIgbqhsziHOETNnQeBIlkcIkxTR8YmVDTOci6ZYg7YObSl27u88V9FufnMA2rkPXXan5ffo4Pamrj5l4ZUPm9ze8Z6avduuOC/r8VrmDuqyWLc/pIpoO0t38zu9JaOzi0KuSF09L7gr8rfJmjSN+M9OqqzlimbPoo6lO704kWA1QVduxqkQYhxnGA6IJOGp+UGba9AG/LM4aCULIYWBWdcjM2jLIqwY9miKxrUmwIgO6KuEUv2Rp2/Y3jQDI6SLHV7DcqCINe1osh4nu8dTDHZmyAVgEIPgs4ooQnlHPawVeMJcCB2w8gMfgnHEXtFJoGO0cJBWV606P33/+yfdC9fd3j6dIFvHj8XTzroTdC0hKeNzqjDk051cYdexKulMn1WkOigI+JDB1D+s2gkYgmZK6M1hb6ADdBPmINGONO5uzGHTyJpW9jK6uJl4RpCuSNWRK3owLcRFZT212xMlH3oum46qhHaZ9PCdSdbVdIX2ajSSZGZIGZwp8mdIFQe1swUbEpkVYF0OEQ8IG2FFCVeMtSwuIBiNjQtIy9WKlK5L2kws384xnjCRpL6jb7cMUmXmc2IXnIayQKtk55nMuHUP0C+Yd6aoWIMItdDaVMsl8DFZYOLq1IF2mK5RFmv0QtynNwZ4979GU5uTzCZsMExDrOAPiGQNFQwR0y5yvFC9453ziY4dkiBDCFYbEWmWGXR6rTi0nCEDYmgPHzZEIZYX+aikKZpIie7yZC6IqKDFVBl6HdsCgskRLNYpFP74/jVmsz6IGnSulymoE09HXXYucVyrZCJxYW5XORYrStR6Fo6O/VTJOOBLOvDEWlqFZo+kSNSGlus1tywdPWj+oDZjrzwbRMSgdVkkwcVaZ6OWluxACGFV2J505ZaBpqZSKjIka7JKimZSCgDjFl5/NxposDmhvRJ0rkijEdDjAczDOMpnjy+xPlrWr9P8MF7P8bv/e5PdHDR+cnr+jSs8weruAT2LMyuvkas8FtHuXDzrp3joXN1E3vMbmDR2Tp6MfSkAyrpFil6XkffD0TS8pR2UHTUXiYoehGKLsLr8w2evrjGX/3sM3z73SlynmQ0cYknCJiHSDSeU/a6QJYvzMkvpEDeBMnrdY5K2ZPUh07Qjxk9YdRS6UQdjcSo5kbrqqsFeljicFrizn6JN44qHI0X2BssMBqUiJNGqFPeNthUjJM3JInTuKbJ0dS5kOuIk9MqRVEMkWUjfPrpOb747ALD0W3M0iMcx1Msrhd4+eo11quNLvHpbKL1PKAmqdqInrs/G+Du7SO89fA+Du7exujoAHmZo6gLyvqx2Jzhev0SvWiNLtigali50jmRVEJDu7kedTnxiGRTGJJGxPw/M8KScUStKFuhvTU1txxRDoCypJNdhyIndZIGUjS24RAm1RlCgnS+mWvoRO0gtQosZMWAYOFXMVYmQBKGGKexgjtAJKWmlqvGMEkQMY+q2Jh9etdHngObTYPliowErp9Ae037jbTQPi/qDmTks8lVs6JJo6cqU1/BZtBTM10OKgtT5cK5fCWnGROlUYNbV2QYjmUZcSpKyNLgcIkNpVHXjWpPMxVnuuUiglRsegMK/ZM1hPw89P+8O6mLN5Jinciis9vWQFEiQiKR1hCycOf6MP3dzdBjh9S4oG+jGxnlWgM+R0vk3cJSh9+PdwgbQn5PO4v4HnbRTI68s6NnOtqqFVneIn7HvpEzHIsdM+43rYiKCJ79dnZJ4yU9EX+Wo5ZZq2gNoMX0qlDY0lrVQDsu07aod+Y323DqGwG0Orj89N3KOiEQ+tmO+cGChA12xXOMRkYRpqMEo7SvppCoHtHrTkYhCvBEsaiQXZfIr0q0a8owqNkaIOwPUScJ6rivhhAciNYbrROa1RTU8qLGiOyZYR/xINKQl8g7B0qcnpPCLjMmFoq6k8xowVbQjkrr9adcA5RtqBB2+is7iR1q4dAQHdgOlvCsRz4bIbXcJ54RpDW3Q+ks1sg1R47GupXWaOBnsTtC0symygZkTmnFIQmHR6w+hRJJQ+zMkVj0c21wCO1MlRR9woYwZW1nmns1Nn6YouGLM6vxTuNumLJtdD0YZLbi7rnbaFcF+taQSZNOY4C5ZqJoqdvaaoVcmpPdWR4hdIIiGWxYc9yiixj71VOeap+Os12IsBtgdVHg2y9e4sU31hAeTvcxSYe2BicB4qMIb7/7IWazE/zFX36Orx+9wOvX17rLBqMhDo8o/bmP3/iNHyAdED1eYbF5jLLhvUGaHT8vmjMx6oINNmsZ1gCWLWyeBpVrSIzyTKO89bLC/LrA+RkjhCosFy2KjFmlwGic4uh4D/funWA0Yg3bw3q1xPnZazx58g2Ggwgntzj0H2M6IzNvgLqrsM7YEEaIWN8Gdr50pIuTqeTcdLnvOZi1GAMOFJjd7QZQfCv8/MvC8mlZv5FiLmNIMz8TPZh7Q2vG2A30LWBz6XOydS66tW60Y4fpeod3J7syd3Rj8NicxcF9XraitbeLMeP/59LQEN/nFt44h/wAypbfjaGcfrytWzn6ur3oqbE22HLNpFt66mckwaKXgXPI17onWFDrjjN6ZYyq7WOTB1hlwCrrMD9NkC8ImITKwZzGCYb9Fkmf62ONoF8hSLhm7c5clxWytkGucAFmbAcWm0y2e0XGU2cGek4mxzOUPQQBMg7WaCLGe4WMuc1qiaoqxCbbZ0zW3kT3M++uCjXCOBRCyJ8rKinPL9ZedD6n66jOfPu1YQSMl6hp8GVMnN4//cN/0p2dhXj1KsPz52doatK5RmiaGHXD6ZJd/mocQpoV8FAy+g6nywwzZPPEbAsd/s5BT+YictRzBbVDNQajWK6cot+wKeSC1EM06o+myGwIZahiNuBECHtsmBZrXF8ROdhpT8ycJtIEh/QTNoRK1WNXzQaB3TgNAIgKCuEx+pKcRzklI72JiCIjBFJSo6jRYmPLRWw/x0/I2LSyEGVDTN0g4yf4JZdRNqmDoUxB6MqWptwItPtfaZPvzYa4c/tETaGFCdtmUdhAWUu7eXa6wevTDa6uClzPcyxXCzlZ7e/HeOudW3j77WMMRz0kjDtR5pJzc3LunqTW+obQBMLkPRs1UFRYmXowgJ28dE7euOYjRLIqZ0PZ0wQ1qHsIajPqIXNrc7XUhU1UdjYZYjYdKlOqz7VQ5wi7AhG/2gI9FelEIywPRRevsqYcJi+EmOiymcgoM8dZqpvzJZsYTtYbOXDya7GpsWJQMa132ZAezpASlR3HyJsMWVlimddYZQVWm1zwfi+KkQyYSUYqrrlucnIqyonWD/ONAuJLRoMUQsgDftcQanqrwtDCQGXoIK54ISpGr+XwgQ44feVvjYcT3L/3BuJoiLYK8eWnz7G46vDuWz/CWw/fx4MHb1pgtIuIMDqtrQMVb0IqWUDYkIWOYnS7ZcG3vYe3AbRWBH5Pu+GmsYzQWBSlNjwvBFGr2gYJm0LqT6nxEoYbYtOFWNc9LMsW3zy9xC+/eYWvfvkdXp8uUDd0hhwjSiYsb5zZDg0ozI5eL5l0PTqAujBj+7QsFkNojlBrFkY8eE3LIAdU/mGGtpJ+iwwhLjHqX+NguMDDWw0enrQ4OgDGoxZdyMLOAs/piicqbLZGIQvyjfSVSX+IrhkC3Qw9HOLTT17jFz9/hqurEkGd4Pb0WK6dbAaJ0nL4M5lONIjKc34vNqYV7t45wsMHd/HO2w8wnO4jGk7sHNLfBVb5Oebrlyiba+T1FTb5XHtxKCOqgZpmIU0NtYN0xHDB0IpUIB24L10a1zibQq4bDlsiRlzMElxdLjC/ooMpL60Y/WiAyWCMEc+WcoM8W2GzuVJjSCOUME21f1kscH0qmFw6OJ4NpKLUCOVUa8J1/gqu844NMItyOuFGaGjQQPMrot1hjICXSxSgJPWzKZCVRMUtd1TNimsKhTw5dEXZiz7u4YY2yhk8OqTa1oKtWysKTM9gw0AV42w+6R7KodU2k430px2KpZ/vdRRuMqx97NxDtHddUalBhIpjF2rvjS5aageNSkOk0+Ij7M4i+nJT4mDSBgvjNjTQ8lt5nnC/emTOZAjcK04HrswnazR9yqu1kbsgg13BZNpuj7hZuLOfpNuQT/dmxH3lKDgyeKExiz9LuUfsHONXn2Yrcuxx6KCmwpaXKf20awqFOGzjFzxxzzlqukn+DT8JGzb6gs11C9bPm1Om0QFtUMXCnugdmQ5pny62IYYp46toesRVTqoUO6cQ+bLE+jLD/NUSxXWFqEkQhkOEZChMZwjGI7RpLK1stVnoGXCtlJsleg311ix0eexzsMFhIufW1OiaJIDDzCHNjrRWzfFWWlffENpM1dHjzKyLn42iKm4wMvR5bg25vh8tYQM+O+uEvmk9WXOkctbVFTvqpos2cp+zXpekFD7jj9IA7g3uNNLSXHRAS2YKLeOdDb6acVtZyufkoEqW8qbllb6ZP5vyDWf6x8ZAIes3EUITvf6NwtwjOtJB8WG77tiWrC/kzeHQs8M86ijtYZyiF6dW2znNvkd3rAkwLZePsVJDyJ0y4Gu2upDGdWQBk7m0uizx9OvXOH1ygYsX19if7GGUDGzwmHQIJ8Cduw8xHO3jiy+fiAGxydhcpmKCUYKztz/CgwcncsderS8RJSvEwwoToswDujfbc7M9b3IZ3amSQXAoSY8IslWMvSBvgqqHfNPh+qrG5UWOi7MMWVZqKETZFVFCooNpShmOSR/omr2cX2N/NsKd28fKE6UMgMwMDiPXRMA9+8A1ORrAOJdze4aWxWoNIc9qk/hwvfGOaYqehrnyruAwRmxIaQr0fba1LlkMmtdxKEc2mHe99Q7vN1gBN4Yj22GGc3E2vRyR1hsU7e+5o9p/l8mK04XrxPPr7waC6DNffbNoWYvOIFF5iUbj96/BD2b8mtXAjnWnA3gU+Vblkp7wS6MMlw3O+5w1Ku/Bog6wWLW4XlS4XhTIFhO0xQgT0n/jASYcRrc5QuQIgw3itMVg0ldD2PRazNdrLLMcGxpyudgyspzop0CZFSUglJswuJ51c55tkOcbZKxrKA9jlFBKfar5NIgnEgDj2QSD8YCOcZLlbErmYfJepgzKGwp6dJDNHjX3Fh1m8WFm7mRxyDZAUL323/3Rf9BdXSU4Py/w+tWVNCxZ3kNV0v2Rlx0bQdJguEi4E+k+xgk3UGSdXAY1VZWhgjVShqgYDdHualugXJjpkNleRAdN18eDTtbMmlCY8NtiImzKa9lQzN0LVMwtFgunm/Oh9hbQzUXOA4TTdF6aspVXY0G9AlEaOkEpIU//7AVQnA5TiMmCIIytSeXvUVFFBG8b2uusnhXtYHbWPEzpxm+22Wa6ooaxq+RIygkEMwmpJzw6nOKNB3cxm43lDGfOq5UuzjyvcX6+wOnpUl+0nidti5Of2V6Ku3dnePjmEe6/sYegl6sY5ILeokKu6RYy6w5n24Xuy4fHiubpaVYS1Rg1klC2aF3A1upWDq1sElsEBQt2o9kOBwlGQxaqlvmEOkPYlaBPYkRjFIWzF3IeHYYjDcQVG9CZEJrTLk5mueGozxRNktNKFWN2oNlElVpKoCh7WBK9yNgU1ihYFPZjJOMx0ukEyXCAXsztWOF6tcLlfKFmh7SKdDhS50xtIddnS6t4GZGYKQkdMEm89RMmc4O0CakOD9ntW+G1bQjJKed65etouJGJgBHcjzEZ7eHOyX0UGXB5tsLLp0sE7RS/9Rt/Hw/eeID9g7Hpj6RjNaqfUCMW8cpDc4e3cyncTeN2U2nRP50+aKsVFephdCNesNSezrMNOjpYRgmKgghvac1gPxDll5OjogGyNsKy6mGe1/jFF8/w88+f4PT0Cqs1J15DoYNxPJGGi421EdeMDqxamuJp6bwsZsQGOq5RZRFdkwTsNH88BxjayhxRorPUyHEdhRXa5hpxcIVxdIk3jis1hHePO8ym1PsycSxXZh2flygPjPlgkV1TG5cATR/zixxlRhrmHl493+D50wWur8i9JH3yWE18kZfK/Atj5uRRG9wgLzfS3hHtvH//BG+99QAfvP8OYjbCvVSoNvOf5usrXK9eCSFssETVLBQzw6Z9Mp5YRpEKBj7jGkWda913RM69wxfPNIeYkiYngyA20DTiGJA+ykgKUkdGoiSjjTQlTCJGMRNtyWRyUxQro49I7msFGrV+w2EqYxEzOjKaKAvxWPlx1Hpy+ligC+jawV1guRFdS5ojHY/7GqZ4XQKbQVLv2BBSBx0QEb9B9dLk2DWERvm04lXaVq8ncTeAYx46IytTdzhTRpOfODc74XxCCO3+ELjvbeqFlnhKvENqfFOp12KupIq4cIZJHMBJMiBXUKeJcUiK6f7YHJnO1gp3GVKeZgAAIABJREFUvTLdWV7H5SlJog26ppD0HlIfPUJokgcX/u4tyDWMYmC1UcRVk/Mzlpu0nT3bhtDG4Df6LOd8yt/giuw+7ygWQGxU2C13rWk90wQxG0XSwHm/UL9JZkyPOiNqh+wzs0gMa1Y1R3RmW7vP1E/8XVSK02H6IHF7hf5JevKiGVHItMw5eVu0lBX5KuZEp2eTUqspHCUhhmrOQgwa3h38xCOU6xbZosTZk0tsLnNENQ1W6OqYItnbQzSZKI+QetmWe5YoKafqJQeTjYsb4I9uZRlPPQ83AJ8vDR6GtP1nc+GGkj4KxQbeZrgggyJN2Il8E2E1wxw9GNcEcc34QaJlDZr0wq8N7RFnrmHNsY8ecZ+Kc7C2JeC0dG5AyDUqUzkatxGVcu6VfE/Urlkjym9vRnWV9D8l8izbRuVw/wixFrvEhhmKkuBANKY3BE2viIb4ZbjTJhqjy3t/el3fDWjUGfn4D8NWg98z9l93xjHOyIgoIQvfiBmyVhtaU2jNrZeNiPHlWE6ivhK96BNUd42rBMUcbiXImZf77BqXrxa4Pl9iNprIBKtjbBEHIYMAk+mhEOYnT89U0Dctm6wE3EdE+NJBgMPDsTKAy3KF2V6I6SwUQsgajm6l1shzbmSILd+hYlho6sI6kGxkvi+X58lGrG37yDc9XF4WODtdSkrAei0dxcq27cdEkM2UjnuX+4ZSjNl0jOOjA6vvuGcYp9hSj12YZoz5oGYBZPpBNYRmOGjOwxIBOxaCsRG01yveLQaUyIxGzvGW/2p7wbE23JjOGi/GthmCdpPeefOfDSzc4eZuORvFWkec1fG2KHZxGVskT062Hl12aJ8zIbGfYzRti9Tw+LMjtPsBit+T24GL36o7ujK/l5ejaRDD2qSpEDPCiUwyrVkOA+l/YYZKdKiiod581eDyOsflZY7VYoiuGguN3kuHmPZTtPlCX127RL9fIx0FGkLx4TI6iX0I73xt766nc5o/M2XPoPdOUIr0ZO5tNn3OhC7uaTCb0CFUNF6izDyZoLqXFFHaquVkOBYEQgxl9RIFO+9NGmBfbAIl5vq+gaWQXEoR+uj9t3/0H3er1RDX1w0uLha4vFzj+jpDVXJqQTSAsDI3B7VA9mLp6MWAzs2cDoYmPpVJik4pJzJ2E8Idn9nErtQhEv73Ji8W62ATOjklKfjeXHFYKPOKF2qU18g2GTYbuuDZpEKFO133OJVXyH2HJE0xSFPRG7OC3OsCBVGjmtoGLnBVk1ZQ8jKJKcwkgkWHMjrJ0T7eRTL0Qk12sk0pfRAPMZp+aP3rQiBkv0MbeVjYA601mWUWUt1magTIC3/w8C5meyNt/Czn1GgDujKURYvLqznOz+Y4O5uLusMDZm9vhJPbM7xx/xB37k5wdJSiqpao60z8bq83sCms+3Lm6RZfYYe0G8NsKRhEbyyvxkKnuf54b/AlJ3RNko+WVWJhW2PUY0C1TccZgEwaIzU+RFS6htORWvQuTme53Jg1xSJ9FE3141lQ8yJjEHUpF0RzeGUjrWm3tJcshNnUWH6epnBy4QywyTusshZXqxLXqwrXmwpBPEI82sPh8QkGszG6tMb1eomzq2tUvHy5LgYjiWllU8/sSoqknasUVynl4HSCEtYq5M6ZJHh6GT8+Ja+TCtXtMsCETliUSFuzIUyQ9icYDfaxPz3B5dkaT789R10k2J/ex+/+vX+Ik5MjRBE5/6YbKqtctvmkb3DNm5utNRT2enwB56Zyjn+vw9EhivzVT85EmXBNtRrCzVrvnQHsXGdsCFkIJVGor01ZY0PjojbGogSu1hX+7K8f4c9//ggZ0VjShl0zyIYwL0idYbNOzR5NbpglaUurajgx5edXqcCg+Y+ZSrBoK7YmMJw2cr3JfKUJUXRDiaJpANG0SwTdNZLgHLf3Mtw7LHD/VoPDvRKDZCN+PvUcJSewHHC43NEerZmRoM17ePnkAus5nSZHyFY9bBakHjMLjVTeA9OX8rwScs59z5xRNgNE8wo1uHfu3sLbbz3Ehx+9hziaAG0iBGyVLfHy9BnO589xvXoJhJkC69s2k/vy3nRPTQvPPzZeSk4kitHmqFHKgIX0UZ9LJkohUUIaKtE9VkMSrrGB0M5RMlOTW2xs3fL9jodGMWqaDHm+QpatsMzXyEhHpdphQP3UUJR8ZaByMkF3135oOan9SDE4RHjbiIYbvAQJR7B54qXIZo80676YEzyVy6ZUY8spNQcfvYbZc1Y8WFHq6DiuCfS0I98QepXILgbPm2B5SpEVDUYZcsQ4hpjzDFJR7RpC18TY8Pims7XLFXdIWsf3wiicPos3oyyyOeIE1msYddlvnRrNFVRokjO7kBGVM6Oy9+inz4aH+gaOzWAs/xqP4nmzLjYQpgXmuxQaV1kEE4cq1CLJAdlmcjf7DFd4mabYa9bUZDq0TawaXvwu95TPl8HZo9FQMgpNkqtK1LCiKNAqG5Q+zI4x8r2zZYca+ibPGkejYFm95VxH/eeuz8MaQN8Q2G9zdurUy9Sm/dSog1o4Gs7wLKDpQpPL+ZYo3XQywCTtY9yWunMUbl/0UCxrvHh8itX5BlFjLAwqagYHB+hPpmhjmjwY0i3dIp9tzTsIGPA8cc7lzP4SaYZux3WFrCgQ90rFsIh+J28EDodChDJhYEdr+hutfpftak+D68oNILTN7b8aWueHrC4H2NNLtyYpu89KH5U+2F0RbXWvRzysWeXnV+RkZHFQyPPBaPZEeHydJXOTmjVKjbUM9+aYjIYYjchW2GUzGurMrFbfEPbNDl9B2yZZsM3sBhLOJMZGtTuXSL0L/9LZJfhV4I1lnHbX1f6m/5Upk7mK09mRZ7dn2iqn1elalTXJL6exVvkhnX2DXDm0LopCQ0DyGBLUWYfr8w0Wlxus5hnGQzJFyHagyzKbNK49agMjnJ0vsWGMSUDpg/lHVBxmh40kOHQOJ/p663iC/f2BMqfZDPK/b4PcFaJK+iTfuuVbspFiPcz8TzJfaCqWJCNJGMi2m88LnL5mzWZrgwy5oM+7khpu2Y1gPBw5qVOLyXiEvdkUWc4hJU2TbH2R0cV1wWdFyqAAFKFr1hTqyzXxZhDIwRAlODwDyZRjQ0hknH/GLk82hBElKXKkZK1tFHXlGfNZsHEiQ8rpBnfMBXeqa1KyW7dbralcPJ0D8DYu5WZD6MwMPZLotarOfExAktcruq0jjwne+zfp7A6h3/ajTk9tDaZRVD2zw16qz/O2qDtSzRnnxUxVAfoNgS3XEMqMJVFts1jVuLzKcX7JPTZA10xwa+8YB4MRplGCenmFcnWJurxGEBSgRJeeK2ESQbFDrZdz2d7nZ002DwfJvPf5LCpKxyjFkwEWDTsj1DSmiSgNoY6a4JxPHaB8o69zjdmDeVVJ8qYsUt430qz7e9LXkWT/WDMoEzEjyJpG2cnX2HP0/uv/9T/p6noKytrm12ucvr7E2RmjE7hx2TjEiAmxJ4maGBaxfBPFqsLqgvRAR4lQg2aTYdM4mdmLn/woQF4jCaOcWmFsD0yBwZqGmF7PGkKjyrHr5c9gM2iugy57xU0HfMCwgiIpw9HlOMJkMsYqKzFfZtgsVrokhTw62pqKhK5Rlx2zWBok6rrZjScUobe0/a9lZLNa5qJ4KSrBHc6iJMlpy2iumg5V3KZ2UFjTy2Oswmx/hMPjqZwMR2MiNiusN0us1pwojEXbKosS8/kSF+dXWizUor1x/xi3T2Y4PEwxGLSIY9KPVoZCuuLTb1JRWG5Mby3yzF3mLt/Fi27TZIA4SqQPbPIGdVYiamk4w4yzPkZEkTgQ5eS2qzGVk7xp2mwyZdNectjpcEjHMWoKSU0yu3EihVR7pY4WzEgA4oNGo/MHmjdRUYyFHOdYCJpBTsBpIps2mZn2UTYh1gVNTzb47gVdJBkaGuP49n3sHR8g3e9rUrLYrJE5q1+GEMslihQI3TxOQOy0l3JbUs9sm2JHCSPNiq+fb4VNL6d7jSY7XEOGalteHMOYo94Q09EJ+uEEZRbi1bM5nn53gbce/ADvvPUDfPDex2p+N/mVC1C2CaOoo2qiWJyw0LMQbkvqcPolR81R+eHAA08xFdLpIBY52bnBDCfhGx4Q3H9hhKLI9Kxo7KAMm7rCYl1gyQB0DLAogLNlhT//60f46affmHg+HAohYzMY90fI8lJT6KYqNVgZDiwInS+qrmk0Q+MYc8Pl2pcjLI84HrCsQzqiKbHWhfTGnG73xopnaHk5RbzwNoh7VxiGp5jGZ7h7WOD2YYnjA9LNMtEcm4QmOCEaGrFkNap1jTQYoVf1cfrsCquLElUWoFcliiAQ4sZ4h3hsB2IHZGWFknpSToqJrAxS6QS5LifTEe7dv4P3338Ps9ERBtFUjdHV9QW+fvwVXl8+EUpI9zfSQ7jExuMhptOZhlZs8liUaDLPNU83OhpcJ0QfiDQ6XXI/ckZc8s7UemMRR5R5nE4RIcVmWeLs5QWW84VcGd98+Abu3j3G/v5YdCeiLt+9+BanF68VL0KtXz+lsJzPvROqyf3K78vJOZEkrhMirZkabEfJlBW8ReNokMS1zWxN6RMbV0hyfzJag7oUF3yribTT6Xl0xMeZqMZ0E1pX/lrBsss8ta3naUWW9GbZq40m5kTgvP2zxVU4wN6Et46OdEPHoj3M10fd5S4eggh5xZB2p9c1feFNfR6LZSvYpOsigqem0IdoW0NoQeG7QphnXizKnZ+umxZH+mjnACxHZiEHnSjgckulmdANt21Pn7X7cFfE6Pu63CrdpWTduwgI3mcyYutaDAcDjMcjIQ08E8iy4L5j81+Va9HaeAZag7pzQt3SOreoqzXpXlNtZ46jfhrpR/eOtLLeNOSGgZmOIjaEdMD1DSEt2alJksEQB8gZ+mErycFkPMBsGGMfNQZ6n7F0s8WmwYtvXqshpLmZ0OsmwGD/ANFojFpIHj/HCuVmgzrPEDYtkjDAyMkfeKKbrtVyatkQbmjfm+cIGiJj1GP15ZwckZpHOp6Gw9TUc6FKdKXn6Y10rGk2erP118bP9DbuKkB97+dMhnamMdZYeWrmdm+45vBm9qEQQupPC9ZK1hCaeqHR+SHaJ3VkXazB/WKeYTFfGuVwb4b9vYlYWGxUArrn8gDWa6NnAFEhehc4V9Jdib01TTVAx6ibVmzvUEIr/2UPt2sInZ5Ug50bmlszhDKzQe4BOnoXvIO3vvuWgym1rhwfefsTvWE9ZcMcMk9ymWPY+/CW+xycdRwWL2pk1D5vSp1vbJroTk6NcK/hOiUVvofFopA3QSPTKf83NeqQ38NgECJJAhzujzEdk7nCz4zDaZNDGAhhrp0ycxUTBsp/1YCcg8WqAL0sKEmIIq7bBJt1I4DFWAt9DMd93XUc6lMHy9Kcbvm8+9kA8z1QHrDJ1vIaEDXX7SvvGGw53NSt83ww5FQ+X6yfvZadXgxkVOUm56rLUGe3DULYWLKZteEtGxM2haTAigrLHDsOk9kgeHTUo3NbNO77pjBes2d1MVtLi+UxUN2PBd3+2A4SrJ+089MkJdx2W9qn0wM6iMmaPJuo2O9xDaHP01bVpJrI6OD223c/2xdQ+u8c8rO+Dc0YUEwUgVsEeYypGPZT1JTUbDrMFwWu5jnmixGaaoLD8QFm8RBjeiSs5qhXVyjzS3TtGlFYo08UOGXUA42IIsmwyAosy0J3jRg9g75y3eNRnzNMdHTVVuYyDYtadPQM0OA90h7hny/obUIwKCBRnqY1HNo28osw13kn7v8ek8aaP4EYxtMwh2nlnruGkNpiDgD+y3/673e93gRVFSLb5Dg7vcL52dW2GeTC9sGxy9USGQOhOelZN8ivjd7HzeIbk61QetsQus3umkSaqMj2w8PINoPUFuUT5KK2RsEWiTj+LGL4QTrR6Bay9gGPGvgaP59T0tF4hNlsgnVWY7HKZUTDP89GSxz7Digr436zIaRJDcW7I0VrcGJQm6vP9VrN4GbNyaazR5Y+yusK3URYvGgOjRwkz49fHBgzzphMU8wORji8NZPmkLEUebHWFCiJJzo8uOeJ5CzncwwHsbjkDx+c4OhwhCGlcL1ci43ogAoThaQ43r7X3hh06R6yGTvYBM7RW1SZM8ppgJj0tjpAl9doXEOY9oAZUYakhyHZY12FsG0wIv2kYTFDiqujIPmJHUPGiZJy2qRwaHPxs0KOKBN1otQRsvligcyJm9lPeKSS70U5jDzEa1rxEzXy7p8MUmbz0EfRBLhcFHj+eo7LeYnlukUy3EMyHiKe9g2mJ/rVVjIhKTnF41piDqUrYmUw1KjsNethr3lyduq61KQzNOMGNkCinDVW6Ashls09JzE0rxshjmaYDG+hKVOcvtrg7NUaV2c5fue3/wE+/uDH2JsdqAAl1Y9uaaJcO2ddoWpE/Pg6iaDxi5ciCwGa4SiJ9IZGxQm1uQZlLuELRNcMcq8oa7Nj02VrgIc8YWCakjRliWy9xmJdYZm3yLohLlYNnp4u8YtfPsPnj1/KUZRNIBHCfn+IKBqoGSRKzgOTyAiNWDQU4L5t+ioC82Kj10pTVxZZ3GieFs1KpM8115GKTkpgjH44QEatpPYhm8gCcbhAWD9Dv32GW5Mlbh+UuHcSSksY92tUCjrvUJExMM+xusow7E+VP7U43WB1mSO7puFEhIB0XnrqsMBPRjoU2YBm1D0TH2dsDbUkgwFyiu2Jho9HuHP3Dt57713MhvtIw5E+v7OLU3z+1ac4v36BdXGB4STAYMjLFEJoxqOJLt+qIG3NLl0yL5teiaZXIGJeX2ioIVkIZDJUpXMe7HoY0K1sSJqochxQbTpcnS7w/LuXWF0v0JQV3nnnTTx8eBd37h1tDQnOL15ivroyahvDkilpDVvUvUrIHi8YnnnUmJFJoQaeBFw56FHHyCaLAisbAKpJYAPjZvKiavEr4oXEqbrTW6hBsfE+z143J7bhmEeZ3PoT5UpOt04fpJpyi0lZMcDhn2sIuWaVq+dyRIUSSrPligBnmOU1L46yYcUCYsvCk7kYTaYqaTLKMt+ibnyNXmPnKa9qVrWfzJVYw0uvL1Zh6xtI765IWQEdVBunR7dmQREP0vbwHLHvpwabBTEbQk4k+IzVnN1w7POGPP5nSQNmiIBnAmxVe8pBrKyoQWcI4YCOhTznOMfjvUztPYdOhZ3ZOuc8DdaKAPPZMiqjb/AMITTKpZ6QRwS3DaHRdz2yYxWf3Tu600kh9w7KNC3iZ+oRQg4Q60LskjjqSXowGcS4FQEjIWAckjA2qsGLx6+xucowoOyA67INkM72EA2HUAXBbIFegXyzRpVliJoWcS8QGm6AmJkt8YxvgwAZp+iMushq9EjF5OuWVTSbJgu3t4aQjrPUrJmBEv+7uZG6AaubyvnfL7d05yQsqqkvQg1aM93hjcbKN/xbUzGHsnh0RXuB34fUejlyUofPfWuDczaEbBDJImhIS8w6XJyvVOOsl9c4OtrH0eEe0pTDSz5yk7dwsGP6I8syVkunfctCxdBq/9dOHfo36aKmF2Sbbe7Ku6Lfhv++sTU67Q4hFOLJwrXZ7Q2xCCxx2n0rMj8sVslMCU17y4Qrqxfc7w56SEKK+yKUGY2b6MJYO2YEKZZkhVDHQASEDKEARdGpIcx55jrzOJrGDFLSShOMRn0Mh5EC72l+FMjNlbUKdYI24JCDsZA3m8yycU9Z0KshJC28UF1pbsKkkPahJZfxObIO6iMdcr3w+xXiKLE9pTki73wiO2zC0jhBXhB84eDCNHj8eRymK9e24r43tpazinCZyC4fmK+x4s8ljbhy90wgeQtlBdQtMquTxmRsCsko4ZBXMV+M+6rZKDHUnKaS7oy60RBaM+aafXGDrUHeNYWmd90yJ5yswB0T2wbQbY/tOtKMZ0s1d9vH753v9XU7Kqgs7CQvs0bR1qM3/9puQfcz3URdBx4LTlYBNkBk7e7XnEnX6EPB+KgAGRlqqwoLMtTmY5T5BNNkgkmUYszhXrYCNktU+aXiqHq875mJyj1Iww8a/G3YbDvgi7VBEiIZJXIJTScJevR1YFQOn3FToKAJnGIlyNgxYyk2fmRflBxOMGpGzqEc7LgoHdcMm2bfWDT+fLYhnss413lv/9/fwrybKanr/Uf/1b/VBQHNGGh3TiHsAvPrBfpRij7h1MimF5zcXF3SlpzudAyNDdDLyWvdTVq3IlJHAfKnhSZAbnKs6Q0nwNJz2Jdjs7hmxh6qUEMKP31wo2yf/YDAFpsyNlx0hTWk9KmgjmYgB8Gi7ORUeX19Jd2SApZpZkJDETk9NpoEpIOBqFaz2Ux0C7Q5VssFTl9fqBlkLhcpALyYWEBxA8jGXGYfPAgYGsrvm9plyImSb5gCcor7GE0STPZoh82O1NkVM3suGsidihuya0pU+RqzaYqjgzHu3TnAVHQGIjNr6RHF/zZTe+f06o0cHCVIu8xPWezCN4oJx8utIg/7Pdo2h8z6RsBLp2qQoEMaAJM4AI2LBrwQAzOlCLIaHadMTowsZg0vSd0OO9tjowHzouH71ymhy0dTV01S3QTdXRyczpiLFaedPLACNGtmHPJ7GxXC/BfMGKfq0Tmuh00OXM4LXFxluLzeYM3IkbDD9HAP+7eOUYZsdCos8jUawu8D50ZL9SVP6K2ZBO16fbaWFTmGPLAZ4+XEwovTRk7i2VAZ8sDDVDSOiprVGQbJAZJwX/bSj78+x3pJV9whfv9f+zfx0Qe/hjw3TQ+penaAc4DA6A3L2bMWnoUfp0mxqKMcEnBdsKFQlpaj7nC9s1n1e0cIi9MQesqoilJOLJtalAKbIBJl6+Rwe301x5qU7zLAqh7g2XmGz755jW9fXuLF5QppypiJEcJogJDh6EFs2ZEVHWRJH6YxDZt4FqWtHGmF4lPTxkKS5lAJm1kKmS0GQ6HVssHmmQGkQYRpHOvZEdFl9mS/z5iNNVA8Ra/4DtP+BW7NCrxxJ8HxYYL9/RTrciNefpW3WF5ucPl6gXG8h2E4AQ0/s+sC87Ml6k0DAiOUudJVrj+eSjPKSVpL5Ie5msMReqSNBpFoFywB9vcPcPfePbzz7jsYhqlyD/OiwOnZK3z21SdYZhdoehkmMxpKGQuAgybSOuqSWmceZ7yYA9Hj27DUF3UFYcJRWCUWAg2aCtJwCyK7LWajKe4e3sIFB3IvL3FJPfGzCzx//FIhuDyw7909wd17t2RbPp4kmminCTXMZpzRxdTptNg0G2Q0W1JuKjXNHOLsNEESvCc2YRToRXTQRTpY82JmGkKwddhZRlXudKd8LZbuaYZQohR5EpyKPCvgLOvIMgJN++oNb0xL6jrArebQNyPS8foIHTc9vmmLb2cLz19Hfd/m4/HoI22S2bGJnUUNG8K1dLRC7lyx8L2GcIvmcF/5htD0eMrxkkuixcp4XYto7V0pzbQZvTgLdE8z1Ov25kp2oXvKKBtC+8S8Sc3OZEcDVrIHtG93hlOWMbaLoiB1m+cTp+NEFdgAi/nH51bxmdtP4AzA/FCcYY+njKqgMydB7VE/dZcQjmeUoz863eGW5icTGud66s5Lc2K1SCkWhqSP22dmTajyTlU4kn5P90vTH7OQHsUh7g36GEVEKHgvd8g2NV4+ea3s0Gk6Q0SKbRdKM04TpZwmT12GuluhynM0RYGIQz7q3X3URUP7+NiKOjKaqlra6qhKEFRsPMleoEM1XSI5PLO7kcNLmnnQpVQTfDk7krnk6KFsopzXQT+NJaWhPlgNt9z9dhC418iJ8utGJv5z9oY0vuA23bXTW7m4DzYe9DHgfWSDPhvKKt4gnaCu+1itWrx+eSVL+jyb4+TWEY6P9pEmXMvWuHEorUAYDo14rxKBZNOp9TNE2ONeufGXWzumAb5RaLvfYlEHxj7Y/WUNof9rG3GybaYY0l2rIRSSwfdLlMPrWV28jBcS++JcyA3Nddi6kn1CaReLV+q+iP7R6LxiDWbPjwNJBrmLQdXwHiXdjhnIkYzqVqtM+aj0MhgOqGONMBqGcqYdpCG6ymgIbJbUTHukS0VVX8Mzutfb3qVEiQghh538PO1Op0mhqJqsZ2j607LBNJoqe/sg4jOoLeKgR5aBrW8f88C7hGuTNTDXhdGTWxmNEJBhziHvGAIHkhq4ustqCN7LgUyl2RCStSLVCyOGWurRaGTD10N3UuoIGYemqD1pj82QipInNo+MuDA3Xo/i8fmyUTdvD+8b4s3x7LzioJpO1z72R2veaaXNY8CQLGMq71gRCmUnvdI1l6rB3Pnvm1A7R9jzWZ/A/y8pmOwejGKsAb79Jvt8CDJpf1mPoO+hzFpOizkEJTXWVMzqVaSpNFkJsS5+3jQj2mxqXFxNkK2HGAQpRkGCSRCjX1UIWfuU12oIATKlSAQxphvPnfPzKw2gkmGK4XSgr3TKTN9Yzvn88XXQ6Blv8g3W2VoZ5T2uDUqq5OitT9GQPSGEbAq5zkwL7odPzH21z81By05L6MEh0+TbwMxHNKkh5J/5g//89zv+AOXehCE260z0TAY2czMpC0ccZObnZcZrJ0rWRghrUjmc9spNurwe5GZTontje7Hbw9rmhKjYvyHWZgHhsqJU4PLBER6PbFP4RcYFJVMSZ6slZNFRTpPUmkIaDPCSmc/ngmrVDKoh5EY1Qw9+ZqTr8c+MxxOZMgS9EsvFHC9enCLf1GgqWh7Tzphuphyp22XLST9/5fSZk7Z+f6BNLbdMmbdo5KGojZhZJaMQyZCxG2bhzstaB5fypTokfbqwAceHYxwfjjDl9CDh/UwUyYp6NmVWzLhpiHMks2irHTi/657tQFdBqIlhh5bvgRkzDTBilgqpDGGANGDQCI1XaoO9ZRzD9d2iE5pRWmyDgDibXluok/OvcR27nNn4WGn3LdqZo91oB/Pp83PjCUQ0JBL1g6Jn7uP8GihikXp3AAAgAElEQVTWvKxz9Nmcjpi947LcFPodoZ+O0ZJmW/fw/OUZXp1e4HS+wN6tQ9x/+yF64xhVv8N1vkRJLntshwHXDql3PExYxJNOyZPQrNiNnqoNopw7m47LoZPubT1m1PF5kMJDpNQO/TSZIo33UOUJVvMeTl8xTH6G2eQ2fvzrv4X79x5gk1HHY46GXHdEBUkVNXthojRGu+bhxP1GZ0kOF/jP24bQZ6k5hzpDB82hTNOgGxQKmdYoEJ6IRCW0ihccKVsbooPXC9FtszrG2TLAL59c4S8//RaX61LBwSw42JAyZ5TaGV6CLBx5SZvhkk1rle/JRpkInNyr2LoSnbKGVNN5aeNIGzNBvhBLuqeSntmrRediP0LKRJzUGKYF0t4l4vYUyJ8jxhXGgwqHB0McH03NVIGoVy/GZlHg8nSBCANEXYouD2VZf326QLGsUGfUCRCpS5BMJypG1lmOMCEqOMJgMpVOgDELhAlI9Tk5uY07t+/izt37IHOcxeb19RzPXz7Dl19/jgYZBuMA+6RxDwMFw3PYVFFjrJiIEGk01AXFjMK6l6ENcgwmtvc52FYBn5ImTodmcxtNghTjaILl1Qrr6wxdEaixffroOcqskAaaz5CU8+PjPTM9SAMcTBPs7Q0xPhgjniYIxxGydoNNm6FoGZ5szmQezRPaxueSkjZm+hKdQUTlPVWSqmDX2NCMw7Q+JL9TG2KZiNzBKtNcQ7iDF5wGTbo81xASmw1Iw45k6qRGUo5rNqiSzMC7lwrcsYZQTeHWeMxpzZ1WXfpv3xA6PZ5qhJaNETXv1DpakUDzHZo4+emxziQnU/DkMdPAWUNoboJWIPAvryPcuX46DTs1QF1pIcGO1eL1PsYENFdWHx3gTWWkR3O6ZTXSbrKrs1FaYGsIdcG7waMjexpdSg/RBqQsvIgMks5ujpYc3PDMMvc+ogHc/6562r0fVxTwNRn64UxP3IMUJdMZS/iewJryX2kIfTPI88n8fFSg+EgLP4W2RtoMukxywDUBpCFwi8YJzF5V3A5jhxpcvb5CnbeYDWdisxA5IpLPSyln0d1laLqVptpxEGLI85zMiE2GStmPNfoJzWhod9ZZJmtRIGnGCCtSLWsUpI5r0Gn0fa4L2fGTRscJPmmXRE9kvGH29TLOcnb9jJqKKTFhQ+hNaW6gE4YW75xpbS35vD/niOg0qYYG7+4prTkVxyYjEKrl3ANZZ6TJBHkWYLGo8PL5lSzpu2aDW7cOcXSwp9oi6PGOKUyiI02wZRAr+cQ5qQa9AeQacEPv6Obu1sJuk0Z21GzWIdTDe4TQAzPKcXR/Zld8utgJxi0xW1fr1vh8si/wWY9ag1uiqiGFQnJY/tmAlk61bKJUtrMopnNizaEt1xuZRC1aynSIHgt15LMZIuoP0HQRsrzCYrk2jRydGscxUlL7+lZfsgbr+LYYMcWmjTEeagjVaklKwaZK155YD5TxmLOzvHuEqrNxo5EI1yB3KocFqYucIfhZK0uSlFQORiiMoY6N5w0lR6SYM/uPa1JDA1GUTT9JdFjaYDqlBn2LMXMGYuawaY4dNCUjiEFvCp7vRMDsxCZt1bm18nWosSfDgTUd1yXfq9HieabxDKXoyZJCdk2hd471YJDlsFoDss2aFd3e6UddEydQfms6tyVJbGNP6HIvExvF6HB4eKMh3LIDbYHpDnGaQSGE2+bSsiv5LDRoV3NpDACvJzRXWAuBlwkZZQY0S1NIusUeyU+QAIKig2r5kRDpffkqxnIeYxQNMeuPsZ+MEVOLW2bIVqeoqjk6ZIgSQwEpeaPD6Pn1HP1BgtnBDNODKYazoYa4zAJnZITyfJXfW8kAS89fhkAmW7AweQNZlC+pmAGPrntIwfN0eHeotXUdsKOqq851571rCD3L8P+i6z1/JM2yM78nzBvepinf1W5mODTDBVcSiKUE7S5FLSRB3wVBX8TdP1MAtZAE0aw4dGN6enraVJfLqnThfYTwe869kdk93JpJVHdXVkbE+9733nPO4+wowo//1//hvz1EPlbZ0y7r9DYbh9qSq8bDuJhvNJsutU0OeLgoVfnfPjJucmBlsEeieA+Hm/uGGImPnnq/+xSJCIRN0wLTbjIcnXJxaKpwe4LIdMx8grKFzXtwwm27jkMoTaGNT2oOYAVtmUwmfkDNNXbjGEXL0Rs5ucM57L7OVOlghPD1qwstFxhjQEWhIaxotYgMOf46FEIWOM0mD1utaMUUmKaQKakPe+BnoHmCIw+qN0tGCbE05sCBZoC+q1pBUFzodNDU4wc9nZ20vKEjA3XR7WakZtFyNIVpeh9JQkk/mDna8QCH4UhGBpL+BMfEyUz75Uq1w0HDZkPnnY66tYobwv1m7hxBdkZswSl0tCk7joLJsxtCmuhUAPmgN8gWk2B+0Qxbq1DHlChg8qAhOYAgaUKq2sxKWs+B0yXkTtRs8+udC/35fKJms6rT055qjTDJuB3d+oAfnJ6rNzhVvdXRty/f6KsXr/X5N681eHSuT373B2qcdqROVbebiZYY55cjX9CTYD5DipCoVGvOKsR+nUOFyD4oAn7zriYZIrH7Y5te8rAAqmTF09Fo4mq1jmrVjiYjWANVreY1nQye6enjT/XkyTOjzqs1Fv+Iz+tH+tpdoCzTvNCecdiAcBQ0FBh8HKraoWPgEEzC64wORkMYel1vxhlf90OP0HjhZhCUsN7kuThEZMFspul4pkOlo8WuqRcXa/3siwv9zd9/YZ/YaqOtcpVBS3w51NQHW3L1dQPKRp8oa7gcGrWsmt5AE2CtCI0vG7ZjTdAu4OoW94A1X+xmau0mnpiB4JYKtBQ7ddtb9RpLtasTTa++1mL8WpvlrXq9ls7PT1SrH1ysNRsd02Fwl8OIgpgPbQotRlvdvpsaXUDnXMJVDlfafkvLzVrj6UwN3Og6fXUHp6rUmsIHFSOATqevR4+e6OzkXL3e0KLz9WKutxdv9eLlC33x5a9U1A86e9DR+cOuBzzTybVGN7e6ub61I2hRbqjb6vtRWG2m2hym2pcWavbKbgpp5GKqzF7LXkEDcNB+UdJuVtJmvlNpU1avPtBytNK3X77Wes7eu9JodG2UuUfGaZ19RTo/abtRPn18qs55T62zllbllZYlnFxBl2Og5kYi6f0cAFyP6aIz90w6oCAtVHHuLPcqKGXcR2sfOKAc8M2EPql98qQ2Z2DGyDa5CueGMPLdjHC5cCJDLJAuN4XWEbInZ7vDbOcfjmwOgqeB9ZqLgzKc1qJ4MrXTWVvp/MD4RkEZNQ2VIUXSxnjGY11YoH3ex81yiEYn/zzTtnPVfI/ul6vdKCwS2nUIbXp2zXbT4P0uDmk+2/2GEESE1wkpezI54PMnapgbBqNBFLVhPRI6NAsR7zQ3KecutKfo7QOxhy5qJkf6e9YMGb3MZX5ucOP4y81gLuRdbpn6mN1OA53xODa5H0euXG4H4meHlh9qcW4IYQcEvZRhW3yShB3bDjtcUimIB8R34LIIic7U2oPm47k1YINWz0HkaJBLaBHLsD6JTVpor7l6rZb67bZ/pyGcjcdaLZam59IQYi4GMkU0EYVZfdtVZVt3Q0hGK7RMU2tdUFtx6MGrzTbQQpO/bJp/CvA2uylqDPsOJJTwPrU09GUhd8kmRHlAG2YZYQvvf04oWx4MeMTq68OdCHMjW7VlF1wKtwqsopamk4Nur5d6/erGzJdGba8HZycaDLqmIzqigjgoI598sjhLPOX1AuE5hK4YaPiR2pqbwLTn+xlNztYxoKBhCNbB3bCENRNrLA8XQvObchEZdCTHw0wN56wATeOMsrOv2S5hPmiH7+TKaHkBZwzME9gOPsdjmGU1R6LCIUnZwb5yyBvFMt4Q6K2bBgbmCxrCqT8LJjBES8Cy4DqBXNskcBsDKz5jZnIx3c4RPdDqkQ/FvWOwnMxOPNjiGZDRHZA83CXh8Fdr7VQPs6di/kH0RRjwoQ5rNJpGwflM8VoRZeMBAOsyUX4ZJJv1s6CJrNt8xp4GdpYE3eNngjRiWAaIwzOLQSEyKFhSDKLCRdCfmSxrGkJQQj5vCrn3Xo08BnSLZw3k3RT42M++j3KHCeBdwxh653SNcjRLoheHZjwarjiX0pDEQ8DwjzBFPq+31PgdN5z0Wq5t089yVMnRyClpFk1ZTVK27FDrPT9qEFNNvcTCQpE8XjavoPpHc88wB5onsXArDPiWO3377UG3V2QQtnTSHOhB+wRLO5U3C41uXmm5vPG+VGtVVWsR73LQfLvR9WKmZrel4fnQTWGj23SU1mK71HQ5jdQBg18BkPE+GBTbGAjQjeY6HsSQIXh4hM9F9myJdcMvaM7eV9IzzRU56nnvNYTf1W9CIDyo9G/+/b898OIcaHYaSkYXZGPg+sR4YDpeanwz80VDgFm1zXvJqFFooZKQ/mgQkCZAfmiCPpSnnSE6TsMfT57vjAdiF4zDwzSL1Fy62y9BfYiMODuR1slz6fhnMTXhvWfDDxcRlbJarY6ajbbmi7m/JwedshDzVNehjzxk2Pqiy4L+1ahaHHz5/lqL2cbGFExwmEhtMkLIdNabASLj2NAoRCI3K4T3UCLC0QraDhTXrTeCRotIHhpw4PVodhs1qd+r6eykofNhS71O4dwxKItsCo1aU/UaNDNoCYh+2ShiWuwGOq5yZvVn9nBMXNKMi2m+8yEXc5W3GzXLB512GnrQbaldK6uGGyg0S9N6IwOPQp7GgHtsYwYiGFyMBWXURaazw6ArMJaMQtPvKDlNcR8jUBl75ZpW84Nm452uL5a6ebfU+Gqt5ZQsqYN284M2c5xdp2o2C52e9tU0NeKgm9trf8p2r6OTM5rCoSnMF1cjff76nRrDrh5++FidxwPVThta1UIrtTgstEFTx6afHENdpgHX0PSYPUCQO4dLQPGmshAyvoZ+EplONIQNpsHOcOO/mZRlrcB6WVdp31Oz9lDnZ8/18OGHajSgrnENA0WejCeazaZ2GG2RR0Qh0+t6KOeDzSY1IBwNo9KmKuO2a9QiEPDs2udNMz0nUXSmJwd97w69zCxcTLmPjOHLO00nI7v0IsDfHFqaLKv67OuxfvnllX75xTubrDTbbfPT3RwUUEX33hCjaK94TbBHbEDFU5hqGadU/qxOiC5T/nCwY+FBveLz49iGwyB5T7yXumZqHcbqDFpqdbFQ3qvR2Knb3GjQ3KpTLDV6/1KjqwvdXF+5qWv3ejo9a6rXa9g6Hfff25upg9y3a9Z5Q5t5SbPrjSY3S81ug1pq1VYbBCLs/yvOoeqqPzyPr/550GQLkD0aiqDIW6OhvV6/eaMXr77RV1//RvVWSeeP+nr0pK9ul/cw1s3VlS7evPe+WC/a6nf6LiJxRcWJVNWliibU8ZKn0jXWBAU8mzMT7vXOmVo3rxeqHgo1yk21q12tJ1tdvrrWAc2IhxZLa8Iw09jsFlpvF96roDu1Bi11H/TUZ+0PClXaFa1BCFJDaNMG51GxbwjObuwbIY9NGunQzUHvhebLAeSpvpHmnXXAzgNLlFFqiED6IhDY+w/7oXXt0RDmUO9MJeLKsieZ44JW0AVAQpCTEZZNE5JJGWve092EztDsuFByEHw4FLv4S/EUB7SjhN6gpzNNiMlq6Ja9X4Fg29AJ9ITiP54daLtxNiXzFWdv3RU5McAM3Z/3NvYEJ3nGzwiaU/xp7MvREEbBk2IeUiOVi927yTrDIpgH6UB3IRhuy1EDhOYxHH5hBcT7yPswumbWk1/djIMo1nM8SO4Fj03hUUqT3l+SW3islJAj37ejQ2A0c7mo8JT5SAPLDSGFVBSYRgcdhJwc7ax3TxrRYzafYRb/19aB/Dno1UTLp+ys1U6VQ9l5X/wZ9Z39BHBo9v0E91sdG8JBp2t1ASYz0Cq9hipVI1KT5UJLhhq7nSqrmkqbkMdwnnsmwH13l0KThoEYzXhIM8LFkRqN0j1Qaq4nSIvpojaQinXG94UHAkU4tMhATF14eU4ezodhihHD8rRiEuKUCiMPLPgjmsHkCZDWgp0E3ZQUur4k/Hyuizdjx9I8ejDUcNBTu43DJV4DDHahqFe9Dxtp8tcxPUEbclDtfJvWekKIM8nVmN096nL8M0OhZFSTnYbZBo4isVjzBrKPRkk4i1Nww8iJQtuaKBDtVAiHdv+uObU2+SAb4Dk/2A0he+FWO+e4pmsUIlA7WzJAhfrEYB6kGbYLA875fKP5PHKKyXVrtVrqEJ9VYCbCuRQ6+1oFqQZ7B/cH3RceAgyj2D/rrvFCSxi1VxgK7s0Q8TNZOTgCAE36mgzsEm75Le+nEfMCy2kTVE3cbisltRpt+wVYPoAxodlCEU+Fq6wdQRP6buRqQ71YV7/bi9dnT9tEhFmVWs0Iocxuo4ZgwNUiN6/ZTTIV6juQ463rKtBQX1vqVO5tolfyeRZLdJG40UbtcR/ISUslydRSg+b1iYbxvulMYjVkdsOxK8jCwJgshGlP9A55hJQHDCmeNQ0QI4YiN4R1hjd5KGd6Kz8uUfwT4pldWGNFxv7tWA8RYUN2cEhZaL7oM+KaR3NmhI4/2xz06uVet5cHD20H9Z7zjbuc56Wdbm9eabG41uYwV7NbU7PX9ACLDNQF9GPrk6umkrIlwsIBDcRDIVPyYwOO/sHU2gq6/RhYhXwjmAQZuQ/3VSjL9GsxkKHWtZN/fh65vEnzidmS926av+RS73tKQ84Z/2/+/E8P5SqoR4JKmRqUdg5LpEGiIRxdz3T1bqRquemih4vI6rYDY0IIAx2kEaOgSBcybQbBPQgRd1ABQA+TAN+hvqlpjB8S0HNGQNAf4HS3X5h+ac1Eq6kWzn59ePRMfUYp/ymWqK8DlIB2V512x+ggKB6uTdb37XdqtZsW49NYQoWcz2eezPI+a00g+72m47kWxFaAEsIUpU7htHOxQlOUNClpwryDT+VjKeB5uOtFAeLIIcFmQUO4T7a0UE6lVqukdrusXremfrfqr26LrDgWIPEfaBiB9ZkKNoP2TPVTRVR/lyno8yMd5t6YrB+Hk50aBdPfdtovd46SaJT26tZKOmkXOm0XakCVAbjGwj4gAxdVOLGVamhedqG/o4jiU6YhoxHiZPIAshAbvssHb9wxVUK0DC2iptK+0Ph67WbwzYuxLl/NNb7c2BnysC5U2tCFBYqEQUC3i516mAHN5lPTLDmEu/2uOr2eb/Z4tdE3N2PtmxU1TtrqPRuq/binyrCmTW2r2WFuh1OMMrhnVI8umhhslOvm+m8ceA7tseq5HVNtGhsGA4ES7tRkIoyGcLcwdYVCDJQK2++y0BI+0LD3XP3eI/W6Z9odMADYq9uvWcd0fXWp29G1UUI+18lwqIcPzlW16yDoDM9XW/Uq67pkygdoPNTR7CzqgtDFfaIH5M3z3oSOwnGxJCdvbeoojldct/H42nRwdAXTVVWXo4P+8fP3+s3Lmd5cbVTzQRlNHacDiOZ6Qy4pQnmoNVU3uTxDoI2sa5DTLTmVPJeNtgss5xU6MLusVgf0gjy0hfbbiX9vNnEDXKtbm6vda6jVZYq6U722UrNYqlOs1SqvNB/f2GHz9nZmV9JyraXT00KdHhStshtVx8qscHhjb6l7Hc1udxpfrTS+WdqxkMKr0cHKObJCoX+w2lvkRj75UB9/9DvWTBLyfHWJOQPPHUhADD3eXb7Tm7dv9PLVN6o1pZOzjh4+7jsjFDR9dDvSu7eXatY6ajU6Ls6InanwrLeIg9iqVCzsStqmIcTBLEUJ0IgsZytdvZnqzZdjnfUe6Kx37oZwN9tr9G6s6c1Y8+nMa4lCGOTRwxaGQm7A9tqU1mqetDR8dqLh04E6522HyjMQALGi0IKyuUcHSsFZxASRiTSHsJEcF8j3NQoY+HBwRQFH0WBNWopusddRcAgTAyAaQiipHIJ2DE1q6tBcBzrov4eBlF0zeV9o8HI+2d4HoB1/cx4oB/OxIUSLmxBCmzfEZNRohAGeWjSEiS1CIRDDqShgjVAzKNnzc0LLzus4tDshAUHnDHOdKDqyZjdTSLkPGMocrB3KYzhrqrMjR7IAt1siWYR8Je0dBzcUXptopSm3nbXtYMz9CNpoHrR6Kp/YMSF5oCCNabdRNjsCxppyq5jMZozWpgIgzsWkZLvnrRCnwz1KmPfypDtPKFJuFI9UsXT9QwqSnf0o0DiTyNilqQMZZLhGIxLuteHQmFCP9B65ezWoYjSE6Ai93iiK4xRtgmwYcQj9ue+8/dSCuk6USrMo1G21rG3GNCzYKBRGB6OCN9NJKMG41zCHOadBI9AOwYqgmLK7JQZ5oE8YzhHZwecJAw83AkZIA3E3UyZplyIUPCiE3B8bODGQsEQjsTsSOykGB+k+HKvcexpOa63SIN3PZaCxvncuBmkc0Fnu9fbNVO/ezvT+YqpBb6gfffKRzxWGkMvFRLstTJatWu2aWu1GoOMpY9FNoZ+HGLLnYYFXQ9IOZh1q6H+D1p3feylFf7nUz+h86nxDr5q0+alrMDmvIPKBAWwwDjDOYNCUTZichcZgwzOmeAYoYNkfOEt41lhRzp3cMAFiT+Fn1s1O2ZDPDDpYJdZpo/kCoADqeFWj8ULzGU6jG7XsQt+1yRq0TeqsGPByZiGVYggbLJgwWmHN0oRE7euGPLmn2omWYd061YU4SW8xfwFkYLXS4NY9ZA2r/41po1BRaQhtrtTsmJmxwgDGTWEgcjTOq83Cez0Ib2Hn2IiCaNRioMzFD80xoEVFjTrnWNkNIe6z8ymAgtRt9fRw+MiO41DoGabQlFKDAkgUMNg4s+wUH1R7qOeLGXIIGseoyd0U2sQlRV6lpiMPFGJ4VTLbij00Gsio8Pk8sYfcN+hKAxMPsqm5EsLs74tsZTvE3xt4+yy51xDins518V7u1wppVZbm2IHVudfZzZ3+g/uzjEibQ2G/kQXU0CVGbBH/gGEQ0g6kaR5o7Ut6f3HQ9TsSFmZqlmDXnejBEFPBQrPpey3XI201U7PXULPftI/CriqtioMrUIaRpoZyLqfBoQcptnYOQ6Wsow3HYwbs0bMEcpgyflM+tncwouI4o1L/BC+In3l0Zc2ofV6zSR5w3xmWfHJcV0v/+s//7cFTcdP5QqfCwd/Ektm2s2Vdvx/r4vWVqgTEHsIa2tgIz65v8p0NcwiGk4lImvjeBbZyQEVQZu78PSXz5pSnsTHxzW/WgnQe9e3MUzn4+r0+xVhX3V7X9rwX79568hFUnTSNKB3UbXfcFFLQ0wzi3ERjyGIZDPvq93vmYfPn08kk/dlW5SJsXpnULOebQFRoprYcQjGd5cRChAtawgNEPYHAmWvJww1vG0QM1MSUHtMvd9YPklOCwxU88l6/rOGwpocPeurgWlhZi5j1isiso+nee3KExXS5XFe53HDRgX4iipzklpZ/9/MQAns27Zw8zEO1mWy0mW7VbRbqt6o6aVXVLQ7qYPlvgwS0J/DKo3hD+0VO3K4WwfIghNwNIHoHarJiPBCAJhYucY54OJTNqSfG4o60Wmi3xkHuoMvXM719MdGbr0a6ebvWalJVoY4a1b6qNDBsoy70WECRSWb3Za83pn8BifM+oQ1vi4reMwk+rLQordR7fqLeB0P1nw91aJe0KBPgzcQYp8ooplZLTCbQTjSMClK8bNEyqmBOiMTSDQcIJOgyQwPWXoONZ791/hhIz9XVja6vxup2HqvXfapB97nKonFnc5sbFR6cNrS3UdGN1+p4fGvL9bPTEz178lStZlf1eke99pn63Qca9h+pwvvC1XGFtjJQgYwOZipwiP5THMWRQhFZmMv1VOvtUmtQhRr3aaPR7ZURQlCy99dbvXy70E9/+VZvrg/aVIbe+MgXhDcPul1rtKyzmc0XYUNdw4mt6XU/m018PWpVHNwWXoag2Lal32EYUVGrwYCDPWSi3fpa++21iupSpycNDQcVnQzI65GHJJViqWpppsp+pMpuospuHhbUe7J86lrviB5hQME1xbo5uVlCNUNLsitrvapoPt1rfLPVBJTwFlv6KNwGJzUNTwbq9Qd6/fpC1zcT6ztoBv/L/+JfqVpuaT7d6LNffKHLd9eeBq7WSzunTmcz3Y5udPH+je9nq1vV+XlHgyHmDlWtl2uNbqfqd099uM8nI+tvh2dtnZzjMFzVVhNVio3a7TC18j1kz1hxXya6eDHSy8/H+v0f/UQ//vjH6lR7OiylydVUn//sl/ris8/NKCBofLWda3Da1fnjM60PJU1XC726fCW1Suo/GejZj57q9INTrQ6EylMEYfVfOAx374D0tbaa+2DHOMzoh+3ZQVAjENvW1Ey1KdSZ+FptsXMeaRCoDPSGOQyHdtp/TOuDXodxRdIDcghypPNMm8nCdHJHccdEO84Z9OqsZwobUPkc9u6D3pPaKHzMmKAgNGXyLh4iR1JUDk1VoF3bDTiMPiK00qbtnvivGbRhoMDe7SICQ6uIWHBz6aY4KJWhiwnmiOnzOdONGJpKWXUcg1PxYqOJFEyfC2LrBrcUKLx2nJUQt1zImQIaRRPUw0AJQ4YRub6pyEwDTi6xmS1MjTe4Da6sX2Ut0RBCg/N03wPLMF4zHTkEjZEVeKT0fVc3GHTBKPJcm2Qt3BElDG3nsaBLQ9zvNoTQ0FZa4zmwIy+N86CuUpkcwYjfsGY2GdF5T2PCTSHEdYfeyd7MeqLABR0C9fDfDnMjG7okCnqjWtNmtdR+Te4tLnnRuNjkp6hqtiFaZ66r8VilWk2NTlul7VZldFUH0P8C5X9ESTkjFQZNNIS73TLiOowi0Dw2w5XVyG3Ko7RRSyC3zh8+RDQRTo5IPPyACDZPxBhlGp4jtWgm0z6QB+Iufqk80CsywDVlDFSSgjbpWysVzaYb3Vwv9OrbW715NdH15VyPHjzVH/3kD9VqMUCUpuMbrddzv36n11Sn2/tBz80AACAASURBVLTGjifH7sKJU+TwdQvgohCPdRnr734xbmQwrVVnCtqs5LvRA0aUU+MYMScgd3f+EAwYadBo1jB2gcIfGuVkMphoiY7G4Xswi0sNPltADUM8o5NhFsY9owEqGk3LgzaHjSmjRB+x5yCv4fWoR65vpkYIoeh3ul31ut1ovKHErxloBv0zezNEXxouvdyHqMcbqSEMAxiQaO4766OotGOPwViGgh8d/w5TK9Y91yHpvmg0/XPXQRkt47ZLQ4jchHiIaHYBEvh5y/XcDWS5FhEXfDGIQq7UJIIJ9oZNpDhzG+p1B5aabFYHvbtAyjB2IzzsnumjJ596ML1Y4oSJGdbB0qVoCsPkyVscKPwqsrI307XR2O8MpJN/QU4CyEhUpiCifVsjfzHzIxs/UopGk29ZWgJmjnTzcsUOsHPX2SEN4Pu8DnOKwT20Og+3eF8t1yHRDLKnh5FYOEvzbKIDbjSgCHfU7rRs6MY5MF9OAx3cVTWbEVE31+145FoXmVd/2HWfgbcI94P1PL2t6OrtQl9//kK7+U79Wkcff/BUTx6e6nCYoSDVrrxQvVdXo9fQnjzg8l6zCq7fnD0xpPX+6gEg7xvEH7CJ7Ya6AH4SiDceBDG4ZPvmHOR6snfEsAS0fG/tHw7Lnk3CksBwJjEso0EOFDuo/jGI9ezSIGCi6HqSv1HpT//9f3fgLOQC80KmSdBMMXFDX7Xe6fLdjS5eX6qB82AZNz3zN+KAT5azbIB5qhHdeTps7zkghfV1Mj4xfM4CyQG44RoXFygEk3kqxilG125Iuwir32a7rk63o+VypaurK9vhs5H5IEy0D7ukFk0fQJ6E8VN8U9Y6PT3RydmJf6fQGE/G3oBwHQvtY9Ta68VGS9yaVqCEqSF0scBmHQippyIsdNwSbVmOUJWHgQKbbMOgDtpZqtipBj0Ok5lWVY8eVHR+xmIlkJrpIGG70FvZMFLAqCMvoslE2Bw5L0sfOEwgI3TWfp/JwhnL/ZIbwgMTj9VC29VcLVXVqdQ06GBxTzMIe3qj6m5lbj4TMh9S7F3JjRrHyB0HiYPjd6qVq6qVae7QqzBtj8yaSg26aGQycY+ZNGF4gBYOSuVyWtL4eqPLN3Ndvpzp6tVMq+uD9vOKil1T9VJLjUrTDaHdt5Jmg42Duo4vNk8O6C0RJBxoHA4EeFbLmqis281Ct5u5Wk9P1PnwVMMfnKtyUtG6sdJaKzeFUEU4FCjCCZQvlbDvht5EThhcbahylL5Q/vZaLFZRfG03IR7njRwwjmETLSKncrpUrQhzGRxH0QLyjFB4MsxotCj0KA5Ak26MRhMU3u10NRycOBi1ivasc6qTwSM9Ov9AnfbQTSKFSNnBzPGMcsAedYOJNnoEJaKycMO2Xo0TinTQer/UfDXX9e21ZmQTbct69Xalr17O9bNf3+h2XlO98yQC5SscMEHfAOHORToHJAiEp4cMWFYExkNjrmi9I9Zlrq3/W6EWSGr1IAx7+92yGrWVqpWZKuWJarWVOp2Keh2p307r1xNT1vxCh+1M2i1UIlw4Ob4yYaW4pHGnyeaahiV2FJn8+X5X02xy0NX7hd58eyPt6qqWaF7jgKtWdhqedHR6NtTNaKTRZKbZYqfz8w/1ox/9kVqtc+fsffbZr/X11y/05u1bLRcLH7bsCzRVjtXAcKl2cHZVp0vhV/I1QBP44PzcwcJXF2887Hn4eKjhCdR26EITHUpL03OCWcD+CcX8oMloqrffzPXilzP9zic/1u/+4Md6/vC56uW6ptcz/fX/81f6T3/116J4o4EuGns9fnaqDz5+otl+o/FqpvejS23KG1W6hc4+eKTBwzO7K1J0zWYz12Uhvufe8twu3bwwDQ86HLbjNC4UMSmuxhPHiulOwXaDcZCC2UMIlKgrQRv3UM8WxJEfmwlxkRGbaGlJOuKm0kMOmhgo4UzdA6mj2AqHU4ZtoSM0GyJFtbD7BWUy0TvThDX6J9D2WuTK8Xl9psWQ0M54oOZHN73Y7/gVmq6gD+Z8vuDWxVegI9GcZtomhRl7VW4QsulM5jv5baXDOIcKW68PxGWKa0xGbbiTDM8cjn6k2d3RCo08OWMvnvFoCGNfolDnLHajkSiwMUyLz5xfJztdBj3rHl3Le0toBQPdiY0kFxOZcuoW8xglkvXqmW7IqDCQD9aPAdec8n7PWCe7a/LyDpo2iplotQx39jQsCRWwiVUwXYzNGnjifEpshaKm7XrtwtEmn9nwyOgw+9LG2sHpAuo25lKgjWVTUXMASlCWMVTKlFteG9poohlnB+g9VPJ0bVwf0Exw5uMATuEaDaH1V8ncDrom4eO58HJTmDJn8/3O5npRVGf3XFflLoZztIjDqZFjbPE32Or2Zq1fffZar16OtF2jtX+kjz/61PUMRmzj0bXzjtEQdjp1dTvUQjSaZNPNtVouXPS3unXXU7x+DEECoYcmSHMCOmadsSNfQmvLv28W1FthBBOqLQYJMcyPnMFE5T5KWXDkBm2pe+Dj+IQt2dPEDVVV1GMgws+yKZrXN34JMNYiTpiGpUwnyFB4Deukona7p2a7o1a7pRVNfGntuJ8wL4PSGcN90EI0o3wOins0xgYzuIc7nL7DOd0InRsQPls43Qf1O/YqjycwUNvkWBeGOmTsNpLtQNSZfv3Epr/vthvS5PjZDMSKUjhU8zMYDqJttdsoHg3WoYYJUKhxWFslFQfMB4Ot40gRZ3izn6L7i1qCmuGrL1/p8t1IZDaeDp/Y12C5mGm1nKgkapadWg3iK6CuRrY0buphThVI/hZTRep9G7QkrXdyko680VS/J6QwjJRgrcR1D6+OzKFgX8gOpdHsZcSL54D6iyG885T9dWd4FWyIQAxjbwrna65Tq1EL1gR0SZyD13hQ0BBGtBzrm6zgk5OBBsOeup2OVtuFrsfvTevFRXQ2W0VMBznLNWrzmoanNIRtdXtkMkP9LWs+KnRzudKLL19qNpqZWX46GOjUAFNDrXZVtYbUgAnULsxEWe4ZBwdlPTw1GKDGcMuSBZ49lrVp7OlMNQUbY74Aubi8vL7zsRNN2dfC4A97ZOTUmtZe2rg2Jp4mR7v5TiSqemylIfGKL54FqNFTlf7sP/zZgYvAzaap8+GxP2jQ77tggTZ5iYvj20t12j3Vqg07c9HJkpkVjWTVWigeKE8W0Oytlm6E2BytFUjTpTKBypyHwOwbHOBYGCGmZYJk2uFxMfEQxOYOUgXCc6gAta7dsLAJAK/PJnMdsB2GXsDYHRMBJisE2oL4YOFdZsJSd6FBQ3hydqrzB2d69OShL/jt+Nb/PQJ902SCJmFJcc1/i42CA8TdF3bk3iijUOeC7vYzT0X8/uGck+VSw40wNl1cB0sVXB/3ziakQP30g6oenkWeTBQuoR+xy9w+u1vFRhR6tXjImPbBASeSIsBosucoPLm5TWf5lTZ7HWZjbae32kyv9HTQ1YfnQzeEHZxPmfuvF9ou56Zycf+qNK7sOAX0i5i4eeM3zausRrWpeqWhxXim5WxhOi5IWbPdsGPSATtjD8SIm4CG09R2VdfNxU5vvp7pm19d6+bVQvP3G3VKXfUqHQ3qHTVwD2XTZeIGDQMNlg1KNm4s0RBUHJDGBG0dHSIbeIpAXZcqulktdbmYq/roRI0PTjX88UPVHtdUGmw120+ZXZsmCBXz/duRDlsQ77aneThy8hxQjDBWYHrDUxjT/ZhYhbCakmcWTQYuoFhLo8Pa0LyHUyN0atYKiGpkNx5Ur5fU7VTS1BMHV3RkICM19OxG3VtNQoUf6OnjD3V+9kgng3N1mifWpfG+wu2RjSSmxRTzaIdM58kaGIppJtzribV79VZVo9mNrqe3enc70gS60a6pr14t9eW3C335YqnFpqNe/7lKBdxz6JIMO0A+2ICqgXAzfGD6Scj9dq/yvmx6JJlN29KlptMLXb17q9NBS4/Oe6qDhjV36vcO/ur2sOjGMn2tSnWrRnWlFkhfsthnI88ZSLloDPQhodWpeEQLwjPX63aMU4GeF+WuSruWRldbvXpxo1//8qV63ROdnz10kbjdrLQYj503dfaIoPmwoCe6pFY/18npD3Ry9pGqtYG++PJr/eKzX+offv4PWi8W3gv9LCI9x1WYtXnYRpBxg2Jmq7Ozrp49O9fTZw/V77X09uXXqpS3evKMvEDQH4qKuXb7uba7cJxlP6zXWt4r5rOl3n6z1oufb/TkwWN9+uHH+qM/+BcadgaajRb6i//jL/Qf/+L/tA6z1a1oeF7XR58+1Cc/eqLRdqbJdq75eq75bqX5fq1Wf6Bmb6hyvanVdq/JhMKQYdXeKKNtFNYbn9L5QMpTRDuP3nOdvJ8ra8IBrqRJCxLIU9r/MoU5U4RyF2EneBCZoNVlalHEpkTodmRvhq4rNNjQBpmkwkgIt7jItYqBXyo/E5UvcdKSkQGTaTTA/PyIg2DfjNcOm/RwlLy/xjwoRJOWuIZ3CpYwUIjCN/SFmJXhvocOqcSDSzGZ9u5A0ILKGbE5sX4DfYn/bt3gjoo1hP6x59/RCoOmHF/hqh3GahSwDBtcpKVBXERUxFoKZCbFPxxJrLx3hpYpJDpfqvT7kSZ43xDCrI64X/HO735x+sVnSWfQEW0MvYIjRjLS9L3fjxq1770WV2Blp/I7xDL0oLkZTiQI35x4fX6x74GS5O8LTWOmVqbBc5KlmJbIubED1cXBGQpYnLeB+B5FlLn/T8PouAJOP0KlQUNHPWLtPIML6oyNdrhfJ01SEv+FJooQeWvA7tA1ahkXdd6/g8IW/x50YWttq+GQS2QEGlXcNcmZBDWYzzaaTw6ajA/66U+/0IsXN2o0hup0z9QdnOuDDz/Q6flQ4/GVlqux9ruF2k1kKIVajYrKICPjW01Ht5qNRuqddC2/OeaAwoparx2V5GDzVZhqUDgDDlC025BnSQ0YyDNZf46NSjRp0+uSfCUYRLH2McUD1bIxHgiHqMkooltqtii6banupiHrpuwZ4QB1TH5gK9DArTSZzzyE6vaG6g966vY7Wq4n2h6WHprR4FP/ZVMFP2k5GzEBEfl5tOdBfIMzDXNTmNfWMSINBpSjaGgkYz1FbjsIcOhIc1Mfqyt5PBiSSbuKn++QVBUHAptgfsUwwrEiNDRkJVPQY1xEDc2A44gK7VXblcxUQsJyNCyshVHVcrlRo2irXR/oZ//4a11ejPTo/JnOH3yk0wefaL0iqmWi0m5iNlq7QewFzvIggcugS5MT7GzkqnYrsphxKw3KIvIyrhcsoin1H9nE5jRHY8MgwdfTjurcR/48nmXWtssUPms2ckqUc54H0+oZQDjb3E9eIAzQSdEFp/qcNcD+imEWNFCuUWSdyu8HkGiONIYzDs+JdkuDQU/nDwCABmYGztcTvb1+pel0bsNM/AhYzkhKur2OBv2O+ictdfsNtTv4isCQKmkxqWl8s9O7i/e6uRlpPAZYwFywpg8+eKwHD0406LejMawja5lptllrggbRW03ec3IEUjbviiETHzwbT6GBxvQwYsNo4GIfCclB7Lmm0zq3M+3LgGEahzFWii5jvwtPFv4SaGMw92AbEiuGVGl/WGqzv1LpT/7XPzlww7igTCA5eBCstppkE5Y0Hc2cP8gXSAYdpe2Q2Z7QBqTJL5x5Dj1oVplWETqOeIC4YM1mw5l0WB8v5uSprBx4He5uBCdDLwkNWs428gQbGpKHNGhmWHA4NTGpDxMX3E8RVRZM+qBwbNAOgZDgHFR3R+4pbI1FFxqS/rBnCtnp+akPhel8etQ3MH3yBAiHofQeoxBiqkmTQ0dPs8BBkw5OC1GZBoZDHcW0XYBsUkOmCxa0oJw71RtSf9DSyWlXP/y4oUfnTFPSNCoZCthF1FO5cADMyp3sgGk9AG5CmHQkl1RVG6ZB7g517ZYb7bm2q6kqm7mK3UJP+m09HfbUaVbVgDO+XWtPfsoSul6K5KhX3BDSeO+rTBqS4DWAV1M1bChkM4l0rDpaAg08zQqTWA47NB0dja6Xun4318WLifWCt69X2oyJsqiorabaFez266pbGFsOmqsb3pK51tEQVhJHGqoZlAK4uYYMg4/t3LSSZvuDJvudlt2adNZW55MTdT/qqfu8rdFmpNFqouX6oBUBtXOCajF7SdS2FNQbhngxhaZLP/LY0cR5OMH0C7oplKawoLb09BBFbUZ9QE+ZhOY8MQBU0CSmViDL1q2k4GqaGoyL0Oe2Gj0N+mfqtHpqtXoa9h86c4phBboERPg8E0xaW0QnNBpqFAS+RwQArwulpt0s1Gji8FnVeDHR1ehW315c6HK01nhZ1tWk0NW4qrdX6GyaKheDO3ct62XZdHguceNiYDOXDgtpNzddNnQ7HcHf3+6vdHPzUt9+85UG3ZoennU07Bc6GRY6O2U6JzXQ0Wnu/CoGGRxAVTKysvFIot1F3ltGML6PUtCchT7FU1XKpS3mVjVtFhXdXu10+Xaut69GatQ7arf64cab1jkNcq1VNg0Hk4nNrlCz/Ugnp5+qXB1ovanq6xev9O2rb/Xy9Qsjrewn+TAzC8KVWgr1xT68stP5g74+/OixHj48tXPd9OadEcnTs47qTeg/G5WLlQNrmdj7M3pSHZ8BBsL7V2u9+mJlKlazqBslfHjyyAYzf//Tf9Lf/e3fh7a7VdLwvKGPPnmkT370TKsCR9GF5pu5lvt1xKwYRiTDkr0gkG6javxZorahM7lDhKLwPVrF0wClgsbIkfUimEUlHXVq7nJDeESv3ZiksKdUcpvtaA5i0lmlCi0kATkInj2TWJKYxLP3bx2bgnFRbgQdmJiawqzhvm99EZ9h6yFgaJ2OsoOjEUyY3ETxfq/hsDNo7DvHjsDt0J3ePVvic8+CWo1WkRYJZkX8tTB+iaYzUMw4dzIt6tjgrbHMT1qZdKU9MPWWk9380p+npoamgRxU00n5IqomNVE56ik3XblpiucIimPo9POv+41g9EJ3kQJHKlYyPLn3t+4ZnMSVCv1YdgrM++hvv05+jX/u9T3VZ99KOrQEbB6dKr8fh5F/hmmyzje8F5uROtgofhLtEsQiN4Runrlvd0HsXukZCLbPQWJiJE+EwIxtXxDuotZwhwbUuh6j5PzcyCYOOn+sz81irg15YoaK0zPlBinRj7j22SzMw5Gk0bKnAwUgxO3Iq+s0m86rw8l4y363LPQ3f/NLff75a63XFXW6D3T++CM9//C53Zjn85E2GwzilkZ/6ujFOLy3K60XUxf/h81GRRMafgzd3ewccEfeRCTHKjWAUB9JqvJZl1CMVIRS9IcZR1jaZ8MhDy6M9DFkj7xdkDmYFMeBO7ISR/A01Wg2VNQSUnlvmMC9pH6yXKQUaJ7ze9HOFnX1+icaDAeu56aLW602MxvuQf9sFFGfZgp20BCD1eT67qhlyxo1kL8weMuoOuuNxj3fmxjUJB+HRMXmt3gWQ/6VqqJEyg3Dv0SlSIOGxKKijgY4SCiRzXY4lxgis3eABmYtdCVqEaZltb1UhyLeAGRgiAtLK4YlNLONouuG8LOff6Xbq7k+fPqJnjz9gR4+/YEbwtUCVPlWpf1MRWmpSonBw9p6eCi0echkJpJz+kCFg7YIyME9Xm93ms5hzYDiJoYIAWlGfsmCjMbeTXPaY1xTpYgsfx/7pJtJni18DtIZlJpsy69cJ8XgJ7IPA4lnQGgzrVpQtLmGITdgzUVjzb1ngINfSKfbsjys3Wla6rLTSvPN1CaNrHM+A/V6tcBHgSFFXfUWspnQWJIdSZO1mte1XlS8hvEXmc3murm60WI+1/Ckp7PTgWOhev2mHcVxy59tloLXlN1Sgi0TjaH3lqR79I56PJtY3w1/5d02BqLp7Ev0WdPZ7fqdzZhYOfMYSBqwCxZN5O9G/Mxxzxe5d3yxjrhPC5X+5H/5VwcKBjs8gfQlfjUFKwgeFvWghLPpPLk6sSnSGCYkLB+szpNhI1kGdcOC63D84UZC1aMzh/AKvxvHRZpC0Dc62KJKzEWmgcU0MMxIwkCCOjBSpuFoQxmE2hkZWhQ3NLF1b5hQHRYWVdMQlqrwvqNQYVPJHONOFyi4ox4WzVjEs0H6hhwSdA98Hzx2pg7UCzkjxrMeUyciVDposweVixD20rShQ/HuQCNaBE9/z4NX7Jxf1h+2dXbW0w8/aevRQ5rslHmTLM2juEiTTQfkpQYT2gIHITpCzBGgfrE4TNtsuSHc7qraLqCKLlXfL9Uqb9UrDjpvN3TebjrrEFUTVrl8D1lrbqg5iO41hAeCCqESpFAWuNwgplwX7hcPG5MdJjpsEOWipkpBA0/KZkv7RUdvX17rzYtLXXxzo9n7tXbTsur7hhpqqok9PG6O0C+5TqyX5NDK5dugJ9ltQpdRQe3BnycXPQYNaGlMAyMuo6RNuaJVUdVNZatFu6ziaVe9T4Y6/eGZRruJbhZjvb8Za7FEQN4wX32+2gTNjekmjW3iHrF5sWbsxmQDIRAi1inWO9h5w23PDo0MCoL6Fi5fe1OZrDHA2c5UISbMsaFRMDqmwVQltG+xKRGR4FDtWjt+VhlUgKiFljcgaDZM4OyyW0RD2Go01aw1bD/M4wGtlynsg7NTGwkQ+YB19O10pm9eX+jt9VxXk51Wh54Wu45Gs6qmy6oW60A3QWw4FGPowzNIwbvWfnurw36sammqZh1KedVFSrNW0W5zrdvbt3r96hud9Ot6RGzKaUOnQzLyGIbg2MVahbNPQ5hCqk2ziuPzjjKVKSap5EyFaXbkCwQ+rlvEo0NHPmh6u9fN+60mNzstpoDHDe9TPlyJdfGhGev5dnLrPMJ9qaFG84G6vQ+0XFc1me317vJat6ORZvOJZIQqEEkX5EzpTZPn8A8nwmgIB/rwo6caDrtqtwrtlgzPtmp3aypqaDg3qjfRD0PtiYBoUweZ3Iksw61u3q317sVKb1+91WIy1yfPPtbDk8fqNYf68vMX+vWvvgwXvEZZg7Omnn34QB9+8li1gaTmTvPt3K6iGw6t/UErNLAMbkpVVRxaHtNB08gIh8Zq29cwoSPHhjA5kqXiJpqFQJ6i8Ili6I46mNoof19GWu50Q9YqsHcd3QiTTipr1lJTCG2VrzjAaD632mDRnhor6Ey5IYwsuyRPylTHVNU72ctNZSrCvLruIUGJVpPpMxntPCJFCSUMUk0EFd8hh8ktmYEMex35uIlm71dx8xHSAevKPIhMlv3ObY21jiU88oO4jvH+stmI4wvytcyohhuZoMyHDiQQqvgMd4jid7q+jN55EJAmd0cDmfh08f/f/v2OBHj3E+NqhtlOUARTg3NEV77bEH4fEfz+e4vrFT8jUsHiNuUheu6ZMrX1juEa3+RJ+T3U5+4+3tFevV6TVtPFqRcvSEpuCNMek9CsoMtmY7tYy74+8YPiNZ2Plr4trUF0kCEnSDFA6QrBptguQ1/tj8fg0qHlUbASd2FNz3eMi/KQpGTNHPERaM1aDCHQ4JUaKqst7Zr6T3/zS/3ql99qPF6rN3ii5x//gZ4+faLhsK/lcmyzFAbGFeQ26KJwHd0s3QzSZNYYPti4IlF3Uy4gCB4ooZHBDe854ph2KRPNzCUj3EkXa0ZMjhWNIYE/p/V5YeiH3jVkQITJR0PH1TfLpcY+ifleKmoT0m3zEhofywNwO14evSJAchqttvq9Uw1PTjU4GWi2uNVyNbGLpyUL9Yg+cHPKNedMNtsrahgjV4m27XvgqAtQxXBYztsZQ30Hm9vXIK3RvAaSCyVgVEapYykndDCxer6LRqfzLjV49t1IFPtc99kd2q6lKTImS68gbzk2K/JH0SKyT7pRNWuNZrGjZrWvz3/xjSY3K3368e/o+fMf6fHzH2pDQ7i81Wp5rd16JO2nqmAwA3sN5M0Ot0eOp2sUu4ZmvXM1ABsQwvliqZWBkzuE0E03tP+kXXb95GFXII4xdDhE48gzkHSzNs5iAJ/o/4acoDy6psKUKsXeYDiWnLP9zEGthT3IvoreNmm18xCXAQTxMKCpYSqTkFyAjir1ex7o89yBxtYjwq6GhwaUVtzSadDDhRa2G1Ij9n8+N73BxZu3urm+9uCi36Ou72swaKvdJWZsZh3/mpzHhCAH+yJHDsVelhs9o4SJkn5sCDNFPcX1xAAqSO9HbwnOTw9uWbi8X/asHMcU5la5ITw6Hnutwzq0+1WcB//Dn//3B4oj24qXpNPTU50NT9wMLhcrTcZTuwxhI7ucI9IkoLtjJC9pPZPtbYhb12w2Dm6NDCjT3HY7G8Ccng6D2rgl+J2FCf9+F5OjKl1+xB1ncb/DiSlKTRmlMYyGkC+EnzRrgdxVVKtgTQxiiLYNqh6upDU3hEHH4JLnYmynhmmcQecMKSRNQmgieV+EQS/RFDpglCldUDxMa03vMRDCmNRmmqSbJx6gY8ZTyr3CEnm/tCkF+WVGCE+6+vTTjh49JI4hmkZoEVG8YfAQFFbHPVhrEpQlHiweHqZc5JOxEbg4LjdM38CtCbpKebdRv3bQSbOs805N3arUtu5lp9KWhnGmPX9/TdNFs1PYFpemfV8BadibmovbrJ/TPXxraAJLT8l5YB3RwEZ0IER+qKLW1nqLO+JB77+WLr55r3cvLzW5mEjzktrqaNDoql/vqAqNgIMB8b7d3EDdQE1oV9G+oXdjcy/seotwlqwUhP80gzg4Ydlrbee6ogOoSKOmi91CN4h4B2U1nvU0+PRcy2Kr8W6pV+8vNV9jR93x312hUbQBRcrPdB+fN+KgkYT+Cgev0Dkw0HBQMPTMkHkYsTOdrEDPhs4x5UUeEKvzsELDSm5RNmSKqSONYVAlWDAZCUZkzFT2nkOhaVWhuY2pNQ6fNTfybi5DUeWaGTOlD549sxi6Vm+o2mhpvS/pzeVIFzdzvbtd6lAMta8ONF8Xup3udHUzV7XSyqplqgAAIABJREFUVq3ohoESvZNNH9B0LrRdv9Nhd6mifKtWY61OC4c/qLw77VYTbddTbTYLPX0y1IcfnKoDVbLOJkRUAvvGwlQfqIuYQ1kvhonfPTOc+4Vw6K/ukMJcwDOhdMNAo11GTN7S7RUB9Uu9f7PUZlFTvXoSk809z0iyE68dHL/BZv/m4o3eX91oOmdajy35QNPZQfMF4cmBdiPeFprG3cJoDIVgE9aED14QPrpmDAz2Ojnp6enTB44SqaHD3E5VLa+TYc5W1cZG3X5VzQ4Tx9DDMVDg+YE/zz2djTYavV/r26+/1ehypKfnT9VrDFU9NPXtV2/14qu3vh/1Vk39k6bOHvb14PFADz/uqXNe0+qwNDq4q+w1Xa81W240Q/tRLtRstpM1/l7z+ThQZMKSU6B7Ri/QuhxdA4+EweyImOmCCZFJrnFRO2RKVGoE79FFOaiZgrOXx68UkJMGAcEEocGPQPg8aLRBgwOmU1ZbPgwjqTpopEkLYdQ2NYbZzTLTwdwEpLeVQ+4DsAnkIA8aQrqXqGPHz34X7BuNU4rISIMwyyVpCtP5wicMF9OgN0W4fFClwkQkUFlrJO+5NB4bQrtr36OM5kimlKkBOyIJ/O66p9y05KYjdU7HRooCz9crXa1U5eZBwHdpoem7Aij73q87om6uF/PzGTObHDQeNNnffq6jEDw2gvfiphIpOL1ejutIGsW0br7TGHq5cY6lpjLTTTM/MK0/s1aOQfDUIjTSQE1pLafVlT9ovNQRLjw6b7rxCXvv5NSaUENUkgk1hMXidZCbeYp2XGh5n/cyYwPl2Nq9GvZROJ8HOp0pv1wmtKB1agHqkj3Pq2PFw0G31FFFHf3sH36jr37zRpPxRucPP9Hv/N4fazAYWJ8+mVxrt1mYbgrdv2Agtl/73Kc+quMAXa/ZoKdcRAQNA0ckINP53OgPujuMPjBHMS005SLyftFXO8ImGS/h/cCZ5hrJhX9Q4MIghLNwrcUas7NA6MI0KVAZN0TBr/atyBFHDJepdfgjTNHQfVFNcZ063b463aHanaFOTs51enamFUZqm3m4e5cWqpdmMXRI15yzgEaQptAIkp2OkzYu03UrTe/LmSvgx94micEMCYK3JxK+1+F1gKsmNVB+mmLYE5EbKXonDVAyhzXqqdBDel9I0TVpdOA6OX5G/PK6CqapXSVpCLnWOGXaNdRANeAIQq62qoe2PvvZ15rerPU7P/wDPf/oh3r8/GNttzNtVmR1Ypx2q/0WeiGgDFnYrMFE1EiOukH5DVQ7oulqYRxoNJCBRgJvHI2FOV+qT3y2xDAlU6GPDSHtVaLGRv5nZpiVtXcxnlyAPTSPM8EzGZv0hKkT+2rsu2VrhbNhF98T6ypiuizNSZF0wdAIEyggf8yHwqyTDx0slZCsBb3SoJMi3iaQWKBwIAzixxrhFaKSrq+vNR6NfS+Loqx2q2ZPkHa3EWgmfPN64p7zN1JDaM8zZ/Sm/STp9NMmaWfaYKmEuaKzW49NYezpR7fVtG95aOUBz12ofbA4Af1Ya3GPY7iB4R8IIZ+DN9hQ6X/63//dYUYDZMekva3w+aIZxKJ+NpmZo1oWAfVLF66tZseFzDrBveY/e+oVDYynotbNx5vmgOj1ezo5HWq6mGqGAxC8e+iWKW+DgiBeJ5BBH502vgknNkJmS2gIQdmqFrSZchoNIdNl8CMoZOH85CQsJvC2EcYlhek2bUbYQ0eGUDj2cAhzuHtDZqEvN24KbSrhzQtTikDQwoQhUYmyKU5yWQ0Dg3iiYviTinjsi3Gr2i9sLFNvlq0h7Pdbev68rfNzdA1MfJiGsYDD7Qm6D5+FJtc31OGs0SBjoW24HQMQNqMtTSiwebx2rXxQszjotFnSSbOiUzRPRDageSFbh0nhcmqHNiw1aXSdv0OzWYUyulO5drBDJUYybGC26t2GSyvvgYOcyVi53FRRdNRsYtBT6N27G735zVyvP1trdjXT6nahw3Sn5r6mftFTn0ycGhocDhQOi4UbfJtICIi8CLoour7tRrjJ+YvpLBsDI0sQQjYD7ikRL5uqDkWhXb3Q+/1KV1rptlhpM6iq8qCl6mlHh05N7ycTLWi+QPJwLiTKhEOHe+cmJDbAoMTHZNjZPOW7hhBxMBNQOzYm50AaZJpCqGT8HWitefPy5NO6nETdyhb8iYoXm7ljrEOLYTc+UMMoLmPTzJzx2BhBIb03UKfEkvYXKxjk8OHDB2p1ekYX+8MHqja6Gs+3up6s9d4NYVf7SlvzTVnj6VqXNxMVlY6KateMADQitoSvblUrCHi/VLV0rWZ9om5ro353r1oV6310qCm7q7TRwwddPXrQVYVYlANZebPIXvJajqlpWOujvYxnJbSCYU99R2eL8+Sut8jaNQ7eeLaKhKbeXC707s1cr1+MtVs21e8+URWLcCi9oGFlqQH9g4a+VtWvf/Olvvn2ta5v0PSBave03pD3kwdPYa0NqgidhqBr3nu9TkRJRKJ4QlsnaqMSeuBBK/K+CqmOg1uFZpEA4q0K8hUHhdq9wjSUUiW0woF2RmTCernXcrLT1cWV5qOZ4ye0KXT7bqFXX1/q7SscWslPrKvdq6uDqU2/ruc/PtXZs44OxUHb8tbxE2gW5mvCuMP2nGBmT0erZU8sQSag+2d+UwJAcjmddu0ojo99W26SUiF/zD7N9N6sIbxXjMfBxtmb9nPf4DvkLlCgKCgi+DmhvxQC7MmWAMUhfjwIk3umXYbvocsZxYyBYhhyZKpYBn4yhdTDwTR1zdQwe8sc309unvL6TL8fnTgp4PhMQfmJYPqgftlUIWmBwmgkawmjQOG9hElHTo6Ni/RdHeCRZZhYK0EVK5m2FahV8nBILs7xM+5TOPN/yW6S0Qd+lxqadU3pNkXhkVvOpHk6NkvfQwjv58uljTMFjydEIGl+47nOFM67hvBoLuNt7V5bemzs70Ex0asfaZeZ5UkznunlR4QwqudAcmI+lqKxoKVyHcNAKaOR8TlyGX7/97vNJyNhLqzuLtYxBzKm9Pds+NMzUa+gub9zF4VNw8+gKcTl2gPnFQ1hjn6Ia8VZQJFoE5WUuxcRUtCtGPw1Vdk39eWvX+vNy2ubYjx+8kP93k/+G8tycMzEVAamFHVAnSD5CmZGnPVLbZYzAaqg/3ZSacoxdjbgdqP5cqXZcqnFaq3VloaQa0mTR8EMfW+n9WoeDZWHm6HVNZW6KIJOnYbaNuexbnejJRFGmzg78yA9o++JeetiPszEuG68HipKjIagGC6DXlitqtMeqF7HKbShXn+o4fAs1Vi4EEP1n6qqUXIqj3gcG6UwxE/orJsVimrqikTdJdoLpOhImje1L4p5h564SYvnkGreDsimuIcZ1d02Gd//W0yE9IDFkk/Y+D16u/cIht1RiaR9Ir0F7zGxtlkfGGcBFpjdZkYakqmaDmskQ1X9009/rdvLhX78g5/o2Ycf6/zpUxu3wdTZbkba72DBzCxpwNcCp1HLGX25wtwpHJ2jbjELjRqRb8KB2ntYDMqy1jyQ/lLIBNKwMJyaA+3NlNvsy5ARQg9aqSmTy7Kb2xSYyZ5ut2SbniWTFZsAMSwAFIg1fGQYpF0xmmiQ3wDAQsfNNWVQByU3JFluCBkgwznARM2fIZz1wygrGkj6DzIkGDZndhxNoYc7RLLlBr8UkRUMiAHGMMJUETm4+VT16N82GKENNCB01G/nXTeGY3EKh1wiN4bJPjLo63lfzzUi18L7aBhcGmgDkIh04COwQP3FF/4V222hzaam0r/73/70gPGAXaW2W1NGyWiZz+ZazOZuiqolHvKmlnOyeQ5q1FsWEK/sEhRUGOeWpGmQRcQc2DRyFr/S/ODC09eby7caTUdeIDQgIFMReHvQfh2mLZhtmGa0l98Df0b2ICgS+UAYdFSgRlnQysJhk8I6HAt6p5W6+DmQbeWGMFnS0liRZWNnq3i4oH7xO5MEP4w8pqsIGl0sFmmz5ucFpeE7B5wXU0ya086YbTZ9yBjR8USCvJ2VtjtcCnFILKnZLuz+9fBhW8NhNK00gwSfN5v8M6YIoIa830yq4YZGDhKbRlEqVCvVtF/jjkU2UTSvrLt+p9CwU+isTYCm1KHxIUzcpiDQRsijm1lHAJyJZTGuqBQ6bggJK8XVsFZW3VOTsGw/kOtVgfa702qz03y+VaM+dOxCtdzTdLzTz3/2hb75+ZXe/Hyh2q6qVqmuXrmpfrWtQdFWq0L4NsVT5PzgHLner7zpV8rc52pCB7dabDbWVDWLmjOpaAgPqTDKlFGek9q+8HRpVSlrXNm5IXy9vtVVaalRsdHpD5+r/8FjLcsHLfc7LXA4q5IVV1EFs5AUfm0bcZtCJOt2DudE18oI4QL3NSb8bFJ2jcIVLA5EdD5GLGyhH9Ms08GSEPj7k/MoiLPINyakwYUP22waqZgeU4CiXy3b/Q3Ufo37rYcXGxu98H4YsPA+cOCtN9uqNTp6+OQT9YePdSg3NV3udTNZaaua1ircOEwXS40moFptxy+8v7g2VZyf2ayTYSTVi7HaDaIVlhr2dhEZUYWKicFMw593f1io064YHVxvxlqvp1pupqHJpLqnqGASxxrD/GMbYvo8NT1OQu/RcbIWLP/ZynuMLblscIXt+M37pS5eT/T1r6+1XTV0PnyuetGx5tk6Aiy6O003hBwiP/2Hf9Jnv/pCF29vnW/YbJ+oUm36q6iTGRXi+BbPaa2kyWhkpgATUiI25ouJhzn+GjSsDa3SONfLatQr6tYrquEFjVayTkO4d0PY6kZDaBNid/B3bnwWhpODyb3cSN36wM3gr/7xG7365lqXb2dqYOKDxXqDGBupUj/oo98906OP+mp1G9pBld7PtWRwgyETG70HRJgT1K05gWZOgWYd9LG5C7pX/EqnZ/q3rKzLxbCdj5OuLVOkMvUv36NUEyTqEToZ1i4NUYRa58D0O/QmptsxJ43wYwxhOFQD6QsdnPMT/Xt6V6kIyLTWTMFm/7vTjcVAMYYOd7rCaDQzjTBa0kAI84XIB23WYGQI7q55cXA2MRKeQkeOoBuzpAXiPOT5jQltvIcj8n1Ev9NVz6ZrvkAxjMrvxUY0KarjSMVM4KULrPtI4r2fy5/lCf8/R+HMw5dj03fHy7x3HfKfWhHpf/m+qUw00mEqY/nJvc9y/3VzofmdJs4Iwl3zlRv741q8hxDe3ZswRgrH3LuvvO6i2I74jLs1nrMV0apCpYqS32s4Sfru02BjGJKuLQPeuHHHNRIGEMnx8G5qcvxzGwFVymo6kxBmCbrvbGaDdj1RF7O1flojUY1HERspJzuV/LzaaUn7NYKuQqVdoYuX17q5mpny9fTZj/X7f/hfe2BMvTG+vdYOyUhFbgihUFYZum7mWkxHZqvgkns9m2pGXZBMQSjxqevYZ61Zt74z2Vyawsf+zXODNIjWmsY1BqGO26gRzcQZmO9PenbR+jNsd3EfTBcX5z5DQX6C7seA381HMjXhmcZHwFb9CU3jPdAM4l4+mWysF+92hzFoo0Y8QH+cqKLbKLjTeowI4mz9SU2VC/Kg+1L/VewWmhp39gf7I4QG21Ut9QGTWMfZRJNkZ3wTmNPg4x675U6rHOvUz1x6vlNfdfzvgcBBa6QzS22ANWXpmoA0E+fj+iSciUFe1xuC5qMZLEpNradlTW92+v/+8ud6/2asH37y+3r87JlOHp9ZBnHAC+AwV7m8UKWK+SPDzoOqyfDRTpXpnmASmPMMAulLtF7cgf0MhbvscehjV2XMdZMr6HHvS74MSYMZjVliaKTG7QAd1WY04W7r2BUzsACc7hxvzSA0AshwNZpIDpbvD5/iNVJea0IVTXx34wXtMq+/MASE5cZX3g9ce8FcczPIvY5hDXUWQ1W/B2imSWPKM2qHd2JMHOlUcQwM1/VgtkvkAOQZg52hU4Qb/+wInjRkDEZKbmizAU3QSXMShIGKFBXkdQVLw1Re7nFZtQIX+JZqNYYcAA3oK1fJdAfAb6flnIgRaT6XppRqf/w//1coJl0QQEGElwzvNvOtcZRyhlXRCN2DKQJhRb5DyJmEuUG7jOaIwj6c+LBm7wSNoYXtcaFv37y0o6c3SELbzcXFOW2n3XrrJhBjDpoQ6HBQDrgJIbbnQVh7Cs/NpGDe2N6fxYktPe8nJoMu8I12ccM41FlUNBzRDAI3s2mBaNokIhcMXGCjFztP8PLDyA32IZGnqBnN8P5Ck8biTKHsprTEiR1U1VQYQL+rQF0r2/Cj0Sw0HIT4NAcNU6zRBNZrOGg11O8inAa9Y82TfbOI68sUotJQs9JSeVvVYVNy4LgD5cvSoFto2K6oV+zV0FrV9VLFbuNYB1C5/XbpCSJZJox2sSsGLreGjr2telBRL8cX93tP4OrCmgMolmwYZE2t1xzOXVVLfV1drPT621uLmadvVqqMaupUW+oVbfUqLXXKdTWJ42A/tRbGsz8i773d8j9g+8ixwfUTisnaGrlWrR4hxRSyx4YQm/JAz6r8ncNe8/1W87o0Km91sZ6aPvp+v9TD3/tUp58+175VaFU+aIr5EYctB691j9yvTAjBZSsOZQt5aepQZ/rBp1mNAihyGAPF5RdriiwwHywEhqesHTdL3kjQjQVFJgqrOBijUAz7c/aBQBliwBJFdC5GknYj2AO2PPamydSVEFyMJnywYnG8Ml2wWjTdDDY7p9qpruVajp7AFnoPXTVRW9hmTNc7VHR9OdZquVWjwK66rQdnHbXqCzVqMzWKieoFv0MZmvvaNOpnpg3P57dBP6niyLrxJshkOA6NCKkG/WW4Ytq1H9Y71CCK6SgQY6p3V8DngnqJ4ZNRv7BNRnc8G+9tBf31ry+1nJXVbT1Qs04MSCvR9jA6aqiEIdahop//4nN9/fVLTaY4RNbUbHVNc0b3wASUhpDXaDcaatdrHo6xf/T7HedSrZZTPXl2qocP+xoM0SmOdXPz2s81GsKzft/ZSJi4lAsypGgMQdtDnB4hfqmw9uGUaJMUXjDidxDDGnr37a3+6W+/MB12MUbD2vHQhucEdzkGNmfP2nrwQV+PPjhXqb7XhGBcYmKIwsG2ZyvbadNItpoNW+VntC2jKoHcHslMCZa9XxBHIexC/1hEJy1bNsu410/mwjzDi3we/y89FznqwQ2hg9MTyp0mtCAEULM5i2wKxHNEQZh0hBnd8+9eXTm3tupDlecyooOSs2nqcz2USQVZggOjubwzfotPkR0rfV/yV2oyMppkWDUcuY8uhCkY2XSjbJJ0NAkwVygAhBwEla5Z1vFZF5t0SveRBj5HDkrIf/+umUtaRH+OhMAfG/uMlEbxeocQJoQxI40ZgTuiZXFV7/+K9XGnIcwIYbpcvoaYe9EU3qH8v61vzOdnbtRcVKeG8FgEHbV76cal1873JSjzJgcfP7P/MW2T9996vO97jaMdzFP4eUKEjXZ7j04NpL//Dh1nP4CNkumkAXKn9vHojpreS0CZ3tYo7pzelFxEMwvCw+KEYB+L/XsFrXPXUpakHWL3WxUlikesIwpU9yrva3r78lLX70aaT9fq9h7oyQc/Uhu3zqKqzXKhA2wtN5RLlXYrI4S7NX4QtzaXYqg+wSMBtgW503yh1zOjCmQuSliMqZCGgBKGCc4htNGOGSyrhg7QulqM/ShsuQTsM/HeTSb2ILkaX35svmdIlEEBGsKM/Cct4Y6/a1OMYJfArMAIg4L28h2ZejU1mh03pMgR2KOFQQa5tsnoxxEnabFC2StbhxxnK+wfN4Tkt+2T3CdRPU3aNIMxnN2TMjCIYJQMieJtU7eM1hxl2elsS+v0+FjmZzGFjHPW5GbRERwJGWU9h84x9ucwn4HQFUNi01VTlIFzr0t11WD9jPa6ebfUX/1f/6DX317r4+c/0rMPP9STj586+oqGsFxeGhms17c2TqnVwkqXxhd393gmWLwp//Menfo4OMn30Y9DonhnzTUO9+keB0IYPhdR7OTEonSv0/Wgn9j67E3DATu5Ju1g0qlGSH3syaG9rECSiyD2RLuNefxdZmpuyn3++IvnPzIow53T6drR1CeaZgyL4qzk3DG6h09IVlCnMys97l5bCTQOrbF71ED/TJ8WGd+BqPvZ5nInVPCuGcyq9TQO83oPiqe/klTCT2OKt3FNmgwKY8gbgAJAGajnfhfGewAMazuwLjWfr+2qupgdtFwctF6VtFjsHcNV+sM//cmhworw5CZNM7lYeSHucBkEycNhLwSmNG9uHFLjCDXOXXIyktngBLXf2kQmnDzPfXFovl69fa3RZGT6FYW4TSwcVokZTGoISxW1aALIOYOm6e42GqVaDbdHw0Tm4E/GC92OEBtj9hGTLGdggVrSEKYgXx4gPl8E1+JoaU6mNljtuumk449pElpEFgr0iZh2xuFIA8H79NFoXUi42ZnywSIlny8VAizUMBMBfQpRJ/sYdNB6E0taKGwVddwok8FCxz7XfIbpw8p5ZS7GH/T06NHAgdZFDeRorjVN4WGjermhdrWjYl9zEbm3NuigRu2gQaeqfrOkJjmD64X2s6kKnDLtMsTnxV4YqkE8lIh3mf54Esr1pXEltLRWUZVN0rEMK5vOYFTijXPHgqtrPS+0mFT0m19c6MvPL/Ty6/cqlhU9qg3UY3pXa6lbaapBM0jvRH4NzYu54xwUseHa4dP0C6aUUEyiIaQZbNWaarEWWPRwWHyPcSKNzYuHcLFdaYrDbL2kaWWvy+1K73Z8rXX+4090+oPnUq+hVbHXdIM2bOOAbD6PA1RtKBMPoQcGvu9JJGjNWnJbTCgXuhEaHiay4SZ68DAlDAb4s0SX8QYXa4fNPlOHsjblOFH3tNE7xrGgLarRHPlQMC0Uh7tQDGbEkHlETFdjirZYErB6JZixZQ6J5kDloq0N4e1buP8YIFWNjPLMIoYGgWcToyq6vZ5qu5bara4enp3oyaOhmvW1alUawFuVDmOV9miLA0WsNx8aoZ9ObxMKDorPxuuETFOLY1hDUcGkvOlCCY1r4oIdD4+Y4GUX63SQHGlnBy3IacJhzgMdHvKyduuqMwi//epK0xFrvKt2o6dmox3h3VilbxnWsG4rzme6IHye6ByyQht1zeYzLVbLNAEP5M4RK9Wmo3RA7h8+PnVO6GY91Sc/eKSnH5xoOKxpNH6rr1/8IqjgnYYenJy7mfR0ES0uUTnkYKJHYFIYwoEoQDMN0a7NVaP+FTj967JefvlOf/fXn2l2Kx3WDRXVjovZxXphak/RKKs5rOj0SU8//L1PVLSlyepaOxB+zCLKda3WxE7MHZPQbraSixlrNejzgfbd0XHveLqpID7WZ0FecXD5sYBOpUHWgORKPBfmqUovZymAD+M4JKNsjgltnsgGbTQGJtxfniMjfQzAnEsYxjJBxcpuoYGwOyOQgzFNTI/treGi3IjlFicrc+JZu98QJnA/zSmSQ+g9quWRXgsSdg+hPFI+fV7kvjIbx+TrG5/aeuLMezw2ZbmgzI3HvXbM8SBhIJAb2SN3MTW9oWzKlKQE9LLTJ0q7W6vv0Xr/cwhh+lj36MKpGT6iZhnXzyhmKkRSQ3i/kfz+a3yny8wNcXL2jJozaVZd9N2fMmRzn3gv0RBmpDhd7+81hMchRy5WvU6rHmbfoQA5Xy+a2ewWmZHxVJqFtul7BkZu/O6b/NyLyvDndsRIDPyONNb8kWLZBj0yFal2MGeQAy0umUvk2BDqFUzzGNKReYcd28Wr93r/9lq3lyOVq03HTgz7A/XaaAydEaM9COQSV9G5quWt2UHzGQZhEUOzgMVUKoXbZ7OhRhuWRMNGVDTBbgj5UY60Sjra6l6NRmjBjeYTTeQYJbTsYUW83+NaSWg73gxo8jGvwZDA9IjojRLvORtWxUdOAdpJi+aLBJsrmTKF7rmszRrmxlpvXt9ou6UWa6rTaYfRClp1MRDFLCWZdnhfYBYTDCqvn0T1RZ/pSBFM6YhCcw5qMH98enm/Zj+lKUwDnSO5I/RmlUQ/dePjffLuGQxue/7M99kCrMU7kx0WZWYbuHky4JKGS6nG4Sfh9+GRTbgqeT+G5lpUGqpVu5rcbPT+9VT/73/8O3371Xt98PQTffjJx/roxx+lhhCfj7XN3pDF14wOcg4gbQIVDsOfEC1ah5LuVWLyHYdt8Ux6+GW/kPTZuL+AR2lHCgpw7NG5c8pU7eOeRQYp0gkvn0Aoww066h7r2/1QRieeG0Le45o9LqGzmYVhwZprwzuENdfjXGPWGWje8WcmDbt1gS7CIg/TsViJnUJjB24QjK84v7OPiNkiZLM7H5JeKbSCAQrQM4DyH6kIqSFMCLXHpVmXHNyEII4Rl4fXQFw/00NTBiN7BevV0WXJoDDJ6w1MIR1bLfeOqZlN147WmM9XdjRfLvCHgbYOiMSzBPNp59qq9C/+7I8OJQKorXvjIiUXRDYp285GxISntlAKD2XrC5maEUYOdxaBKJo8NpUatKR0EdENkhEzOBnaiOT29lbT2cScZ28OFBeJinGcGKaQxV6ro0G3p4cnZ+q1W0bHOm1cfLjYbHQrTSYzvXzxVp//+htNF3utmKw32yoRgcHGatpo0EXzVM8hvuiDHB8hrc3jR+C9jI2ChtCar1gQOUCWhYtrFlQPNrd841lcNJR2Vkrar9AtJYF1RoyqoG2EVkIJRctEs4gGiUKcPDU+z1ijm2vNZyMLwvs4Nj7s6/mHZzo9g6IG5YS8Q7j9S1X2FdX2NRW7yPBDwE5WaauBw9ZB7epOjd1GFXSCC8LneV9QGJl40PwztYhpaDwINIQxFYJ+4YaQwhKqiq2EcRJFhA6Vq6rDrqbDpq73rxd69eWtfvUPL/X2m1tV1dZpra1n7bbnmf7a01hiCpOEHS4eEgrhXTsU086oMRpJQ7g2StusN9RmQIBo3QghMEr3rev7AAAgAElEQVR8v8tET4dLmm+XmpH7Ut5qVt5pWippWlQ1hcry5FzFw6HWzZLW9b3WdKa49+1x6E9ZPxw6CHIT3B+U4oi5wCQmUBL+vJ4stKEqh6U24m6GCqwX1g8HZKatBdrHzwCBB7HmPiaXtj0HZkzPIqQ1FmtGyDAACFQnePnxPEZDyP9it06aGCa5rGka4/ko8oGE8U9Vm21Jkxm05ZiwdTpNtdtN89wJbe0PuqpBGSntdHM10WLBBLmmbrvlbL1KeaEy5sm7icqHVcolZMNkaYHyx99lesyjTVg7zbWzPR1UTa6kFScqag1TTatoQu6VnXkImQvBI+f+nsYIvQAfi4Bex1JuaABb2m9ruryYmrK8XVXUrLfVqDc1n081Gs317nKh/R7HsrZubqDD4zqKRoVC5aDpbOw4CgZVCMaxQt+tK9osGYCtfZ2effDIyOd6PdHHn9IQDtQfVHU7fq2vv/m5Wp1C3U5T3WbfE/NoCNlU0OZgqkNmKIMhtBjsk3FdQvdGFAEU1aYa5FsupW9/81Z/+5c/12JSljah06Xxni2wVj+oaFRUakqDRz395F/+WO1hVYs9COFW+wo0l5qLGw4DrgWfi89CMYjbcXafvHdOHe9GRojukKI4BE0ZTagI6PIR8UkFUGqxXPBlBmI0hClHyYVVfNdxz48qIYXohtlSrPEYRFGkmDZqHXWYzGStXkymc0MYkUBRf8cg735DEmhgsAD8QT2sTt+f3DPj+/8Z6mhqVqJAiSItZ0Ld0RZT8Zko4t9tAuIFoxVm0Jgn3dHgZJpjNB3pV9ofPSZzHmd2uE3RPNl97nsQ53GYzycNdvVdAZ6bwn+uM7v3NCZz8uN3ufA7vrPYZ76rWWTokzR796in/5mXudcQZBT3LqstCyTTnclt470fFQ0hGsL4Qff/6O5f7qs0j+iip7PROWYUJDd1mbDgz3YHVIXhSopiCRQolW/ZgDSth+xY6YY1Nba/jbPeNUP36bQxfEzax9xcEHGESR70NKjJGFsVLbVqLe8TVxc3ury40rvXFx4UtXsnOhueatjr24QNjf7WLuIwgZbqtTGOg1FFji4sjoPWienlopMBYY6gqJS1dd5cZM5ByiHaKai4uIFN/fcp8hnah/wnNYQMbkCxMM7CQZzaBzfqZDLoZy4V1W7KnF8Yiy9opDRkic5NOWJJRwxD7OJOE7UsaTrZ6upy7uYQvVR/0Leb5HbL8G2tHTE7GcI5bnLh2Gv9ltFOiuowaOGfl6tw8nYNS0OQTGz8+mnpZM5fMP651wdV9uiyw6zjGD+SqKHHcy02nGhS+TTEtsHiSI7kUTdGRqXrASjfOb4huaF6F8FkJaFgDNRja+Lv1e0DMLlZ693rqf7y//47vfz6Uk8ffaSPf/CpPvn9T1w/4vRdqVCz79VsEX8UzBVHemCYF+HaRt+CNhnNc74/d41eXJCI8okhtmmchgDTpc+oaY6Cycyo5K9xnzq62cP4in0lbbdpb+QKJrMZP+y5fYoBBfyteGZz85d02zn/MT2nbiITC8Oa0hTtFpc20EaGiu5Ljg1hDAZi4AYyF5IzjDBtMQG11Ws2BhloC5vNZow7nVVqy3Y/A9560+aSew2Yx+FckokjRwqKG3S+3IMkY6rI8w09sY3a0K7abOeg3Zr3oPA62B40Hi9NKb+5nmo2pRmMzHfncxLPtKu7btpvyZYMM8XSv/wf//iAWDjokOGmxVTKmjqjaFnPCPqBwya5WUDyIe5drcNkBLoBrp2NdiO0c3vcNJtqd1rq9DqazWa6ur46TkZp2Fh4TCNClJo4wVyaLbb2bZ30+nr+9JkenA7UbpQ1HGBl34ag7Gyx1WKlX/3qS/31X/293t3MNVnu1egNVOWGVHGdRKgaE20XJKmgcVkK/cE02Y0WM8xzENjGgW6jmWTzy+fCkIHPxAOzhHrJFABzBxqeWuHPb6vmJcUiDUI82CCgGf43p7heBBpDoKi7fqD6yFDhfcymU41vbzWb3Gq9nqnbLWzQ8eFHZ3r4sOumsKjiGrfVikZhdVB5XVaxK6l+KKlZSK06pj87NSpbNUtb1bd71bZ7Vdfh1MVGGYwQpu2R1WJXJsdZkPcYCCGOrtUGG2VJZZ5SNE483NW6DVm266rWi7KW45Je/eZGX/3inV5/ca3F9e7/J+zNnyxZr+OwvFvdvdfp2d8CgEQAhEzTXGUqJFtmULJohcIO/2BHOOyw/0dHWJYtSgGFTcKECZDY+IC34C2zT8909913R2aeU1U9IOlBNHreTE/3vVVffd/Jk3kyce/0MS76fdzhsmLHT6E0lGlw8/SGwSPdzwbjHvxgczPla6FkYbm19TWvN5niYbcrQCiX0Q07J2ZZMvFrR+Zkt1Qe23S3xAxbrIoCm8EQu/ERNkcDbGgD3NtjOzgAfTNRYoQDEGrTj9NCMmPZvLtJspGbqx20Wh2yujSRocTELmp02OTvdZ91yETQdkrHAhR2C/9bz5jysM0ZJ16HKPSUc2dnQpr+UCIr5zV9uOj1iWAJl2tZd814TXiwLFYzswOyjOZM3A6zmUPReRAyePWEuTwDzrL2cTSmEyUL/DUmk4Uko5RX0oSl1yWft9RBst8t0eLMZGyu/PnzJbdwuop20qhfmyY3UIbssiPPGUIWGJoSJpODLdo72mXn5l+XsZW9/bJEzUNiG5bg3JjVwFrv0CvGaDf7mN3sMJ/usJzt0CWoK7qYTW/w+vUNvvjqCusVGaQBViveV86h9DT3R3y+paMo1no2yaaRxZzdHDC52mExnyo6hqGz/JrV6gaPHp/h3oMxjk87WK3f4vLNFxiNCkV9tBqyFLNzMSW/bV7/VbDIZuNb7S6WNA1aG1Rb+nvAuD/EsKAMvIWnn7/CD/+CDOEeu1WBXvdI13m2YJ7jXoZP2/Yew/MBvv2bX8fx3R6avTV27S32TRYzzA6jtH4rhQdt69drSoZsIhBO06VctGRNSlgYjo9xqKsNoTmLdM+rMV8xG1LROpVZRzSZDdDUKebpUXcbjR2Bz3fGUHDHphqFgJDSnohPcF3izq+MnYR2AhDSaCvSKaqf5UKyBG1lpZLrLmzd34lvqMBqHUxF0SrnbDYi2FiMsYlwDX13fq6OVjy7wtdi99SKIQkwEAqJEuW4Te/iiIVmnGViUdJcJ/ITM9fK/zaeH6E4Bbj9fbjsFmjOf61zoIa09B1LgJrzQ5Xsj+s9bA/8Cm5JwW//+F9hDTUjmm6w+Vrzmtx+HSnb5E9jdEI5kxXFdq4/v97cNRK8pnlVMNQxPxjKX7MQNTBoUwseXQaEPq8S2Lu41zVJIBODuFoDAjn1fSzgXs0EIvtc/plVE0L7PPf/DusOx5hQXcLjgZ4LVMsQEM4nc9y8ucGr56+0h/T7zH89xcnoGD2CKNZXq6XsnNmAu7hgti1dspkp65mmpYJ1QsKpebmYrVQ+pGMlsqEnGZreFwtLSjV5/d0A5XnHYliNTM768lzDDp3I0iu6nMsz2y/AlEY8AQzLZzTitmxE47ZEh5mzlE9KhUOg1MZm3VSW8OR6K+noenXA6SmVVH0pdvY0O2ONk+ZRusieweIe4pxHjw7xnE1ZLzMYCQiT9SoBoanG6tmqjzQQMOl9JXtURcdkvEC5qqMJZdEZM1PbjuGI3OsEYpaHukYq5efR/WA0Ar9O+2IMpPHtUTbaag0wudpo5vz73/sxnn35Bo/ufw2PPngPj37tkRoBBIXtNmt2npOUnpokoPJGnhf6ZpV8XdcrTAxT6qz6PySgyebxdVby6BI9l9uIoETkd7qe9nxfxn/sKHE8BIETKqFUXlTNoQocsnY0wvZMcI7ocJ3J9V/jNlVUiHsDrpsk75T3idnINLBRzEZsV254xsy67he/zow363rt5moMuvaiclISarLrbPaSyVXsBpsioXwIuSi/WwVr8++ii1rKzmmiSUUk8xijQUAlGNfKhgDQNQMjy5SnuHQ9wXOaTvHT6QqT66VUlPx7Zy0SFHPGtwvs6YjfwZ4jZ7qOBzR+77/+JwfZj3p3C5qWwZ58uBm+vreb4nangoLFHJkO5fIQ1JFRZCGsAPYuBqOBCnouVjZzGHpKoDifz/D26i1GA7rxdXV4UBa4IPMS3SmGbLM3zCJv0O3heDjG1z/8EI8fXuDuWQ8XZ0MBQsYUNMjGNFr40Y8+wv/+b76LX371Gq9vlhic3UExGqMlLXwDe+Z/kIVhwUpUr4B1KuJt1U89BJ1U315eufegTqzdlhyKysKfUlDHZZBFYNF4dDTGaDzW37PI4pzRdDIPxpRMCeV4BIQSxwn0sLg2k0qTFoeZkumQzpgS1ZVlo8v5VM6bNOe4uBjivfdOcf/+WL/nA8xicMPOxGKH/XyHzvaALoIV7G7Q763QxVquov1dC/19B71DF8vtAovtHJ2CUjkewM5B4sJnCCipZgOivYLpmx2CfoCGkXSZJePAaAv+tMW8iZvLDV5/OcWXH73GFz97hd11C4PDET588A2ctFso1lc+zBTWzMXNa8vBaGeN+dBO29/sPrIfsFc4LiWqi80Sw17fDCE7OAIBdLJtlPmU2wYD6jtY79dY7haYkCVkh49S6KMTtM7u4LoF3LA7OtzjMG6gdexoFB4GbYJyBdHzCAuRYzB22jAUdEoJTBSfjOgQ2KdbJjc0Zg6y0LYkmZ1c59W5WChZhz3jLvhvyQ65WCdQS7bCgbvsCu0kYZUz5JZmAGatZevN7qDko3bcYmeIEltJWjir0uEhw3wcmvXY/EbNHhYHjCIBzViaOBMgHGDQbStLkKCPIcZkOhUsq5cVQc3qC7GzSM09JbRkKylxJABkgcHX28ag33d255LmU+HySHOFfheDIfcFMmJk0pm5yHlWHvBZcMd4QTA0pYVkWVy6YNrpECWw4GbrfanfHaHXGarTtV4cJJHgs855zunsGq9eXeGzz95gOmHHrgPsmVFIhnSA0bjA0XGBwZixKdzDPCTOFa+g+5drXF6+kpkMmf3NZo754gqnpwOcnvVwes4sQ3YNNwKEbPgsVw7u5b7I559rhYdDyYK1qHLoYsJ81xmjbbYyCdostzgZHeF4NMagPcDl82v89Icf4+rVEqsZFOvC53Sxov06ZdM7rFtbdMZtPP7aBe48GuH4XheNYqfYGDr00tGSByfXDZtgdKWj3J4gOBm0SlrnQt8HYZyKKgzCYp3GBWrkVDl42cIopX4JDLPPK4LU816ct4lxMc/TJcMT7JxnQsJlmtJRReg408+urDbTkrnYgYWq9y9l1oZEX3PuNFequT5W4MnvVOAj314wPpRu1ccDkgk0qEiZV82IhwHRbP7ErHC6DVseVRkc1KFQAiE9R5pfzvnR2yAoQU8FDM2q2h01TMxKiWjMIPPahIOrwYXZW8qPeR0T6FU3tnpldYDG36s7npq3+DJfuV/NIbRLaxgaqN6qwGeCwr8XjWoteb4mwVYFRIM9r92rEiALEHoG3HOeLvI078evrxnKlCCXfIyyXyuzGH6xlCqZryhmMBohAYjZPWcjKotYZ0DGDwl2W1LTXFbBFDmLjzmufoZyXajYj1/phJtqEn5jNrJ0TnQLFeiOqVh5XIV/T1BIUEDVxWqD67fX8ndQbm1/JGm4nMG5165XAmX9XgeP378rEyya23HOjoZuk80ec40aMFCcYGhjUCAHdQfNizn1wJzOGBYrPCs8z1W9L4JC15G8PmYI5cbcifBw3i9G9UTNw7rHzwB/WeJHNYzODknt3CTodvt6BperheO1qGTadrCl1G3RwM3VEtdvZzg9PxMg5LPF+oZz22XsQzRRCGI9z2aZqGfK8pmlKSGBUbyW+rqrKQdk8hTAXoyY3GoCENYAf/CeAeNiVSWprYXrzGrJDgWEqxaCga+9JPOZV8QDAUd3qO9JMoajNizkuc7ovdBodDGbbPH29RI//uEv8OrFFI8efIjTuxcY3znS3GirSeUbmaetCAaepdxTcwZXy1i5zE30lL1sXwTVHASvihuhO7uNdNLvgJ/FZtFxvc+Z/TSh8n2wJNsOs3IwDTY4wTezoVuKQ8qRkYhIqDtpxh4kF1J+xGy6jImERexfot4+15nWa5o/ek6YJQzPZZ7V+fx5fjhqnjgj6NOhP8mYBo29sbYhG2wmmP+GjCAd5mlEyREIXZMY4WGtp/UlS6U8VL2L6azI91b28KxeUYs9MATPbmki9geBvuWcZBg/EwTusZxvJA1dzFdYzFaYXs+xmrNmjUYzSwU1YEhSmQVVbOCG6sYWtvRgiTXf+Ef/3T878AFT8cqFHtshmRN+EYPIuRGRGqVklDN/Zii4DtMpyAc0FwiLP7J+OUdIsw4yaSxyKR+jU6NYsU5bssDpciGWh+wUCzReJG5yVFoxauDRw4d4dP8cD+/2MR62MSga2G8W6HZaeHj/AT779Cv82z/9c/zi8+d48WaK3sm5AGGz1zXx2XbGGy/GoDcQ+7hbOVdQuT6HhhwVL1+9ifwbAgV2TdzN5qAypZ7cLMnKrdZzGeRwPnJ8zJy3QnLT2XSG6Q3lsH5g5EqqebKUhjmziNdIRbuYJ2uENXQt5yJv/nT/YgbRnfMB7t0b4eHDI5yctDEa8Ukh8OB1p4yM/3lAj4uyccCImvBihV4xR7FfoSBLu+2gt6eZSw8LSir3c7mcig1iblm4aip/hRs6RdIEhM0tGm12fOjgyevELgIDYpl12MPsGnj1dIbPfvocrz+b4PrJEqetCxy3zjBsjTA47NHfz3wwc8NqsIT1hy3r0+TA4jB1bcR2WarCZgGvN0EhmwNDmspwUZP1Yi4jN3UyaE2qs9tY7bnuttgcyBIu5LS4ZSbg8BiN43NcNfaYFkDnXh+t0xYaI7o0m0nh/RCzJonM1kPbmUsowGpGQPukZM6eL6TUJA2DKB3VsC8PmSz0olBlVIm6o9uVwCAbBezWsFhfq2vj7qOKX7K4e4aYtwROWqsDWiyogyF0ILu7zeIJ5OynV6HXX5kyM/B8jcVyqTVMcKluLaWGTeCIUtFeR7bk7LST9dPMBHX7MoBxZ5wB4VtK3ChBpEQow3t3lh04w2epxgYZN7qe8oNW5GooCSy29AzJKS5mMjTDER3gktHIBmwUtuXMUxZ4VOLTDUz/bcsDyTGaXeXqMYx+t2lgPiMgpDNyG6vVHNc3c7x4PsPN9Q7zGUdSRsqhpFS2P2C23w69PoErGXu7vPH1X78FLl9u8PLVSywWc+1dOjj3G/QHLQzoqDruYDiimxilJgQudKYjSOZ88joaBxHxwNnPBsGhZ2BePL/E5esrSTq3azoA7nUAswFyPj7DZrYXSzh5s8ZyBoxGp9pX+ExsqZJobMUQog8Mjpu4+94Y7/069z/qtPaYLmYqcPgz7WDmQ10Oa5qVDSZDJ3B6pGTHNJrhOajPZ09OdsnsWyak/0XXO7SatWMv5lu2PlfcsTVDWHp01NiRLMpVZILND14rA0J28uT01rakmjuJO8xRlEYOHJ2mZcFeIr4Egb/KOuuwz+pDkiEXhyog1HGOGZZg87J0tapiz36jZkqyE8x/l/brlhXWzW3S3Y61LzmZYJrK+cR4zQFM6qBIT7v2iGBy9Nw4i0ulehgYJCDMw11qgAMdu8NLvjZLV12feFdlYc6tOPLA6uDuFiCspKEliAtJaYmJav82f9a7ANH/7XzWRFOV2jSY0djtymuQ8lppYddlYZ4OgwlISyOZBLQB7L03++qrUVYCwMo0Jq0j8h7wv3cNNid2anhp3fE80Hs0O5AA0QSiwSkbK+m6mgAiz5D6NUm3xbw+mVHL5odsPsJkTLI0zplxfKfZNuhjbvKcjuFbbJcHDHpDDHp91U6UmRIQco0yHufhowsMx20sVjdyf2YtM983saQsNEaF5CMRwFrXJ1wjS0AoQzTXipZ3uiEg6C63TVXfJbGgbGUW3wVNT6gssYqmBGJRbyrblWxMOgqngyvnGwurzhZzSuUpn2OkEA2yuthvCly+usGL529wfn6G8dHI89UdRv449iWfh2xCGSjU1QrZMqA6KXIGa/VJgtZshCl3OlhcNv75fTccupekNWYVs9GZlLOq/LoAX7uFr2XMjKVM2Usoshljnk17TrD0ymmm8kOjVzbvpiOssUgRzOkGP//Z57h+s8Sjh1/H8PgYTY0A0ZyM14c1MUEs99Z007QRop7/MM4raChJQEjFnZrKlDDz2bN7N6+N4iDU9CcjbG+CRkFZq5801boBBj2j6zMjCqraVl3IKbWSJdpRP9UUFi14vEIjFpFXqOdE+7VnzaXMiei7Uuqqi+vGj81jnM1XsvOhMAgNh0F4VFP62lRosLGr0SH2O8xKsu5hjUdAyKYQ14T65nurKqlmYuRciu7F0tUaKWYYc//35XAjkjU3awd7RNBNfj5dYnazwJKs+JLkiAEdlx9ZwdVig8nbBTZLrpYYKbIVXJlFWO5Bh0JSa5nP0MSYzvv/9H/8rw6kmmUbzQDm0FfzTRMIEuxwEyQgZCFLQGjESjvxapaBDwTfAhcOdcg0ZCGjxodvOB4JOAmdSpLZRqfXVc7cZD7TZ57hBI68OJTn7dbMPjvg/OwMd8+PcP/eAD12M3ZL7NdzHA17+Ae/8R28fj3B9/6fH+FnH3+Fr15coXdyhmI8RjsBYSsBYRujwVjyxfViA8NB/n8Ts8kcr19dloGobL4xO4SLiewgmT3OZa1oWELGatjH6ekxjo7HkoGS/ZxOOL80FTPDbjEXibsDhbIMKUNQoUMw0aJdsA8Xa7rzIXO39+SITOhYId/375EZ7KPXY4D6EpvN1GwbemgxhHTXwIhBra0DRh1m9i3QbU/R3i/R3m7Q33XQ3XVR7LtY7tdYgKCEhRUfygoQNggIaZIjQOhgespGWTh2OQV44Brp4LDrYbPp4vrVFk8/u8ZHP/gKs+cbYNLG+ycf4LQ4xfJ6gc52gyFnyoomGgy+bR2wUY7hWsCNByUHxW0GEcHVkqVy1gBqFqy2Du4dUC5KSbKC6QkIva7kJBuAcL0dGtxihdVuzQkCrMhm90c4DE9w3T5g0W9i+N4ROne6aIw4P7HAar8SCJa8jnEPstumFCOkmDXZlJ1u4/BPBUlku+jopA2wukE+IBUlzIH7gvEHpPPneobUnYnQeTJ8dk7jjF1aJO/0rPCZaS53aHDaOk4LfddwRJN+35BUIHZFMMvXDjq/9cQ4zxczDEd9jIY9BaZ26RLb2GPQaaDHa8iBZ2Z3biwDF0vCBSJgvhPrut5zCN0AnK8fXAdbd5fYEeNsoQKQudZXXNc7NV9Y2IgZU8QCD1vGltDRjuoDVrdVVpFLTB/MLq5uW/X7UOaMAV8X/94mPlLWaA6vhaIz0BweN07OsxAQEmRT/jq52UleNLlhruKRrMr5HNOoqdGm/fYKrQ5nQNnRpky8h+mkias3e7y+vMRyuZArslh+mRzwQLQbMF2C6Qi8WEy1P3T6LGAgSbtmawpK7WlU1RJgZWdvOtngi8+f4fmzS8wmCzssS3t2UKF3/849FOhifr3G7GaL1WIva3V+L9qwb7ZLrHdL7Dp0oefM4AJ33zvCr/3GQwzPuugMGriZTyIz1GoIy+YTAEQ8QLghc727U2tWIGr10s5bHUbuloz3CQnmbUDoQvhWplx0ZjnLZBOHao6wDggdOxRzKGJamMNGl+luuPg6N0oMYwkI00UulAfJEGYeWHRZs9lQgo8s1FLOF9JImo0kmLsNCC3P9HkdLFR2cDWKYDahfHbIQCm+yPuEmfKY+wjZEYPG3Yuu7NpL8JFy8HLfCclkKqVKE5lgHGTYYbMe/5OwWg+pXFuAkA3fAO9lk7qkgP3P6kCJa4ESsZpo1MxbyNRL4ZwH7SqZZTT6asVVbfuMQieecV9k/RmvoXaykHD6nhmY16ViZYNIWX00SGExG3uWMh5rngRhaVFKV912L91J9X4yK62Ux1qmVwJCdTpSu8am8DbmvZw/62YC10SApHQmjQtn9XLFClRv+fafVeA/3ksUhyyiNSYUTpnJekqdxSYw9yPeJzqiz7lPrMGRBLpy96jmYiG5YdFPMz6qjY5R9BuYzN9itrzBYjXFqsHM3zQUjGKXZ5gM8wKUlFJhs/cGwWS2bGRmYyjPgHo9hNKM9SCZODYE5UC6Q9Gga71notR0t3uFQ7cDDKa1vvukNAG0E/1iMfN5yvfW6KNx6KO5H+DVyys8+eoFzk5PBAgZ2dXWXs4xh2Ce+YzmzB/3EbmDOv4nDaoUURAWB5YqhslV3A/9Pd8ri/6Qm1IZI/aSoxG2FvSazGcnZKq6PrHe9XfV45d0WEwYGyDapd5zbd58gtWmsmhNdnArQMiRt2bR1PmvCLZGRzEClNF+8cuXmE+2ePDgA51Ja9BVlFnXvB9sBNtcUNbWDcos4+exAaIsZbLOIQdmJESwcNzT+F54T7mn888lJSUglIlii3GZcaJbFZQzofm2xZZHpnYqUBrbjnL+MoDds3sxAyCHzZjfFUh2lrGuNEeNBDzDQVsscJjTxb3zPmBlGtc1gdyagFpqo5DHxl6iKfNSLcnzJZSDHCUr572dykDFjeZP6XZKWTdP+jZjuAxYWTNwfW92E6tc0kgqx+R0bsU5EKdC7nvMRl4zUo75nfM1pjcLTG+W+rxZHrDV6EsHjb1rMh4ru9UBs5sNVeI6Q51DyNdC5p9Z6HwmfE3pEUF80m711ETlz2n80f/0Lw6NVt+ukVzU3OjURY6NO8LXPWAbkQ4CNpQgeX6OC8HNgBzUNKVM5K4istOSbJTU6p7B6MS9nL3b7cVgKKiUf6ZClB1XsyQSiLGwG3TRP6YMYoP2boYeVjgb9fDNr31DGtgXLyf4f//6I/zil89wenGBo7MTjI+HWO93WMq9lDrfDgY9AsImNgtq3OVVqzmQ1XKBm+u3dlklLu+HhFByBReBZIQJecQAACAASURBVIBMR29wfDLCxcUZRkdDzdhdX9MsZ47ZfI2bm2s9qGdnpxru5MPC/EbSuZznaDYKFa4koRg8TkC4P9CYZyltfqO5xePHd/De+xd49PAYpycdgcGiQ/kZ5RRkBxpYHcaKmyh2wEW3i7N2A/3DHH3M0G/O0djNZP5RsIPFe8tcmCi0tQBlXWmJmIoxSUXZbaLgmeuLux6LDY6rs0ilrfQY65sGpq/2ePqLKZ5/PMerzxY4zNro7no47Q8wZOKtAmQpY3QHU4+tHNc8SxgViINIKbmSmYy733yQeM28LiyfZHeRxT0zW/haVGBG48KSJRa84yhmV9g2DlgddrhhuDsHbI/GWBy1sRg3sRju0DxvY/hwhPVhqzlFHvRkdNxE8iEvqUw4mLo7ZNdYOVWFnrsusbYRjA2LUjaWsyT8tzzsdlt2iUImExUxgYM6mMrO5DB56NHZUFmvPasnK+F0ecxDwrOCkmBw4wxbZE3pHQ4oaPIiFoHsF52veBCEHJpD8OpSxaC2RitsFsAmgXKV6k6Q3EDKutQyDc2UhiSWjIeHpMP0IoarHZdRFa4p3bPNPDep+HrXoyHZs0TGbnPu4GkTDadRO5ZGnlTsUv57mxfokJccz/fB83ncKJvqqNFNi3sXZRM80DQGoQORz75lHfnzdocCm72H/mUiEm5fOQPnGRqywi56vD/s5P5J9n8+W8qpdNgdoWgOsVoc8Pr5Fd68muPt6zlePr+Rxr/Z7Go2lPN5lI5ybxoPx3I7ZtG1WLAxssHR8cgzir0G5osbXN28wYyFQLOB4fEQR+cjnFyMcX7/CEdnfRxaK2wPC6w28zA7olzW64LFQJ3Rcx82mJ+yZxu9/5RHBUtdsi8R+5CHfPA9pfwuvw3XcDZAZZ2ddXYU/CW7ks+gyBc262i6UJ9T9ELx0+L5ipyhUWOAz606swEkSlfI3HKSkYquc1mycHaa+ZO3JU7aW0rJ6O11qPfGAiRkzy5WMtbCzQtvtzWDmiwU9bw41LnkwUJVkA53ZmFC6iSHQbKRVDHYUMcFeBXNYjMqS43E3gQUaVMyWuYH1mYpKyquvNtxPBiElAAzJe8JGuPmxb9KIK/znoWY7ku8qwDRJbDU64uCOb9Gmd8hha2BZz1rIbWMN3aLVSUx7LrUMjsXWmHKpYqqlnNWY2Nbsn7PaAy37rQq9H8xD6gLkTLSqtGhVaO9uuz1x7mV56ibKWWMRclE1h6o+N61Pwl2IAEwj1/P2WuVc70neZBrMSIpBKy0bjg+sMdyFVEK5NdVn0XgujL9CKyamq1brOdS3ygbudXBXnP9se9lULYkZmGOUwM4OtOkfEkg4J8tq/u4FzYcMtRzdp0/2tLyBCCkUip+hvLUyOhkUR/PVTaMc+SiDHIXoGqhsaccmhLJFW6up1KpMDeZBmCsW5i55+WWbGB8jvrHOCvnTP1sMLpKbpmlDqdqSUSB4MZCzIm6CSGtSnm3649WCQRrYLBkVDOrMZ8TxXv42uVnS0a93nwucsqp5XET+guoUZQOns75Xa9ZV7PpSMOdPfr9sZrymybrSJ57rGPsuEr5o787G7rOgE3WjyCOzWs3BuwxYibXDsuRghHPjmc0JRPVHu0xqWTjs/as4+ASOcfDQCWDaxLvY7Gb1fj8ZParZ1XKFpUxVm24YKhcpW8zb9kNdH1H/FHFUPj+S3FSNjX8e74fjeu0CbD89LPGYH2qMZzYh/VkMP6j1XXQvZQZWtXYgVEfbpBo7EY5iAc1R3hPXO+40WRjyw4m1xtcvVliOlnj6u1SdQNl0o1DIfUMnwGa6lEVk6Z0/P12w5lK1jgEfG7q0HmXMu/t3qNNVUOS84k0yOGF3KHxz/7nPzns0ZXxBAEh5wXZ3raJow84Hi5C+ZKleUOUDKnVkyyKpht8Y2YVOQ/gAMY2Q7oj342WxmQAtwrR3GrxSTK3WpeFt4bm5TJJxtACQzUAija64yG6rS16hwWOOjvcGffwtUcfqFN0M93hz7//E3z06Ze4c/8uzu+c4fTsSKHmDN1er1h10+hjgP2GklTnnPCpo+yPr2m5YDd9bUlbtye2jBuGOlsFqXEWhLyhwNEx54foaMWNB5jNbjBbrLBY7XB1/UZzWA/uXUhaSmZ1Pl9iMSXTynXAjXqAzZoZIHSbI/AlIFmhySDrYoevfeMBvvb1e5obHA25UKfotCjDY7HIkNYOljhD+1BgcGjiolvgtLlHd32NwWGGYWsBbKfAfiGmiXeM6L91iJDWkCpoEcVhqJgOxU1wivsAFI6DIBrhrEbR6qLfPsLk5Q5vPl/gix9f4fVnK6wvOyi2fQwZK8H8RJrRtNYqKNh9JMurGaItpY9QhEVZrFOmSV02C7mG5Y50seVDsVgunCGn5gG7glzg4S7nJCk/apTE0fykOYxOlX/28nDA2+UKy24H26MRVqddzMcNXLYmOJy1cfLBmd6fmLUlATlBld0+ZYBC+W7YKbOxoYgUHmI0jBGYygFpAxd3qjnKV80jZIGow52OUbTijjJQz0awjZ4fcRaUYkoaLSwWCxkxUfqomAoNJxPAkKl1PhEzZTjbqEiWgowiN3tyUQ0bCTE+g/IQSmU7nOfNTZxrigeNA+L1cWBRzJmESoZVny3yOon5q3ca3GquJHCrgbsgNcpio5SGRu+fMw/5y+DZrLx/DjuUVT5TFhXuBLIw4zV1F07OuXw2ORzfcnfQYJWbLzV9/DCbKYlT2GNrnjUOrTLANg48HUYtXbRyPsmMgGe18lqYHaqKCrGWZN93NDrYotvso9sc4LBu4+Zygc8/eY6rywVm1zvcXK9AYpYHNjd40PxHEn0a5fR03/lal+uFFApHx30Mj3sYjAp1+N9ev8YN90+aBJ2doxj00Ow0cfHgRKCQMlK0uC9da12xW0njDDZnWjSUiuI9C08TJi6QUyZVZ48McyxySrli1NFxG1kYx+xs3GN+tdyq4yolI6Dvk1JT6038PVRXZLPBzIuYx1pZkIDQ4dCeocn7QuZdz0o9QzD4+mr9aUouZIr8t20cmpxTCpY0mhGeT/RirxoWYVQgyRABoaOJ6s96tFLj/eTaqK4pzfyj6knSIJwrzTb5uUuzEjfsiM9sYOMzWECzDkCjEFOBm2yg6t1QX5TPbwUKk5lyEyVetZpiBxVZyb7lrdTdr8uDRWhXMQE8aXTalHKw6HWXrzMbbrfgkJjnNGFIwKWIn3g+jasD+MXa5AnAwricfSkbSrnS6qHUkaEZDUULaNOBNh2aoyGYRE5KdyPKwjL1+L8YhBWrHs7OBoKUiFYSuWyQuKkQv9IMrHYJapBDK5WZujoz8mdr/Vf3NZ+hVHNxv+OeKO83zgxLteG5YY6sZKHP2e0NndK3K6l0OOPMnGY2buWYGwy+Puu/S4+1CjDGZZDtQeSIymGd8jmNGMRTFgxXvcHR5GwXG2Yxu6cGqiIfPH7BAlkzhAKE9GEgi+h9gXUWR9bEIlJyHaqQFpt2a0vlWPQyn5qAkOMNVMvoDKqB0jSbMiuV9zS3ngPW9eiUcCzOW+8v92iL968KYKihHuvUn8tH3KstFkA+2/xOfK38yD1XBjKx/jQQUUWd+rpKqh4qqh09COw+zu/lHGmCEJrU7MQgSkmmc7nlsR3Wl3K49v0mgJOCJ5q2ysPjdQmpu/6OJitqlGVjK+J2lM9cFQI5desr6dzKVB2Un2trvtpv4tmQ2sJNoP+/XyXrnw2Ilpn0VIFkE7l6xoO8Lvc4X0eilMyMzkK4AoTER1HX8Fli5BmflTCaMUHEMRvOCKfbrFJHHXKvGUe+H87rER+uXKPIyIbr14H3fBa6AoT2RODzy/VKpv/6coXXL+Z4/uxas6CXL5cygum2x6oPCFJNyJUPXVnXsa2knx3qBY4rqf6kRDjjpnS8UbVZqIu6367Q+Bf/y786rKhB3RyUY5ehqGmqxHXjuMo0Xs0dgeLlrgvS7VZMFBcFwaE6CCzaC8tneLPItPUGpCb9sPMX5+XozqnNVk5G1ALbvMWmCXsVMv1BFyfHY4y7wKizxUmvgYujIR7ff6wsjSfPrvHnf/kz/PyXT3FBQHj3HOfnJ5ivV7iZzVSYbdcsMFv6TFmbNhSaLTCaQuwNXSRN++9VPbNY5PNAJyo6hJJhoUMoGTsOpLI4J4AwI0Gp4WK1wWw+UfH/4MFdjEcDXQdKxwgKOdtEuRjnh5YzDoJyA7PFMIvILnPFhi18+LX7eP+DC9y501dWzG5zgyZWaJBNJNJHF9v2fRlPHLU7OG7uMaT74/wSg8MUR8Uah80E2M0jM4UPJ+eI3MHVARUa8eyeeXaQ64Ny0T0ObconHCgr50zm2WGMyy9XeP7xFE9+doWbp1u0F30MGkMF0HfI6Da44ZvoFyHP4ixBoUhHbzjaUnm/BQbdBbWC0HIFMoQ8sG4BQuVEGgimOprrlR1msgkaViar2GqCgQZXqy0WRRfb8QjzcYHpEHjVmOBw2sbRe2fojzgAfdDAPrXxnmske+p5ER6gan7QeIbyCMloKFuNYjIz3DTHVG2O2UixNtwbJK/IXkwU3zYNY7ramHkd+HMctp7MLfT+57MZ+t2+HCI1ECx7764krQSD19fXWC7mcr+l/HE0HsoxtM/5OXa/1MRgF8wghYAp2RkPZRN8M9yWTBrvBSWdLHDrBVMclgHSLMGJbT8LpHDOMohwpzkP0eBcki8pjwsV3wEIuZFnQa2DKgvA2txmuhB7GJ3rl8+tCzKxTnyfbcpe+B6zy8cC34CQJKc7rJ6d4/XUvENcc8+JmnHNTiOFjlybGaxbMlt6iXm/ExyVFZ/WoQObe8Cmhe0SuHw2wbMvLvHLj59gs2qKMeTQNzuJvR6dk6E5ws2aKoC9Zw94kHN2ZjXDarPAaNzDSKCQ87JLzJcTTNmQawCj42MBhMVmjbO7R7hz/xh3Hx6jO6RRAvcBu7vqgJDzLxtzbk8Yw7krnayhmYB64eORAoL0UJl6DjCcQ13oRFx4ujUGqInhl6iSzFpHY7sEhQaEsXDUBWeGXsX0mVkKcKgZwrjusUe5K8xi2GHx+n7BENqyvPr2yTFGCFU4Qg/caFFzxh92FY6omcifyiLS5AJNMvgiY0fL50HrtwpmrrriZihYoLvjXuXeGRxbHZAmKVVh6ZJRRXjM41RSyLguadDxjmw3AXI2dMqHV/f6dmFbzjLxFFQnPJBwubTzz3JP8HNgNRzNr5zHVimJ0h01JVkGOalKsVuqXXdVRJYzm94jbXrkYlTqkSjI9ee6p2xkpdNsAO4oDGWFLxldOJjGW3HAew2x1pxF/V7S6KS6D/zJPgui65V7lFQUlqm6WM85L4mM7RAZN7EECHWJbVxOXb9UzNe2Ftde8f0DFPr+mdFh7IbMmpxhYHUNTQDZ7D6wuCcgDPdPscs2uSEgpHkZC9pGh81vmoN5vteg0CP0WQOqURf7usdWXRGaHfb9tPFMslvZNgq5bTCGUgnJjCRjOUJVo2ciohiiPuTaYDNeAEaSaNYhbOixBuIZRcdtysoL1a5UVrA2YpnP+oz3n47vXOPZaLSxj5/V9EwSLsp7VAkUq6zEGjrJJlk5xR/NETGEUZPXwYxBYK7hCkBWDR9rMnRHQzzl+AZfz/QHkCQz1o20e9lILhtfrg0URyGTGhIAcU5zHbDxruqD2ZFkZk12yOhF19vfXA13XZ+as2lEgtQBnFZ9gMiyYeZTu2pmZYOvDpzrFydYwPr3lSAzAGE2n+r/JOuC8s/yewTGqM/i3mrSRUPK0uBsrPARIduWCqbK+dbPKmWwjnHgylTGLUdgNjTWIdjm4U1AmUojgkGU8k6GwJPwGgxG6PZaaHWXMoHT9WJdy7MjRox0HsQa5GcCPZ7/N2/3ePV8iY9//hWefvlGjueMems3B+gVjBjpCC9FMV9deymrYj/gWaosWiq/+ExVYw8kpVj7dZp9kWLz+RUaf/w//MsDAwy1gDKIJyQqOqQqVVk6tkYkCDPrOnId4kZOQGjGJgKPuTQ7zGzz5tspHABtba+ZHc1rrek6Zc06NwBb1a8s32oe5E54cXaMbzy+h9NBC8P2FuPOAUf9Ls6P7+Dlqxl+9LMv8Rd/9XN8/PkLnN29wOmdU5ycHGF92GBBacSa3Xp2kejmR4DlboQPFa4qXlRT5+qOciiWumB1p0w/05GIcq3xmJmIDvFktiJlYpaL7dyRajK0tYNHj+9hPO6rA0QWlbOFi/nG7kDLLebTFaYTmkmwO0BAyDy8Jnr9Jh4+OsP9B6c4OWUmGu/LXBKvFvPFZKncw671ACejE9wdjzDar9HdTHC4for+/gbH3TUa2xlYiYraF7PEDhIBQnSOonskKUfMDvI17Js0xdhhz5/F60EpHt06dz3s5j08/3iGJx/d4NWnE6zf7DFujDBuDzAqemhst2juD+jEHODalYJje+Kzyj6pnVKHUpvVaxLyOmh0qWvroWJKiZVxpA6vDw596NaFfIEdH5rK0JGw08Gm2cLNDlgUPayHI0z6LVx393h5mGB31ML40QmOzzsYjRuatSNTqJox9ORy/ZL0KmZ0uCbkXMh61g90ShssCzFPlAd/Hh5ZLLLA2ou58qbp+VLne/JnJSDMIojP1Wq9RkGNd8zsJihkI2W9XimmhBp2Hs6cERyPh1qjBIQFQbgko5y1czdKH6mTJ5giINwyCNnRFLLpZpB6KWWLwk8ytGojrcCQNxd1Cn8FBAbDEHA4BHRl61SdzpDB5AafQLrc8Gs27rpWKmrC/l3MJt+DA4PFEhIQKmMzi1SDXjOKlQQ1Q75l3qB7ms6Z/HeRZURnwZANpxQtr11ZT9Z4q5SpSN6jzmBHAdKzqzWuKQ99coVXz67x+sU1+t0xzo4vMJ0u1ChSNEcUSzaOaGiQPw+KHdll7DA+7uPoZIDx6UC5UfzzDTvMMvMaYL5c4fXVlRjEo7Mh7j0+Q29IeRHjRnxXJQ9RpZmGKcFEREOmwgBRGFe3tmRY81xIjFZWVyETK9nZAIQya3NlbCMg9WZ9Dvij4h6F5aMTTvfHMq5Xrnchi5Ta3eWnolryg3sdpb16CA1QBYAz2ib3nJgvM8KISKImZzw9C5NSbD+rAWqshHLZEw85JVculOuRKRVYyq+rihpfU2W+xtp3hEcFdkrZaa0SCtiuy5zzLbG1hgTToNAguALO/BYZtJ6se37besGUf5byNkOOdxodWfD+bcY08Q2kQMl8v5JZZdM0XFdZyKr4tZzTpj3sVdJ1289gInc1aspCrnaNQkWgl6cmTyWfdac+2Qx/f4db54wnjccJJPJGxvEfa65iFkLloXkjfz99L/1QF/lBlceseTSxUrIbVYPrylqURYJBFf2u42xU4vvkM4RCgWCmY80L9uk1ew5U0rwaIBRG0N1vGRAKTdgwyntc7p3cMzhnzixjjxowQqkpFYQjmByAXcb8lpl5fvRcC0kuR3l8SryTEYv1l3JRvdQEMvpNmBEGm+b3kXJoN/aorMh1SGkj1UEdgRg+ZwZ9ZFj4DFFSz6YbzwGqKvh3nIdjni5f22qdc9IJCitX02xcZiGeDKzUCNUGfwuP1EGKdqxsDMSqrVrCJBvKJ+02DZkHpXLuKsWdzo3yw+tDIDHWiue2o6GSIDbApuzCtKdETAX5Dj0bNTUWTbgOG9ccGgnxs8O6w8+QmSk1ZEUehuQ6Z4fLe+yGQK6F8lzPXqI31Xz6y+tXVxvlHppgMP9b6ogEktmUvrUPxhmSjZTs8nFfiWZZ7nN5f8qmkt6TWXwBYC14NsNNUPH1KeolXEntGswPnyM2C2pityHFZ/UCPRMoD50v2LxfYDqdSdXFeC8SY3x47ty5g7OzAY5OWaP4bJFcNOSj2aDwz2Kt7NlV3qer13u8fLrCR3/zOV69mKCxH0hdSEDI+Bm+Mmao0y34wFE8PSNknTn6YmY4jXRIXNEwb0DVIt1KV1u8fTPXrCkju9QAojrsP/tv/8vDerHTA1UdTHGuxPmSHWTNKcTwFo9CKsIl62I3R4P0fFPJJZKVMOPBw5uSO7qLUtZGZo2MjIa05chJ441CDqXc6BIQ8t4wW+Zrj+/h97/9NVwMO+g1N+hyOLbVRK8Y4eNPn+O7f/YT/OVPPsOnX13i+OwM45MjZR/KYbRpeSgzAqc31OCaHWT3nQs3gyPdaZM4HDuyQR2+JtrS2j2JzCBdCWkmQxDIwOu3V28k7eOFNkjc4vh4iPM7x3j83j0ZTXA+ibk4suvdsGu102uhkQTz3mY3LbGcipBr8zrtcXo+xtnZEEfHBIRct9TdU2/MTYHAhYDwPu6e3cX7d88x3C/RWbzB6vVn6O2vcFys0dot0ORC2fI4Yaeth6YMNNi5cOgqd2s+ANp0ZZTBS8ODYsvtw1lXfEh6x9gsu5i8auKrn07w5U+uMHm2QHMBnA/GOO72MOa1ojSXw6wHBtfT0JWFXx6e0T+M7oszQz2+70Fdf8zRxGLHWS8OwNLxjE5NhQpkP5qpEPPWYUbABySlxhtKuMgKdgrMGm0BwmVvgKsO8Ka1w8v9BNthA8N7R7h40MX5BYeBfUDqNYRZjcAgC5dkCNTV987PyITSBCWLiWS1xLxWMojswh+4+dC8Jow7eEjnDIU7rTy8wn1NzKFBDF0dPXOfYI47ueVQ2xUjBCitAYbKxWSgeoEu76nqOcuRvWZsLe39nt1rZrY1seV8HQEhycv2QR/1X7nBvltQGji4EOImlCdgxCKVxXP9WMwesr9XJY/JzmLKRst/E5EdLqKdFeVZUwI9sgMGfJrlk2zUXTDfG7tNkoV0h9XKBXHQMf8hO+h0+EqdW9akLMwEDhyN8SsFdM3i368/XrWKHrrgFWihixdP3uLZ55d49fwGN2+XisW4uHMP7z16D69evcSr16/w+vK19pk+42gCuHGGgIWQbLwpA+62BAaPToc4Ph+h22+jXTTR7LbQ7FJl0MWbqxt8+eSZZn+LQQf3Hp6hO2hjveEBZUOEotO3U3TUtS7++dz7vt+++9m88Wd3HS2bVdFQOl3GnU2ZrtaXWQJ+Q7lcug0fjbeYW9EMTazrLJTi68x9GDgFKgvzhfhZ+vYxR0j9SswzdshAlG+CezyVLLZQz2IvGvfxvd2w4rJxILaZD8vAbYSTczVqZMZ8q50GJYyqrY2Kdcu3G/VRXO9gTjRfEjM5CQij4K6evXwTBgE2UKpkhKnwSCgZE8a+Rllwl4i9mlM2yZXAtHK3K2Wm0YSpy7Le3Q/s7OpnuP5sCBByXl3Mg4GaflbGcMTQUTKEfLZY8BIQqiLJ0jme97LgjmvkIsffjxTKQZE9cQUyA05A0kC/nG9MAE/ZbTj83d7XYs+uvR8bDMVMlWrgaKDkc84XG6R2NioSJGrZi4EJF0k9ZGYMzQqHo69CotMKP/ZE7thsxqpRQrmeXR9jKsoGR9GI4m6YwIaybM4MKiaM1yZkozZtM9vqiCmCuSp0vdOhNJ2AMPbFaHoG+V/FxCRDGKZFazamoxGajFeqBOS6Wpt/TdMosld8Yvx1Np4RuFA2rpmpZDv4W5t7kS1h49QZufv9Ss14MjZUzvQKmst4jxcgZPxD24CKCgzLEJPtrAAh102qV/Jn8u1kFE8uxvIpjLWslR9bW7ziW+elN9H4gtxPY0bWwKdaQGx88yOecBfvOT+Y52POdQtP+86zOrPRiXOJlXnJplewQfoZktR6zysloIyHCzMXebqFk7JAkkBK7AeRz6cZ6jBwKZ9NXRA/26nmqZjB6JOoKZpnYv2Bqe1u8dzmn2i/YU2uuty/3gWRvn7VCeXfG0DpVcWec0txVGssZZ2lv1f0iGs/joo5wpmGMM401PcO3XypXpGMrQDjMfq9ETptnqVdPH36Ek+fvMCL5y9xdfUWc+YEN3ZSEb73/iM8fnyGh4+YPe65T75c1mxk77no1RxjtJ+awemeesDlyz2eP1nh459/ofGSo+E99DrHGo+iuRN9CqbMLF9NsN8v1BBvt2jsswatPBhR5eefcXcFBoO+0hHoozC5XuDLL17hzes5mo0hhsOuMpUbf/An//Rw2LB4qs8H+YLpQ+2i+PCOrD+X+JBzR3ETPIPugXb3F+0Kly0myuMou+NcHT9TuqDMF2WXGHz1lV3COcSq0L1z5xzffP8+/vA33sdprxFAZykZIm3mf/zRE/yf3/0hPvrlazx7M8f45BSD8Qi9IaUQvKfurHBW8eZmqo1SkRPsKtAJcElhIw09XHByXmwTGXdkLJUNxxnJoqXXd3xypMNhuZrj7du3kvVJUkbJWmePhw/v4vGju3jw6FzW9Mwt00CnHsbIbdlSprjGfL7CclZgvWzafZND3tsF+oOOuvzjoy6GlKgygoCzYCFPlc988z7un9/Dhw8uMDws0F68weLVJ2itXqKPCQqsUYCMHTPjKBft4sB8so5zAbkZ8xDgA2BphgExC1NbEji4mt3Don8H0+s2nnw8x1c/neLpR1Mcbvbo7pq4M+xiXLQwaDdwoOvRuoXDhq6aXCreuLgG3FSo62XcXScGZ19I3UkCwkMTC16fNRlCvgYOinfLIFB2/804euMVUGLZ12lrLoIOozsOULdbmDVbmLU7mBcdvG3u8aaxweV+ih0B4cUY9x/2cfce52cNPMkI84NsNQ9OAcJobErSFCYnOa4j9j9ZweiglZ37lJPGHxyU7mrXTYHPHHSXY56DtrWFE8xJ5hNZhqT7aXpDObcGkbkOaGxDGQN/TyerFrqcIeQCcXKR5FsCjgSDCQhLJ8+UE3CujlKtYNoif7OszEqwG92ymH80xk8DDX51yKnKXmiWL+XOXvZFkwHghstisM42lpk80USowGXkeDGMt5TPuFOnoisBIaNSki0S+28prIrWjt1Oy32u7GH64BToDEapBIkhX8pCtEYRlcYeNjWqGAzH95Btoi6/gyefZNH/UQAAIABJREFUv8aXn7zA1eu53L82q726hg8fPcRkQjOqm8g27eDsmHtLdPhDwkNA2O1zb+ygP2bOaxe9YQdFj3JnDtawymVHsYeb6QIvXl5qHrdZtHB8OpBb8nq9iG4+mUdmPVE6Wl15O+tZhmlgYNlldur9rFFSZFcyfaWaJfmMsCmYZWq0baIYNm9hAGp2g2CQH9x/bA6Voerl9EiATx+OLkVK1iFet2suv9ZyppDPB3WmyvPy67AlFj8oiTbTkvLTrM1yDFFSem1clbGQAWFV1AgwRsZmeSyWnfW/s0SsFTiU0edsZE4P+VytGibpfFh9VhGheXw/dyXzFA0SL+ekMX2R9D5D+lka0QQgLIu/+LHZOc9iyhECt4s5b2X1GcRkR4MB5LVnploJCC2H40dVbMY6yW49v5/yb/2cVuA736fXXs5eGxAyemqP7ZJD+b50vk81x76Qjr7byNI9q7+v2vupg3iPDuS+kJ6nfh1l76hsjHjN5JqskK18fYMl8z0xM8j9NhjCBITBEHI32TQ20aCpwGCulASEIc72e9fsO5U+dH7e6dpUc90GtWZ+/LRQ/qqIIRmJdMUi5h6X3hGCslprfpIM1kLdhR02arDVzVcqhEyWozSr4z4i4MtaoMBeCoUExilXJCAMQ7AwcuLPc9Yv42d4HbnHEITalV2yujZds/slq6Q8y4hIMgPvNewGoEvRmuYgGlSWP6a0J2MjbrdjqvteP7FKQ5okjkusErI63XIP6FZMadUwXu8Yr1Vvwt3eQ6vXULGWfCV0a+dzrVGj6ErQETSBNxdiXX7J7VyM8JbMargghwTZniDxfEXN75fs5hd375RxGuyW/1c+e/kMZvPbNHdlCFfBwOzf3G47JlNIh3kD0KpuqP/bbP7cblbZub9kJetAMyTxZVO+1qiXSWCHcmPW3GvVBh4RSyzEeJdw6WTupeZzWQfxXCfh0cR2TVzRwJMnL/H82Svc3Eyk3OLZ1uocpPZ7//2HeO+9Mzx+3EejwVGfRYDPhv096LvCPZN1ntx6zW7zz67fAG9eHfDs6WssZnsMemdoUKm3sjpqs1rj+uoVWq01xkdtnJz2cHREjxIaLBHTMFPZEVoEhP3+AEdHx7i5XuD5s7f42U++xNOvrtFqjOQzUfQ2aPz2H/+TA53IXKvH3IPaugaDcj2MhVIfFk9TCi+S6GtE99RKerJLfgrz+/AmUALKqIa0ouWC1FyFgq0tKd0xwoIAqnHA/fsX+NYHD/CPv/Mejgt2Bac4UFKqi1jgr37yBf71v/sBvqBz3/yAwfExeoMBih6NAtgocV4QIx4mk6keFLKR3IDYSWMQPDc+uYl2OnrIluGoysUhgMTX0m7qawgKWQSyszCZTLBYLLVY2u09it4BH37wCB988AAX945QdA9Yr6elsw9BrwxCDmRILZfdbxjm3VLY9GI5x3I1dY5O0RBq54D0sEd7acq9zMA2GwMUrYe4d34X7909x6ixQrF+i+Wbz4DZc7TWr9FtrNHjPB/dxmQ9XmDT2WHdcVZL0tZ0ZqQ0I/MQ08iF10z6fXYQi3t48/KAn//wEs/+ZobXn60VZzFqtnHab2DQ3qGgVG/TxmFVYLvi8C1v/w6HWAP8zK4nD6FoHyrH0j42DXduOQO1T0C4MjvHWa+CkSWmyENzFL/33In6gJ1CdvyLsOJfdxpYtFtYdNqYdzq4bu5w3dxg0lzgMGxieD7Exb0+Ls4Z/mvwq6B6OnB1CAiTIQxZDyWECpAl8x2sQ2QWZdEafa1yZMra7cxKq2YT072w7HaX7l0uRNUgkQkIjUYY+WJWV3O5LaAXEtpCGU+MSeA8HLuFnsulRp0lcEpBDAijURPSHTt8sqGTmT58faZfsxD03h/HRYACF6QBCGMeIyeMq807u/ZVQVnv9rljaTtqHyb+ugSZVX/1XfEqWWeyD3xdNsXRQx5un1rDIRm1rp1NHzZ5Gmj3AhBqtsgFkc1H/JPdaWVByWHsKKII3Hn41g6WLDCz21h1JfNa8TSlm6c/viIg/PQVZtcbLGYEhDucnB7j7v0LNYtY4NCUjFL0c6oP2DCgMzIPKWbdUQnRL/RB99J2l2udXjd0b+ZsiEvlZquH5WqH68nSroTcr3o8YNmV5EStBKMaINfgfim5NFDLNp6ZtpDXSreUib1sHrGZ1yvDnnkNU3qWBm8GNmFNHzMhjKxxlzWyIxUZYvCu+c8YI7hlJ8A3wdnPlAiHpX9p8xKLhI0c/8+FDZ01WIDmjKrMA5SdaEBoLUEUXjmXxVenIioYhMhLzPnSiv3lmnVgtiS+ARZdbFfsQ1Uz+TnI8scvmbJKF3KWywYWzEcl9x3tG5Xk0c25KgTcBW+yTiEPi9I9GXgR4qqVQioVL8ygK9lBN3ss43S5y7+TydE7gLCErHnOl+DSjSyODBy2DMiOrNlwTzZfb+RWI0iqa6OL4Doj5Y25l7iJ4DVal4FJbbOgUiPBYJp5mYFK0FEHsfrakAhrz0n5fBSRJXgM6Wbug9qTS1lwqD9Ctuz/ipZESj3LejYly77zJirT7CpNg0JWWQZjE9JsNPNVNUKsihC8DlBWZ/AEhjn2wXMrZgjZKLUgosZwa5SWagmDQQHCJpvFHPdJ9jV7+LnPe/2IWY5miVpByoGt7c/RuPFiz5zCmJHVOchRlAJ7ZgjGE+sZLQ8fZkh9no18n1QGyXlbdCufBZqyEfTRlJBxCB10OAqT+Yd0TtaoEc8Bvv4K6LoM8TOeIyda62owV4DQgeMVaLPKNdtl2bKpSdbzXgegD44s7l1ykJYeinTSPKw3BQqqlhwAj1+5b1QQPKSX5Sbh+8dZQHs7WGLJ72vJrOt3Zc5mXIWib5x5zXMllTZ6FstdM7Jk3wGEZgEdiv53/TIbX1cLGQCD5kbvsIDl+/y7/jyVHH/nT6saUi5NvLNSAZcsdWwz3lveAa/+trGuCYzbHc2jymlV67lqhvL+0K+hzQaGch8ts9xtm4r1mE83mM3oJL7H65dXePNmopqed5jlIWt/+oF88CEB4SkePujL9ZYxYHk7eX4bS7Bpn+eETRX5Z9ObJiZXjMVbyaG8se9jPtlj+pamNExHWOHt5TOMx02898Ep3v/gHPfuD9DcX1tVGLnxJOM4O1oUfQyHY7x+NcXnn73CD77/CT7/7C3arSMRQq3OHI3f+eP//FBoQ4gQ3ei56oALQJhmFyrnS6dB2uHbFENFI1mW0nEv7MAVpeL8MncAGzKW6TDgOYK1be/vm8HZO4JAut3smWGIPR7ev4dvf52A8DGOCmbQTZWdxkN/tWnjBz/+Ev/63/8Ar6fAbFegOxqh6HVVMHEujPl/vAEcAqVzJYvswWDg0OzdTppfHvz8M2YH8mCbrJg3SOBkOR7BIMGcrZZps+wAeUYBhD+OMsl6vQPee+8+Hj68wNFJF50ur9dCRZ82MW7apHU072aGpGgPFQ5Jk5DVeqEPsXMNLqq2MmN6DE4XaOCC3KBojnA6/DrOxyc4Gw/kujrAHI3Fc+ynz7C9eYoCC/SwRZ9dtGaBDiih3GLWiG4IHSiZx94O9y6GhkcBwnuqDhyBWHuAPS7w9PM1fvy9r3D52RqL58BZcYQjMr6tJTqNFdqHNZr7LrDtYr0o1KVvN+uAkN35g+YjtE5CKsIGNleRXM1oRHNgyHwDqzUBIQuattYLw07Lw10HnZ8gSSd33FybyllcMWule8Cu18S218GmX+hj2QVWxQGb3g6dcRvDcz4cLQy6PmjZGRUYZNHVYREZ8rA0B6DuWjLnPfYsihVpUOuWZ4GlgW8bdLBbq0gVyVrt+JdFhzuW1qLrq7WuODDvg1ZxK5qd2EloI2aQbJFmKqh15zWg7YkdgdlF5ZrW5ha5b9lvzI0uGz4mtbJwFz+rw9OFXGaueftMUFjfoxPIloVXgPzbfb+qntTXJfSKE0SFiWSyNdCYh6v2lABY7xRrYh/0g+SApI/UzrsQCFMZfY/8+waaXYebu7Aws6XZARWJjtGRcoCAkFbbkpbRwTYidcriOKRdmjGNYjrZNL1oz+m1GCWBnqSiL55eSyq6WjAvbIXeoIvx8UCGRr1BCydnzETsybSK959yes4G6F4e6D5LNtDAl1LuLSdtY19lbAqH1xsNrskCe/BZcWzOnoUlzSPUGfb747yo92lH7Ljgyf8FixfNBEmxo1gSi9bi9y2qfT7BSzQNUvJkPkUBMR7IV0NKbYAIQWZhEnOfyoxiQVg1InTIc06DZkelxC6MFnymZ7s/ipHqfXBInlmULLoYz8NsLioL6bOxFTjk1mQALKMGAWNeBN5zM0yZ65eGJjbRyPVooym9RsmOYmVH06D6ujqTVj09PGe7jYwLMGvjR8BVYrKvVg1EU0fXzWdqOQMkxJPzaQk14yzOWUhKzskgU6FRcy2xFDJBitkb72XZoCFg5ZkTUUBxyT2f5+tg6XvEHIScWw0+tSjCTTTfUbwPvx+/00qCzS+KWa+aG2S9eLwFqAN4s++1XldmVP5+kUUY/8DyzCqYnO8xjTPqzpMJDvP9Ou6mivfgPTNLFZV87Fk5x5rMm1nYaEyomLacrzJMinum9VbqTYNFykt70NiDmZtg2kp5veGnnyqDKD87sqAFCja5WT8F2xCuNuW11qFj8C9ISMdPmc1ZMVB9eE2nqZSZsARN8biELrss+uPSlCs9Z7BCPqi6CS1sWTOmI2cobrSb6/qyJqvMmOyQ2kGDe5bWKGMkDPjcOGCDi689mNyyIehgcubhuYkQOXI+6UK05oUoxVG+NwHTMqSlfM5Tg2DFfDLE1YytznSFtdecaz0dGd8jmgAxN+yjrYH1nh/p9F5TaOg58bkYV77WnKEXgQ1JrDgzMGJNaidyz8HRME3LTPEKW8WO8SPz/6QyyFl7vafUS7sBUO5xvmL147/8ffYAyoZunO3aUnMW9J1/+XeBRL0Pdb2q91T/p3Vlwi3WX9yVm0ClCiH1KHX2/5ZU3veDZ0OpsCd5wdpAZy4vnfME6QVw2LWwWm2wmC8xm64wuZ7jzeUUsykd6plSwLorMjpFQG1EDo1GHXz9G+/h0eNTnJ+RZVwqS1P7rBqh3F89lpJAvRku8jREWkwbWMzcxF0tD46qejrFyycTEzyrNS4vn+L+/QF+8z9+H9/5zffx4YdnOGwv0div9XwY+NtYhhL0TjHE82c3+OQXL/AX3/sEn39yhV5xR9Fk/eEajd/95//FoeDDFX2bJJA9WBG5LaVMJZ2lYmiZnU49yCx+N2Z+sqMScgq6V5Jx8aFEJ82uGB85JUXdRzMWslYsiAgI6YDHoGyWNO+/9wjf+cYj/KPvPMJRl06oM6mk+KMmc+D7P/ol/rc//Uu8WbSwOHTR6Q/Q7nXE9nB4msxgBjHyPXEOkDpa3hQWXmT5eMWYGdhh4CllhqsVlms6T65l0kH3xkEwgzc3N5hMZjKDYPCjGQVGUwC9HnDn4hhn52MMhi30h030B5Qh2hY/HzThoRgIZl4Qrx9fC6Uc+l8MwnPWkh9kfzirSekqh667rSFO+o8xLIYYdFo46bVw3N1j3FqguXqN7eQpOrspCqzQb7XRbXYECmf7LaZkJARyCYD4/LkwSyZUswd8P6SZGajd6GN6PcKXH8/w0+9/ienzPQ7XHdwbnuGo00F7P0dzv0Bjv0K70UNjX2C9IKXtIi+1GiKkNA6XRU8Ox6dJjA+hNQgIGby6VsnKDYKxIyxwt8Eq1VkZHhTr7R7T9Q5bzj+2d2iN22geFWgd94FxHxj1sOs1sO81gMEBBe/NEfNXNIYdIIiS0cqxJjOVqGnXkSGQusFqs8OaZkr6syz6VB1Gl9vzHipI07EwIk5cFPuXh+l5f8PNlp2/AIR8TpRPU7ADukMnnF67lIZyBpc/il3aYNLFHNIciKx3aJGi3ItD3tt7smK+fjG9yaKFkLxp+bdB2m39/rub+K0ZJL2Z4G2i2MvDRONm8W4rBiWlYC7Kb/2KavF2keFCtQwvV2HM04OqBh4enu00ELQzsWSj4ULI7p5WXGNpcx2dVjHzyEH6KITkIiYpOQ0ufAiSHawzhHXwmm5wXgOu58tjVF153rs+JldLzQ6Cc7VbKwPanYYUDNT8d7oNDMY952zm/IKaA9G5JGgNN2PO/tAYYMPNXoCQAbvcF7h2uPnTOKovtpzFO51J7YbGGW8XVzTYctOBXVFHF+RMYC5Ou7Rm9zx4Cr5HpSArwCpumz+raKkxeRkLYh8Z2uhznjJmPcPgqIwK4doOV8Ps3qpA3DfR3ndsZR8hyenaqLgFFbdmtVNlpINvT4MvN2tYo20Y5cF4Izrv0R6ffx7f08HfYeW+t2lUOWNT9iTM8peyxZC2l46F+awEa34LyKREqSwLLV/jZHnldJnXMoFEgM+yJDNgdDOWBmyeCanceJNZD1lgRNKIEaCqIPe02jxfGjQlYLK5i++h5dLckxxEnawD35cMVoImrAPCktnTTKXzhy239Ner+SOpvPeX/JUNJRaPLtrTzIV7aDCDySbk9Y3PW93XnD1PtjOK6LIQrLklBjDk60mJZebKpqSyXMfaH2OWNEAvG5ZV4Wu203uJnwDLrX2WZANBglEtzoRwZVusPGj0J7WGGb+XZitj7Sh6IMxFsiGa8J+RDRkVsW8DW8bdpESTLLn67IaQuV7546iaUiHKZpPyPmMPfcccqWrVxVMe98KKsWQ0ao2PBOIJX8oJEX8N7RvYnElGz/u837+vk9mRPN8ldyNTvSHQZRNvJTDoaKGQ42okwAY69GDg33lvy+aGzzKb5QRDmPLRYD3rgLCcMc3nLxtmOacSjFjumeU1Upey/Ev9axunxedg8zNWgn++3Texia9JiabXYCUryBVWPTMGbC43siFEcxizTLoOHCnhWcL/SX64VZNA0bPxjOVen6LuWzLoWNOuUyrnz1sALc91fVGw7fH+LT4JN/t330C+v9o3y56wZmVrDWK/DJ+qFXufZ01JqZWGL3W5uZ+VcBUNwJ+NbJnDkETY0LDQDXapnOidweap5k5Zl9M0s6FkgNlsGb4fU0wnDognU7jbFmg2qbphHBhrQj67K42L0QOEBNHde0c4OuKeyNldzr/aCI81C/d0KRDlpEvCiHXYQbhluQA26zZG/SOsFnt88dlLPPnlWzz7YoJOo4/taidA+PDREL/zux/it37nQ3zj18+xW13iwCzwsoVlMoMGfO3OAM+eTvHxL17hL/7sU/zyE5rc3UefWdWDFRq//yd/dDBN7g1O86ixxQm2ROdT50Bas6sbYsbDwYfMMKS22zIarwsftgSE7W7H7NB+b9aJrmK2tRFgoO6Wm2CPhX8AQgZ0dRp7fP1rH+I/+vX38A+/8xjHPTb4F8rt4Ju7vF7jz3/wMf7Xf/t9XC3bWBwKNPj9uzRcoOPWGlt9b7orNTAc9RRHcefiTIclXUKvrq5UpElOpa4KCyk7PPLvz89PcffeHRwdjfVgffnlV3jx4jVev3qLbneAbjEQtVwwlqIH9Ieck+QQ5wHHJ33cfXCMwaCjwFQ6YBok8IHmnFgH+zUNHyKfjgYS3WrOzHIKu+DRlIagkUuXNrGD9h20Gcy62+Ns1MPFUQ8PT3voY4rD4jmamxu0dzN0Gwd0my0xhYvdDvPtRgUpJan8zHBAhpHLbUkus9w4C7+nVhf7TQfPfwl8/tE1Pv7xl9het1CsBnh4dAdHnS4OqylAF8PdSh2VRqOjB4UAqhzQvt0QLfXpKfeqbzRrMYTAgoCcfUx1P1uSnq7DjVPAOeIPeLDxfk0oH+oc0B60MLgYYHAxwuDuMYqzITpHAzT6LTT7TbT6QKfnj+16iy1lADJfYVHiXqDypLQRkQEgQGC3nF2iLRbrLWaUD0jvnZsV17umeLXh2j2TzMRW4acsqsSEKiLBRYGjWThcbMDPTUKzjHKb9EZF3XdB0CBDIUtDyRi7WNmKRZLpiaSFdL0iixrFfCmNyM5vzhhkoePXqNgTgu6GAaHNbQLG1TbnOiisuvthTqE5kwQHYZV+SxZSk9Rlc0l7TFVylB3A6BDrnImZpXxdLCplesPagZLMmPlLhsWA0PcxhMiSe/DfrVYTdZcdIk8gbhBpS3JL1Sgb5frlvuZZQIIy5zJW3UcXGGUHN4ua7OjK7nylYrhoUw5OS3SgVwxBAwezEYxz2WNzYHA8XfPY9eZasCOguuXJDmltqqT2euKhRSCreVdLi3n2Tmc8bHgvOV/c1h4+X07jsGmgR2OmTiFDK+59Ek8G0+ZZcdczsSWXJWxGd1tgZOllJDrcWicZxk3JGjPJNpppIQvbQNHoShJuYxRLRNNGXs2pYDmqApt3j5qGrkEEM840hxRrRi+SDtZk82qzrJRM79vY7lvKEJXMZ0O3wR2WbORseQ35+ggM0+GPCpUGtjt3U3PPMliqRVAEc54gwuee70wWnKVlesQQuFaqMeAqfBvgFCbLtdvgsQJlVcOl/noIpuwSaGfcinX33JObS/zlJgElYpSWhQtrADoqD/I9qAEUX5vPt78/WZdCxbmKyZq0O99PFu35Hg2qzM7L2j5+jpkIS9n5szZpzhIAVY0HPtcKuv7bnUXzZ+TP5msl6F/TnTuNMEKSeZtJsLlFff/I+AoqQXgt8nqkm6iLyGAH47UKDKckuAYM67Olvn4p009wbUbKv8wO3n4vdcOiWMfqk5ol4wnBtSlWO+IIoudu3wM1Ab2mtq09lnSIjq6JTLDDc8dLMGZhyRD+CiCszIVy7dXP5MQH2fDK9e73e/vDb7MCz7fO9vVWz6JjD6yWSWZXbAbfL/cNShz3VDBxP2zjsKUBGhsKbGbvZBojwx0qAKjS03trqqbhvqJ6hiwrmZd4LWLz4zkp5wn1CNLHIM4umuwZDlh2r+fXc5P+D7M6mWGYjdMEpP5ubhRbbe+4CDJR1e9jjlTSXZueJQuYz2DdeObdta+aIfZpRQXFmS0DPimd7OyvuLdgyFU3HphPzFomGrJaFDVlSM6O1xpRujblPlOxhPl6I4zEPmMB7GOllz3Det3w97GD2idSuPTO4vvb2MH8M8+IhgtozvxGlnFeG92XWGu5X1DduVhQ1VeoyZ41Fc9GNoUJ8BhRN59t8OZyhuurGSbXMzm7LxeMqOPJSCWQjWUIHhmhx6D63X4p/4+T04EMJo9PBhiMGjKZoUkSPzP+gUwiQShNkpjFydok92+azzCe7rBr4+z0AsvZFj/78Wf48pM3ePbFDN3mEXZr4M3rJ3jwqI/f/r338du/+wF+/Ztn2KwvsdsunE8YrDYJLq7DVmuAF88W+PTjt/je/01AOMGg+wjdLo3r5mj8/r/8I4FyFUU8UKJlrqFjHeh2EZV0iJ/lYMUN0/lxNMDgA66ZF804xcyhHCsrQKjhyR1lk2TVXDxrPrFNtG65KV32yP5hu0Jzt0Gv3cB3vv0t/MY3HuNbj8dyGN1v5kL0680ez15P8b2/+gT/5rt/jdmui01zgM6gh+6giz7DSemEtVlgsZhKHnl+5wT37lNne0fsH2f2bq5vZPDC4iH1/aTf6YDK93Tnzhnu3buD0Xgkh6AvvvgKz5+9xMsXb+XYxw8WenLq7DZQdBtoc2Nqb3F82pe5TLfPjg27Y+6Skp0hs8iFt57fYLOkrJQa3jaKXlF2UlWcx2HkA54uQi1JdbfrDhq7Fhr7BvqtJo66bdyjLX13g35jilFnjUF7g85hhSJAIbtEPJQ1K0eSts1Yia0iJtLdkA9Ciwu9UYiBWU4O+OSHUzz9xTUun16hsWiht+vhvHeCER8EtvzIQnDzNeWm4s3Ffu04zOZZuGgReFE+TwMMybdkt33Act/AYnfAfL0UANxxbrLTxKHdFEC0XyYbDy4IdWyqmAba/RaKUQv98z5650P0zoZojXqsxpWvyIHFRpuggXmTlCSz8OZgr16NXoUlifzMR5P3rYtGkxLnttyZ5BCrmAqz4WnkkE5waqbYk6OUnfL33E7JCsjyXK7/lgPyHRS874y1KMFcAELOnDYoGfWhxMtLMONulofEs6vv8GEyRjZO8TxUvjzfjdIMpCbVkVC3zGtzZ7IsCrKWSfaraspVc4R6T5Xcz/VIdvdLL9ZyUMqAqNbJj81fG7wOtwomKtC8zGvLOZSNowYkVyf9weI1XU7dGa4DQv49We/deoUWc001J8r1wmvKeVwzMJIgCRXl7CEPESsXXABY+lUeqNkNvzVY7TfDwp2HFBUHMr5hZy5mXXgjxPTtt2gWlnCtmeVKwEM2LViquEJhOBQ2/SyExXZGUcJGT9ezowSEmy2ZMbJqNN/ZY8PYGc4Ra86UrqUdzRjxgRNbrWcynHX1PauZNlmvsEhPppBLQ6oOM4ShDspaUeuwBG9kLHnNheB4bDpT0eeM748BYeSdpRdKNhH0mQcIZ80NBgUI1SCgQZUbL8kQ+jl0ucrtiIc9/10CU54VZAk3u0MAwarLbNmUTdJ0f1X3xNMSjqN+H26TliyWXDG9CMoGSczUZgGedU3FuLshpD7cLVaoYlmroilmXYKRNAUdkq9s0sb7lkQsjKg81kDXcBYUbNLG3GYARp3XjIhSyL2BI7vR2fwlkOO6Lboj7SU88xIUlu9TrEddYmpDF7vymiHMqAl3qbPIp/V9NVtUguWYu0jLe93NlGEHA+vnL65TFNo2QYwwa9OoAVByfshPUYJCvb602FdHPuTBuZ4kfa/kkX9bEyxKXxNbvvu3Z66zoFYtFqLB2v7pNWF53m1AUTGFLo79YdAQmYYhn7ZnA5sKacbmUYxNiyotB6eLoJGJZz7Tyar7HPAZt4P5wWAxy2tdNTHK2lzvwXdARbgAXOzZaUziEsqA0A9GXiTvi9uN5tgqQJgNE2ekGhCyRvE54AYZm7FswLGh4HBvK+EcJ8SehyxUCAg7bJLxfq+9Fh1kalAjQJh+FTJmAAAgAElEQVQNzPII8h28BQjDqKW8BBGNE+CwBIV6a9kMsqFPKoNSPSJ/K40GuSbyeFQFCCNF0isiwKmvd8UkG2x6v9c7ZX9c99jXOsc8PBea5kZRYwRjzee8hTaKJoFLsHlloyoBfQyxav0m++1IEH+pKeFogQXxHAZdea9rDd7Sh6B2bav3Wa6qLAXKPTf31PyK+nWpAHNNmRWNrqo5U80PVz/F17dOPvKspNyz6NK4iHuXFY58q73uQHX99GaNt5dTPH3yBtdvZ5gxJk5MG8+BInKcebU09KTzjqCOo17HxwPFztHhm9nO3QHkEn56dozxuItej1Ud92d/cASIZ2LpIL+jwNqZg/3eEDdXC/z0rz7FF59c4eUXSzT3I+zWDUyuXwkQ/tZ/ch+/9w8/xDe/dQfrzWtsNjPt25o7bzHKjbURjQeP8OrlGp9/OsH/9R8+wccfXaNo3o0a6gqNP/hXf6Qt0OHbHXX3uPiqLmPMNTFsmReCmxEXNmPSI0+Ns02UOHGVktlQ15YmIjzoaVrS7UgOqU5FzOfINpdd7oLo3OYCg15P8ji21NuHLYZFG7/7W7+Fb3/9MR6dtNDcz7FZTPS18+Uanz97g+//9Wf4d9/7G6ybQ6B7hN5ogMER3XT66HB2bzvD1dWl5AQPHtLd7y4ePLzAar0UIJxO50L8zCnkBkMqmZtWZhiJUbxzJukoOwBffvEEL1+8wevXVyg6QxSdgQ5Qulyy2KSrX7PDR3OF0VGBew/OLEVUDgwLeedQ2RK2jdXkBusFnUh36qp2KU1lcZVzK5pJapjN2uzECNAIZL5g4d/SfM5usUJrt8PxoI2zAXA2OuD+aQdnowY6+wU62KgIaW/3aG32tqvvGBztCbIbliJRntFp9aRPbuxIlx8wuVzjx999iZefTrBfrFHsWujvC4xaQ/TRF0vpnDGDywO12JwdjCMr9qhSlSbnvwiiZ6TLpnHgiHR8PmC25yzoDvPVAmtaZLPDXbRwKJqgKk4GfWR5io4+uGN1uw0cjVrKXOuMWiiOu/poj3s4FG3suJ5ZYISzIWcRtpQet+jAREfUsNRQ5EZYz6vtxeKIuZNdep4ZEC7WGgxmc0Pzf+pKWVZKmY9cMOMQ0AYYlbMlK3Yy5cGk54VgY3+QVLpXUHYQJwMP6nB/5TOXJjwy4ZCDf0qa7Eyqg5NOcQ0+h54lcF1bkzWlVNJ9uNpMSLBd3DCjuHLhFwd6WcykU1pdLugDVmNKwRF65ivm7FIyFJ0/Myg+YVQkhsW93pGaTy4wkpHLnMA6KNyBs6V835Z0CDhk0J0Gw53zkwwh7xubJo0tWVQ617FZw82XTCKVAfxebCp43sdmNS6m+HMIPrOLnYBQa7g86GrFUwkOrZTIORd3ML2v8tdquxYD3hv20Wi3ND/MHFgOrLuTXU1tqNuc0mTFDjRxkFTIc6pDMt4tuhbTwIqsNHMHnS/FziMlVFIDyKLcHQLGQLTVLbakr7wtZYwEwaCbgAyS9rwvGyoxcFzrIus+Jlsfa1/dcM3xuWrpSDLK+2RASCbJUnUaIETnPbq4PhD5PTmNRpdnzz8kIFSchQeEaqRLvAbKrgM8loXYliDRf86eXwgzs+6qFayVRXuC3dJkLWbKss2l9VA2zMONu14E1yuR+L3+TYDHjD2RO3U2PVIWFfc6Lf39GLsXfyvzUB1vFzBqKBUdKWcIctjMNSBcRSCZG2gCjjzjI9NTYJDzqgKOdhbn31P50h8eay/h2hQoJItXA7+WuFmWp/Xd5IiGmeFqGM2FWILHZJFVctbAh5RE2TCsqQLqXX0zeAZ8yvKqAfT67KCBpL+ZAWeat7ipwkaMZsYTJOi259eGnDUYoZw/u9X9CDznF5OlezxHCRHj5/oZqpjfkkEMsXwqGzIrzdfE5mPlqIKnxKuMukwoj9iEBJ3cp3YtMv8x+UcTk8w241UQ6DUYKAGhzMcMgKp7Eh6s9eq5BCxZWHPPtxolAYn3gZyvS5VY3OhonTCuiRm+NjxJzak132rGHZqlgor3yiM5nhHnXrbdLsOy3/eVQIsKDO71BI5UYbHJxFw27Rn2HIpGVMiLdasCNPgGluuKv2kHR5gNOQOUnIaO2a+Qj+aS5dpk7cyvrEt8uUxdDwTDq8+3m6TVEEllkpKQULt1uu/G86JsyV0AQp10OYRDo59QOPnkCpbZf89xiA5HegJwZgC9UV40abIhXe5VfE5cyZUaoFBOVUmE5QZXU/xUz53XvBdQMsz17TEBqm9C5LG8s/Zubac1p9CsREREpBFQMNYuM8we5rerM43rdROLhR32HYPH5ikUbzYenaDfO8LbyxlePHuLX372HNdv5ljOiHFcv3Ocik1czha61nBNQIDpeDqOjfXx4sUzTBZXaPa2uLh3iocP7+GUjOGQAJL5wHQlXaPTpmkb99JqnIUKI46HkbR483qCn/71L/HVp1O8/mqD3aqP7ZIzhld48LCLf/Cbd/AHf/ghvv2dC6x3l1ht7HhK4xqO7CkCrlmg1zvBm1c7fPn5HP/h33+Mv/nJWzR2Z4prOeyv0PhP/5s/Vm9BxildmrEYFLJg5YGyWXGez+5hlGerj8MOdLOBhYpxunPS7pjmLQ10OOPEopfsjXRyBISFNuLVZq3izAOdpP4tJ+WNoJveaNBFhx3b9Qod7HHUL/CHv//7+M6vfYAH4wa2ixtMr19jt13hejLFx1+8wA9++gX+7Aef4tA7RWd8jtHJEY5Px7oh3dYSze0EL148kbHLw0d3BAYfPLiD1YaB0Cs5fdKxzNIDatWB+Yx5hWSR9rq5o/FABy2z8SgVnU2XWC626PePlIVIFqnJgrzN60GXSmC9nSmGYjgusFzTQXSmDYOdtXaHnRq7jRJk7VZrSVT58NMQhwyANuiQOVAitFqs5CrEwu7QbGND99DWQHNKr568xPXrN9gvpzgZNPDoTg/f+todfPhwhG6DgHCN1mGH3nqH7prxGASDexxazDvaCsC1mRHZ6aHbGWoOcL9u6j2+fTbDX/0fT3D91QKjokDv0ER330BnU6B76KHfHKs7wsJvQwOdxgqNDnk8yrDIwFn6R2DDdaMDmt29ZhPrFrBuAEtmTzbYL9ljsj9gQkC4XooR3LHD0e/oA3RYpPFQr4PuoK9oES72Qa+Bs9EORf+ARu+AA+cFaRbDOVI+bhEwys2HTv2cC9utFz4osrLTvKOONR9sYoM4i5qAkHK7rZsHi6k675ZFsQHSNhjcHbAmsxzdQB100uyTEWdBvVfxxsJMc1zqjO/QZRFGcCtJ9lYyZ7MpTYMZN+1sIECGUJEYblrwLwwI3WAwQ5jdMB8Kaevv95szVyEXKaVInMtwwK0bu9kaTCCYkQ2VVDYPxE5ke0lumzbqaQYSBh6W1lW2+M5AigKsBJF2nNMBS1esDqXLlrhlMQh2wckyBTso45gy+TzyFuuAkGYhhxaKAwftCQbZMbPLJTdjdp6J/hL0RYvb9WY0H1zMG0xlgWnBRNWpLD07oiOdM8rZRfaMACNN2lisVpjO54rHabTbmExnAlBNdEu5WJiApreizQKKQl9Plm6zpQRyi36xRqHsyA72bA7tO5JGqoBXDActyqkuWIfLHAOdu+g1hpZtpWGEIbrWllilXJ/6HMHFzMdss/Cp5qW8Fm2AUbnjGbDlNWtuWiEhigIjWEJnn1UmEnZGDDaUe1yz64JKLnlcW+GqGYOD8Yot7YzX0VazLQpoNb3NsohZFAPogcXSECaBXDYiZOFfSTWzaE/TlbpJiWepKrldrtGUatU/Z1HDdWP1gZ/bnAlMyRSLjLIZW1qR2x2TZ2OSLo6p8fUk+9vr8rDvKD6JxRfVLds186jITvs1ksVIQMj/TjDIcy3Bl7OC++j1jzRKwUwtNSzIIpr2CXM1r32dmpHVyBnWQyNkvjEvWOY6xh6mJlVERKgoDZWQIqpKUByzhinz0v1KRooFts202jIkckOO18V7T6oT6iYzuS/RkKOWEVD2crJNEIxvSu9qkSPpEplFZeCEWuZcpR7wbsH/cVQgHI1Diuo5Q5volWAj9uRSfdDs6IxXfmbVCoj8VTfNNHIQA2laB7SZZ380QrT17cUSJuOTEWIBCMkOU6UQjGI2HipwnEMAVTmeBD5/Bi35DfareUQ/j8ES6hum2ZPBThd7jbB4FjVl954dJCD0mEU87zs28FxLNlr8GWtstnNL2mXkxFqtIUm4ACE9D+iW3uLa5xgO3zsbhu8w+DEGa7IzJZOGKnw/abLj95qsGSXNVf5jRn+oYZagUqMiHpdwU9R7lRjedAQOR1CZp9TiMOpApXwhJc5KRjYaSjQ72bKu4qIJ6VGM5FAKzHYH63kSCqWdKp8zdtK3NZOdZB51ISrzsCAIgxnkz+R7D6MoNdSihqut4OBKg+WLVV0aXrlzIqwZyqFyRSWBXO7BPnu8zVQscz6mCQDLfx+0H+tufvecU+YeXZ8TFigUyeV5cJlJTve4vmJjkj+HwG4h4mUwGOL89C6Oxue4fDXB068u8dnHTzG5JmmkCl77drdwwDvrdipvWKOwccbnh1nQZ6cnGI9HePL0K1xN32DfXeH+g3N88MFjnJ5yf+XavQGYH9jYoN9vot9vode1rFSKMY7FbNtYLzd6LZ/9/AVefrnGm+fAYtLBakqn5Qnu3evgm98a4w/+0Yf4jd+8i0PrCuvtBNPFzDVjp6lnnYCw3z/D28sDvvpyge/+6cf46Y8usVsdqTHbLZZo/OP//p8fyGIox6awPankJBxsJiiknCnspMkO2qWpIQnfTjNNXRVvS8UvcLaFqNszBFoALMKKjr4fLx4fImrEWbC02h30Bn3PRIRRRquxZ9w9jgZd5XJ9+5u/hl97//9j7M16bVmz7KC5mogVq9ndae85997Mm5WlMlRZIIP9YgkhEELIEmWBQSBbRkJCSPBiW+YBXoB34MHyE/gF8Ud4gFJlVaFClVXOqszb96fd/WpjNWg0MyL2viddnMytc+5u1o4V8X3fnGPOMcd4Fj96MI7BYROb1W1c31zFy1ev4xcffxm/+Pib+OefvIjB+DSq44dx+ugsHj4+i0dPzmI0wNTndbx585J0gwcPZ/HoETp+p7Hdy18QgU7JBroGJQ9UKAHSsB6afVD6hHw7GrzbOua3C9JL0Z0bldMYDiEn6yoeaDmUBsf3rpi4lqM+FTOhcKpOFBanJv2ZuEMurRZFNStNLSDUQC8WNK4TFCCV9MGPRLI8JiA8f3Ue128vYnVzE+PhLs6OBvHR+2fxwdNZjAuY2m8JCE+2+ziB+md5iH6xi15R058NHU0sZByqk/IohkgWD1W8eXEe333yNn71f76Ozat9PD49jgqzUYhnq30MtsMYD6c4ohi46v0qdug2ynWCB7aqQ/LF4XsOzH7sY41Zq37oA3Radgr3cTXoxby3l58g5gHKiGJaRjEbRQn/tWkZo2lJpcbRpFQho9jHpEQ1ZM85QvwcqKagpGIWEEEmqTRIkHDAQW5Y51N2w1y05OmTgBDreERgiFIIBDm4XtZLRg9QfNmZI/0K1UDQ0pCcit7GRMWVWQ2ub5m8kV5CKrYMtekFiTlJdkJUiMlES/YQ6vRxc3NmqlXLxP1VhV5CEDbDaqtiSrM0zyttcX5NYhqtPLwUAzU/0VDDmlaJqVgdVVUmgwb7Q1NU9doCkuy2p8CFfcmaSjtVf9GJbyk3ChoagpfiFihA6OBqRjnnnYLm83hqFpThusKFWNim4yEn0KiOWMHOvEC1uogAj9rjTKiyO5oBj8GvNWxXAdOAxAbAEt1wZTwFgzyHhsCmMyTNuVM0Y8CZV4DCUTWO3mAYy9WKKph7zMtkpzTzxaQyQgET6qH4Huw1SFNvIS29jgE6A0giWWTCDJ1AlYSskOyiyLBh1wiJF5gAoz7mGS3ekX0zz0ExhWEHwsIyTl7pe5VKk/YAFHJGgpoJpC0NGv8qqIXamD7V1dKMngxzJWNMnsDMoJ3QjoTuVQ/vRQmiNArUTeCVYW7dc4BcG34dzmI44VInwMl5/s1Yg3jXzgLp2Wa3KwGLBWaMwPRcbLjuGS/eD8/tyrC+M0+VXo05D+bXx/tcbTQ/hOtQ0quiB+MqZeJ1D9RZ4yQzEzQwDLKzpUIDKv/2kqVNDTolSo5QWIJdDcSppOCoLlH+HnwigSeAYSqMUpAClNHyiIAQYHC1FlUKyRO/PkB1W9co+yIJYAWVbkcqLeT8EmIsfW911qiwlaIzCJ292KcKeYpkcF+hYGM6t0UytPTEJgAno8i5QytUNmeI1UwbpkOHypZidhIpsdVGVrb8fSpeeTaJBst8KBaNwXM2xc+xTUg5xTdaCilnvZq5Qs8lel04QlpxUCl1062C0mDaBmTcbOwq8pz0XIK7Ong2ZChlzNGtIiBUQVCFDnUIPR9Ln1XNNnbPfBVB1Bdqc/j8N3Yf3OlIe/LetRRhFv/8O/SbEmwdAgz5kWfw9GbzvrXFNnXTNHdPhoXjHTuEnOfGWZ0dKDBt1FWVB6W6icj1UGvdQ2mn6Yn5n80saCIuvYf8PgrskB6ZBY+uKnrLrmmEaPjcYKmVzBdTQhtqqCi/2WFj9zpZQxmLu1T5Tr0iC2+8OylmhfeK+TUXWBhv7aNBnQ76w8omQ7dX5xlm3va1+4ONL2OejyS7Np287KjppduvJWhu30tCM4vbNPtHFHwtzY7oUKJN3+7sVrYAz8XZ7O57lEXQsAmIdwspZBpKsDJF/HA+SNHfe9fjHogfyN0X83Vc3+zi6spidJjPryES2YvxaBwPTp/E8fRRnL+Zx/ffvI3PPv6GwjLKJ9TUKQqobYMRATYXivFgSLCrxDN9Op1EVVXx9u2buF1dx260iidP4Uf4nJTREor326voxZJG8menVZwel/Icp6d0EfvtMLb1IDCNB4XRT3/5Ml5+u4mLVxHr20GsF/vYrK7j7GHEjz+q4m/+m78V/8pfex693lVsd3PmFcnWQJPiAD/y/izevK7jqy9v449+9nl88suL2G3QWBrGuDpE79/+z//WAYmGkoOumpqEL1QBlohFW9ECTxZmySOqhmJRXl1ey5Nvt6OROCqNbQURD0Kqnj3UMPagquxiVI7j6Pg0hlA43O3i8vKcv+9oNopnz57woxoV8fTBUfz2j5/G2ck0yqqIb198G59+/kX8yc//PD7/6kW8eH0TxWgak9lJPH7vcTzBz77/NPoDmJvfxGqJCvyGc3zw9juawXYCQWcXi/mS1BjE63GFmcBRHGr5/SFxxJwdhCzkoCfJeoiMQFoewAyDmvAngWIRVLRAw8HCVKcDcvEa5MW9oG0B6ajtHEUfVTp0aDFobdNQDZD7QGcik9tSqmmoDqFCR1VEgAAkpQCVq3Vs18vY1ouYVP2YTgb8GBVIPA7xNPrxDF2ySUQ53sawWsdosie/eb1eMHgcjU5jPDqLqnwYv/zTT+LjP/4iXv3BOobXVTx//Dgm2AwAPvNlHOptQKGWoisEhKAtgAasNcHZLcYRUFQrJryQxbleL+NqvWJXEB3AgJBOX9Wtq9kwFhUyRVBFKZxIRdDx8SiOTquYHpcxnoHWhACIM0/Vw81upc4GY0V7hDBoOUFwjSoJ+x7o7tB9TDPIqmIbTFy9zteqPduJKo4Pd6oh2qoChzAOCFYCs9uLALeBf5KUpCQrb+uDtIygyAPEQdRtR4ATzU3vk0khKsGk2ilZZ6IK0RrDOc0HdcxkTc9NsSh6QSIZZPBGJVHXzf/hlzGBcCGCEtxOcJL+SVaHkjLGQnz/uiY8I4Aj7dzzIPs950BxUOIj8yfWHVEHWYGiBqq1ujqIIOwaEryqs4Ffgv0J+oM6Ge0sl66zCSfNPesKRfD58D5pTllrwddOI1olEvpoKXx4YanKik5H5cykL4KS6Q8UkxTPtU/5f8wn2hA8AXquwTZImh5GhRZ0yneyhHGlWnMzFrdJv0UGWdmaMFHD2hisY8/h9PY+MPlzJyYBEZNfnjsWM8pKudCQ551AczUYByCHyBUKhQaC6rEBAKQQj4oU9O3i8Kjoero+VcFpTO/5IBZAWJxou0o49yRWAxsBzbPh7wWUg22fIFETUXVgtqur0Ew2gDHr11jzAGegpWEEAecU1hBokPSRU5fNkk+N0iwLIy4RGA83zAFJ0Of6d/eSM5WmI2EudFA2gimkPSdxim+/00k1MERouF0eSBHGQ0xFQDIHAOhyNhEWDlaew/5IShIFWwzKJCiS4vZZ5e/8rZOXCT+efYql6HxT5qlGia/TM5MkzvVnmsMEpbSG8NEuSiQrI5y9IxaKN1AD3205Pz+dTmO/G5AVAkE30rjAzthuCChl2SPhCx0c6qTgM0s8Daw7jKvgellwwayORGrSbgfHCmaomZTtMAJh0GaQr+O27XSzGMMimrvznAUuCIIo2oBYjQIUO5Dga3kOzJR39p742uhaLNw9bwQU3fVI1kOTlTd7mHsH67tZWG1XULmzbSqcNNO8nUV0aSzoj2cC3XFxW877LYGp1j+oSVIqtJcewWh2XPA+W7EXiecA1EsFU+eFGC2Z591N5gX/VKBo/6c1dHdWkO8sAVWH4pcCXl0GStuRbM+vpBi2OECHnSw98oD0we/frzisPzyv7ffXfQ+qYSZ1VCAyO/zNOAAVhS3q07FiyVy2c5UtFVLUnVYhswuEsjt2Bxj5ubUDesoXrTGg0QXFdtGjtU8FeMGu0ihKjjsbvzthTK7G3X4ai7MkFLnTyHM7AWGeVV6TuUfThiNFsnz/8l60cUjotMG1YIBBpI4smlY1NvOqhnFjmmc+M/VSzdZhgUXnnnp46r/q5NeHCrkHxid8HeCMisn7fYzGBfP2egsxFRUTh4MZPb9fvbqKy+tDzFcosKKYCmyjZhUKAseTBzEbncX1+SZefncRn3/yFWM/wKL8c+WP3UYTFSlVDLfNjJ83GwiI69UmTs6O49GjRwR8cB7Y72+iGC6jqtbxwXvH8eTRJApYqvQOFGGrMba1q6IYzOLibR3//Odfx/ffzOP8NQQgS2qKLNcXMZnV8fBpxL/17/y1+Nf/+m9Gr76gyihnj1HE3oENMozNehDr5TC+++Y6Pv/8TfzqL76LF9+iS4mmHrBcFb1/77/+XWIfPkwmnDiYQdlSJRWrEQkqDmgkq5SuP0CdZ0Q6JYIDbsT19Q2riazsuOqZ9A18HUAJM3iszBNgYvahisl4xp/Bjbu9ueZZeHo6i8dPHlARdLtdx1E1iN94ehqPodjz4CQu0SF8/To+/uTL+O7leby9mEf0YWcxjuOz43jw6EE8fvIw+kMkkHMFtB2EHqByCoN5gDSBvs0KM5KiPI2KEdu/8qiU0AgUrXBNoFUiwMunDZVyULQsX7tC4oiuIIacReVjc5mVhEI0JVJ0BBYFCL3JAQbpL6WkmN3ZHN51NUl0otavhocHfaLAk3ESywbUjnTD7RrUil0Uw32MSmwYCWg8OQzjPQwXjyF7v4vhqI7RGJsHya6qyWdHj2I6Oo1yeBy/+JNfxi//+LN4+8fLKG5G8ezBw5j2hzHCYl9C+GcfFVQ4cUhFP9ZQrMMWhpgGh936pLVt8H6HZewGg6j7/biuV3EFz0VU8zBzOSnA1SD7b3dcxn4KSX6ZcA8n/RjNiqhmRYxnuHZQkBHANAOWxQophZoe08mN87BxOHPF09VOKoOKjph/uoHl3sso2AAM4UEzBuchIC9D4YLWPBqHtqpqOo37+LAcOyvUScWjwBISh7RX0KFI2jUSJ1fpCApxAPIwbw11BQhVt02fMvYEHCnU6VKYpygJFc4EClu/RQDCVKZrJxuS5qsUwFYVnbor8kpQyalU7IJGQ3/zLGzODmUAxvsiIFz7vGFgFnBj8m++pGbu9DkWWiyAQbXRjuBMQ+PKSioBjChjSmByTiID/V1hi0YoJFUO/RzhYYoiViZmCoCdaughhWY69x3npwRQ2/XCX98CRwVOqwJ49rKObax667ZabWo9aeWcB1LXNSm56lIgoV7Fjj6nzuN47R2aVDMflV/PSlOSf9QxlkolgqZnzQAGqcLoThmVT0EfSolsfa+6rkhataew0JIV0HQBci6Th16r1Jd7QcnKnvMY8F+Cmi/YOWsIlUDlkrYI6rgDXIqW1eOgPC0k2P2C0fDQYk2gFAIsSZEPaT7Dt8GT1DAFivxIOUnK1NYFBG9cBca2eeP/VmIMMAhWic5zJavct7wpeiSkspqqJCo6niXmlpX0ZTec99lU1uwe5ddEmQblSQAyixe0HEiFX9sdJLUt02Mml+6wpwG9jgUzIxqat/ywlIDi2U7YCaMyKOadYV1ChTxQU0cCEwSQSKg0OgLWzB5z7dYRwK/Bz645moFOIeZUfFLybJSa85ygHuBd/p/JCEiZTLN8G0Ei3h8oddNTswOy2NkT0yPVIZPkkEqRpJ7CEoiqp+pastMLA3TSNLW2cjtxjdInVgVHFYc6e/kOVbppNfJ5yTxdfo6MDnxZz0t6nDp9C/PZ8PUdNzLeZPFHj1jFLCksNbVNnb1kEOSsoEFUkrnNXFAFTYU3Wk3x29queHfmqhszeUNyUfke+LByUfSH0bJ7LuePd5VZ7zJR7v58F4ApHAjg3AdmGa/z7+brVLfV+ug+sxYmKT4kq0X/1hknr1r/3D37hMSdzRmOa+Jct9ZO9/paMOo7ee89qECquMfoijOYs972L0zVb5fWEhCCScU52IxMXlcJoEVlTdsNPTRZl2SHMEdKMk50g0cSf/Xi6UCg9+V9keuus/7cqPa+kfiY1lbH+sHvQ3syX6vtPCM7ASBkDmWGSWN7YSaKMiopJ5uM27CSWPiyMB10MlCUJS16AEE1jGlNYrE4xNdfvYrzqzpu10VMYLdQ4d6LUVGv6yh70yh607i9rOPizW28+O4141pVglUjHJDdbT57d8cqJrgAACAASURBVIBVjsqVrvfFQiyEG8t1nD08jfeePqGqaUFW3iJG5TomVR3Pnszi0emYAo0Q7kTetefgHBo/0zh/s44/+/nX8frFmmb16wU6nau4vnkT0+NdPPugir/5b/zV+J2/+qOYX76M1fyGRThgLsVUzNvCM3EYb9+s48X3twSDN9e7mFSnYhhh3fzuP/oPDlDZBPUJiRqoH+j+4W8EKTw3AELQjbYJCvd7tkOPj2f0FMRmxNwdqm5UCfQpnAcnFjq+BsAonTzRYCDqUQ4rX/A61sslq5BnZ8dxejaL2Wwci8U1pAXi6VEZT56cxeOnjzggOV8u48XLtwSDV7eoAmARAjCM6Bt4cnocgyESpWXjsYfNTkNk6hEoSeQslyv8SDZQ0fPEEgMW1SuH4N9DNCVpBKpeIHCgBb0GIIS8PHzGLK+dgJAWGwaEPIQpqawhL/yPOolWeE0qzR3hA2V3OmxYhclgpHlHdChSMp+ha1vHdgP6LsDwJgaYIwIZ87CNR7siHh/KKCrYToDyWEdRItDD9LwX0/E4nj58L6ajoxhGFb/4s1/Gx3/yWVz+6TKK22E8OT6NWW8QE9DTN1Aw7cXE3WVsZdhabLCo0B2Gf1AMqci5hMciQABmU8tB3O7WcbNfxbq/jx1UEmdlDKphDEaDqI5BCS1iUA6iqEARHUYxxgcsOaSMCvsAyErDEoByy6SiWTe/LRw6gLSHXVYXm8PcXYUfhrI8wPMrGYxsvbLWXBVV8SxKoHNAII7G1qwg6Vkl8KNKbxOQlSjie1AMQPKdAU+VcXeQsPYYMyx+YiP6dHdhVwZVbs7xaSYpRUmoRNbUzJujVKAwKZ1eT7zW3SAOUKrMamxKmLOCbFoObRFg0WBqKVUxZeqdd7oJhHk88j5JiY3dJpim7yGU5OPT9yTfv5Ikzxd2qpW4Roj6gF2grrurwfeqkHwuWed2NxANiy7glqBNW0CQkmin3YjSFRTvtu18oWhk6r6KoiQVPPplYY4A1D90cKgeatnxvDa+Hbx+R77bYIPzlDacb+bwGn8qVPg63UnSijXPSb+iHc43A8Kcu8hl66RftPOsjKsygOSfRQ0DmOyiUMzIFD1RGQUUCSz2EEKCB6KBI94rE1BPVya6cv6mrha1k/SsmKy3Hlo800DrJv0V1iCw+sFZiqoqhKQqAkKBQj8rVJ85g47ZYAh1aaKHnV74MpIGZ8oru3n7GNAwXTsBYLB1PNJQLa6BCt2+F6J/qgjBGazsIvn+Jn0ZAIKy+Kmjwr2vdZFFEXnvqQgoFcB+VMMZBTOYCPoZZddVoVNrsxU+UVEAZ33OJIMaq6KH4phAS/6cEkz+3+CUBQkn1Pk7VXnH2hIzQfFdBttDUD99dnEeyYJxyA0A/lKgRN1bg5wDZkVxBrWUUIhvARRi3IIgLJlGPOBELV3UAJddESbvQ4tMpFJqzvviTqbKStJrcY/ZNXBRW10/qy5yr4jdo9GUVggJW0XUX6k0p21Qw+xgt2YfByo6d+ZdjSy6/Rin22aFwE6oiIJxMHtuLtYkbZKegB2asRkmrVdd+gqqgNwor1qJOTsyHCXDunMupu3vLMLrOlU2uefcecezSeZmrv0E5HeoFw3w8GQkziuIl3VoCffPzraL1IFgnUZitzP4riJs97Utk9P8vvzauwBlFxBmlzXvXSNqlGwXJ+/cc/YRph2PRylynrkL/lQ0csqYAI+z2F0jGd2w+/fgPphNRW4BOJ3P7P5nV9koK8EiRezAXKFVQQsI/du0D9Wra6CJ0hKr1FKeOkGhvld56J2KV9vFfycgbEHv3Q6hCgt6j+oQZnzuFgb067MYlewEzxhi3j1gFaK54BxfkWRdh6dtzQCBXnWO8f3DQamiqQuP/BoU9kfjGFdQTR7FzfUmPv3k23h9sYzbdT9OT6dxcjyOYR8jHqtY3CxitxnEfj2M+U0dt1fruL6Y81rQMFL5UcGMd9njCVmzYPEhC1MuzO4H+9gWq3j05EF88P7zGFeghSJvX0Y1qmM62cWTs2mcTqvYLFexW20ZavsYScKejirevl6xQ3jxZh+r+SiuL9dxeXET5+cvY3bciw8/Ool/9V/7jfjoNx7H+csXcX15EYvFnA4Li9WCjBQW6+ArfruPy/M6Ls4BgIdxcgyVUaiuLqP3t/+b3z1ImVAzFUgIKOgAQFio0p70AlbInOQhKGAAE0keXgyV9Gxv5zxFetAiiAEQYo5O9SlV/eH3RQNcDxKju4UEBJYRk0kZ46qgdPog6pgN9pRyPX1wxG4H6EI3c8w37GOzwwzXgHMZ+AWoDozGuJGbCJiZ2ktGi8qec35obUVMuxzboySFT/M3AMXk5jsxdx3YMrMQTtkTEG4aQAhBB88/IGkkvzjnqtrhdlwnFaPwQTEPdQexeckD79AjJPygLEs+SsjAhlQTrDdQ7ZKnIbqbeJDwNcTihioXQKFkmOs43pZxui9NacOBDv9DBLo6puMqzk5O4sNn78esmlF77LOPP4+vP/46lp9topwP4kE1ick2ooKhZ72NioBQ3UBYkKwOMG2n7B1kbGK1CwFCGK5DzaUqIqYl/ZKW/To2UGOt+lGAU80ZwVGcVb2YQjwG9xyt9XIQGuEjP5EqpgC3SA70IZoaJk+zgpUHXROJc9VmpdYdGsmjZ4cwgXYXDObn2r+ZREMAxEmgQ0Nidlf53V13x0uVWFV+M1Cw287Arlk5FlYcRJA4OVaRLsWitmdYMvlSgu9QyWvJeVNVwA9M+DNr0eHVKryK0pdKlQ1+iFHEAepZtkexPQWqVexWgAJtrzzRUplO6fDPmQHTijRb5rdhOhKNgbMqm53SBsy1XTuyEPLzeeWc+8LcLQKNn1lWf53AN3SY7MymETYAAc+xu8nXnevr0mf8hT1mi6ma6E80SaBpUg7i6uTYEw2JBfSBTEnXPIwWi4BZ1zutBbScjRlY0VRVBouySEI+u4M5X5OV0P0OnkiaP87zo5tsZULQJHz2aAJbgTRPn0MSSJEXUr6XlOXP192TIrhqvBuliOok1xXk7CQrwTHhksI/zgadpKfIIE5jzJjhegAEUdXcwDsCRZJyYkCoin1mr/g3Zi43YCTg/uJ3eS+zkEDBDXN86eu5jz6LLGBj2PfQ3Tj8HM7b1XpjmrLUE2nJgNk6d2JIh0YXySwBgsVM2CwcRaoyKNMFzvwBk4XswLter04ARSFcGGga+WkP4BlHA+1ce8A7MEnWc7bwTXYGbKWQ+oUKN0q6Wr/FROlKPLvnR8ZjgiZL/nNsLuNNU5PM+2zLKFMQWUyiITryOSmwtmtQMYtWK2RFqMKuoopoiqRBJzLJVe8zujn3OA6gn00ZftwLnK2yu9CMH77OzilAqQUjEgyqCILZcVyokuHGkLtpd7XJfNIe9d6S+5/Ei7wpbZdHcNygUVInnLXLnovLivq9LESYQXInBQcwlgKwziuB3yapJnjIGrHpf8kG6QAV1ZrUpdB8uQWVKAguKiI9bMEe4vY0DdSF57wxdz3xtHZods773S3o6TXyz33wk6Alv+P/NyCkDMW7X/dfBAjdR7pzZkjQRyrg3S6vQqNyL/j9JgVeM6ZtEcBQpmHe5FW1BMbm7d8BhHc/2/4XGTrMg1v6ZsZZt5XdPdS9pTorfLuxT+8AwgTdyYZJlfF2nSTTpL2VLuLwnHZxtCnMdkF8yxZS7tJ9Fq3VS/dr7E9y/erMycK47l8mBcZVPmO4Xsj6ghWUCq/KzbNzm4CwpYxmmYWFHogsDiueJXILyAJcSDV5PIt6PYjLi1V88vE38fLNTVwttvHk8Wk8enhEHz7EUYg3Lm7qmF/VcX25iuUtGiwQOIKKs0Tfsqmj0JBKphZoc+xgQYaiV/QJid14F+89fxI/+ehDuKBFMcQ1z6MqtzEdH+Lh0TSmRRnXb29ifrmMxdUqpieTOH5wFKPyOK4u6/jzP/smLt/uYjkv4uLtMi7Ob+Pq6pweh++9P433nh/F6dkoVrerWC4W9CGmkmnUMZ6MYzKZxXR6SkGdN6+X8c1Xl3F5vomyOBK2gE3Vf/jf/fuHdnNodgdVX84zsALconkVUSxA466GKuYtfxiPm4a2yX1m1VUKPJgx5LAnQI9N0DlrYhoWQAtSe+ToUOukYifmBiBAvl/Ru2MyhQonJMT39CI8IPvqj0XfhGMFaCnoooCpsVvDfdyzGUpeRPuQtxjeGxLc7Cik31TJDg/eCXzLJJLDbikOcQYOUcXY5UhAWIOGocFSBT4ibFkTWMkyzUrVIXWSzXlE3RMeqI23jGkLOWfgRFsbB4AQYBmzVRCKgPgGVLZA38WBjyHZNem2MHPF/CTu7XhbxGSH2U7RRTgHAnuH9TJmk0k8PD2ND58/JzhEAvX9d9/F229fR+91P6rlMI77RVSbfVRrqJXuBAgx0wM6bKqF4nGWRSwPEdeQLd/VsQH1dlzE4GgUw+MqtqNDbMt91BC2GfcICEeziqqhZwOBf2RurELDvoRyyhBrsYk8kwMdYgpCoO66Q+gj516zx9ioC/rEFk0rAB5o5uC0XdgWiLdVwl4MD4DLaQ2Q16GKPtZUO1eVQhSYjoQNS/IIpYiVhwkkjDFzyxWHzkQNAKkUsvR+YVLjxE/S5Dnv5vXlwzMH4iWa4ySah7iqbmppet6FvfBWeONwwNoABU7rt5kTpPWJumLaL+4Ouia57RWiOWWZrMNlMl7w1IlphfitpqZnMtfMzzTrPH+/BR5stjvoYY2rm6oglF17d3isKCaakDp8TEKdvN9PVLpJxQ+AFBReTbPJgkz7+7I0lgIUShBZPR6YlpudoezgEjhqxlOzYnlZ6lwNPTvZdvRaBcuk5OT7yr/39Ybtw3zNBpg62WwTsBZo4LXQ/exaG7AjwkS9tVGQCqTovFjbWFMHntHqvCjY27vN3U7dQ3eQLbQBERvGCFI0ESiVruF/OMc1C6i5cpxpsCgizQdzx2ZVaDtoNRFgwCMPgBDdLfxub7pGTl0Dn7w3AIQEhQYTBL2OYwSEe8xiSCEOqrZ8xvRxVFGFRcISatowLG47LJxLxet7b7AzCNBIJVYVYWokn5544b7B56GMmErATtz5OznzpuIC6WEGfNj3uy066knty2eUQCHVYdszsQWE6Mq13SJVPdUxlv2R11jnOnjWbDcuTNrs2oUEgGfEt+zIgh7KDgR+B4onVH1M6qY70xCOobCU9yIpvhBgE2NgwIqfX8NU6MZ10DoGiNtk93gmkCyMIZJOqVwmC4PdAhcqVIjVyc7zhR8b0tJ0f90dJhDWmatzFyBWXV0W7sgi1DxT08lNMOt9w3kv6y3wfmO90cJAnRLNtOlcUCNdM+bp28e+Di8XBeKimRnlHuvsMxVaRIlVh1hALvUeMnZ5O7rzJFYHu8WOMeqs7ikuh7GYplWYs2DsSHbp8YZDpkVijzYdSn7JwOFe8ew+GEow2y3edWCCe6k+190sz/wsz3v9ulYIJ/+725Hj/GvDyLH5u6mufK4udhJe+z5if2KWF2tDOZIBIbvrd0HS3S6XxOveDYJ/HRzMJneWQlyoaTxvO/RYi4mSio5miIGtNeIURzKYsMMpb0WxXgQ2+VuyCNX8ROZPPs8bJmf7Xu9efUZzpxb3KKP5HAUIExO4DPKDl3RXsFOk7fUBkqQcnFY2bdHboNXU0bbn7uYSVfcBCDFmAAVPeKwKOGM+riwnsV724vJiHV9+8SJev72Oy9tVPH16Fo8fn8ZsKkYkih3X50tSRaHsuZwrv4YdBVTPqYthRkviJuZEjJOiiIJpwaYFBqjwyMpe9I4G8f6H78VvfPRhDAZ1DPrr6O1voyp3cTTpx+l4GqMo4vW3F/Hmu8t4+/11nDw8ikfPzmI2PYvl4hAf//K7uDzfxnI+iKuLVdxcw71gEeNpPx49GcfsuB/jCSjHoO/vo94vY1hA2BIeiGBcztgpPT9fxbffXsYXn76O1y+XnK0kXXZzE73/9H/8Xe5rVk1IYVP44kNhFVUzJAiipHx5+J10JUhR8yxBgG2DC6q9nL1xRwCBEt8L1ZtxVVFBpw3wbbUUhzIoJaACAgxW4yJmR+MYYZC8hoQqDnJUhjcEflv4sQyqGBYzdigACDHETlpKfxe71VoWFqXMJwFGc5YAwYRKhgjgRg8cZD/sokTyyeJH+sFpngb3QH+UXAsQwv8LhqsGhExSULXUgk9DUWwSHUI6fHWg2Z/MoDorNUnZyyCnZDmDugI6lEoFCCHToplGKB/hNSX/L/EeVblwr+oY7IYx2MGcGrOGsFDYxOIWhps3MR6N4mQ2i2dPHlH6Ng6buL66iPX1PI5WxzHbjmKy60e12sZoWQsY7iJKzPQc4Lq4i2XsqBp6GA3jNvbxdrcJCH31IUZwPI7RyThGZ+PoTfoRo0Psyl30ql4Mp1CbLaMalzGrb2MEuqsHjvHaNalhSmx4bygGYiqbBjxjV0vMolulfNdR3D20KfwB8ZoGXHS7sJ2uYIf+wfCLzraV/3RE2ryWqn/2DGOJPf0CLcufCnBMKpURytMGlh/yMcIexDPNyiRU43CZfO+NUp+8qpTQSYyIYI8B36IAKW0uhGLJGXXzodApqXZ9Prs5mxqU5xwE95wU2Y/pj2evPiYVfn9Y10jc+VrZh9QNZVBKJGOPQSU4VvdC5YzdyEzoOslkDkQYB2QCIB/Tu3OfKpCbrktKq2ivzewhKMtrUQkzLiVFJ61dslvR0mhA5R7Sbyv/ZIKuN5BJQtv7yeSzKybCoMHEJGe/rCjZnVdkMAdwAV2m4wdpcaI8K6SkahTpJGCLue0tzkWBzbuCOne+3U26HHxH5+Iu5Ta9T5n8MOFt/cuwbkATxvrudlw0d6Zud1Jw8XxU5NIHYgMLVejwUwQKHyru1OgcESykabMngfG7QLfrUKJznkRVfpjNy3qDlEz8dgM6PH+3VAWWWYVvAWHTYfMMMM8Yz6USKDjDooAY/kd/PlmgpOiGGC6aqeSqd9IlWQQUBgFu97EmwJUEQop2NBY8BFmasckEVV1axZtMgDnHVyPeupNgbzKtM3Uzs1iUiWvuF7F6urNvVrrm/dVabLvbkqWHME9dL+TZx4TKSso45zebWIDpQxGYgkIEEpHCTB/Y/O5qEfShG6vXT2oXWUQsfJhCjpwCgBDPwF1rNvpSMIogSkVcAvmh8hDqrmRnyw8swaHOeIHSVlxJ6eqgL8owwb1nlFEYrcGqgXE6QD5+I2IOipkYgwHQ3Y48I63nw1yAwmEqckABE9RY5CVZ5ML6xXvLrhTpw401A+bO9MF4bn9RXuVOwjrqErnXxbQhqYX+t8WZVJAHCLVoTzPj5S49WQkqHAo8mqkE5gSUxgfYPekLmErKOLdaVWVeF+OrwFVTZOgE2Tux9z59vSHMm8rsPSOAaOaMz7YW3NyN4Hdi918CCLH/Vpu6FY0xQOGzINCHOYM6tAlAsCZTNb+xv/lBh9DX22GU5Hn06wDhr/u8GgXtCEFLp+zSMlt+azYMpJdgmn5T+TYg9cw8VaI9T6r81kOrBoO5Rxhe+RC6gFf/1rrqAt0uIMR1ZVGzW1BQFLDm97tSsOZcu8/YgWAePrKbzeeS9FItCldQ06tPn1PTEgWbUsJWdT9WGONa1fwbvt34+nrVi9vrOl69uo6Lq3lc387j0eMTapPANH42BbV0HFfn83j98iq+/+ZV3N6sOH+I8wLFAjAFwPjBuQAKP312wfDCaBiaF1As3a5ju1czBsnbcDyI0YNJPP/gvfjxj9+P/e42DvvbiP1NTMpDnELospzEoB7E15+8jm8+fR3ffPaa3cHHzx/F6ekDskO+/vI1O4XL+SGWUBjdYHZrH9PZME4fjGJ2PIjZURnHR2cU/AQQnB0V9EOfoBkzHJI6+vWXb+JXv/o+vvj0DecJx6MHsVmv4ubqRfT+i//lPz5gdoMKYE6YeJA2gDArUqlAh64d5tc6iSsUBkmNVKKGm4VZEFWwlBzg9aESCM810OOKIYy45T0Dw3XRVjUnhUpgVQ1JHSUghExcDb8OVCaRONROIrAcJHfdyv4DiKJKeIj9ehP7dc1Ajk4fKT+evUD3k9VJCyPguiWYs2OlHksaQUFCCwKTuCda+gKErITsFMiAQWmmTEDomRGX0HL2jywmv4I2N45nd22SBsJZJwW0lq5g3nKzaVXtkT8X7pmTe6r5JYfaVC7OgGKRbnh9kFdAgNuB4rrex+JmGfPruXxIikGcHI1jiHnJwzrqzSIOm10c1Scx3VZRbSPG632MV/A03EcJs2+Yw+637AQCEEIo5lAOYjPux3I6iHKCmcAqJieTqI6rKI8KKof2SgjNQCruwJmrglK7gxjWtzFAZ9fpJZ9ERwnTEyuqfqWpHjrMWx1WLaHh3WfRnWBjP7T8XW019m4nsUnCffhihil5/ew0JBuOohUp2d917NE5hgJCeuKQisbDTuaoNLalujnUeE1H4zFW0DZBAEd0F2XqkrxHYYD7jl1jHfpK6HVQ8o5Y9ZHrhIe4QKGG6HNCA6bAqKq2gYWNl4Ze1qlGW2VUqpVQukSXWMEhQw8S+fRpkoWB++rsQKnYsqftg++11zxeIOfZsorP7yZVQ5X9RpjADccEcV1xmLQIoLUMClQbnC8t/TNXyg8rzfkucO8HpHSr8+fn3KVJNkqNHcEI2xfimroBrwW0Se1s5/p401D02clWRkdDFo069Dt3BrISiwLSDsWDrcSKuh8ERU7Kcs0nhYxrhzYVtjlgMpnT3XeaBc38M65n2C/ZvRAgBBNCYJAzfjanz+JCJqAqnGSnBs/c/4MtBz4MOjQiKPGsvN8UNPKtZdHLvp5JZSToYuKO11Upk2c6BXBYtbBynNYfBVisrtcuVHc38jn7FFGS1HYh9PzvKhL3Cf28B6wGDPCHPbSud7He7GJFITFNnkh0SZ2pnFklEEbMsHekiiX28bXXpQRQMC+ezzjZJJ5RBqBm7HLBURtCNLM0lrbYgpRQdS4Q5BuwpaUI3iP35m7F54uPRjkYWgBbWVHIqmpA6xSNjfQkhsBZFQHQzCMICN19E7XTdhLsEGpuH+875xdxdWnnw3k/0EKpvJxerDIgz+RRYy0Cokk3x1pXoq9Zy6YjRfp4n76v6o5i9h/zjWLRcCIVYmfs7otFgw7hIGCPJSl7zYlrBpKeb2DbsEgtUJiWHFAAR3dBFGd1VumUyqKmBMP4Rlwo9MYn7ZaNdxfVkgrcdKn4dtoZa+YSrLCbCssN3wUBetapeKzIqEjZG6yiN8CIguMEzwR3Bi1s1X5N3WRchzqEHRCRkdcBmOfrvWCcMTMjcwLBLpDsdvmED9vfcT+i3z+7uz+LYhEAoZ5xS5fVOlOH0Gzwxu8Z34viLHLD7A5yv3Q6hE0hscPo6rI28hq71/3r3kP6/t5/X93vF4vj7ugKZ2ila9lQwxVHEzDpvOOZlV3kHC9puokdyNYBhAnNE2cmbbpdM36oXmPt4+mARYpp+bk1a+Bu6/g+GMTrU6+Dde02T2JBp72pVoBVxsYYa8E8AcJR7LbDqNf9uLlaxPX1Im6u5wROYO9tN7DHO8TNNWzgIHa1jZPTSZyeTuLoeEyRTKgl31wt483rq3jx7eu4vV2xGEgaOo7/A5SsgVmAl/DfaCppnAA5F1hsNWxPoPzdx9nZp1Xa+OE0Hj6BMOaDWK8uCApH5SZOJkU8PJ5EFVUcFhFf/PJVfPnxq/jqk1cxqiZxdHYaJycnzBMvLm5ivUbOry4omk74fcMSwpCHeO/5WTx7BkHNR3GEPL4MdgyrCfyPJaSFruJnn76Mv/jzb+LrL6/i5mofJ0fPyPxZ3L6O3j/8X//+4eYGv0hJuBZRzsQoeRM4aasGeGCqviOQKXnFTRPAk1ocQGY71wLbCXxvzTMPN3AyOdJA/j5isVgxyCBxRNt2VA1jijnCKWYJR1Fifg8dLlT3QG+AUSkPVtwUCLv0GYCRIAChy6S1TzBzWGu+RlLdmPEwFZby3RLNcS6gWUNuLHQpNZvQvR/twZVDrzo8AWjp5xPyZ2KC0vhI2ai0Ee/w6m7AhUCxDrf2WtrD0BXXNCXG92Fmjl6Ilo9ypUkysxKdQNUW4h2aswB438QG/HMkivAH3MGXph+reR3LmyV9ypCQDgmSILW/5EwTEuLJ+jiqehSjXcRkfeDHqN5HAXGPeksV1+V2bUC4j33Zj8HDcRTPj2KGVvXJLKbHE4rFwLaxBysPViVRUlYRAJsNH/vtnB1iVc8yORZ4wdwFqUUGAiktjfOx36FDZKXtXZDwzuFMOVkH0U7wSdpNS0n1cWgaHllRpFGqS0k6ZUraW7aaYhapGkYfoIjdJo2U8UzykE8vMlhRtPMZTumi6I1jAJ9HNeSsQKu1Bj61QKGSTM7zYf0i9iMHyxOzUcfEF2B2n9VC3HAf5JzD1L7qHu3dAJjAWHLYSvwkeifbkUwzWHc1IKR3qVg5UbqDhT1OX6ntqjkjmvwB50MxlKJhCVl/0DhEjcYZBYEnsy07NBn95lQWRbLNgM7OCtRJZU+QbIZ3rQvRH/3H/4Bp8wAg3vQw0QzdmTZ9vukaphBIRIzUs29eTLGxlYpqEhlTMfHfoukhIb2fALG3xOTKNaSGWk5GAd6Xz2b9HleG71XQ01ida5teqKDedmirDZWtnY1qCizMFbFOx1H0K1P0dprv8wyXwIhXrSnFKgEQ7UoUwF1VqkuSAp7dwuwaq9vtoONqsK5CancaYUgKHpI6JtqmRApTuuedNCsCQYBZnC8+T7JLY94FzsgR6EDEkG1XUKBE94MdBdK8Nf/W7vkWEHJkgUI/+1gBDIKFsQGowl5B8g1rDMxEW1XXoxNJ/ZcKtQAb1YXtc4kYK+VLgZg2ydMSU8HMfmm5glxUKHEGmY7ZUOBc9c8ZHb4Xs4EyDqH4CoCDmc6sgGM2kmbMNZg04dfVOwAAIABJREFUoqSVZWXwhhiteNCMTFD1V/c9VTTVTdZ7FPMoO4jasxSTYAEWCq5i9DCmWtSF65vWOxH0lHXCy3XNmeG2mJadz3RS4PdsUaiSKqqKvEiU0NUTO0gOAgJYLKSiLQtBieHUsv9i/bDgDCkogEEDQnQUKcxjaqzu/FAUM7wWACEoZXj/CQg5F2Y6P16XHUK20zuHUTIS2mKxLeAb/8jcY4oDLl40XnBZkFQGneMGoiAu4tBr463AnwuLjUhUskpE5MXT684Qvguo5efudA073cDMNbt/NzmPz+L74LD7e+6DwfzZBBrYg6ANygdYIzksOCFntC9uCi01Bb++5vmxbpKRwybJvS5ZUujzXmfx3sTNH4jJtLncXYAL32eIkXX/EFx6TjSL4V3wJH0OxYTmPGuWiumTOKPIom8BoejqmktVoFbTQX+6/xYdOf+kV7F/qCkk6MfaTEHoP+GkCrj6PT9kbSVw5W/t3FvqdZidl2dczkPLKqrDUe1cudghUOOsYlsXsV72483Ly3jz6jLevr2I9QqimGjeFLGrB2RaYMQM+w4YYzotYjwZxnQ2jul0FvPbdVyc38TrVxBmASCUNgeYE6BjYl9rFFrOzRjXEisJMa2O+rCJXrGPQRlRTYoYH41j/HASkyO4KhRxe/2GgPDspIhHp9N4cnYcg80g1le7+PwvXsWXvxIg3MMOopjG7HjKfIj4ibokAKjKCdf1KurdPLaHRfzWX/kofuuv/Dg++OBhHB1XFMKECGN/AGGvdcznyzh/O49PP/k+/uLPv40X389jNR/Gowc/IityW19G7x//s79/WCznjbx6AqAEczwfkqrnxdR2qeERpgOegJCG9gaKdYenn2qAfKAS+IZcN5E2hVFgDo/DGDMcqNKALjqMMT4mVVRFP4b4OYAHUPz6OFDlnwN1MqJ/djcsR+vW82DX5wA/N5EPIwYgUn8MdtlNbCuPZBvh0EYSSQ8yJTmsNGHhZWeHlW/NYFE0groR6OSY2tcYVruK2wAOE+scsLdIxD2o67PcW6s7SN4qubHaRVk8LUjRcqVwhYoBu5PoGiav2ckMkukVTeBx4wbRA5cT7fX1Purlji1jCNFgxqI/hOfUIcqqHyXoOfMihqt+DOtDlJt9jNa7GK62MQAND2JCCIiHmp6CB8j94vk9nsb0RydxREA4ocgPrBuhEApuEeWFMcvpWR/UpQEcaiiI0nhdB4xoP6YqkqKjYfw0pdYsquTlm65PHkT3I1VTHeschJhpciJ9t6pnKkUniKk6ioAiUQBVjZwcks5g2g5nl1SJThn/AWimMJQ1dYMG3Kw+tl54mqVVIsjqPn4egBAtVa4fm9ymCAN8emzynEc63gOFOkjP85GfBzfAID/a6nFaKeD1SeNDJT7vWwrDdHRVpM6r/aT7JRGETNaxr5CAt91BzNIoMaSCLzs4+A04N+ANmvNSQq94TSpdgqKBKv5Ayfh6tY7VagliuEWi2ohwlybnKrbVHaVsyPRTASu7b53gpQDF397GSHSb0L0F2P4BIHPQ5CVrjk6ASOBsBCCZxYwG6Zpi6rWGT2e3WDMemqrLjilfK6u+Lra350NbQKLokAGw6Ldt5bcL5nOwX9eJNWb6cNOt0iEo5oITSD5qKxxy5SMYYhNrDeT1Ju9Bcyqq3SrQ6+8+i0wpmpLNCN0PraOs95pCxQqdFp1ox0o+pJ5rSfYOxPaXuSDkQ9VSlwUGMZeFfarzBK/L4G0vULxnMFZSWVRUbiWHUp1EF0m2J3g/7JZi1pAzaej5WPyA30uOQGy2oLQqKU1fWXpX9fv0W8UcvICm5yEpqIPArbkXxbZkBeCZik0g2mkKGeSzammaPvoaW5YBtdE6s9BOArnH73ei/TnOQg8lFIe4QZZMMYzRCOCPEt0Cq56v1NoC2II6nii8SqSlxCzKmjt47hCyE5edd9tqKLaqm4NkWeqfosDr+3UmI0YjccSsfxar0zJDSqKa3U+KL89EFofqqFfoxAdZSjibQfPSLKg6kKCCYrxEOY6UZrHqqnLcdMtV2EBRwwURrCX1CrWifZ1UhuXMkcAgbFI4K8sZbVOknVcn7ZjnKWcPW49V7skcP3cy31VhbpJq5kjuhrqgytocu9CiJuO/RZkWQypiBXOQ7Bk7qW+tY7SnM9nXNTHXSNG7JlZ0CllOELXG2g5PqlI2n28CTQf8NrOseba2GCT3nl5WP3O/u5jdOqQFKM5kdzDvCwFhdsu7Z5vFS7DOmdzf6ah3gEiu5xT9yrPZqtjv6gzeB7b53xh/kNde+0cgUPtdiaA6sqkwm6wxMh48UpDU5yyKcO6Z567z1lSZbn6TM4M20P9acNg9I7ug712AsC0wemZXl3/vGXWKGp0lg9dLZpD2uOMFX8NxOfN4Pfkm39swiSqjHB5RNXNxG/HNV6/i++/exNvX5wHXHPiPxg4ClsPYb5lt8jxljktPazWRANBXq20sFptYLsAagLDkkGNXAFVgyKDz3ztIMIosAAr0IUZg7noTu942yukgxrMyZseTmJyOozqtWERCfn1z/QYmbfHB8wfx9OFxPDo9iu18F/O3q/j64zfxzadv4tvP38ZqhdE6+KuPohipiE6sMhhEORrzbxTtFsvruLl9Gz/5zQ/jN376QTx7ehTjCYoasLFCtJECMx0R1hEvvr+Kr754S+uJxTzi9Pi9mIHFB2P6f/y//d0D30iHytEogDUVZPuDed1qEyqFIdXzAEAoZaw8eBDkWWF1kNZr4sYpWNDYGV09KMoRaSsIqesSUY76FpGpYlyCOIdFgUppTaVJcvfZ1UBnJUXFUYWVWhGAR3EoY3go73j/ZbAQM4lseKpscUaSaqJ9moHjujYbqOq5es2TEJ01gRXN/7nq4v3LxC6TZc6+uC+Q3YdMfDrIj9DIgNktjEYyOIOq2zC8+wKm8h8UBcNmsk21GdUQVcZIRaF8PiTdV7EaHGKNquqh4IKOLbqFMP/r8eubDWhCa26Q6RHm+sCbHkRvHtFbHaJf72O42cVwvYveqg4Ykh8wR4rDECAc1hH4KIcxfljF7NmE1Y3xbBz9EkAOyRE60fKbQUU5sH62kIZXyl4XvdjiHy0jRu/RYiFAFlCwyiof5cZpKKrAcycIdQPTD8AgIZaBVgcQ3AORDRhoEnu53yhpTGEgBz0GEUjVS+Ew6cZITMpeGaMeETHXBSgHqqTbW4x03xz6x8sLaCIBhzhBCsIAXmnYP2dPXPnMBJn0sX1sUhGYNySBaKo+uhXdVIITXHkQ2remoaC5ipdy1k11NosspoULALuDpndqYCj6bNI/RLHFc6tF8SPlTAkAgmEacqNTiN9FQIj1u1rFAEPnTiadtbVUmU5XLGdAVMnGxcgnKgte70ok7nQJDQhJGeX9aOAL1012Bptk2MpvSL4LFANUgWrEoiSk0q45djq610vlQY8MOXluO9X6yazcdqvjZaVheNHUQd8UlYtJR7IO8rzx+xCTIFVplRQ3M0adrqE8D614zGQds8Wg6Pu92JNbuWdWh93B415QckMzXwiCmHbJBMa3VRO3Pls5x+TuNYInkgIjxkYIr5M+ZfeOhRp38lhchHpikvFdiBAglEUG/uj80Pwqvhfzojlz2gBC0wpxFAFMEBC6Q4gkgVYNEJ7h2aQ5Lfma9jk3iC4F5ggFnlQwRDFrzf6ogCW7/vhezkOC5WJ6aOus0KyaFP3Js9ApcQPQXUJrqcNUOXBXSDlUA4ida3ZmhxTP+W3cxxAt28bGzCHsSfgPQlgBSbPU9sQQaoShKMCifIAdaVJqnbpxzyuxzdyh7Va4AIFY67VA1oPFl2hjwXPFCS4AIQD7QIl7gj2JYeHchc+X5nqYc4AhA/VamNGvcd2wkkrNA1yOmCJYlziPUJBOcaJcSygYcJ2RzZmCSJqDJV0aRUyyP03rpViRwL4owfDjNSBkR1IFbP28O7wu+iHVTAEi7uHcX1mJt39mhqr2DLKtUYIVf0MLCG1yzvlNMaawGjEHm8k+Zwybzk0urRQIUUEli7IqHHViaCd2vguwWQD4nWCueS+d12vXR1v4uP+6+d955iVgQtEWxfb2rLSAD7vl7Qxl033zBDwAgVgpuW8tmtXJffmaOpC1X+xxqhDWopx/ETjUpias89mu10rhoYxVKXqXQJdCbxQpyw67878s1JKyIwDbAkLHoS70/LUdwqaMzNeQSnLaZTUZVrNessmYjK6McRRyU5ekKag2cbTbce3cSwqjMW/N4mEOCLnh4uJh0t2z1LBGrtMraeC+WQ3j9nofX3z6fXz37eu4eHsVhz3We8Vcl9ZaB8QxrH0wBtFBA2ONZG5ZOWFeGwc4tTmkn7IDINwBEEpXADkZmFsDxEM8EhYAoaRRk8E4PipjelrF7HQa05Mx7dS2+02sl/O4vTnnWNZPP3oWTx+dxtnRJNbX67h5O4/vP7+Ibz9/E998/joWN2VsN9OYHBWkf+7pUyymDQAhx4wiYr68iaurt/H+h8/i/Q8ex+nxMMqh5ppJoU+hHnplVnF1sYxXL2/izet5rFcRJyeP4/hoGkezYfT+wT/9jw5Q8qQnkH3RlEskvSYPCH1OIjPohEGWGwIuotxxjoDmuei4WYiGNggKpkS1bMeLHjW/XcRmDdS9p5wrlBZV8MMBugl0acvRII6OJjGGLyI7ceuot0veWFYhGeHQJUG1Dx5gQwLCQw+VuzXB4PAwcsDKIJWUKHOK0CEkIMR7EHVmC1VUBOgVBkfFIefMFRuc6oog6Is2JJlbwgSaZWrTuOnQVsCZUGZJxp0KqNBBGtzzgm5VOTqmuIe9Eq2y18hHuzvZDA8zaqBjmzRedZRwAdntXPeCtFGa2sOqo5YSWtEvnfDUXNCTWRlnD45oDA/6TAlDZGY4mBHZRR8gfgUwuMWLEwSMIBwzHUUBNdGiH0V1iHK8i9F4FMOqYAV1G3Vs96INc31hvfl1IZ6Cbkxd9mOLdl+jLgjhBt9Vzw1KslvpS3Lc0ThuOoRNC7sFiE2s6lADebA0xb92eLobiJQ43a1GqgnTJvRNFdx0DnFaAWxUhQVFelxUMS2mXBs5d0oFzIP2DhIw2kJ4xiErYJxPRQCgUiN46qJZq2qbGblq6KmMRjKTz26+xxQUcEKeBvMZ0PLewA8TVCzdR3e+LIrCqqUNbzWXk50KMQh4NezEdGi0erfm/ZsqJv8EdldgwqoZXlee8/45IJDSRMErrWnYAIzsk6eqqEEIg3AGYictyUoAUGJgszJrZ9Yu10t2BrVD2715wPMBHdwBrDXV7ij8tXQJx8JD9EGd61DsU+1N6z6DZGYYLkZwq7a14oYd00kwnH3kD/LxDSv4OuIMUjDTLN/d0usPExg8ZHUIGxuQJon0+WW1x6xMp9cT16Bk7PIYbGh7iTa0/C3vzk4CKGkAB1JqzrkuiVyI38zZVlZaTVcDJQ9qw2xxCBg23cIEN54hZtJkGf8dGAtgSPjyEL3Q6ZVKbmvanUyOpDYB+OfcaQJCzBKxA9/rcWYqv1eACdVZnLdJss75Kl0/GSucBwat0N00DTDGHtea9EDO7KH6y9oYfyZneeUHIFolOvfr3drRxQXZpr2q582iKr/fytXsWHpWOMOeC6ESKEl1wc7fDHJ4D6KHkv6Iwh2m9RnDIYIlsR+MVdSbtX0iXaTtdB24Ztx116y16a5KfRtaN/a1wJznu8CuwbnjOUUpfSu+o2Db2mp0AOEGdE2dlS3DQLRTJNEoFEAQB50CrGHaSjUdcEYSrkvkAOi6y2dVFOK04uBdZtwxXZQUMcvbs/7ai36OpECp0rNUBK0eJZH9hkA01hQLOWmdYXEh5mGpQmv2QIPkefRbGdOgpDn9usegxl0FYp3Up2o0WRyIOQDFhzr6BMRJ7bPdBUcanDPdoUyyYkA13TyumgJUBxDmP7uxsxGI7ICr+z/SnLXdM4wH593vvB+TEzDlzyNN2+LMz04p44WiBCnnaQnFvzN+gi6szrRepzM/6AJfU3DWP1QcZC6gGHj/7L3/3/ku1M1DcTjngdtmgvxKXXC2LVZzvVbvJ/PB+QX2RLJJDvy6kprMs7KJwGjaALA70ab5ed+J5r9z0EH3uwsI88Rpc9q2Q4j1DjXqVlQxgeJ9NpZwRp4LKXSHa9eezN3G3+IN2DQIzBZZk4bdj8NuFMt5P24ud/HVFy/j5YuLmF8vrBJakUm434EhJUCIRhK74318YB/K9kikM5wDI86TUswNz5cfYqkM4Ldqpt0ec9NWJEYRs18eojoqY3I8igrq+UegjULETX7uy8UNx+B+8tHzeHg6iyns9ebrWFws4tW3V/HNZ6/is19+G6vbKg7b45gcAxBCjXtOUIo55R5YWf0yCnj17jGisIoHD8/i5GQW/e08eugm4phAky31UuiVPIrFYhvXV8uYz6G4PIzHT55JSBJx+h/8k79zkOywJXa9Yu9Ur/kw2up6yvJCRSd52ABkrAlS8U5qpPgbX2dlfwDKCZS6sBF2tKBAJwubEdU3JcT2CdzXMSx66hKOy6hAV2E5Cof+ml1CUjS47nGAYebAPlEQoKFX3Tr6uyL6ewW2NKzMbcCKPSrQbMHKrF4ijb2oqeAJw3kEO1U1JciBDqEOghzIV1dQVUY8BG04Jep5Pmt/toCwTdd6atJZNOMuijQtB8EhA0RSVxHkAMotq5+VIAoCsGIqI2fmpK7yExQiUUHCAEC478VmvaN5blVUTWACDWYyq+Ls4TEhHD1MBjukB3w8wz1sF9B23BPQQe2gHPa5oEZjCAZpUH/Yq6PorekjCD7ner+JzYEkGwX2AVr3kirHhioo7VvGBo3LVOh0NczQx6qH6qRgxEKHlTu48L9yIUM5vQ+qzr9dy2ywA58TZzX0Gjq8u6pa+awTFOpV+zjE+WJSxBJ11F6SpjKIfjQkGESHEAbFKGskhQcdgfQ4GxZQscLXrGCFGR2rK67h/caqN5IbHAIosohamiX/7FZpD2dlLq0hpG4o1b6kE7WHe/a98G6KXj+KVL90DFZS4PkpLH5XC2WxgYOckK3poCkJEUVUH7qnMvtNKwl1h/nRdNH0dvgMCCI6V9Z059CjktplQ+FmDanjF9VGXCVC7HDJQJbzSaz4tZ59fIoNXfQeqETHomPBkQUzJo983i0lJwto/PXpicYkQq/ZSoAnju0mXKIYpCiXEtXWxqOt2Hc62WYb9Kte9IquEI2pZp2iSKYuOrfUqRKw8x7Jg8pFJ/I1fCt0ljkVSOBF1cf2GbFzZYDOZDVthLKzPEBwEkjLaxElTrNJ7IBTCRdFN6kG72EUPBR9mUc1/24rxd7sOmfzbZjKmMqkqXBLLd2mQ6h7oBn01toE86LN3u/uE3dxGy/YtFzpA/SBGuqzPZ+ZY6VUuwUKNbKga8AhhiMH90lrBqATz0I+upw3g1DZDvdU5yRiGxRaN7ul9lkCGaxP7HcDZu3JAc90UbMHsUPnk8XDFvRJ4iZ9+5x4dQAivbx20gQgGN3WBH/YCzjrUNjNQg++RjE440hZTmaCagNNdytErzcdk4Vf0Dfxs6L9sxi2FchOWiUOERbWPHfJpidth3DfbPpOSmh2KlWIQ4yBQIhokQDa8pVMpoDODPsXmmXCrgvosR0bKBVaNDOtxYt3Lrq0RJHc5UuKM+ypOFc+kBdpxpYs2GXUyp9LUEiFdf8uz5dnbFPRs7UpaHGfQQ7PzY46KOc7bYfTsd7gi1gwULOb/ejDesJnugpHLfLK4lKKDSa44VmG3I57/a7giQBF4jdTtLPI1hQyfUh3BUMy38/iW6dwy7iQ53rzo3dn07odNP6bzCtZe/jQy59sOqAp1JZ/4+cACOWN2RnZ6fzudwFRMWE6vr/3rjX/s9vN5DGBWX58GKzic9kh1Jxqy/7C9aQ2BcdREKstdsjCFe8fckUx8AQIM2d33tKA/pZtomtrV5Ty1HZcwT2F5t61hQNGrOZJZ06seGpAmClYJxbdLx6oGJwjWQAlnHg2G8ZnlHUeFD80IqWCzYBXujpsY7mGYfshbq8OcXWxixffXcTl+W1sVltAO4I75LvQHCkGo+j3qhjEKLa7Vez3a+paSCEUXTU8UYn24d4A5wyKHrVNmP9xZAv2Qb04bKDnIU0nFjqLXgyqfgwn/RiO4aXdi6LqxeSozzlAFhJriGv24/3nj+N4WkWJhLrex3a+ibcvbuLLT76LX/z8k6iXkxj2Hsbpg0lMj6AJAnUr7a/r62XcziGYh4K5mCZHJ8cxGVexX96CgqY8jGdhjuCUUVZVbDagxOLnFzw3Hj58yMYPlKV7/+if/B2If9vsu11ESnBTrEJBr11goFvg0EkvGj3QpNwggFGZB8Fkp24gqlFVVZFDm1U3ClzgYO/4ECJUQz2sKKA8KTWxot+LitVsdB81R0ipZ1AyOIOIn5EpMEzp0QIGGj/U/TjUktZPU+6mqMokxkCQ5qyiuODrm14Zmy2ALIRWRP2k3yKuk2BAyUwaymtzw6Nr5XukeZwmkeMm6dBJO50NMzatKJqFd1H7JCqg6gMBOWaTJK8W236fim+g9OC5INiieissZdEP/pwTCDINcNAlUI/YrGp6F07HE1XAWWmpYzyt4vjBcdwubmO1uY2jySZGBWb8BjGC1DgSDgJLGLQfCAhHJSoqWAcwuNzEcLeOCqbZfUDKXSy260Brfw9BgBIAqOKzQ5cSiqflcBTjchJLSH1jDkTETG4+ipKoMCl1bM7cH2KH+T8cgijg1JLNzjWq2H2vrHj/oAZtzvzvbgB4Z4clD1eQOOFDSNpmzgmqIEGakpMxziAN4V0G8YIhgW+91AxStwuIdSUfQuwNUZVXqzXFUJCEbPYLHlSUPkbhZIh5QndRvCdFb6LmLSmrWAPkuTsA5D2RKI+biw4DqQ6J6ypMhEhqFtX7nDhB8ARJFyjfuM88/Gh1gL81L9QmZaIEU2iHSaDmVjLwYKf197sYkpahP61YRtsZF/tAr6H7O4zdGklkK5yC607KWtLef/gssS7LJsA2MvtJc+wmIa5MC6hKpbD7+s0Mh+lsfK1UtvQaST8ziWfo3vAZWKFUHUkJYDQS9VgHmKt2oYHnhdk/KSTQUDjTqBpfh0hTqZk2ivGYJpfdVQXoTgnKFdn0cuQ1EvhakIDnjBkefHbuNlHnfx+HAbow2dVwEkvKXIMam0oyZ6NRHCpBx8vClkURPJCPYA0lRhgLy7dtSNGjur+L9WAtYSYmAZ36tLt/SlbUFU3xA9mSSMSEnWgkvPz5tqudgJBFJXvGoaOb+0Xz6U4Is1oP2qLndQlCaVXRj3qnGNfMaOVZ76RedrRK7mS/ATqpipmqjEMYCpLlKKiiEygwCOYMvgYBgWI0kpAaKEN+T4oLmhdPYSF1BwEIpd6JhHHdLxkreJ8sdoJ5GMy6cAaSw+gChZzzJG0ZwgtljErMlYwpZrDdrGO9XLDwidk7qJfShYlnoLoV6HwinuE6lNza+w/PoOP7K+E2qOVtee0TxAPQF9GJddcV85QU2MEN9Lw/WUnosG03ccB9K8f29VQCn3uJJVnTRtOGJQGDLE4g4ITXQUIFsCvgmp3rvH5111S4a+f8MbJgYRUIxey3tj4RVR/xjt1fAkec3O4qWOBDKuc5I+uClYFpes1SQM20ZhQV5OssMRrOzjeaDkJKWscAvfl6epapiKpZsxSt67A78PntAUvLSXmXYkl91zsF0iyYcv2TGn3XliDPmcwV78dgMX3amPyu+Mwups+s5vU6RZ/74Cr/uwsIWQREBmGKNne2O1zJAFGt3IJ/aemENUAhqXcDwvtgsDlbORuUvr9tktF9f+/MRciMaIWrBGSTTeBCbuNXK0CI7jIKqTgXuc9ZXJcHHgvC1i+Q1dFfDgh1XW0hPJlGTcfxTndWheTmPnQAoT6nfa8isgTSuvlYd33k2kitEn4fOndUC80ilRtEttDyb7emhM5SZImLwyZubldx8XpJn77L811cvl3Eco4iFrJ/ULCHmgncRlSjSVTFEWcON2t03RYxLJFkokgITIN1gdExAcTVesHxqdkxBP7gTRzU3tiudtTf6KHrGMMoRwBcEE7sx6HYxW6wJZsRQG5y1Ivj41kcH5/wzByVw3j44Dgq4JVDHSNofuwirl7P49Nffhn/zx/8SRzqo5iO3ov3np3Fo8fHcXw24fhVWY3i88+/j6++eh0vX17GZoN8qIrp7CiqEdRKVxzl4j507EFxDFYU06Mpha+Wy9u4vL6kIOTR0ZRNtPVmEb3/6n/+Wwe0nLWgHDi9kJrigQ9wBUzPsbk6nhxhJSA6kPSQtUh5UEMwBpU3VDKY5SiJV57SHhHix+LnMTSOao1AADoXI1T3+e36HsI387wRRHPhCTS4yrEbRA8Ryos6vfwoWuL1q/dujrpFO3eYOyQbUkl5zg2qhaHKSIIwVbnxKxBQUCroNN2NPt0jaDtRnQPvMCzZ7aM4D2X80XXyzFgOhHMuSJm8LAY4geWOi4K4zjuruaW3W3c4uUM24hVzzG1PmuYozZhZ9d/HkKI+IwY4LJSy2kZZ7Dm3gcoGzNJBDfQEpeC2ZxtJROIMVR2jA3xYdE6okqrELVXO3AxiwGXfEvfBUt5SlWpnCUV9NAXEASIBtx9AMyDDrrU/MoluaZZJ0cBIqhKD5uD05JGoTaqwSwhFCVZ+jpuXdK7WZ0ty8u4MO/9GcElPMdgDrG/md0Q68vdgLocdQqocHkRbYMJiryQkxTRwdnfMlVyAcQv1axIrqSJYQ5wxTRAtn0QaGjZJnypNOTROqtUBrPiWWsdQ4Q6hVOzk/5iUrXxAh+3GczhNeG5FQVL63XOf2SVEMok1lJ2BJoy6496AOp1KjVqckl93XVzYNIaSl10WQ1JwKc8iPi9TjxtQlG1Q7aVGWc4ACrMC+NDnRcnkH56BLZ2w58hPAAAgAElEQVRQVU5fI8GE5OuVFFsKP7tlPKBF40s/LPhOYn0hARd1DmcAEi4Vs7AeQHmT2BBoTfZhhAAP5p7tj0rAaaGjRjTLtXUegf461Wi3YBjIgDvL7w2dsyvq4gRA7EytNxURVL1VPPAcK8AMzzEcggCpJVWde8MVZ7p5/b6BpN5zblg+hWQMEJj6BkOFuIQHnCreoHQmRZ+gCAkP7jstACQcxnvnc1CqpAKTAofdzr8qTASxSUyi55r+W7L06vA1bBAmXUlRhPhLHQcYIdMMOYV82mQXYEtUw5zL01nBOImshDQ+vLznDvtDTlZv9z1RUXeg+5QsnsHrD0ExO5r0uN3jPYtuSky4hYco1ppAZkHWwSgOYK3gpt5JLE1b9NyrQ0s3k1V3kvccP15HYI/v1oCsMeyB0XGIooeYcCBAhMBLzQ8l/cmPodo2u4C40oOFMHKmCev8ECPSQJEn4BnKnkex1nTa3H/stir2KxfxPmDrIIsv9oTNDksWfcwEwBFIIpLPNRZCHS+Vf2ifZLEhO+EsQmtDO5/IopzBGEXCHOkN/qWkizM8uyYuXtiDll1iiNr42sRm8Ewiw30LZKhrgFlqiA9t8QF2hWZXh2XB/GGxgkCMC6FmZiQvSf6WyY6wyi2+ud5Q2C3VstvvUfxoDuiGPqn7rxyqBZC8NQakNLxPxgzBlfbU0Gq/WRTNs/ROBpizNtlnZNC5W9hNAZ48TTzBccerF48CHcKk2qr72bJk/M7aeUKDQp3NKY6V3c87W8P/kYMVerZQps+iH1e/GwAeYO8AI48TMb/R9+GeY+Hl+FUjIJTMGBezWEjyOEIqmGsGX2q5zDw9R8vOe8aDtLpx61b3wl3cFGxxIFax8m4/9u5/Kc/MZyaA3a5Tnd7a1xlYCAQzL270CBR7pXRsPju6pSxG+rFlfMGoE2nllGrmmYgZuvliHfPFJubLYVxfbeLi/JrqoFeXcwI0KOnj6MJZiQ/4E4ImOhyUagQgHvWBTZDzKr6hfQHQTUVgqkr32Gg6PjmOs7NTzsPvthtSUTfLmqAQvwedXt47UDQxgwyXg0EEGF6YnIO1BRwTRhU0TUDV3EVVobFy4P57eHQaJ+Pj6NeD+Oqzb+IPf++PYrOeRlU8iWfvn8TjJ+M4PuvH06dn8eS9h/Ht16/ii0+/i1/86ecxvznEqDiJk5OHMZlMYrN5E9vdUgJ9KDb2B3F+fk37jWoy66g3r2N3wFwiqPQo6hXR+y//p3/30FQZkgbmhIBrxWpheTBkkqmE6K4MdlKL2gZ/UhTy4JAEOKFjUvRytTnhUOdRKkOgcmKtoG6MRJUdOqMEVlO8YVTV6FY51AXpgeOLKoxaTbHvyXSWA+Cmh8KaAQdrznHQjHUHmin+VuVXqmla38o37lbS8NkBA6MAXVfivT3Xusmn+elI6ItJ7PuFZ/hEGZHhuERGsGjl0ah7lrQyzrM0HkttpTz92jTZwB+wqphmL1h7TEsATZjAyZFvjoDC9C8cUvLHG8RgBKUlzJAc2AUshlz3rg8hObM6JqhGngOClt4QtN2k1YkPKEqDD4XmMMguBpI20LuzQp/WDJ6XSwP2rEYZ/1BgaCcVDx1HTubI6+ZMJUC9AndK4bP6C+NQzrFpwL4E7XgArzUMKGeVHZLC6JJIhIAgkTLD4hi3cu0Sx5BQhYBJ+olhf8FAfHVzdYfKkZLrmiFUN57BNqv/yI4gzcoCgWcV/MwkXXFgh5bA0J5rpIqgcIDKGPcUcAWCAxIIKfRKTMnFGs+JUNwGhzESSiYainvqcGmIHWBQUu1ay+oubdFqZpEn51tVHc8xR9Gr8ew0S6MPCjhAnMLzZpkkCHJYiZcXkPO4+pxmkqT+l2IdYjKAcielXSk1KshQJOAH1eyslufcl7vqnhNjV4IU2pLztdr/umeJspuuK7+zpeRiLe7RfWF67y6BhS9Sqp/n5qBorhVMBACiMTr1TiyxDqVCB++kNSn2uEfYlwgqAqGHqDjkrrNKFVn7ryUF3kOyUhaUcBfOxF1tQAq+i0VycBaSRsYktaUOOeY3jqmpqMrAbyVdPiqId6wduPeQ9q+iLIdxGK5bQOhjkOI3nj1N+wG+B957XOcuhiMB4V29s1KoijTZGSMYRHHKw/Wcy6LgBqrnKubgg/sJbIRG4dJJjFkcEKmq2Z3TWiNzAVR2+0zleAA7WFuAwQ0Fx2JYRQ9dquz+pGE89zDWp62L8v5agbePLIX7ANcK5VF9QCCtBiBkt6cXfcx8YL6+GsWhN4wt1bTxc3hioOwVPB/QpdzUPVpd1FuAGdi2VFGU44jNTcR+3XQ+cG/r9MTzWAEtEHLfsaoMFU4AAiJNjkIMDtsoe7so+LENTIXzo4+4gGSiF/VgEBucY4zF8oBkF5KAEIUHsAaETTlrbG+v4UCdRLAjFEtsO4G56UChQN3E9IPjmYujDM8oHShpISQPQYLDBERN918TSaPDkPlEIw6D+UJ0HfFBAQbSH0T3pHAdZVobFgQKGaLfoziHboYoK9AayEKIaOkFwSDsJihgRCqwbHDo+YxrQPyQ8RrXfBZoaJ3h2A2bEhY88NxoZ7KJFdRfawg1Ya+qMwGQCEZPAjFqQuBsT1EtxI3c3/Yo5R7frqGI0exjqmIjqcU9dq6mYNEqx6rvCTGlZHb4+qkwL6FBFk9dEOWeqrFWYBWSFGuD507zIbt8Cb8agNWgF55U+nBHilOqBH+mW7KwZwVXfDI7g/bh07nt4OYCbFM0xlrJmUNHv3vYqEWGwkWGPyp2C3SriEeKrz0MVcg38Env146dRfrtSqBKBTYV3cS64esW2gfMDwVtVfAyyEdRkDjWgBDnDx6z2DXOLe7krwaECQCzqirk1ry3bk2grRx2+ryZC7tZlAUJaRG0z7rb+b3zfF2wYe5DJrvEo/hpN5cQH2B1gyIIzshBUcWwmsbb86t4e76IxdU4bq53cXNzFZeXF3E7v4nZ9IiMKvgPw2Ziu8GZDKsGicnsYRGzXcYYthATjzqBhYE5wu1KAjHIiYZlTGcncXb2IB48eBiHgPjiIm6ubmI530S92hJ0bilEI4ZhHyydIc50nMkrxtxHD45jNMLne7GpF7HdrsW2QgzcHeKDJ8/i2aP34nh0FN9/9X387P/6WSwXVQwHD+P9D47i0ZMiZkd1/Pijx/HTn34Qr1+cx+cffxN/8H//Wdxc7GMyehyPHjyLo+NZLA/fRQyWZmmWVFn91a++iPPzeYzHJ1GNJxQIGxS43lUsVhf83uPZw+j9w3/6tw+pnpYJbx4G6iZb0pqVsbZWwC4gZ5rajkvCNbWbu3SwFkShkohgkIBQtHYLOZDmIIEXLAp5tlrCvrZCWYJAc8zbWZas+bgBTrYS2rFup/PcVndRthWozqkTxLkOWnp51hCAEBxhVg+ThtFWThpGNjeDDgXOyGBAtTOP1ECUPPRcmVHBxFWTYkxqg1TsVK0U7UkpPw4rKbkqOVYwamlg3cCX1VN8js+FhztoR6giWXrdHTx0ahGwB072EbDZvcVxiwQH349kC0P2hcAgQC+8IEnd9c/r/lsQAoqvVsSEp+FhO78rkc4EwYEgu4r3aHt7JKNif7oKlck22v5ZvdO8hKh0Bx4UyzX8orJTqSCt7rRAIRM8Jnmtauyo6EU16jNxHVfjmI6nMa4mpBSQDkxArk4qklJRkhBEPdRgGmCqHbJK6u4Vrk2USoHNfb2OzWKuGRXMtxgEir6ozk4WNXI+UXBMFWTO7hkB4y6rEZ5dQc0OoLyO34/1WcKXh3sUyxvBSt3e7MK39Tsfz41KT/ruGTR5bzqHaEArRUOcwI/s/cakhs8F8zUu2PAeKXFhB5vfY2l2eveIkp1Vcr1Gp2rubdcUkBwssV+Spkc1Y/L9TbnjPrLMOjeLPhqT3aRvOkjjd/P7qcya9ClYfhSB9DFtd7ISnTM9ec36WwUPfA1qggSRKUyAtLXpCInOBqsOJPfi86/oKVmOZwa9A65JzVUPyPfHByt+w0FMJmMKe5AiKu1PjQelcbdnJJMKSPl/AkLtac6Z9ZRgoFrJIlL6Fxo4Oo9qqsykQEePvy+LhJSzToNqF+SUuyllYVKI+YVK6xARX/6u6ICj+4fxAUw2q0gBUEE6ItcL9s8udhBVwplIirrUF1O1USOPOKtE80IGxPk8Aq/spmMeDoWojkAGE0rbFmGtAhD2Ri5mebYnqQ1eO1mABMiTJL3M5HHv4GlHuhBVcfEscN6IYs19a0CIpId1ZHQXLaIC6iOEovoFaKGY1B7EZhccWdA+0N6p9/1YimGpDpoFpnoDXDfWPYTQ1FnU/AsEBMpYzq9iu1npHrno5IapzxYVa3QeaI/gWWBEAOc8rhddwLJ/iAoCY1AAx/m/q6PnghozOXYhy0CpXVRRAEnZC8EqZgBRIajNcpZUIwGyoMLfoKLbqxHjGGCLkB6vwhyfveNesmFwnA0wgO8iiCfx1fE2SBQ1tSvOto9xMZXFCGdI9fxq+gdivl12VmQ2Naq/eVIqQW9YAow1badE7B51fXSeg0osqqfYy6b8oaCAOOL77daOnDqt6MtwmkIwOW+KZ+RCG85WeW/6D3QP4NVaY25I+VjT4Uyl4FQLzshq1hTjfs5oAawTZPjDFHd1lJLZpU4sEbmvIOmYpLeiAAvhucZjEqrEKlg1NON7RfUcN0pAmNTCRgSqO0+exQsDQj6n9CbGfXYTV+JMbQ6q8STzE3y4ZWGaMT39/6xmLiCoO9z9d4sI87X0XQkIxZRKgC9RmtTfyPvEuN65NI4BoTeFgTDnX1xrnrPluV2ooIrXg0iWnok9UfG8yMRJAKYCC+OB52KZm3jUI5s6/Dtz0QSCPgmU0yqHbu/BHTzM/1Bzz91k58OKAS31Vz9/t894v6nSAEIuq6SKItdMRiIKvv1YbQ6x2kSs64jXb6/izdt5zK+KWK8w2rGNGr58201MJ8jhhoqvc3jwrUVy4JmBYsU+hsU2zs6O4/jkKEZVwWLQerOi3RxolZhDhu7JZDqL6Uwf6LxhBhBAcDlfxfx6FfObVSyXeHY6q1HEo9L7bheL1ZKF+JNZRcomKKXwDtzgY7PWSMMh4ifv/yg+fPZ+nE5O4uU3L+IPfu9nMb/G2XcSz94/itMHKKDfxo9//Ch+67d+HBdvruPrz1/GH/3+L2J+dYjp+HG89/hDCsvsh6/j+KyMDz74MDabHTunf/iHP4+Xry7j9PRJTCazGI/HcYDe9X4Rq/UVgeTz955H77/9Z//JARfWUj3TrymrAMrIyEdtFkvSEixckf5OzRHVpptaMC2XWYdCK+IhhU63ofE1+m2LBgUTalSrmSDXopkKbApQcUN3Dotm0WW+jgeEAzqdsZM2xy6kZfsZDFWdU/cC69GAkFQSd2zuUY6apnsjWoINKLnzH/zJ78kvdfYGKKM7A0LNjZkKAvCDjps9hNR271aafGBRDABf8j13QKPiGQ/2tupPtT36GApccGswCBB6ehObgupuEJM0pCmkxLIHpgDCweX0KJPFhQb2kRRBhQ5Jz1LS+l1FSNPe2AXAXE6K71ghERX+pH1lJZZiIJ25uRRrEICWkt9qLaU0WTW0h3IWwPDz8sqTmTsVuoaYXYQROuZlRuRfQ/EWVKsurRZgEEFO5tQAmDYOzgPQM3JJIsm1ydkyg0IKjWzWSpAx70Xlp1TXspBKAnKzZLB36G1lMRdXBZqZKo6SuxrPBNPVQXQI0d1KQKhOuzrjeC0BH3VSUmwm1XLz3L67b3WdWmg5o5r34xAlhUFUWGF9nhVbT6AwOXHSmX57oBayMp+D+678ugWXCSuTuVSB8xmEtcGECAUUC3agGi8Tcagfu8Nj2p/LNe622+MpQSrPAP2OpI0xaefakL+QPBv1R3YN+F4BP6Zk/JwFH/A7+fmhVSPRfdMBl1seRxhnwwAIaQdTx+3tIrZY49XUwjfDGFVjeh5hxxEQzltAOJ1O2CUsR4Uioz1cUzBHojk4rS3+gqTPnXoAQhQjpiOIGCFpMsDpzHFSdj3ftKvzuC9VfxBjJiM40zWDTWokQZKop/R+c5W93gAY76Mao1uFswffj5ktdEQBNgCY4PWKebaN55Bx7Y30l1SdWfiwZQq78O5EMMmlIZcDccGuC2fO8IwtvKQ58IwbSlWoPMt5vV2s971YBoAMKvvYxWJokJJooadcH5mw4R7v1qvY16sYjytWXFEBZrJn0AtQJDatmC4N1VWyhirrsJhREEwByEnAec8PfZvEDTb7QSx2SAq11khJ85mL78F/42cVvxwE+gP6CIL6hOJgUu6zyCTqnewdyKzwLBrO92F/7Zhw4Aw/mCFVMYgR6KG4t5iZ4hkvDz+sA8yFD4djqoTDY5Sdyd42Bv1tFH0I0tQChYH7ArEHzQpRsEboXt0Jek6KXssuL9gqNqkXu+EQxaEfFZT+SO/Hj8rXFl6qSecR09BejiwKbmNUzDSHnfYRFOuwfQTPxMxyk6miJFwiba1nrfa1C1uiUjVsigZI4DmATmYaPM8ZdmfznFDZM0FMAkJqVlgohzOPHrPgcxraixcqCWYeUGwE120qubqaLctC3tBbAkbud/tH6rwwAM7CBVYcAYYUV/Pfyv0Mep0raC4VM6TWmsBeoZ2YRmdwDfgaf3KH71N3mGdsR+05AaG0D1RIw5/snCkG6l51u4MCg3lW5RW6Y+i9ncdY44FoUMjXMptLRWLnuOnr2wEw98HMu/K7ZH+0gFBFgGQxieJsEq4P1+77xL8BRPBHZ3dLL062lpgZ2O0WkWnEgOzhJwRn+p3WJ14JzzLjMrdKA9w6Ob4BoSNx2+hgJpS2I++i0HbZchltcQ0Wt0tA3RUJ6nRXm6JKntfMLyxUxa6/mDnVCMXSMq5uNnFxuYq3F8t4e34bFxerWNxC+CoL2dATiTg5AuiB998g5rfLuLq6jdUS1jM4IBEvIFy5jsePH1NUBfEWRdyb2wWfA/7Nc30CIFdFMSrIaIL9FcWp9r1Y3K7i6vyWFFWY2Q8H6LrBTH7EJgW6+UswSQ7bmLLxUEQxAqND+7AZR9sf4vmTp/Hs8ZM4mczi7cs38fM//n9jeQva/nG89/woTs6wH+fxk588jX/pX/4o3r68ii8//T7+8Pf/LFa3EadHz+LZ0x/Fgwdnse2/jCfPjuN3fvt34uZmEV9/9X38/s/+ON68von3nn0UU3RPSzCUlrHbL2N3WMXp6SyePXsSvf/h//jPDpyHoHKRO17O/ZpkMzcHDw39YffFPOVs7XuUxB2zrB7kQLNoaAeohCKAuGqWgZpr2Yk1gCC7U4Uqy2zCUwAkN1SHLtoBh83mN13N42seuhUwSWESmTALyKg7aCGWBISmjCbNTX6ESgCz2d403amixth+Z4jWd6rTDb1bJWGSOdDsCE1zMUjPmba8ctEfs4KFX8+DlPMxqv7kPWPCDvCsQnkjzdeCeABxdD1QZRcIxFwOAB8oP8LMlvslVrYvJD6/RjVYlddUgm2HQHnkMDmRcAdoTOgcc7qlOXwMX7Om6G6GKmlN0D4gOdsFgiCfFal4GWxEn0UFEvcJ1DT6SrGDIBDfzAg0PpGirdD2oZrEpJrEdDqLCVvmY1V7NosmEdGiRPBXAEt1V6kWem8wa0qhIqxtGcR2TVW9SvWs2PGgfmIMsMcaiofmZqhZZ4NrKYSmhUOOToBaIFpfAwjT1sXzebx/pAe5U0hGNJJaXR+XOWdg3NkwTRCrUaIWEpBiopzB0U+Kc0/8eit0RBp14z+2p9IWaIgayBcwS68q0PHkHJhJjhKixaaOG4AZB4zsUHBPcJ5LM1ZJC83gXbM6Lr82fY9ooXjOuEYNhLvT79lizX6CLqJKLsOWkxKEGyRWKQVPKhhAU1lKaAUVPBYuRKtjMQKzTtnx4yyC7htprADj1QlpexsEeHTrsyhC3zmsbexBdAh3sV5t4ur6lqBkW0waoRGIDOG6se6Wy2Usl1AEA4VlGJOJAAjomMurm6iXa3fzDWSbjrNnkrJabEpTNSridDbieU8qj6u86lZrvqhhTNC2Q4nIbFjEEcTCaAMwiBG44/RuwlyFqtuYhyVleHeIq8vrWC5WDUWlKrFHBQpOjjDkjkR/G/vtPLb1PEYwCB4KNJJN0wgCmDJgyTtRg9FFk8ojnugAHdOygoeLDkCPJLAS73linvVei/QI3CFo17HY7uO6HlCmXjMsovSieEQrBAiXcTYS8yY9dmcx19ev59HbLPQ80CEsscbUHeRMEQppno/DKclEY7clJZ0CMwSyo+gNSiqMrreHmC9hNFzHYgX6mDp9KFBt+6NYwkIp/dFMHc0Oe+6VnH1UUQYgAa8PqwWneljHjJkGDGTKCBAmcOH9314T6FHREIAQVGUzG0ZYJ6arqysmdsl4NIuqnMS2Xsd+u4z9fhV9KE336ygHNZ/1oI/ECVZFe44eACDA90vzpRaxIsXXVFPMKSJWcTZRvwsFrao3jJPBWIU9BkMrp+6xvlRQ0M/gRwSI8NHvwWBeAlOZD/BsceKZ4kg8K61CS/uQjRg9TUxnN1GCPGRgEBwCvCVVGCMTI37w/DAtNDtRpJF21EPJ3fCcPQteoJeym6jkkb+azB2pduON0SeyhujFJvpYk7OpGRdm7bjgBxonRHpwjqzXG56fKp6CbgoKngpdKuFBNEidehRxCjCFeP51ACHzQLFR8AEhNQnswedtH9uN7nVDE2TcxtgJOl2aUc9xiQSGmp3Wc2LzIZUnIVREFgLOoM44QQMG83NCGdm2SAppgi4WSZpOVSePdLxLUEgtANsd5fc3r9EBiQnumhXhxkdLDXXNvGmmZK7T5s8JQhW33CFkR89dXjNMGI/gw5Y5gNGd7m+CZ4H49M/EHsjZZhbd8zoMSjWuk7N6Se9MNoPbHXzmSYHNbulf3ukjK4KCVW0zifHd6LgF2O5C5jUxLoIBopyHAoUe45iBztgbx8tX8/j226v46uvzuL7exO3NLjZrCbAh/8aaHY+LePL0YTx8eBonJycsqJ6fg0q6jCWEItl8WMRufxnPn70fT548i6KcxNrdNMz0Y+8fHU9jOh1HOQI9H7GmjtVc7ggoQqMzeP7mKi7e3sb8ZhPlaBpFAX/AUaw2UD6FrZ6YEiMUw/Bcrc5Lj1UwFZA31Ns4mY7jeDqN2biKm4vL+Pzjj2O7qaIYnMTT92Zx9mAY40kdv/mbz+O3f/s347uvXsYnf/Fl/Oz3/iTqZT+ePvpxPH3yfpyeHsey/iaePT+Lv/43/ka8ef02fvWrz+KP/uhP4+ZmEz/96e/EeDzj/q+3yH03UY77cXxcxYPTSfT++//97x3IWWfXSO3a5kE2YUMHkM4h09vcoctF1XYBtbgks56oXXx0JhoNIMyqbVt1EOUpZ12SuqDB0yG5v1bV6qgCtrLOyiyzN8lkl8Ot7YBzisc0c0BJF3VCpyowcjjMNrVdQ86s2Gg+g2kGhzwjKIRTKHGUomL7Jw/Ou9QDbYYd5lJ4GOgQRddAdZbu0HpuwlYhrJlbMcUjzXsFANw3ZUBDkioKAf1T6J/Yo70AxGH4gTlBApv0F7MlhwsDgxoiJQ56poa1pS/PX7o7mF1CrSEAmYSCOrqSKZHrhY+UnH9VQtNPTJ0oUb0AiAVCpKrHe8X7pS4V4NZogM0IcZYiqhIJWkWRDn4OgMEBS4a/6kyCx42PJKfeWTxcB1pvlMhvxDV0F5MmQREPgOqcz+CjV/dUPyNAhpRrmEPi9vPT9yQI9Pyma54KwFi/GEDO+6i8TXYP8lbLxEad846YjsU5mjlCztZI+Q9JpbrruDa9Dq1kqBTYb5KnhqrMR2gKLk2WVcnV80EOgWQA1OT/j643+7VszbK75u7b00R3+3szs7IqK6miQJZAICHxHyBKKhv/LUh+5ZVHkCwaAbZ44pHGzQPCNmAXxi4BrnJVdpWZN24TEafffYd+Y8y51o5b5bg6irgRp9l7rW9935xjjgaaGjx56BfVCGKU4amegrdp5vf7WGx2cb/CfKVAFOW/JEiTE96kBZUOhJeBAy3FvOgz9aRUKHhxGCRD84Uv+33ugAqOjLqwVgP02s20A8FtkiIQgeI+Gwk0aioUoKSmC6KLOU9Y1BBqUk14LS6DM+UiQV2RVjLXhqhTagjTRAVX2e0uHh6fYnvqxmEwbiZA/CzvQdBK0dKhSzQVXJlsmgJGnHJCWAWWIl2SsVEOp9zzYmHo63u9mIzsxuk1lk1/Tll1KGeotoy1kho56fViqmZ5IJrkbErTynU4iP7CXqPCJU0kbt7dxsM9jQUFZj+mZJJ2aQSO8eEHV/HsahIT8oJ3i1iv7mMomiJgz0rg1Xgw0cQe6qCp294H3NRZT7fNxk5aq/4gdqIr+9ltaMaZbch1t2bPbpZQetCm0IxvOiPmTglAZQQGZMe635m3SxM+HI3kmD3AnW63zHvBs25kXJPBs2xbKUkPe10jQKwj4GY2exjH0PRpMrjZxyP0pqWbQq8TGs1xxHAax/7Ma75okNmwlC6q4lSa6YfMP4ZxhLGRpSNfb41z7hVqGnpNoLr2E2kHl6mDrExHT3swFtNemlEgVZCylmgMoCJLm01jhjKzi2HSNvr83uH/NzHoE1UUmgjzbFi/7/GksllpJkSrRYJRtFPqE/ZBTwKnvV48w7SocTFm7VgnzSTaWsWcgCRYZgYFZ3sCXGleUXthbidNlaz4eb0mGhqfygYqvVfz7zSDOnOlZnD8BU0ce0H/NIh+h3zl9vpmW9Vkhpb0wX4IZjBs0rdA1HvlFZYJEC6mZgPxIfML1i97A/dtBH249vZaY7jXumBm32XvtrTEgKts7PUMl1EU15B9xpNCM7HP/91nG1EVZZzE+cpzjwZfbbvYKl5f2mMSnHFcRQvGldvzv2pCWJTRkmH4/DJTowBETctLVlENYfsTuT0AACAASURBVFFCm0aowVKb6WPtDTXBO2/OmklePjTF+MmO0iVNM2kstlxSiBuHv/LJOPdo+YsTQlZRxYVxL8v8x7FvPBI0H95z/Rqth7b7d1a7Yt1lQ1imb3qJKRqsPaOpScrUyfVEC8sXTFSNmhtC5yNnc+cuuS1ui/13LosSo8PGWb52WZvXlPA79NG6luVBACCF5wHRc6xxjJQu5q/icBjHr391H7/4xU38/OfvYrftx37Xl05QDuenvfLLJ9NhfPrZh/HZZx/Fp59/IiDu9vYmlquVzlJ+3n7/GJvdu3j27FVczJ/Hft9TlMMbuXZay/ns2VVcXs1iOgNA4mnfxeJhofQBzmdcS+9un+Lpfh2rJXs+E0mYHv3Y7Qiqp76jXjxE/7RKLiPPHNrwYYzGU10bznZ8AIa9js7l9eIpvv3qdcR+EoPuRVxdD+LqWT+un/Xit37r8/idH/8wvvzlN/Fnf/zz+N//wT+N424Qn3/6w3h29VK57f3hQ3z48WX86Ee/HV/++qv4k3/5k/jpT34d2203vve935Zh5v39o6L5AGAvrifx7HoaL55No/M3/su/Dh6Vzp+54Ap5OLO1N30jKXkNTSOpPZos1ej4/fwTu92VUYWNPOj+m+K14TDXhmuA9/xDB5EULOfaw5wSFjUt12ht7rwyboQPiXR3O3uIc2zSTAhNQwR95Hiys4lpRRU6mTSxJh+sfeB55TbJqHyzzAJrpl9nOWllUpadNNMwTTygJLJhKwQ4tQnJzfbzUw22fwZTVBd+pn0IaVPsQzaE5aKGRki0MMKyiYkw+gdtDITfH6AVbUPYuLGm7fTgYOqtOefnCFHy97NAgyrnaSEHfAnaa1PIA0/bt99PUemKKsP1FuUsjSCkR0i0keZErpuJHjc6LmIvesOYj69iMprEaDyK+XQe8+ksJtOpYjUoVGhghKiuN7HdYArh62LNZk1dk6okvVL9nX+XGVI6SZaDYRl4qMEuCmhTFCbNpZyyfGUaa3REze6mTKVxY5kOW3ndZekOtUrUCR9CNY1XQ5poZoEvtbE6+L4NKK8MPE3tsmn0hMs5ip5k9qJD4HQfWsRGRQbXqWi5mq6pOPY1c04iGz3XhwkdlIpBCqoHot9xcNsdD2oeNDg2d1OXnjb7uN84h9AgSk6n0s3VxYDXQj2/vA81lRmUnfBUq5s50xtat1gTM0/aFAKdgIu0Z2lnpimh1haIf2X3sAdYlALNo6/JVzWEBo5EL6wpkvSA29juDrE5OLaGayUNLvlDGXLOfgIyz1STJ4oCbbFcQqKL02jsIHM+ZM6QjXfTABfcZeoWH7gvA+4YaS+QwIZCQvx1CJ/pjTRoyLWcmmYmu54UmybJ/VDTkHRsUdn3mIlEjAA/hgPpIUBQmSZwkZhgYuMPwCQa3OEY7969i7ub21gtmNp01UAOesdgmX326av44OVlzCf92G8fY7m4jQF5TKddrBZPMez14mp2EdPZLMYjaIggqUdRbAU6waw4ddTUMeVTgw69druNjUAigzjeN527KB0rH7gZKzaCQ/sgyn70pzlJs1EI95YmAKMAPk97fI+8VQ5yXO5GMTquY7Bb5j7CJMfPNA3gkOnK0HRHzjuiEqAbERPEW5AbKA0NOvwe9OGTaO9P6ZwnTQqvmfxS8vRG8+iPLz2p181NTdsJKqaNQGjSAcSUvZemIrtjL/ZiNBiMY0nbvt57qY+WDLNXWHk5Fjp70DT5KuqSHZNAWYGien4Vy2Qds+xxaPy5rGTY9vcoI/HLjV5nG4NeNYQAL+RrYZwF3dDNoKbNoqQyoeR3UH03mBVnM+9HPOO8SzouOkfiqvjA0ELgNY1NdRFZlDpXuKXNNUBanmu8Q65xclc9TUjWiPepdMtI06WGoYNZE3T2atJ2m+ipIUwwMt1wzZyo7FQ3laYAe4tnT2b9liaNZ5z6YItuiZgMAF5RW6lN3CjSSGwBjkpXn/UC67yea9a+6ZUZhyXq8Sl2ygauOCRP+9V0w1tq3FstWzCwbFYLZ5mMk3YHN4PY2pMzbWt54wTUGpnXqkaxY62yj7KWNno+wRLQl4B/TdsM+qcetPIY81qJQl09iqkwqQM1WNoy0c58F85qRfc370/QWmqnP/EvmxBWR1TSivLSsASmaML19aaAGsxpGWbenx0PwXXl/rI3i6qbEzyzEvBxoCF0IwgYLrohb05llBtC1cxqCFtDufP3IjAyc38rZ9yAYMN1qx0zSwlqedPmXVefNXd5ARoNYdUm2nFpCCub2N1oMww5H7S/31enORvXZx9kow/HsGx2murNpi8VhfOzn97ET3/yLn76Z2+j37uMXndq3aB0eZvo9o8xHvfji+99FD/44Rfxox//UNKJh4db6QN5XlhX291jLNdvYjy6jH5vFo+Pu7h5u1B+IecMQPmLF1dxdT2Li0tooKzZQzw9Qj1dq7bZrPfSJhJvsV5T7/Zk6qWEggNgbjpt0/QfFjntpMceRW84icl07uaU6BsEjgCq/U7sN8t4uL2JzmESg84shuNjXFx149Wrcfzmb34Rv/1bP4g3X72Ln/7pL+Mf/YM/jDgM4wff+62YTmC/jeLq+hDPX8ziww8/iF/84lfxp3/607i9XUa3M42PPvp+3N8t49e//krvCUOdF68u4/p6ElfzUXT+47/5H57kPlhQSd5oUeEqayx5/Ka/VZCkN2P/Sjqlt7Qs9w09aMEUsqZN2iieH7LiJtdEzSirQ1WTMpfWtOZN14Ob+02Dqn0HeUk01KJ2UzBNw8yGUu5ufnGigkkCYOqYG0Kj822shR3ECp1y7qf/v0GhVTG0lM6mSM8NpR2Tt1a7PJzbI1OFyiPL2I5sPKpRaaZpMmpw48Cm0cwhdSj6mhVl1Js516nCPV3coouSPiAnhFCBKOqsMzN+Kevr/J2/IVBdGr6azJ5x43VN0ggE0a+ViIXgpVj7jKN/jrbVRt+YffCC6SCSnitBNn/OFlmTYrmBZuGDC2qvH+PhKC6nF8pJNJLlhrMKXx3ieY+lAUxLeKGle4w6nOdDk1xB8oAQfD9PFMubNDfOonqe2SKXqNtUGoc4KzRam7aD2R1Y7olUo3PJCZImjJoktbQPZbgJQczrqPuZ2ocCQpLqVQCHAFmt3dTOCNTx4izaYxWFmhTm0yokF9fPfs/NoKZSGGPwfnw9fTieHWpqKGxzLwdYGADSeIFGGyGjmFa2mApRTyZ4zpiIrWWHUqZUhVO2tCAdZtmguOj09BJwo73PraBd61OmG3X8+lpKIavQb0+UqyBhmlZ02Mqx8+JxsaJp1OGo4l9upcpVtWbVDaGLDtEK0UQSLaKGkCLc6C7TPKZKUCyhCLKmi8ZMY8gv6M84kw1nEzWDIJR8VCOWLzj32URDU7c3ZxqekSW+lt6REyT3AZ9AQDnXiQbUGyfyWwTn3Dxy+q3CMUEATeZSMyyQjXByqDnTsfUpp0MsFk9CYm2WxKS4H4+PNHpLN9X9fkzGQx16PCMfvryO64tpYOy0XT/F8vEuxugMu1yPtcC8UT9iPr+Q+6oyOTf7WK7WdrfmNOv2BTYs15tY6drvREUGMLBOs6+CVMACYn8Zq/Sjo6B3UyrRsXri4KktDRoHOQ0ozacadGjDuUeo4RowUe1Eb7+JXpoDMP2jIWS50RNDM2KP5v8dgL7VxFggFwyU1O7ZURpr8MwhhAq7xdwAkND0atOhyCOkAbdBmNe1NZzS2w9oVpnU4AxNU2td20bud21upwzUkuqn7639yRNcAB0+eI5pNpppU5rb2IG7sn93oiE6AsN79GG/EQOI9w0wwP0kpoh7rHUDEHzE1dLNngpZmuwpNE4a8F0TT8HX0VCiXcflFKCgR3PJtR32Ytrdx0UH512aGUAzTInQg6cDtjrgNPVJM43KzpUhdVI0aWqkq5ObqotjrrHO2Wr+REH3lL2Kd5nElNN3MhEqlkR6ve220ayXftfuvalNPMu+05FVRTmRUv5BCVjpLrshxIyJs0uTH+9xlrrAuNjEw5qQ7dz3uU/6GeAKzrMUqMU6EyPJJjRHua+7bqsGxXnMNiBTbZgT16b55ajgdWYcjt0uYRo5uNtNo68Vz33lNSvX7cxlvPbhc5plNYNVL/kMSGOTZkLo2qsm3W4I/Xm6P6ldMgbg9VnDtKo7s3CttuasjjsHvNtG5rtDrfr6agirLj7ffH1Wp/ld1qR5vOS5l67vqp9o9GCUkF9M3WF/ALmMZuZggezVDLourBo7GztJqLP2qWkhqQjphdE0hKWzzgau6nid6I3GkPefBn3Z1Pn6ZY2Vtb1LkNJIttRuVyt1IGUf0AyOaoDk2kJsuWQuAEYw3BiM+gJFYU4Mh9exXvXjpz95Gz/7s3fxs5/cxHj4PIb9eaw3T7Hbo4dDorFXo/Pqg+v47IsP4zd/9BuKlNhsF+md4PNrs1vGYnUbXczEDsN4vN/Hw90m7m6WipEApJtjBDMbxHiMjMRsAIAnnmL7CXBOdGK9OsRyuYvHx3Usl/vYbNizOT+t+Vasy5FIGHEKsNiKU5fM9JGlLqLjm55NlM9muYi723dx3A6ie+RztjGeHOPyqhcff/wqPv/sYw3Ibt88xP/5j/5pHHad+OSjz3VOjkcwWNZBdC2g7Vevv4kvv/waf+UYDi/j4uIDaR6//vpNPH9xFc9fXOoD/5P18iE6f+O/+A9OlS9VdFAX3mVI4iKVBqKdAuZClMjYVaKcA4tuWuVjNSnuCrNIKS1aW1gWPTKHRraOTspcNZRF22sayYYC48iDKljrd7HG8iB5n36Z8QP5JCnEWPuhaYsew7e2wTabyU1WqFo6KWbh6aYw0ZPcBD0RbR+QM/FBMxGphhG7aAu9LV7np1u31dLdzu38i4Yro5y2Qm8QzWqki7lgeosPQHNS0AsaQRLNoLSDasKzIXQ7mBlqvB4y8thV0nE1Cwn1OPVtuS5lTcP90MSSAjhF+YluqSFKFLACdgseVcO/2ccJimoK0mUqoGLMtJTxAPMXFncb+k4ROhlQyBk9kwOlbO3z+3DAZ0PhK5H0BwJFaZAV8JqBzuX+yefbWuZs1pDXMS3Orfnz9zLKZsqYGsJsBt2oUxVmhtDZ5tlMz0unl6HFnvZ4/QjpVtNtXZyn1i5Sy17bBhO+5kYEcVtkypMFpV6iJyWmIVp/wvSj6KNaS9C3+gi0PUEwZdSHYpk8uIBNylWhmPkos3pExUuzFJojTWBkjlFmCBm63B3EoTfKSXFN/v1sanopECGf68b8pmstawI3541/meNoLxLNuGitSVJGP5bGUXyOnqNy4JX41y/lPDJGDdmOaQ/FlK2kXRA7WJy9QLTT1CA7kgCzHGsm1WMP0EJ7UuTJDiJ/O88q90cF+kkulZPZuPn+bkY8mXOouRsAO89RGHqNTYbjGEHRLVfXM/s6ryGvJWvNEgw5duPQmejAcsFSoH6udvG60mjk7H6Yzu9ngDMBZzYXgG4IKYIpAKF5DkdjTZh5Fm2KQIMwsL5uv4ur+Swmo4GQ5O1qEavHR2nxoK/LMfeIjmQVF/MLZStx3dUQLldqCCluu0Pc3DpqCBerdTyhkWKqShyUImQIZ3fsiO37+Z2GkIaMiQXZfjl9ODBZoika6qCnEFmtrFGmsIYKbeqwp0c8g13Q5sNOE3WaPfYDsS8AAGjaaABUlFtX5vMRmQBmQX4eyJzlmYIW2yUfSxNnmiOawn1gzANIwOLUmmF/EsXf4Ck/U3rtbujaVWRANYsCvTAAzfiCMvkQAJqMGPkH6FkYCBBjM2Pi1NDK0/Ga11yTWnRrULlA0+3QyzVZx+FoPSvNAfs1hQ7NofK2eP+An7tt7DabRnc6u5hqjeDeJ+pptxuzyVANJXnEmhCSgdj3dHk8Hsa0t4vJCdQdAwimh0d97nBAI2eaY4rLbZ6WESRD8hN9cPrepAEQvzP1UuB3xi6Igut5d0Pt17OeTpqymU+XdDMZ2sw9ziGM3Zwxl3TCdhTTTMEa6nu6KUoHl9EXbpTcLAI2ODTbXF1lJWo/cNOghnCFbtOeA5ud7w9Nn1xs+5hQjQ1qHQE7trFar6MDcwGRpn5ZLqRpYEkZ0rFce5jWFw2eNfFMNnaYZqSMSO9V+69fJ3usjdN8DfRay8Dr7HNKR3g+KTwH0A0KJhBa5l5pCuUawq2HGkLFQaW8oeizCRS2TV3VZm5GWrDT9Y9ZFW3N5HrhrMRsusnS2pmt1VCemi6tdUNvXKbdBXtNJF2zwAkYFto/2GeyIZSnBEezzhl7ACiPL0HL8zrP37Zqp3bN+VtZetM0i5JwZZOWBNy6GlW7an/Bbb+d++T6qL8oAPIMiExWnM0H/ev9vqE1Rjz/ez7POvx0++YZphaBZbTn+89i8dSJn/3kXfziJzfxi5/dxGT4PEbDi1hvHrXvAF7wO1mCF1fj+OCj5/GD3/wipvOh9g4546IFFA11pcD5A1O9bTcWD4dYPh1iteBZB0ykvsRHgwEVFFLiPw7x7HKiPEFJbXro6Ucyq3l6Wsebt/f6HesA8g5pCtfrTRx3O8X1qMHn1fGMdmAOwTaZxHQyiekYQ8N+nHbbWD49xu27m9ivO3Ha92I0PMVofIrx+BCXl7N4dn0ZH7/6VLjaP/k//lmsF5u4vrqOy4vLmM7G0e0so9PFcTikIXz75iYGw7kmoZ3uJB7ul/Hu3X18+tlH8eqD5zG/IP94E0+Pd9H5T/7272tYZpMSGkHeqA+W+rPNZvxQ1IRDeVGyxm21gNlxNB1/gTuezhlZYPM2LSE57EIHbKLSotrVEFrT40ftfVFuDqazoKyvd0GjTVU7EGNY7o6bRl47WVNVM5l+R9Hv11Yick0ZaqLUbDxVrKaLYjWEiT7lUMqLPzvb+r3ZP957OFLHJov6FqnlHXA42wXTweYuwNtNzE7oLZLVbGnpKlWYf/3ctA9wP6gDLOMKxLeQOCcbdpKi3YEoTy0b1CO6EK5fbkbFYRfy5q0tLd9d5PD/5ObggmgdlictZddekxp9nyySZDZOkbY+8OzJnGIyGuthmYyJhUATONLfY0XuaJREBKHcbleirEmDoqbBFC8KVCaKoOYKl0+aHGth2BvpQ5Ni7aVFdfFrNiaRaouMVvDbA5W2CL6oezmCbNzm1CRWDhAULh2Ue10X3V/l45nisldx5gPTxYOd/5S3lSm13CY+zw6LRlr1dal/1V3NiR0/+ET2oWgoGbmh/ciIFU0bDYcojlC0PPLO4sDxEKmUSR1kRZDY4KImqllWKXxVobmYAacBh7//XhovI4BpOuMsGRkPHbGpP5s8WreWetFseJvDKO3AQaaZq5VhgQtlnhU7yOp1E0Wy3ajo4XfW7nDo5rMMUvKkSjDABh88u9YZWs+rhmYLOumGkAmuGigtr5xbZ7HjpjDD60Xnrf3TTVTuSA1ybvCtnm0mKQM1SC6eMJnKhl0Oos4FM5SR61vofelck9ZWxUJSic5ppDba8TSBzLrV1rReDVKqKEpNZGk5NdfRuvW6m0wnMZmjezDVF0qkzgDstZe4s+1i0O1Luzsez/JxOkaH/NKBCx2mCoctJiN9TWSIRNgsV/qYz2d63mEtHA9QgB7iIv8OIItrslqRbQrVEAvvqTKKoIw+LRbxuHiKI0029GU1T/7dz7zdbrW2mdQqooI2Ip91NF89qG/osNwQLtc0hNaP1zRZ05X9LtbbVbph0rw5TJxbx32EVmrmnFF/mUahUJS+E/KkyyW+l9ZAx6+VIkS0VrmdWpfqTESolIc4iYLsCSETCZtE+Tz1PfE55sLRrBOMw2A6OELIDWXRyPy9/XkyLBH1FP1vJ9bJiPFEIanb0twCNBEUzRQsafzpEH1iX+yakqUPxBcKt88IECEu3PNdbFZrfQBuzC+nap55VvlcJiRzjHqG7PPo99ax3y5EnceIBo3QpH+ISXgqwPcA4UYDr4aQyJI6C9PUiXN00O3F6ER+YgJ4CeJVDIaC08tkLb1bDOAcY0hWogyDMLEwnR4WBWYpmoiVEVzVDWSosc0JQGmLYoOAbVNQ4JTxPINGms6WbX9RDRVHwNZpME5OwA04uHfsRBb9nA+E1KOZWtAkct2VVzjSeuNMqH8DiOJMqr3ca8p6QjUXNLWAOUWVHkJzdi0ADVq6t5pIiS3B37Mm3byowUz3UL92R2yViYwBboPf320IC4xsQnEFPLqaKZDe8UZJxMlzk7OTfZ4mupk4nrFcvP7PAfusmHTYmN903pA2f6464azRqRqr4WtRD581hHqO08zMw4ZixHiSJpCkrtF+b0CN8ybrUp5PPlMa/2oI9X0S5Dl3+BcXOiO2U4ZSTrsG4s9qmfw616uNCtNrVVNCgw5mAJxXsC2Ftqkvi5ZS10Xu9X6NNSn2pDdlT/XnfC6q/qocYWoSmEVqKZW1Oor9dhAP98f485/fxK9+cRu/+sVdjAaXMejDHlmrGQR0ZPLHB6SZq+fz+OL7H8fzV5dxeQ0LAfo1zdtDbMToQJ7BvtOJ9fIUu003jjszNjAWww0bj4nNZqF4Jqisn378LF6+uJSpmPL8ZvN4Wq5lDPftN+/iaQFLgs2/J4LC3e1D7NabmKi5PcRGtO+DptgTjGQuCbx/JmAXw8fl41M83t3H3bubWC+Ocdh24+WLecxmPB8bnRysjd/58e/FdHwR//c/+Wdx++5W9+yTjz+Kly+eKVswiMCLY9ze3sXtzV2cTsPY7TrxtNjF0+NaVNfPv/gkXrx8poZXHijUQP/p//BX6Q6aG2eDifxIN8NqMGwx7g1Dg6eajiUSU5MwUyTaPDObF3jL4Yb465uR4XszmEI5LIj11KqmkOfLMl9xJrK1TeX7DSHumFyY9ycQZnrk4kyktSyVzdM2sqMNtxwLVfBZVygEN2litqD3Bs+Gd04teA/l+g5SUofEuWC6XpMMIoRSOjPMQvbkoec00rSResBqO8rJl3r1louf5PVUPeh2GwVrGsJyGuwYLSydQ00d0B+oIbTzpjYWXaCa/J4hcy2Hwfu4Jj3usHU9NGVM/Upqc+R+qry+Xoy6oxh2yfTCuMLTwNFgKMG6gAndy2wwRcs0okmhrPdU05+kQfF9oO2puVbxlSsRi3yKj7TR9zZYg2lfm5pu6tBWY2hcAy1EBbafT38L9DANi0LCjpUqwnTJDy4s1eh7SkBDt8VmHopYOgcKHMmpYcm8hcynEy6NnpDg1Dppap20GR2AFLp9Qq5NDYLW4FxN0GFiGdqGkMaSYlaHjihjdsVrUN2cCnNbPemhIHBR4oLkGLvTTsiXpl2VuZUGSbw/o5nlVloaNWzy/dx6Wp4TKUXAJM0mkV9/jqfuGE0wZRAmnIUIRX/zrGSzCH3Tmj4DQjSy0pRoopVmEanfUDxIZtnZ6Y6vzSnzwYW8GsIqWvKk02N/DtTkM879ltECzhliUVQulBuAevasZaIAJnPNyDvABZ8j7WbqZqshtOW+G0LpowBvCPJuKOytVpk36j3YwEKxOGTKtGfNWVNkUCKBtFx3ov8mxd4Nss0tuAagmmX8xfNqkwNortAhrY8c9EdqCt0GQ0nDYQ2QB4DITriW2gLkbDQtokkw+DPS9UZrvts/NUCQYlEAG7YYDvBMDWI0mWmqRYQJeU+L5SKOcjk2+CPat+jifn4bTz7IDtrjEiDg9exw/+Q+j7TX6blkQlf7nfS6ph1D31ttKEL4O78n1dxqZpiMWX9qGhhFKdwJpsV2w6W0aGqs3NMaUDQ5CVWYNYAJ62HHwd2erQViysimIhySiWFwYm/deDPBMdir4kwNZ2YpKijdxar+nfuaES7eT21QwrX22vCUSZREbbvJEOrJ3tiumtx7gTvWBWLywyvRhFKuk/vYrJkSHmI6Y8+x07bkDDI94plgXR5it1nGZv2keBJM4qDjDpkG2tEq9340l/YMQP4AfVTT0myedd34+ftt9NA5plRCkgnopl2ydjsxhO6q2IUsatFxdw8xGdjhVGAmOWXSOhYTJMFDAa1tlQJNVi7SWRRU01c6r/M6WntZuqLuD4RiF1BsFpbNRtp9SuBVmgrpGrOmeuUOzHmyifXGHwIK2ZOGQ91b9uzVZhOrNbFQCYQlYISBTXkZiIXQ+CPYaMuAApMca/A9XbbcgX3Ua9JniieYZmqYKWBadunQm7M6AYQC5Jomrqb3OQxQw1gxHcncsszHE0I9Q6qXDPTYLNH1YzEdz5vBAkba+rAao+90QGeFZ/s1riGbpqdqqpwkuilU6qgjiMTOyMWRTbA37pSR8LzuMOXqq+YRbVk0bOjQZgeIcphMtpoQJn6Y2X2ul8uB3i+7QOuqeX2ONrRQFyZplFQTw/pc+wY0DWGV8aqDzhZ6MwvMJlAO9u1Fc9PZdNHtn88L+tReAlKiGVxt9rHaQh2dxmB4EY8P+7h5t4mvvnyIb756jDdfPUW/N40BRi7sr9K292O1forV5gnflphfjuPDj1/Eyw+v48WrKwGT++M27u9vbS7HObuL2GwOcgldLQ+xXYONcRbDfjGIv9sDXMHw2MfLF0zoMJqZxng6jdFkHE+wUxbLuH94FEjW7SCN6MRxd4q728fYrrcxxMfiBEAOTfsQvUE3YEZcXaHfu5aUa785xP3bu3i4eYin+6dYPe5jv+nGxx8/j6tLztNN7MhJ3Gzit3/zX4vZ5DL+5F/8y7h581b69O9/7/P45OMPo5u506yFm5ubePf2Rjm1kAVWq6OaQT5wYZ3Nx3E4bePq+kJf2/nP/se/ftKGlWNyTTXSHbTEqc1kMGlKIJeOj7Vmy9QSH7fcfOug3NCci225/9rochJT9iJGRGuylpqnopt6i/Hm044Lstgw0uOpVBsFYPoAxRINoaeRfuhdPPFQ6YHQJsunCnPKaY/fQ0MNbRpCigdb4iscWGYZRZeR44Dsw309zkKQzw6DorV5Hzl/uvxktA2h8JpFdAAAIABJREFU9QPFrddbyYbKmz9FlrMUawqgzSnzktS06aPome5k/HU5DzhrGjXNqmmpHGp8TdWs8rq0Gfn711pRvmNqGgsRLnWyylac1vYYCPmQ9Nwjmy7z7Uyf68CfpmmzMP1qfh2z8bzJ61Mjx9fJ/n2vwhGtkqc3FKGM8qGvQQswNdSHPYWpP8rlsfSAvho4p+6jR9GUzUbFeWiPrOZXGp6KhkgtXytTbO3La7ydpRVbo5pBXgfaCrsbeAKgWAYmeB01g6sNiO5e2WNoonAh9MHWl55ENBtMRijMpfvLiTgatKT3le5JmhKAlz46NpvLgFgdjzQiaOCcV+bYDmhIKTSnmB2QF4czK8W0JxAyLJAzYhrgyPTHAIRMWphKiZPlgkXmEhyESeuspqc1jjGIgTOYnblcTHhC4mbIxgA17S/DGR9kbPgIyEvjA1qm75GviQVrZ0BP+ZRrpULXGkDnLXoKKA1Nrv2a3PJv0GnZYFnj7HF1H027y1zN3GKMa7VuynwOmtbxcChUHUYExRMmQuwzMgfI2I791pQzQui5pqKOgg73+77fZw0hxS0PgRtCNwasc+drNZBdo5kxRpX7cDPFrOkr18hGIDaSMVOigAhlOppPlOHaGfORxUEfk5y85jI5SOMRTeWhc+ZHNYTb01oZmDIsycgcgULco5qg8d5hFeQzy7NS9EOBRRjJ8Fw2dKmeEFoonsCbUOSgwBEdcWQiJg2w15ro2wI+svjSPqgz23/HeF4HuZse7J80JaxoB2/O2jWYDm73tvqn8SQYnl+iuJdBE89OgQ7Z/PK+ZZgFUCMGRlZD2ktMsyudT00RBBLkddZkDfqwr4IZHXmMGH3PHb5h7SR4q+ffkw8fi7UL50Rba8wRAZpYAs4xpRhPbDqic9fAhWiz+WHKYgKtSQcUZT33Xp31O8wWcOAzlZGfzATWTWlX9H7OKfK5eAs8qwVIMyXkJ6C9XK8XsVo9xn6HmQONBc9lN7pHG+DInp5Y+SOoP3sDuvBOjKcAEzAyslHhPa420cEgCb1Ov2dKay+kV0W3yIRxJC0PgJ5lMEwIJwPgt6T9Zxav7ENwNRUYCcjBGkr/A64Fz/zZtW1MyLQPFXOwiuicHPJO9rBdCMcuFop1x2YOsecnBTPXmLT2gEM56WOXkNmMqP97ZXtADVVD2Ae0g9bvfZ2MXX0AXojybv0jH0wzVG8kyOqYDk8Bt9ul1i3riUbR5kA8D6lxSD4ka8oUPbJHKbShRLfAVVvjtFO683/3avdZUBr4cmZ1XFCZ/XmN+tzMTE0BBjnROpMVvT8htJyiPi+h1fNWpflz0wA2cqCs24T/njHl1PknsJ7TQSaZcvbVs5vAS3oJ+LxyXA21kMEQmA3IYPfaV9g7qm5R/ZyMvpJWmfZ23hBa221WiBkdBQZVfa+dIJl/nlR7TVb7Vg26J5u13/zFuvW701TpcFOH+JddyPr8ZgKcBF0cOjEmZOL2+LSJh8dt9IeXMZ2/iK+/foxvv32Kd98u4/52FY93m+h1mKQOdTaoThz0Y4keffUY/SHPP+6cs3j5wXW8+vBZdHEtpSF8uNNPhEIto7L1Xrq6x/ulpmdwkMQWkYuxdqGMBjvGdNKN2WwY8wvMXobRowkFXNmsxdpiDQ77WGd34rA9xuIRMIspb1+194HYpcFJUQ+zi0lcXMzj6uIitqt9LB5W8fbLm3i4eYz10zYbwk589tkHcX1NRvFehmuLh8f47NMvYjqaxZe/eh23797F4ukhfvgb348vvvg0TewcFfPmzbfx7bdv0uSPZ68vvePT40qUWJpk9thPv/g4fu/f+J3o/Of/0187VYFnswsX6rU4imInULEax6LRKYMrbYwzVFuHYzYqylM5E6/WqjJK3xrEmH3qA9dn71nga61EFUOJSqQm6tx+uGih1XoIFWODFpUmc/3KIVSFi6lcqj/VJFHsGym12UNOQNQEGtGVMUUzHTTq025IaFJsbV+WwPV6yxzm3HG1+sFCrqrmcF+RGs0sQuqhbqiWPPiYVBRvXTQ527KDoosCpP3BrpkVUyCXL2yyM3ahJl5CNYV2e1pT1FKKAd5jM0WgYFAj6OKnddv0TWqym0TX2CqPqtAoNUZdh7Ir/5BNDgqPqHJQQif63Toao8hFO8HJTFbkel+Z01dUpGwIGMHX4dIiYKV19UbnM6omUp0YBFboNK1VnLlRrcmpp8VJr20cnAEG3LQI9KDIzSZJ6CVrQmhg22jxOWar8ax4De2OERtNavgd90xqUr43ND2pWURr2yHEFw0nG0KsjGWSAYXRLoU4KILkQdfUoc4h3O/an0dsYNAuriuABdNezFmMWIomBp1KGXG8L0xQmGR4/dMYgSTT4PN80iw21KYsIFaZk2UzBh/ccjBUkdkeJFUwiyzDrUTeIjZCm4VYU0aBLuXw10yiuYFoc9w8uNlnmmR6kkxwcp34sKtsJr8vU3X7Sbt1ser7hJMoTmLWxHEN0YXJgEnB4DaYMEiT+TuJ/EsmnvQau8TiiIyRBtmXcPPR2VDI7lXIohVwsYz2jGnnSWJw3UNNMj1FqmgVCjSoHEwOjRBTtHnG5GGjJ3zew32iF3ikayBzDPPW3HgY1ECaVYWRWwmDzOXOWveEu1d0Uxx/j2gqcbOk+AP5zigRTZh1MGOzzzQ/WQUUp2QNZshwyagURp75dYpoUENKUV3mWLz2XgMcyZiCZzc1orwmuW9yvQZ957btdkF8H89XmTypdC4Tp5zcq3lSbECGjbMGFCtQRaepkZV7ptNBQeal37WxD2HyDQiYMQ6mxvvQ8NpvaVK+P0zvYYVWAennpH5pmlcFZ8PASedpPeeeUhUdT/de69J7TOmTDPBaA2QHbe+fplq33WhjY5+f72cGQxf0glxTGpNsFkXNtmEQvwo80Z4jIx8axrGoxaxj9tLliiIL5BxQ6WQn1GFlNvrIl/mO1q+b0QLxbMiDjnIdmy0utp6csY/ut53YLDlP7JANdXS7W6ogZFLY63diPp/EeEID2r6X2J2iI5Md00qlPYSG1TnECH3ioBuTYWuII60muYy7R1npixY87MZkRN4ZhmadGA0ANj2dxARH00n2DMLYpbHM+5UmZAaG9WSdNUdtkHin47gNg1maBeUZ473XDP/WmM+NEoQ2UzS9rvODv0nATlICgSBex1zLrlCRBNGSCcC9dAZiG+1UFE1Pg/k37oUngSWGs/up6zRopjyXrE2aTZ5N1SJl/JYLvs7sasiKSnouCbDbdJ4raWJXudFm1XxXR+jD3oPwYpi5RvluM+ife+Yy2vII/kIvU4D9eWPYlqfpAXE2ISxGioGVBHMTlJEsS3uz3XVhpQBwEwkEmGiAk3oO/2m7mDddWU35c7rnLFCDFx7oeBvwXmHQje8HGKMar1xIm+avRqjVEOaPUp5sUaJ97c4npHWBzie6/jtrcWsC/t3r9V3mXH0fnsTjqR+PCyiY67i5W8dgeBWzOW6Z38brL2/j/g6qOVRKpqY0hAPFXrGuqLOg8qMPHIx70RvS8BxiNh/FxfVUmnc1hTjvU6eJDs451vHU7HEVjw8LmUqi6ca1nrpVUTIy2dvEZNiViylgE1g8Dr0yhQyArbEAXZztSd1gQkidQ4YpxjOD8SAm82H0x6foDfmKnfY+TOEOGIk97ePd1w/xeLOM9dMujptexGGgjED2GpgK6+UyFo9PcTG7jlF/FJvVJtarZaxXi/j8s48ULg+o7yHSLr76+nV88803yh6czZ/F1dUrvdd37+7i6ek+truV4j1eYMLz/Y+j8zf/5z84OWMr0dKcAhkpaRGD85srJFFh8abv6VB5bxKWURMpiv6LY/Yzt8+cwFVA/XtmMoVoqp/LA65d+9n1GkEqtNKNib8/2yRHuzbgmlHlJFK0DaHsma8nExWqAtOeTNGs3JvUDQrtcYaVi/6sV1Qo2HGo0C1fjyxK09CgNePwxNKHamrHGlvfyoGs3vy72rvkiaOuL/etNK1kqlB5faKMJdWgNGuIainMkkSUhYeNVay7NNJs8w0MQWgIPVov2mqvpibShVj3VyBCUVhUrIiugQ29zWBGQ34fZrjxQBqiMX8/GOqBUBEAnSSpFabmZDYjQaE76Ck8wORdwbMfiVKq7KNsnMozMyP3cm9q+SJGdItyBQq8IzGmaeAbKms5yp0j//kAeJZsHRxFM1MCmg1nafl+1oGq1yNutouWbs9rRpQ9BWt3Y7Pv6vctTSFmFjIksQshFf8KiloGsfv+omeyoc6QDQsKZ5eQcw5d0N2ddHt7dFgS4tNwUaSPVax3OkOjVQmOCPnPxpYpI5+P9pMDi19bqEdr6zNlYFFNUUZoSI/C/ZF7ZpuNWNpRodfZcLtITz0cP5/g8Zpy59SgTFbK1EZTMk2F/DwNx90Yjfu+90lhYmq83a4VvMzGTeFbGly5LqrhtCkIHypgCXTGlU+HqAXeKmJ5JrmWcjz0FLwavqLr6dQtAwbtL+exIV1lZIv+zIRQmWSADgdt/jSJIsKlRpHrRqwCxbSdLnN6UpRbCoKaBqqAzOBzNaJKsXJsQAVtayJm8C5rkwR08nHQpOYUwzMtrQ2LspFJLVM1zxVUz3a22zCh30vjovVRBhvoHPUanJtHDImcmrOCOfVpm8vhNV3aRHvl2ttmnQ+mqGXUpIkyh/HO6CyTBZlhKarDhaqpaiDDtmSXvku0/tTA6NhIynrOGWqQbw12Zp9yTQ5uAL1v255fDWlOqpMkbs180uFoBjt97nHRe6HbeQ82DcvFfFGm7IQIdzQNloqWnpRtTRmTGQJ4Us0fWihTNocq1HkWbfgkznEG3J8ZPSUvXtNRuetiyLNRUc61K9Myrr0K/Io1qUlQXgEovbwGpqE8D/zSlGcICGM6KI1eNQ9Qpfq9Uczmc60Rfj7P5NPiUYwOue5qmmQ2SAPg5b7AxSmdo57ZzPwTq0jNiQ1kWODS/SxSO4xV+x6UfqGfxdQX2uhsPo3xhH0PZoQZAV0yIFU7mwKmyZ5MaVhjR9m+0xSOR4CVNsfpMuVf3Xnn599H3ZiOezGb9GM6pjnE9IOv51m2O6qorUy9AeTyfbAHCE+S+6MNyABN2SNE702Dt75c3wF+HNciZoKomnYpbsyxGtCL8wcn530zedY6FfCB66YBkAP/NVRON6nkO3elLU8avfSgmQuc4KaYIMU2EmXx4LiKbCpVXNO4s9cdbXilhlBgqbNe+XerStPxuyie6QBvyYMlCPV81US7TPXE7khykc+FNFdrWGo56RPu4tgiPW/JojAxrXbFBMTyXC8/AP/MczpkG7VVDZGZRvksJ+CpXMYy5zIjO6f2ru9K/++/N1BH80ejx3Mmc6O9KdNE7ngWcNL+Zw1hueLnHiGTMh+L2uvT06NM7JqGMM86nvmRzplqCM+mfsXuK+3g2fuvPMmGXVDGdYkpuW43uJVUgsz/dmNojUb+JhmDQXTXm9mw572nBlqjb1+Rx7qNu3v04nM5jP70z17H6y9vYrM+yWilGwbDaQRFo0qAk2eGtTYYAagfY7NfRZ8mbtqP0WSgv4dGzs8G5KAm5dqQLbhcrBQrwbnPPjeRqzNsnYMAYuImxCAYdmOIoVoPpsleMisMl3BLRv6hAZRIA0T1YaTW0VRuPB3HxbNZ9EagYOxHC+1D6C37p2GcthE3Xz/G3ZuneLhZRGc3in5MNZHk52KgtXwi9/BR2bT8LGdYAu7s4oMPnseLF89U57EeqInefvtN3Ny8i4v5Vbx4/kF88un3RMl98/admsX7x/sYjLvScV89v4jOf/V3fr/xVHqv+8+HTA9K3dGkIelgoNnKpke3vpq3OnHzQdehVN2kqi0vdCM3Jd6tyV+O1EsfVFOfdNizayIHEeiHi1e7teUBK/Qrnd1OlNUd2SN7V0gdRLpNWqNHQcoLEskuDwmmil7Mlsn562VTjllFBiGTB1TOVhJ4H7pxwFE7N+zKf5D9uege2cA1pG9/X5mDJHJrTUdFUNhu3GhK6gVzE7Wm6owim5TbpiFTvlQ2t+kOhuAWCozQ1d25cyRGFs7paz5yo5ezGRdByJJ1cDUZVMA9GwgvLTWFGhLnxoAOg0N1Pp/GfDZTIUxjWC5aOA7ClafIY1qCKQVOhVB8xQnPckpLT1xdWdU4doLGcoC2EK49h+Ex1qeVNgIVY0emw9ls5P2uMAxNg0W3jeihf8igXoqianq4jlDXrGM0fYNDWZNa1qAOWGigg9hQmKwJlaYRZJPDCp/AbAelcoGg04xGpxhNoDVxqJGDNojDcRj74yCWm4jF+hSLNaJjNhnWpsNLl4eIVWbaFa0LpA80iskSRgFsDDUhkdkBCK82Xzet6OcGfaigo+hpgkPQt6d0jjcwfVRNKIeUGifTN+1O5kmBULKkEQm9TqE6tvaihKnZLqOULLCTvsw6apq0IWYyNMYUd17b5apbbmqidKZLJffFsE8npqNhTMcZDK5pGk5eKxWey+VCBSqboVxjUzuqjKzJNP+fzX+dIeEcOF2L+LOZtYObX1Oh7A0wVpO4dIFtmtmaHjZU+6xDmkaL6JCcvlGEp47WjUOaHxFA3h810z2DRVmkNXEZbcZrIbE1ISxGh3auRgKQVMHcT1WICBTpxpD1mxVFUf410S2bqKT8N1rmXje2W0dumMGQ9O9sOpppoz3sDYZVvicoeGozhTjTeLC313SrQZ59Dmg6LZ0xVFuvs6IT83PcgHkCb9q8pQv8jK6mEi5CG6CqdMz67v4ZdfbYHdvmPMXEKMZANcPKJazzqgQIFPlMypjm0hSlUYaASI9/9H3rmVWbqfcJrdK0cVeMWUzVJFHPrOm8nsYk44PPJgpF/19usa0TqJ6hov0ntc8nDM/5XvEfNERcO+myxzRKFUHgZ1uOhmoSPVXUtG4wjIeHx1jw9aL9EZLNOvXr4mu8ftoIKcAafe9yopSOstg/NWnIvE/RTK1r4zpqD0lqt83t0lit05MeuGz41WifyiDnKEoitC3OEfZCZXSC2PNaYD+kSyUaQZ4BiiVpOyUxLUpYm79nemf43OI2H5kcJCX05DxEJov822iIC/sxxv1OPLuai44KvXUUh5j1O6KFTcdQ4k+eQg47MRxwxXaxXt7HfreK0wGHXk9mO8SN8H7WCzu2ylzH2ZPsw0Xh8+gvp8PUMlpWZq8AoslATlNBu4bvjxufSXJj9F7eP4yie8ShOynLXsBJu8yi/cwoRbVOdJR5qIZQ9RDmZORsrmK9Y5q7jsMJOn7l52YNw3rUYwnoyfomsRJZRK/R9Iq9Kbw1zbjkTmunTbNH7KKqswjmUOp3nRDi+aim9zIjmToSSUWzjWi8NtwWCnwTvdRAm8yZWB96/hKyz+kbwJKm56mDZb/QTzxYP2rsKEH+cn9N9pxraO88FbWloUrq6lEDoLkDJGDCDJhgrwbeC+eQ3IQyTxUQfmPzI9xIcx+xOVQOZvIcKhMammd0cb3e2K6v6Z4r/WJKQaiPZDxVnho5YTZlOKH2pIRzfdTQFU2WvTgbYxtIdTRxF6CUpnZ2Jz7EcDyO2cVcpiqqqTtkYeLMvY+7h33cPfI+mJrCYurEZhXS9v3ip9/EuzdPMejOoxuT6NBAAe7IgZX3sZOrru6axqR8bwMViq0dAk4ApuOVADA7UV61GioxoTxpY5/jzOH9oIWvTGwkNjiG9gZH0VFpLgmsZ/p4eWXnUfYw6qjlYhMB0NIZCXz3ORsGnccjsUNg6p06+BuYDfBsdhGT3ijevr6Jb375bbz+xTdxXA9jEJfS9hEphPbx9uadKKIXlxfKwwWEEU1/PIzLq0sZs/Frjwv000KGNqfdLka9YTy/fhZffPG9IPv87ukhfvarP49v3r2JfUpZMLbp/Nd/9/etITxr9mrzrEO2Ds/z0W+S2nLO1TZ9TWGQNIaa2Pko5uGmWG8PZp/GRmX8MozAGo3xJlA0SjssOldJ7MFqCNPl0g5URRMwLSqTzhphvJHsyvNLe2rRmawBsPOTiwmhbFmKVm6VQmIpkOWg5dm8RPRotPbeePSe9fo95dHv2szKhjhpChGxptCWzqBQ+ta5taX2uJCoA5+Xhy25J5A+FNwct002jkpC4HNjFS1L1CxG2JlPxPaWtucOIC8HQ3PRG2F4HyfODJx1LoA3woPNZQboAJn40aRgg6+pH9qMjrJQxjiEMtHRtMaW6UUpEMq8Xsd65aKeB4R7oDzAnm3QZQagGAg2LOsQnBFYNIpjHHubzM1Kik1O8KRZEpXTDT9TYOcrnaKLFjZDl3WUNPaz0JjS4r24+0KliQg5xHEwjBNRHKe+GsHlipwbJsfWkTqL0Q+96I1DHN6g2oEEczDhODVsPlbbTiw3p3ha7dM2H7tjG7zEiM1zlAHxZShi+ox0BmkAUvRaUfj2+1hvrc+joHNDCCLP9WKyA+3IDeG5Vu0ExTvt6YuiU41HAxYoRiLdNLXe1GLYaTYPbRsVtE6JOqjUEFpPSUEp1FjIeNLR0kyCQ8mmQbj5eaphF0G7IA/F0e9rTUnr2Ot6M2cNbaC2WmdFQ1v/TkOIYYlDt3EVs0YGww/2AqbXLsLdFPCLP7Nxotc4pwq992c1NT5gZf6UyK9zI124Ny66FdujRi+1vQm08XUCOlg7OakrDI29tyY7dX15H9XUUKIUWl37ZGVc1u6VSdz5PqzbHeBo2Uy9c9dMtofL+zpbq9HopINsRg1lA+PG0Pe+AIK2oTIVkOeVf3tPq3ZmJNECg15tpg86f84MFE+mGgMMTaeKwWIQoq4pEwnFPTRTg7ZB9ndvC7d6zT6CTI86121Va8vnuXEs0MO6VVPweJ5L65UIeDrW6uvOck+d68eR4NxBmSS1fWsOwb2m6gx2AVyFtUEKxyPlh1C4pKWq2LNxTKPrlv6YuA7AEp6lfe7Hfn5qfdUa4+c6luaoaTr79v3dQzxRXMiJlWdvkuBYmoMl8q/3gn5I+qfM8U3A001yjU68tkQxB2hjb91ZtyuwIBtn7rnPjZH2Mc4HnIN5D9ZkOm6FtYCGVLq3jSeZFEkYG8kEqdyBlQtKMWsXYi44z1LFgvjZx6zJlEz9O3sMc/j9MgZ9pgOcYTacYbIoGmnnEIftSjmLlxczFfRQuEadY8yHNImXcXkxjdkUMKunqeLpsJJz6mp5F71g6o6RDrFKJIxRI1LgrtIghzUBQGzamq6RKNoG3wy+nFTwShMsJ8+MxKDZEoMLV+qtzj6KYv6ffbV7GKp2KadzJ0a5KSo4qeqgqnXkJi3jGIMpNJmaEOI6uoe6u45t5m6q0cqQ8mIqU/AT3C2mTLJlJG/gfXN7+p3oDnAqz6YwTZkM/JgSrziW1N3axJAv9vtULI/qIRqm1KXTfCZAU+9H9H9tXXWmQQNHB+lzoqKkRGPPaCnNOHk+a+pYxnjFnFENmlPWRk5lgLEawjbayM8t64paSTRjarbUqorqLdYOngOWPfAI9WkIpZMlnsL3XxTapM7Wmd3WBKxRfBomyUDIHVuSGA8OeHWAEer1dC3LL6Gtgz3e9towlpXnWDaEYiaz36txtoO9MyktU6FPxx16PJupht5w/5R734ljtxOvv3mK118vMvuwp3X5eL+Kd+8e4s3X97F42MVkdBW9zjjiyOTNXg+Dnms76VRFaR/KY0NUZZ5PMk1HfU0HMaQaUZOOiLUxs4Raw4A3a9dGVxpCpNuzXLZT0880bTjuqxF0QziM8YRaw3UILtjEFfU6UNUnKY3TSSA214A4Jp5FTfNha/D6T/Hq6jpmg3G8+fXb+OoX38Svf/5V7Ff9GMZFfPH5Z8rwvb15Gzc3b5VR+MmnH8fls0tRt5Vlzt6WdHwZ1ODk/LSII1r3LcyIU1zOLuKzz7/Q+l7utvHLr76Kb29vYwMQ2CEeaBSd/+bv/8GpijIf7ilQrwM1T/faqOtA5XHDnav5VYiJ9nxv/E1DpaLRjRraMQ3csxjx5t8ItJqGsA7ralY9oTEXm4aQxrDCoZkQ2gShJVBrYwMxpnHRxukHufQZ0g/oS6wnoIEyQkMjWREV3vRMv4CCx+YH6kCWiBs3Cn/lhBEVKUQg4zE0GaUJxKbbDayophnWrQLmxGQIVM3Wze2H308d6nKzO7tespVerq0RlEGJf6az5pK+BhKirEKKEBzLCOx0fABIDYgNCz7l+c5/4XopYwxNmSk7fEMQPLmrytRlq4/dah3HLS52p5gORzGfzuLDFy/j5bMXcX19FSM21b2EOXrtmthk+Lu0J0wFVwtNd3aiE7nAk0akG0Kxp+NpTCaTGNEYVkHIewQMoHgjNFqo9jFGcqCvRokC3wYIwoNVVNNcrN2ENPolDnVTBq2Ls8mGTDXSkVIh6kJrTUnc7g7RG19FdCdq7DYbmkHuLYg4IuORKGzSFQ5Ch5opcVAGt5oichi2TeE4NgeCUiOWm4OCpLk1TBEoyK5ffhbT+XMBAGXwQlHEB//vQq4NW+da0xA+LpZaGyqKyGzDijtD1clzEz0UB8JG70uV477uHAiq+1drU3rS98AjilDrPmuN6tlNDWA1g2oINXGwgZDuNbqmLGx10GVUAzuFKGJqwO3kJzod+hlcJk9okTyFYK1yTxU5osLZRV419MpQlUkGFJOMeknDGekzMvRXDWE2EtrB0mEYnUH7HLYtQu1L1cCcf07R6KuQ14QrdR9NoV9RM6W5zniA9/biRGFNkfSzJMpN0nmFMgPoFC0xtYwNT0dfkZBWs38YmR7iomZeUruHNzlkZfqQ1vF5FthttPIhWw2iJmg5Lfbr97esa8L6q8leNWpFXaq1VtqhOmdwfGTy0uz/Wdj5+yQtswCIswmhd+TWNv78Pmn6dNaItuvVjILzqVc7AfckrL5PXX+dR6zhvLeiS78XFdQ2yRVUTsFBEcvzUvIBDzI99WzYJXlHzkFCwX/pilqaThe1hNY+AAAgAElEQVT6GTovKpZD6a1D9euR5f9uZzp1Ukad4drSws/ZIXV9Nzs0r/5eDw9PmrxxfbiXTNt130ovWU18nhdcowIA6nuf3+/aS9Q4AuiokTOo04ADJ57bgTIomfTxvD8+PsVisdBroU5hbxN7IY1QrJM8qTBiMjgewwqAih3N3kngNXucNG3SVaEprugOnwV2B063TF2/beyWi5iOh5r2XaBNZOp42ik2ZQtV9eE21ssnNXaH/TYWT48x6h5jNuzG1eVFPL++lF39JWHX43483r2JxcO72KwfYzYZxMvnVzGbjmM+HcYM2ilThJRdRJDDuI0j5lS4JpsoLuAV2qGumUzxtqaWdvsyy/DwrOigbno406Ha2ysAcNfngJ7bBLRkMJXZpaXVk7FZAvWeNuKyW81jGm3pNZu+xsSQ4pqpLpNI1kqWKbHbMZGxkdpivYvlZhdk1qqmohbjvByimyb7MGUG0s3DUjLzpGisyfDW+6kpX9EGWQ8GR5z16fTEpJWqpvN1kyuqQB3kMW4iZVxUTvkN/dvAkWpksaEM7rGedbaIxpnPvQDmZMIle66Apeb5TWBwSPagTI6YrFnX6r0IQNJMOI250rAN3wOmzTqLs+4uhw3rIQ1EWhqRNPEemnaMSTxgkfmR9nUF4KgBlLNultBVfwvYTbdUZx1XrkXWCYCeAmHxl3DGrrKt7WGthnU0shso/gWdziA6/UE8LJaxoHBiz8zJ2U9+fhN/9pO3jcEkjc27t3fx1Vffxmqx09RwOr6UmczhQNPjZm6ARgMgQJT0iaQ0qtPlv7CPPk0gRjDzWcwvZ3FxNRMz8CjzJtcOZqIYBBKIh8EfoIOieeho/F7GMyack7i4mkpLOBhSq5BDu9G+BCDFfScOAxdUnkNJeXYbAeHj6SyWRGLxPJ8AgroCimgIp/1xfPurN/H1n38br3/5bRxW3ejHJL73RTaEt2/j4e5G2r8f/86P4pPPPox9bOPu8S6+ffdtGg4CGIzitDvGdrWMHUDeYhn7zS6mo3F8/PFn0R9NYn/qxNu7x7h7WsaS7G9IuNBd/9u//1fVEBYly3Qgs208rWspnmVaoHUhFP39hrDG4kY9PSXxBt9+PwuLU1eRbE4fti2NqAqVhi5zMt1M9r0SyNNY2TBDqE9SQoubnfwChVh3mAJlM9g0XDpwc4KmxpCCzQ2ibK+zobXwOi21OeTSor1Ipv7ZWfzI9eysMeWxlp7MaOs2EQZNN0VT9GvfpLi1ihX/bh1RIaXtpND1m0bTCiv2BNWbtpFSTxt8qLGhSicjx8+NkFL423adY+qWk7boNpQhumw98xWKm0WPdCIbDiY3gZPhMC6nM6Gf1/OLuJzPY0z4bepRe8dOyKk7q0NT+NwMWKO1VxaSKTDQFawrOTHWlSjfkRtaKxlxYtdHNs2cxiTlqiOrcdMKXd8m3z6bQV+fDPPOh541rIllH+elEuHzxstpCBoL1Btn+UG3AsXWZe9fqyFEAB2kWp2gQA7jROC0aJc+IOWAn00WeZhkq+H6KUCDcPBTP44xjP2JiIhubHdQkp0taG0Qjc1VdHsUYJVLZiqlg8tByznI2olmNVvYjYO+o7Xk2oqenEYmmzXXXKtH/1axCnKxhOrRUBXLuKCdkp3TJBskn4azhO5qBs+yBEHbkv5rCmdal2t7MeXIpho8f167Pp/sFNqg9qU9xGkRQxHRjz0Nqsm2mAU5aZS+LO3voT2CEGpKkd9b6zLpQPy1qC6pwxM7IBFXCqFyMa1m2GYdrVNe02hkNqajac4iINK63aBVaT4KIssiI835bOxVz5+Ll6YhzCmpNBipHQGIYlLQNuwJtulLi9/gOqhh8/t4S8OT3F3q37UvpVbxjMJupL800/Waz/ao3ONNj0r1XOOCXEVSnSXtjuYJD/tsmRDVWrO7o/cP1kUb+yENVSLzpkVnPmTSUgGV/CtpraJBmRXS/p70zTRWYI9pC7W8d2fUXhcLpmE7C5BGwponu8+mhs+bcquNTcdRUbqlt0M76f39fELoGIOaKte5WhNE68FU9DZnajJJUjuj/SabQL+eFlCk8Bf9OnNaPVHJyJHKz6z1nIUssgJd235PjRjNmuJbRL+euGgq+i/rqSJZijaXTr/WXBoQ8ftt2UiOMOkKGOQ8MHBo0xppgWX45Ekgjagn+wUSWVIh2iqmD2ISGIyQaY00xqZ8ce3JHdugGRbzxRp59g9C7pX7J/YIDW9fTahdbh2NYbOqo6jlNG1EozDNEci4XcV2s4rNehnH/S4uLpypyL2e9DsxHbA/mQ56OZ/GxXwc88ko7m6+jcXjjail8+koXr64tslN5xDj/iZmk25czCmkOQvJQQRMR86yj8C9+4D+PWmkW0K5DzEcUuu46cHFuRpC7RW5lrkHSCFc47FfZs3ix+U9UN3aQE/NtacV9VwSm5VZNqVdThy8cgw1KUz9dIF1FOfWMJouyhTPevpTrLZke+JsulEzueO8LJM/AsAxqhLwaDaKopfS/VaNmFgTNjhU3XZiGoqpnaeoZnCkA3YDXnHfMfegocgzCFBX9Mp0jhZm1p6D1RIq7icjlkxTzEzrs7pJFPxSLOUQpLSSYgukFAZHXCaEagjFdmyd6u0xQROc+b2KkLH2tcBDMRya573YI24IS4LE+2c6l+1w7tCN+4bP31wCdsr1Z3LNGuZdq75yVnXpqWGKZbanjQZplO3ajAvoYDCNOA1iudjHan2I9fYYt/dP8bikJh1GfzgSlfL162V8+eWTgCikOrPJTLEJX/76dTZlfTW1ckvfeUrMPgR+w84IYMl75AMmH3IsJtVonkfTkWiWF1fzuLy8iF4PcO7OpkjprsyeyZ5QIB0Gao7VSbkZwAJg87AnHwNZyhzwIaCeSraTjl0+H1OtfiwW0NhXsVmtYjSZxMXldayZ/kOzPmSMTj/iYjyNcXcYy9tNrO93sX3ax93bp1jer+OLLz6L2WwU9w838fh4E8vFQ/zb/+5fiR/9+DdiNBvEw/IuXn/za9FHee2j3lya+MN2HfvVMvarVezXG3mFkF24WO7j5m4Z7+7Wcfe4icVqH1fXz+Lzzz+Pzn/39/5aJjRVYVCms1lbl8KQ1Z+6kfq9GkL3jq0Ji9GFM770WWPgTrvyr6rpTCpNZu2YEuWiis1EB4pQx8z/Sx2hwrzNYGxKn0ZLw6oEuagJUDOBq0KJNtKaAKEtolR6CgHmLkGv+NNJFxL648Bw+M9260rqp6oJzM1k05cUTlAsZ8yBfm3ImSvTF+kf3YIfKGbOpgc1GSwaUF3XKgALZZKfWNYNZU9vrrinceMxB6LzsHBV4kA0P98OntwHKJlyUeQAySwwLqaZAeZnC0PT4b+XyQs2/zgoPru8jFfPnsWHr17Gs4uLmE8nsm9nggP1Bx1EX0YNfpFlUsHvFHS8VpBhDh2hsiPCrCdxGtIQuqQUCq1AZtCcoxEoKINMzzK3kLXEg3k8YG1uhLhodyW+dxh5FnR5j2kSZMjS78c2jUtoxMjfopM7YY8dPcVA1IeF4RB8LuIUE+kUBsNZDAYgTkMddIqNEPkFPRNNnc2a9uStrT1hpClkbchNtIMdMT+rL+dR5QRy2GU5v98O47A38Vlov7Q2FEDe7CsU2UYNaAstNKb4s97HomnpPrYbN5M0hFlIVpNOIUZRIT1tk2+VjrkJ2IiMm9l2NY1VYVk5VDmp0XRA01u7nHlNg/Y6KLzomc75gZ6RurKMrKk5nPQN5WictEzWgGytqwAnUy6NCLTOFH+RhhR8YurVoIv4bHfjmUBuNr+29i4nUb6PJpSpybBZjot+zdyriWlQxdLD2am3QKTmwP5X0PHPp1c+hdrs0KL9sZ/5+UYXY9qsGiD+w8jnBKXNWhgbJqWLbj69SfhoGsIG7BMolLrGbAY1vWwaet5/FhRJJ3dxU3enqI2VWXleIBmoqqlQ66FZbVru12c6da2Dpo2zu+R+v7bMAC248i/tNqips8Cvcvr1xJnnQ4HDYlx4omZzmmr2q4FNnL8mIryt/OHNhKr2n9TKfXdCyPrT1ERGV+n43DTT3tM8Mazimwl/Ztc1ITyt5lxmMfx76kobMLBolhxJ7qubX54M1fssZ8VzpklHxRBro9Wmp4aqDo/Uqtakttk7yQjNpnHxtNAEj7PPuupxPtuZR5wgjArHnFDUtNVFpZ9JNbRnBlHaq3q9WCyftK8xueIcgN4OcwTQizNYjJU+Orc88zja5W5rMJFrpveXWi3AA1E9BYQxDbRr8HqztmlZ5tjCgplMxjnVSt3hcKApIM8NewATSbRJgH8CLZOKTjOE5gjkX69DNNaIq+srmXLxbE4xsxh04u6Oxm+jRvKCKeBsFDdvaQjv1NjRRL568VwN5n63jH7nIS7n/fjw1YsYY2CBQQ7mNYNODDGc2a3jsF1CxONC6Fr1e/ugjxUjRhmamKWBTVLNWKbDfqroDzSsCfp0UzNXdHPtAWkwZ4M3qKaOuhKMrGeGOsdh4F6nLeBU03ntHYq+cDSUoifQhZPFS90BZR1qHxrCU9exMRuKU5xiF3KL3ezWBgr43K6ffw5UzlmYG8Z+bVzDZNR+Nc6Ojs42uj0iBJLWL4q2a7hGw12ToXSK5lwY0BBSAVY8KwBCUsLbJ6+MC01fVY1Ye0mCft6P8jUma6suVJl4cSvxYBCLRSYzJetJbXFFnklmkhFDSQ+Wq7bWv59nga1y3vaa5xfnRr32YmnVWcktU6VqjNKNYhqO6d1VVmJ5dOT99ycbobdOuzXQkvlZng92p0feQz0ykQnU27dPcXu7jLv7ddwS87DYRn8wjh7Zx/1B3N0d4v72oBgansGXL1/E/d1tfPnllx52MMUi3/ZEvWrndfZ8ImO482oImZoPh6KkKuB+t1E0xHAyivnFXB9878FwG6fOXbpwmznnmB9PoXV15MArIqxZhqJfe7JMmXg4rBVaj4scE0dJx1KvilcElNYnJnBPK7mDDtEtXl75OdCHG0mkaiPyexG4bfrR349iGJP4+lffxJuv36ohnF+MY7l6iMenm1gsb+Pf+/f/nfi9f/PH8ezVPBabh3j9za9suBUR4941MDFW5nHabeKErwJny/YY2/UpvvzyJn7+s2/i5n4fD49M6k/x0SefxO/+7u9E52/9vf/o1MQ8vH/etGSixnambRrLGMYnkrb9/PwSIvubufHJKaE2MOdmGW1Px7YshEAjMT+pKQdfbH1dlsc6bHgInRMoc5lEaY2k8DKy/OABBWFsctZaxMdpDVZ6qSG0HMQUgXSyc4B62RlnIZQC+KKmnucwySlK05CMp8gYABpBmkIZb0hDWCe7H8nOeERi8dkh38ZxVBPoCWvbAGpCkXIMh/xa/ycKmegHNkPh8OYayzZ3txVnmw8aOxVU0C817jStiNEU1EzcP4mAUCGcLkZsOLPpTPQXclNm41FM2ITEGbfJENxx/T8FK3bbKx4UF2TFF2k20BS8i6KZWjg+b9fZxqGDs6It5uVexX3UZmVTG6aQ+jlSckMfJcATW3IXEGpGpN2pDbmKM3jkIFaeDBJ+umDSxoEl/Us/OgiJB+M4SQvYi83hJKMXTfUkpO/GajOO4wmDFtDyy5hMmOKh/zrFakUeDQXEPnpD3rsbwgMi+BUoPcWLaceigyhewq6iEIG0KnMSo4nFthfHXVLy8nqoMMriSHRlIfkZxp3TI+UzChxI6m+6grq5Lxv7agh8qDOdg6rX0GrKFKUMh5LmWIdFTdSUjMhhAF0pzSVU/AIiZMPPRsuBpQ03DTCUNKZwazfsjQNsoZMF84gu6kmQgqRzTakYaQratGjPprJAK9GgCZzWqeHDXVTT1PSp8diB1JXbqsEgoatJiSv6XTm9eUpv/VRRnZsJP+HlqRV27EbSF6uROqPinzcfbvbykE03x5rSV2PdFNdq8NPIZ2+6Y9Mc6VA669tqZ2ksxovq4+LQr7so/K32TtSvMhRIenzTpOSe7/voJjhZR42uSJ+b15jDuaE25nWo9/5dSmdlgjJxeXq6854GrVeGSL5v5Xho/aabrhy9qkAXjTz15w3Fs6nwXDz4V2uO4/9rm6tCyM9fp15rrjmfX1x7d2nFZmEvpvgtbamomWrSnX9ZRaKJNwm2ISNIwxfOsXrNprqdUdBUuJ6ZxxSFK99NI284W3e4PXr/dZGpz8mJrM/wPKfPDIws9bAGnuIIKpQMZaDSZWaoJnVcZ9XkLqbEYsjMsrpuRafz5ArtXqsbhgbKXkwmnpD6Mvro9DTNY1/WVFIZtTZc0jREhk8JkuQc2FO/jHgoVlKCN9pvsfVnTxLjxRmfngZO0iXdWbNEqlAw6mcckWYs1RDuFNdjiJR9gHtJpIZzGj2J59pcXFzoWjBVm0JVG3bj7uZGU0Qa3tlkHLMpDeGbWDzea9JzeTGPDz54qQnjfruK/e5dzKfd+PCDlzKu6Rw3cTHpxRx3U1gne4wiljGlgUYPuN9JRzUZG0CjFoHNw+mijN/cM8XuoSFTQ+2YAz0nNRrKh6DAfDXOuWZqAmZgDDYXEzjTAgRfNmtJFVBq2ryH8DzI9KTXiWMaJhGzw9nPuceHvBmI+9muY83HZhkbUU7RUloeRJEml3dJh+zcKXaYXFjNzFE9oHuBZp/1w8spDwbnoDbghwyRmNgDWLspGOOUK+eJnDaKxZI5nWcgk1R3nNO8Ds4Luyo6CizrtWJ7mJ2R+2HuPlxbni49YY2hTDrQZha4o9QcDo9ESmA3DaRozkz9HZjO2cm6pd7z9DfngPkc+P95cFqfCBnhJJvMEq7MeM1olAIeq64+2yly6lnsk3TZTgZDaYX3AgqQ7Axjv+vFw/02fvnLt/HN1/fx9t0ynha7WG+Qd0ycyaxhCZNjqK3DeP7iWo0QoAuxCRhbrVcbTYm5JlAxLXnCVIZz1vsBDSEUVDEyaAqhhnNvqftG1kTzMbuImF8xVTdjKX0rk7HkKZ/lGAAINHfeM7hv/FCiGmRI2dnHeML+VPvbVlPBmixS4zPM2K43Vmp2e+lBcpRWltdN4wbrtXvoyeSJj95xGF//6k28+eptfPbFJ3F5NVMu7/3Dm7h9+Db+yr/1u/Hjf/034sNPnsWxs47bx2+j04Ot0o9x9yL6nUH0aDR7EZNBV3RUoi1u3j7F//NHP4s//MM/jrv7iOWCJncULz/4KL7/g+9H52/9XXIIberSEnlaqp+Pz6LitR1jNXkuUjztKhi6qKPnX1ZNjW1sjXT7O/uQ1GEAtSs1EGJDqDAzFcQnl5vJtin0w6ICoTauDIbVwyn0wlMzI1vZ9GlCYIqoH8bUEuZhn47k3jj0UHkiKA61A+U0JWwKZ5/umclo1Fc00ZwMNnpHcdj9UcP6wHExHdmaoip1ODpUM5bCFLf3LkOj2+Eg49+FhmVDVhb/3vzSPhyzEU2WyD9j4maXUOEh0A47XekBZ5NpzCczB7uLduhMtdnUjqGz6SSGXEMVF3yvfXRk9e+wXxpSTl5QHOn4Uv/JfWQap0IKtJmCAFoP1r55mO860HoQ2/ph1zvOXUnCbjWFqdSsjZcCJ+kDRn/TIVY/x4G51hRm8yl3sW7cPvIgOVBUU2YaQhCrIYLEURw6/dgosxoqpxt9RN5PS6ikFKf9mExpCKEg4NRKQ7gS1QhtAlMpNBCaGW4PcVi7SbUA3FpBrYMM1PXhaPTR0+dTxLbjTJuyd9Y6KDqHC83G0KROdhUFbghNDUtdcDtHz0GPDwoDH9CS+iogdIDkIEiAQxVaihMpEygjr0LScYFLM4ly1PJEIhs91qRMesoEIQ8jbbZpvJL5c163mV/aRAVkrpzeaxsAXq+z+R4ZAVERKaa1WFM7xIY6m2IBAmkcQKGCUUNdKwXAa8LpZtaNTDo/lnGMKDE2yjlv6oq26bCbAnHycwod++7fZ4OovECQFTUdNOfZDOQ0RAHTWfzK6S9pTyfs/tLavqHznt2/dsc22an2c7MEikbqZ017XWNW4tddfWzTiBTwV81RGaCc2+Fnl1EUWZkHpHuom1xef9ssN5O8Mt7p4Ny7iMeH22wIORcyrLkaQmmScvLMmi2PQYq3bC70/r5DW9U+XdOxJr/RVyWfqoZ+6+nqeXFVuYVu3AlEhq5b7s5Ff+b/1Wyn6VCzHuuwLFplM0l3jIYokpQgiqkxIq1r1TyjTEvSqCefpXL8U1NaxhLp/qhrnIVaO3EuinXR4FysVpHcGP+oSPS9gi7K82BaqOnJ5QBcNNVqCPMoT7A3835LaqEIC0wbuEdENMBiAXhrp3x1J2hAaa65AzKjGnpCqP+vHEQa76TK8fdykcxIEtGQm/M7KZM0gkxOOIcwyOmTJehcUF8/msRBzGbTLOxP0sDREC4F6lqzxM/k9S9XnjiqCcjg7/FkontE4zumIRz04uHhThNKgCxM1qaTUTze38VqsdAknDP1xfNnZoDsmRLex2TcjZf83R6t/jIuxm4IManpMjnfLeNqPok52uhuxKC3i0EfWpjNPA47G49MmI70PX1Ch4gJDsYlNIQAYZzbtecUUGLzI09SqxFwPqnXpvzlKhe6YY94L/FsIOsxnRvlmr6LE3WOjIx8rJdDPN/wvZzPNKeB5QJYsIZdlTURLu/UVWtqK6bE7Fc07y4NHa+BwzzuryM7OruGL9pfUQJNi9dQQNE39k2YQHHUM21N2p4YjQTGquGjdinQVtNp6r2MO6tnqVg2tdXYyNAMBa01ae6sajRd1cYuoqpyndMd3U2n3Z0Buvm5/fFY+6ko0GkKowGAAAJnhHqfc42qHFruF+Y/eT+opSSPqqioZFhogJLUeOd35rnQ3jRdYzeYbTNoUNG0duqalZYV724Q+20/Hu538edqCB/i3btVrJbcR+qCqbJS1xsYTYA/dtV9/uJZ/PCH39e1eXh8iNdffhW3t3e0f3aMhTCD3lPXCbdO039hGPBRdGeec2VGKwu6zY6+uBrEiw9o5Cw9qYZyu0ZP6GsH0wC+IK8PVhaMNgG30Ljlx8GfT3FxOYnZbKx/I5ri7u4+PTrQT44dlbTBiRcKq13kcaZC24gZzna9CqYNnX03xjGL47ob64d9fPPlu7j59j4+/fzjePbiMoajbtw9vom3N6/jBz/6LL73Gx/Fx589i8EYV/un6A0y0/U4ih5xY51jXIwHcTkdx/XsMmLfiW+/uo8//Md/Ev/wf/vn8fTYj80Gj4nLuLp+ES8/eBWdv/V3aAjtKlm/zlHb9/7cLDQ/9EVX8dclkln8gTyg9V2zgOV7QZdjY68JYQMtpzC3zEf0cGegKQ+Eis9ETJwXZTc0fXADc+tqezaOZFP3TBtw0+cJFgJ856FViGeSmPxbclD1GrIhq4ZTsRZNzkzbFArVFQps5MpCUlNFySh0BhXTETeEPNgcWCApaarcIEtuns+mqzn0bKaEiTgVLaeAYjUGepydX2MKks0KuL1bKFWiW1kErGZPTYAbgelwLF3gxWweF9MLZ6kNh/Hq2XMHautbNxedC68PbyLeYGz+wU2n2Dd6T9FAwYMGD50AGyr0wdmMjBm+r40FlutVdHrbHMFXQLMdTUE9HRhv4ajtjI08MjHunigKc8NNcxjCRTF5wa1TmUSpPbA5xiHePWzi7f0mp4kMr3uaDvYGkzipIRzGTiHyDpKncYNW+vhE3p+LEwTT49FUyAwvD80JF1t5VVM2aU8x1dThB2AtejZh1mVY8whaYctkHZT6ItBgMtLKUTDPDncGjRuhpvMV4u7U4swCOpsA5YZdjpiVfsJacKbTXi6XhJ021PBqXvKwKIpaFRC11pyTZl2fpkKiXKbGQc5jNDuZUZjNAM8zBbUakDw1i6pcU2VdhSwyqiGRA1hZdjfhw3kAVkh841DsjofnnMO+hPb8WTowZb2ZTuZniNfZTgiLovYXdZM5SWv2w7OmT4dpRswUJbKakHyftadWM8lzLDBsaIMIfnmya+jeGWw2zNFOm6YdmrZvYCZkc1QNTtLjXVz72pyDfZ6etcZeBdY1tMJcQ57ueDLbmOI0E86qO/yayuhFtu4JyEgzRpYl9uYquqoRz2lZ3ffvGL1wDaCdo5XQUs8JIV/Pn+tnVSPJwV2FGNNgD8Paxq9p1M+ms/V39T3ZV9r74itXn9MWeWf0ecwMeuSpEh/Thss32rxmAujngDXuNWzzF16kYxvSmj2dRG1o4Yl/TdttzAJAsXMDlG69ZarUmoC0ZhQGAQHgttpjFK0iYIx9ygCQ9pfUE2paiUQDEwqxTVrKbenzNOVL3RQW7IotQBPM9D/fUx71VZM2k1pR3Pb7WC0r0/QoiQCFLJ/E2uN7FlCA1hJUvqaypT+kQeXrOGsBe8UuyexO3lPRq/l6OyC3ubPKqyU6Sj9rreeIaUFN4vlZRbNXgSvsF8Ovfdw8Pakx5F5wdgHc4Sgo5nXpp9PYR66nm43AUQrcFZNECtO8D9PJWBNDgCjOaKY6sovXwuWM28qc5uJiFrvlU2wXjzEf92OOAQVy9f0qjptFvHp2GdeX05iMYOpAPVs0OsTOgZ9/kqvpsAfzh+dyHd0TTrEGynEtlZsZWXfqU84YWzKjS6A5KY/VfHNN93LxtPDZdPvK0PR1M5ie+ZyZsScm1KBvuUNGxzjMPpkskuX4ewoE0ZonQgmDEBtarbe7WG0wotnqA0M+0e/UvMH0od5y1qb9CtwQqimQNtDxWS5lQNI8lRMzbdiPGbRgdKfZPCl6C5BZ7rOt+Zz9LLzeWFP7jD7T+V6gWrmWa4rl8++8Kay4LmtYU2YiqrkBVDVyPG+czzsyPx0DNpziPA7owPNi2RM0S/lGpGbZJinO3zYrh1qj1RTKPDAbYYOweU5U7ZCUd665J/NFEfUa0f6oviFlCnmm8Pxv9se4W8KGYiFQB05iuYz4KpvB+9tt0ANttzCSJoqXgFnVH+w91dL2rmcAACAASURBVI1TXF9fxm/+1g8E2FAj/Mmf/Gm8/vLrOB4xSSKz1vnK3pOW0SEPsNOJyXQakynPkqU3YiS4xbXUIAHti+tRvPwI4xckU/h8bAVy0dAB7PMW5czOjP6A3Gan2m6A4ZPcb1nvrIlTPHt+GVdXc9UUnFs3N7eOZzoBAE1174/brZzf12iRp7MYYZY1HWoPeHy4j9Me1/teTLvzWN7t4qtfvo23rx/i6W4dn3z2Ubz88EVcPZvH/eJdfPP213H9chIvPpzFh59cxewS5hvxZn49uzW6I9NYr6bjeH4xj1fXL6J77Mebrx7iD//xH8c//F//KNarcRwPDHhexXhyEQKz/vb/8ldPBGafN0TteLjpEZsN3ptGDQNrKugK1aVB6ePyO5a+LydcnpalGDk3mpbe09KXJAxODQvfWLSgpCw3jaBqX/9coZlsShLX1yI1LbTeGw+FnJTSoMLBt4mOyoK3zYSqQkQIzXt2xcnH0tcW0TxpPmmvrkYPlx+0Czh65sEkQVm6gYrGknlx/LuL8BzLZDNQU4Zynyu7YuHWoGJqbAh8Ld2f/LKtvcQhSYuSgtxucRlUpIefDRDXITLdZuOxwuGnjNJHUzWGY6IBtDkgjJ+oebQQIe+0FgE3oAyJ/Bpauprz9vx+nf9jZzAOcVOAdLDLOhytJdSQTQwGUPzyQMjJZjV+Tfipdt20RdamyyRz7qxEVfagQdhHA+Hwvglut55zucIxlI9NrA9MAPvWdkqLyuLABWukCSHREmgcjknn5PtyRUyXqigFTFkcksp6sJiaTCgOGQ4AU0bhoncO1tFowiw6jm2ydZ8zf8th2NYLcF16MvE5o0znI9kCNS0o4XmGaZg4wZbov8w0qhFwsZPt3JkBCnx/glSbA015ltWElFNvm01lFNLvgfdZ9FRNm7IIFvksTYqamINcV7LMbiiV2ZAlsNJkJeUjUVEwFJUy8kganr9nvUojJz6kai9JZJvg83Re04Gbh7uu1d6dupFRT+nkyJd0SDsTn+nPipLTGHx43/Bkip9r5NK9WDtFrLasUOL696K1NhPC1Nw29JsEPgqyq4bQdFv/7GYipYb8O+yFZhuvyXIGHefrO9dhVVNY11FB5KJ1i+B7pnNsWSTaIxstV0aSqAEy8g+Kz+aAtqOJGjh3Wc2iohgZaoDEDNnmlNITwnJXVRGGG0Xeawwn6hdFEdeHgqhpfM6mfFXYlDmMvq+KqNZMqf06gy5ai2UIlIHs3ndBYXHvrcK5DVavwrDNJzyLrKgJVzkJnpuzKMfTa6201nyPora5IaQYSlAjmyGub7F2amIpABY2SDWEimmxW3fFeVRBZ/t1m315imB6KtemqNMCKNLcShM8mmLdF9NiPeUpdurZ9Dy1ldKNMyHMqRTRMVDdaJbLEbEaat3jROVpmio/jj1mNp07qBu6X01dcsop/W6BTGXek4Yf3ENo/zSEKypSDGjSbbWueV0PAwJMmTCoOMbN473ATPYeUH/OAkzR5Lqr2sMukzrPaJgwD8rvYTMfN9o0fxjZaBqY0TrcJ4pJF6xeS0x60OXjKsrHBZEVmFn06RcXsVs9xeUMNg80Qf6er6G59DSw29nFsEfmJHyFbXSO6zjsF4q4GFPUysCkE10s6VNe4KEA4HE5LmaTktMrTYRSErM/omD03muqv+97q8/2meX3k4AmAJxAuNZEqqZuGOBZl570a2mI3YBTRghE1b0DWD7ECudvagYmuDLpoDF0KLlyCFW5IONIKZHAYjtF+lV7ItxEUKnA70guQ61zSOdRzgHBtiorTFHnjHamYer5uZdMmfKssqSj5ATe9fmexfrQGZM1jKa5mkAW0OnnGy2gQDheKzIP1XOcfac4kVcroBCACMPFTozHXgfUv3w+tZ9LM+t39eMyo9GTURp5zuyKAXNdp4zm0hAmW8mIdgJsTaarmSxm82RMjjBs4rN28frdk8xKiBAeja4jYhqL5SkeH/fxeL+Lu9t1PD3uFM/ABI485F5/Hf0ezxS62ll8/zc+jxcvX4jC/dOf/Cxev/5GQDwutfud4zikiR3uNa3jjJrPL2I2h17JdJ+4nZUn+/RIoqX6fkzmw7h8TiwE+16tNQYMllLY5wQqKQ+cBz0arMDt7JhqvCfyYbeOq6tZXF1dyKyGewvYpMxXfC+oGVknYo6dJA+aXT+LyXwmN93l6knZgqPuIKaDaVxPX8XTu1X82b/4Rbx5/RiLu1188NGrePHBi3j28iqe1vfx5vbrGM+7cfFsGK8+nMfVC1xPh9EfaJoVi8dH1X8kJiDtuphM4nI8i+6hHw+36/jj//fP45//Xz+J1RPxNOR5X8X11ct4+erD6Pz3f+cPTnqTWdxUw+fRv4ur+mVA1w1hu3Hm2j5vBlM3mMBCxk/465QbLk53W7SV6N8wVYZ/i9LgDYEHGbdEFrcLj5wK6vV4usJmYiQ7/9zn4beTqLPAykXKjUuT9STL5eRnF4KQmhohw6LvVcGX2opGw2T6jGhpOhTywUttCCgl6GI1hIoykDGOKQBCynLDatBovZ+zxro0kunqVpoluM082GyaRXsValrTM+gFZEkx9RlmiPkYS14c0noKuiQ0/mI6jYvJVEYxYxzk+iObtijLCCHqPk474hmy2UtKXyMsbigjbZ6k76OdsUpQrsygtG+miIAqBNLKvXXhY6e40Yj75wJT4eQ4e8oa2M2tC+5yVfTwA/3ecPhM11+US76n9HhoDtjce7HG5nq1j/uHVTw+reJpsYrucB690WVSONPNC9omlvw4msnVbOimUoWX4yi6Yd5+CZ2tPzP6WJRHS3+80Vtrw+cQCu+MI2sUAAtMnzLQXLmC6ZpIQ8hUQDqHKuY9FS+KlxtDX5PSHlHYIWLmgumQraLJEigTD0unkMej0PEODmsDX+8yrWlMPZJrX5EHjYtmZjoKaS1zk2yECnFudxD/SRNlo5ftfpKGKQJ1/AzX1uMl5umwnqcElJwVVdRzFzNuEmyKZEQ3DT8Iqs3D1y66ZzrmpjnxZDXHall0t5qM86na+dSo7oWfTV5/NoRnb6CmoDXpLGpt0QErCLt0Ob6Wbu5k0LCDhly08NSvNO537cTPRbsbwnbilcYP2Rh5nTgn0vupJ5DWfRq0yVXiNZ0fmDdBO0ofgeau8rOqISxGQjVr3Aw3hOzhNnEyFak1eir9Y70WABeZMqWJCteMaX81wvy7TDMqj00Fj58P8qUUrSPKcgZXNzr2dmpYESicK2ou0jiimcal+YmvVYaj5wuq11nTB18vg5zlovuXNYTV7IjmqWbcBUoL7phlUu9FLJOMZODdMUFW49JExWQEScoYNGBKeKTOak0e5Khs906xWBIE8mf7Oaj9zPt17lkJUhU12jlwdtilcQSIKCdPF/I+ZT1s8MTRuknzILSnoxdMXqkzBgeawIieh64v818p3rjHUPCZHNJIykSJRmmGTo/X7HVakhYDqA2lwDFC+fwX/ZXXRyHP9xUQk3R2a7Dt0FjMG77ffI7BzCluH+9EH+V+MYFAhvC0WMo1Vm9HDaGjgkQpFHBQzYkp/7x31h2mM7rmx6PijDj3dG2IERKdlmZtIEpt2lvExWwsCiqQ5H6ziO3yMYZDO1OynMbDXszHnOvkAfP1+xj2DzEaMhlcxHG3iP32KXqdvaItJuOBpCB9qLPQYKuhwzBDUQT+0CnK4a/Gbi+mjo380HIVxZ1GIusrpDiqG30uJIKsNUGtg+SiKKmaUMvUO6mL0q+zbiouwY6yaMAEotruQPevNebYxXpPU5iuplpfXHeuL+AmrzUZWi5ok32F7i8jJ6DvpF+8s2u5ygZsNQ3LWLRqCAH2K+Re0QSs9czm0/pJ6r3ds72T0hCytuVGnOwMM56K/WOarYDaLg2hgTiBgtSlrLPUtW8ONtWhvmBaBQuJKBMaQjl88vziMuthW7LSPBopN11YXVxu1cvg4CXBlLdGQY9tXJIfDH2DBozXeZgO/q3R4inun9bxs9d3cfewiuVyHxcXr2IyfRbd3jzW6048Pmzj26/u4ubdIjoAC9wf0XqXEZ1F7LbrmExH8ekXH8Vnn3+izL0vv3wdb759F4slpngASzwvrv9mM5ha9ihAwzubz1U3Avo/PjDZd3wEjaQGsSgbx/0Yz0fy1jA9nW+GBo/nyWugItkcW2djOYzOyPPkOq7XT/G0eFAo/eXVPF69eiFNMu/EmmUPDjBs3C4wnyFbcxQXz1/EeD6PQ+zj8ekhbm7fxuVkHs/nz+PD60/i7s0i/ugP/794+/opFg+HeP7yZTx7+f/T9eZNlmXXdd9+85BjTT0P6MbABsBBoiyHaNPyVxApfUgNIdvh8D+SbNkhRcjhkDmYIkGCDRDoRnfNlZmV05tfOn5r7X3vrQJUVKoaVZUv37v33HP22nsN9+P0wUksNjdxdvUyBpN9TA/6ce/hLO4/OogHjw6Dmdl+v46Li5fSl+LpQYNjio4YR/xtPzbLu/jmFy/j7376OK4uqROpwqbx7qMP47PPfhC9f/Hv/umd3AUFnJKnmFWVNWk1vcparjQv2W2p7rw3485UMHO8yna6XrqMM7pUkLKI12agw8jZIBxM/FJ4NFMbdUVA6mVu1LX3Lp1PdqsE6iik86nogEKzY3lybFCTUsMstNEHuqZSl7byFNOgxK51plCVGtsFoWMwVLhnwLUzEwGEuS1kN1cTxHIObArjfE9ZyGmyoNf0YVk23yo6ZcSZoezMsIpmQAGsz8UeJrJAzCazmM0OYj479Dh9NrNJwxC6zCgm0vw5O4aAecIp7eI5tA06XEnVZ+1Bqx+REy7UQd44M0sy14uDticyq2k6fXrqSw/mAk6FQ7mYJvivaYy1BTWF5sD1gwllKptWKjoAbMPJiYCgOkOiSjGh5b97sd4OxIxBxIzl7u2CQmMTPdytJnObasjAASAIxZUD2/8NCJSBUWYOcfHnUx/EAlYYemQepDcNUw7LrMSdYSgsOJK2wbAGhKaB1bNgQOji1gUFh7MBYRWJfkYyoyjpwAUI3QyxsyymAlWkdilzdUCVtrAaGvxbmgdMO992JNQW2g1fz268C9kqAEozlVqC7BY23WF1Wtvuo0NfWzCnq6m1YWMim774Y/tZSMfTlBPrM+UBX4WHX9/fU8W3OqbQ8zIsuApUXxvvH2hS3TSi8dGZaKaRTZc6WMC8Jn96va4uTbEoBeyzmVZ60GZ6aeqQvo//qwDjbF5pz8u9QoVU2oerfC/3N1GyykDLhX33fVaobovaPOXMrb0DSNyhLrMhfxa9mrvseRP8ewLC2s8anVk5jJauskNJBRCyMTIhJJ8zmxOmenvPkBtnUhkpokXz0fQnV2sCwgLhBQhrL/Qz418zACEd/gKD2e0ugOz16EJHxbmolOyl7tBrulQTjMz4q38r4Kj9OZ+/Lq3RXdIMtHao95tNm7abXkSQoupW3egpb4HFUNyBP+tKBTtFTzc+w/ERGgclCvNpXKCwSwnlmjR07k4kihsUbWPGzByzOWqtaUoipokbVT6P0v11PHbTQgYdOanneWoAUasj9tSzfV5EIdaEztFJuIDa6CjfTyfLtCilnJum1HrKVde5GmNdL4PaQKqxyz7gaYk1kP5c7HsuJqeTqT4zZzbUL37m8dGxAMn14ipdnSMOj46VNXuF+6piMBLwaj+qRgt0NZuioH8s9oRifkbQ0KDQmhXDL8VqZcQDEQzUTSpMkVekWzSTIAAZOYfbLQYbjsyiUOAMPyDYnkJ3gvnWPiYjojK4YYvYbW4FCAk9x9QGZhAsoOFuHQN0hQJymcMcGM/spEEkDxHTDrSHIAx7BrBnMSGsejHppRK/lFkfNPaOT4NuKd8DZRkgZhMfIxYYH+2Usd0TvRaZ2pTRkU8QPa14i6uhqniLPdPBnBDqvtqgRHWZpnmW8jDtbeU/OyLpBUD5YrrovD8AaLKUclpqpovvLw0dZTdSu1AjcSZzb9TLb425XFD6z6TVawLvs7nLSswmStvOlJWrNYRqPtshVgyZZBTcrJyDzXVTqP0YQIQDsA3+5KEgZ/aky4rem18Jcus+FWuOCZsiL6CBqpHrya5rc9MqVVd2yISNk7TqMXScrlsuF9v45sVtvHx1FecXVzE7uCdAOBqfxGbTi+urdTz59lW8ev7aLp6qA/BKIGsQCc8qxtN+PHh0HB9/+kF857OPtDdg4kQmKrWbjBrXjp6Zz02XZT+czsw6gM59c8O/v4k1si2uyc71PkBviN5yNnaWM064imxgHeYZq+6av8olnWexaLrUzrj3395eSR7E3nx6Dz8JzBhbraj2PGp94h+o2xgMIL8aDbXeNlumiYt4ePwgHp0+jEcn78UrdH7/6c/i/PkiVre9uHf/fhyeHsfkYBaLzSIuF5cxpAad9WJ+OIiTe7N48PBAgJCn4ur6Qp9npLxhBVPFdrFVHT+4G8fFy5t49u15nL+6jZtL9JfDePTgw/jsky+i96/+j39619eEMLU8ri1S71DUy47eRM361OW5n/5GV9JUt9bkpQsIRTfBzj+1O1UI0+2zc1c5YppWwt+L2iNXSTvJqYgAxHmw2zF8sBlF+24Y84NkSu7bPnKuY20py4NtBAh9zbz4nfjWNdH0xLK6/yyO0njU4ELdTVFEk1agLmxGBORkTEAoO0R6eJKig0tdu4nk9KdxfMuQzIaT7uJRZibDqRxBuXYy4kGkKmfOfHAlKqVrNI3JGK3GLI4Pj9TxdEeoZyAoCm2akBAeLqtgf2mzY+wN1RH5szZEj2AAguL1K/PHJikq3vPfyK2U+AY259KTJb20VOUqwjMfyYWC1C6Kc5AeUnlaPOjOBjQFNK39S/PCw0YfczS1AxnTsTWTJOfdrHf92OzoQqP1GUnIzH0CLPboBpKFlZMkgUAdBg6z5TrrZ985U1INijvc4zhsk5sviqY3fe4k71v6HdnIEybMIQONeRgD0dNMadbzxgHGRpSHDdQrdeFZg+lGigOVDuNsuNglMLuKZcOeXf6KRhDlMYPM3a5vp/xV5HmiWPEuLoQ9NQFQ1qzN/+FnuIydEnC9QaEs8lDShtLASeuhMRZgwpVsftG9eEYMnquE1VZdE0JNQTpNqHQjLVOnpomp9dgCwaLFtp/Tmt/KrdKWqekGHWzTXKFn6YlXNlSZDHAdfN1qElkFtZ/7pPwWDSKRlpzb0mykwKPO0rx+7fuyWYhBgw9gKD3178oEhO/tBtMLNFcYdep0+L763AaGBVzae18TkgJOmk7nNNAUJ9+FNhKIvcRFT9FlAIRxZ2tr4+6kYQncdumxBQh9MG40pWrNQPjMNRXh7+0iycTB69A0SyYlrXMsjQqb0dxlkLkjB9QcyyYK/4PA8Cqufe86eXyduJC6D8qzlEFLA6OS7pVrPgG49vyaEJZTp/TY3cyu7lS2uuwtJNcznKC+1kbpVGtKWPfO9906cK4HExf2+mpivGGW09DQcz11qMyatqecwvW76dBcOz06ZUpVTrO1rzaaxr7WX5kraT/ISTjvVTottOno/zpNCU8DPaXluTIgygljTupNMSTTC2Fc6L4aELbyE8UoZPcPExeAnOoCpkqj3CA6K7IAg+vn2lu0w+oL8KcOfpprsJfKvXg0joMD4oP6mhoQN4Gu6fgYMwdcCx2fQGF5eHQkaujlFdMHTw1tDlZxBL5GK+XFAtzaXEhFA4xGGZPB2YmEwvFAuH7yegsVxZ61Eo2Ew67YRfRmeTaKxggkQutGxBBTqL4nhOgPx0NMe/oxnw3UVIzdOrbrW038iL8ADIoe2Vtrmij9ds/teoK+R33b+eNSyO8ARM6hPRmIzkzKPSdZFaIQ+d9oulj/W9mKbhqSy8aX99qkperMtw7OmrTcO3zieb3Kd8I7Tj2lSgRQwBMaQ8AcWj++PPVTVECfjElTO4tqit5QtGJeu4/BByY0ZiHhDr4hVko5cm64eZ+sdZwuw2mMlZYw6pVvyU9OxkoNVnTGVJ88GTw1/3eZXSAzGwk5hKuJt1tyJr/StNRpfRcBIMQPgus8hDI6RL/P/ooxoPPQBAZt8eAaV0DXrvOuv+w4y1WkscCXp81+UjxlpZmRum8ds25+y7U1WUlqYg+I6cra+e5O7+/F5T6ePr+Ip89expBorjFRD8exQS94s4lnT17F+ctLnyE5gdmterHFUfZuFYPhLmYHg/jw44fxyWcfxvyQZ+Auzs/PZUADsCs/JOQfHqRai88eeXtjFhixD97KoJ1Ry6UxFu9bBkesLWs4NQHvGPyU9CItDP0zqId7fRlP8X1QPmlPsBfhBErcW7mv114tlCRt9t7RYhjvSEqBvlE2V3Hv8DQeHN+Ph0fvxtnT1/En/89fxNmzm1jd3mlCOD8+Vr26BIRuFjE5GMd4xnBqFwdHo7h3fxajsSNh1phOsedyZrGWtxE3FzexX/JMz2JxuY7Xr67j5fPXcX15G727Qbzz4MP49KMvovc//Z//zJTRZkJYgDAdeRqKStvtFv2J8TYLLX8V7a0LCLUpd7rn+t+DkQp4ULkzUtJZiU6+DmzTZFwkkzti0Xqh9QYIAgZF0Sttk2ll5qc7aHa7X8mqVZESncwpF3osRDofdhKS7gcA0+unQNldc20U0vCk0L5s/ulCZ3CrugyADxB4doK0zYlnnEVNamikoxml1o23zGFS2XnSFTqQu6ZAzaFmrxD9Yur38OSBgju1uSMo5jX1evvYo1tkE9VwtDow/bh/ehr3T+8FQahoCCcAIm0AUAwAL2zo3oB4SOVqtWNyOBMgL52E7J+1kbpTRdeNoi9dwXV5B+ggBDA9gdH2ng+fc+fS9r6UCDmhGQxPoz88yMxH04HVebIfmJ0+pY1Jm+rNJhbbXdxg5JMdtBWTwS1fPGqj2PfspDQYHkV/QH7gRPrGPrEQPERNRzs7fgqPtnsnLqgUnMqgEWjdxmB/q2wodZRTM0tHjhukmI407uFAYPNgk2A3UTZPNvQJgHfWmp2r+HlytRKgNN9d4cI8J7JlT+BQURpZkLvgTRpK0s3ckGmD0S0K9wTPBhDQx6A1Fu0Yau5GRbHXBjleDqx3YWX7ZlG49ZlarZQm5R0RfRkxKJNH97wO1KQ85kRIdsyaEubCbqivBQqL0mmaiiY3ST1U4ZXFHp/Vbo6dCI00N6oA7qIaVYlOwadYDtxHpemZ+BDV/kHkCV3XsXW4aBuSil45hJqSlEYtgWV1S5Vj2rNhjS3IE+52IjtqymNgmTqbgsUJkFVEJuj+dV1fUtvuvPlTDLUTwio5Cpz48K5QZrMe2GfMwHDB7vWnaQRNAVw7M+C6zTilgKDYK5v9FvSxjt4EhL7SajjQ/EtmgLR9CRRKW8efoSXjq9UIcgasshvrc4D1WJbxEvivEhBSLMkownuMGmNJyazJXunEuj/boKb2a5691JzmhP/t6Z6nA+3Ur+t83Zi7lI4tm5kFSGuCXFM0x+wYzNTErIChyt7M7az3QBHCXnEHWyDNHky9TbOftMtu/n09+ypIqwD0/lFgkBtWr2Waq41seLbZa0QJTYq5aIyiv1S8iO+J3XdtGEY33lmjKZtIimQ9JzUd5vNx7xstIYyL+cxGLWj69F48QWuC75ONVLpFg2meK2sIC/QXrdCUV3/p+uY1VUOhcQZunU153wDCk+MTXQd+zuvLy7i+vo6jw0MF1VOHsGew7qazua7F5eWlaNZAIvZTvvzcGPiL7rtca7rBfwNCabhBs6XSl1Ys3SH589evL+Ly+ip2A+f+cdaNJ7MYj+c2yJD2Eft6uQHZCGOzVA7hhszGtaM0aFYCEA5nozg5mokFxPSHySJ9jwlh4JKF9GM64T0lNVRBS4BBctH2McPEZsLXQAARUIgr4t1mHbFeqnZwQxo6JPsH68J7xP4O5guNNzSsngTuVhH7VZr1SLLg7rXIjDl6koYttWmOALPUgnqkqM5qQOsLQE0kSE4Gw3FPek2ejfEkIxt20huiAcWURmwRGZ3ZyG3f2ys+BAOmxWYQq6xrbczkCT1f2itzX+OslncATY5BrwWEqbN1ZFadbd2pk1GdGjKJFiU1Kg2uzAZNEaWOgNpZEVvEbbEHrvZDNeO5Fz0GHj2m5gbVqUbR5RQYzKzuHnKQwbwB8bjc+f5wvtGwYcpsuY7raNbrWvdWDTP9X7Kh9ror1g6z7kfIatBQ5qR/N4jr9TS+ffoqvv7629gQkn5Hc30qQLhakDd4FTdXCw0eVEMR7bWYxmY5ibsgMxu3+RvRId//8H68/9EjgcKzsxc6tzAKrEbgcslz5pzRMtMiLoYpIeCRun48ZPoPmyFlSpIT0XDhvAAC+15vNunceodpWNfYzXU5JjgMWWbzqc5QGZ/JUK8fJ6dHooPr/mbDQw62PGcZ/YNPBTsGUJBGBuuXfX0yGMXB+CAeHD6Kq1eL+Olf/lxTvKuLZbz7/vtxcHIi/S2rl+89uncY4znynttgOzk8HstJfTTmrAQbJfNj24v9ah9nz85ifbOO6XAW65tNXL++iVfPXsXN1a3W8aP7H8YnH/xW9P71v//jOweNdrUM2VnNQN/iPXdFPZ6CMGY1UKmJWre+q7OoqKTqLkINYsIk0Gb6CFMBcaeLiqbDxw+R6TyYBNgKVh3U0sh0KEvZm/P4H02M0JA7IHw2aQVywmR9mzVudAzkWiRdo4XS6y1A0oUSlBAJXgd0MU0nEQ0gA6B1LFEcEn+hjcSFLMCPDU2URl0kJkMWwdbGppBerKDpylHwKFk1p6ApeK9io6ZqFLDzyTxOZicyG2EKRW4LVtYHs5ncRW+ubpKX3Q/wxtUV4/vz+PDdD+LTjz4V55kuIt0lZzDeiXPMZzN9yE6oAqewve6Y2JlWwwaqyA26JeL7ezOlu1ZFGfdVgBCCSNEoc7LYnJbN5CFZIxTRgOzeceyChy2jOwBGPiBujwAAIABJREFU/DeXSoQXA4kGiOpn38VKl9jrg42JQ1qAQ6YwPNh0mHClYvOiaGHi2FMWTI4207HWXX/fx8rxq/BtC+5723UMtQkY2KtWzGlFUXbtVOuNk4KLQ2et5kSaHql+9cZRv7y2U2+ixgCbFNqZKvhd7JsuabCsyU9S+6qjpQI0tUktDS7D38uqX509g1yFPG83uh6DnHzaFdSW+qKQlWNt5sKJNl06Pb2HNBlpjIW6bo8JTnOs15rLVOmURlXJTlCsSNI5Vfx1jG8yIyebI8VdzHuga9MyHEyHSwp3XmRdj8YExDQ4205X/I0NHgQI0VHSVWiomkUfaY2oVCh7aG4qOQV7Gi3ooEumQXV9+YdeM9YKv0F569q86976TTdgOD9DgQk+y2K9VKHY/nqLOmo42KHze8MudUs13hq6aWfC6CZO0hD5ncwrizCK9egPLhF+XRt/rvZnZjMi93NLAtAr0uV144VrXW6PNcGlgKYIayeqzpG0WzENuA44Is8s14iuf5o2UHBrAkxkReZzie6ZQEHxELlGvKUlA+LNq5lbVpqkZONAQD7XVmmHrU8y0Kipf9F0/ecGOaUTKufM0qjrujbW9JnRWYenKNNmGxic2p6+onR4Xq19837cmMbkIVxrqKZ7KrYbB9lyP/Saq+laLezSAPp87rooei2VWYwmbakB9FmJsYLt+8uYiPNFdMnNRhQwJn4OkefZ8fSsYiWa9Zc05nrW+DfcbwoyNYRyyqw6BffFjIqoJm6TH5qrtho/1q0785Y9GuAnujH01eVSRSbTQdYm2lQB5Q32+MgIMnNW1Gc/+9YsWuNp4OumHnpFgdm9XVHtxmznZeoEwCZ/hkkNOXwxhtFARAcF+USgkMKbyZY0h4BdMRSs9dTnXWxiuYD6aXMUGntoyqBQ88xinGFKHM8bUg43XabzfkymRRD3hHDIV48YoojJqBfTcT+m7Imjiv3Zx/COySJ7pTzTRSu1sQ3Agu/fxaAP9RSqKRP/TdzJMMGTbt6jABHnnxxPvbf4d+/rrh0GMexNXDfpQvvM2FA/0iIeEHPg84szVlNDHBZFQ/VAQq6vuElv7Eqq2iGznNXU1t9BQ9zEMoaxSTMiezSYPqwpPXBChnjTZAt4ei5n06EbjMXE8JlcXhXtXq7dtCQCfFbqFycHSbV5R3Mr3ZRNfiEezPWUTMhTi+nnGJBuo0TFMFYj1LzuxnCM60n9MxjZfZOftLtbJ3jGkIUmMM3iurzp3lg/U/fJFGaek+2qr4DzmxsGHjRDJjGlppxTI2/ijonh8FR+DS9fnsXzl+dxeb2MPmY4u6EGJy+encflxU1Mxkh2YBn0Yr+c+Ctw76XReSudHGAHh83JbBjL5a3OTDUIhV77sVn5ObM+2U2gcrIV9RrwPoJhYl2gtkQNGph+mp1o7xLkTWufczVhy3qpjoSRmHl4SzAwWcdicaMznj6QpoPS5pttZNBvRj/3SY65u33MDmcxmIw0IXQCBdP9UUwHkzienWp69+VPfhavnl3FzeVWE0JpDrl3o170xv2YHExiqCittTI3MZSZzUb6msxHMjWkAUgeYX/fj+ffPo/bi9sY7kexud3G8nIV5y8u4vbqVv/mwel78cH7343ev/rf/8ldj3F3dj/rg1OQlVFLTSGq2NKS2tGdWjQ5L42BjOhH1rFVDkpLWes1lGFPu6qT3BaARVkyfnAn0HbYMv5N2lAVzaam8suFX1odZ2fHboIWAEuoOwYUMN4m945uBoCtJz4y8RCOg2DTv82MGsxI2BDg3R9pQd3cLNy5lFMnB5nfowoq0SxdnCF8Z/PQhCCdALkmbMSL25UFp2wyd7eygT44PIoJXQ+FeToDBdei+QwjmHEz3ieziND4aUzi8vwiXr54Jj3AyfFBvPvooQqlVy/Ooi96AA/QPh4/eRE//enP4ruf/iB+94e/E6enRzGbAoahszhkc7G8lX1zf4gNOJNSaJam2nGWmNoDsIExQAfOPHubATjTSBtSRg4M6UQmaG6KTVFnPAUDLHHN7TrLgczBOI3bDTzpoZxAERDztVh74rdFzK1OFO8jRdI5WeKJtD7D9DM2ANMviyblrlxTvWfX2EKlzlcjQM9/mjoIdS4rt5K6TE3adK0VzdEZiSor5Sjal2BatssytlnHunfTdLMrVqC0ZFWwdSdPnvQtxAsvYwvRWBMIinRSE+CkN+qZ4dnDTi/pKkU5rAkF77KmC81UAc0QncBxa6Li57zCbFsIUfdTn1Z61LJ+N4LpUiU7tXXH5MQHjqlFNT0uemqnSC8797yHaiClrrT7HupnFO2u/reBs09RTeuSgmQIU0Cp6whHnldqy0Y41LWRAH7tVntmbrabQR6l+O/U3BLI9+dpiYheG3Ik1Gcui/VqhLkYevuX6UcFyt6kIfJXWK9jtFP7Kb83VJVu7lXS9GyA4kmxqWwVB5KamJoa5mSl1omaNTAYNrb39tX0hFNNPQWWW5NXOkFRDaHkMeHJYtyA0PbnPjBNgZULcj2rCRhcfLeum3wvhXVNF/meAhAFMvyzfRVrcsR7slawZWbU81b0Lp9X/iy1thoTmNS+vfE9lBBMPDtRH/X+Gzpmmi7UPa1niQmAmp0A2YY2XH9mZ+buhF+fSVKrpIRqwmtgyfXBKIwzorR/AITmc6jJaNpx04DNNd69tvXZvc6zsM3mU93P2qvqPnTvBa9NAc/zU9NemyqYblfrqO4z//7169dxhSNeZkrWvXRmqbvzXKcuZZrXQQfP+9TULc9b7/kGk/w5gK7WlwBY3kOc/bjmTCjr+9tJqX9mt+GidTTou/PfyWu0BjBjQ1IWIqfoZAbwGrstRWPoZyn7VyYqjh1RIyI137WOTVzqRX880PTv6vq6YalgX8+zKqDKhHwNQLFkh/dCjbK4rQzOdg2rabRY6Ms0W0xtJqLEXlxcxPRoGpMZ9vrGCqJ68lzCBEFLqIK1L2AJG4mYEAAi+kRiLRiyEYMxuFvHfHwXh0wrJhGz4V3MRvuYDu+iv1/HZr2Ifp/nmTBwT2U4wQ0AnWWMvGLHJI6Gzc6xWNRBUPD5oGosACaHfTXtuV4U4QppJ9Yjqes08IndGN5BY/b/AdqobzCgWXO9xDAiz3CrGAvAN9PDDSZHI84zIpGgq3oqTNMDA6rZdB6H80M742420pEu14vYD1e6d6Zg00A3YGk8D3gXqUtMwmrs14vYrZdxSzwZnwF6H4ykKfQ/a5u5B5KN0LBl+gl45rPmHsIUi/OX6DCul40FkT547zVtFcAylomemElBE504mi025pYcjQdOx/bQNkY9Xm8oXd+dGi9ce6ZQ87i+uouL8018881l3FxDOZ3E6YPDuPcAsyX0f+OYH73DaRnr1Ta+/PnP49nzlzGazAg7i81mEN/86nm8eHEZ0xnMLZ7nYfTWo4gVtRJMpLVA4Z55WM/sJUzJ0fNWLrCbY4y+cVOpZpZPXD1HjcFkxvhktJ4bCwwEAInZQU7HfDVPzLNtGBTV5HIUCFNGnObdsOR376tVH5WDc3tWK3JnDx0cveBKrqGHJ4faE7j2M8weiTDqT2IynMbFy4v48m/+Ni7P1tIQHp4cx2g2jT31JuZBc0wO7+R1SAwGIHy/X8bBfBoHh5OYHeKU731hNp7LF+Tpr57G5auruFvcxfZmH+urbVy+uozF5VJxFycnD+Pddz+J3r/8twaEWqwdkGZ+f+teaGfEooi6uFYAd+qYJGRV9zQ7wuJh51dGNPC/1U2p/nROEzSKbjrnLpyKapUjk0a3KGv/DO6WIUwV4U1ALY+/O0WltSo+vh5yPCLvenIcYrJUoBB6hlwkRe1bqusE+mGjBTCiwaP3v1oxSWEsy2sxRfQCYlOfT+dyRIPSpHGzFmvqc9TcyuJ3l9k9HJ5jd/OSla0pIbba6BkODw7tzNfvWY9GiO3hQUxx3NtGPH/6NL751ddxenwYD+/fj48+el+f+dXLc4E4PuPF69t49uwsfvWrx/Fb3/2t+N0f/W7cOz2Sm+dmcyNNEJSD1YauDFkmBMXbWVMB2wCOXeZnjeDXM+q2SYRtxtOIYb8X/Y7DwxRFVUy5JmpCVBbF0ATo5PracqYzgWXDuVj04nppyqRpn2zmjPf7AvL+oidZM2FoEv382WXF3mZT5faQepIGKjQTaK+1NuZBE27lRlbkQmZ0asps3j97NEWuOjvQc4ZJOeP2qnFnQEgOo3jrHNy9XWz7zrtr13oHDGUx/DaoCXSwouHU82fHND1mlW+ZBVyj/+LvNmnEkvQv5YulFqgBhGUtl5pft7JaQXS3wK0Cs4o0Twvq6UuA1TzDOalr50hNsV/AiutoAftbhhjSono/KC6+3kdNZnQq5DQq/11pHCsYXD8j/06Noka4kRENOQ0qzXHZhJuJ5SaSwIN+sCmz1vaZaeDcM392X5cuCOMTJUislldum1JnqN7ON5Q0RF1LUWI7gDCv7duAutVke6KpcGZNo/Mzv6WbK3RURik1ZbGBkUFp47hca7CMP3LyWesVXUoBYOu9k5In23xPPigYrU1NEAIYEKW5ohS8F7T6spa6WGuL7/W0y0CiinR3fk0XhfbbBav1mv63XbOxcp+2M3HdszcAUJnovAUIK9qk+xx070dR2duzsfSgSVPM5oiHdOk6qSDzNuS7pnqaWisbLHNLs5kjmjfgiNXYRF54SloTTopHjEuquQM1URNEudRWVIQ1+QLveU35ve5t8yw31yibKY3BUcvgKUfoAnzVaGNPfBsQFgjugq76+YASqKZ8FnX9EwS+DVTr5wlED4cCnLW+ikZa66/opnJ2zj2AP6trw95BbVBgkH9X66gLQrv32dP/0iu2xjhFuVYEUT7rAnqNqzOgoh/LlTMbtVfkvW/6mN21kHTxPlOArLcq664yEKlfmPBNprPGoRvAqcF9bxTr1UpGNTZikbhdukRN2zUJHcRoMgkodVBeh5gwpe62tGNrppDrpfakUR/DDJzKR5KY+FrQANrLvIYMxHH/LqajiKNpP2bjO4HBYW8d49425uO+6KZQFAcBzXSV0yyFc0i3yPSEaSPmabvU3QMOBQgp3GX8Z2o9YJB6SVEsTCaVa2gKMs6vfEbqfb0mcWppbsYdYupK7SKJi7INiWB0tqEiwtbbOL+9icV2I/CnxoTYI96zodZVs5n1Q6QBTY0bsiJ3izQmsl8D9Qz1lOK0lmhCrW/U9adpTSi5wtS3ogKu9xGLzT5u1ht9eS/oi/2Fg+yU6SyNeOncK5PZxmhQEtHBC7ioeZQGNGoCAShppEJLxTm92F071fzaX0QLtbTH06yeAcpwFKvFTWw3DA4cw4Au88Xzm3j87WX84hcv4/I18VbjuPfgKO49PIjRZK/myWR+HNPpQUym0zg7v4jbBdP2eZAWdHOzja+/fhrPnl1IwkPDXMS7dT9izf4n7lncMV3uQwuneLbGVOWCno1koiB1iJHif8wEMEpJyanjndOESjKWaupgFNjRvQtvpH7QMSpVB/j32pNgSyMP897nmurXajaT1LO2qTOHodMqlutlnNw/idnBVPeG9YCedwQ7AmrrYBpXr6/iV7/8Om6v1prGHt87jcl8Gjuwfn8f+8FeE8ABk/sZIJXnC73nQOZCk8NBjBVHM/aQKYbx7NvncXN+E4PtIJavV3F1dhvnTy9iebmM6WgaB/N7coPt/ct/80+o+xMQgnTNE2oK1yoYKjslu9Wlw/MUI2MbsoNZ8KYoFDIIkQ4A/jN8b4bjVRgXzGzB5hsdca0BxuZ0SLwQBFREryt6YLqziaqR005oBaJTbK2nS5onNEKYCzgPkU8COOT1DF4NCPd9u9wpDBTAsvHYmcOVTpFoJDP46fDKzZEfj8jzO1TwLrQOVqTEwGZe673bPZEuqh3NmPTNZmS/9eP2dqluFGvywf0Hce/e/Zihq1GmlukdLMCjwwM9/LvlNr75+qv42ZdfxqMH9+OD996Nzz//TO//7Owibm9WcXW1jBcvL+Llq9dx9uoivvj+F/G7P/6deHD/WIBwubyM/Y6N3xx8bvp4MjUgFH3WI/betnJZBrFGt8Qmk7oVFUW5BliAdD/ZvLfp7ll6jjoQFRCbmjw5RckOmO44IA5AyKaYIn10A+iTJIgGCJApSCyEBczlek2e0gy3uiYSw52GtBrJKWECqlpmDVXMTlKALAODdFauKIJG28BGlOYpAEJ0ZpqIoMVkwzA1wAwYOPE1vRtYND3Yx93AVOi3i9L632qFvAGqWNcmk7iY82S8iUmRIZILNXfN0t2SDVH6z6R75kSGQrHoOEVtqmmP3oOwcduc6b7Pem9vF5Hl/qnHrkDYW6/h10lKaU5EjD3fBI52l8tNn6etA04NmDACaG33q/DyNfHkySCl6xRaGUmeSiqzrwsW8835c5Q2yjQSAexyIM0JYUv5NFvS175LceXDtiHygo2dIrsDFZI4kdM2aU7SRv8tMNgFMl3qn0BQuuhZJ5hOr6WrKlpqh3JbUyI562Z3tHvfqhB2Ae1mTzlzGiAnXTZBXb2fKsgpmLpaQIG6BITd135Tg9kCuDp4CxQWkOi+Zk13+Df19wZcDtiuqWMByTqw67P/2iRZZkZdfVz7frrvuQua+BkUFBR9NVH6TcCxaMMFcPm9X859aUDlkG4XFronOYGtz6apq9O+m2nZUueBQaT0vkz2k6Ksn5FFjBtHvjYFCLtNnVpb3b3HzIPcqprGjM8x0S01GcuIhMwq9Rnn3FpPCGk4uiDtPo/sUXTFYXNwH/WlnEVb4PscLpZBZtimhbsm2xRQAkOeHPL9NAekMy06ZtJeff08UajJtCQPzB1EgffUtLSQbfOhDokOLCwEV03dfKbEXoKeJzD3Jl1bEhQxYQCElprUFKnWYkljVHcklZCzgiKdz4k+6vp2EZevr0QNxyAOl9Pj45PGfIypIWfqdDpX/SEqLhRVpkh9GFDO6+OXJsrTqa4bgBwnbc5s1hifmmuyuL2JpWI5cBq1Bl7Uur6BmLwSR4ShD2OOf8EwBFgOp7jB38WIBubdKoa9TRzPJgKNNE1HvdsYx63onP0e4g+iMQwm+X4cTe+YXEk3DyUVPXY/QG7K4kM7RiEMTVRTKxuAYcbDNTCN0Hp/aagUV2H2hkcEVGp2BTWJjUYzTWfqEE98z19fxGK1VCPefg9mNGmNKBvQsTmAfAAhE26u42p1q38/nx0kIBxpXdPw4N8wRfREaCQTpekMHamNbaR1jH7crLZxdnkVL85f637xHBwdzuP4cKbYkZQ8ej9WFIWpjdy3AoSAaNHf2ZuSQikACVOpZx8IN0VaiQ2g2uAX1gL3wawfXvP25krPF88saxkN4K9+dRZf/fJl/OLvnsfr12vJcKB03ntwGOPJXQzHjmA5Oj6O03v3HMvSAwhPY7HcaUjx7TfP4/mL13KCxaOIwcsdS3TDGZYGQ5oKWmtppVjOe3Pe4D2LafVY4JVnpmEVJHVUT2XqRatZyPcpvqTcy1X0Zc3A58+GcGU0+vj2DyU7cXFbzAevSf16I0ec/9k2Qb2nDUTtZt3MDnFCNTuE661BCuuLqWx/FIub23jx7EWsF0x5e3FyakCIwg38RMSKpD0TACFaVupz+1MMeP4OejE/mMbR0bE0mvhbvHz6KlZXy5j0pnFzdhuvnl7Eq8dnoo4ezY9iOjmK8eg4ev/i3/wRrZmkW5bbXJXSbZFX4gIPEbl4NmLRdRIg8J/XkFGFUga21o3gz9YZJ1F6M++vnYngGxbuea0Jvt4vdeAIoAgYABLInXNYuIPFyxnKL6mHfJO0DiUe0H3wl4PhPSG0r5KnWeIDj+08tVxw6Nqu1qGx7rAiKD08miuThC4PyBzTlf5+5FBKLP/JaBqO4mBqACdHUMU6kPc3jflsrikgiwEB8dnZeSxvVwKh77//QTx69EhTKDZljZoJ9N1s4vDoQAt2s1zHz3/2s/jrv/qreO/dd+LTTz6JH//oR+pinV9AJT2PZ8/P4smTl3Eh691t/Nb3fxC/86MfxrvvPoi5+NiXsdssYo9OLa36lfeosGUDZTqcfQAherjhUHx3OmvY5t6hQYPDLR0hm7MFuzwky20/bje4qZnfz6binB1TO9lcOSMB20wKgc+EgC5iIA5/5TrWveb7uH/OGSwqnh9UOlpTUfXasHrrNIuUXEW5wUEVXQBJDh11m4rel4CwiqfajFz4++cxDddUEje3kb8EN5uNms24QVj6XMpgl99CG9jcLVC7RWpL0bLYueWkt42X0qsr31DFnw8raW65R4jns9BUBmTRmozMsoflZ08FWB4UpWF6e5pSBWN3iqNrlHEQ5ZhWhinNdW7IhUXJ8zXg0OL6vzEhrEllchFUaKeoqaHQaU9xx66KvSq2RSXM4Prq1FcOo07IzuduWAlVRuez3XzOMqHK4ryK9Fp5Bb78HloDHIPajLopMJjumBqa5zDPV6EtPA3o0hmxwKdPmqZAdkPAxjdtiLWbGfV5CwQ11z9DwWtC4klrrqkmpsMawK5WvH4ObIfKR3N+KPE//lXX3UCspX5W06BAnxt5b/7qApG65t3PUP+6+7oFvAoQ1jNTP4/v0T6TjrlNcZAZp91ubrs+bfnPvmfdY9sw6L7HpoDPpg2vzaQBSv3bn6X73rvXqsBzuzbTkTh1lTKhqPWWxbtouGTHDt20rGmZgBANntTTcI7AXKn3wjUxfZK918Cn+/PrfdU+V/+7fb47utycuvLaXoOtQ63vgRsi29VG+w4AwiAsoygqyqTxBTCtv/IvK5apC6y717Q+Mz+Lf0MwPD+PzyMKJRmF+XesURVyna4+ryXjN9EKXVh2p9tFQXPhnzS0to+TbJd6FpNq3sTYWKNWpJhaVwJ4yWTiHqhwzH3WU6yMUiigmflxMv25Qxfkz0mj+PLqRpmH/NPDw+OYU8DNDlzb0PjbQ8M0GOFaAGi0F6oYHuh/06TmHKDJNp3Pdb0AqT0cvZkGJdWbD1vPF++Zc05sqNx3oJ7S0O8rL9hSCSiF0BlHTA6xDLzDF2Ej47X7947i5OggDuezmPeXMUU2kbEWg94mZiPHOB3NmIJhVIiL6UrxAwpO53RmAquzDOqge9F2zHNcBeyp9XLtDNA0GsQ0hnfhAGWTNHEUFSxMaq78BphTphMp4N76MXIZy0E/c6hFHbbWVZFcom3vHA2zwmcCxgLAmiY+1wsZziqub67j8up13C6IKFlpn9WUczzCElTh5JM5IeWjWGy2AoNPX7yMm9tbMfAECI8OxALD9EVUW0hb+tlrfXaeI/YwgTjAXZrMFf1RtFHFamGm54a38yDtqF4yG6IbqGVGklp5WkjtSSOZa7te7+P6eh2//MXz+OUvX8Tjby/i9haQPovD44M4PJnFaMQJuInl5iaOYK49eBizOUARM79BXN+s4tWrS329vmRNUwey5raxJ0Zim0wsv7U8+8xjlV9H1XWJO7hPrK3ZbKI17KZOT2Dc+dUwrNpIoNJI2yCRWsmvrZC29A7QNJwGW2aFbjYr3Weu98UZzqVrR3uU70CCQevFPXigKVHGW5qs9saJRwzmkJrBkGporQKE/ejDXqQJdH0lzS27zcHRoZo4PBCAwdvVMgZgDqJG0kiGe2YgvY/+dBeHR7N48OCBwODyZhkXr17LXOZoehxXL6/j2Tcv48W3L2J5tYp7R/diMjiIu7spgPCPDQg7hWpTnDaHU0vrciFDkyEB4Vu0sOag8f5Z/TT9sfju1THMYqcApvFk8W7bbrc2WBl53GZB54Bw69wQd6P7Q8BuUMKCqT12I8ohuhMHU0IxVYcHnZwmjRwqWaSxjNm4oSUIEO7kEIYWj8/K2N8bKJvyXDq87Y7O3F4XH0B4txnYmVCFKS5dkzg9Po0Z1tF0ruiC0tEAFKIDnM000qXj+vzZc1nkssl//NHH8c477+rPmQwipNXCxl3o8FCL5Or1Tfz8y5/FX//kJ/HOO4/is08/jd///X+gQ+T8/HV89dW3ook+fX4mHR4bwve++1n88Le+Hx999F4cHU1itbyMLYBwy+dIPcpoogJzvdZdVleoR9eGWedorImqiG0A2f5QZi+LzU48fGsws3O7H8bibt6AEk0IM3y9aBeATjYDObUpfmMQe163oTIZvHcdEitzq6tnxWp5Jl2iD3pnaRnAm2LnTpKNgMpAwVbOsmluFmpNC3OklXVshbjXP91t3U2iu0PHks3T06cMkE27Z8+IAbo5PjTuzGetAFKFN5cetiFB622peJeeK9e1QG4i4qSKMoEpQMgGw3NUFNHuZMBFVk0auU5ppJLi94rfMMjJOBRRgstwykC4utrFJqg8qW4x1C24XUjWs+0dQtZFzSQgm0lvAcIm5qE74eIza626U2vjG08IK1hdXf/UbzWfpa59Q3PNPSZtvRvTl/r7nOqZDpqFYleHmA2UAoS6qykk5yDXXTLSTlBbub7pOtp0Ob3IuK5iA1QMS+d91GcRfbUxJ3FRrumzDqCkf+Z9a7blDiDUPdD/c6+8VqPvVTsV5X9TBKAXxLkNiib7EHRyqGp17fl3NXnpgrMuQBMAbWJSrLMQHSddMgsE1Pc3U7IOfuTntIc9kycX9w1VsUN9LBBSujFerwpc0czeokzWtS8jkzcmyEX90+PdNnJqgmVA6EO7ATDZ4CwGTD7tSXlzrAg1qgrDjA9p9YL+83rWXTza4Eh6aEBGajChAdrBOieEmo7kWutohN0Qrcl5xSe1F/e/Bgi7gKwL1OtZ7jaz6llfc0YuV41BUN0fgaNO/iD33IDQ00OvipaSWmukwKmK3879bsGL9XnlWFrrqjSItQ4FfjANIdbCEs2UtnhPapooyTB5A+Cr/kAXnmdIFn9ZMaVzq/dU1x3tlFB5w+nQzOfXOmFvRVYhEGmqaf0So0NusjhPs9cOgqiNmxu0R1st7DUsAAAgAElEQVQBErwMcFhUTbLiOTB44ZpgKsdzS52iJqA58LFgGggNVA7KfeURK5tVXUWfr7pWteeX6ZSxvv4/XtOTOKQl++iNi4INg2oZe/IM9Z4zegKK6OBOgAbDO+imR6NNHA7XMRow0cK0Zied4Xx6F8fzfhyMwUgbg8LdSmY1MqxhnUO5REdnr3GxZvhdObMJFkUblMEZtv6D2MhDQFDQX5jO5LRJazYbjtw3RVHIhMMxGvqzjGBpaPoCEZkh65M02To4epq9JiAJHRGju/VGDQv8GUo/prM8qZqM/IgSEP13iMnIXby+uolXF9BQb6UjJe/u4GBqqRCADaefPmDUU1EZ3gA05bYMuDPNVU7LpgckVZnzkoxhagPqJK4Nf2bTIqbR/CzLl+wyKiBE8zEHMTc3qzg/v4lvfvUqnjxB/8u+wnuaSzc4Ip8EacxuEbfLC2lOj0+O1cSARgub5RpwcnEVt7c8j2aGMcxBa6gok2QIKUqq2FRvsKpSLlMqCbIHxziFj8VMcIRQXxNWJnKs2fYpqwmj4+w09cyKTHR3tJjoZNPoqRgZi8VtLBdLTc1vrjFvahlbZlKUt0nRQ9kDGGrUxJKfYxdl0VKzSUFDpXrenkb2nVnIXgUFWhnsPU+qxxjFDDVQWzCxnWDyiA6S/b8vACuW2vAu7kYbObLev/8gVrfLuL68lnkMMqbTg3txdXYdz371Il4+eRWr61XcO7wX09Fh9Hvz6P3zf0MwvXVS3UPZm1QWy51Nq8o5F9jlsvimBrDUV+5IuoP1m7qTLqKyA9MpgPTa2jhzo5KQ9jbdmewOihcWC3q7p2tKR8Ai4aJusJqkQcMwZklBw4ZmrR+Lk3wfLrADRq3f0XRvTQaKHZwAkbPJYUzHs7i6uvFN6jPCPRTtkkgLHHcfPDxVCPse/rNiJPaaEs4ns3iHDok4wpgysOihvzqolIOLSSHg8cmTp/kztvHpp9+Jd999Tzx/C8JvnUM16sfR0WEASJ49OY+f/+zn8bO//TLu37sX3/n0O/EHf/AHMZsfxNnZ6/jrv/kyvvzZL+LV2VWsd3cxns7iO59+HN/73qfx+Wcfx+npQaxXV7Fb38ZuuzRVQO8JKmzEagmFNPVvawpbcvQmsaVYpJNOgHkMYrG9i+vFOq6gvGLSs41YcXjEJLbD49RuuHitAxvXNr649myc0Hc15QB0Er6M8D/HgA11qenM+yFymLx/59rOclotGh3FrAonF0CmdZXAu82E6vPnb0wEqsNTlKUOrbkDXlo7dNOZlVkkJzd/WZ9cxgx+TqowrGKjCqua3HSnLVVI8XfNlOWN3L/WWbT5XPn56nXX5GalQUh3IlF/X0V1UR74c5lCpKFD0ae6709FzVuUVsGLDHjufrbuf2snqd297iNTwqLIlXYtgV/9+/qeN95D7hNd/VgVtfV5a1rA93dpYGXgUdvZG9rlVGl2gWv9dwNelB9ZxiMGfAYS1h8IHCnnymDLjITUA6XuU5bieZg17S/R8mygUJ+hW0x3p361Jpp7mzmmXRpgdx9/u+D3tc1A62p4pGai+xpyLyQTbbHQvmhK1jhGGRFRJi163nICV5NCU/VazR6NtnKprQKcw7uMQPizep06J3w2FGX1rjGF4XrXv61mR1dn6LXeZh7WFIn37zy/NjKlAYEdLUl3jb9t/FTXsq4vBTX3+jet9e56r+8TKOLmcwbk2qy1WM8V166uQa1jvU9p21sGhDSECbKgtVEwuAFhsFNrpmKguqCw+zPfXh+1V3T3p/qzt69H3aN6vQ3mG3LGhGbnxlS9j9rf3Nj0PWimlpJt+Fe9nwJ13ftdoLCeR+67zR281/Gruy8UzbgApe5/Tli6e0x33f+mvQpASJ5X6WAbXa6ayTSPKbqzSdcwCwZywiTKoGugpOuR7s6uVZKt0RgXoTnw1GezpiFDliFgEAMlF+86M1cwmGgK4Npp7S7GLz5n3DgSm2bQEyC8zYkyIGg6Z1oDq8p5dY4j8RSlopaGmrbQcIdphb7OERo6j7iDuSa5X+sVRns0nW2yRvyBWRLOeBTA2G7jZLqPe4RpT6Ga9mI23sd0tIvpaBsn814cTTGjQVO4jh6O3FBCicFg4qjzDObVNnpMKDVlxHgG1wXMUGi0JMON/GScK8fTzDu01wM6fiiajijqaD2z/8vRMhLt2dfDz7erWVWEmjBmMyEJQN7f0XHNpeM0nTojTWoqjzaSJrUc8B0/ojMC8KJGDtMovBEwK+Ge48C7kK8D75kJLRMwvjD2u+uvY7OFGnyjGpG9jclG7SmOkLHcoZh4JSlZr6hNuecMdKYxHh7EbH4cs/lRTKZoBBmMkOF3GVdXr2UCqXzn7V28vriN589fx4sXV6KKEmMxHpO9h8mOnXFx6VxtrmOxPNc5w14AIIRZgkaTiffVzVINDeUu40gq0yvuKTVIK0nQXqDrXTjEYL9MAGsfhhkmR90Zdb218Tx3TGSZzjvP1sC49hwaubj7qgGZDVlFtgAIOefYn3CnXZtafauv29jvnEjgMqQkO1knq6lglo+YjNlo4f0CwMXgwocDJ1Pljzrvkv9Gd0kNjtt/7RfyqKB5pDqpHwOib+SKu5Nkjc+AuZJo9JqQErWCbcUyJjNMKU/j+vIqLs7PY7vaxgit59G9uD6/jRePX8b58wtFUJzMj2M+PYnp5BRASOxExbl2O/l1E/y767n875qo5ASxoZyVZXWGPNeB6amNtShwWltqiG+uHriGOpGFdE1yUhdIiDc3CL4x+jS+ACD8jlDV9E8JBdUV42fAV14s6ESA6gmbhb9Ox9WdbjmeaR/0JqFsRImZ7ZiGycnRwUnMpofx/PnLWC5uhcShXH704bux2d1K43V0NI3paB6jOBRo5WC8ODsXteCdhw/jYMIkcGyNIK576YpK4cKkkE7SV199Fa8vLvVev/tdpngfq4ABDF5dX4kTz0ifThH20r/4u2fx7deP48njJ3oQPvzgw/jDP/wfRCV5dXYRf/4Xfxl/87c/jyXcbD7zdCbTme989rEA4b3Tw9isrxVWu9sg9jZIHY8R+dodTRtVzxxvtuYYDGPFQ8I0FoOdfS9uV9u4WW4ECqF3aspHhww3qR6uUlXEeGrin+Hxfun1OOBMGcWG21TAGsebnpm6IBV6pqrYLjg3dh6WOx7udjNxce6NmbVXE8Ju91j3oQElnS5/TctF/6typ9qldH2zeZIiZHfh0mlKG4zjQ1zkmZIqqtVvoKP91wBhWwznCd/QEvL56Oi/mueytGo6it+kiHWL9OqYl1tjFUGCmWnhXo599T6q+O6CSxdS0H6dKVqgt6nu/MJvgUjtJqaddwBmtxjsFsd19augrCJYVIsyeMlL5CmOddCe4iRFOGNSCng0vHb39trg+XqvVZymHtmOnJ7AFfDz5NCA0+/d4EB0znSz7U6lpb0TQ6Km1vkmczKiA1tU7dbVVYeVgIN1UAUy3qD/WQzSMO9LR+bCOu/I29dDFJqKO/G6fuN6ESnTxENQcJs2ygPHlAIKYzfbj2KPIsdgyvdF1yX5OXaJzIlmXuMClAWAup+7QJuiP1L/2i30W3BhSmIV9AU2677Uv+vSCqWh6jhS8j387Jq41XSZoh1NdOndam03WtY0IfhNDQS3DVpw0wV43BSkAwWUan3XNZMGW5p8Nxj4b6aE3CPWjgskT7xUnMtB0FlhYrzkOvSj5zgFWaR3poT1DHevWxcgVe+mGrqmhHqqazpmNrhyMt9oTaXbAKB4rbL31r5T+0i5gjb3Xbo5fybRAnOaXAHukjAks6jJQZUW389EvUdPu7KB16VwF2skm3U0G0s/++vNrbobb/4u/b/09DnFTNQlMFg62wxNLyM9xWtUcDrgPd19K3KkmCx1vPBe1ARSjZQNpkbbljpFfUR7HShDlma64pm2kj7MoCHy7EoXhy/AXppwTyrRq3lCSQMBNgWURtYjP9fryfeCxg+AkLVDU1iOmnlv1NCSJrXV7wLyATt67jBNkXbPF0kNmRU0u6uYDvZxNOnF6fE8jg7GMZ8A6NYx6i3jYHIXh+M7/RmTQ/SFiluIXRyMoJ8CeJyZrPCpO9Ks+Xs7nY6k34fymSwdqqwBUSEVOJ4xZGitknbKsVBGf/nAxh26XNZkLYFq6EFRlqu6qaKazbPB6mzhmYVZ5XNeaz2njgUETRFOs5SkP6pRrAkZZ0dptj3YQy+qrFicRbmu5EbL5XUQgwnX2/mTi+VCujSvr3K7z6zHTs2gnF1FTDFRpfkImDuK+fQ4prOjmMwOHfu1xzn1dbw6exkvXz6PtbKmAbq9uLxcxtnZTVxd0aS4i8n0KEajmYYIGPOgdzVNcxXbPdFnPmMODg5FpWXwASjEQZ59jgaovRus4VR0BrmQ1PKZzV2DArPESpfX1lTlBOspufNU+W8mmwLeqbM2bdQbs/ZM5SH7ZysmiGiOZGR4wmozIc42GTWlK3H5X3QBYQocs571e/cP8x7F+Qw+YdIHqGfopGm3ekg0CXeK7RiNmfpba0o9wdQSFlu5MFM388o810oegEKK4c+wF1O8SNQI6EWMt6KSwgRY3N7GzfV1GiEOlUN4c3ErMHh9cRObxVYxdsfz+3Fy9G70/vm//aM7BYTqYnW1Hi0gtM6H/7/NQfPAvASVrjjqsBJTuwmJd4ioCzmsiicChfqVr1kOXcLqOfI3K84bMH+PAJQbZ4qh3SehhAogEr5YlI1OFhDiz9sbitUQ1eHi4lLOoRz06PemTKlkrYyI1lkkfIpJL0TznM1w+jyNyWgeX/3yawXVHh/N4zuffhTf/953Yr29lt3rUMLow5iP7+vB5CZ8+6tvdUnff/fdODo4jPmEBwJTDzax6tu4800X/m+//DJevToXNfWLL34Yn332uS4RD/zZxbmKQroI84NZXF+t46c/+TZePDuLq9eXOvDfefRu/OEf/uOYzg+UOfif//T/i7/+6c8sGh9NxUF+/4N34uOPP4jPP/tEgHC7uRVldLeB2+7uKrkwMPeJgoBOgC5wReg7D24vYkGXZ72N9b4Xy+2dAOHtEuvmbQxHjOytH9nfQSetkF7uP1bJfugwQEDzUmYuPPQqiBHGpyW1Dnod4oKi+bD6PikEF/2Cc6/9wG39egUsdIipUwcwTI0iRU0GrvO70xa1EBt6QhJBstDIjmNjiOLN2lpVm4CIAgAYStdJFRlJ4aszxYeE16iKsSZjzvSwpsCvxomKpAKd7kJ13qABVjZnWgpqUdryWQW8CNDmVK+KdC5XhkarSEzwoo5+boxMb1WwNyHTngLV9ETUFCh/GWSNI52oemkKY4fWArL1mU3RqVxAhc3npKShhvrmvaGHE62n09mTEURlIaZDX5ey11A/fVsbjeIb16kB9F5X5c5aRjLNMLM6yRLqe21ZP8X0PL9Xui3f6WJDsPlXQa6iO103PU2oyZe7fnxzFeYtILRG0LCiO+XsuKSV6VFF2jSLrQUi3bLWE/U2T1OhxOWk2zL183q5sWLw44aK9m89aqbWlHW+iwzfEz3fTT4lB6rXZBX5KnhzQtyl83U1Yvw9f8cEkT26JkD8eYGLel7ednhrJ1I+N2oyxGvUdBAgW9PJcp+koKYj313j/F09B0U/5T3UxF7PQh77b08OS6vaBe6Vfcn9ROcjo7Ui7Qr02SVQGXv5cwBAAqjiFSVrwqky6XLn57eZBvJ9aJs6znc2CaMrbdpod2pXk9W6Jy1A8sP79sS9O7WrfbYLNEsSUdPBLiuk++/rXjZNHoHdNyfN0k6OTQMr8Ni9P9UcqWenew/eZhbU5za4Tjr822Z5tV/lvqFiv+QGrEls8fOcKHpoPRcF1N38Mn1M90zlEgyYAoQ2lWFy5+uWz002SdxcuIsJkwPJWQws+FL49spMJ85YKH5IX/gWGt1MyCbIBWTytpfOiHgFeTvwXpCsUCxn/iyawuvbG03Z2Af0nG2gm6Iz5Plm6jzWf7N/VUPT92kXG857aebctFHDP3OjOd8BhtWI4OecnZ/JRXQ67MWDBydxeoSPAt4Ei+jtrmM63CZ9tCdjGnIQFcre28XJfBfzSeRzg2cANRSAcRt9HN4HPX12uWmKPupoHXkOkFcIqFL9QVYghTbgskRDqeRWg9KTKsU1JN1WzxZrhiZ1D2BtBpIaGHLKdp7dZpfZxnm2V/NPTKUdzzHnI2wCxye4uWgXWu1PyJW2zmW1G741akyZcXbnZwtEKYOO88cTMH+5IeuhSs2cy2nb56+aLQQA7jnLxjGdHMdsehIH8+MYjQ8F7Fi/mFWdvz6Pp8+expMnj+OG6fCGZs0gFotdXF6yBh0VhjaQDELW2O3tKq5hiWnivIvegImum1bzmQGhaifYczQwkv2nhn3WaAydafgriky6UZ5BHiIaIGkWpLO0nOHtqbBVZJxNqWo/8NQ+72OWT/ZHaA9K1lc1PqFqloZbWr4ufTr3Tu6l9m7l3jYjYtecIAfYhgKzbkq7rnWTANNGHFcP5gdhF18iUcygpJkyP5hrqmfNph2kYRLSjKrG2oRrmD4DahL2PcRiffK9Kid41KfEUdDQdOMH6uwQMI1JIy6vr2/j6uwyFler2K12iqU4OXwYD+99GL1/8e/+iFI1O8xNv8TFeker5NKqwrAt1iUfzRuxC1gpU5pi1l0W3ZIOzhwpHNyZU1UQNY9mI1rP8XO+FgXWyu65OV7mwaXg5+exyJLDXzSjLCC3a/Olx6OpxNdM4AwIJ3F6chxzsj325OeFDULGQ3Hd54NhzMZTTQYHiEFX+/irv/zruLy4jEcP78ePfvT9+L3f+1Fst9ex3lzHcnkVw/4sDqaPRBXFihh9Hx8bmuaDew/i+OhIAEJWLRXkjTvUaCSg+Rd/+V/i6dPn2tx//KMfx/e+/wMhfDjiz18818HirukwXl8s4m/+6tu4ulw4PHu7j9N7D+IP/uC/j8kMQPg6/vOf/Hn89Mufx/TgKMazeYwm03jn3UfxwYfvxXe+83HcP2WauRI3n83KulsA01TuJwSOYjHMdJFNYZ3US4TPgEKiIPCCgapLniC/TyaY5AAKHTTK+8pSWR0R0TaCpoAdrEp0y8bN92C4Y9eypE1pg/fBbJqbhhTO/OPASF0AWsT1moe0BU61+WhD1vTKD7noVQkK1YFJsZWHGak1SN69iuBcc87U9C93AE0NtlVxRVO0urTqjroodLyCKNZdvVFt302+WMdxxA9I5+e3GqZu7ZK7UVN854Olw6O6YQUsSlDdTixE/vEUitys7KKrEFaYd+U/oROxvrYASlFLARrQYBwqXEDZ9IwuJdJA2PRJH1AuAEsfZ5Drz1wF7ptatLbJpM0yNSD1ul3A3Extmjfgg7J7/0TdS1YC18U6zDaTT4AvNaemz9Xm7UmXjwDb0ctUpgBjBnUr6qj5flvWq2ucQnRNMTuvX46m1bE0eCpA2E6U/F68AnSNBQg9HfE1z8lgcq1rSi0wlZo4nkFoK9zPivMoENMFB6VLLKDAvc+gEAO9bNoUKLGGxW6/3I8WUOQnycKXn+GDuFwirQmsKZQifObzODo6ajRidU8b3V2B1KQQG3jaZbSe0foZNU2r6SAgoyac9X1QMKvArwla5Re+nZFYoJDurXWf1g93p4XNe6j3mYCat1fUS1vpe12rK525itxL57uWCyb3zoVIdsBkmqDpqYw/unoo69bqvVBcvnkvWhpne1/fpMgbeGfnPnWXNbWtSa3Wc4K4AoXspTK0yGvCn3vC7T+ra1LAvphDmDuwR1IY2zXU+ZNdQFj3idfQJCN1hV0mQ00hf9Mkne+rz+Xn0uCtNJvW1vqXgHrHoIy/gDKaY6/mGXOzxCChvrPVqBtE8LFlKpMMCo/iYVUYoEuflWYz/Ex+Nmcj78t7iIGV9WgraQqhjiINwS+Az0D9sMVYJ2NaeMFbpkcASNZQNtoH0BMBemiRUh9MXxZzC4pOqGiOM2EPIY6AM8BfamYlhU6xLwtMXGiaTGMp2q5NPACFnD0UvzQjuFfouS6vLk0L7OOifhLHR7OYjpnq3cZufRX9u1WM+tuYjZGAQD11fh6B98ezbRzMBtIijke4e4cMa5TRt13HeNCLKZEYmblXvDOERTSilaO3X8v4hogtpo6AU+XFlsMk1z6pedqfmtgp7/ECcEXJ5opmM1JNpd4gVluYbtVwS3dcdO2i07PXeoraOmh66rbd9GTEpPUgJ9psGJt7qynzWs6SZAduY9/bxuwQrVgaO0FDLY+BpB97IFO5NW5264xAhxqYzjDsOI4p9VoOAPZ7GwTiBfH66iqePX8ej588i1e4qAr8Q4kdxWZtiRY0UlGf7/aaDi6WrE9eP6nrfWiR3hPJ0KTmNk3ZIMyxTY7iEZhFBJZGcQZVqcuEs6pnz9nVAlpJy3TMVNIzaxiQBZGqj5Twe56VdUXF07HGMydXviYpN1MfoGnaO/+1mEfsUTKDSU8EvRftCt4byqne78vlhRli8jXWswIgXC1sElnUYVIEDo7mchLdaLpK8yBrX2YNYt0MZXzGe5CXCfeaDpymx2SsD2KT0Sbjg2GMp24uVt6wKLDbfdxcLuLm9Y1A4fJ6GdsVDZVRHB3cj3un70fvX/37PxIvzoCgJizmw1cnrD6sxZNJgwMQ9riZOYouKkHFUNTOmmneTWHSw96YDki+fm7BorukyQubLBtZiaOZBi5pbqRJR1EW1EXIWq89BBx6rND3PWGbI4XEg94vzi5kwjCdzBTifnx0IIdNjGEIZycCYjaZxHwwjlGf/L9xLG838fr8Jv7iz/8yLl9fxkcffhC/97s/jN///d9RaDi0y+sbguCncTB9R25gL1+8jJ/81V9p8vjFFz+I9957L+7fu29QVAdDFjJ0+gi7BxA+fvxU9tLf+/734/PPvxun9+/rgXn+4pkeamgDPDyvXl7Fl3/9RNRR2dmut3F0fBr/8B/+oxhP5/Hy7DL+9M//S3z5d7+MgxMyTw5jPJvFw0eP4p13342PP34/Tk8Oo0eUR05FvYjRbo7VDYKGuyMfZt+Lq81SURNgM4e6EkwPqOfvnRm4JatxDA13osWrlYRIuHHmzC6ZpsR0LxyRIEv6dB4FEMIFh0duwJUxBNrwmHQZBLJNesJhRzDcsnY7qEWty56aEaIRe8JhoOGAUtssjzzU40Ppzba0T3duKoKlKNOmKbggb901q3CQCLrWfEOTLfofRRuAwxqPeo0qkLq/199Xp8vPl4svFzx8dgOCKlAM9LqmFxR0FfSdPcP6+wSoVfl4OuaC0gC31WtV8V2FtYGQC7LWFEQS/uymt85bRd1MHlfTXddzmoDQJk3thMx7hIFSUcKUOZRi7JpW2W48QVK+3q9d066TanUI82Bwd69yGl3KNZS9BE16L+muaNMa64z9u808iqJTLqO1B6FV9mGQ7qOa7qTeKClyOq+aqZ0nkC4CE0zn/lCFbK2H7vSjWXud7/GkzuujCn5PZrMIziaEzVfKObl+Zg2iC5TXVDc7q6mDLDDQpXnW9Kg7TSu6p0Bkx8yJ76/JX2n7+LcVG1BTPIBbN2Ki1l7zubMM774fRxcUFehN+m29ftegxoAswW0H1BU4rXVeP6M79ZMtfjZS6j3V/an1WPez81ZtZtFxaeXf6JlKUFjgpyZ9blSYYlXAisJdhg9MFRTCbJpmAfVqxzDRFXOn89nqPda+IyCSYN2gyY57FeXSgEs1Tfzc1bnfTgiJKBhIz10TQrl6dkxb6r2L4opTdoJwQKu0amn8AmWKIojmJzQpv18/g/zinvBzWTu4itoSP2nboqlWZz5rExWgFUHhhlSXNup71+6pvo5+JjRdhE4mCYA3eF3PdPxVLZI0dTXX9Eyb2qY9CilK0jHN8ve/KTBfMgJds1wkMKhqQlgA3Jl2fGbqFQrAsYpsgUXobADp5VKNPK4vukEooYA1MWV4wxmdAOWb98r97WPrL4oqbKvS3/vsk3mUIk0wAHJUx2JhIxNADD8LYzyaE4AC5R/S3MQ4bzIVKOR7aVpgkgJtFUR4cnIYB3N0WgS/L2K7vo4AsEU6laaxC5eLad50tI4pYfcTPnMvJtRqTEDIz94CJJkqEtIGndRZnrNRLw4mAM4Eg3tqHXIPcT7Yx0A509SI/G7waSPqzJbO/d3rN3XgedborM/nhEkNQHAjV/aSneRz2LDkPKXUpFKFtp1Pt1sMsqBw4q4JKHE0CVMhGUQN+rHr7WO53cZis4obDGR265jMnQUpBlXSTx3JkNFROaBxxImoLJLGDJDfAAkZeEwPVKsxnBHjTtFsw1ht9nF5s4rnL17Fk6cv4unZeVzdrmMyPo4+EqD9RNmNrBUmnoAQTylpMtIgY6KP2cnG6i0NGaxHlZwh6xBqOQ2VNCRwzITPdKa6nrbdSa9HXUJzMes51nIyvzTJ5XMhVWKS1lqvG8SjF86oCi+9or6TD72P3drneTXmtA+W1McVS77nrBdkSGY6tNgzzVmbmCin+ZXJXvuqKrCenYBnk5mGRk1DKE0Q54cz6QIBgyQcSPIDviGjW+cMDBIEggbRmiKyjplY4lo66sVys9REeXowtskPma2zWUxnaEVHGopdXVzF4noZy5tV3Fxcx2qBydMo5rPTODp6GL1//X8ZEBZVq2vmYUp72vd3L1TlWyHSzbyq4kGLTpfkS2toXPD7d64kNAe4ykxuaqKYGoK9c2E8VqZbhSgbDeAuFmSUUFRDN6UwyWylOnA4YDhnd1vG73B+lzHtT+NwfBj3Tu8Jxb98/kqj58P5QXznk4/i4YNT/Xsskvv9XcznUDGmMcYxFKOaxS5ePX8dT799Ef/lL34iUennn32m6eDv//0fR6/HWHwRNzfnEujOZu/G+flFPHn8OP7sz/9MB9Xv//7fj08++UQxEriFwh82R9jb/9HhqSZsP/nrn8bjx+0orV4AACAASURBVE/0/e+9/0F88OFH8d777+khOT9/pbEwQAYu/vNnZ/GLL5/HZo1odxzr1S4OD0/id//eP4jRdB5nF1fxFz/5m/i7r7+Jg+PjmB8dCRTef/AoHj56J95796Hcv9Qty+gF00VYBqOAWbBa45JFaOsurre3sVLXwtlb3F9pMAmxR7wN33sDB3yszaYyFyfoRSXitzU1HHrWmg56Za+02ii+DydWbXANXdK4RwW4HlxAJZ02fzHdlUV0D4B3lFa/uenUoV2vlS6j6pjQgR0OYrfButnidxcAZcffdvtldKO1awDLBtd1HHShVV8tKPPUPA8XGU9QBBkQ1q+3C9tuUVaAx8Y43Ty4FhC+XXy2r2c9ZmnoqnPepbvp9dOlswEOWRR2zSOq6K/vfbvAk6kPzmSdoHa7kv76xKT72dkvRE9KAFZUUhVrDRh7E4CXDrneQ3daUcXt2wV4CzI5rFw465c6fy72uD7VFayppGq3PFCtDawQdh/mfn7LYKYFf/w8AcI3JoTWOll/0gHuWVx7fXFU51vrmO28fW+6RbzeQ1K+atJX+4pK15yAOMi3Xtx9hGZik1E7WRE31OT6ud21arMkg4daUwWQ6l50p2kVXF6AkHVV31uAsBwieb0uJbF+fr1Gd93VeyrAzWepdYq5xhuGJR2daleHWM+O1ku+YEPTfovWWgCz23ThWzQhfAvEdxscda+671fTuk4ERL3vmprxHmvyVlRHgVLWSKTJWlIOyzyrMV9L2UY1bngvtHC6TpZ1XQvs1Lqu9106QdwG69/UM9VockVbSjpxJ98QUzLFK6UOslxdu9eE/zbAdS4XTSFNMTlbcmrsCYKLN1FoO+ZC/Dl/xmtjqMF/89Xd22oduZFdE4nS+3YylpsGeD3Hrd65aXSXNrbR4VZMVVE6O5rgktakdlnETzmgWyrSTCZL05mTnbomNpnheyiKXQfZIGkgYCYgmddI7IpyzYYSjAPo9W2ey2P7JqzsCsoXE0aKeKigni4SZQJYWwmoaDfLaXXV1TonkzXBXs0zS/YeNQyTIQrNg/lc7u408AGf/Lv6Obz+aDJRTQd4v2MNj0bSUY3GnFEU99DnFspuleasjAW0J7Mncu7fCMw5J484r4iTo1nMcNzEjbSPFrGn7EJRZ0eYZ4zivXsjmdBQNwxwPe1tY9SncWFtYn+HQQ1fWf/KIOc6ttuF5z6N+Uz73zzLtWMUPhSTJ7OMm2ajN+A8Q/hvzg1rCOU5wOSPxvt+GAMAoDqGGOPYHIdilsHYFpnOdhM3q1VcL29jIdNDtSTcoExmngBhxXFlvEZNMZnAj3huMEYSzTXkpOnGDbIkJnysgXFsdoO4Wd7Fi5ev48mzl/H4+VlcXq9iNjmJweAwIqYe1mzWsd0zzVrFRrUY+xYshgODv+E2RjT3mS6XREM6vWLOsLZz4gb7UaQS54tTc/Hhe/uhTArByVCU9YU5ZLIj3AUCdFqeUAwRak6bRvJa1r8yvZbun79DG0vzY+k6vM7MFPs0cpyaWrUNZAChmW3ab97KNfbZZuBqSVHuvFpHaKtp6o096MiN2c3IXYx5Jiaj2PNMxC62zIY3e2Wow2STp4nyuzny72KB1hAa6mQU/RHmUXvpCQGEAEs0huyLB7j8Hh3GaDhS85Dp4GZJPNA2zl6cxe3VQgkJE8wzD06j9z//hz+m1dBOHErv9EYAtrNLfIja4TA1k9b3ZDaIumY1c9LTYpGXM+SyTb8fi3/s0PiNQJ/MP0Q3y7BfjUUdFOopIRdNhBTnG6lDQOA8QA4KAXSCqaxntcnsAJGrmMQ4DobzOD0+Ec/4m1891gZ9OD+ML37w3fjgvXfEK4+gk7mO+XysBwVDldvrdby+uIkXz87j2bev4hd/97Vu5A++//340Q+/F1988d3o9/k+sgMX0etPYzC6H8+fP4+vv/oq/t8//RPlMf13/90fxOff/Tzef/+9uL6FXoqLkDun6uwGWUPr+OqrX8Wz5y+kI5wfHCrQ88OPPtKmi3iY7ENExS9fvYhnT1/G46/P1JGhawB19vDwNH70278bo8k8Lq5u4yd/+2V89e2TmBwcxsHRURydHMe9B+/Gg/vvxL170AU4RAHDbBBk5gCkuQej2Gz7QYrEcrWP5WYXSx580YMtUOfQkgZzOjMVgDWz3avTQNmirg3kATobSZuxwNiOnNwvNosiKIsak4Ymm3TyKmDgR7r0TGyANWlkA3MMCNvcoOcJYbMes+tbZEEJktUhLZfRgaaadE08ZaTgryBlNu5c4ppiOjeRZoQ6WJqmdlyrsuhggzD1LqdHmDUJWeSrMYFtSexvAMO3i9y2cGuz6bx5dcu7trPdnVyIu55Atuh7vF9Zkef7biZsb1G5lEXXaM3awq+6890ivMAWB3IXEP4aaOlQsJqimvuaE7sqNNtr4L3GdIvS3NlwwmsIg7Y2E0oduyoatY+0UQBFUVVUBV3dpGPpYE+NauksW6pIumMpF8P0PQFH5ScCKqvTmTbx9XdFydxmb1EFgTUPDSAUqyFBqKhIWeTrk/p9W59YtLbUi6bgrAUlfp28fU2B3prqdI3AOtcnwSaNpAJnXdBZ98DUVdMWawqkw5fnmmYO17Ez6WoO1U6R3WiLkh7b1Q12C/i3f351Vj2JMvBoGgfpXtkFiPXveM2a/HQbA7WeuyC31kv2BkwHy1/dn9UFxN33JQAHa+NtXWFOnxp64VuTXq+nNtO2KKPd55HrRvGtCSFW+MoWG8UQZ7687gUklQlXmVodGmetE53sCa7ebqDUfeW1aupvKi37VGtKVa9V60UrtUPZreuaHAqHnCdo7TYo2q6Ei0K5em82Lt5SZ9u9B3VNah3yM3nd0q15Qsj7bTWS/Fv+HsBTk8qukQ17vQd1b0oAuve2PqciPsrkiT2lY5DVTgozlicZT+ap+UvOpOnSKbqZrqufaz1XRe3N+9PQvfc0vXMSofOE0GlTRxXEnvWNpAhMx6bO0Nyvt5qoUrSW3tAaIhfS/M7Pd8SAXX7JKFQhqSmmtcs1qVEDJ5tJ0D21Xsi0pMUw9M+lgU7zXk6kauC7njMYGmpCyK6Nzo1iH+cQdGImfgCOfP6Wrt4RNR61aELJHrBbKtpio3gL7Pi38eD+URzOR9IRQv0EOK4XN2JhMQ15eDqKjx7RaDA1FC0iE8XpKIJ0hAmZiTg9SqvF5Mx39G57HXe7RYd+X2Zxde7WNL3pnbkU1l+nzKrpvVUtwBWzy2mGD+n3XX8Su97U00nuZQMIzeqhCmEOtIKWudvGCudZnnc1pW0ExMBERi44mVLDpIaQ38upH2A0YO+G2YVZSf8uplMaKa7LGUgQAXHXm8Z6N4zr27t4+uw8vnn8Is6vMa4BcB/KOGe3Q+e2krvlHW6wTJg5D2H97akpMSLqxWDCcwjQmJgGjo6WvQy9m0y9aOwA3GwOSI20xDkXR13qLBIoGRyJUnsXqyVRDOvYrNJMS66qvuJt7UMmIsaE45jNGVjAkmL6SSA8meFel3JBpvioZnsaWXnokFAonU31zKd0znIfP5tlouYGaTaPf0OjtCkkdaY7ioIAer7Y08WWYg1SD4+sU90T3cG9ZGq8sVGSaOu9gSRtk9EobhbI1VYxpCnCpHxgJ1u+H8dpzglq3dnBTPpEyQ3QMlLYYwayj3jyzdO4PLuM0QCt9mHMDk+j97/8xz9OK8U0OahcPpm1YFHLJuHCU0LhLNJq02t59bZjxfnToDDNFNI4wT0Nnv9x7LZ9dZPYtJbKlGJaiHA2/w1dNaF6h8rj3jQczFTk8vNWEmWutZlgy0o+y72Tozg5PpQLE1RCpnGj/TBmMYnD+VEsb5fxdz/7pSiCh7PD+J3f/mF8/NH70esBdOgUrDQ1m07GcXW9jFevruLZs1fx/MlFPH96LmA4GU3jix/8IL7/vU/js88/juFwE4M+nQecoGYR/ZP4+uuv48uf/Sz+7M/+LA4OD+Mf/4//OH7wg+/FBx99EFfXlwqIVQc3F9Ht9S4uLxbxHDB4dhEXr18LeEHr+OCjj+Lo+EgF6PHJURwczCX2ffbsZbx8ehmbjXNcuD5HR/fiix/9dozG83h9vYif/eKr+PbZsxjNDjQhPDk9jdN7j+Lk9GECZyaAS0+GCfJcch/YhugS9WO9QWCMNnAfu57H0zZGsXj88OBAfGiMeQTs5J4HRdf6sDIYYAqIHqXAoKyIFbCaYfDSoTRCvVjDm1fxbj2XAI1hQXbETHXTRk8IpwLpyYlqJ3dVcPm7kjKhrm0nckJd2hQvZ+yID0QfjKL/ZFg3VC2+ZJNMQcqaFGWipQ6ocEiTGesdDRxkYiA9DvSYVrNX9CO/x46AxY1FH6g55dFhn/xtg03/nQuIdKTTpuZJlva9uwpnpqPlK0iHqOlqdW23k/7UHCDZ4Vbhl7TClh7ZcUjU2049Z04Iq8AWMH7rq7pmRZPCuryAv4qwDnD0unTLoChv/mxuApRTpB0P07wktVx6/ZqQZRGlQ0pUtS6QaaNCSttZVt2lQaDz2k5I7Php10drv6B+2EzGz5G+/45mR+ZeZpFggFVugV477uBmVpE+QzsZKVBS1+Xt69mYuEgL9WaB3oy8EteqpEzxfoGr0h9x7Qw+81nLtUIhSRfYDp2YsqxNN8L4aTbVQW9QWVoyxwvVPa8Ji9abPmzryFogv5oLBUbqYO/GQxQ1WvrHAtzZ1JA2La9f2/CoiKN2EtQFhN3JZhn31B5RTYjm33foyg1QUWizp2DqtlOIJWh4ExTnE5rNgi6YcFZu6t5z0mwWjYsPCjxRAFlb0heaLioZg/IbbUWu6yW7R4tlysjNQM+FrH0ZHPNAlxhwKTAkoJLFlSZH1n+iU2G/Yh9UcyGdTUtjappxC2jbe9iaUtGdZv9uGimlx8vvLUozZyGF4nDMtMpAtMBIA56o2wSQ29xJCj3eV2kNeQ+N6+p+r7VJM7ZAZlFv9bGT0eFCr9jV3lXV7MlmWDNBTZ2mdOg53ahn00YSbkC5yZOrRHuZWnLR31PLGNiLxpagEgBlB0o2azeAmjVBJIBs+QcZoZQmVjRYx9Bloektm1xkCj6asWqMJjVPtDStAaKgzMbgOeZskMu6jMMmcbMgMw6nSt8LzrGKxPJE3w1JFZu7lBZxrs2GMYLCOXbgdoFCJCX8b32WpAtyWfi8jm4oOq7PK9EKibwacrYyZUopEZhTTdhBoLFarnBLfB3L5XXstqt4+PA4jg+J8+JFoU6v4/b6MjA443l5eDqMT94jQzqjKwBBw4j5pB/zcS9m5MJXzqF8HdC/4la6jH5g0pJDBybE0vJ6sqc7W9KG3Cv7gNc0maJDV9IRrSE1mZMGSFO8aZ7uI0bzuBvNbY7B+aHra62WzhbMfgB+tL65D0hptEN4KMI9xgQGl9HVDgr5RqDQJEwKdtMmte54bahf0Gb76PoAa4AGpl1oumnQzmO5HsT55SYePz6Lr795FqsdsiBYX9PYbIhFwAEV/dsm+sNtDCd90RMBhEiN1ivNdGM4xQnT+wmTfGp2PhMgcT6fxnSCWzV7Thu9cHm1CL5owLP+dYc2yETvRG1U7uaKUHiDczF+hOu4X3axt+54EvPDuaZk/ALAYs5YzAn5SMDYkpu+MYaM0dJJV3te6ncraqayBnlP0FlL361zP7WKbjJlBFk2zGrftMGRPSEmQ7SwfM2appWGotTJ6HnR+LNulL9JaoETFlhZSNoOZtO4uQUQLqIHkwMGXh99agLTdJamnuPe0Lgpp3JReBOQPv76cVy8uohRbxST6TwmB8fR+1//wz+9E0JVLsdYvNUtgZF348ClE3oiDzhj53v3oR5OlIGyo3ehgpybx4WHphBxfb2W2QiB8RQdHNhlAatO3XYamzWBq4w3OawYm2806rwb3gWgmS4C3SwvALo74zg5uK8tlhv38vnzWC8XonzOp2M9yO+/9zDefXQ/jg6nsV7dxvNnT1j7MbobxaQ/i8XrVXz9s29lvzqfHcQXP/5+vPf+w1htbmK7XcbdbhufffxJPHz4IF6cncU3j5/FL3/xOJ4/u4yzlzdx+XopB87PvvNJ/NYXn8cXP/xODMebGA7XEX3G+AcxmjyIP/2Tv4g///O/jK+/ehL37j2Mf/SP/iA++/yTePe9R7FYXKuwYipgx9RdXJxdx8uXF/HkyROBRR3sbC6DQRwee7J3dHwcJ6cncXB4EJfX5Iq8jheM8i9v4+Z2KS3f6b2H8Xu/9w9iNDmI84vr+NXjZ3F2fhmHx/fkBiVO//wghnD+VeSR0UKGiYXhuEBB8WDhVlj8hrUgoNHmrmgix1QW8xe+pAX0g+lmoqd5ypRh7J+bZqPREM2tIE1SQhsudsQdqbVN0HT+O9UvOR1rxN41lTKYgmfuHh1NCRfo+t+dA76Z8qTjZsVUSLsldz6bW5SGpSg5BRZEweMnyFTUEyeDEWJPko+u7CVrcFxc1JTJh7LeU36etmNec0z/SXeIqINeTptvuUd2WIDGy28VmYoiSJv0xiDhTSrnG13yQnIdTV9RrgyI/L5cDHXMGPg+tVezwOqYMXQnC9V19yFpE6vuNFImOJ0JB895aY26VEMiWLjWx0dkG5n2UoVtF0QVuNDbkyg7mwFdLV0evEXt0OfrGN9AKS077/r8KuhUuLuYrEmxwEBWAjAZytA85YqNXq8F9jUFLSt7Cii64hVm+yZlr6YjXuNZyIq26PdcjTneX2Pj33Fndei1nwv2+mna+fP5qqj31M/ARDmVNO2YVGXEgbIS0bJl+HEV3LrP1dToTGtpQAgU5HNY91HNiZxW1+d6e3rHR7KOtLRYjidqrjflQgJCra1yQ+08B9V0aX+vhyZz74xUfdtyalTPrK+J/6b0eH4IOmskQ7K7jY/2mW4bNtUlzhaPdTFvmZh4r0nDJUBGhz7J6+tZUPhwGh+V+24DtlpX0KKa+r54WqWJpoCspwJaJ9mkUGGezS90J2p6yTQu99a8v65Vax+uNZiGWU0DqzwG0shCe5AlIbpHHZaCp6MOYC+w/+YUzqta4DcBroBbUt1cGPoeeY/KQjEdDA3A/J7rlxrPKux95+vnyXKeZo/2tgJnBtycgdQwfIcn0Ell13r0flZRBd4C6pm2M6yYI15hzfuwu+CvT2F5q0xHSoOo9ZfnpXvr1v6VBlFnrbL43IRqGjIZf0QdYcMY7PM9pWEdyDBpMpHWUMYzNA+Y9MmkLs2MpLu0mRHfR71C7cA+NTmA4madkuNODNylQ2xo2Nbt2xnRdHlpDCuiRyDRzTFFvIytV2zMxLLhyIG73izj5vZG2Xvr9TLmB1N/zcbSXCkvjiKZmoZa9XgcHzwYi0oqV9H9Jka9rSIt5qO7mFFrknW4X0f/bhMTcuwmozgk4JyGX8WgwOaS6R6Op5l5CORiep+aegYTPWkgU78qPwG7Yph1VJ+zY/TCkQ59cDBuQKDBoJeISKWKC7HD/laGZM4ELIMfA3FPfpkerjVB3MbmjgGLSIc5mWT6uIvBDkDIermL6ZzpLXs5+yt1H8B+FK8vt/Hk8et4/Jjw+bPYxVHsY6ZnBQCKIz7mi3wvmE0NqhG6QoAis2zT2yfjqv0wi8I5E/NG141QhnkNnjdTuu2EuVzsY7kEHNcBhy7UekIojjQs1kuaWK65bGDFQUGt4Ak8ZxNeG43WL3NCLQ2w2Zn0xLjow4TD4IXoBu31pTmmwUCTzM6mLq+Sj8vaSNfWRrKYyQjGg3lGJVm/9nz8TOS1sd25MTe0vMrsITIJoYU7NkIWNKLkWq5Hk8asND6z439ojJs5YDqqWWhuSuM+DMaAfkrMTi9zKc0QGSpCB5ry4nIR69uVcJJGLFye/+0//rM7Fpy6NKORRpQg8rvdSPEGTx6/klsVi/DDj9+N0/sHsd7dxDbWse3B657GoD+TA9Ht7T7Oz2/FR0aPNj840AEkHeDGAGRwdxB3G0aeK9n1DjEO2K5ijR5suI3+CF0cXQsblQD8p8N5PDh+FL2dp4NPvvlGYaiffvJhnBwdxHjYi48+QBv3II7mk7i+uohf/vLnsduwBEYx2E7i9mwZ3/78acSuJ0D4+W99Jx69dz/WO7IJbV382cefxqOHD+PV5Xl8/c3T+PJvv4pnTy/j7NUiFre4aM7jww8/iC9++Hn86Lc/j/FsK1DYG6wiAq3DYfzf/+lP4s/+9K/i/Ow23nn0fvw3//C/jU8//SjeeedB3C7hp68TdO2lNTp7da6Mw8ePH4s+wyatCUe/L+7v8elJnJ7ei4Ojw5jO59p0Ma45e/U6zi8u4/XrK/pbcXxyP378478Xo/Eszi6u49XZpaioJ6cPpBlgukV3bh13yiVBHM5ryfno4CAODwGNMx04HNqyQRaljk3K4/tiw+gZbKIfPAnzIM/0FlFAlN2UQCbpNG1B0aloO4ekjmgEAkwPu78SaPrBLPBUh3x21GiidgqdN+ldle/mzrkoh6LDGNgUtajC2u142AI6F/7ZCaIo2Pn4LQOL6iZLI8ndUEbiW4W9uvUtX12agubXm4DQ0zj/5Xjobnt99m5xU4CuC+z87wqtvGk2818rXNv3kWVSxw2yC6wKONR1rvfCBKIpghKEdIvS+r6GxpYgpLpWBtCeXEhbKAt0pu/+8zIq4fuvcNQDEB6fOEc07tKZEFMST0VbCqHvtQ4AaSq7BjZeL+UsW9dAtuBV0GV3+I2l2Lk2v37dEzpgJ57r+u1r/psodCrybELdBGvX/W47kS1tsrnvhcWzSK5CtazqMbuoyAdrHnzgcY2mYyz+KPIodF1kl4EKr8+f1/NQRTz6MHfyW+pzTdza69caBzS609Rudt0mi4raTm/KkMGvpEyzxgikNWGpf8+/6b7ful7WYfHr7Y6JX9fXrta5/50aAamRt/FACxT8Mn5F7yktuEChJ3OE/NWdEDbPRgeM5DtIu/k331+3mVE/6w1NHYUttKJ04vP+1IKhovjW/a5GlWvMMlLxvtR9frv3r56PclX0+21p6e1abj5x/ov6ZG4ava3F1DUvr4HS3giwuFkmpn2+ZN2ftilW16nuQbPSXCxWA6DuesPYbO9j+27JVMMEpgp2X5eymTcjxdmkdQ8MYu3AWcC627yo/fHt/Y7v3yuLsG04+DXrmmbunKawZWKWmihphbzm397ju/tJd2/m49ui3hPyir7AVdTaZTfYixLK3kmtAYig8GQt8X0AQiaJPGcSHvDMS6PJRHarkG52qtnhTNMeTSQF0FMDKqDb3M2mu8n7BhBKE58goCjl/G+AIICQ6U6dzZrYaKoGKDdoAPjRAGRSiuZqPEXisonb1a0mnbwm339yMIqHJ5OYjjCfgUFk8DeIdUwGu5j0d9HbLaK/W0Xvbi2TmoPZJA6nE+U5qskGiNgRb8FQ4v+n7E1iLE2zLKH75snMno1uPoV7RHiMmVWVQ3cVEhIghIRAiEUvEL1n0zuWrCgWiA07Gla9QUK9YAMSAgESqEXTmVU9FJVZmRmZMWRERnj4ZG6zvXlG55x7/+97zy2CxlOWHm727L3///5vuOfec8+BP2KVf4OCuprPWDkUjkAFZCKPRIijEHqgqBKUWABuTywp6ygbGSZewKmSoI0vB60J12ogIKBtgRT18bfYSKFwC6NyryQuF3ye08XUpqAVL1CcUbEFoLhOTDOX2X0D4EnspWqtZZUK/LCrdnk5sW+fntnLFxc0obfyrq3KHQJixNzDYc867RZbmGjHgfikinm0KsQGEa+gZxHVF7XizNhDiR5QzBl45sU+xP5W9/lbzFENVv+s1EPVnsYkv+s9IKkBawtkGaS8DMP2BUVVSIFlG4baPMRuEk00WtdEMi0ZSX0T2LmMCL6g0qkcm2yUWCnHWQcfTiYxfO2i+oS1UiiJ4uqcCs5HqF5QQiwAsqCcLlSNxBpSkkXJvdi3SXVlzyUYjliHKJgpIcDiBmlSKcaVHoIUgslI0wbgiT24A6C9a2lLVA8x5VyDBPeEuByA2MAInC6p/zGZT22EFrL/5ef/ocwAogmSXhplGw8AHOZ2fTW2697Aev2BvfveI7tzd9+W5QmzMshEwL+Ek2ls9Ci5uOjb9c2QYAQVLSxy0E/G0zG/OvVtq5abNh7NrFStWx3midORjWcjsMANT4rNptiI0DdRbVqnsW37WwfMEvRuIKryyhazqb37+JEdHeyS6nn3zr4d7u8YlPIvz1/b57//lApOaIItT2vWPx/b89+/Ip2r09m2h+/ctcO7e4ZE+fZ2g758u1tb1kYFbbFgQ+1nn35tr15e2fkpMlNzVgjv379n73/0tn30w3et2V5avQmlH/gdTuzibGJ//f/8xn73yZcEx/fuPrS/9bf/1B6//ciOjg9sMLwhNQMTA3MGZwwM7M9Pz+wFKoSTsSa0ldiMfXz3nu3s7pKiBQEX9FpgMkJkBxVLPJN+f8iNFhzgR4/ftXKlbtf9oY1GyAaWaUcBP0VkO/rDkd0MkWET2MNkDb8vyLxT0c2z9zIYVUUB1hts9OWBlvq4FGy7EnoBBh0Q4jcoF6ygKyolepNU0cgPPe6EyBrlIhj69RxBbsgkuFfgXAEGwZ0HB4XSG3tMJO0M6gpWN4IeNfl6RtzNnnnfkGd20ZU4mANg8jOWyiKLOhI9jtqAdD+xcCMA8GoSvYf8sPwOQKhAyENa8N1JV5VZdRHYZP+dBycRxOjXPaPlgWweoN4GSvAbCjKTWmEBdL13R1WGJCEfVMrvAoQ51RKDEtWd6PXC5rfWr+JVC2zQ6KGKe8vVTjlvYcLcEt0i1AaDPrbZJxUVTZzNDP4KWpqDGo53COBsiOFQ3jUM3H0mZ31Et409D/Il6Ht6fQRw8ew2QWS8RhQh9XIVlLRMTEPPJ/ksFe/nacq4T83HqBKG4XEKONV3WLYmwbQqdfEn3p8jkvUQRuCJLD4EG+IeWfERBgAAIABJREFUYn4EaM0BkcC2BkH+Z0kQhcFheDt5NWJzfmNtQY04xjjAUQiV4H2jl7GoKHg1ibFVFlB/FziL+ygqyAUVLOxRiqFxYJQSNbwvHvh5YifNkfw31/8b61I0/5gbedCfz4+8xw9VGXpte7IpejhjnHMhJwZB/gdevQVbIqNExu/dCgi59yUgw+vURH2D3p52peTDmQSlUkVNu5rTr10aXHNVrSmsnPtzi2ce+6i+n6q72t3Qn5e8LiVlF++RGAsqp4cvKvx0SRJSq0S2V8d+zgRhnkxwOv3M98B8fcY6YfUr83mM+Va0znzHZCjGtAC1emEIgsWziX009ooYj7X9x+XxCaL4/N1flWqx0mQAmKLJtfcBo0oIYg1eLUAoupuqhApm2XfP83PBCiPof3iOnS0oiiuo1fnuKqVh9J3q7hEZyCKsqH67rQr791dSS2TyL1H6VUFFX5S32BBM+fnqao8I/AfjofVHAyaw8KRxX1vNmnXbNes069ZCNQoIAAI685FVVzOr2sxKDgbLNqP/cRt9dRX0GoJ9oB5hRBM1tLmUjSI2KBxQIx9VdSS+aTeJcwLVN8B/9CWCSp4AIedfVNn18MQE42+IYOMkG2eoqCKF+cGqoANBWpyQkgsbC7XuyMpI2hszUkznDO7RFzrymHs6n7JqCtsO2BrMFhOCbLEAoF7ftEoVlgc1u76e2rNn5/bq1ZWdnvasVO1aqdySV+VkbONRn3odrRZ+BxXGulUbTQIXqI9SfR73SiYcko/yi2Yli/2/YKTpDMG87sHWYjCk8BEUSlFgkgqW5l4AQlUIUeUG/RrrN6Pu11DNAy0eAFt7FKi6YsREPyvmaXSKlmwF7QiK1EiTot6QACLeXMwF9FqK6cPWgrA0Y3wJGrZac0QaSawpPjXuZdqPVDVUzgAtQ1hH2kPExlESBjY7iEclIMW1hGeINYt16GsZSe3EmAkhHgeE7iUv9hnsQOR9CJVatOKhAinbuprVQBlFkWe+tBV6FGdLJuCH87GV/uef/1100ElwAs3lpbqVrWHj4cpGQ7PRcGWn51d2enZhj995aEfH+1auLznp+qMRKaMw2Bz0pnZzM7Hrm5H1+6Akzmx3b5dG6pgMozHojT1rgAK3guQ0wFTbtrt7BJeLFXjAE1utpBzZqELgpWntxpbtbO3Z0e5d61/37NVLGWbOJhN7/NZ9CsMc3zm0O0d7tt/dMlvN7PT0lX3++e9sWQaI6tqst7Lr10N78dVrK5dqtr29YwfHXds93LJOt2bHd3ft0Vt32GBMY/np3E5OLuzLL5/Z65NrOz8HwJ2z+gZxmPc/eoeAEPK/tQYyWBO7uezb6xfX9qu/+cx+/8VT+rUcHz+0H/34J/b4ncd2fP8O6Q7gMo9GMKVEcFe1yXBovasre/nqlfUHA5moo/G71bZ33n1iO91dLnxleWFO32Cv3/kFqnwCbRDvqTdbdnhwh//dH01UVseTbLRldArz0NHYhqClugQvJggycgiuqc4XRuSkycgXBxtZrdJUpsSTBlLPTEqLTo5aU9ukVhSzX/oTFRMn6tySwfesLO4150xyb8jDjrya5v/tCy4AYZy/xeJx4BAVD1x7npFHcBWHe/QDbQKfCJwZPKI/L/rsHBTnVYSU786um/cVY5HVMLwxOqqvceuRKacJ+IbgggbUOZwbI+kJ6KJKWNDd9BD8WeTjmaKV8DqLQCTR+lT1DEAYwVkRqDjdLQKWCCxE09AfsSlSrx9ndIAr9DhRvcupuwTukAmPPk7RqAUkKwQYUKnFfCStEf1Wc/RGCLDmVZAQkVkiYZBJ66fnnyccEiDktbJn8fsBYR6s6v5QIVHGfBN4bwLIGHkCK/R+uEAIKcJRVSlSk+5b6NS8eJygAimwTRXQqH9IDt9FLzJqIa4Djen5M7ktSRDzIP5GdRCCDTkgjEpiUQ304D1fXwj2gh4c9xzrLKeOBvBkFbNcJh09PousBfabZ71krjAZ4EhZdaXaFcy+WcnMAXq8NyvRSAy5qXQBPtaqg3HAp8oeqwEbgPA2wJ/PESVqFGjclizIgVqMjXrOEWypHyjmeJ444Hu5ml/+LEOwrfhegEIHY0E11yL1cSMtOu0LBXW0WM3pZ1rbGhPJoYc3sScDMoGq/H5jD8bvocKhXpxUmc3/O8aPnxIbJE2bE5U+zog8GZfPU0/J2YxrLe2FxX7rG1UOCHkNTI6saLeEf38fIIz5WwBC7gU+OrcXrN/Yk/mZ9Gm+zTolqPsC2ilB5L3W7BP25I+Da4rwuaAYK3+eAEKlgKIbrKgkARtRy/U5kVDFz4NOisAdFw0BPwkchcKm/Bi5T3s2jGc+aflal/g+QQ0rMLAGE1WVK9b9XOP5FnsBTdmjelbi3k96HQJnZzPB53A8mzhtWK0IAIGdBhJYYDWAejglIIRNRb26orBMDTRDCttMrQwxDhZ/htSFgDZFxauBVVtYrQz7ixLBIgAiKm4I3cFmo/ppeCNTpAa2Fi6v6JYWnBPhXxzM0Og98+hIPogZiGCCK4HCsDiBsF4IpKA5B72a7JQkKASImNH7cThBb+iIiYDo55zOx4avJWQCUdRhb2zVrFy3+bJmvf7cXr26sfPzvl1eDa0Ku4kK/LrB2JuySoi+wEYd5wB6FAHkawIvM9AYJQNYLs047vD3bqCtC61AoN3i7K7DaQBiLzO7uLiwQX/IJATAYK3SKiIGJka8SshkPkAhAaFiYQgqImYtg/7rLDXBQe/BK0Sbop9f0JtwDQkcMB9dUJMVQiYx8wSpelqlRC+BOPYCYm2CvejCm2qh0e9rquaA0Gnl1KtYsSUP8XjOZMJ6YGKBvbRYiwK0sAIBINS55O1KaxF1tDDAesPtUbihVcmCACCk2BCq1X5ukK6Kyiqyiyw9A7yDATGzCSqE/9PP/u5qAs4qNoIZXOvbVq90bDpBg2jFxuOKvXp1bs9evLJ7D45t/2jX6q2KDSYjO7u8ZDYc5u8wS+/3JjYYzAgGMYHu3IGIyTbL+qBL3txcWhk8ZtIaytbZ2rH9gzsUgoES7GohFSk0CKPxstVo23anawfdI7t3+NBen5za559/bs+fPbfRcGD37x6TNgqj9ePDPevutNlwfHLywj777HdWbXettXVkN6dju3jes5ffnLM62e3uWnO7ap3dhu3eadk77961jz96ZONBz/o313bdG9vrkyv79ttXdnbWt4vLoQ0GoIc27e49VAjfsY/+6InVW8iuIJs2sMuza3v17bn97rdf2dd/eGmLRd3u3LlvH//gj+zxk3fs3sO7XJjD0dBuen1u+vVGyyoo84+G9urVCemfw9GIgBBKox9//EcEhPATAlccIG9ra5t03JcnV+z1w2JE9RDUT4BIbCDwBMLEpRGoUz3oWzUVN1r+TmgqRh8BFNlQiXVTVcrYS9GR4iqrFYG5shnqU5F4iVNdbukZ42GPBRsS/0XPoJZL1rWj5ZNVvKI6vh5yRH9WhMFreWm9pyt4MpiOLSULCnMKHD4PCzICrtxrLK4lQAWDdRj2okHWPx62JGESwKb4QqBFoCdldJWpV4CfYGK6vlRNxM9D5roIhuj5J6W17wo018cpQFf6ez0Y3Xz1+r8FCNVzEgF73EsEocwIe9YrMmnhgbZZdVAA6KIi/lF51juvZOTBbXx2BPUY37gmVM5DGENiExI8kelxBMu+gVJMA7QPCF6kOZOAobKWmjM6iOOaSa/kmhOlko8+82vbDFjj5zoOULlYn9c5GE3P0gFkyL1TQXWdOpmPUT4HIrhGECHGblZZZJAgOizXU0ZVVoUQlWeZX8d152CsCMCLCrj6wdRD6IrRPh6UwXegViRN8t4/PBOoukXA5+s9/7zYT+K5k/ZVkRrdvywgLJIUvKPomVs3RI/3z/cbDAHuC0A33zv0NkkYKQBFfA4CNx3C37+m3vwpKjcI+N8EhBp35Xpi34lxInnC9+gIJjYBYVGxL6ptJfWhZHuSgFjqg0vzVlfK++M2ndHbs/m/uZ/kczLfM9Ietz6f8/GIxAdBTNGC+/2gMC1GcjKzdZnoVLo/7cvF+eI9NqSMbhZ1HUw7n1MktQycMvGEQ3ejwooPj+cTZ8naWvOA8ftmSD5+vBtWZ2sKOsMX0KuP3AvCvzTsOwpRKjkb6BmgeuQnbSkAoYR5yPrBDoXqDr7qsmAq9j2CuUioxJ4CpU+pVIdlFqv3xeSP6qLAIN8ruhaolyI6POmOLgZExg57F1NiU5WdpG6cEo4IwvU+uu6aVbE3QIE0bBc8qmBVbbnkPtWieq1ES6BSuppDiHBmrWbVOq06hU2AUxRzQsQD1MZrgkIAQsqjLGBZMWVFEUCyXllaA+CxgkS5UdCwUa9Ys4HeXlQGoV7KGg0BI/5NG4mIk2BJ4AkQtJAxF03/O7FRovdQ69KZgqxSq60A6xItTlyfzCJjrwegwyfCnAO9fLJrG45ReRtRwBGUTtRF0Ys5XYypAQIAMER/H8UgyzZHYWe0sovLsd14LF9rbFmlAkN0Ca/gSyJXQaXUNaAXdThB/I79BQmDFeNKJA4ghojeQVTikFiGGBkSDNDMODk5ZYUQt4/CQ7UK1Xpsgr5Hef1UdMuFzSeISVU9RAwLgRhZm8We5eJ6biGmTW0dEOJbUKPFnNA+geqc5gmAGOMINecxXh6P6XknlXns3fC9pm+k5rvAYPIdZS+oPyv8LTCN9jclZxHT8Tz0XmUkR6jBgco0rsOpq2B3TCEmQ2Dsfszow6U/tyzSdP2oaCtJpIo9kuXStZitQAmfS7TY/QxRqIGoDsvTAIS4Lhbl5lb67//Rf7Aa44KVxrGyoUKIsm3bppOq9W4WdvIaFaxz29ndss5O21rbNZbpTy/P6SlosJGYmk0nS5tMVBbFpgB7g+7ulm3twHz92i4uz6zTqFqDTZHo5du2bnfPDva7trPVtPl0KKNSNHnCUr5cs+72vh3sHtnxwQP7+g9P7Re/+Gt79u0zG/R6dniwb++888g+/ugDOz4+sO5Oh542r1+/tC+//L21dvat3b1jJ08v7fW3V3b27Nrq1RYVOSutlbW6FTu427F33rtnP/j4bZuO+za4ubHTsxs7Pb22168v7eJiaFdXI3qxlKsNOz4+tvc+etc+/OETqzcRsc9sMLomIDx9cW1ffPHUvv321JaLhu0f3LV3n3xgj5+8bfffuk8Ujsbos4tLK5XQXLtlIGPOJ2N7dXJq19c3NHDF4ge4++CDj0hv7Q9G7GGQ3QO8YKoErXidqFiSh+aG7U3doIKinC+RFK/oYQIsTEAQTeVoKqYKJs46mcgrRlSDvoJRqIJ6UO0HZ2RGdIikACb1R3gPENUY874dBWtBaQwcGAFQbILr/FLn3meRwJr1AjP0CLJkfIoDNg6SPAjP6Vd4qwCE0XNAqmkGTHMhk6Cr6epBGamwX4PZJKeZKUjL/dkEJCKr7KNafK+g24ZJcta7lPcwMTvk97UZjG0GczFEAl3rAOi2313//RB3EI0hKnIxJnm1NX4vxlniDTlozRVG+WoP3HSFEeyyokBasja2+BNZ7rwSEr8T1Sb9OywR3KA264/Kx16KtZJdjsBHADACH6e2uVhMzDj2Eri5dgHA/EI3gVsaS8mtR8Af9yTgqUMuWSMIMJPul7GoA1hvPt94FjmoZs7TAWGA2yRpkCtZ6kpChiP8oESJ1nzJqZ8ae08SeTAWrLy4/qhihDx/qIxq7DUfeEi5UEl6xgGWNU9ivlHtzecEBQhw2Du4jPkY14jPCL+5oBQrEHXJf68U64D03hAPliMrrJdK0ZjiTQGGvN8nnrn2Gx3yCSjoIKZYsu8b+f7xXf+t/QBm6wkQkkqdpn9RScgrTjz4M0uY7+sFjMQF75tV90jkJQuPBAoTrV336IDQa62b4FmXqcWq57kO+ESZTl6yxZy8ZYwC0AZdtKg1RhXc3z8fGt9BJPLggDCuRXuq1hdzcAFYguoKJpQDZO7bPIuUOEEEpetOFc941vgevQR9Pw8QF3M3B4Gx7/AcQuBPMRztgem8jKft4702lhCBAClR1gKh7hnCNbl4U5qLUghGEoWJM1DBirlaLkAWASHBt1omSNEEIKSqbK7Oiz0M7xcqvu7d6nt3UVUO4Fckhb1C732rXDHcc9U/r6rF0oGp9v4YU1UQRZ/Tl6qHZDOxD9Jswr04qLCIeVQlBECU3YZk/MEuQQKQfsjoywKVkL2N6D8DKER/pDyYRWmMvn8wsMZWr09pdl+CPyNEZ5bQvphQkAbCNFWa24NNhwIKElew4JBKKauG2JtKRpopeukoRuODgesCaCJorSK2Er0JvYo03SMV1dkIPrFJfy9K9ni9KoSoPvOLPFp5+OGL44wkNip60O+Yz2y8KNloWaVWByij89XUBpOhXfdvbDBGNRHAAcb0JYNO4XyOeVOx6QJzH8UiVf7ZV+p+zJHIwWVCfIzWIky2CxDW62VWoeGFh5gT+67AV5XFCRQ/Tl+fUeGeYkJl2MZBrRTz3nuLucYBwKQIjy/MCSYnyRBxb1sC5OQnLXVrz/wUsQk2awkkytRDQjfyY5aYCwAh4l0paKPYtbThAJYV2H/RfQdvy7ItplE0EQWb51S0EWWUUV2TnjmKkRLRkoBYOnuX9OrGI8Z8FEEIvaGgevvrqceBPUX+pFQg9bhJbCvtxzxvy03+A3uHAKF0Z+Nclk0bYlh4PaKYgjFe2Ap9tf/t//Z3VhNVDjVYaOycQWa2Y5NR1S4vpnZ21rOz8xurt2rW7NSts9PkxLoZyCKhtBJyBigcDd1zZLWw3e6WHRx27e79Q5vNRnZ9fWHdrba1GnUKvtQqDWs1O/bw3h32/40H1zabDG2BEjcyDauKHewd2V73yPZ2juzTTz+3v/yLv7SXz19Yv9+33d0de+/Ju/ajH/2x3b17aN3ulo2GPTs9PbGnT7+x1s6etbsH9u0XL+3VNxd2eTK0Wrlpna0uAWF7t2rHj3btnSd37f0P3rLFdGSjfp/NtGdnN3Zx0WPZ/OpqbL3BxEqVuh3eObJ33nvb3vvwXas1MWQzuxlc2gUA4aueffPNib16dWlmLevu3rEHb71tj95+ZHcf3CUgvBn07dXrM1JtO+0dwm+Url+fnlmv12c1EBkA0FMfP37Hms229Xpo5MZEgeQ7KLg1QxWb886DLmwA/QEEN9BjVaLlBeigqKAws4bNfVmyyqJMGVpkV+RDg2BUzc/MPvlkLAyv8bt5sO+bveIj993x842HdBEBY4/Kg4Us4uUhkSooAQh5GBepRT9EFc2tKf2pXyR+Hip32hg4tXnoRT+fqgWFyiJ6KFyGPb4XXn1FRtItVvB9Xo73VlCEBs8B185NXSIyCvICEIXan+wRsKmEsp+GR9lrLl5XrGRwFhSgAjg4kPYxZfjiYhcxxBFgbNYe4xCO4E2BQwrk0kPKBSMiiFegKnuKlEpPAEjlwQQ6JYAUm1wEi3pNBEJr0S7/ocAlmczqpZpIIUqRVyW1qS6omIVrYSbcgWtBLY2KQMHjD0COJFRTWWbvKyiya1RXzNQs1WbAewRjIkRMbgOEbwaqPuLI2HrAr9sSRTkC4KhE5WAoLCiKwFGXkLhtRcY9QKSC+3C+EgAL9UPJk3PVrCENb8/wym1QbOMa8z6oAFtr1+qZ7eidDeBa3EdmUxDTDa9BYLlWCclAdXw2s6iZ5yE+I+Tv4xriNQFSgioayRyuX05zVYpV+XdbEtQo3B6ioGA6IEQGFp5QusZIXqRxDkCY6Ii+Xl1NMO7hu/5eB1UIYJNHXur9S8865lreF1hUbThXBdb1vHXJetZZEig46J6kYguA+24We03OPPD3kNCL9lsfiWxLD7CY7WMOILU/KVMezAHsm0FDjT2c3+OvZ/2FhRBQJA/XV9Ym4NJ9AswpWRbrNQFCxc/BRNHYeGDmFEbtZ77YXcRCADytmdjzQtWxgHEZuL1tXygqtwwCkYxNiSjZVOiQi8dV0FZ5Ayg7Y/9IgjkxD/R39HGuL2ycMaCBy6PZezIZIKLVw4Vx6Pms5LAqkRAWAeiTiFSwfkKZW4BQ8y2xYOT1ywoJ1VX9LCiqghp1JaU8jULqLN0LqZiJvi3abkSp1i1TcG3yT4QIocAFKzNVeFeD+QTbDHxe6pMGwK3VwJCSt2K5WiUVNfYy7gG4R4odocoJRgksXUQxxXAjMQ6mFC0LWlOr1yEyiE+GuihUSFEhlBhNrTSjLQVVRfF9gL7q0hpNVCVRGQQINKvDH7KCrwq/gvzItco+SoBBfI7aElCJBCAsUdFUlUIm+xgbyDJLax3VIdkQqCdTGiYQpwEoRDIyxh3gGzEKx9UqNjCogUJkZmLTxcRuhj07uzq3q17fbvpjm61gMYGKcs1KEIustOxmMGRBAm0ZFHKpIGIF/VOsHVV4XWGW5u/Y31bWaKJXToKDqBCybxD3ROpijc8ZlcHzs0vGuyh0yDKlzGQABBfBgKPbB1owvJ1fiW4pvGPuMuHH+aCYL0QNUx+z71V+UnItoq0Q/olVgHKJA8phSD20sGTBfMJehqpkrzeUGBPGdwlTewBFse0IUJ2RImaBjOO1vqW34VBMz8ltfBgNRwK6UAgNuzIlGgHE8RU9xdA/oaox2XmiokaiUn2qGCyMf9OprdIloLiM738YDUSxlEUsUV5GFlnohwcg/Pv/w7+/WlXhyCJ64XS0tMlwZYtJ3Yb9kl2cTe3qGv4gY2u0atYiIGxZo10x9H8yG7XAomhRWOXk5an1+z02oB4cdO3x4/v2oz/52NpbDfr9dVC5KldtPJzabAyj06W98+iBHR/s2uXFiY0HN1wc+D5ogMfH9627fWDVctt+/etP7Gc/+7mdn53RH2tnZ8c+/OB9+9t/6yd2994d29np2M0NmmFP2GcIwRoYtX/96TN79c253VyMrbSqWa3RsvZew/aOt+3t9+/aw8dHdv/BARcjfE4uzocEg1DqvLwa2PX1yEYTmEc2bPdg3x68dd8ePX7LKg0kKVH1Q1Xx2l69QFXxxq6uJlaudGy7e2jHdx/Y8YO7dnB0QFGdq5tre3VyRlDX7uxAMdfmo6ldXl4TDMo8HAuvZgcHR1yAg8GI1T5seOx1QTa7Bilo0TqBGZBVu7m5Lrxetna2KEYDagYOKHqRLMpWnkP6N6qDvpAoYQtAqCZggUKfRLn/UGY5wA2KE0lN5etfHqDQiDUDgsGwVopmo7qog6WMQ95BUNG7UiwwD1SKjD1rG74mXFLYbSci8KC/Gny7Mh82fI/y6lEBYeO2spM0K2f2Lvqegl6FOa6KBVSZSJ+IwxUbHccmr0Sg50QbevFeLhjEjd1Bmqo7EWBuKhwCeOoAD0VUBa0JlCVQWMRZ/I8IF+L1eQUuYa8ctLkPKY+hPNjQJpeDz00gmjLVmTpjge9y2l0Ekl5JjeBghoynXsfMeu4zFxWiAITeX0eKT8jM01JC/aoCs5J+LoAl6EMN9CZI4rkA/uEX6XMkVb40gilA3LyHFLjmQCfCWB5gG1ToqJQkYJ2onPicyJzmIE6galPcQweB7s0zhaSOKLjl+PGzdRTFsyqqGuEtyb4FKUsHsMtpbwGocloixyNvwCqC8VtASRbtwuMrPiOuIwfIAShzQMjAwrPJm3TiAD45dbKoansQmVcPOX+xw9EaRpldJXKc7g3KD0I2XyRxPQoq/KDNqkNKzJCMqOjC/8R15X/nIM1XqGjMbp0QgUvM//VqUl5p9/3RwSCrhZmFSl61y9djUIfVtyWdgEKBkoFQvp+k7br49htZj5RcKvYxf43o7dVkw+DCLUX536vBBSB0ULamvpx9Xj52OSjkOcFKIAJI/UnVAH8uGbDPe979KPG+OdwLzi9X/OQZsVlV1yck9dr4vJQ40DKNqmnWu0rWVaqWpv0kVQ3XhtcHHVZcNHH3jTrAfgDL6EXzTADnNijgTQj4kcYWgXqIrKkPkhV4qi8qqCbI856lTTXjUNmOua7KgwAihhbJMlU/E0soCrYh6FRoAfA8h1daSUrnU7e2ILVVnDdVPhb01FN7y6wQGipXGoRH7H8kuISJOQRuxtbvQeQGCrzwt9tiewv3eVpbgAIqCgX3CvflQ4sBeuzY78o+QFRK1T5TKo+tXAE9FBVSWE1AZAaaFgtr1VH1g+qoxGmWsxFppXh9tTaxallG96gO1stQxy/TwqKNihNEEsMyxvdngMxaSX7ahUjNCu8PuikqkF4dytsIvLddFF7RB1l5AkgjIAxhOInWRDJkXm3atL5N5dHJXAKPl/0re312aufX1wSFM4BBCF6VoPiK2LljpxdXdnF5zaIE4lIks3C+kcLqa4XUbIIaxU1VOgVgbLXfQoAGxQkUIKSwWeGzQ1zbu+lzHaONi6wsK5GiOR7PbAJ8wMKHqmNc2VkRRBT6kqiY2V6dGB1prUp7Tf6C9BhE+yyqunjO6En1ZDvGq9Vq8wtADHP16gr+lhKRsQV670pKOjAOFCCMYoSwnY+8DKHFlHHrFlX8PXnnbUIaP72WfenoSYX1HhIjU2gjyP4CZvaqcKowEXs+YxrQQ2fyaCyX1eKlLUR2VhEvEL+TdYb5jaosvD4BDDEwMyv9F//w311B7ZN0UqDyidlsVLLxwGx4s7LriwW9BQfDKX1fOltNa2/VrbNbt+19cIEB3cu21e7aoD+yp988s6uLc/b4Hd/ZtyfvvmU//skP6Q+IsmSnvc0b610PbNAb2vBmZO+/+9ju3dm3s9MXNuxf2xKSvjRirNrDB49tZ+fAFvOq/fJvfm0/+yc/I7USGSTYJXzwPgDhT+3e/WPb6W7Z+cWZnZ+f2vn5mdUxCesN++az53by7bkNrqYswWJz6R5v2/GjQ3v/B2/b8f1DqoyibD8dT+3yamTnF6iKXlnvBv43U2ZMGs2O7ezt2t7Bvu0f7JlVAKNmNhqYFfBPAAAgAElEQVQP7Oz82l68vKSwzmgErvuWdbb2be/gyHb392y72yHN9qbXs/PLa6vVmra13bUSlIfGc+v34YcoQRkcUgCEqA4iCzqeTK3VbFu73RGlBZMX9BA0jc6nkq9dLUlHxdwC+ItG3ul0wglJ0ZhlxSoL+EOi71B0URls8+lrQlLKFnNNPGV6HqF/gknFyBZq04nMhXKxKu0HAOG1YUNWyt75RX58Ozc+Dud00Ek6GyXsPDutwCDPjkbWJX0fG1SIyojqqj+hbhgAjiqVG/0XPPADEAYYoZiL7icOe1AU8D3QJ8LENK4r+lZ0QAY1S9Wn6FEM+tomOIuKYapAJCBQANtMEEVxwnqwGEEJA++1ACkARVa9VaThBaj09yZ4j+vRRpwMqeOe8+D+tv/WuKbxyK8xPkuU5kSvjWqPwKH7ODqQw7MDzQmfRQqXK4iFX12MCQOeQsAG2VY1oGMkUmAZFOkQaIjnHJWWFOjk450HcHngHd/HR6uPJqiEURHWBp7GNIFsXBPmBsBZHvjmgWb+vGN+C7gE5TY7IBg0BSDMrjibG5i/AUKj16qg+qHHqFjrqfItVbVE8YyAPQfFeRAfhyTXhs/ZuKdbASEreFhbaqRHhSJAX3xuSsIk24l8zqAXHmMfFiRhro05K9U59V5EZrWg8VLoZTPREuJZMg/PK4Skh7NCsi46lObBRmnWf6DEwDr4vA0M3rbGCYQ8QZJTRtMTjt65bN9yG4hEmXevtKJiHYks7QnFGoXi3nf8WUtUBBBylWL6X7kvn4KPBJa0JmJv1rrDC+R1G5XDeArZhxdryXctvi9EyyQGlrLxXpH0GgnfMcuOKyBUhUlAJ1HxuG79OiJ4VBAVn7BevcyTB/kw5WuCYVeRTAtxJ7/XrCrKMdfA861gVyGnRK8I6UYS4yI9quKZgS5ar8Kn2amv/n4SjNHekFgV2VgT3yX116Caxp6gOZHYNqxWYR/1CkWqfoqeHAslzf50fsITEcEFzcDJ8MD6csVNKmi65RCZI+ov5PgHBV87KOcKAAVACoN1+vtCebptTegyoNLEvjIIl4Aiid61CumLjXZTtgGgAcMfkEG7g3h42i5Gxm479HNBJbM0t0YNgjJmnSbGGIAP9E54VyO2wnqaWaU6sAorigCFsKmAzcPKGvB8hddztcrnU/gTQyCwPLcGACZAJRRL6eK3YP8h/tYs8Oo2+xCdQhsJP1aLvEJIW7BgDThTRCVFfi2qLZs3u7KkmKOncGr9Yc/Ory/tqtdjJXC2KNkUnn8oHFQa9Bd8+frSTk4v7Oz80hbzktXqHVexlHBa8YeKy7BqgJIl1EQFyCFEg1iUZvFt9Aji/C7bcAgLC1Qe4eVdp68wYjVcLoDicDix8cgBIUVkJOgSOEgsB/UOLqn46b6p9GYAkM4Tqan4oEIEEiElqzRQfdY5E4rnGDJUB5tNWLBBR2Vmlxco1kxJc60sq7SuI3vITe01BmBKehbcRReVdPRkPtR+mR9C5VPq/fgs0pa9fxHzFfE3hIrA4ENsBFAYSqugyC8XmP9M50jHgtlO90t1ZwC2/VHFNKnysnbqjCqtIhRK6hx79jSyj3Vmpf/kH/zbq1K1xkMYYMgWuOG6Da7nNrxeEhQOB3M+HPYDbres0apa96BuB/daROfg1R7u37HRYGxfffkVjeMHvRu7f//Inrzzlv3wj95nAy96A7d3DshxvTq/sqvza7s+v7EP33/XHt47srPT5zboXdt8DrVRUIbq9vbbT2xn59DGk5L98pe/sp/97GcsNWMTQGn3yZMn9tOf/tQePLxHQHjy+pVdXp5br3/DSQhFpGdfvbTTF5c2uAJYm5B6cPDWgT1494H94EcfsXrXbNRtOp7YGPYRN0NSZF+fXtpojIC1ZNvb+1RE3e52rdFsUiaZoIcZl4mdXVzbi1dnNp1g4wVNARW6rm1tdenZUmvA9qFng9HQhqOpNVsd2+nuUf4WAAMLg/1p1Tr5y1X4BrJJXD2ZW50dqqOmLB8yXODaT5mBwUaDaiAmNv5N3v5iTnVXGl9WKla3qtUNfHtUCNGQq0ZaeeJJQl19hOJuKtiEJyGC7zDNRjZFctN5YBOTLLIl4PFPpuO0XwQ9xw+zQnXUF2i8kHxmDzzje9GiHsAwApccKCJTRr857xmKYD1oh5u+Z5uvw3tFsMnqhPc95f0wfC+nnxZVJr/IBOp8E3aT8Zz2GJ+pcz6ySKnsXwTWa15nCejm4JSBQ96rEwGABxUyBFd26vv+rFUwvGqrt8oO8sLEOquu+WvywD5+b7OqtKlAqffW4RWBKhu5neYX1aTi+fuzwWuhsguQnatNBqUwBwtx38x8o6oF3524r0yRK4B8hH0BfAVIleTIwVgxTzcAeh4gYm/a7OH8/3oOMotG9vXNamR8L6/gxb0kgKP7I3AKQOj0slSsk4JvZI1jzOMZvgHmNpQ6g86dK4TeBgrz+SOfzwhoU5gYQC+edfQIxqFV9PV5UianlMazWa8Cap5PIJy1XDkVSLRRLQFPTBQVP607MvSQyFrJhiOSHVEhTskPUaME6BRwkU2QiQ7FM86f9W3/vTkX8iRAjOd3fS+nHd8GxPPr48/9ecc6i2r05rqNuRPrPhgP8f3NPWTzHtK/U4U/3w/i9yOZEdeJ709xBt5KT7995+Lz95CoGK9C5l37b2x7GkcBmpTMELBmosvPJYq4uAiMqoRuUu2gJE/+xDPIxyDmbfyN30egSeP2jeRd/mw39xMllJTQyfe/tX36lv2ZwhLwX2N/kQN7Jo4RSGuvJXXMq/wF0PVFna9jnf8xXkjSKImSnp38CdnT5JRRjmUm4uMkoKxPGyADrJsq3y+89JRk8j5XgEIHiwBxfB6ushk0cO7Hy1VRXYIX82QMCig8lVuM9xBDQcQEcWqvj5hrxOuAj/POXtca7RZtvUghpXefWgPwBS/D6XxC1dFyCQBvZo3qypr1km21q9ZslPhvCLuUDdUbBPGwDeiTQsqSFtQalzOrLuekkZI+SmVs95pz5fBO3ayNShU8+ggg8TcsLpZWpdk94i6AIsSgYi8hVIPYFmIvjhsrXgXBtEhqRYwUe9qy1rJ5Y4fgGHEjLCcQt8KuA2IwwwmqpisbTRc2hPk752DJnr26sucvz+3FixObzdEruWOrct0M4ipoi/BYRsqnAHe4z7I1mxCng8AkejKlZt/tbhOUY67JamLsFigAi+0iadHrD23QH9twiJ5P3J+ElsSKEMhB1StYGiGwgnuO/mHRQD2G4UVGwlQ7BzxFSjXt5bzmBoCR9nXE3/Vag2c/qpUAhLB3g3d3DWALPYSots8F7gIYM3mPuKtIErqAFz4Ldmq+ByF2wRrQ+SslVoJBrOEaxrhO+zuM32wKarMUSudTeZfji/1/Hu+qF1oMGBY8QPkF64UKwgLOFF8iJgi7DFGx8UXWIfbM5cxK//F/8++ssCh4c9O5NSota5TbNh9XbHSztKvXIxsOZjYdz1kdBGW00Szbw8eH9uEPHxIprxYlir/cXPXs808/txffPrPrq0v7wUdP7L33Htmjt+5S/bPXu7TDo4dWrXXs1fMTOz+9tJuLG/vBRx/Y248e2Gh0baPRjY1GA1I6oML58MHbtrV9YNNZ2X75N7+xn//FXzCzEAaPbz1+ZH/8x39sbz16y7p7O/by1XO7ur7kROzudm1re8dePzuzi5MrG1yPaL0wnk5s63DHDh4c2TsfPLG9fQBC9EzOOBHPbwZ2cdUjjRMiOfTz2z0kgIMyKqoUCKyms4mhAgcrCVBBzy7ODeaaqyWqEU2rNzrW7kBlFUgczbp9UhWw0OANCLBIk1Mff22iJWs24DtYV8XWN3iZx297z4QyD/hsLCpIAIPqCRCAql+r1XBxBjSRi45HygcqhMtoxlW2SgBQtKjCy6lo5EsNsajcpQphLiKSA44onXtDK5pKiz9e9XP840cW9y1PgOqVYIUAFGaUs8hyRe6YB1b8HnbIkPfOACHeKs+mh8poVKNI/YwetIwqFoFKYZSe9R0VQVQkWAslulQAFQNmXeWQ/w41S+/VKXpqiox5RADrlQVlutRHkHwPlYlaA4QZQEHAj14BAenvB4S6dac7efpN/YN5xl4bSmGgXFQSXDgkBBq854HBFjNXyoiFQuhaQB3qYfShQ8IC8uCg7khyPYF+nxZePRIghG2NS2971Q1znP1+yLwVqq8AnK6s5z6VfL6ueBkiIrzUjPefAjb1qkRwuBnI3QYAin4jr2Jsgvg8sMsDSwrfQF2w6MNLczwfw3jmmqepfyroNN8FCAMccDSD8pjNmc3r3AxU+XNfuzl4y0P2TUCZQIcMm2L8Yo29QUf1BAfeMwBhjDEOstw2Bq8JH8JYqwQXFKZB8ipZBHjsX9jiqHaaaKPMwKJCSGU7D6EKIBHrIBr3gxYt5VUEafmftXEMGfIsKVOAiDeWZbanFX1iKayLFZr3bwbI0TNP2Rz1HPl1UixhQ1QmFPHW1It9t8C8cgp7xscs9ujoLFy7Z/4j9ojEXlgHl7qDzTmCAcdZHlYF+fjdtr4KkORZD7UVJBXqqEimRE+qkrBSQoU+PVNPCQgYFlUXBcJB71Qglejsm3M3rjEHhJG44X4mGclbQGFcQbb/cstEQllAqLjXOAt9/PI9O16Dgi7YnFHlFChGIC0aoczjRbeUQE20X+iMSM8qqrAKIJVwUoIr6M1quQCNU5XCRKf1wNMpq97uJXovmDL0/PU+KPYMS6VR1yw2CQGgexnGtQKwBVWQvWRQKqXdEGiFiMEE5riOITYCFUyAr3qVQidgk1CABK0yrSbfnwbuaPvwdgwpc+nZS6FVFLrFYkLxGFQL262KNeuww5FlBZVG2YO2sHJlSPAoQDhRj+FyapUVBGig0IzXu78hRUzK1mmUbbsB0RlQUQEcl1YvCxDWUCGked1cLVQAhEJ/jCWjUkv5yLA5YkE85pr0DYoKYaVhi+oW7Y2w91VqZVuWMA4zChYiiQkl0vF0YQPogEDEZWn29bNL+/rpa/vyq6c2nCyt1ty2crVt5SpEC5WcRXfocom4duoUTCjMV8lem07HBDpgpe3udakQjj0TcSueGaq6oNBjrqK4AcowK4SDqY1GSObKpgdnIyuIceaFITutQryXPkRVONc0xrFWGL9SiVsCc/PV0iYO3LBXEBC6sCCZb07TRLKqd93nNaGYVKdlQ5kKo2pDEiOF6wPriv19oR/hVcwKkiXBAPB+XdefICCElgeFjTROYGICPFNXlgAeQHBuk+GUbXkQuQFAJPU1WgdQIIge/xUE0vCeYFgpiRlnBGMxX7MlCDFSURKqo5CqNCv9vf/q31uhrEvPufnS2vUOzeNrq7aNb5b24ptzG/Un7Omr1dGLhgpUxd778KH97T/7WAOyKNl2u8uK328/+Z19/eVXdnl+av/Kn/7UPnz/bdvf61i/d8nevgeP3rdGY9u++vKpnZ6cChB+/JG99+5jK1fgZTKwm94Vm4MbrY7dvfvQ2p1dm8wq9qtffWJ/8Zf/lJNpShnost1/8MA++vhjev3B9/Db50/tpndNQHR455iUzYuTC7s+u7Fhb0ipW3goVjp1a+/t2PGDB9bdPbJOe9/Go4UN+lM77/Xt6qZPe4jpVICwu7NPAAeeOmkxK2SjAchGNhgMrD+4tsHgymxV59dygUpcS4DQTS/Hkz6riuoHbJMSik0FqkyYVTR/nc6YLcEExYYHoI4dCt9rdzpU3lMj7comY2RRBjRwJoVphQbrCqV+YV4KhcTI9jGLsICqUJLml9Su6KGQBI5qgypLWQBExrI+I9H4InB685DnIRmAxU8sBYNin6Q+KVd5i541DAMyQmEREEDDK2YSD9H1JhwT9UOB1KgW8Zh1EIbxCkAYVSR8L7c3iGAFvxNVPfx3KIzKK8aN2TNZ+wCADHSYkFf2OVQaFTCIwpCb3OvzIjBNQeh6Zi+sVPMDO1Ws8iplHnxhRLDRR4/dZsAaY7P5tyq+6CVWw3/KCKfrU+XL4Xyh1BfBTfLG0nxMBud4z3SN6n+CJlve/E/T1KynLX8m8axAA8fYhkF50AWD8ovnEM8PPyMl1RvA4/NTdSpFXaFQloVhnrlO0vI5AM/HNA9yBR41QptVmE1AmffASU1WSYq8SoTPiXvPFTZjjkXhvchSeoUQgU4EshHw8ZoDLDCbnz3HW3z71qsGnpjwoJI/c04g3ynr3Yx5FfenRZ/mky4jiey8WW1XvxKV0PwwwxhAIIsiWV5NivmSA0IoswUdJzKwou0EFTjU5zIFKxdGY+Y4MfcyemOwJmJP0T4kFUkBwk3wkv+7AIEpJiimz5vBfaIG5nMsSEI5YIr5lKhA+o0CDHo2PeZQEdAXgDCy5vF72e8WyYa0v99W2cqvUf1MMc7pvXJmxJt7UYmBeVTU82v/fkAY/bNpDQdLIz+nivHybAb73pzSHZTEUOWV0JkLlni1MADhZmUzT+YUAVemzozX41ymx21U6gsQ5lRQDkaeABRoZqtc5PKybKn+802qP/ca7KYunBLVVlYQENgCFKJC4Us2+ghjr4pWCyUy1X+nn2FuJ7VGrXHvd66pJ5tJEU+vsLfQ7SlC2A2J89irABJgBxEBNOIdAhEwKop7duDqfoYURMEe7n6rBJDBwHDUzPehkIyAKxUofewJfpE8qjdkr1EuWX84sJvBgO+L60OsxXYQKFZWlHBEhRA2FGCryadwYQ2AwXrJalV8yXaCTKsqzpwJlUsB4gQGEyhE5RA/48/DpqpUMlQIO3g/CNsANMHSAqCgsvJq4dIqRMqqFGqfXFipgrMU8Rn65qXlwGfrSrmM4/zZBSBclmu2KLcI3hA/gbEm5wHNp6jETmZLCkOiE2yxLNk3z3v25R9O7NeffGZXvamVah0rV1tWrret0WpzzKTOObWlARBKDKwC0iupv6hwzaxaL9ve3h4BI5ltUyjGGmN2AHi0RaHNjAw60kVnNh5jrcpGQToMEluiZKsLIJJiWYU6p9LISAQCDOKr0ASgF6go5kwWVOv0TLwZjZkcwO9hDiBG014qdi6qZxhGjAeZhaMp7UjQ6Ui1WBehCmYB9xZnjcRaYtUR4+yqxzjnQ01bawmJTQBQ6HeYtdp1297Zsv39rtWrjAgorgPq6mgwsf7N0G5uBvw3FFDVD6j/cX7gulHFJNgLPRDtM0q2yAtU+5pUasnGRBUb8d/f+6//DvSC3C/FrFFuWqvasd32oY2u5vbpr74kIKQry3LKRtutnYY9ef+B/fgnH6g8X23arlcIP/3tZ/bFp5/Z6auX9m/9m/8aq4TNZtkuzl/byavn9v5HP7JWZ88++fWn9uLZS7s8u7SPPnzfnjx5x3a6TZuvJnZxdWaVWt2anS3bO7hD3jL8UX7969/aP/tn/5wUE6BmjPS9+/fs/Q8+tLefvG27+7v29dd/sOubK07So3sP7fD4nl2dXlrvsmej/oieHMiMjJD9Ab1ye9d2d+/a/t4Dm8N3cbS0C24YmJgAXBPJ4lZbBHgAcigpw/8PEx7g9OrqymazgZVsSNsOs7ot51VrNDq2u7tHgIYFMZkMJGtLSVtM7op1tgHgFIiMRiO7ubkh+INtBB46+NFYBKgattot2+psccHN2FQ9tOFgoGwI0oNokK5XWSFEqRkBZMjyYvKVlhUqt/KQ9M2fPYTMyCEbhkwt+rmScia59ygto4E/qyZxgm0YIeeHOUvxRc9SJoTB7KEfePSbiYykQgWoz0bFPbK98bGhqqeqZtKQY8WcwaPGMQ8w4+DOaW4B+uJ6I6DalLSPKmIEQlGRQGwhqkGio+kzvepQ+MEE9Uj0AByI+R9lt9WfpD8pQC82ctId103Vo2K1CQgjyKbIUFEhTJ94W5CaBzahyihfPx2wuo4kJPFGhh+t45Ckdk58iBFoPgYgFFVBAD0qN8gWQ5k4p08ogIr7iyvH78UzQgWRRskeiGN+xusDJOZUQqijIYCQAJKAddyz7i16D1JgFgeJqEwJ1OaVsZgT+d+K15hOScIdDnw2X4fXBkWW90AVtaRIiJ/H84q5m1cH43cJZGP2+H9w03dlP/3I60teudU4SHUvnku+JuK5xefFvBKPLAX68X2CcgZwUo6NWLbo/2NA4+qGfq15D1xeOYzr8EezNgZ4vniecV1YjznNmPuH0+2KvcN9mgAIY01RQIvJGB8wWhgk2xrtf9majEJsJu1NEOCVlrVFnT23fP6m/15nEySAl1fQUu/a2nuzlyZ93TYHN/dgCqogYHMhHQSOwWDQ/IrEQOpvleJt9I6mit9moiLfCzRnMIfXAeH3JUWUzIGaniijm/vT9wJCoYqssu/1Pp/b+TqPJGJssQqc9SXw5BVC74NHEwzvJUuq5IAw1uYa8C7WoFcfnZUjEZb1CmGRqMl6FGP/V9JUz6U444pz18/R8C31pJ2k7BUMxz5JkAhAiGQxbalkHREVuOJ1ESy7bRImfpEYznzOimo+adbqMRMrwSskUX0kyJvzSyBOiR/2llFYRWegRNxgjQB/RCUEtG9KpC6YFpgb4xkCd72XfE8jRsGZijhMySJUA7GH0psZVhQ1MKXcZgM9XGAQLBZ2jZ65fo8UWhQemu2WACFfgyqUi4wQDGOvQDsP2FcAm+qVY+8gKJ7oDayXrdnAteDnK6uholhCbyAEYqZmS7RAQTUVIMj7l0srq69mVre57Cng3VddWatq1qqVrFUtWbNSsjqYDmI4ej/hwuargRmvQQqRRVsD91+BQTxDtgDxeaHWVLVFCfYd8KHEGIEkKENyJg+ZpIP/JbQpMAQAyQ17fb60L59e2D/957+wl6+vbDKv2AzCMxVUWzsC0QDPBgGfOYtGtG1ADMx2J68SVla2u4c+QTACtIdj/z6+c8y9RpZrfdqugaY5GeOZYqbgvFefm+jPLmDD3k3YioBtB6Cn+ElWQBozLptQ+F2CUl1jKxbi78FoaueXfcVJqyWpxnhvCA0BaCG5xX5UAGlYb0xVrGFfZ/Qih8Jr7CVMbKCii4ox1qP7G6KKWgG1WKI6ZC1R8RdWHgKF0PAoV1bWajdsd3fbDo/2mYDA3ICIDLRawNLs90ZUPQU4nIyRHPUECcda7THwWmd/tVdMI1Gm9gGPacgUQAJnReVfkEabiPH//L/7j1ZQR0LJEL2AiwmurWb3Dt+y8c3U/uovf2G9qx53EjTF0oSzVbMHbx3ZBx8/oHpfu9W2O/uHNhtP7fk3T+3LL76w1yev7N/41/9Ve/vdRzabj+3s/LW9Pj2xH/7gp7a9tW+/+c3v7NtvXtjZybkdH9+xBw/u29tvP7Rqo2KX1+dWgeFnu23dvT1mJPoDs8+/+NJ+9evf2NXNgCpTQPAP3nrLPvz4B3Z895gL+5tvvrZer8dJdnjvge3duW99lHx7IxsPJ1LgKq3satiz8WJhzfaO7XSP7WDvgc0mFRuNFnYxuLH+aMRJAMCHgcdiQU8jaKx19PhV4fGH3j9QYXu2WoytDi455cvBk0f5t2m73V1rtuqkFqinDpK8mHy0LbV2B/xlbeSjIR72DQVgsKi0uHVQol8SIHFra4ub6gwqTBNc20R9MD77kRkDKMTExHuioii6CCayKn0R4DMopD+PDGcpvIKNxBXF+F6o2hAQup9XdvAxIMk8tKKCp4NSB0E0nQcNMQUVDgbzw5InRRLui8A1XW8ELUq1K5RxwMKA33t7/MDktTndhgegGhZ0f+w1jKgvVOagwKYDjnQDpxzovtRXGABETblJcCMAIbZGVQ1DrdPNSKno6F54zneNXq4EtDd7/lwEAeanGQ1sExDi3/FzXh8qhPBiKmi3AQsU2cb9SPY4BZg4EPGcg4seQVCMtR9JRVI7MuOs2jgnPgIxVRvzvp11GxDRN9RPgs9Jv+e2F2vzKoAWesNkch6WGASLXo0mbSh7Tvjv4OvrPlPWUMGmaFM55Sx5BIH2vJ70UBAZ4jqRRU9UqsTscoqvPzOtg3h9skwJxTWMO/ZXUKii8hYgr6i+ZXNZvQOig8U9RPY/aGFMugQ088Bfh6k/b3qPyfYDnxnjFkmVmAN45kwKxdyVBsMa4OU8wP8YYEsJEH80J+kCvA4IPTHAsfakUVFtpPJaUlgM0KI9Cv0Tok7hmqOPuQhW+bmipqfdIdgOkjwveqYzGh6pzUXuI+0x+XsEMAswRarUv0SFcBMUFgyHjDIawOd7gWUhaJqSM4x3fF6pWLsOGLU2lKh6o7If/TUOdtd+18VeCkh8W1UqHz9/YYAs/jP2GVem5l4QlDZ/PcVJHBxI+TJP9MWeVby4YIWoZ8bRTaC8+NvHlXMU7+eVzgJTkdrlYC/Wtwpv6idkX1QGCF26HwlTBqCkgPrrfd+lKIMO4IJZgTlKMOyJsVgj+t1MYGaNHizvvMpK8vvrf/T+sf8EgyPONF0b5qT7CRIQygOUyZc4vxkIpn1Mfm+Z7VHBHHCAnVW0CCxir64g8a17IfXTbYCCQkpAyFIn9o8q45D4E3ZOVLWHiTo83XyO4UzAs8B1YT/H2QIWFj4X74P4LRKVOKsI+gAup1OyvxCTqSIJjQR43wmMY69EaoQ2AkMwumDlhe+DidaUVyrOFexHnlSg2iNbSxBL4X35hBlbMebyVhBUxVoNjDOA+dKadViAwIsQSqFzfrEf0ZBoHdM2goByMbbyckywB6oobCoACpsV9BaWKGTTqIqeCiAKsRH0JC4hfAMvRdL48eU06JRpL8C6RJWUMId6qBRolxTdCd89xUaqM0eaHecsaMHXs6Z987Jn/9fP/4V98c0rO7ue2hzJgHrTqg0IzwDkmDXQ+wYqK/0K4HOnsceziri3swXgjT1qQUov4txut8vPvr66Jh1yNIJ4CxIF2O+RtMO8r1INN3xYuUypTyS7LwBCXAN9DkO5U62GSmC6GhpbGxoAACAASURBVD5AEtSksf4Hw7FdXPfVm4m16ollxSP4PYkUQVUV7xRVaMYdjCOjJcYF5IIdgBh6hr0CFUawKRtWRTxeUR09zq5ILqtvECBcVeR2xwHhnQNr1GD5hsS82WyytPFwxva9wWBqk5ESKQCKAJfRTqHkt6uSFnZanhD2hJcSOWWJ2zooxJOr4en/w//9P11Vq2Mp7ZQ6dnE2spvLqb37+AOi0H/yj/9vOz05sdl4bMeHd2xna4fj0d1v2d3HO9ZpNKzbaduje8fWqpZteHNlz589tbPzU/uTn/zIdo/27QxWEJfndn51aT/66Ce2t3Von3/+BQHhqxdnRKlbWzv2Z3/6p7Z7sGs3/Wsrg57aqtnO7pZVqk3rD6v27MVr+8M3T+3rp8/t/LpnrfaOvf3ue/bDP/4xhV4wgZ4/f8ZKG0Bb985d2zo8ZrYBXxDGgQodONNn5xcsU2/v7FO0Zmf7jo1GS+v3J/RmGU3UiCxKG1SqoJ5Uk/UDjdorymRMJOxSXi6sTpUlUSvxgNEsivIvgilk7/Be2MTgEYj3QtCMzQSdwlPILU9EiYpMdniMYWKjdwqAsNVqUb4YYjTR0xWecaxQhZWRVwHpJURwI3pmcehmVKxc7h0/j6w7qjEApsiqFFLSt4heJNqLN/Fi2yya4z1jnKmqRfBRUJ6wCB1ciiq2cRiGNYMuXudKFqRg0cOughlRD5Kx4HRfqnw6u40ZqgjqovKSC1zEYR8VhvD8SlWlkFtOVTvtO+45w41VwY2y4w4mXW00esSSDHCqTH13RjxVtUhryJQe86oRD0IcYCv0lyZq3SYtbTNwjDkRB3YE/PG6KCIIPK2HKfh8fZbk7ON30nil/ry8onxb8Br3f1vVLT5VVVrPdnuvSZg3x3Wr+qTfUOCk+cXPdNpzSjbodTwIHcgHKOT8meHgzdVmQ3wiKusbIjD+wfk4MH7lNUSlRlnimFusprrpbB4spgpMVr0pwF1UEKP3RYkMBrtF7csTFoWPaFQKEShWaOCMhFcAf+1JWnt54zu+j72HwV6AVn8gb8zZNXW34KhBbTgp/2q++dqgamEs6VRdYcDFxxxJHgRCCgY1j/Qe8WyCMsU152gA+6OCUiQcJC9PRTdJP/JDWVXBepkgi+8S4VnyRSAnVTdjbwQwiIA1T2bk+2u+UtJ8F+WdcN2vYbPStrmGCCbcuyzev9g7MzGWVHVN1jGkEmdiUT7ShRw6h8pNklMVSNXj+Iy4j/x6b9sLwqZDICw8AhVgR/KN+xW3b6+IquSc9nX9VKUsz3LEWlaiDdQvWR8s5wm8c94WIDvsQnQequ9SFn9ioECKvXh7r+q7SqaDQmbekT2HqNocVggD0gNx/hKwuI8qgATETIIRgeSxlJORWJX5e9g1UPnSBxPVKVbUfW/i2e3Ba73cIpMnbB1ih9IcT3138TyUzEHCMbVB5EkefD7VRn3OBQDAnJrS68xBkwNe0u0IZENdV+MnoTolfBCDRPVlPJ7YBIkaeiCjKlIXQPS1inip1WxSu2FEkREwrOTViliMlFHXT5BKLRguABIAg2Mb94ecD82G+hal4qwkaL0BAT31jyPIRw8a9zM8c1YjNbdAF2XlcbFSqw9fpz0UlhUx98swii9DbEbVPzK1GHDrHMBzhy0GhUfqUNmXfzP6Cjk+y7ntbLetBVZYZWn1qhHYtepLehiOh1e0rADAs+XQVqsBjejBpmrgGWKfsrk1a0tr1fD7EKYBZRWq+jVrt2pWQeKT4iGM5vWFpDHqad6LDkDM3jNcL0QBAYaq7WKuuyKLfKhdpXIB70e8N8Cv93FPWvv27Hpi/8c/+ef2i0+/sc+fn1tla8+q2102nSF+BWjd3+rYfrtl08HIFvg8tOnQ1B5niRgAFVQ921Xb2q7b1naThSU8K6wZ2IdMhiWbD2F9gddLsBF/g+UAoVkqg/L8V5ID84dzANxd1CgRh0PMD/tZwNuVFMbrtSbXFNY/3BDIrhvJX5A9pexjVuKMYBgMRQLCuvf1qoc9+nujbYsMgyzmQ5sWLPewXhA7Q8cENNBlFWftkE4A+D6TwFChbVSt3W7YFDYmy1kBCI8OIb4JP/ahDQYTtrL1bjB/0CqGtirsD5qPZM6gV3YqLCKrOSi9NojrCHYVnlJcD+OApFN5CV9FT36F1/b/+H/++apaWfCXm/U9+/abU3v29MyOjx7YaDi2X/71L+zm+oLNjffu3LPuTpfKolvdph3e37ItqAdtte3tB/dtB2Im4xF7Ba+uLuzxe+9YY6tlJxfndtnvser28ZMf2N7Wvn377XP7+g/P7OuvnlLIBTYMf/pnf2ZHd+/QrgAZgEqjYt29bavWWjYcVezFy1P7+ttn9vLkwnqjiXW29+z+w8f27nsf8qaxKb16dcJKGwaie+e+7Rzcs+FQDaqTCRb2gpvN6dkpVYMARFutrjUbXQLCEVD4rM9rCMNybrjIcjXq1mm3WdnAHOBGONGDKK3mBvMOAgAXagHyR5Mos/meQcRGiM0RZqqYdGzYXigwix6ZyHJEHxqyVDLLFCgk7YK9EInrX2SKi/6/9X6uCPQisRuHfU5Hi2CjAIS++FAdLQiahZiJYBD/P8sWR4AYXOWoEN4WHMXvqnldvR1c7N7cuxmI5P/OQQMbhpGJdI+ueN+krJfZGmAdenZ8ExCmMUrZ6rzPK6oVuu0EfrmpFgFeqkoGGGT2lgqaid4YvYwRjOdjuA6I1mmOqjatU5DiuQU9Kw7IosL3HTS2AvDlD8dfm1ckbwsI88A0V/yM72+85Rv/jCA6B4bf9XzzsQnZ7njG+fyN98p7lgpqVCQVNpUzI9rcuG/cf9FjWtipBHBxAYTCyHqD4peBwuCtJPXSRHMrghBX5xNVLP35rrGJJEAERaR5uRhN4beEdZkD2UzlV4bUUngNCiY+Ne/Fy9Vf8X3sPeibQNLttjV/21zSc1sxWcbk1gZYvm2O5FVt0DxjzQVQRkY0AKHGT2qRuiavCjnFWVlY0XLwPmBOaC9OCaVIIGEOx362Oe75eEd/KsYksrJr4D9ba3G/sSaKJEQGCDdB1/pr0x7D/SZL6N0GCGP9ryVWoEC4kcQR8kgJrWA0pGcIIPT9gHBzDvjK8JS8V6Ipi669Mjzpir69oHJ58oJVXfZZC8Dxt3z+FMDHqbwiw4RfbUqW5GstzsMiuRo06YjfQkTG91In+2d8Xp9bzqKZz5AgFgjhZXlPOM5zCMdgXXDNeIuHqO8+J72ShJvTc3OvwEIqX6On8YeOfpUBHAGVV3/yuZ7O1JTglYhSoozmZ0I813we+ycSDAKQiV2hZLAsqXBWBbAOCrUqi5g+9Bb1dYe4Kyr3SnKDZhfKnYiJUA1qkKKJlh1WVFmxKnGeAbio51miLgIyLiKFloIJ1D51baw6kYUAcbAKQZkUYpfWR5vPaKQEJZ6RK6HrntCmox5txG0ChEpGEJz6nlFrqOcL9ED+rAJhGlD8FgQjeo8V42W8JxkWtrJqXRU3JP4AzNVLhz7DFauFrdrKGlXYS4RIDRION7aY33As625PQeuK5cwa8EIsz61enVm5hP7EsXXaANYVq0Ikhyq2quqQTooqF7AsK2OYuwBWntRgrIjAByrWbpXuSTPmVsT1lnANzOVRaQMDo1S2UXPbXvSm9vO/+o198tVL+/LVtTV2D622s2szA0Ca2nI2sU61Yh08H9AY0fpQhjWUGXoSKYMBEznoW7Sq1upU+TfAkNggAiXTYckmg5VNZtAImVLQh4lBAEGI93gyj0lA9x7Gs0WMjbWJ6w9hF/w3BC9xXqCfEUWNFQ3llzbqj5kUEGVTO4TEYaKajMQhrNlEVcU0V4IIQFWp/wCE6rNN8SJ6PVGtxvAi5tve2bFGs2bLMlRcQfMcc76xz7KKhAaSTFgvmG/wbKxTVGZ7q231GmjJU+uBJnoztv7N1MYjVAvhgwigjYp30nvA+sdax70jiYvCU5zpw/7QxqOJzcZ4tlWrl+r8GxYaEBPlPoMz4X/9R3++whs16m1rt/bt099+Y5/+7g+0WUDF6us//MHGoz5L3PeP79ped0/l1K267ew3rd2o2+52x9596y3b2+5YZbmw6+tLmtN3D/dsWSnZq7NTG0wnNlut7L1HT2x3e8/OTi8pLPPp776wy/NrTpgf/eSndvfBA6pyltBQWStTObRWb9poVKKtwzffPrfr/thmy5Jt7x7Z4Z17dnzvASkGqPidnp4R6OHP7uF929m/bzc3IxsNAdyw0YDfPrMzAsKhdTqo1rWtUm7bZLy0yWRhq8qUTZ7YcArhAhi/Nhu2tS2lT2wQ2FQQUGEDQlYFvHFxttFsrKpgJEeVxXNjzrICrHq96Y3LM1Y1AxAiw4GGdH22DhxIDeMLlUI0Zpc8g6pNPrcDSId9XqES2InAySW1nV6SZxoj4El/g76CDEzKMHLh3NogHwebLyBeWwKMtwaEWZ8GFjO4/AF6ogqoz4vMclLXDMDDwwL/ywAhrkTlf0lmF0Fe2DJlYh0BvPMexPxAFQVF48f3KeipRQLyDZVK/b73QLvIDJ5povw4tccz/Hn2PWiU+l6igUXAF9cWWeA8iAxQG4Bzs/oQr73t7wjQ84A4D2pvey/8TgG6NqrH+bza/Lw8eA1wGEFmHuzmATP+WwF96k8M6kVQmfL3imtjNSOj090GdvN7jmuLACoq6zE+mo9BO9McL36WyhT8Fo8PpyFHgJVxbj0QFK1Fvp5vPm9l5yNDryx9jHlUhSQpHz1G3h3nZRE+w8y4Xr0XOITVexNjnAPpnMoryqhscJAMVIUnKuFvVi8DHOglK6rsiYUYSaoE4LSG1wE1XqcUS1q3AQilpBb7TMwFzQdek5uhK3CTr6HWCYQlBAizHEBRGQAl7Lvmaz4HcW2RMJNPFA7/VMEX/knA/rY9L2x91hM7mi0RqEdVX3uI9pyg2HJ8MpZAzL1UIcz2+RDrSFPUz6R1QJjmnajGUYXJ96XN9b/5b12zqm9OTC/2L9mdRD9iFACTtYMqeWA4ILEXa8CBe6h8ZlY98uFKfo75CgyBqJij6bni6kLILBuj6Ozi9MH3RSVEzxITgviVuYT3EDvwaVTKNEFXpcIoOEF2D6pnNElvszoNdUCtP42IFBnjvNbekdaFQCjUHgNgcr5jDdFw3K0bioqrKq+RaECMFusg30dinsWZgNdwD4Qn4GJlszninjGfOz4HATbUIBVXyCJCT9Sntq/rEKOhaJezfLCHKVkSNDYkYyHlXxPtD71rPs5c+d57iDwTwCErHqgaIpj3fQ4y/2FFRbsKXo/8PKlKzb5H0AAHtDMAKMR7AdkxhkLs1JBZN8DkeDS20XjiNEkl+2NuwqoCzAQk+vFZuD6wwPA86k2xw6CnAMVSvDeAI3sRG4mjiAoNxq4GY3uAQgjGVOFluLJOs2pNUD8r6L2/svn82uruU9hCPx7sG+YTq5ZkWs/qoCGeHREMQuW0Op9YvWTWrNesWataA3MUM1uN6CrsesU1Cu3LRcVWi6orwkbmzK+Z1Wn0H+Kz8fuw1FDFcVxr28lgZr/47Zf2+bdn9vXrnnUOj625u2ejORT2+zbsXVt5BpuNpdX8oc4wztO5jSegA4PfWWNc32hWrd4EwJPiKooijVqTVfbZ2Gw8hMopWsJGBJtV0G+beIapVYQiUCVU/qAmK09tJpHYViBANobH4Qisuzl7cinPMi/ZYoqEgEArd4BIKma5WMaBXGuorKfzGC+HOinXidub4dzg20SbEKut6nHFOdtGf2odrpKw8lB7FqnctJmS/RuYhOwJRR8pKss17YPNZomV597NUH7oPVQf4RdfsglotRNomOj8FnUWmAK9mwsWjnYp4qNnfnF2YTdXNzbsj1kdbFSaBMqreYnjxOQI8Mo//sf/2aoKTvAKZf6q/eKvP7W/+dVndnB4TMAyHN7YcNS3ybRvx0fHdufwyPZ395lFGYFGUS3bTrtt77/92I72dq1RK9uYSkEDWn8NJmN7fXVpkBqoNBr27lvv2t7Ovt1cD+0Pf/jWfvvbz+3ly1N6jrzz5D27++C+7R0eWKPTtHqrYZ2dDnsFx8OlvXx1Zk+fvbT5qmzVRtt2D+/advfAOjt75KHD3w8CL8gAAbC0tg6t2T6wm+sBVYvUG4ANbmY3NxdUkNrd3bV6rU0fqsUczZsrm9uQTZ6YDKzMoeEUD6jRtJ3uDqkcsJoggJvoIFhBYpi/g1Jxxba2O8wUBd0IGwszUSsZs3IhwM/Q+4tQIUSWDSVn0j/gjVJvWL2mbB2bslE9wxcCBG/eV2Ag0FMEaVn2N6pUOCD4frCzIA1WiycCywiSb6uIIbuUqEdvVqeyWCPiGQ9YwNrP6J3FoeJIaaPSpaSevGZS8JDsDtasDzIgCXJSvSwgGWBBHxsG1E6Lcrn9ODTjYE6AMLcYiKAzC/Yi0HEBmwB8CtiDBobf07NIVCfvw8oAYQE2IgT0F+P38oA/ejE3gcJtoC2CT7xHXrXLgzrFq+uVqPx7eQC7WTEtgu6NKshm0JgHujE38veNgCRVyBIlM3+vPKMd71koh2VANOZw3Mf6HBC04HhlPX2b1xPjuQkW0/V4sOs4SCAwGd1HNSDGiOsyDGrXSjTJ5Fz3pPeV7Yb6cvQngYP8ewGM0ngoUaEqu2iVRRXGJ2jQKj0qFU2qqqx6zLV8DgTYiHtXQkRqdnyPDSEofUyS+I7rj3uj6TIPTA9qiyp3yHbr2gvwwz4u9SPGc+GqctpkDKcAkPch+jhS9tuFU5TV1eGMy0ZyTXtESlIFiKLtTrYf5Z+7Oe9jnwmq/W1r8bZ5X7xnUSFc7wHcfOY5KBRYSgmD2wBhPneLe8kqhCk5GdWotBekvcoz5oW/XBqrHBi/secXODj6ch18OWBhhdCBLEGA97GFGi6rlDkgdCox52CxuJJ3K4BHYUzv25lvz7528rJo0HNRXVIVKuY7wZjTzzRfvNLn5wufNeYOVSe1XrgeUAlDxcj9C0Vlluofq2SViid4Qd8SlZ9zzQPM9HwSo8QvypaVMgGNqKdiz2jOKemZ1nMCsLHmYg3FXMD3c0E1nUtJ+ROLAbQ39N/hvCQgbIK9VHUTbYBg2UdFMgSjB7G7AITaf1VqkVhdxfuaUo8y7x3JvKoEMkiX9Uorkzeggq7QN6heYYAxzhEyOGVVIXVGgVRSkovzXkIZiKEQl8EigIDQK5NiV7U4/+g1SECoogHuCSAPUwzXBGEPwHaNu/ZnVAgxL0BPrdLnMNEW2TIE4FwDnRFzAt51Y1Z8wAqEx2AZCqOrGcVmultN9tuxgctgrza0Zr1urQa+aiwsoOIGEFgxAcOSjUgdhHANPBBL04HVSkv9Djz+YLEhaRlW91BZl+tdULVLEhRcAhx4JUzHF+PVELejIArGdiExGu57rS27HC/s159+bZ99fWK/f35h3XsPbPvoiPcNi7je9bktp1OrLld2sL1LcHlyfmI3pGbObQ5AWKlbo9UiuKs30dbiZvIUNapYFcIxZKKVFVvPJhpDmLR7gkJVOe/PZwuXKnigSWJeg0lHpf7JxPr9gY2HY1q3ERCuAIhBGQZtHJ/tVT2fQ2glisRNiElpfNwfmeqkiPAlSolYXK0H0oxgdR09lNg3qNKOBKNayKjwS6VrJZLksV71YpREedjKBFsSqLDOIRjZp6gMnu94DAYh7mtpixn6hKGeLiowEhcqeECzBEkKvB/AZNN2drvcNzB3EyAcEQjCXrBKQGg2GYFmKvGx0l/9/D9f1StbpEtenA/sr/76E/vVb35v9996ZHsH+0T0g9G1Xd+c2/7unt29c8feeeddbhLPXz0jf7ndbNhHT57Y3aND67Qa8uYbDe2yd2NXvZ5dD4dWqkHNqW2PHr5ju90D+ow8+/alffbZV/b06Qsq/hwcHdvh3bt2fB+VvV3rdLcoFIPy8GQ4s5OTM3v24sTKtZY1O13bP7rHvyv1lo3Gczal9vp9qnNigjRbe1Zv7BIQYuFCZQgGmgCCg8ElG3OPjg6oHkpdWCiELks2W/SoqIrNQJsJqJ0acKiGYgIOBmpIBZ+c2bUlFIhmfLBA/Xt7u6IzgA9dSKHj4WDjglprXfRPiDVA/QoZKZbsNYnwfYnLiEKZK8PRwiCaIAh8smDGezB4wGbZjZgkyJSFBUOABoxVBDn5QaJDSwp8uax9CnrzZHiIHWiT1e+m3psILvNAImiWhS9UiKMU1JoEPiPov60aBWpDvQqp3aSMF1Qh7nvefKzx0BXoAPNeruizdOVA+TQFqEtCHBGjU+7ZKUiqPGUBfIgEFAG9NmZkcPAsN2k7eTAZ45rfY1R1NwFhHvzFeMfY4vfpyecBbnpeb3DHir6p7wpg82B4MzDeDJrjPTYB6G3PPgdg33Uvm2MVoDv/nPWxStn2zWshe62ovgUAzb+3KcgRfawbarpBA/PoOsBJgLs8UE9JmqgWq/pQJPiLiokEE2SGG6ITb1L2ciAfYxqy0wUgzFR8o1LD4Cmoex4IBCjaBH/fNVcYDHpAGkAv7j0BufVEQwTzyFxLBXEdEOaANN2PglX8myqF/syK8SUzQdWWAJhaI67oS5WMoPYpuaKEgCix+R6A99Q16fdvm0vrn7+u9htJte8DhBF0rq0Vt9HZXJ/53vhGAgVAI7xM/YX59W5eQwK3LsASlMRiHbwJBhMgRUpLe/jmfNhcy/mcjD137bM1AIo8C/GhYJCIEhmlJ+zjAoZZ0ooV3+hdDqsQ0eIgre7hrK+rHOils0nX4+0V0gks+mYp0MR5ITo/niktDFwkheCJPnFSlUVwpTmj6iHBLQLogp4tSqE8UdUGIQCW5iurGc6cWfN8pfgHwhCYyCOpp0AN8YP6PAMQquLoGmlr7QoBkuTBJkBA8SjSWZUADhBMX8CaRMggTqcKIQJwAcLowQd9jwEv6aAKOBfoqfNKY5G89Z48/LwAdlCgdhDqfEZPSKsXkpUY90LDaSxArt7fWPMAMwjkVXnTGGG88bk6IzTz1NMLttVYyrWI2ZqI3+AJLbokkvcEhJOx/BGd4sr9htVH0A7VDy+uYMnG9DKEEAqAoCwqwlORiqrwtIMvYQ1tRTV57BEQqiZM24j5mJ7TO+2G1UDtnc+sUh9btTFlb2Sr0bA2mHFQ1ZsDBKLAMLGKIbYc2mo+sIYDwvK8zz5DijxWy6w41sEqA7DAM0QfXfiJcp3Ag7pklYUDsYhRCFJiBXnMI0NI12hYWbWzY4NZyT7/6rn97qsX9tsvX9jO8V3rHh1ZiT2r8ILs22o2p1LlvaNjgqKvn//BLq961htMbTiBL3LJStDecNAMQMiecFeVB52z2UJLFESCZIHG3kGCKPfzc3op4y9U7zFvViWy67AWwKAL67ZBv0+gg55RzB9ac7DS7AwB9w2M5AhoqQR4nFOeeMC5AVoutUPUsjVdTWwJNVU/S2SBJuEyMAJ1lKhVQdVD8XgBCikiB3r5DAmeinV3drmHSKPEabGVsg1HAzs/P6PFBZIFSyT1lgCz2LdwH1gPUkhW1T956rLHmsKSDWu2mrwfzOseVFx7Q5sOJ+whrJYb9CQvLUqsNDJpBGD52b/4L1f18o5dnA/t898/tV/++nP74qvn9uSjD+3h22/ZwZ2u9QdX9vr0JRtlj+8c2o//5MdsyPztZ7+18RBVwor98MMP7f7du7az3SFq7ff79uzVS7u86dkMNIpG05qdtj24/zZFXFCxOzk5t2+fvrAvv/rWXpycW63Rse7Bod19+NCO7t61/aNDqxKMrWw6HNvp6YW9eHVq1WbHWp1d2z24a7XmFrMP6BNEUzEaRtnQXSrbVmfP2q1d6/UGVC6Scidonn0bDi9pKHr37hE3DAy25FortJCYzaBYhUqevNHA5wfA29/fI7+5516H2KSgooSG0BIUparo96vTcwWADxusvHPkJ4L3nIzn3FiazZaCEWSnZkk9T3RRlZQLilOWvcbBiT7C6LVIVDQHJhv9IREs4P2QVQlAGBXCAIT54Z6CDXDUoYqqw1cBQgpdNgORIpBhgKZ+gyJA8IM9BAkYjEZlM6ilidnqizMFxptgMK4CG3sdxqVFtSD1PsSGokbkFOTzkMI24RSwuI8IUoMCk4e4cUAFTUf96k6Z80A7B6K6PgWwRYbYEen3BZF5oBjc9hywbQKoPGi7LchMAVoSsngDMOXR6EYVcRPg5cHqdz7/rOKZg468MlpsxpGlWzPKTvMmv9akqvhmsJqPUR7Ic3ycTnXb9X7X9wL4hHpi8fyd5hXzQAWMsBhRxT7ozAkQJFCYA0I9O2XmkXm+Tcm0mOeZ2MnavVJwUdlsybfHSo08b/Z3nrDw+ZuufaNa4fMgnh+CIByEm6BA17KufhkAjVUDB4Q5TTj/zM05gechU+pNQBjz1ymUrDgKyBdzzPmkASrjvQUIBUjz9RIgldLpmxVTF6iJ94/fy/eKCLDjOefLKALhfH5pR3hznPPnmb9XDiSBIzcBaj52bybzfKNmVn0z4ZEDwrSWiut3Vcrv2ls2r9EHVQIVQV/2CpBe64CQQEa9TXHtEPwo7jNjdURlMPZgadVoz1Z1PlFQixmf03eDwlr0va+sXKtLzIQCEe7bRWsGzY2oKmsdyT+W+M3viYDQQUyAEgA/nKtYv5jvEHhA/ANGEShjofzJopDXbfxoyPpe/SdUBgGMSD14YC2F8E8u7pZEumgeVXgE4j6wVkMlG7ELqK7BDIoEJc9EjH1ZIlK4UVQ2Se+k1+uEjCWAHtwzWUruEwtwKdpmUG8DoGouRTWfyVVHbAjwKRjiQh60QqHmAqp9iC8EsIM2GpVHAkLqpyzkMcskuiof6AVjcpeJXz0/gEJU9fAFuijiHvY1sn9wTECIdh/ZE4Eeq30XYzQZjpiUB5CEVgTuUa9HlVSgnj1gLrZHiydb2RBCj+YF1wAAIABJREFULLSgANMOsZzAjKQcoTwJgZC5NQAk8HQhTNOeW317YfVqzZqo9rWaVgVb0aRMWjFoU6A6OLDFDPMJAKFkDRvyZ2BeoAJZLUGZVCqfsKmAfx3ABOJEfQEQLtl7GOuTexBsKbiUVBFMCXpvtF2Z1Ttdmy6r9vzlhX3y+bf21598Yc2drm3t7Vlnu0ObhGazRjfEWqlq947v8b2evvjazi6v7epmbKcXA7u8GdlgPLEZ5gPWMaj7aL2aAv+uqKLZ3mrYdhf2bngmLs5IJpvPXe7tYqthmwgLEtC1ARLbzTb3FMxlOAqAiQdaeXypqCFjeiZ33L4kxOSUmBKrhP2FaHUANbzVoJgU1vJ4PrT5alpcX3js4m9W+FyZVmMpejjWLiw8aJ1RKtPKDte/u7vPOYK2M8SmsqmosNj06uQle8bBGoLeCApIqKRSHZR6GZHMUFy+XKFaiESI5jw+kz27FFacs08QGARe8+gbRAGsDF9y/LdbNdH659kv//6qWt6y16+v7TeffGmff/XMnr++tIfvvmv3Hz+wO/cPaBZ/dX1Oc8xud9v++I/+xAaDnn3yu9/YzfU1J9yPfvhDe+vhA+vu7FDB5/LqmgIw1/2BNdodltqxGR8fP7buzhErZZeXPXvx4pSA8NXJuTU6O7bV3bfdgyPrHhxYd3/fqliYyJtMxnZ+fmknr8+tVG1Yrdmxrd0jqzc6NBMdjiYEhMOBVPOwcW1vdW2rvU1+PwQRMNGmE9BZr2w4vLByeW737h2REopNtwLUXEJmbGKzCRREp5QvBpDE5EOG4ODggBvlzc01HwJ419yU4DFTAtAD1VM9BAB8+B3MY/YcjjGxkU2oOm9a1brIJnpDgRvaKhunTB+PP216nvmpepWqCLyKn2tSB1DJD+7IqAdNLO8pyF+XV+M4+UpNB4R5uBMZ2JS9WQ98xGnfzDJvgpP839rUJcpTHJguZ1+IZng/Vgp5ZfiOgyya3IseDR7oYI7I8iHoYRqzpTbLoPJ4JSIPChmwKCLKgsh0pBdgsPC+yk/7GKtEpcFBEiAoD/S+D7DFoZ8HjLeByc1q2hu0yVuEaIorzBB+HuwH8HvjGW3I28fcue26NgP//7+AcPMaN8HWbde7FkR7VQLBiKpz6z0B8e88mF5PjORAT55lqk95kLvWlxuvTfYm6fOi1htvoYRE0E1kiu2zOuZbTKdcudPnY4yrKG1SlmXPLTPoEaR5xtOnMJUq/eBP1LIU0AnEhoJnBMKpYkn1Nl+ca6DQry8ft5Q8UdZagfX62H/vvHfK3pvv6fXB6EcM79HoM/YeQlYdvOoXwCxVA1VZwJ/4HsZjs7K+SR/W0Kd9OIHNNynY+es27zusAtZ3U1XSVMiNJFNS3xS2SfM3X1ebe0NcZ3pG62OfmCPZHuUVVlVTI0Bfp4vm95+fF8Uz8pLVGiBkv48DWf9veXuKgonRZK9OUDfCpy2k9F2dVueezpy0VnPKdqJYa4+NeZ3WJJ4XpPLBONKZ68k6B4MCMvLSLMCq9xKBDghghJgg9nAaZfvvIMiUmqfrC4zHAlB1JZMptIFqofvyJTaLxFlYNHaG36okrzid015kKOw7tE8UlTGfj7RjIAhR20RejY8zLZSD8/2aH0ylSVXLc6VhVNNU6ZDiZvh+8p4LX9nEymH7WiFGpHMyEjVSdvXdx203QtVRVWL3EaaSJ6p1c7KvEDcZAaESCARx8KItQcVSvY+sNEJsn8qNIZY1I4gL0Ic5hhhOtFLoPoCOKOonwHOomgKoIXeIdh48DiTwJVbjaszskZQKJZMAAJOlkg3df5XqrMzxCwyQUpjbIWC+q7RppdbMym2Ixig+QXUM9mToL4RCaaU0M1uObDEb2GLas1azau1m2VqVqVVtKgGYlfwO0YYGtc8mhEoACFExRI+l05WrED1coArMOiwI+dQFUawIBodX6iP0UtmXyqTLVc2G45V99fUr++UnX9gSyYFmgwr6e/tdeuYR3kHXo7PDZ35x89quekO76k/t5Kxnpxd9O7vuWx/geiZwTTGZWdkWBIVm1WbJGu2ydTpt74eDL6KqYKqUK4GDCjJ6c1EJpqrvFPMe4ixtpxbPbTqG6i3mdE1ejaiwOQUY3wPHWL6/Sp8qYeZFYQB4tGEB5KEK2xQgbLWbNluNWSEMVolA35zAX8qeFYJ7tHpRSVT8FM5XVbkXdnXV4/XvdLuscGJOau1VrdGsU3gGNn2oaFZK6DFEYYjyQb4OJL4oFVwATXlKgpmJyjT6W7HSxhMIVaoNTdVu2botYPMCrRTaYiK+x9qj2qKVzj/5BysE/C9PLu1vfv25PTu5tMve2A4e3LfDB3fs6N6hlSoLmqoPhj2CnQ/f/9B6/Rv79LNP7OL8ghPnpz/+kb396JHtdXdp/Pn69My++vpbZgX2j+5YCTK4S7ODw0e2s3OHHie9/sj+X8rerEey9EoSM9/32CNy37OqshaSVWySM92cbk5jplsP0vwvPQiCHgQIgqQHvehJTwIkDSC0Bj3dPd0ku1gs1l5ZuWdkxurh++5+BbPzHb9feEYVNQVEZWZEuPu93/2WY+fYMTs8auLJ430cHbewsb2HamMDuVIVpVpdxvT0IqTEcWY+RuusheNj9iNmBQor9Q0BQnqFDEeBCjAwbjjLpWu1Guq1ioQQCFpZUh6Ouuh2m+gPTpHJTHDl8o48cjipclnSDgtC0dawSVoBgYR5qrDit7NDQDhJAeHcpF7niykSlpLV82fgg2CQojUM9lgm7vUGKv9WKw2Uy1UZX/b7pLPS/DECe1RUCv02CsJCo71/LyQ+l/GERArC621Sx352cQCTZmUvyvLHAdpSlERJvMqFgDA+WCzISHvBDMAG9YfVXkGvpiyD2LTkaNSa8wGWHzIxmFgFIVKEDRlj7zNgYKKxCwqf5ysEc3HOKdAT02XfAIQrYMnGKKYmpU39cX9bTL9SQMqDOlQo/PM8wFr9zDjAi2BE9IzPf/5qhYcBCw/vZbh3wfjHP4v/7oHyRYH4RUHuajAagzH/2erzi+dePPYxKFsNPv29PEBZ3lxUzYyveTU5MdfuZ//5760C2NVr9wMkvv4lIHRwQ7izHN/Q7hRoWaKQLKt6ccXTDiH/mXj+lN+mWnF431UKN7/vwVWsrJrPWl/c+fUcqjFeNQwBpNuVsJ9BGcYg0GMVkPMVWb+O5dyKhCXiJI9TUeOxT5+dIVyti2jcV59B/KyXnxdUBy9KSlwE4j2J5VW0tOk/tbtI+wVTKrp5QdoaVn95AAPL/Xilah2vD7/Wi+/dxvOiJMnqPnbReMRz1GZtEMw5R6ENqo/RvF4dL98/bK6llGq7rijRFYCYXTMB4fn9I15vfl/xddslGn3q3HoI1eowA87ZPXivzvl1b2JCbjthLBM/w9Iqu/d9p1Uy78cNvUDhguO9keOeKxaXnmN+/e4562AwZuuIQULhh1oF4ykrf32by/KVtTEyFoeNrc07szcwYGxKh6qGBXEYCZPIuzAA4dD+oWenyjirXk61DL2DEkMyipzvA+H4NAonBaKCD6sBQgOFS1qr2ghYFXXbFhtTWmowWeaAT2rCgTrr1kV+nqg6GGpJ7jvrwFPgL/Rg8jMsFgjiX8EuxhUjLb0dFDBJuVSlxmjF8qYl5XY6U58fW2kWialQ8n1dJIagXntmUAvlzHPAyjEfU9BkNAn7nIFNBuNDCQGSijuTTyGDdgIygk/+jFfMmICCQfr94VBtSOpLZADL5LMU4i1QpzUB6YvDCRP7wV6BNgiZRH1wrERRBZS0UFqhUbSFy44J7HlxgnnRbDIISKhiT0BBUFgoco+eI2FFatLDbNJFrVxEvZJHvThHjp6G7J1bjIHFBCyaFqloyj8FBk25tEigQWYHJigl1MZgVZAVQYodGSjMUkAxayIomoMRi2Ix43xmFXANB0ctfPn1YwwGQ9E662s17F3awY2b17U9sQpF4RDOxXHCiuAMncFcgPDgpIPXJ200Oz20B30VYCTQOWMfG+0gMphnJ0BhikajjjpBYbUiuqhAlfePL0hvNlpwt9uzAtCc684s4bzCPJuYVyDXGittfL23SKlSF+ar9odQOHCWsMA8250IWQmw2eNZpk1GCcjPkNAyJHgKKkGtpIkBQoLBRr2Caq2iiq/ObYHYRIUpXvfx8akcHOhwwP2L3+P64+cQDLPC3O60BQiJR2yvsLWk6vrc1qvZ4JSVdOJ6V2yULFAoE2uZOA/Xh9vdqbBGGxAKYLGCyjGacd7w9bTCKCDT/PJ/TPK5Cg6PW/jDFw+xf9zBWX+COit0u1vY3NtAvsQFPEOv05b6zZ1bd9HtdfHtd9/g7IyAEPjpRx/h9q3bokqenbXx+uAIj58+x2gyx5VrN6QKNBxP0Vi/isbaHhqNdfT7Ixy8PsaLF4fodIe4dfdt1BobGE+BEZtDFwnW1jdQIQpeTFSNPDk9k/UlaaLlSk1G8VygbhzJTYzgT9YOeWZaWFYn1cnK8pMpsz00wTwFMhNsb69rcClKk5EhLCeQ8Xwp08pqHoEiNxSCuM3NLUwmnIxt+aTMZuSXkyLAZlOjlfKLg0IA2WgwY2JZw16PXiMZ1GtrKBUryjDpgQW6hgdNKcHLDkCpjkpt1Oir/I8b5kUHpQNCO+zSDK8ffjHlxA/5GAh6YJUqXfJWKDoU0y09sNa7LvuTUkAUvhf6Q/wQiT/HwZtF6F5zIfhMxVj8+s5XLC3giAMtUWTOGe8GdVFttJZRtoyKU8xsXLhARKcIB2ccdF8EPtOsbBoeeWLbs9J2XQ46XGDBskSs3MSBvr9LHOCvAnUPGlYDxIuC0BiwrVLjfOzj4Hv176sBno+H/178/vHvXpRciOdWHEz631cD5YvA4EXv64BwdQ749cRBegq8jVJh9YD42dkB6GN10Zg6KExBkM/9ZTpf34iDYGVWJVZh2Xp7X0/GWEDmgFDXKLl4ZsW9ArkauKe0yFXwz2yzra80BWGfZy6mCh49Ix8EZ9TvQMW/pWefJ2C8RJlWqSzoNGGLsNqje/W1mvbmOgCJ5xsTL6tj688rrmTHVW5Tx7NeqZSqbmPo+4yDnBgoK++svjBjDNh12DPzYD3eh1JT8WCuHZQN0/0y7WmM10s8f+M5tbrO/nMB4eoaW66XsJ/7+52fc3FC8HxlzN7PWRxxpTDqsYvAoI01xz14uF20eL/ne+oTDXRfH/Pln5aHX65BVcTDuolN6b0K6BXRcxTxcyJhBDx8vun9pntS5Bu67NULQFUcZhsHUbS8Ohm8QnXuUWBhGSgapTEp0DPPjNI1l4PthIMniV0QLLBPKih6mw1B6E0LvW7We+gBnlX2ValUr2E4Y1nJCfxS6xt0c/ngv+jG8tGiJz2MVa54XaXnmoUK3DvtrEnbMCZTVr6YyCbAsT4pS1Cavyyvy9XWOVZcl1axYWWLAbclwHnPDtrMwsKYC/yPlTkCO1mJMdktKf+w51GNlBYPARDyZ6JvTgnGRgb4SA9V5XZue2ro4eR8ciVQzfGgBO7Xz74/6xM0cEqgKWVg9ojO5rZHsBcxoWrjGIPRECX6CxYsCFfrU7cnYMpknXZaPosgQsNBZW9iNkc6ajAvZ4WG5oMZyMvagAJQq9ZQLpZFU6T+g/QECjPMClO7B/b+UfRKQJ6VJsZ9cyTzIRaqEPZQLRdQ41eJ64zPkToXVLadqaKYz5I+SluBObKLhQBhiRUuChhmpyhjEMAfQSrHhs9phiz/njWfQEsUWrWI/xEQ0mS+VqMWxxD7Lw4D0J2hWMyi3qiqSshqP4sqBDGi5i5G6I0maPdnOG4Ncdwa4bQzRKs/RHc4FFtuMppjNmLFij2pBIRTLHK0TGBlnT31rEpb5YxVXBZEOI8Z+7IyyEovQdZ0wrVtRRSrnttJZcwx0kN5bpgljJhh7P1VlTtNFkrwKBQjmDC1U8cqh+rJC4r/2QKrpqYr4Ow8N6vnvkB3gVq1IvzByqKLITmIJRBstTrSNOGc4NyzPcXOJ1YhuadQrCdDMJg1/ZLl6R7VSuw1VhmXZzjHiV8lVq2ZkODcst5hJZrYtjZm9XSC6WAiwZ1klsjDW04CrBSefvU/JDRtPD7t4otvnuDFYQuH7SHKGxuob65jfWddwjKkU3fbLU3mm9dvCX0+fvYE7VZbG+RPfvIT3Lx5C1ub2zhttvDq9SEePXkuH5Ibt+7qMCCls1jdRrW+ja2NbXFpX78+wtHRmewe3nrnfXkL9gYTNNtddAcjbG7toFYto5DM0O12cNo8k+Eoe/BKZYLBovjImgLaXK3yU6Je62IIJENVI5mdIaJeLGgyS1DYxGIxQmOtalLPVCMKgDCfJ+8/o0xEhq2yVEDKEVBWBWRJU+h2WwKGFNcx80zj8LMyyU2VB5sqhPWGZU+mC8tmJFYhlEISs2GBkrEMmLzfIfQh8fkTEJo8rYFNs70w4ZwUgKT9bOeDqNgXzzKGb2aRU+uAmE6qAE2UlaBhFSZmVDRbhgbnAx9bkOkBbb/mAYBR21wcIu2LsQypqWTpr+HdzwHCQOP0zzOhBVN180XsqqvKvAVxHa/acgF5MCW7Ci0qO3C90mKBqY9bmnFOA8mQtVou1FhsIu3XcbVRbazBa3l53SHj49cSB8Png8LV3p836Wn+EHw++LinICaqBFz08MIbrAa5cRDvgMCvN362/38+ZzUwvujf8X3EgXX8WTEgjIOf1dfG42yN86nwkv+ug8E4yI7v7xzIC/M5/ZzwHCK9iyUYFSgJ1cEAhjSfpMaXKgIbGLSDiE9oLh/CNy0Y0gTDcrnZIcF1EmS+g/+4P8nln8plBkAo2hYXtPrpgjH8kqqXVk7TT4mBblABjZVV40/TcFgdaHmcOiUvAE9fz2FnSPvGfJ0HL0XbG7gBUJ1tuXMEcBdEMXR4ez+gAVbODaPhWqBq+8kyb2biFbr+VEHQgnP+jlH0lswIF7haqcj5nIvnzveN10XzTHuB91XFLwx/T5fnavLCDdbf3I/iz/E1+0NsCqcp+6M3GpknDw0Q0iwkZidcBOjjtcK/cy9d9rXrHb3Pz4Iro0QHCpU1YOuZWkBsr3VGjD07rza6yFcQu/BEo2VQ3zhrvDrlz9+u00bJz2rrwTF5d/svrW6e/1xW7GaYJNMg2e80YwI1r8SH9xcoTJ+P5qe89kJVToDCKn4KSNUHFeaiGAOmC5ChJ9myFzYI2AQ6KheE0SeDCqd5sJvnXCQi5smw+Lx3Jko8x1UhlHeeqTYSFBrIZS8WA0lTB/bz0VVYZQIejOxN7ZHiGKxCmn+gja3NIQJEsq3IlWTyy0Cz0ekYpIsWGiqK/D73Kb4PE/KsyrKYwNjKBKI8WWb00CA5FJ5g9JxZSZmltjXmHW1CVfw8gmcXjuH+yJ5CXiMpeIwV+RwJBDvtTnhGFieI3hzAIkGubLKkX0AxFL4vK4/0WEwwHA00d1gSNEBYwYKCIqK35pEQWOQorkOKMIMRU6Pk3xm+EuRlCfgICic9qZDSmJ6gMEfbitkECQhUDRAK2JEJw/kzm0m8hpYUZQqM5OiTPTAqKsGjgCD7EPkcDRQKEIqySupzSOIJaBVRKzcwGc7QaXbUA5lVlZHCOYlAm2i+Gu+C5uFoMUZnMEW7N8UhAWF7hGZvjPZghN6QopMTjAkIh0YXpZUCx2LBCpy7qGcStU+VCuY3qXkTfCCpFGrWJkw2sKLs4m+cVjbHlBBhMofPfDFdKoIS4HEuMGGg80KiL6FY4FVSZzao39HWrfYMYv2s091D3BftlBw7VYOp10EBGVnPEPxOVLGmeNNgQBXahZRv+flLpW/2gpZKmi+2vshmYE8qBXY4tsYqIgB04RsXpCEgJK2V+CNHtVomywIV3JkPM14HLVTYujZmX+EcC34FYR9ik8zR1/9dUirVcNYe4OGTV/jmyWs8fd1EaX0D9a1NbOxsolDi4brAoNcHe9duXb+lkvzL1weiQXKgHjx4gGvXb2BzYwvNsw72Xx/hu0fPMJ7OcfPWPfH2B6MJ5tkS8sUaNtY3hO6PDk9lvLhY5HDr1j1UamsYjGdSKKJs7cbmNqrVMoqYodPtoHl2hmqlJr5wuVLRTc+mY4FAWmCIg61eF4LDvkAhGzNNFYrlInIgSUdoYzobolD0RmROcGYhSihX1zSxHSRysZuRfEWVvdFoqArhaDzQg/O8J4P+auAaO3iT0migUjCDwgohwayUkqw05skYR0yB2jFTplIc9FAh9ElmJe8UAHrA6ODQewI8s++BqnHfKbGc9lV4dj3OsscVKxnASlTGFtFqEGCHaVwVcy52aBa3CCqcuUHwIjq4+IO4v4iN1+LXR8GSU92c8y3gE4LMZcUt0L5CSB0FjzZO5gF5vlIh4Bl6J1Lqi4NjT7+m1Y+02pAaDHv25twzCEp+nkGyQITKaecz+RdVD3x8faw9m7sK1i5+DnF/TTqAq+Bq9bUe7KUVtRSk+7usVj6ix/PGvPBrXw1UfwgUrn5O/B5xMLqUHQ8viAOweF779xUQCTek/Ssx4F4N7OM5vgR4y6AznZXe86fgMdDk3K/QrHbTdRAWzbKh3yGT5szStJrBgO1FnpBwOtz59b3Si8dYyqsgai5fDox/7LI3UWs8JFucJrk6Fj/0HFzpOE7o2Oo//5kefXtfY0olX+4W6YsiC4ulqIHuIVDkwlunQiym6GjXbzRIC2Ct78Noix50uueZU1eDRYfG2ACKBcxc80b7ifuq48pxPBfiORNXOFfXSDy2aaXYFC5/IC9z4T6rxFYICC5K6K3uDxcDQt+Kfb9WFjXa0x0YUtQnVfeK11j82fE+wns1LzTbm/l7+k7UHmDzwc8Lsw3g5CHVUVX1ANCMYrzkldh7BFVoCxaZ5DBPL7s2rwiGxLBzv8K72BHkiUAyBayfzwGSzlgw+DTDaLao8L0lGDc2K4PBsKvrI2CiWAyz/2z5YIVIQiLsa2Llgr7EbCGZzVEoFdTPI3s4XTXXuDFFZCsR/PYM5JgyIK+BwTzPQJs/dn/Lar6ss7yanSogC1wv7VzSBKVTpzVmSkil1UGOCQGL+/R6tU9AKWGgGl1DAPeywgiy+npeNIcvFHV9UnhkBU7aC55kJVgw6qW11dCbjz9LaXBeXTV/X/PqFbAkDZNVTyb8g1WMJxVS0E+XU1NcdHEZgkoJzlAIxn0e3WCcoJBggrFVqALJFD14ikprIIgcsULZ6fK5mzokn731jWYkVEjKIgEiW4py+YoEcrRPZdnPSQ++oXq6GMxTp4JxKKsx5jdrtF4lA7MZiV/yGU6o2jkzCiiZp6XCAjmBwpHZEJQLWKvX9VoauEsNn4Awz/XDZPpMgDChuAjVcVl1olUGBWoWPRQI4PiVob8h6aYj/ZnJmCqqC5soUcm4iaqgopzmkUwTzEdTAdIKfWxFZx2owGJsjhyK+arsPkaLKVqDKZrdMV4ed/GKtNGzLs56A/Rkc8BkQAbJLI/5hH2E9GvL0P1OuhzGvGOFmkBurmtQJUw+kEbz1VxYsDiSxWRsvuCKV7MEZWVVy/REqPWxmArwGh2XtOQFhmOCLkvQWPLG9iM/pSR4FLJn/m3tO1TtZUEmqOxSi8Kux5hBeSUILFHF/YD7AtvQzLbGhBb1/LMm/MSPtlYFgnLz++bnSGgpw6JRsLQJ/ubmCWzWFt5uxudVoWYJAWE5j1yRva7W06xkM71C9cWq4AILVgtHM0xZqR2avQ2XWubg4X+T0JS+P5zj1WEbn3z5BJ8/fI5iYx21zQ1s7u2oHEl0Oh6OUMzmcf3KdUxnGRyddmXyyQdEK4o9qoyubaLV7uLg8ATfPnyK4XiGGzfvitbJRchpSJjNi2cFrnXWMaEVFNBY20KxWEWSyWNA743xDLXGujVpZmbodto4PTvD5sYm1tbWrMlT9M2WlceLOcueBISNRR+ZhA2bvH57YIViDsVKHpNpD9P5SEDX6FqcSMxClFGq1NVDQa+PZMFJxQbiCgq5srJBo+EQvV4Xo9HA5IXVPGrSsETo1UpZ/Gfj9XozrGUADViZ9K1REFaCb1IyxPU3QGibtTV826KwQ8sz4A4Cve/OkuJBYnt5ANi/3T/HwV98QPjhHgNDO4h5lawQngeEcZC+Gozo3yE76kIJHqfae5pXmgeTHkDoPWfMcNlB7wf5KmXUv78Eg+IZrQqGOLU00G61caf0PYFKZj9det6zSW74vAJal8FPWMx+wJpiari7kCHXpWtde7WH2VuCwrS/Jr6HWADAPye9Z3tvDyjjgCwO+vwZpFWTtMLwfUB+9Rn6NV0EVD2wWwWXq/+On1v8d99m4+AsDjT956vXuhqMpqbO58F1HPAs6Y2BDqy1Id6/AaI4Gve5atMtrkr4s/L1mcq4p88oVD2Wc0UhjZJTXitLge1yBSyTQHHljzugZG8iRcR4zM4HtemzZYKOnyaqjKv2hnpHOqYpkGXwxHs2xd3zqrOr9M14fjk9U8J50bxOrzFOnIRQK4yLB+zxHI7n00UVM7N2SfvYHNBLzS30SMUVQpn+ykeLwX3oHXEKXsAhyyBi6YNn+6qBSqOZr96zj/tFgPCiZ3LROjm/dg0Q8syJ11/8XqtrwWamakoRBdl+axXQ+3v6faRr0H5/OeeUiIyrkKF6HOYO5c1jlsfqHh+v0+UeYKoiS4qeKjial8Ej8xy7g8qeVkFzJUqrqgewukxshPWqfTe9Xp2by7MzXZu+vC1YTKvty+vXKjOhFE98KoFDFo4CSNLkZmg2T3FyfITDoyOcNU8x6LW1b/AMbTQasp+6dOmSWkgYixActNsdvY7m6FLEJN2txNYW9hTV0VhfR7XeQIW6AgKFiaiI/JO7E6tN6uXRo077/W3/t6BVcUxIaMT0T9G9AhVuda76PInnZpqgsOqrwLXskXhOsoJnFTV9lsy2rWpofYWMHMOzUsU2LlJiAAAgAElEQVTCegsZJBOE0Qfa1dml7jln+80Q0/kE7OWWfQ1jGX0Wk/AWFxnF26h81isV/Aozc4EtUU3Df14Z5I4rcB1sljg+ZGbZZwYF0kh5lnukrCJC9VNMBM7B4D9p9gO24gQIO12x0OThTHP74IXX7nTR6faMLksFyLz9jK8fzyicMsJoMlQ7EXvCZGZPZXm2OEkghCqPjD8yyLI3k9XBbAaD8Qj9UV9qo8VCBrVqDkXSOZOJxGLKJcbJ6xoP2hOwqDGfj5EvEoiwqkjWCEEhlUqJsVgoyZtHNgsg+QAIs2NkyaCbs2gyInQR7pZKplR3LWGTy5OKyvcpoJBkUUgyqJfyqJCAx97G6QDTycBsIHJFsexmpEEiwXAK9CcZ7J/28eK4jaevjnHQbKmPUPvLIgcsiiYsM8pgmk0wz1kvI/c6jpvU/ifU8rC+SxZcCK6pB6J5LUCYl2sB9ThMgTOvOJwsGDOD55ydoFjKoVgy4ZYlIPR2IaWzmFhIG0tYxPI1p/gixIw8Z5jgYNLCCrsGUOWiQpqqKv2WnOJaECU69BDLgzBUOjnnVOzJMwFle5J0B4LNRurNGZKdoKiSiVba2e22E3aWCBtQKKlWQK5oqvquLm3o2eih2gLndG6YYDwYy6/RlnQemYNH/3VCEDad59EeLPCP//wl/vGTr5Cr1lFd38D2JSp5UoKXErFTNSBe2r6MZFFEq2sLi5vVlStXsbW9g1p9DZ3uQBYRX3/7GP3hFNdu3Ea5XDM/wYTlW0PJ0zEHltmQkh4izRcz2SIq1XVkuMgy5MOWNaGLWXpptHB6eorLly/J/oGSt4N+B8eHr0HadqWUl/En/V4G/a7oolmwgmfcd2abqrUyGut1zJMR5skYc/YWyRyTg0kKagVZVvXALBMzGDzUyGeuq3rI3+VDNjGYgbIPRhFlZsssJ0g7qNepzkQhGfoVWoN4rdpQdZBlbs8SxEBGlTJ5JIVGVSmTMYRjiT74yYQJzKxkGmhEB72mtWUCPcBxcOEVwot61uIDPwaMym7OA4j1zdh9hZZVyvNVC6fKMGO5ms22Q8kpW2+KLmQCIFzNzq+C1/OUGKMC8bP8+/a5qWlo/H2XBGb/Fb+814K/swo+VwMfDoE3JZ+jeQavszQAS4Nt3TOfqw4eCzr5ZYG5gXuntDqwcYlwp+v4vfHPiwC9/9wzwnGlIwUlUfgeUQUvCnrTgMEAkQcTDrbi94wBWArSoz6eaN58H4C8MAgO1xgH1Gn1LPS0RRStOMjz97NnS0rImxVCv+8YdJ4P6E1K/fycskSOfZZn2y0w59qVBYo2fFvHaXDmSmYW8J4XIDLq2FhS7h64p4I08dj4PfocKlPtjn03IZDS96N+QkOf3v9reSgTWrIE2eqz82cd0ydtzjPpFeTJI5Gi+HrT2XW+p9IrHE5f43j6Z8d7ka8dPW+pNtqhr4NfdxV8QyPRDMPwRhf1/i/+vvU1OUXUkwdW+XAbEf5pyRjbK2JGBd8jBshxkO3zIR4/XeMF4k0XJVc4bxwQWh4ipRl+XxLFKMc8a8+vq3gd+s/i60g//80EilUHzUMrfh+ecUZfvmBfj9ay3XO6lxNIyV/N/SZ5JjIRpueTVqcsK270OzNqTvvCA01mmbQRgA1kZNI7zfg8i3yR6n9uNRTESwSUTHjBQUWq0hz6BtU7FSrBoTWA1yubp0Ie0/EY7dYZvv32a3z5xef48suvsP/iOUbUDJgysEywtbWNa9eu47333sWNG7ewt3sJBwcHePnyJZ4/f642GoFcrrVCDnt7e7h6/Tpu3b2Lazdu4vLV61JdZ2lgQJETAimu/SCqwhhLbSFB4Mjn6XkBF6sqLBkkDEopWrIyB1fnpe95llQhCLM2G/Xq0bNNgIr+yFx7ts/JpmpisZ76CllNZZEg0G3NngF6D4IoxkeMTxi4GwUVCqCnc6ogshpl4I7ewU5T9arkYhpsKUJ/F2Oo0WwsAERjc5/PDNzNaoe9UrPQ42frvl6v616cmsff8ZhEgJBWGmq5MTCY9hZTdJH0TTubKZ7SbnVQoAddmXYIZh3AnZ4JAH4pNs4XMc8UFYQXSjl0eh30hj2MpjRYnxiLTAF7EZvrWxKskdAJ493RAsVKVcJFjA/4ula3LUpouZjDxloFlSItHWYoZOm1l0dtbUu0zHa3jeG4qwodxWgIeFgUYUEkS0E9VawMFKqvcO6VxwUKGQLCATDrYDEfqFcxn+V+SOBlfYRmqD5Uv2ElX0I1X0K9UEQ1m6CU4VrvCUxSrpLV7Vy+hH5/gtF0jhkLAqwWFuo47Izx4qiNLx4/x9P913h1fGyFlqSAbFLCYpLFdLhAn9TiZCZBGVpZkJo5Hg0w6Pe097G6t95Y0/MlPVJzm8qd07x8zVutlrE+CAirBOhMUrCtiyb3E5SrBX0RN4gmPJmo4qtnGuxOWP22eWVz1JIjpAAbICxk8yrUdLssCAVrCyZlQy8qcQDntSU5suZJyTUjFoRVBrm++CfdGLi/mc+5nW35AsWqyBag8u0CI1bktc55XSY6ZzGjfcUFAO117GNslJArWsLX4kID+YxL5NfNnsF5BsPeUF+DLq8jZxjt1Tf/bVIuNIBsBRSz/Yd//gz/8PFnyFTqKK1tyICS/ipcJuPxUJz77S3KzFYw6edV9iVQ2t6+jEadRvAVdHt9VfKePn2G6WyBGzduhwrhAr3xHJM5AU5QdROgdONuNq82RBPlgp7QO4MZx8wCpRw9ZFiZ62sy0BtEpV82eo8GKBVo0MnyeFaAcDoeIJOdIpvnxPUGtqw4urSEMMoJDVsnCjMIVosUoilWNLE5Qag0Ko7/PINCkRkHA6m8LnKBmd0zlG+Aib9HIRlrKDWFIWYRTMqbmxUrlbxvC/wEQIwVGvUCWo+LZeciWdxl9jQ0/urwWOkvWwZPVoVzc3WneKnhlLzm5UGTBtVxoLHMXIt/mfaBcEIrIGXQuQQ2loU1Lrb3ZVh2ael9FShAAmLeEC+gmwYpSw9B1q2lDppmqGODex0IwUiaL1/SxCS+E+S2l1n/tBqUqqAG1pIoTkbtOx/whwA0qhDGIEaHizfhhFDVki9xr+ZFfYep2bODYqebWpYyCgxdS8OvLVS344B79aB/EwzH2X+FAcuXr2DBZcHMEwgWwMf34Gat6T36RuO0vQBjzs3J+DPT3ri0apoCHQv5bRydqmvXbEOdKiRqXsV9bE5jtgExoBFoZR7QmvVI+lxXx3E536P144Vfze0QlQZTAAuUYv9Mu3xb0zz4M9YLJPNd9S4SVdoe4LRLSdSH14hSrsDZqIv06rI3iyrD4cCiYjL7NUyukRu9rTONW2inUgCuihn3Th4uTB7ZAUU6F9cdAwheF7PlAiQh0885wIymquc8vOiNGDL8PKjYNC/QGT5PFDjCNaeXhWSRhlvPhn0XJQlDkIKnw4ziCewVoqHzmAIa1tfoyQwToGCAU9Zhymsq05uKfY/yibKAnoeuVaHcpJegg8FXEg7dIEIgug5V+wK7gvtDyJjaFpdgtlRqtgqF2ZSEIWVSlfudglQDkczSqqobEgPqtQrqdXxPV7QTu0PCBEw2WYIvxz11HnpYSJ2jf10w2maga96oqvvauuCzZCKVCnKqqJBiRRqZWee4kTufD8eR42wVFQnSY54w8Lf+PavgWa+eqsScKwyOJbPOeWF+V5ORZaPL5aICJ9I62X/FqhfVEClawGuSoBrXAgmi8wRZKnov+7HDnhPOPp13rnjLuRll5zm+7LHhVUqcRnu43buEEwLDg3OPccCw38Kgf2zPioFQWBPyI6vVFEcwOc1nQvGJZquFk+Yp2s199DonRrWiP3I+q6rD2loD165cETDsdbr43e8+xscff4x2u63PWGM8VKmgUC5hQlEVzvf5HOVCCY1qHaPeUK87PTkxj7vgXcxnzgCWEvPbO1vYu3wVV65dx42793Hp2k3UNrYwzxUxpEdYoJBV8mSvhLHl2tJ5YAI0BD+FHMFWRfQvtqFwvS4YlNI+S2vTAE3Q2wmJEvaJmegPW2r4IDgX8+UKMjLLtgqF5nyg3PKZSIRlQkXLYG4v9g6CFL4FpPaszO7Bfn9qYhyMqUgnFfDkmphIGl8EGloicN4Hz8IlxTR4/ZkPIgVgJhgqRqMQFlVWbVvRMw+JAs0+BXEu7GM9bbyOJXnHbtkUTDmXlwI8JkBl4m05icuM+DWiDzUD8SDxz8qLVEmNPjoc2u8oOUxAQZ0JiXrkBOoGo4EonQrmVX213rxKqap9lQCbQXmGVTd67uV4dpmXNePdaqWIerWMRr2KEj9bryHVco5csYTxbIp2v40xLdIWfP5zVScr1aIqg5w/rHmxukfvQ1YZixnaiBAcjbCgmgv9DsmcIc2U1OEFhYLm6l/M5licWSBHf+5FTmql5UIWtWIGlcIM5fwEuUUfWVJOWX3LFVDMllT1S2YW984p5JPNoTOZotkfYb/ZwovDEzw7OEa3N8NgyI8tYjRM0GmP1A25yGdkK0KAnCux8tdDv9fC9kYde1ubuLq3h/l0gZPjM3mPU6MkyVMsco4+FYClC5ETRpCS64I+mqRxjwSSCNgrNRa4GHvbs6WSqNM02QNqRwOTu5xvtMbg3GUyZIY8K2yBYmxJrhCfKMAw6qgp3hvbiGvTlWaNCWe0aJ5Z5v1pXocEe4xz6YjBM5ZVTBVjFtwLCdBFrFy2TBNMshpPMR1ilkq5LqEeXmeeYDpvtHpWRLmHV4SXaMHBMV+AiZdh3wBhv9sH5nzGVWT2v/rvk2KujlyhhkypIjD49x//AZnKGor1DdS2t+U7MmaZdNxTpnZjo4ECakhGFSRzHlBVbKxdQqWyjly+iF6/h7NWE69e7euguHXrjnxCeMG9ETPhPDRMQIQBkKnesTxewebGBnZ2djSQg/4gKF1NUS5aoyVRuRA8D03xm3Pa4Nh4SmPOAhuXKRk7nyJbnIOqQJTD5fmeB7OAJak9yQOFJqbk+/MJU9mJDcUlmkCad6DQfQBPOdI5mPnPMUAyL5TJmAEVgy+xHAWO5VfCySiuswVhpowVrD/DPaudMWfGnMKHDgLi5rkQENgmHVFktIvGQiYWJC9fuuTNRJQiUVK4mTmNNfCSV5QvPQO3WmmzbLgFRn5QxN4wOrLOeSB5JcQy2p7J+GP0T6+6LTMfoTSuQCFkhy3YtnI5DyuuHNFpQ7XNwW1cwVvNvDuw41F1IRiOUMP5qpaD2LQvxQ61VIkxrq7FwE3n7bKXxaozysAywHC/Lb9HB7fcQEKmNs6k+/2sfs8OaN94AkxzOmS4J68CpYDM7imtSr5ZhYgrRjH49KpPDKreAFh+Kjvgiv4dZ7R9rC4CbD4vdQB7r0wAJnF1Y/W1/u9UPOL7fuPN71u/ysX/fd9ninYlm16+1gAhv6T+oh4wm29UPuaTDUzAZQWZFHQ2wKvO5w3tnAGs2kwJbIwmk02YlcwLaCb8Eug0w1+yFkw8gcEFg3rS11lNyUnumkFqqcSqYqBaqame/dcFE4CgDDYznTkKGFAIgQrTHYEgHlTLKmTofVEPDwNKBVmm3EvZc4FK3mWhKssh9mJ5NYbBE/dx9mjxPs0r1PqbWU3g9TC5Nh7Rh2uKarmIoiTizXjYpLTNj4zN8NqbtMAmCmTYorBkhnDcdOawKlFAmfuggqZgC4AFZsoa2A5qMuJejTQQb3sds7xU4zNLIV44cYiSfqokG1WI76Jzg8EzBbGZdVdrmAUH5UxB18MelgzPiSK98fKqv0roIChLM6CTZ5iSBAsqhAsQcv+bDobILBKU9FxNKZ7UI3rYMajlPl8sFTBelDGjcrbxYgWwjCJJef0ACBW08HMpakD/tSzGg4kqZgww+/RuE7VxLsGCEls1mExdTDHhPXFeEyRTPZG+ViH74nYMHBBSvExBMhUeWbIjckWdp6zIWC+h9S4Jt/Ac1/zIYEolyH4fJ6enaB6/wNnhY+u357ORWAdBRhHbu3tqX9ndu6xEbrvbw/P9l3j09AkOXz1C8+SVzg3uCRSfq5RK2Fhfw/3799Co1TT/CQY/+f3vdZbv7l7CW3ffxcb2Nkr1Go7OTvHq9QGefPcI3bMWkvEUGQozzObyEOP+VKZ8/GSO2ZhJkGA6ncsaMNzdw4c//5d47yc/xY37D5CvrWM4z2DCeczqG0bIJFM9c1kVif5FgYrEhPkKJfkrzycJZuydGo4xJwAsGFWSr1PLRuiztfYTqlsmyBOcc4Iq0T1HvtZAtlg+x4xZVgUDGBQgXPFm5PNMhdpMqE6JmQAifV93Owuu7TmrjGMT5+Ec1vfCGS6qW0gQ8PtcX6o4UuyFau4BrDpd1vdfS156pST1aOSZyr7OuPrO/ZzvoyR/8DP2iosLxrCq2B8M1TvIz6B2hJ/nTC7wOkkDdlV7S1BTPpUVLVbVKEYzEKj0/kHvm+VeKNVLglX1NxqApcgLFT/JZmtU89hcK0tIkYmKaqUKij6SjtnvjVT1ZEKiNx6i1etgRr9KVtIYSOaASp1sO21iqhQS67BQUsrNUc5OVE0cT4YYTyjyYzGvtxzMJkMk4LrnucHkzASFaQmFOWNZxtgJKsUEtfIUleIYxcwABbZkLcYoJTmUM0WUchXkFlksaO0hMaYZqBM7SuboTmc4bHXx4vAUJ60JWh3uVXl0ulMcH3cw4xZFEKfNKY9cpYjhsIt+t4l7N6/i3o1ruHv9BjpnXXz91XcSwuz0x8hUK9obJ8OxKbhm89IZMUV+2jmNMBwP1DaSLWbFEtTcJS+wkBOOyBCQg+zF4P3JLAzXo2wa5hgPp+Y6MKPoU/D69V5lBfNusxI8nCzzpWetYhA/R4mRrKq7xlywRDE3ZNFaEyZC6aHOs4+e6HbGVyoU0KTyahAdSuZoNs/Q7bJlLYNSqY56fRv9von1KEmck4OjqqG832qtpAQfFUcpSEm255iiTQPuqQMk0xzySQWZFw//5yQhlzdXRLZYw28/+wa//cPXyFU2UKhtorK+iWmSwXA6wYD+IfQfqVWRz1aAKdU4eUBVsLV5BdXKmqprvX4bZ61THBy91sZ05/ZdBSTMAGZIu5TBIg9YbuYTgUHeBCddrUprhw0BQm7MFrgnKBWgiUyTUB389BUsUejFACG5z2rC5d+5F3JOFRMBQir80HODAUopT0BYDVnqrDVIM/vKHHYolZPCyqfkAbKCA9FVmMkxg0gi8+mUGYCFsqemhcIHaWb0aiwNPkMGlEz1R1UDUX9WAKGHnimq8/B5WT1c+gsGbr9l2iwrYVWroBGgxHLUbxGoncwQcGKu0rTiAN/Ap1WHUqDkIjS24VtwZBnzsE+Hak4qs+9FtJSyZDfmNCvPRvJ7yw03aoq3mw+UplCtcmHOmBpoQRqMJx8OlBgQxkAtBkC8DmbXXRI/vs7vAzR+CFl7ZApyHRCmh9T5n9k9p/0s9ngiQCieuwEA681IzYUF8yOPuIvGMwYnPtdWQelFsGYV1MSA0AF5/MxW7y/+jPhnfwxyXQSm/Hvxz2IQ738XDTCizcZgfRX0+7WbIEda8YyvL/681WtYWUZ62erceAO8cj4vDBQIrNGMmX3KXPdMVMlXzRUVC+o3yGcLCpIUxIQKoenOERamvYwEgswo5yR+xUOaqVwTtZE4BCFFqITyIOT7iQwvr0LLYKqfQb3UoWeCa1gDZJlOyYdPZ2BnIg9WKtRx7FRFCsI8tnlxP+PhRgEFflbogaBxswyReZipU0aHoCixEzN35jiryh+qGMy4m5eSBZZmsG3S7KTp8YsbrAE19sbwnlhpDEBK9DHb8thmxOukrLc6Eyjbrz5Lk+yXhQ8TR+w5JiCm+TbheMWqK0w6qg9RAav1YfB2lwe46Z9aAKy5GKwAgjKilFwXzDxT4Y5rWbuDhB+s+kXlv7IqD30CXz6bQsnUsrNZVWx5aEsxVYrLJluv8SaFi/sIBQH4jEIvPseDiHSx4HlK3ylS9nIoV4uYskcnw32fvfWWpJtzTAnk5lQltOQs90HvsaYgxWzUd+qKgCrPPrZvZBhUkNo2GGAwGusZklJXq9dQYR+/El6uUmnVJes7M9poCiwY+JAySFXHcqhgp1V+eaURaGYozDASbezp08d4+vQJnjx+jHbzALN+U/fAOUuhEALRSqmMy1evSuBud++SqJln7Q5evHyJJ8+eKoahYAWtrEzOntStngDT7g4F7Kp6vgR8R8dHuHLlMh689wH+/M//Wn7KBGfHzRO83H+Jr7/4As+++w77T55hPBhojVDXoFKvorrWULKc/VGL2QSj4QDtsyamU1bIEvz057/ARz/7BX7ys5+jsbWLaZJHuz9Ap9/HsN/VXkHg0Vhfw/rmJtY3N5RkJkMKCYFvCRn2Yc0Yg8xAkXS66HE9KmG+lMvnvLIzhNV2Jm6YvTbxiyySXBGJKHPRecSgMfriWe97n1cEzZrBe6zSNgZ/XZyo9POMOS4GyNyX+PlMvgtEEqyGta+qZZ4VkrIAqwzjGSeGhKn3hqbxQ5q8VF+hBPwsRpHtRDhLjeXBRLJVCb2v1fdv+3lWVRfztB7qR5yf3ubB84BFAQp32JlvVFRyjSjCJKVXeSCOBIZYeXJ9BFZl+OESluGeQYVZMsyY0CYdNE+glcP2Vh17O7Qqs8QQf79QKEtbYzSaSZn/rNPHWbcrQJhwCypkMSFyyQHFoKHBjnRRQFlsISBJJiiQIsoEJSnTvL4Ce+2q4WxgAWSA2WyADLhPU+hxhPw0qyqhAcIsqqUs6uU5auUZKrkRSpkxCskYRcZgnJfca1h8WEzUM0qgSsDKolJSyKNPY/bBBN3+Ar0h90Dg9KyPV69P0RmM0ScrTy6JrC5mRRkdDbt4994tvHPnJu7evI72WQdfffktnj1/jcPTFhbFun6fyQZWz1nwadTXxAbkMyNA7w16mNN3UVVU6y+k1QbpmhwzFksEzBKeM0zu2PY3nyaYjRYyuuf7TwYzJXoC3eecVoYLwsmj0y3N1C+bRa4QkvRilVh1W4q7xC9KjjJRQsEm7qlmC8VkFfVT6nUyIguqHrqoDXEQq9QsMrKlLZctYzBkDy/nktm7yEOxzOQK6fnGyDSbu5kqhAlb4tgbzCTkPIfsoojMk8f/WyK5Ymab8xV88sV3+sqW1pGrrKNYXcd0kcFoMlWGl5svy495lheTCubyKSlja+sqarU10So7vRbOzo5wcnaim717xwAhF1uxUFV2nJuylISmbEA21Tjy9/mAtra2tEmIOiRvnyzKRcu8sJlXNNJcVps3s5gEhDo8sVDjbYkDIYUdBmOkdxIRE7EROBjdQhlLZlR5VDOjTjUoZeUZCFhPowf6OsxEi2HDZ2j8lugMRNlgFov9hgAfIBcvX280ihRsObwJVVElFTJYTEk1tSBmNVBeMhOX1cOIbuc9aAEQOlAIXfzLOHUJ7qQYZUpNS0AodbUV1cIo6HVwYVQuO+S12bq5rSQN/fVG8TTlVAtQXL3MriHcf9So7hfpm7Y2V1dMlMS0UVgM6LmioAW6acXK6MeiUkWA8NyzCwdaXI3i3xUELRXq3hyH7wMO7lcTgwMPdGOAe76KpyP1wgqhUfys5yQG4xqP4FH1Jhg7D7Dt3lKguqqougpmVueaBwQc1xh0fh9QWwWDq4Dwh4DTRYDwIhC5CvD8UJfExor4ikBGqL7Gn+3fN+XCi/+L54WDSP1pYdAbL/pjoJAsHDEQSXnTsrBsnatYSg1P86+gA4yHPucP2QqCd3wdX6PXmSKlAZIACCXAwEQceSR2eaL8hSDa9o3QHyhqtFeM7QAQ7THvVXajpBnK8d4+80hhVVL0RWWxWYkz+Wu2EBClcHUKRC3p36bwxs+z2yYUhEQyVI0L81wBljVUBCGGVGBEc4+BpmkyWtEu4YE8tB6u+UxVPtKoyKMxXzS+m90jA0uOIc8a3qrUG5Wc41piUlAutgKEfH8CI+0yxaIB25n1aQjMBtqmerjDwa49W8CRtEwetOyFMSNyKhXyT1ERedDLC1EKIara8owzAYIgtEHTbeMFR95stm+qEhmuMXid6zkR+EihT2p6BVWLbD6yCjpCQsosphKkYD/RnMI8rEa7KjMBYQDXAoScCwyE1Cc2Qb/fw6jfxnRg4IWVOwLvUqUm0bdyrS5gyOvWmCvZEOT45yMktHQiWOwPZE1FRo+UN9krJ3BIs2579kycsp+GwS4rIfV6LXyvhEqZ68JU8k6OD/Hi+XN8/vkf8O233+D1wWtgMkKjaOkGPlcmjwV2EmB7ews7u3vY2t4WXbo36Isuenx8gmpjC+vr2wJ/9nlFHJ8cSQxmMmb/21CgkVRYJio+/Ogn+Oinv8CHP/8L1NbWlTzo9js4OT7Gk+++xReffILf/+Y3aJ4eS+381t1buHrrOi7fuAagitk4j363hZPDA7x48gjHR6/RaZ3ivffew/s/+gA/+einqK9vYjxb4PSshWa7g/6QSWoLFnf2dnH56hXcf+stxUWkQSpgJZWPz5VAhNL7C2C8MBVTzpOp9gMD8vZFuvh0WR1wjzYmg5jYUYIjUO69x861D9IzOKWIsprn57a/7iJtgvj8sKeV0TrhjCUDYLmXysCbSSMqlJLVUF62Zoxl62X7uz5LVLpUAdX3aA/IPWEdA0IlOIPwh7qRQ4XGe0w9SSsbA5raE6gFs3sbD7sGAsJy1XoZPfYxIJpTIovzZjwli81UZs0zkUwwBuAEu5YE5FjMxyPMGVOTclkA1tcquHxpE1evstrTF/WY7AcWWbhGJtOFevReH57h9KyNdq+LYrWMcqOqs0JJPdIKlUiaoVhgwtv+nU+mKGKkfZ+9eZP5RPtOXi1StG7Laf7P6AMB0vhHSFipnrL30IopsrHIZ1ErLVAvLVArTlDNTVDOTsGmAJLNWXfLU/U0YfHIqqTy9VMRNS9v8T7Hd5rFeFg3wJAAACAASURBVJbDLCmg25/guNlGszVCqztGfzJHn2xCGrmPhpiOh/jg7bt4cO827t26htFggMePn+H5y1d4fdxEf15Bf7RAr9sXHZIFG1LGaevA8ad1CT0mWfThGFEhmOCK7WQGCItGp/R+Ztt+BZgIDFmF5/Oj5smoNxY4XMZqoQ9ayQa3g5Ggj1GEeVap10+JSntfJjk4f8XKYe8yq10haWyA0FqmKtUCajXqkZRF/aQKEVvcyACxpAeTK8QgbG8DpqGdhMJC/H0KW+q+8rTV495mX7Q+EdRhKwH3DFHumZfIIvPN0/8jAb1QKNWbFPGHLx/h0y8fI8nXkcmTTlDDbM7Mpfl+MDqRhG6BE6kmyddspoztnSuo19aViWx3TnHaOpT6JylGd+/dWxp9lnMVFDK5JRhk0ycPTx6cnXZLtKTd3V0zdJySbkF/HGYyCsrktc5agU+ex1q9IRTNA202YVO0Nc2WSHUpFm3wxkNl0Egp4XsyOJBKUYmZFw4yaT/kx48xlUSw9Z+Q++49LQrWSE2RSSvVonj/ZVUFaU3RGw5lyJnLWnVQfRiB6icucjC8VIAowRejyUrMYM4HwuAs9P0pqk+z0NaHlwLBNJg2oRn3U1purOF9FG95BVH9fPa7DEpSQJiGvEvwEoXA/hq7n/R1JlhigbIBg6hcHiJpBb8kX0soJ2TUo167GECkEsxmEmuUFcsqW5aOi4r0W8vAiSYUFpUfSqwYXAQIl9m9qNneDxMFuiuCDktg/T3gwe45BW7+a8vKx0p11QGG3aOTwFMBCk82WMLB/ouzmlwDZqjqDcJBgnzpwWYZUQdIfv1ebYmB4B8DMhdVU/3+LgRnUaXTr+8iUPZ9Q3nR9cTfu/C9wkEc04HfTKSkIO4/FxCeA4fhs1av/6JrXP4O110AfEpohFZYaykIynmssDPQVk+bNXrzGbISIoUxUT5MdU4tC8veSAYe4bAKAhomYU7gZeIgZFPwT5PbDp6eKjBZ47vtS1yQRo8R3TFknjxw5Jpl9lr+SZTmZvBeZjUuiHoQjAV1SCYTZ0kQcSE4Yn8E16/6b6wJooIEZTa1s/csSMS79xyTcm6qLVqYgEJZlatkOkGlwr04b9RR8esXAoMcMwaPY/Z2TGcKehnYGKgNim9BUtzXAsEkbW3YK0PanHzzCPAYAi04YkF4JCSfrCeKNKuJAlRjpBDMzaQyzeRgnv3muk0H4NbvZUpxVvHSO2etasigg+rVrBByePQMwl7GuSe1yyIrs7xHglk+M7PVmMzYy2eK2EmWIVhewMHWuHmW5bMzlAtMNgQaGpX/+KyCtYN6Nb2HUFk6Vtio9n2G4+NjvHr5AqdH+xh2X2E86ut8IxisNzaxt3sVe5euY+/yNezuXcH6xrZAMWlKZ80OOmev0Drbx0Gorp01z0Iv1lQ0YAZ3BG5cuxwHJk+pwFkq16TaefnSJezt7ur8v7S3K8DGNfPNN1/h49/+Fp/8/hM8ffZEC2BnfQO3r1zWPOAYd1stxQ+MDwgkWR2oNWphzlllkmN9/+2f4d79H+POnTvY3dvB2noDr1+/wtPnT/H1V1/g24ff4PHjR6g3arh+8wb+3b/7r/Dhz/4U9Z2bWLCCNKUyeaIgtXl4gI//6R/x//xf/ydePn+CyXSIP/3VL/HTP/05PviTnyCbWcdokMfh65d4+uhbfPH73+HJt19h//ljXLuyhxvXr+HefSqwFwUAjk9O0Wz3MM83ME9MH2Hv8h5u3bmNX/3qV3jr7bcEcBmcksLGWIagUAI6ZCyxrk/T9CBWM5hMMGIiXBV9Uk6ZyCDgYVnBkiW+P7pqOf8dA0IHg64aukzehnPOQZqzds6f666oa+PvTCaXyrfWGktW+OdSoZVrgD9j3MEzc8pkUpSo1llHULy00LDEnTNcrG/PzcOd7RSYJYHRJ5G30LKhtRsSjBZkG5We98a9g8kl7jH8fYIaWp55RVMxitCB0V8ZQzLpQdYZA31RfknxnphqPPd7owLmkJmOyHPEdEL1T2Brs47rN3Zx8+ZlHJ80cdbuiqrN9y4UqpjM5uj1x3j27BjHp210B32sb29he29HPXc8ayjcwziYLVPsQ2RVj5TzUnaBGhVDqUyTTdAbDjCWvgUr/xXkGM+qd4nV2jmyOXpJ0r5iiITvRycAxr8LoJInGFxgrTxDvTRHvTBHJUcqPN+NcGyEbHKKTDJGhtUOMMnMgk0icEYK+pw2FvkSKvVNJLkSRpM5mmdjnDZHOGn3cdzs4vUR+wS5788ECN+9fxv3b1/XezWbTRyenuDgtIOjVgaHJz28fn2ofajXHaivrliqStOESQ8mLeViyf2P3pFqJ5sIMMnjMFS8uSb0bJi8kCJnxqjZTMRNZhh2RxgPmWw01qBV+Vi9s/5WzUkm2rJZMVHIsGFih2BOTES1mllPNs9CngnEIqaEbm0mYnvnsqg1imisUWSTxStWFscYjProD3tKIrPIxuogxTh7XYo1WVsI7UdIEd3c2tK1EXVQ6Krb62E8YNKQH0UwmBMQZEKJ8ciCLMp//vbfJ5lSQQ2gnHs0p//ym6dYZKvI5CrIFqrBcsBKPMb9Nr++TKaE2Yy5jhK2d66qiZs3eNY+RrN1gOGwh0qtjDt37whIcSMoZyookOrEnDkPuAn7SmzSnp4cCxBev37dVLbo3xFsAcrVEobDATrtdqji5bHWqCtYYBDE0vKMjaPyXmG5taiBt8ZLy9hzsNRnpoOczcQESsqtGlUrePIoe8bDmKs0ZJN4GFMeWu9BT8I8KQ30r5ljQNPVhNnaWjDQNK8aF2SxBv5Q0VHG3/o1TFWUGWbK47rKHaG6J+wtU623ChW3dMM10YcleAgRqSakvgxULumHQeSFE89BkrIUK1WVOLj2DdEUTU1AwWiiBtSsb9ACUm9ENwDkIiRsE07/i4Pt+OA4XyG0SqRlJy0LaL0mnsU0wQx//bKvkFPcRQoiM2nf9B0wOUBT8GXFm3M0wBgQXgxYgqJkqOb53fm9rQI6mz9ukGsy67oGpwJKUCStENrrU28tiXUEu4oY7DmlMz3Uzgu+rN6H//uHwMzq81mdCzG49HG0P62KFc+lHwRNKwhrdZx/CLj6fNPzjJIoca+fw0F9zy7MxvQCZOr3uAow9f3lvE5f+McAq9Zc6NVSoB9Vwpy6pUq7KETWG2hAjXPRsrzWt27zgr2lug/dg7EOdPAEWfZisazAULBG6sQ0tWbijmIc7AskvSwccvI5tN44JZmCkI8Ag1TXmNG1Z7mkb6qnLRi9e08bs6GhOqgxkiKdiazw4FSzfbJQUo2iNMW5eWKx4iI/ThemEm3GqFasaIgu6eudlLJsBvVaReCIIl6sYJHax15HUsSZadVeofcz2uh8Yd5NkuZWRSFUxDge2m/FA9Kf5D0woUjq55AgLQhtEKQqGRh6lbkX2bI1QCzhnSkrGTyUSwqwvbLOCiCTU6LvqvpmSTj5S7nCsoqIVmHQuSMGgycB+V2+1qqZWlvcC6V8yAdjEve5Ug2zJI/ekGIEBJxsh1gIDFaLpML2JLwiypNAAANF82kslXhWmcXCaNiXrcL+/j7291/g+OgI3fYJ5uMzVZ15NTrvilUJF2zvXMaVqzdx+849XLlyXeC70+3j8OAIhwfPcHT4IijwsfLBHixmwK0C7gCb57p52QVFyQWTfkXUazVZOGxurouqudZo6HofPXqIP3z6KY6OD/Uet2/dwtv37uPB/QdKELBiQCXQl8+f4eWLF6rUceyZjOa4i6AV+hx//ou/xvsf/EKWEWvra6jWq1KFPDo5wpdffYHPPv8Un376ia770uU9/NW//Td490cfobB+RVQ2Vk0rpaISCrPBEJ/97mP8zf/97/H06SOBxb/467/EL/78z/Djn/8Jctk6JqMseu0Wjl6/xJOHX+Przz/FV198iulooFhlc2sD1apXRssolKrIlNbR6Y2wv/9S62NzaxN/9V/8FT744APUajUM+yO0Wh1kmMSQyiLpggXkyjWsb26pkpmhYuqctDyKjljSRqCFlgCcD0EkQyJDIenqCXAXh/E5HatgLxN/UauHn3EeF3jcwDPKgaLM6kMlkokvXg6txzjOUnEkfXs6FSWWr5dBvFhcFDS0/c/3XlvT3rKSipEtGUyKHVLGg51rwZYnHAl+XizlFvw8CSrEDNhF6yMtPsQ83PPUAx2ql+l1cO0aV1909SmLCzMzNA/7hgSpgrAVlzH3/xJmKCcEkEP1RrMSdPXaHq7fuIzTZgtnnS4GY1IveR7kVCHs9sd4/uIEJ6cd9Pp97Fy+JIo0q1yMYylowzgYiwm2Ntew3iCLLodSUAal7RrPl7NuB/3RRFTjfKmGQqkWxKHohcEEmwHCXH7KWiaFRAUK6UVYzMxRzs3RKM1QL9pXOUvQOUOO7QiZEYq5JnK0srC0FfIUq6HLBH0Wec5wpNhaUK4Je/A+5wsWWYo4pZF9s4eD47YYeEQYtzgul7axvUk8MkN/1EOXeIDJqH4Fp2djJVROTs7QbLYxUisX2WRMugETHq2yZWA/XhmZwgLz3DB0Vnky0ISFjLXDHr681pj2UPa/Mkk6NsVd9U6rRcOEJLnHMUblpDG6v/XPWysTqdnWMsKYQAb17LFkki4ogPJ9FMuqamiiZcUKlXVJcS2hXOa1ZzAjDXc6NPsSMouSHLrdEZqndFUwIMvez3qtjO3dHeEufubpaVMVVCaTyH4s5kuYTxYyqB8OxqpeKx7+mz/8TZKpsCkzK9+/h989x8PHL5FkWEamibz5pogywxJzMI8lkCEIsgqhAUJ67fDmm+1DNM8O5JFSq1eU4eKNjkcTlDJVFLNUniLNhlloNmGz4X6Cw4NXyuzdvn1nmVWxwzgjGVluJLRx4MDxIGcGkSphLImT/zwZD3WIEoBxE6NZJZVC1dhMECiFNqOhGGU8UJK81yccwGrADsDXwFgSKoQ8lC0TzQnD85JlWmaqic5pTcFMGjcN47pbPEpKq1MeBQUSCzCk+pU15VIe1gQ65vETKMqBammBTWojEYMOp+5p3wlZLlWMgrWH9cCQ1htUP9UPw88JUt/aN51+eF7l0apaJoFrQi7WH5Mqd0loP9qsnXuWAsJlK+OyypF68VlhwhUt7U/PtMeVPa+wLsFxkNNVZcSVVlWJDSqjK3YXHuz7geWHmpqMlk7eAeKuAOSLAAAB/feBI/++H64xAHWQYcjEDzIPZtPA399DIC70PjkkscPWK7Lei+jPU3lUo+dGAG05R6J7u6j6FoOjlJJz8bicq6RF2dvV9/0hcLc6hhf9Owbc/LsbGuvzI1GZZYIhBA/qu7T/mWhJmOOrmHAVBMfA0FXB4rFf/fvq/OCjFRxgQz2ru+oXMOU0y4ZTVIAVNKo7zkVx4TWyn4eS4lJvRCKww6CCanLaD5hxDKwFFxlixrlc5oFfVPaWvUrsIUtmE+2JBIIM/NmLZ0ka+oiZKiQzxfxMqfvlKWgCdPs9SeCzekW6CStiFLLgmpRq6XQICg9IBEmgj72IdsAyw8wqncCRKIFQ8ErBjuyIVELrA/LXis7GvUlCKNxbMrpfVixZySnl6SlbQq1SUqVs1B9Z/8OEBsqmUOjS6FJPJVVrQjNjVsSKypByIVhFZKSmfZ4Z1l5gfVQ8K1iBJO1xQFrQ0gA47JkETUFF1VUWXVGTSynPvvtMQdQu7lfmr0YmBmn51qvJz1SvmvdD6jwzACfqs5Jbc0uyijZHkZA++v2uqqKkcU1l9A0B41JtDeX6Oipr25K67/RJebUKJEUfSvk5StkJuq1DnBy+xLA71oHPs5P+tjxn6JPLc5bXwKraixcv8OzZE7x8+ULgajGjJxnPTfO+NdE0qjbO5TN85coNvP32O7h+/SbmswStVtt67o5eodk81nnC6t/6+jo2GJSur1uCYUm3pTjcEJ1OJ3z1ZVfAhAC1AJgxv3RpD4163fr59vfx6PF3eu6sHv6LX/wCP/7Rh3jwzo8E/tpnZ3j4zdd4+M03ePTwG1lOcR0YPc6SK3wufN9/9cv/Eu+//3PU6nWpikvuHwt5vz1+8h0+++IP+O1vfyPqLRPOP//5n+Dm3beRqe1IyZPrulGpokqWUSaL7776Gv/pP/wtnj1/itF0gj//67/ER3/6L/Dgwx+jkC0jmVIZZ4FRv4vjw1f48vNP8fuPf42njx7h9PhIbRxb21u4du0a7t29h2vXbyFXbODV4RE++d3vcHJ6okDyr/763+KD9z9Avd5Ap93F0SEpqkZl4/zLFSuoNjZw5fp1XL56TZUj9qaOpjMMp+zDS5DNV9QaRBDQH4zR7Q+Q4ZivqIZ6H6AquVIftioe14KzUUSpDv15fsZ54tPPYYuDUqEZ3yutQphIb8GEaUzgj4CQlVKuLbbdKJYK+4MlxLylJABCJajTeMK9Cy1mZJWeIkap5oGSRyF5qWPBRUFsKYajguwCgmaKfBggjKmhtmd5wp/XzJ6zhah3uu98Vh6E3I+M7m8UfeOlG6WSez6LFfXcQl9ksrGKxtapvUvbuHr1MlrdnvpJCZSGolgSaC7QG0ywv38qQEg1/73LV2RpUlYP9BztbgvT6UBWENeu7GJvdwuNRhUlJqVmE+SpzJ9JcNxsokWVyckc+RLXQiMY+/Cqx0gypM5PUaZzBA3j2QvLXOMkQZ7VT8xQLUxRK0xRL05Ryo5RYI16MUMxO0K13EExO0GBexv48wVqBcJmxipj9VhKzLGQk+sAq4bVyiYq5S20uxPRR0/OBmLelQolbK1V0ahwj2R1boxpMpYyNOFqf7qO3gBqJzs5beH4tIVmq4tWp48OrRUmdDagpgiBG33Gq8jkE8xy5hRAKjXBNq12ssiHljL6jptFA9mFTEZyH5ayNFW32Q8v8SagWquiWiWTxfwByeji2cwsDDGTplCO42qJf6PRW2+15oczb+QBaQk0KoNm8ux5nKNaZY92GY1GRfs8ew0FCAtMtOXQbg9weNgUY9HcK0aoVUuimxOW8h5PTpro9wYqPrFnmzoqk+FEHoT9HuVerd0u87//+v9NZtkyJgse5nO82D/A/v6hPG3oLcJFyxsl8JJwvoQR5tTzQj5TwYIVQlJGty+jXKkpw33WOsJZ6wALTAUIr12/qsXCRv9Ctq6N0mgwBgiNxjjFwcFrBTA3btzUYcoHZdKskM0E6XM8SBjIEEVXyyVxpHk9PPT50HjIq3lfsrIEnUTbRQVNsn0gDSvkcpR3cYNbqv0ogDQZblc70yYmiW03SXBVq7wmq/kbEigSCAb1Iva2BHEBCQzkjE9swIsgxAAhJwoVTQnYPOMlG4XI0877CBWIBANZywiHPpelCfZ5QGiI1CuE58HSMthX8dFtHPz1YRzURxPZDwQwcS6gFl3JJPDNhS0I2wQAq+x2CMot8E49qyxM9spHaAwXjcOD+LTmI+qd7sXpHyFbGMC6FWGsqhZXG/1a036B1GZDPwtKUH6gxfd2UbUrDf5tjLxKp7dK1XXON7IHWqV7nPnBY5/lmUtSfsL9LstYVtFSVSj0zAVotjyc04PY/e7SKt33VewuAoKroGsVQJ8DqF7hjCi4cTUyBnWr318FY3/s3w7y4j+lsqiMcjqffCwdDF/U9+e9dvFnxu/rwDAGwqJXupJRBHpX7zEGiXxm7E9jIOKAkNPMKCnB80jFvAAIQ9VGypzczBj0hGo8q2YWWBiqdaUyBmPsBWRwb+qhagyzZBhMXU49e6LMU5Cjj067g1abtJG+AkweYDTYbqw1sL21jXpjzYRLjOCoQ4njzOZ1vu70rInjA6MTsh/M9rysgv3tnR1cuXoNO7uXlBQkUFtSsJj1b56h125LuY+VIb4/+3AqtZp+v1qv60+ZdVNBr98X3WatXsF4OMSg10Or2cKwTxNkVggppU3AsYb6WkM2AzxoBRjn7G9j5S7s21TPpOqoMrmmVJqj0I/JQuvAJk19TAl40U5JERtjxH6ysXmm5Xl+iFYUAsEwF+TDntDQ3PYdvg/HhmeUGvWDuiavVz2Y6vtgP3tfNDH+rgHLLLa2NqSUPRz08fLlczx5/Eh9bQRNBIU8F9dqVTQ2drCxcwlXb97H+vYl5Mscbzube91T9DvH6LUOcfDqCV4+f4xus49+x8AgAxDOB5Mhpz1SSaqY7KHrdtq6bvapbW5sYm19S/fOgLdNKmarLZ8vMm92tndChW0dvW4X3U4X7U5HhtlbO7vY2d6W996Vq1dU8atWSRoO6qFFnpsWYJ2enuDo6Agv91/htQAle/ma6HY7ElNQq0AuJ2ZQv9dFvdHQ+77zzjvY2b2MSn1DgQznCKmur148x/7L54opWDpzzR+e31x/rDrduHIPu9tXZR/BeTjh/OCzyVDBs4uj4wM8f/5UVRa6HOzt7aKxvokFfYhZKWUsJIn9PIqZPE5fH+HJ19/h7KylKtzbP34fl27fRH17C2WKo2RzApYE82RBvXj+DN9+8zVePn+BdquFWqOBW3fu4P33PsBPPvwI9++/pX3/6ZMn+Pt/+Dt89eVXUmt/7/13cenyZe0D/KzDo5NU7Zw2D7kCCpWqwCCprnffehuXr13D+uYOFrkCDQYIOTBjnDfPoEtA2Bsgt2D1xmwkYtDnQjIOCP2sMf8+xjRpi0Z6zgbBqHNgMdUe8PNbyuDqITQFTz/XuGcyMcA1YT6IBtRo6+DiLHbWGl3U/SaXFUBRQA2Auo0O9xvOYX5JaEbtFQH8LfUDTM/XbbGYBFOFUG0apgzKvVsWMwS4y/YN0gQtSU5qodp3KPBCbQxG56IfhdPIbYKYVJibSEmF8XGWFE3v+Z5hba2uqjEpjqSICtBPZhiwMjWnMvEMR8ctnJzQRqUpizb2y/L5McboDTrqSWRC59ata7h+7RJ2djaVYCMFkNXB8XyC/cNDnLS66AymyBZYIaxLLMrsbQh2KHYzQaVuytLZpIjsooDsPA9yQQr0JsxNUcmPUcmNkU+GyC1GSkaWchNs1CdKTJHGnpuNUEwmqBUp+sj+OlJTGdeTtpkVSCfAKuboOV7BeJLFcJJBf0jqu7kCFHPEHlTRPMN0PsQiM0NCYTT6eiccr6LOpN5ghE5/KOr1WbsvUMhKKBN+LN4QpzFhSbXkQq0kSxqqcw4GxBqMNJlsJLgrq8df/eFMvEiZ0+yQeB6rF1pClEClVpFQDc8szgWKWFKAZj4mp8CSUuztVG5fVnRsAwrMkGD5FAgjmvJSWWYSNzNHkjXrCALCza01FOkvmOF5RmooE5YUmhqrQkjhTDGPkpGEZBqNNbFnRuMJ2u2e8JT6zoNuAa+RKsj8Pqm9wkL/63/822ScVDCZ5zSgh0fHOD4+VdaYE4FWEMxcMynC3gsqmbGyRzWhSq4ug0n2zm1t7qFUqmqwSBltdY50ENdqZW2qDDaIVHOZhplRUsiFNMwpFdE4WgscHR1oUZHOwSwKaUKSKM6ZWo6yPZOJNmoeopTTNa+iYNzIzT1kZIwuxosOB4uy69bDZTgmCJawSihQaKGQxFAkIx6oVd4v5treIWAiVcaqY6Y0xypfQmMLPqhAM2DQxi/RT6VqZN5SHEeBPkqFLwFhkED3z11WwUL2KogyLM2uVWE0ddElUAmUJ+85MlAbhG1Y7SNNNmTjfBP3n6fg4rzhtzLkbokQNVLb7wcgFBT+HJQZiLZN7vsqMOeC6KgfQaIMUvOyZmy+l9+zgePgnxXeQAGmLDhS4Yy4B+/iQD+MGTf2UCmN6ZHLalNUUfODy8bapITj6pB/joOg1XF141Ej6p3/T3qSy4TD+Z+pos0OscgX0Sqj6ffiyqdfp+FL7y+6iCyZfk5873bgpibSDn78M/2e4+f6Q4Dwj4G+1Z+vgjSfl/q9QGVktXu1Qhlf5yroNaGW8590EdiMx9iDgRgQ+mfEf77xdwJCJpcY9Krqb1RGKRQHeXRjD4jfuFQDJoCTGIB8rXjoMMFo6p2qMopKGTyJvATMee++jHMzLi4TVJKeNxnh9OhQSTYaZh+fnCjY7g2GylTWahUxLEjLY6Xn+rXruHL1qmTxmUUdjkYCcK9ev1bA/mL/JU4OXqB18sr6JILYEYW9GPTff+tt3Lt3X8EtwR3nMz/z+PgIp0dHOGF/1OmpKZ9mcwJyBBBra+sKaPYuXQ6fbYc01wtB3bOnT/H8yTMcvHqNXrsrehwDNAaTO7s72Lu0J9ENAx5VJBn2nTE4YMBh4jmk2nDr57klhc3pWOp+9sWKJrDI8tBt6Hq4dJiYIyjkJs0qKMEg5xUrqKQOMbg0I+8ctrYC6KG1BgHsoLf0C+TcY98cQRP/ZPVvNGhhPOxJKEfnWKmIy5d3Za1BUZcXz5/iu+++E/WyPxiYsTUWKGSzKFUaAoV37r+D6zfv4tLVG2ZsjAX2Xz7Gq31aKzzF4cELHB28xHzIzL7tmQzEh8O+gTOCgIKJu/E5s0JJ4PLgwQPcun0fW3s39ZwIjg9fv8L+yxeiRVLtk+CaSuP8XFpB8Pxkz9e1G3dx4/ZbEnWhoAv/FHWXJCb2VVEhloe3fCvnaLXOVAF78XJfqp2v9l8ZKDw9XSbcCKa192Qy8grc3NwUKMyVKpgo223qqUo4tM6k5CkLDZ7rrIqwfYfxA7Pu1QrK2RJKuaLUR40mPZXUfSZ4kTGx3OvRe5BjTk82JnLzEr/ga9iTZHRviiXlMGwP0D5qClzRgmp9bxf5aoU1FpRyQLWQ1VjJO7lYFKg+ZDB+0lSgtsZeyNt38e577+PHH36It+7fRzGb4NWLp/j1r3+NTz75BA8fPsT2zrbeg1RPBr29/lCiGfJM5l5BAEFfxEoF6xsbuHv/Pu6+9Q7uvf0OGus7KFbXMElymMyyGE6B/nCiKiHjS7bYuGIon5UrwdpZy3aNVGDPqxqe5HjznLO96qK4QiruFFhhwp06TiWCPuvlkwo7QG3pwgAAIABJREFUiwAEt8G3UkEzf8YKZfA61NwR6LMzamltEilx6zxUvGOey/zi+1IHQywAnbWWwPaYRdJPUjwNCqUStbMqoulJFIJgzFSCMywuLLUNeM6Kk2tsq4kECudByT6om3osyHiRvcOzOQrzEYqLsSpAXENcIyx0lCtlVX84eUn3pdE72Xv8CILEVquH09MzHBydoCKxp3VVVMWwok1Ldo5CMcGNG5dx7eoe9va2RF2U7Ucyx2A8wvPXptB5xt6zXBXZYlXU3BkB4YJrlWYRY7BVi9YU+WwVhUyZ9TNwRRdpUZMnIJyiSk9C0kP5Go5NZox6mXOLvdoz5OdDlGipUUpQKcxRytHnlrRuYz6QMTeZjkU3lWFTpow5XzGnYKS1HSRzGrz30B+cYUZ7Bl1EHkmBYmAU1SkqmcqxGkymqgx2+iP0aKswomUe1w3Bn60dUFyy3tAa6PX4PSbLEsxU6S1aoYY0YM4r0ZPtS9kTaVmQVstEL8VfOEZFSSZRgZRVNwL+2SgAQrFhTCnaWw6kOB48bWWPoTYMU9xVUYTEAsUtdg5WKgVsbDZ0lrFf3FoMeK0l2d/1ezzXrKWLokB8DZME3JM490cEqKQsqz/SyuEU4aJitaSe1P+5QOZ/+g//mIyTKqYL8whi0NA8a9qBUcyjUWdzLwNQLr5gbDmbopwvYr20pv5BKo6ur+2Y0EqyQLvbRKd7hlw+kYfGxsaGAhxuZsmiKmXS0XgoeWz2EdbrVS0E9jIQiDFzzUOXgJCZIjbn0odDgizyn6IgQ3g2LDyTsxuAmzyQZELKJ8msHKuCwSdEyqFpFctoD6kIAwMpV6ET/ZLUTm/AZyOqDjOL40iVUQMnqahFbmymeOcVHSsbmw+JAUL2lphAgPp81BPCNU/aEakogRLqptRWPPOWs1BpS/1zvCEqDsalbBgBh3PBfKgELk2sQ5bbwVMMnFaDa3KiGaDZJm9f/P2lQldoynbRCv1eUFFdBYRx0B1/jv9dUs6slgQZeu9DSGmaxuN30MKNRAcK+d7Gw1oeRgZm3TJj1VTdxDUYu6+Cixgg+fjGfzogdFDmoMVfFwPSFNAYiDxfITSQouShVxLDnw5fyPe2BEPaN+nX8kOgyHsj4qqmfc/GI77mVUB4EdiLaacxKFwFdN8Hmi76vYtA+EXPIv49JUEiY/rVuXrhdQbDhPRZhHGPxiG+vuXnXdBD+ENgUD9ThdA2bBWgl1+pR5ZNA6OTSMWTRuPspx4PRXOSUXlQ8TS/TatoSTgk9B6bCif7PxisZNVnxixwvVTEeDiQ6uFnn/4en376Kf7w2Wc4aZ6g06OPrAmemM2PMRdoC8T+pF/9xa9w7/5b2N3ZxXePHuGrr7/Gp599jm8ePsTT58+wmA5QyNATsKLrJsAZ0iB3OJLgxY9+9CP82S//FfYuXdK++YfPP8OXX32lAFiCGadNS/DxOmt1ZTD5dePmbX3uW2+9Leocg5v+cIDjs1P83d/+Hf7xP/0Tnj56rCoh6bbqvM7lsL27jZu3b+KDH32gz/7gg/dRKG0wUsBg2LeDtE7/JVYex3j96iWODl6jeXKMUX+A8YCmvF0FZ8VKTVVOeubu7u1hfYOeuqamytUyYL9KrydgywpNp9tRjwkFJm7fvontrU3rs6aP5GyKrY0NBZKsrj1+9ASff/Y5Dg+PcHZ6inG/idl4oKodBdBIi71yZU/JVwISmqETLBVKZakacg6wasbrpuw8HXVv3rqN+2+9g/ff/5GAPc+Tr776DI8efYP9V88w6LdV5drduI6t9UsyR2dijQqarVYT7U5b8439PKzWXbl6Gffu38Mvf/lLPHj/Q6zvUeyEbRFzvHr+FA+/+Qr/9E9/j8fffYvDg33kSFEt5bC53sCtWzfw/vvvYe/qXWxsXwvCadYzyM8jsO10Wuj1u6LHmV8lFV7NM7HZZszB3p+mnsdoODT6XRAKI1hl0CQF79CSQUn6SSaDjfV1NOoNGWdzTcnCILRocF3o7A2Ke5VqFfN+n013KFWrUqll1WAqYSRL0JodZYIiAyqGC2H9UbiBVTiCQiZVaE2QkEo2mGLcG6PT6soXbMwK92iEZq+HgvqqGJAxbmI1IfTQUlRKmCUvNUT6El65ck3JlJs3rmG7Xsagy3nzCF9++SUePvzOgv0EEgJhn2Gl1sDelavY3N4VbZx078Oj1zg4PECn05VNxb233sHPfvEvcefeO7h87basLYZTVl7moccqQYWVEqq5RmdlLNjmgNASs97bH/YuTzavtGjECdU4aep+zOp5VBXQfEfNU9RaT5a9uBJzoaw++9hMAdKSnd4XHHqVpb3g+7kl2vT5gYLlAnrqixQgtDggwLfwfvZvrjPScOUtbU73BgglbpPDYDiWHQX3JgpfsfeTTAX1DPM1ZACwVYDxHZMBNca1dn5bDzTpuaQ9WjFhMekB0z421hp6BqSIGxifizVBSjPz4/I6VR8h/0ykWcE+Ofbtcg6xj5x7Da+lRjp4JYdSOYvd3TXs7Kxha6seKOvAaDpFZzjAs1evcXhCQEiBlxKQKwtwEhASDOqLoI3sBqoM52so5MxujtEukxZVehKWEtTL/DdlYoR0sZgMsJicoZiboVzKqFJYLcyxUc1Yv2F+Akx7yMwHyNGOhz6TsxGyU5rcT5Ev1oBcRRVteTUyATDlfjnAPBkhU8ggz55JWqhl2OpGVV0r9HD9ERQOp1P5nbMDkSJcFAtixfDsrIPT05aq5CjUVBkkGOwPCBpJASbrjwufLKTQexPsgrS/Z9n3Z8IvbKUqUbinZO0gjPkpOEOzd4JB9uipD5EJ/VAtFpikyrPUuo2JQ7YO9wbOQQnOsBrJdhLOdbUNkU4MCWuyqmr2QrImQD5H31jiHFYnrYcxkyW11dqICAKFhYL4HKe1FJ+H7DO1vnoyRZiYlCDd//IfP0lmuZq8iriyzs6aOrgp8c1ePDa68lyksg8bGnkxpGOUcnnU8jxsqygVGqjXttRgb2XbDvqDjtAsB6tSZdYW6udg0ygTRGMeiJSkTWZoNGrKkva6HQ0WF6AGZjxBjYuuUkShJPwtQEhZVTNYVS5XynFSdZNgTDjEVRHQ1E2DMq/LRlYDGoRQGWR1kV8UhTDbBGYaTRBGykQyfTaZc2YJWX5l5og+TJJAD740Ao2hP4iInaVkLnjxiQlqAyA02iEpX6HiEYRG0gpUCFOddrCsLjFzEIlkBOqnB6TniiFBbdTSXaFSEigPadVHcnhLkOXBsQfXaYUuFTtZgovgqbKsqEj+PZTJw4Vog/ZNOKqE6fcswnZ8G8hxZpFh/GuvBrkYhv2++seC4qgmPMV5Vnrk/JCLK15+zwo4pM6YgsY/VnVKwbdVUdNqXFoJ9e/HdFI7IJ2Ka3/z/3SNARR6ZTcGbOqj0NwKgNZ7A52tq8SFi/yEngdVkNJ+zlUAuAoGVwFw/PsxEI6zvqsA7/uCgIuAYAzM4s/6PpC6fG/P6oY3Xb3uGIivVi3N0c97ZN/8cxXo2Uc4vfz8XcRBzhuvU5bT6IJSvJRwSNgzQuXVyAa0c7AANBTUlZwyOpMFfyJVhz5ivV3wpTOlTO57DFKlJyqVZQq3kKbWap5g/8UL/OY3v8YXX36BJ0+fIVsoKMhorK8r2cLG9EG3h16nq0D7+tXr+Mt//a/x4MG7uHr1Gj777DN8+tln+O7RYxwTxEzHuLy3i2tXL2FjbU3G9aQLPn/6FI+/Y39XFtvb2/jpn/xU1Db2IH7Nvq5HD9Fsn6nSxUylU9Cs+d3m6aVLV3D7zh189OFP8e6Dd1WpfP5qH3//21/j499+jG++/AaTEV3W2FdYC+bXFCEw4929y5fw/gfv4aOPPsS9e+9h7xIl/0OFqMDeEipovlaf2fNnT3Hw6hVG/SGm8qc1NWMKy7Cysru7hwfvvou33nlH10SvNFJHHz1+gkdPHuP5i5dq0KelAulE9L1758HbuHPnloRQ1tfqyvhzsnU7HXz77bf48ouv8PlnX0gwgz1602FHbQOszJA5Qhprg0lR9pDOeU9VPSeCZBqscx6QXvn82TM8f/ocR4dHqhZSkfPt+28J7DFAefbssbx/Cbwo5ra1tYl7t9/H9Wt3dW88y1jRIyX12fNn6huksigVU2/cuIYHD97Bn/3Zn+HO/QfIlPj7RolrnhzhxbMn+N0//xqPvvsWB/svLEjJA1WC2UuXcP/+XVTXd5Etr8l2QoqiCnCZmSZlb6wqAOmvCoakpkrhkAIWWestlc0UQ7GsKe95Pz7PdKcJu9IraUIL0YAr6ofkGWuWHkx2EOQEEMF+ayn3MtGSQ3Y8QJbZfVYdMlS4JWXNgm4laGVhlFVswUo/qVSiKM4oDEFqUh79yViBteYNs/LjuarXXEuD4Uj+jIMJqwQjTIYDJRDYG+dK7QQ5FJb4/0h7zyZJs/Q67KT3plyXaW+mZ6bt9PjdWQuAWFEUgiIZ+sQP+glShH6IQiF+EkMSg1CIQYYUAqmFAHABLGYNFzvT0z1tpr2t7q6qLp/eZyrOee59882cmlkB6t2K6arOSvOae5/zPMdIz6vMSlJ4M5ifX1AcxqFyUa+7t7cns5+NjddiDRCMprN5HFo+giPHT2LpyDHMLy4hmyug3qhi/fVL3L51E/fvP9DvlmdmceHiZVy+8gHOXbiCRKqIPhgLRs0UQTAnp2aLH26cBjrBUB6uXwE1fQtF/Pj1z6+90401/3PfJGYNIhmQM7LxpjN+bzkIEKpJNpF5aODUTwnHgNAiKUyq4gJf3JorbbLTPvvd2NQsLufX1VZ0fBfzye3YqiJFpyUgbBsgbDalmyYg5DXK+o20QkZO0GXUDGUgwyL+O+87mxp1NaHxXwQ5jIop0AuD00BGA7RaokAzf5LXBCNBFOsS54TSHJV5HXEivbu9p6mQnOwjMWV4H2KcSiGFTDaObM6+8nnWwAROI3QGfTS7HWzu7aNSb6HZJXRI6ovTR0oUeoM2Or0mur0GRvIP4f2VlpFkFKSPDnV/cJkrpKMo5hLIyLhGQX6IUWMY42fltLeLYa+GGJooZIYoZgYopodIjlr6SkUGyiwc9TuI9BqIDVqIJjIyzkKUQMfq5UG3gcGAjI0+RpwGMcJCATsczpjMgZxHTkBJA6f2knRb6hMJCNmD6nZJn+wrYJ73wF61h2qN1Gl+30ezRRfUqGjVPF4uHcdRODlx5v3flyGN1u00AaEFvvP6pUELAWG73ka/M5TmMhYh7ZT1m12XnAwy0aA/JM2btGnq3TNar6TB7zGKzyjOBKUE/NSWxuNsWHEtYnPJsnJV9hEIMoxySODpauAofQI4GXfNEhfvpCkk7wG+RrctDKUoEQ7cqE9PJhD5V//p7iiSziGiSVUEe7u72Nnelu6EL0pxIs8zg3UJCKUf5EbGc8KxcbKAdKqEbKasUSvFmcwL7HSblsUkQT3FjzZV6/e4KVl4J8EgAZkAYSaJLrOEyL3m0LNtAYqkAnHTTyTUH5GdbsKFz2vB5kSNIZvKA+HrmdkArZcjdEKNpnVglDHFhd3mQo4q4Ch1mgzSFte5kbpJoeVPmXEJ7YZ1QBXCzE4ZObfUJRKs8nWYyzXOQqMrESeE/OLNzk1fFEh1HAmErUtqNLIgTdrKUAFdR0l01MuJApc7l6feB64tTkfHfoTX+2nlG7tU2kI5poQGdFIHuqapguHpYXihN6A1DkyfpCZ6IOKcDEPvb/o5pql9BgicoY7rOk4W36ZJtM3LOfB5BzHRKieBlv/dgwChnNNcDiGfL6ybO2hCOEmBselueFIWnrx50Dmxiep9W/i8f5vB7/sJYaA39J+PLoi8xmx6Pw26wpt4GGBase0K7m8AQQdN4qZBlIH8yXzG6ceEO8vh9/BNQHAaDB40rZyeWE50mQXh7Y//DNOgVefKbqDAFMTMQL4+IZ1+z2FqsOngpgm+3w4OVSxpXWOPiF0/A3dc4M1J2CjqpN3J8VK6WmZGJaTr4qavmBw503IjoP6ZBTEXfXYdmYPUFN2Q1vfdgSu0220VkVzkX6+9Ung3KWfPV1fRaLVx9ORJnH7zTRw+cgSpbBqV/R1srK9j7cVLrL9a11H9+IMPcfaNs9JwX//yBm5/dRv71aoK96XlJVx85wouXn4Hs6Wy7h3S9G5ev4bf/PLXePTogXRox44dwcKhBczMlPFy7SXWXq+j1WupKCe9KUNHtnhCAvdq1WKEcixyDy3iow8+wntX3sO58+dx4+5X+F//3b/Bi+ev0Kg2BFhXFldwaH5R1Cpq62iCsr27pf3m2PGjuHjpPH70oz/E5cvvykGSHul08Hv06B7u3buDO7dv6biQfkrtBIsXAjpeLKRRiZ4WjeD9Dz7CRx9/B598/3sy8aA+7reff46r167j2bPnKvAVQyRDjijefPMNnL/wNq68exmnTh7D8tIiNl+/xuNHj/HrX/8aX311B08eP7OQaXZX+12BDk4ENX8ccvMmOGBXeIgTJ0/h/MXL+MGPf4y3z58XLZVTVk5tv7x6FV/duIH11eeiWB1eXNTz8PrYq+zJKTZOrdyJ4zj71ls4f/59nDj1Fgrlsh7DfefhQ4LU2/js89/i0aOH2N7eks7/7Nk38O677+LQ4gpqzMJT/hiPYRv7uzuaElKjRyoynQepVWWXOZtOY35uFoN4iklnqFYrAkCc8BDwUUOYYmA2ZUwMzOK+Fzf9ablcQqFMHSiL55QawAS4uVxWQM8M0Ywiz6xC0oL5b/FUApGkj2FxMgPpvUjlY9h9SiBKmh052NJYoo9stI8E+HfTC42inMBapiL/8D5gfRFlPUDgyNoCBJsZDOmIGwXa6IMJkiPVHyPEBiO0a3W0CfhbNF3iBCyC/f0GdrYrOneM4FA+Y7MJRivQCIdRHwRurLVY7/Dz5rM5zJXK0k1xreBj+TucYBfLs1g6fARvnr+E8++8i0OHj2FWut0cWu06dnbX8Ktf/Upf17+4JvMK0sG/9/0f4buf/BizcyuIxvOo1Dro9qkXiyGWIkXdM36MhhnWw4fX+6/tDwJl4/D3sPmM36/UePW0U7KjVKiaPo9gyU8dvavxNCCUQYzLUvSPsWnlmDbq2TDhPc2aq950zcAj6zaByBDYU73hZEDCFAJArPWcK+lwaLnU1LK2DRASGLJR5HMUOZU0qqlFw7DY5waQyftYjYicYTstNrXYiLasVh9GzvPO9ZSa7yZp4rWa9NG8zgn0SOGn3poRDMyR47VKCmC92kSr0UGbMQi9AQq5nNbfmZk8cvkkRhFqlDlxAzq9EWpNVvF09mDOXwddxp1FUgKDfdKf22bM1ek30exU0WxXMIrQnIvYIClgM2JMGgEvBsikgGI2gXI+gxwjZJhnOIwgnYhjppRFBB10u3XU6pvodfeQSXZQyo0wl48gH+sgH+uhEB0iTYXrsIdor4Zovy7H3ChjFXR9kOZPumhTU0vunf0IyaYRtKj1pB6QU1cOXOJRDCJDdPX5mqi32mjQZbfPfZxab7ra2v6ztd3A46db2Ku0sFdtY2+/g3pziFaXNF2CQmOGGC2UiQNmrhhLDxBPj8SeZDNFVFFu9qQ7t3voMhyeRl9MSOrxXHPQRiMheppwTSXluKl4EJ4NgjE2DqRRl3O2M1ZzAydSVxlMT0DIY9nrtTAYmLadEKLLSSQj1ge8zyz/fEjjHcnoLMbJGJI2QRCbUuzEgSJJknGumbC1J5dB5F//9pFiJ+i2xc5ada8iWgs1D7zI6UjGpyJQ46bFglyOaDHSlzrIpEvIpGeQSZUQiRgglK1sv2MHUJuQZe0RpTPkUdxVF73AKSRHoTzg1q01B0eONVkYkT6aThM9d2Sly24B3XAsgN7yt4xOZXxvdsK5wOnvyQyi8azLfCI/WIkolnXnHTPdpsepoBYugj+5VDuramfeYnRicocNDIoC4iaE5HtrkqUMMCtXCQh5k5LipAmhtIWW+yRAqMwXvqaFG3sAaIuuo4q65xP+Czl62QBIakTrFDgk5PWEcsZyymkt8N49zxnZ+NcKA0K/gIepiQdRH4Ni3U2gxpvEeC45CVScm+kB07vpDcYDQgNoYYqkcfPDQNAfE3PzJCVsnNcWBgh8Tv/ZrBg36okBQqPxekAYBoUTAMsVJGNgMmlOMw2uwoBwDFqMMhrWsgXP53StHuyG4xRIGZ0GXeHjxuf/Gp1U4NgKnOlpVhiQTf99GshOA+Pp5wsD4mmwPw0Ip0FeGECHj983gUH/WomoUW4mfserJSfAa3AG7T5RzMLX6cHfdJ75emIChMyCDvpMXzu+CqVjEWk21zYhtGwrXX8ymCLlkdlwXOPaiszhxIn6MYYi83W5ppBWOTMziyJNV9IptOo17O9sY+3VKrY21rD1egOVxp5yicicYGhwNpVCvVLVGk73SDbADi0v49K77+prduGQupqtVg1VBmFvbePXv/wVnjx8jHwmi5lSGbOz81hdXcXWzramd2++/TY+/OhDLB09ifL8kjSKXC/5tbW+jtWnT3D92lU8enAftXpFjQ9OIRvNOlqdFpAYYGZ+BiePn8LS4hJmyzOo1erY3tzG82erqOxV0G52pGM8duw4zpw+jccvX+LPfvk3yOeKWFk6jI8/+BinT57GbGlWQIMmOXSFvHvvLm7cui7NYL6YwwfvfYRLl9/BmTOn1fza2t7A9etf4O7dr9CoV11sRRzFbFHPdfL4CeQLedSbdU3NCLpoXjI3v4CTp05LDsBgczrYWSFIxoztMdX9fezv7GC/sisR/8lTJ/DWm2/g7NkzWCcof/oUt27cxN4uj0lEE6D5uQWUC0WnzU+ao2itiu2dLWnndvd3sbzCov8Cfu/3/wHOXbikApZTSprtMObg1rWruH/zBhp7uyikkyrAuCcT9IzoUpfP48jxE9KPzc4fRiZfMmqoA7Hb25tYX3/lQt7XUKlVRL2kgyfBfC6fM01atyOgQloh98N6tYKeHGP7KOZzoqdx/E2gmc1kEMlmmCVga6wKEXMDp97TmrrsvPtMVXOy5VcsaRmVpOFpXXZ7pTc1s064dQrJGpFeiuwpdcyNk22KMMI5iXUM4HGd0L7M4tvMQBLDDiKjnqZjEeYJUztFJ0EWupp8RJGOJ2S2EmEXX1P5KKKjDGgY2okN0IkO0IlQ08UJiE1LEjRaoWZYEgYWXTQmSaHT5TluSQfK98kJMQ1yant7qFX2Ua/uY29nG7tbW5oot5S7xgagRTYQ1HFNYJzE4uGjOH32bbx58TLeuvAOYuksoom08hGZHRePdXD79i1c++IqPv2bT6XJZBPik09+hB/+8A9w9NgbyORmsV+ldT1rmRiiDLwOTQh/V4PO75/eJInTPr8f+YkuH+Npp/w3OZVrUmY5zIEO0VFGTUNo+5WfHsqV1+n/WOuoMSBDsUnJigFYZ84W5Aoa3dM38A10ekqnuSP7zFF77xbnY+7zjj6rmsJAnhXrCTX1qCFuyfXXTHUI0MxAitebTRQ4JaT2i8H0HsTKwKNnzQXbIoYyGiFtUI1iralDNRUICmfZKMnnxXgj4OdghI0orpu8+EmBJBCs7tVRYQZoparm8ckTxzE3X0ShyOZiHcMRs22H6BHw9WkuNNRXh8A4wsljVm7FgxEnkEaVHUUJbDnUqbtpmZmXMKidzDhqsKmxTcaHyNK8JJtGisMRkkZ7ZO9FkMskkEwRTPF4VDBCDclkG5l4G9lYC6lBHdlhCzNJoMSwe2rxRk0kR5aPyOxAZStqCMS4IUZEdKX1JU20wyzzSEKfgbMxSbF4z4166AwJutpq8rEZSrNMHq9UkmyCDLLpnCaCrzbq2Nxi5ExNOYb71R4abdJmFZRh8ZLEAwRNCWrJY8iWYkjlOC20nyvWxhk+cirYaw/Qa/XRF1xhw4pTU1KK6WdijMZOv4Ve35yvYwmjjXJtVAST8mntes5RL14ooVTKIxLpY3f3NZrNCtqdBlLEHIjKQZqxGJwQMhaIjYr+yHIw+QG45rEZbmH2vFdHKBWzmJ0poJBPI5WMym+A9bYu3z/+7XMmTChYkVztRq2B6n5VFx4vYFI5VVQrM8g6O+Zww7ySHrLZErLpMtKpAkkAAoQUqvOx4k/LxMQ5Q9Hhp2tCRt4/Pp+PI1fSMgmSdHOwo961nA7LquHNRs6r0VXJ7fegUIBQuVsuuNvZkWvhSnHBDAFCOQxZx15mDyzS+gMrbuT25nIKnYjdpgwGzlhQSs/jM7RcJqHRGeiCZfwv4XBuPqKM0pxmhASBB0Gq/s00j7IIE62JY2FvoDJ29fSg0E+iCDi9yYrOR5BjZwucvVVOBw0Y26Ri3OWyRdfZ73t30elw2QCICSoEgmstalPAyvPrx+DLaKf2f0c/DenevlZ4h17b/s06GKJraAprQbD6HBLjuqd35jq+88hRO09QoA1wI0Zj7NkmE4APPZdppzRNVpTKmC7jAWd4KjT+fB5c2ZTXrgs/7nOmMK5Vab9jG4SdczMtCqa6Djv7KZbOnnuqiWw9ndfwJNYdKVFs7Um8e2l4WmYvJKmwO+wB5zg40l8DNw48eoATBjrTIM0Dw28ChNPPHf4+XHD4n08XIeHXnv67AGHIUCegIgdkY5sMTrymM5UJALfXmfjfcddiOP+RT+E5+IGHi5sg+YJH79vTtd2J5s80VSCLIZGQ5sNHNPCzKIKA5jAMB67sYn9vG9tbG3j9ekMGMKTVc31icTw7OyeQtLJMEFWWucfL58+Mtrf2Cttbr9HuNcXcYGODOqpULIYa3UQrVYGIhcVlXLryLt7/+Lu49N57yOQLZrU/6KLdqOuxP//ZX+KLzz7H67U1DHt9ZFIZTQZZVl26fAUff/cT/Pj3fh+pQhm9SFyun+wS03qfxiy01L929XPc/PIa7t69I3qjHDTZXU3GkJ9h9NAxXL54GcePHcehhUNo1BvY3NjUFO0B/XBaAAAgAElEQVTp46d4/vS5TYGyOawsLWOrWsGNR49w7twFvHvlffzgkx/g1IlTem/cF6hdpBHJ7a9u4m8+/Ws8ff5ErpxvvHFGU8633n5TOorXr9dx6+YNPH36RKBlYX4eRw8fwZHlozi2cgxnTr+B8kwZrXYD9+7fxbXr1/W8+5WqqJuMCyEVaeHQIhaXlqX1ohEIi8T93V2sv3qF619+gfWNV0gmYzh+/AjeOHNaZimvNzbwYvWFplXLS4dx/AQ1YsexMM+pXk6FEzV2lf09PHv2FM+ePsHT509V/J984w187wc/wtm33hY443XGZuXDu1/h3q2buPvldexurCHaZ0C5NbhoSBRlEHIuJ33ZytHjiKSyys/j9JYOo5YxR7e+BnZ3ttWEIFDkdJoTCU6qec5iqahADKcaBH88dgRLNHhIJ5KYKRVRyOXNjZuEfdYEuTRi+YzlciVZ5Jj2j1NCGtSx6AkzPPhzNoxZopJ1xN+xfcbtzTILY11gQeRsxPL+UuyOIqP6llXcp1u4mW/R9ZX3HB0ZeTw4luT+6ln7kb5Z8nNswqiUeDIr63Y6khvdLYqkGDsEm3TEJSCMIYk0BrEIOrGhQGEXnKQwP66veiQTjyLlGEDmPMn05yJG0aKjwZKKGtOEn9pV3jMtxrw062rybG2sY5sGTNu72Nlvo1ptodloodHgVKgrp9PF5aM4/eY5nD1/CWfPXaQrC0axpNwhqecs5mJ4sfpUWtK/+PM/w4N799GoNfHhh9/HD3/4h3jrrSsozy4rqqTNSC52yPnmHSC0DcV310hecPUOdWGuxpC7qOQvJmNQlpozuBN90uUdB3nFYvIZU8xc1o0yqgmhN6shhdhpGD0g9IBTrApX00wCQj/986HyY8lLsH+rEWBGG76559di+5heAuNlLuYU7OmmNlU09obyEHld9Q0UepkLTaQIHH2TSBMsmsooksA7uBtVT/EUvEb5PD2azsQQo8sm2QE8jgSgZMZ12jg0N49yqSjnYU6LSY0mVZ3rEmmcijtr91Dfr6O6W1MziXXJ4tICZueKKM2wqdPGMNKz10ACraFlFYotw/uIxipp6vVoTEQHWkXjIhJnBFDHTbLYGNUPBRg7Xd5zfL80iByIckiZgk09Y8rp4/tIJyPI5JLScA8jLUSiLSQSXcTRRGJYQ2rQQGbUwmwygnIiikIyhiIjLGJtUcs5SeZULMpgCVJKh2QWMIYhBumH6dkRI3AhIOS1yuu5iy4Navh35R12pbfkNJUJB2QP8FgWCyX0BglU6yOsre/ixdoOnr3YxtZ+G40OKeSksdN4KmmxSMxSdKAwP5tAOmdeIEY4dmwuAuw+B0Ej9AUKCQ45OWapz7XFJGMEkASD/Or2WmZ8xkldMDwbmyZRXz9TKmFmtoRobIT9vU00GtzXDRDyCm7Vma5ArBFFOs0cdOpOLfSe/05ZBa/hToeAuqd1YvHQDI4cXkCpTGOwGNrNquj9is/7179aG0UTRn/gTc8D12p15PTGC12FDTV0yhBi5gqpkLSktRElNzZ+cRzLIlRcbQljqfXzIMbbBA8w6luBO57wuEBxdX6caofAS1M4mxYytDMS66mIojWqOuwygyEK5hSOQcO8eFzBJZvvOJDIYBRnNIZ1iPrsinGSZPm89j5YwDnXSKMhR3Sw1bFSJ8mJMh3Z0i+MBqdtFOu7S6rdnfuekYb5z+xZeq2aAzgOrAnY0YCCRhGhDD0/uRtPkAJSpuEDh/p9nIKt1WNqmwBJ4KA1BgPWtXWlsqNUhLBYAMgM0tnreAMHPqfRMMZatjAwCKZWnqbnJpPhCaZDMGMaooctXkRFUbOy5Vwm3xgmGtAMcUKDQHq5jxEgjx0bAzAQ0lZOIAQPiDl9UyERwNXQcXTmQ/4nbqMU4diF+U5M+HwMg58ouU1Sx8VNjwc+2mTydIWKJHfkQ3SXgwiLnpTrwaaOsQPTAtAyDmFYudMnek6NnbADp4YeWNnmO6aJToO26XPuAXeY0nrQZPHbQOJBU8yDAKm6zX5i75oP3/a8wXsPNVDGHeUxLdsDwa9lFXLKqnxLo4oT5LCwIb2CYEtmCKR+6j1ZR5/XLrWBLNAJ6lrdntZSsy+noyQ3zwEigw5Wnz7Ekwd3cOvGdTx/9gQbr9fdRNKuGcY5nD59SqYpJ0+clEHM/Xv3BDK4eBMELh5awPysTRHpoMkQbE6mXq9vyJTg1Jm38PH3foRzF6/gxBtvoa+CR14p6LWaaNYreHL/Hu7fuY2b17/A7va25SQOaaddwOV3P8CV9z7Au+99iF50iGq7LqdJsjxSLCiU8RqT6cvDu/fw5bVr0rpRdsCOdaGYx5GTR/DmubN4550rWF5aEp2UehoarnCSdu/ePZmu0JGU9DnSAklnqrV7om5+9OHHeOPMmygVy+rSq3FHIDEa4PXmGr64dhVXv/hMk8CZMqeqBTlccgMmCNrZ2hIAnZ2Z05Ty4oXLOHPyLI4fPaUJJHVp3Es4OXvx8jl+9lc/w/Uvr8mog1qeI8eO4P0PPpQeq1iaQSbLTmxausbq3h4+v/oZvrxBMHxLluClEpuj5qRJG31OWd9++xzePPsWjh8/hWympOKEx5mPoWbo/v37+Oqr2/jy5nUBsoWVRVy4dBErR1eUaxZlNiOduEnzffkKa6urqOzuokdtpYzPqFwdqaDjVCydzSKbz2GQTKqA4utoj4wSA9hEkYY2GTqJEwySiklqJwEcXfOKZNdYU4nXO/dEFvAsjkm5snzFhCOmW+tpmIzJ6MGaha7gZg3gJn7qjwcTHWuGCiMMCNIGoseNnbd8jJHdg4o2cvQKWwfMzddrQTNJTiZj6A8j6JAiSsDBAHFO6QksXTA4TTxi0QEyjFnh1GfAiLAYosMY4gPTgtGGnYSudmSIdoQSmRhmGN5NwJqKawLRGTA2pCadFLVUVvnREZATO4ZBc780fY+dn6jTOTrtuiabnCjSPI8AkVmMLdTqNbzcfI2XL9dEl97c2MHudkUTzFS6gLlDKzh19i2cPX8e84cPY2ZxERkakLAwHgCVygaer97HX/zZv8dXt2+Jsnrxwsf4+KM/xLvv/wBLh0/KUIa5b/V2U80OXRQODVqTa9xwNIdONvgNjHuzt6AZFoqYCKj6wZ7pnss32IPp3liv6fcP7XwOgMrcL5CGkN0xzjoOx0+I6eUbvspKtea46iKRGr3JDH8+BpBqnqpccI3cwGmcExX+ju/Y2tpuUz6ak5jGThNO30CVpIg61XF0hU1Hx1nPek9OumOf1xr1rDwEZhR11pfmlHcP70s2rQ7NzSKVjIjeXq9abmeNtOMIFKVQr9SZIY/IYITa/i5azRrnr8iXcygvlBElFTWTQSZfRC+SQJVlO51+hz0kR0PkknGU8qzd6aqZEI26y4YKm36MC2qTqtm3mixKQ6IhajRTknlJVK/LxuCw15WHB4Ek1ypGShAQ0iyF080upWYMpk/y2u8h0m+hmBqhmBwhT+Ml9JAY9bGQG2IhR6/+NhICjnXEh/xvCxEZB6rzhAG10IzE0XpHAyjihZ4YHJyWUw/O290AbA/NNnWfLRlVckA1O8M1vIxEsoRnLzfx8OkavrzzDGvbDbSHafQjaZnaFGdmJQej7pnrGUFhJh9FIuWyvDkgo4mVq2NjoLGM0ThbDTZKKStwDeHBQLpo7m2kFJOGT+22Ad8ocvms5BScLLMRR4CWSkWRzSUwO1eWKzj7J8RfHLjx+iXWajXbeq1Wk6xDQ0Exxvqp8WAGNIq5iw6QTsVQLqexvDyDlSNzKJQodwM63QZaHeq+G4j8y796PuKkzwxHyLe3A0nxKm8An9VHpzbp0ciD7dNwhp0/akI4hk2Le63JHq2CCQiV8WTFlBpu3qRlxPGzFfGiqPniU9tISB/maI5cJNgNVLfAOYISGBIkCigSTFEN4OgkQuG0UeaFQTpFLIUhOcQ8MfyvPpKV1CruQ/RMm4pxwzRAqIUjAIQGuYx+5kGW+68vsklrdHbIRmMxkbq2VQ9o3M9d3CkG3MYdIPSgMABXU9VuMEnxk6Fv0Of5ol1g2i329pxu2jnlRBou8icmK8Hk0W0X7vvpgj8MIPzrCWD4cxjOrAtNoniOAr2je2Fec6Qt6NoIuZf5jcO/9gRoUbfGuuh/lz8U7Hr3pfAxO+g5gteVMym1NeNOavD4MGgNA0KCaQWOm5X19J+vTc1CxjtBhMgU/dNMq9xE1p9PByRFtYolv0Y1DWDvFCj0r6+NK5gMT4LCYMrqnmQaNPp/n35c+DXDnzN8jR80lZwEhDr7dr8KfP1dzrK/b8d6kvB79e9jUiPqwKIAoTW1uMGTqshCmhMQK5LMRt8DSSs0WKKwuKWRBSeEjJ+wzrBR68jC2Mfu5hq+vPob3L15HavPHonyw8fJFY8Fba+LVDqlXLhTp09hZWVFBiVbm1sqThjNQ3rlytKKACE1ypW9Hbx88VyFIHPsqKFaPnwUF995D0dOnMbc0hFlWjEOg40w0tsGnSZ2NzfkJHn3q1uiQfLeJZMimc7i1Btv4dSZszh5+qy6r/VOQ9M5FjBc1wQuYjFRJzfXN/DsyVNsb26isl8ReKBgvrQwg8NHbXJGCQABmIAQKT31Gl68WMWTx0+w7QxONO2KJzGKpfD22+flPjpTpmlZXM1KTpY40eLUqdWqKzfuwcN7uH//rhyokwkWI9xAzWKbUgQuXQSUy0tHcOr4aSwtHsH87KKZgsUJjOLStdMN89Nf/A1u3r6Bar2qeIyVI4dx8dJlnDn7pjqwdN+ULp6fodlSaPqDB3fx1Z2bmryxOOI0zNPZqY88dfIUlpZWMDu7gHicpjO2V3AN5JtbX1vHqiirD5lngHy5gKPHj2JmvqyCirTEdJRapKYAeaNaQ7dF6hanEzaJMxZ/RDmWnGyymIlmMojRiVZ6VNOyE+ARCFIOkqM5RjopgMfjKmkD9fIZY/cQZOn5nWEbmxqaxoVYNEFjKhaR0UtA0XcsDW8MJtomtXsq2C0qSKZuQ3O8MyCpu9zzXdwiK5Q7/rujiHH/Z9YXqz82JyjhYEHYpe6RIVA0eyP1m7RGSjwGIyR5fZDulUxq8lap1NCut9BptNFrcHrXFojvMx4hFkFzwCo6gkIii2yhgGy5iNmlBRTKOYDTF80qSGnr6nxG42kMhlG0u7Ic15evNmR4Q7mCWCq+LrDGAScuvPdJ7dqpVbC5tY2NV6+x/nID6y9fY31tC5Vqk+EjWDx8TBPk0+fO4cQbZ7F87BhyySwinQGq1ddYfXEPP/3p/4mvbt3C/l4dly9/D9/57k9w6fInWFg+rpBzgsF6pxlQoDSJdftIeO/lewoDQhmskNpGitk0GHTMjIMagvZYNgA4sXUab+mnbc0jKLLGvMtXDtP7JY/x2cNWx/jmgHZ+t+/5ZoPtY2YU5HWE4zXfMYY8ay2gmfpMYJsS+nrAm9nwJHLd5ASTx4OvIZAg11ue5zHADN6HB6iqfd3reujN+oD3v2sgk02mhiObOckkFhcOaULI+77dbKGyVxf1uNXtoIGhYkOalQZS0TjSsSRG/TZGnKQxTD6fRKaUw4jU9mQKsWQWrSFQbfcUUJ9NRJCLRVBMJzGbZw1va2C7D5nM1DoD7NWb2KmScspymdrZmABhvd2VnlDumQxz73TRazfBUoqZgr1RVxmBbLowPoMRRKRu8tiRdkkaNumf+SRQTEWQT4yQjVtESzHeQTHOvMI+cokucvE2ot0Khs19xSlx7WJDgsOrHhihYeYp9JjhAIkaT74RufmGpBot7jOSZDSkraNGuVCcRb54CC83dvHo2To++/I+VjeqaPaTGCVyiKeLytWleRB/l/Wl8sSJFRPOud419IyobhNShti3m11pO/mlpAFevdwTtMYmbX8d9KV9N8+UgWj11BMSK/Ezcf/PZKPIFxKSNJCpKazjaKzEXWS4aQ3b54R4Hx2apEkXX0ScnjCuLcJ1UgZg2TjK5QzmF/KYXyggmWGNMkCn10BHU8suIv/DT++OGELJ5hxHyDygdN8yRyazwFVGha556kbMfZM0mGymIMEtec5c3DViV0aThS4KuCkLyC38Gr1S+JgY0+08TZGaMeccqcmgD/zka8fo9MTuIQ1SOJLm6eZz0WyIOTFG9TTaCMGXc7XkjcLCwk0FNbTTQM6FmAfh66QSupGhDwP3i5ufvLiul9eAhbVgGrO7xdFz5wUI2QXSaznhsvuZinlXlJv7YSgvcMrCeRoI+VL4IC3aQZOWydLZ6dhCQHK6IA4X534R5YZ1UKEfBgXhTUTPYdzPYMEPu5MFOj7nChd8phGpPkZPCU9M/euooxfSTAYbjw7o2GnzmwDX9M8JCAUKQyAn/F4OAsfaKAQIDTSEAWoYVE6Dep5nWjr/Xf/Y1GkSRgZEUKcTnQBaurYmAeHXPncIEIZ/9yBAGD4e4WvgoCbA7wKF4X8Pa2Knj1v4++n37pjZf9fDaJrbUGPioM/ytSdVteGzMNm566k45uItYwQSbcj/FL3UmhiEn4OeuSvSxCrG7muCocFGGctn03jx/DFu37iGv/qLn+L2l1fVtS2VZnBo8ZjoRqR30KqfeXacGjBWgNE8NKbgRsBp03e+8x1FBMzO0HY+o+7wi+dPcO/OLXzxxWe4c+eW3CZT2QwWDx9GYWYO6XxRZgLMXuM6zXWUjnBtapr2d7G5viY6ECd7iggaRfV7pZk5zMwuiJrWIeWQRQABMWlO1mrHiAUti6U2NQ3MqiVt1mjT7WFfGytdL9nDEM3MFX9cvzkVrO5XZJ7BYstcndOIp6mdKcl0hhR/Tm6o2eGmSsDHL26gPF4MFW80GFlQ06SU4IaAlBMvD5hoz59JswAqIBlnE9POC6df5WJOnVqWkvcf3JMhDilIBOX5UhGLi0soz86p88ydUA1DuU8O0G43sV/dxeuNNekm2f21fY/aqaRiEUqlsovFsbwpHbbhSPRLvr6ep9NGrV7VMaP+qDBTUOgxYqbTY6HIwk1fzEek+2Yyqc4ymxSktfErSgOEFOOa0sgWS5po8nek56NWL+kAoEAe3W7H9Cf+VVllor1ZBFCgCQyR0JWj6fdZvyaTLSOJiNNpeV2/ojtcDIu0tI59InYNvfSM4eNEWI4mH+ZBOAAQOCdHLUB70JWRBXMFRVljHcKpH4t3XmF+ss8pKgtSNgXyOU1gGJmys7ktU6XXtOBf39AkmRRq/huvGRrJcbpAdlE0kkCRLqCHD+PD738XZy+eQ66YBkYddFtVBXKzAUpDEjbUWbDzvRCUCvDIFdAxhGRjb6BQDWM/TXXtQmqk6EDarDew9nINz5+s4toXN3D//mOsb2wjW5zB0uHjuPzBh7j0/ge49M57mCmUBQh3d1/h8ZPb+JM/+be489VXaLX6+Ojj38f3f/iPcOqNyyjOLKPZ7aNBjVW3HYjaw4DQr82+Ke5zCblm+gB76uR0JzhN/kENtfB6avWBMbf4uTUYJtjs0W21o3uB1xqpc7q+Y2MjNYOKk3p48br8eu4kpv66E8i0YC9/iYZ8BMYSEpPujamm2gsVcGd0WO1xIe8GAUI/IXR7su43UkJYm/qIK7nWWuPDS3t8t9pHTOnYcB3s96wp7tYSXhesZfM5m9wR6NChlGCG8ibW5a0hIxJoXtJFJpZEIZlBMZdCMZ+SdjCaZmD7CJ0hXUVH6PQ52eug0mqinM9itpBFMZ3ATC6DuUJeTUrq4xodYL/ew9ZeHWtbO3i1uY1oOsvFSPENfB7m+SXiKSTpjt8dYNBmE6WuWjyeimEUG2HgEgm4BqVyOdQbTbQ6HWV8STffaSIdGyCXAMrZBEr5FMqFDCKtKiKtPZRyUczko1goRdFv7KC+s4ZyNoVCJoVslrRkHoe2KLGDUVfTfdJxu4qcsTVQbAknFSEFlfdxpbqv+CBeX7nijOjTW3sNPHu5jd988RWevtxBtQ3EMyVki/NYXFrRvsXIH2+mST08G3a83klPV9Sc4wCyVuh1BoqdoNMozxvXBO4D6Xw2qBMI+j1FmmsY9wufm8opKodvvCTKMxmUZ82YiJ+PjVhea6w/Di8vo1QsidFJp+iXqy/kYs24ikJhRtFQMqOTnIB7HOMlYro+8oUkcnkC656iRQgISTMVM+C//w93Rv1hV6Nxbi7sapN7bxe0d8Wjkw8/uNv8hwSEpJrkreMTMY6+uNqiehogFIB0oNAoftQfJgXcHERSgWDjdTNgsQKVC7DTemnCaF16upLSVEbBs3Q5i7EgIyA0IToXGttozVkzmkghGk8FomNu/gKD0trZc2pxMkaCgK+yjFwHMxCBhTRJ4RtaC4CjV3oA4wGhJptONsbXdOjBaKShKZk47j4m1Qnxp4tw2yd8dk5omQ2mfjb68zRRD1TCxT7/7ieEEwt1YADg6b2OT+8BsJv0hQvoaYpqQGgNJje2ySlkw3UAAyvrUNit3RhGVwm6yk5LNw1uDyrgx9RaXjGmb53+c9DP/PGZBoTTjw1/HwA/P1UOgQsPYPzmGAaw/n3T6Y5fB/4JaTptyjluIkjkPT3RdUBQD52iCxsd2zr7B41Mv+24WmtivPH6x34T0JsGvf64TgO8yWnfJLV5umg4CAyGz8P/X0AYfo8TQNrd4xPTSrde+EYEQR6PK6eE0ojQFIqUNFpJCyxyKiQlhbOY5l6a0pdMDRRm3sOXX3yGT//qZ3h455byxi6cewsnjp/B0soprUWkhOzv7Wryde8ui7qGwBdpMQQXJ06cxKlTp0QjZbeftBhusvt7Wwojf/nyKV5vvkK310acov+ZEpK5HOKptAAdORUpZUtxYhTFSEHtLGy5Wcak4zNaE425GLqbRTqTM4t+Sse95lLXiuuUc+NxURpcn02r1lMBw52A+nS5qFJzqOB5uxfYddXPWnRPY5yGM+Yiw4NFPps2Topg7ofUS9GAhEZe3BP4WtScWAlIMMhpy7hxxGYmC1HTyLMZyeI+otxSY6twHaIWhh1o6nqY2UhgZllR7EqbkzSBvZnOGiBUjiPfA/3iqMlsUc9pDtIBIIyzK8zuL/chu13jKZepxhwp2oozS4zAVXp0R1VnIzQZR5wFcipukwhm8aVTSCdpA2/mShazQCdvF97Nzi2vQfczfj7u0Z5mKw2rm1AZ5LIuqXTRTkdBQwc6+TnS5zjOJ9iYjObmQeFYFuA4NL5Z5lgSvGfMBM0X4/ZEnv7HLDJOCseAkA8MA0L/d0cf1fSHRhl9af64v1KXRfo/r/H2cID2gHl9NvGkVpMEepb69f0q9rd2sP58FevPVrGxuqrrVIX+kNerxWSkozGko3EMaerS6aPG58/kkCrN4MKHH+LUubdQmC3JzTGToes67ypaurMZQt0bO+gskGki4gCy6inXlfafNiTvHm+fNPEhSBigSSOp3T08uP8QDx8+xsOHz7C9W0O91cfJM2/j3KV38f0f/T5OHTuJ2VwBDx7ewrXrv8Gf/umfyCQpnc7ju9//Cb7/o/8c80snkcrNotUfoNHrotntIsVsRedy7tc539zlPcOfhQGhaMKK33KAKcTkCe8X0/ucnxDyetdEzQFCsgTY5OGdwfehSYlr4nAKqbrQzVgdb8NKKf/lMpADqqijgfro7jFV1O2jjiqq33dU0QnpDd2KBAj9Kxht1OjOBIRGofVNWh4jkbBC+7Smal6moCw529PF6Qk5ig9p5tHrBB+Gx1p1qfvi+2NEAhsU/DKufwQxTr6HEfRbpH9GkEQM+UwCs6UslpZnkSJo4iCKxjyAwtcbnJJ1WpgrFzBbzCEdhTSvnBiyUcT1pTOIoN4ZYKfWxtZeBZs7+6gPI2jLjZRrv2kf09Ek0pEEErwneCzaLQ1tqNKiy2cv0kebQI1rTTKJCt13u3Q7JZjTmceAJjH9DvgOM0nG7mSQAeMoehgNGkhE2iikB2hVNlDdeoFThxdxfGkOCzNZpBM0fGoggraCJwZd8ylRjSt/COoALfidpj08b6T6MlKPlGwOuggI5w4dRm8YUxbjja8e4cnLbWxV2hhGU4ilsigUy6qrmcvO65DXbY+vR3Yim4m8VjjcIqbhRI4xGf0heq0uOo0mus02Ipz+kxIsjGH0+Vwmo6Yc8YeamY2q9jDiGxps0kQznUzg0HIJh5ZKwlo02KSGlLpirldLzMotFbX/sj6oVvfMDZX7ANhUiBtrQpjG8ovJjGDAfSJFfwOabHbQ50SX5ljSNyY8ICTHNGqaAAWw0x1vXBxabhapHeaGxLFrMpZElt0DUl/4Y5vdGy9btEnT98niNOZytxyX3geIW0FrurRggsRrnuNV1yUSfchyL/S6BghtzMoJJDucPuPPULe5TnGDELUnYfbNbgsK3MgMDDoKmgeEBk003hZtkf9znNJgsQuHiPsOqdwDWXBYjpTplBwg1NDAqblsR3RUVZtSEiQEpjBTVD4rgNyF/jWjjEmtVzCxcZ80nGnnC3pP07Xd2B5oukIrUPzfv1bABxz7yalYGCj49+mPtRVL5HKbFlRhxDJXoSbVuoA+mFtH3We06XybrXRwLt1GavIG61h7ly/Rspyd9deAkzsW3wgUpVmZjPw4CAQGdZA7dywCefiU/2eszXEn3Ynq1XENdR9lfe40sQdtltPT1mCCLBOdyePuqtJgShmcL3eZ6925gi78WhNgJ3RswmA8bMjiu8b+/Ewf328rAKbB8TcB0emfT3/vryv/OUSD+HtQRu2an/zF6ev3a+fAaZfs2rTrePwYMzvi9ccCkoUNu+cpFvAxUkZNt8INkUCCDpCc9lUrFfzir/8SP/2T/wvDbgvLC3P4hz/5Q7z55kXMHTqh6Rhzhhgsf/v2DXz6858pXoG2/+yeFwtFOXWWSzNyoduu1BWUHQGbcG30e030usw8o5B/IBpPIpNENMnJkaKDzcE0W0CG1uncpDkppFNiLDQ6cxcAACAASURBVKoIgVwuJxDBEpe23gRm3CwGAxZKbMCZYYg04tJQ0sHNdGVkcnDNZxHJQo+TDlqXs/nCDZU/43EgaPRTQhoqEOxaceUbROwmj7QRCljSft6FRHP6JxdCFwI/YJgxG4M0KXGFHqcO1Bty8xc5TwDTommMgGJOlGpo8oc0ZyFATvFc9bTX2Npvjs4MC+bUVHuRcmyNmcIvNQFUiHBt8nuKFSZirXhzK2d+GM+YQ53eFzWqiMosh7EKnARrYMDrjY3PKJDOphGhBXs0pmwynjdrqnKLdVRLTdvM2EzQyq3pDEcWNdVpnUwbb6CE50AFt/YqZ6UhtkVUpgrW0vN/bPqt28jT37Txjycu2u/9xNicRqy45Uarxt8419PWTE89NVfOCUAYEC0PAIYEgKTgc90nba3HpgClJXEkMhk0HdjJssjkPcnzRRlLp4Mn9x7h+f1HePXgEXZerqG2uYl0LotUPo1+gtNRZr11UIjGUeL0ZUS3yxHWux3s9QaoD4DDb76NxZOnUFqYx6HleRw+Mo+ZYha5TBx9uuqqkRCXU6J2cGe0ZuuNgUJv7DGGNuMVLgqCtDiSNM8Z0a28g83N18qgvHPnAW599RB37j5GqbyMU2fO4yf/2R/h4rkLOL6yjM8++xV++euf49Nf/DUqlSqWDh/F9370E3zyg58gmZ/DKJFFkxPMXl/65lwyLVBoa7y5pwd7LNkPCkVn3WU1jeUDGyvCXDknv6b3tvD31uQ3CjIvVVFkyVhot/QwNi1IY1ZzhFoxN1iw6yYMrOyoCewJEHrAbVNoa9QbddpArhtuOPfGMY00NC30dFkalUQ4nRxrAP1NIIf5Aa8PM8XRNay6SQcv8FcwMOjzhXWgjMrtmiJe9zjsERDS4dHoqjqWzh2X6x4ppGYq1EGnQ9q7udLnCgUkYykylnnBItofinI5W87hxIkl5RDSFCqRZr4gsF9riH3Awc+h+TLmSgVlcTIQnI1A1mNc33ujCJr9ESrNriiju9UGtps9VLuUNVnThZTIDGLIjGLIDBnL10eUGkL6eRAMDrtoj3poRLqIONo64x9o8sT7TKAwFkWtti9H6m6nqRq+kMsiz2sxGkO18hq99h4S0TZalddo7K3jvfNncO7UYRyZzyEf7yDa30cySs1lH33n5mlDJ2OcW/TLCPEk133TLu/u7UmHSWppOl/AzMIi0tmCHFgfPVvDi41dbO439T2ZkvFkWl4BGxsb2t95nXXZ/OUpJSCkHC1GK9W0MVriaUSJh3hcSTtvU/tNSnQfTdIx1UxOSq9ta3hEBl/NZg39HmP4ekilSek3ULi0UsbiCiNoMmpKvd7Yxt7uPmrVOhYW5lAuF+USyt+jK2yhkEEmk9SayGYhtd5c47m3alJJUOiYlgwf6dLpdGS6SpoiES9F/sWfPxzZRmKTIXN7sYUsWBjcgeYTkw7ELhiDiVPMyvEXs5u6BRuV3J0sXkLuQA6AiX4YsnK3xqAVeVosRLPhRmtUGls8LNx53F1zhIAICy/Hqw3RWayIJFC0rq7dbYaCpFAIXAX5uwbQvH5QHbHQ1M5MY1y3NJQhJ+DgFgV1drgwJOI25VRXYAz8gkUxoNm4rY/CWPdYq1fH3PXpQji88Ab/pgVk3Gm1j+g+jZvuhotePcdYP+5qZLege3OcbzBimQZK01Oj6e95sbNg1GLnzDZsMmtFtL64UTvA6wEgN1JlOgZF+GQ2Ej+DCjCK6DWRsaKCJJFp4BeeAPlzMPE5tPhaF3T6z0E/syvIpCFBoeRBmN8Y/SYpuooXuZtOwgPC6ef295k/x2FTIddztys00AqOGwvT2GjsPuoa/lPXlX+N8LHxYHwsqJ08GmEgeNBxCdN4w58hDAp9oR9+Xf/3g0Bg+B2EX3PsAfdtpcfU+3c6k4PuofBnmz7+VnX4ZsVkMedNjXgtcnJIfSGnQFzMk9GunAy7ohhZ/pUFG7eU/ffzv/wZ/uz//vd458I5fPz+e/iD3/89rKycQDRe0HSw02lib3cTN29dw1/+7P/Bg3t38erFqu4nuj3OlGek26bDbiyTRZIGIhlSEzMolbIoFjMoFKixI2WNzpNRbcRxaslc950UO3bi2amk/kkZhsoksoJNkzm6uVEDEbEp2bBPao4DQLoHze6bQnjTd1vjUGQdB2ikGRtRy2X3q3er1lzNuRRqX5Gbn633Wos1nTX7emNdcNJH629O0syi24CifUlfETMXTBbTKhJDjtBmNc9C1sUR+PghF1sQ1xpumnffDNX9LgYJc7+Y3cbcqJSafzKFcJ9XcUzO/VIg0E1AxOoIwBPjmpICgp1BU8eMmzC17SyymN/Fz0X6p90rZKpYnBJpnkOeCxY4LN6o4XLmbXxtr73zTH3+nlvckWa0gvT97lOpeWtSEIHy0D4l0KhMugi6DGIPrW22tTjnYrfomDwjDBmtAeyhnQFnl4PldIHjh3tWC4t6Tq095X8KAPqleWJiyHrNrkmaE/W7PE5seCSRSKdQo4lEp42ZclGZgu39fWyvrWHj+Spu/ua3eHH/IdKdAUrxFOZoijdTRCSbxIvqNl5tv8b6xgZm42kcyZdxfum4gt9X+3XcfvEKNx+topPKYZQvikL6xlunceXKeZx/+zROnViWfpWfhyBHb33C4M1qHQMzBgpdOqqt7a55HB0mwPqarurxGLVLlpNM5+DV1Vf47d9exy9+8TlaLaBcXsGPf+8nuHjuIk4eO4JPP/05fvXrT/H02WMZC124dBkff//3cOXD76MbSaE5iKDa7aHRHaDNWLF4Sjo0A4Q+V9CarnYvmnkF70+CQjVt5PI6znKeXle/aWX2ky/prh2Fn7Wkoit4d0ajaiqZxIgTKWOa2QDB7kt3UN0Ebqzb89M+13M38BUAQl9D+PvRST3cxeingarjBAgJRjn4sOmOVYfj40PWg60n1vzRFctr2E+CbQxiU0zXQFIzyk0NbclhPMOAqjMnsXJ3jVufyPqgOyYNybj2UCvG5hrfKzVwmWQWqVga8VEUMTbOWnU1JE6dWEKhnEYyTQdT5toNsLNXEYOCjpIri2UszBRkCNNvd6VPtLqf6xLULKhzIk4H03YXO50B6l1jD7DxMuj0kOgOkOoNkO0D6eEQSR4n55zZ7DTQGLRQi/eRLuZRmplBhFPodBr5Ykn3KC/ttY01rG+9RqPVFAtiZmYGKWYe9oDt7Veo1TYx6FcRHTaQRAefvHsel944goXsCKn+Pkb1daSiTSQjXc7DRBnXukvpkM/6ZpOBLrru2NdqDUdfJZ07hkQ2hWy+qHi6rb0aqs0e2n2a46Qk9eBUlK6ujx8/kuHZPvX1qZRkaDTe6QyjaA0Zg0G3X0bYZMT2YKsuRqDMzHS3Bohg7fxNGN1hGGgkF9lsho1Zm9oxeJ4O4IykKBTjKJbTkuYxR3GfzIAaNeRtHFqYk3laOsOhSwutzr6M0ch0IXOTbqpkkfQUHdTCQBIRNm7ZFGZNQkBIpfUQKUUFcQgYReR//vSFepQijyirx90IGuf4DohRAHnzSiNInYc6pNRg2E1m3GcTp/oCj9M8WTeP2Fm1m8cAoU2L/HhF0zqG3cvFjLoI037Q3CXImes7IbrWWHaxKAbkbefEyA7seVDL25T0IJndOIKBx7t+gm+ePH4jGoMCdh7lthha0NURC6BjCEC47p/f+EwH6bhBgbGI+6hea+GMZfh0CksVTcrghi2uHnqMJ5s+ciIAp27VHb/HyQnINBji9+MBiZ84GcKZ6PJZJRF0g8enafxerPCw825Fj19oPb3RzHqCusi/VxnsGDWV14vf+sNRCx5tHQQ4AyplSMxuDq/jiacHTn5TOggUBuDK51W5B4cByjRYCYMWD0qmgcz09+HPoAgDuYGOdYf+PU53WcOAUBOKiffnNkV/DYUAnz9zNk2fBLnhZoP/u39/3zQhDG/s3wSQw8d3+jXCn4P/dhAYtFtsshESPi7T5/PvBQgdjYg3wLTWJQwI/XsJHsPi2URj9t795Mbp41S4OJ0SC3PlVXHC12Lo9BZebWzg9eY2dvb2BSRY4DCqgGYPt65fw3/1T/8J/uE/+ANcvnABiVQWu7WOgr/X119gd2cDz58/wp07N1DZ3VZeXbGQR6lQRLlc1kQplUwhUy4iU8gjk0mhWMhhpky9GjWHGUUJEdBwTWejhQUCqY/SvTjbd07V+tLwmCs0b2oWgBalE0WXNozUqyVTiIxoc8afjyn2XIOVbKV8OX5Zce9qDKN7DhIkhBnYcjoqFn+8skVHk0aZLmgMgDaWBYEGZfoG7KzZM9YV2+uP9T9GD+J7l8CfU6nQPsQ1lnQn/Ssbd2LAWFFGzQU3yiSnVQ4KWmSM7Yd6zXjMXGUHfeXm6bjQsY6u1zE22o2ubgWJW+sdAOOeITqbTBWMEsq4Au4vzIjzmWR8H3xTLCg8W0Pid8VNsOigkYLXqTrzNlek+0mkdkgFdvusP2pHTOOv69fp8q1RZc8dwC/t9bb/cHra741dPf2+pIlhaH/S393/7Mms+RvslL6Q9xr6YELoX9X2D1m4e1xpKMrRBCcL9+BBrDdcti9t7jlJJhOIRVyE+kDGZfS7isvoNRt48fABnt65gydf3cHus2fo7+1jKVPAUqGM5dKM3FFrwy7ubb7A4/V1vFzbxEI6h1OzC/j41AWUZmfwqLuHqw8f4ze37qMySqBNoJ0vYHH5EE6ePIIPP7iId6+cw5nTx5DLpqRnNVaMp0C7fV3ruZtqueuNpnK27dpxiQ2TMsFhYRiL9hBneHcyqmb83m4VVz+/iV98+hlevthBv5/ApQvv48TxE1g6tIDPPvsMN2/eUA7b4vIyrrz/AT785Ae49N7HKl4r3QG26y00e5zmRJBi8LljyfAa4V7g77OgGe/y+MIh9AK6oXV7GhQe1ORzbfVgDdYpd1NTa9T7a9DuIYFQFc5uwuaZMl4bGLhH++anq0M8NdOtzb7h6YcXvtERGNOEGq105yYgJKMnkP+4xo5vMmm/NOKXfRbx68OAkGuLn2q6LEytA7bmeDkWjT44sFEUhtYnmyLyE3Pd7dJohpPcTlfAsNFoalJIemcywSD4DNLRFOj1W9vdRiI2xPGj8yiW0khlTQdJN+r9ak2MjtlyESuLM5gvF2jnLvdSggXV/9GoTGOaPdKJB2j1+pIjVGg0w/fGdZqRcZ0uku0+Ut0+8jQwGQ6R1vCHhiZttHstdGND9Etx5GZLAoQcyiTSGWQLRYxicWkRHz57hicvVrHXqNG+U1E7SWSAfgz71S3U69tot/eQTQOzxSQ+vHAWbx6dR25UQ7y1BdRfKc8wE+uq6UPpGBuaYihouktGCVNnzDiQ56PdZhRFX5EdFDIMYn2ksznEkmk0+G/6OSf7Jlcg5ZvupIyD2tN0sQbCzw6/6ILdHaDSph4XApKkj2qoRXo6p3GgRtwMvyJsJDISLxpV7m6dsX7djvbs5cV5lItpmb50uw30+5RPdJFIDZTlyDQHSnZr1ZayJxkzMTtblqN2Ls/Px2ZlTb/HDnY+XURaE8s4ep02Oq22M4GzAHrt2KQ+92hCRAYKEyJi6LEx+W8/29Ue7TsistUlj17cbRfA7aAQUSbd5QgMuaGTbuTH3Tzw3OCMG2vFPj9UAAj9ze7Amd+g+C03UnaPORGUGQBHzS6g1jYo5hLaommFhm0ilkVkOUjjBclRcVxH0zYz/7s2b1HvxgvpHVdcgMlV1CM6qnorQ7dXHTzF8OBtPL3xky5fXArQuucIL0z2PnhfGqXhoIJ9GjD4QlXUixD97ZuK9a8V1mbSHNAdfAt4DKLtOBrO84uro1uEQJ0/1uFiPgBZwWrrtCleq+noYAEJybXyfIyF/wy++zY9rQm/pt+4gmLeTQ2D6ejUxO8gUKjfPQAQHgTyJj6vKGljulv48ZMAcNLkxoWbTICi8fmxC4/PNc7Ccz9zlOWJz+A1hOFrMzAmsGtR4NMdh2nAFX7PwTVpnBXTOISO3zeBtTBY/CZDgW86NuH3dVBR4a+rA+85p90Lv/7v+rsv/qeLlummwzQgFE2KVDSv1XVuoxY3YZMg++zGXrDsrB521+nYeRO//s3f4stbN/Hw8WNkmfGWpH6arpcdGQr8d//Nf4v/8o/+CMVsBtt7+7j/fBW/+uWnuPr5b7C5+RKdTh00JTt2ZAknjx/F0SNHldHHcHMGyNNwJZqNI5YmfZOmNaZFE9iisYa6zCwmuirTuekT2GmyTkMcH2jepVulAUL+Ds1d6FDKD8aChAWZtJCxJBJ0cnS0NwFA5rWxy036Jh3kaHPNNTnuMxfj6PUs580AnFHqNQkg9cw1qniZa/omsOUcG0nrVASNX7f8Ne0YJW5aJjqousKMcGjLoCWVMSdQRREoC9JpsB3A4+FgccbX4lZAcxdzf6NWhJMRo/P7SQmnGHzfpCHy89Pkga55pPE6/pymHqYxsokhwZLcP3mUqB8VYB6CjCQZzrBAUDHOKbPXmHJqYE6Uxli19yQGhDeu0PTQ1hcCI55zvY4r6BWU7ZgjDidP3CJBY9TT221XGEcK0SVtyEaqp5NMTu3svnQTvmAf4gSE79Fe224K20v8NCXYGlyXy5os1ITaNRvqETs5oztn6oGNJ5H6PTZq+lZI84Ayg4smLrJ64v0aA9KxKHbWXuLzT3+O259/jgc3buLN+TmcmZvFkdIcZlNZ5GMJrO/v4NnOJm6tP8ez7V1s7fWwVCjgzPwhfOeNSyjOlHG3/RrXnj7FtbtP0E2V0ElkVCi3O010WjV89NFl/PCHH+OP/ugnOHb8sBwE+52OLPmtcPFtaYJBc5sWEBTWcQwtx9JJIkX/DWBEJ+MWRoMWmObBs0Hw++DeU1z/4jZu3XiMjbV9lEsLMl4iDe3Jk6fYeL2JUnkGJ06dxsUrV/Dhd78n85lONK4C9tX2Plp90m6T5nQpQ1QD+9bYMOaNzxXkde+NAv2afJDM5XeBQo/73SxsQodrOcMueiJwmHfmgs5l1Jo+zijGXdEcB6j2cNNVf6GLtklKsdsHbZ8zMyf/ZwIQupqHkxJ2vMgS8+wE226dHMo3egKWmYsnc+BV2NC5dYuWrj2VjS1zPWWjVlnWA3NDTibs34LsQ/c4rVlurtDudkHaJZ2bq/U62pJNRZGIJJGn038she2NNWDYxvJSGYViCukM6fktsVIazaYaiccOr2Bxbg4zxYLRRcnMEFXfnDlbXYJBTo+JASx6qIUo2qQNd7pEqYh1+8h0B8j2higMhgYINZRhg8kMVxLlDLIn5pCfKUp+IPEVmSepDFjGN3t93Lz/EHcePcHG/q4spWh+lYwVkABjGdro9GqoN3YxW07j8PIM3jy2hJVSCqPaBqKNDcRbGygkusgnu0jFGYFEjRwBoTlIctAjNprov2xKcv+xGBhSy/ujHtrDhjUOY2wAjNDj14CRHha7l0xlBGZtmm0NyNeVOnYbLU1S9xodbFXq2Ky0sFsjGDbKNe/dVDwqMJhPpxS9kWZ2bSqNeDSBly9eYnPjNerVCuZmizhzitm8JZQKafR6dYxGXcR1U5ImzEiJLprUgdY7is5jvESxSMO1LErFFJIp7rfUQdO1lCY7ZtzJKBoN8XjulB8fl9kM7z+/T/F2SGcyWk7pUhr5N7/ZGrE7qeLH0VT6Q2aP+K6vk/QaljIzRwfiSO3UDccMVscNt8gGp7ESZdQ6xqxRFCjrNjkJ0kUNohjVxJAEk9rcqHcJIgm8Oxk7LOZw6hnarCfk1OU2Nv6OnTjjlo8LyxCQ9GGStoy4B9tiLbAiqoGjb3gQFPzXTzJ8Ae9WejdB8NRIvbZzWDP6kDsegcWxB9pjy2S/yYZw3tQmPp5uyPnN2ZXbOuandOOp0MGFttG5/O/4Fwgv5AcV8exoqcCZyqebLtgnpi1OoxLuNmoq6HhN3oggnFPogQwXzPBreeph+IBMABlf/IxrhikaqJ9m2jMEgMfppA46Hv61JqZ1bhBpVsGTx8N/dgExPyX2lF5XQAXk5GlNYKihMb5m3YexG2YCSFpn1Xoa/iMH59tvlK6LGT7H/rnDx3ECXH9tGukbLf56PzjDMAwIw8fSv6fwdeFfL/weps/1t15nvP8PoPhO3CwHfKMi8YC4jfDnnz5WlilqBleml/E6G8tn9UDRU5ipW9t6vYFf/MWf4voXn+HRk8eixPSGfbk+8u6jI2WPJgqDIf7rf/7P8aPvfSLTi6cvVnH11k283niJanVXTmBzcwUsLc3iyOElHF5ZEgikqQzpICk3IRwxQzbmwIHWTMvM4pVBuqZ0eD2u7EaP5uavz8HpA/NcqdWh0QynZAnqBC0OgtRSgg2FSDMvi11OGnjIUtmob5qoEaRo4mEh3h7AKRdUj+FxItgyGriAEU3JZIJixZRdXQSolp3Zlfsh13aCHD8dNPomQZJvIum6c0W0DzPnhsjn1BSUtFfSvzQ183mypgv32nCTIVAfP14jDBBGNClVfiT1ijSqGQ0Vo8H3z0B3HlJOYVVQOV2hnLb1e2azr88kE0Hm4Fq0AKeEhmlIkyMFj8DQ9i4GrRtzhREFFvUkWuhoKHt1b0qhfVfNUXt/Pshb01ZH7SPgDJtt2PDNGVY5TaHHfJwiB9RxTmdHDIkPA0H+shsN63kmYyAcdBVwHd9n42w2u2g8196e16/DbERoiXTTQXdB2Ov7Lu147mi3KZuo3r1jRI2ro/oJJPO9DbGz9gpP797G9V/+ArsvXqBXqeDkbAlHS0XMZ/IoxJPIRePYqVexWd/HanUPW/UmKq0+iskcFgtlnD9yBpFMEtd2n+H642e4cf85BqkC+oksI7PRbDZQrezh/LlTAoX/5J/9Y7x17qxYTpoasbXv11X918kI3H/998Z/MvZHdGjuo8bYZI4Y5xIWrUU69Bqz0x48xee/vYkH954rg4zzdBacTbobtnrSAzHMfu7QIt7/zsf6Ki8uAakstiotJr8BsSyGDFlXfuJYSz89ITwYEE4usgfVG+H1n4/2EhE/8VfDRJMdo5Dyw1tkma0Rti6E3EKDWme8BWhPdY1Mq7PsmlEt63MGna+E7UPuffsmQ4jSbZe1c8x3dHMztnE5gmMOta1FvHc1/PBUP+dfocd7kGf3jGIw3eBFRltcIzjQ4HBOa5UZLzHzj/FDfQFLu8/aPWbsMYewhnqzqTgUThCZc5eJZ5CJp7C3tanr5NBCEYVCQoCQ6zj10PxTzBVwaGZOU3PqaqlvU4ZeZKS8XGbWEgB2h0O02NSia+dgiMZgpGkh43Vi/QHSdOpFFMVhBHl+T/MmsksIbtN0Ri4iNZtDZD6NaNKOj89tpLQhlkxhlIjj3rOXeLD6Cmt7e6iTYUE6/TCD+CiNRJpSqhb2q5vIZeNYmC9gZbaI2XQMaO4gPaggH2kgl+ghG+8gOaoiGWP2YQyxUR/RUR8JAlNlgFuzjQMl7kPRqPMVoVNptGXacOcYbjTGuAxwSNllxJDWFWrp2VzllHYwRJu9KERFrd1vtvF6v4bt/TqqBIqtjqaQvG65trNJk2T0T4bGbFmkUxlsvFrH9uYWGtWK3K2PH1vGTCmDfJaZqS2k01HMlHMKr2djiVFLpMWz8WUxSZw08tqh7GCIRAKaJEZVB5DaS128maVJn0+6KOmzjFdKpQP2izmJ83dT1hwldfuP/+aVAUIHYrjB638UM7turi885RBFsaXrzCozw3VguHFqXErKiy9iRQ21HEHRQuNGTlXR6Duc3PgICBmUSzc3mhUQtVtl6Z7fbgy9n0CXaCBTuhfdUCb0Jz/XNmVHWwo2QJss2jTRU1EM6HhHM09iZFh8QONwi5Irid0W6Zzg/IblFhUfPmoOhC7UVN16K9sDal7gGmmL4Jgu6pdADwDGC9hE0eyyemz/MJqQNzgZEwz9xMnrOBzhlXTYiQmQ+2TBdMoXAToBBrC9/sQBF6+L8FuCp2t5Cqk/v8qidJoknSMVTc7dywGnCRDpg4tDAFRlSEivYDVNKOsq5PQ6uUWNvwt/XrusPEVnbCoz/RgP0MNUXb/BDeQkOI4K8c/pCyr/3/BzjMlZ7voP6LZ2nP3nCv83+BeH+oLj6yeDIUD4td87ADSFN+3g3Llj7QvMSXrqFJ14ClD55/A6zulzGT4f/vh+01TOX9/TNNOJ96x71XWkvulkH/Rz/74PmKpPAOLpY6bXmzzPVsy4ho4DJxZFkZaL2f27d/G//Iv/EV9e/Uy0NYaaHzlxVLVwu9PC7s62sv5a9Tp+8N3v4K0zb6hwfLL6DFdv38DsbAGHVxbw9rkzOPPGMRw7voS52TJKpbxMmki5JshTCC1BRdRyn0Q50ts1hgQpIBZ7bFmK9r2BRX6Gfo/aEbu3jJYVUcQC/7CIkBkO7bsJMFwsjvJc6TLqwPEE1S9qmbB8Tq7Taio6t09O6gjMNIGT06rpFX0R6NcvOkLyDwGhgBjtzp3EQFNNrfXOuTiQHfAadS7XBAlRi0myKtxrhH2H15o1ImdJL2e6E55PxmWIrkdw5xx6ReN0+5NMCjCUUyofzwkh9wkiVNugScu01+F+Ys9tX/540U2VkxaeR9nHtzvmjKkJn01Heey9yYvMq+im2etIl5JU9WiLgYpdRz3xeq4hN3gnV7Dw+KSbSLjphgC8aQH1ngQwjShrUhFvhkZHToLzEBc/mApOAkHvAKlQKk1zWeiOtYM2hTGjGmkK1Sx2Ok5HFyR9eWw34wDrRANnkp6oPYFnRrR5u74tpNys4GXM1Ovi1ud/izuff4YHn3+GzHCAlVIJs6kEiok4MpEostEY8nG6K/bQGnRRHXTRoPlTf4B4JIVsIofDc0tojPr41YsHuPHkGe48XlNOGeKMA0moSKxWKziyMoe33z6F/+If/yNceOciZufnLYibRZqrhwxD+waf1VmaFjm9bbB/0KOBLpBpK/yos8u0iwAAIABJREFUDeKNF49EpR2u7NWw/moL/+lXn+HLa7fx7NlLGd9ksyXkMnQlzKDRMA0awcTFK5fw/scf4uyFi5hZWkGrT/fTLKKJvCIflKfqtPi+8etBoa9bwhNCmySOXWP9kvtNjeVgn3CNbE6lFGdG0y3n7CtWg2iidGl1RkfuGnAy34nGt8VOuGd2U7igQU0mB9caaZnHkz2Ht4Mdwk8Lbd10TW8HCCXxcPIp1pOBCVDQ6Gcjx3sYkJLO48iJtQ1IzC7C11KsXc3Mis0iNn24rpGBwHqbBTlNXXhtUPNHJ2gJodznYqHO2ATFN9DVMxUX8NjbriIZTSEVSwlcEAjNzmSRy8WRSrOhxen0ULFE+XQepXTeTLAikKM0acmUaHGKxykWC2queNS+t/t27ZAWSS1hu15HcjhCIZ7AbDyBmUgMuV4fyV4P0V4PyUwC2UIGh46sIDObRyPFvNueHKQ7raaOXyaXRzqfQ7qYw5ONHTzZ2MZGpYq9Vsdoqd0Yov0E8qU0hpEudvdfK388n0+izMxU4oduHfl4D3NZIBPrIRVpId7fQiraQSZFNWEX8VEXmUQEKeID0JiM1FgGwGeQ4FcygwgzaBI91Bt1tEibFcvMXFF5jgjKleUnPXpE5j7UIA7pbs1sx3hS085Gt4/tShXblRp2KzXs15qoNtro0uyKpjuksbMxFydIp9Y/q7gbOgfzmBbzGRxenkMuw1ghMh5JI01heWlWdF9GSVCuwGs3k7bf5x5ER+t2p4Fut6m0hXSaNYhFbnTbZvSp1AVeSzRkk2lT3PIMnSEZqcq8Rvk7vBkZPRH5n/704YhlRqDFinHTcJ1fZ6XrzUAI9vQVS9hmEvVW1bbI+8cZ9BBZxNQADhDynrcbxmXvuWJfgFD6QaOK+s6xn7ToZNExh0uocupsSqj90VG3RBvyMQcOFAq4uK6yOWjaeqxUJOMB6IBIGC9NmxUkdN7xOhg/3dNi5+MApgpxV89bp9xRE/wEiQvreBMY6+6MIjgGfh4UhmDMhE7PUwptP3HgzpvaeAMZ/XJ4MhpyDhWm9hTX8STRvw+d/2ATDoMWj5dD4zf3Olb8jKeT9q17bqcV8tM97yCofportP3vhmt4dbRDz2nF6iQw0TEN/bEJRfgzTaKCvw8g/LbX9KAgPCGdBvv8fhKAmaus/zP5dr3LWLC1Bo+zjSjUlXB/NUMH68uHGpdWe7miY/xa3wI4g+bE+DyHwdtBQC38vB4Y68oLTT4PAp/TvzfZmPj6BC98fMdHJlw8Tp7nb/1u+pqZul6mp5gqjELusQI6cnQct5g9TZFTIE6Onj9fxa0vr+P/+Fd/jPUXq1g6soz3PngPl65cQn/UR7PVwP7eDh49uIe7t28r05WQTdb4NH/JJHDpnfO4dOltaZFm5wqIJ1mMWAFlUTnspicEzDj1Sqas0ebpUKJQaYzkQaCNlQysWD6oHCV9k0HUfrvHCEx4L4kSSzdBRWqMtdtRGndEvW7cafucu54uOZOiWCNPtGXT4bDgVJYtJ28OBNBARVM6OULbY2xSYDmFciVNpKRzILBkkc99jEDSG8nwFHIiyvfJ/cd2HNJsmI/IaSIBsGWfCZA6t0G6ktrncu9XtEwz/uHepitMBZxNOMlg4b6j4iqT0rEjSFNrwk0K+HhqO0i9Ykav7kz+jF3XKGSU5gO40ywQhkM02/Yc/NCiJhGcO0Me0tK1o4lp0XfwPiZ6E4+bxdiwEHVaQBtDWtQR89wcfdjcId38ydnhW53qJ73eCj8g5sopLzm05oGWHj8N9AwPfW/7ra1A9l+1HJwJj61Bjk7HE+UuDjFbBEJ9I4KdfHvPwR8/GAwmhGMmxHgNseawObUaJcw0oqRJdVDb38Ov/+Of4+G1q2iuvcJKIY/TS4toNenq10S7VkU2FsVcPotiLq1wbunGOJHVh44jyglivoDXjSb++uED3F1dx+raDhBj/mVa51rukv0eUqkoyjMFnLt0QaHxy0ePYn55BqX5gsVmSRZj/gi+6c3rygD+eALFz9TrNQWszVzFnBNZCymWIZVCt9VFdb+Oz397VfmEd+/eQyyewZGjZ7C8dBzF3Cw21nbw4uU6nq2uYnahjGMnj+O9jz/CmXMXMbd0AvFkEQOk0Op1lP3rJ4ThddDvs2NjJ9MXChCqATBuLvu1fJrdEd4TEpxmq7Fv2kBeFt58LmCZOEaA66y4prRdY9PTbr+Ee+2dvbZNobUWmB1usIb5em+8Cdvj9Dm8W670Y4485pokBt5cZIjqKDuXXC+5jrFe7vYJCI0yKKCp57OamP8bDI2xwSYTAaGAISeXEcg5mM/Fqli6Qa1/pj1k46fTI+2fIIM6tx6awx5qjTYqO3UkCAjjGYwGfUWfZNJMC2D+remyeVwJIPLpHErpLFJy71eSu/6bI6Uxm5E22k8o+XqcRNaaDVR6I03Cuo0m0oignEyiHI1pQpiil0i3y4XP3KyzScwvLyJRzKI66qopyNehYZlJAtKIZ/iVwbOtHazu7GG320O9z6kbtfcjoAvkitTbDVBvVbgbCfAUaJxGmcGAzrgRzGRjwKCFaL+OVH8P2VgHuUwU8VET8RGnh0Nk4gMkInTp7aLXpvYyZY03OoTKpZiGZDRwYWKBq5UJynvUGZpRVSRCpkwCvR7lBT00eS1Qd5dmQr0B6HqnjXqrg2qrjf1GB/v1tpxaGQ3DqStFAEPd69bQreyyIdyQjn9upoAjywvSSibjBG91JOID5HP0TzHtPZs2uv9dlmwyxf2f5p5dRUtJrkKtuWOr8Hd4E1gaClkKfTWd9Rg3jeZ1Yc1Au2cisREisQEi//Kn90fsMujmjw4N5JEE68aCYwDCBd8+kHQP0RGGdL9yzpEGCF3Ba0hBX3LxlNbP7Q/qZLtiy2c5sUukC9U6tkF8hOvMaM90tBIDajYl8HuOp5X4rpEfJHh6jTYpo+kHW9j4LbKwtkkRE8T4h2GX6nQ6EGiupON8Pm1d3rTDgxs+s9MYaVEIcv8mMi3cBmubrHXaOLYdg4cJoBNacD1A0X/55aaDtsh5ukmYMmrdWO+oygPg5GhBSeufS6AwbCHty17/Gjr2tmGHF3j//UEbgxWeYyDnjWTCG7/vn/nJlxbxED3Dm80E4Cx0004eJzcp/QZEMP3eg6JiymX04CmhfYYxLdJ0UNOTrvDvTh8je/8s5s217Xf9CT+XGgzemMD9ot6Px4ju/PvnDI457/7/jyAteD1XzIXPp+69KUe5cVFm97IvHMLHJHg/4ULvd3zwb7vG/K/+fWIn9LuhHLTw2/AFzPR9J0DvAKEVSwRKdLO0a8Gm56atoeY5l8/i7t27+Pxvf4v/8L//O22gH3z8IX7w4+/jw++8j06vg1aHDmE1XP3sb/Hzv/pLPHv0CPXKPlaWlnD81AmcfOsMrly5gLfPv4GZ2bxcxzq9Oro9Zg8R6FjZTZG5n4pQh8L1TRpwUkSdPkUYj8MJ9z81ZhwNnwCJGUWKFxB4s+OjfDHpKAhinJugo3Jx3Y1xn4gwT8/0Nd4gxtaR8ZofgGajA+j9880QOFvDjBuwm5yxGHZOonK5FL2KY0i6Rqa1Gfb6XYFeDwp5LPilvYdRA+zCugJ1EOmoiBC1VY1OgkyyEwhXPN3UW8T7abOBIRb4bHiKXiq6sMsblDbUKLHUDJqRELv4NmFTs5J5Xa2udIvpdFZFIYs+RmzwcknRAt6xW2itzvfCTjwLPs5gOW2IWNiv0WR5DFhQsajjv7NxOTBjID7Wx9hQ8++vSa+eF11J5jrW7NSurM3SATh2jv2kyuuG/T1CIwY6dA+8CYr9jhXafi8jGPCg0J1t0Uw5k/Y0XmtABNR+d4UYmDDKn3SQpCvKB2CsWbcC3e4v2wO8vtGZlqmJQZ0T7R2MHkUKHYtunu9Wo4797U18/vO/xvaTh5iPRnA4n8dKsYjHGztY29pFo1bBTD6NU4cXsDJbwhypwIyMoGEU73fxsBIYJGJ4ulfBf7z1CI/XtrG1W0cmU0I6lZdmN012QMKiPHj+MqUi8jOzKMzOYe7oHGYPz5gBTjIujSyLb9rO53JZ6YrTjFlwMSoWTzJAp1tVRIDOq65fAl7axtuEkGt8v9PHF1e/wBdXr+Lq1S+Qzc3gwuWP8NbZS1haOIr1lzt4+PAJbt66if3qLkbRAd7/6GNc+fA7uPTud5HMzKDTi6I56NMSauzWHZK1qGh0NYg3KrJJojUD/L/5Zqjfp6fXUr8PEQzSACS8T/AytPgvy5H2rAGB5KDZ5Jv9XmLjAbSbwgXZxaZ71j6iy3PcLLU9LsTdddcg35sHp3yMWzaDvVN0WR4jr2t06z/rVZmIsWnGLLgejUDYpHDXq9ZeXpusmHkfWGwDwSCz/AgMe7z3I8yGy6jp1HM5h3wtTZZcnh4nRJxiyQRrNES920admrIar3/quqlN4/3OYqCDSKQLZlIQIHACSCCWT2dQymTk+5EmkCWo4XSQDpepJJIpM9riukJAWK3VsF+tYLs9RK0zwLDTRS4Ww0w6g8IQyA2GSPf6ip2gwyrZEsNEBPnZMiJ0+pWmknmBQxmsyPiFr5tOiT75am8f66TAIooGDV+4Xjb7GLUHSGdjiCW5LnYVjUDGiGlk7drPJuMo5VIYdFsY9RrIj2rIx7rIM85nWEVssC9tYTbBnM2e8g4Z3SJ9PbP22JTQsTQXZzlUc5lzhlxjrSn3fQOF1CFyX2j0uzL3ou5Z1H9GbQwGNlUdjnSs9po97FQ72K610WgzE3WIgdzIB6AJVrPWkK6P1N35mSIOL84hlwVSiQEGvao0w4h0kUzkkEgwE9iYlh77yMyM+7nTklvuupe2GPBUOoIzzWTjma7nlkdo+7yapM4Bl9pWi6jqIfK//ezZKBVP6yZi53QgWbblHxH3Sffnus40WDDaENuQnPe7/D1t7k67ol3STQ5FIRp/qWdNuqkrBvhfUQpdjpNszPVabsyvBcHymNht4Mljh5jUIT7Wd9YsvNuWIRYIpLXyv+qisvulTCY78QE1xWWMsUVjk0HrItt1wRvKNGLjzoHrIPjpp4uQ8JQEFZYqzPiaY8AQ7pj5gNJgA2cH6P8l7L2/JTmv69Bd1RU6d98wOQ8ikYlEAAwQk0WKlESL0pLsJWst+/1T9m/Pfk+iSYlPJCWKCUQkQYAAQRAEkSYAM4MJN4fO1V1db+1zzldV92Igg+w1Mzd0qPB9Z5+zA6kG81leVJenIvsL83zqYoCwrKXaA2aM1qCAtjxdk6V5n75Oj9vHdvakC24Fha30+4HTTet8RwMqeB0KykvgSgqYEtDk87I7pjQ118S2Ka9Rgh2+yAsN6X7rhpKPPfa9oZtNmmQjENqLbnr7wVMZ0Ow/NmqMUeRNls/TnvNdmnSqxpZ89OJ4fxw+Kh9f2WRKgHDPObVJ9Z7zYT+rOpqCCrMfBJU3b/f7WpTu7fy6n9tP23Ubqd5z2jAoC/hvBorLx5i/ww1i/3GXTblkBFD+N39Wi4aPO3If/3VZlvY1WNz0uvzZ9oBaa1w5QEgQ4swWdLpvgDAO0Wo18JvfvIYXnnse3//7b6NaCfAXf/FNPPmFz+DBR+/HmMHvtHnOpnj+2Wfxvf/vn/CHN17HZDjEZ594Ag8+8jDuefB+HDq8jFanhv5wU8DgPBtr4CwtxF3RC7I0WIzEMp0gWOFmww4m9Ro0IZDwZKbIm517rRqDD9JCa9UaGnFTOqDCkJBUYa7fdLxjQaC6J22i8dyq9ng+jzBPFdjwHAmnwijh1K3pdCNRyiOnVDTRCbjGMXiaRSddSyfy3lz8DNd+KfyprdODqnp2amoCOrOqMVlIfYjk/FHroIDQTfTY9RUAxmlZwLwnginLx1W2nejKCZDEzVo+q84TJR5Dt1rL7qvIps09Tl2qVZ9H0xwa5sh7kOuPBQV3Snb4GwJMRiNeHxGqcV1ej80Casx4DOp1A7fM/RJA7IlOU3w5WZywFJUJKNcxAkK6Z+q0U7SEqS8BzGIKFNIUQQsRFm96DjSEXdRzXENJS5umqFUiRNQoCuVW9Y6swOU+t92Q2Fmbpzqa49YeyXTUWAPyddeCUmAo3J/c4EN3VT+Zw6dTnQFPaS7MSB3jZ1E3bbmfc8MOakpnyPg5ZWqkzTbZQ2e8pm2SYtEiuetjNsckTTCejS1HUo89J7SUihDs9bY2cPXdt1Ebj/DQmVNoE+js7OLF967g3etrArZvOXkYj9x/B04vdXEwDjBaXwEmI9TiEEGrBr9ZQy+b4u2VTfzwtfdxeWUH/X6Cw4dOYKm7DE5627UqFlsNpVcjw8rWDtZ3e9gYDBAt11A/xO9pviXBYKfdxmJ3QXLElpeXsbS0hE6Xuq+mAEY2PsbTbQmNFkIspxQ09hBjCE9iSURa4wd47bVX8fJLL+HZZ55Fd/EwPvv5r+KRhz6L28/cjd7WGBcvfIDf/OY3eOnXv8Rb77yBT9x7Lx779JP44699E9XGEnr9FFOyC0x249b0skutW1Hdeq7Oo5zyFeu0+/mbrb7l9ZRaaT6UNSWv5kZ0UgNq5I2uQ6o3Vgq0TGLN8EZNWUoGL6XYEy3yHF2ZQ163URR6VdnPXASKM84r7TnyuQw7OqZSfi06qYBPMynKm8zMycswpDukuP66wHveRzpkYOnO9Yi1s04IeZ2mQjmcWbYqFxU2DeU5skwaBRoboREmgxFzZTk19DBOORmaa/5eWoE3Z+wCAQfNR7aRzobIsgmarYbkOnL6SHOTTj1Gg26fMaeKanrCa13MkW2NZ61NzXuvRwrkNq7uJNgazmTm1I5iLJOySO3gdIY6aYw0hQor8p6G6QRZVEFKJ9GMbtFcBKeI6LhpLAnq6aJmE2uDETYJdIMIQ+rxuLeNpsBoCj+YoxJniKo+BuMBdnZ30Gi0EUVstHmoRjFazbpMybw0wQJGaIUzNKvMZNyCP1tHIxigHo1QDwmax8jmY0kuEK210LRV0ykRKDIwVYMd0kspAYgCau00d5eOyxyycXuZVjLMBZAR+FMTTpYHJWaeUEnHCLAzBVZ2JljZHmGzP0F/MkWSzSU6ZDwYq8lLmqFZq2Gx3cDBxTY6rQCNeoYsJQ10F6PRDtNpEQRN1OsR/AonlCMkk5HQRLmXky3AZijXBWH5zHVNJ9AVYzefU0dPzHaYE6n+tTo1lsYO3adlIkrqMvfNMby/f+pyRiqCwSs1HcltkBXMladpKlvgBqHU0iILzrntuW3GdYy1CysDSKHXKCCUkbtlyRV4wwT+e0xSlL8tAcNmIKMBwEa5NBczvdF5YSs45YdmgaBA0ukS3M+4nc6RL11v1dmGqxW5dpusy25Bv6qB0BFa3iETWo/Jm/KJSCHSd8Yp7v0rCFYwPElGAgi5oYuxgFG4XNdKP1OhAywAlGokc0praRqknUXrlO0RTZtzrOAfN00su1u6mZ1+Xz6fVuE5Zyf/2l4W40fAmBw/rfbz11KA7aZlBZ0i5/DbQu+KBn0t8xHLp51GOXKh79b504aE61aXJ6Wuw128nVzzKF6LFvBsAgP32uXJqxOqO8qwyypzYE1ezfYelz8pRZHTlkqWkoZ762HRz5THV0gH3gXXGv0vn9KaFY0U6I62bEC/tAPrKbVICmflrrDaBuilP12emP2++11ntlEGmFrb2fWUZ3LapNiuD8cM2HM/OH1rTmktJgBuU+YUKt+y3STKbc57NKZFthmL+nzKbNd/fjW7j59/LpuSlqYPxTphGl+np8r1ke66LfI9XWGg4FfNBMRExXLcmD3YaFTxu9dfxy+ffwH//P/+PckW+OrXv44vfPnzePSJR4XeMejvYm31Op5+6if4/vf/SRzEDh5cxB99/o9wzz334PTps2DPIEOCwWRXbLwJgMS2m9bTqa9undyYEhYKDLBfF+3ibm9XdG2kw0n2IbPDZkp55FrD98cHA285nVhoLcgki2CKOWv1RhO1elM2GKG4mfGKrn86oWGPcUZzGAFwOiWU42mNMx5tFnGq9dYQa67xMvHT8aZSdLiRG2NDmbxq3qOXsHbYherpU6+nmk1pespGwUK0yCdzDUA+vergGUjMxdjp+axj7+i/8l51t8tDwrlVVmKbXKnxDd+DUFhl8+SGy2KPjTu9/mRKqDYgGskB5iJy09Xuq4vEIGWUPyvxHnwO0l/ntCMhRYfXkVnR68YqPytA1SI8FEjrWiIgVfSKSmsV50IWNRYsLfu4FdOShUua0cxHMFftoaxJsseo4YZOledCk3RUfT0XtPVWrSeneAR1StPVfzs9lU6jtbjlZ/NnFXgzUmPpUs5iSd3KnYmGMGe0jatNADmPzKEj6HfTWj2qvLeKxpt+Fme6wg+ZZqTcJdLIYAA89XJZqtrHzctr2Lh0A7XJACfbDTx21+3wJwNs3biKVy5u4fLGCK1agFuOHcD9t53EUi1EgzTc4UDOS1SN4DPgOapgvbeNd25s4Nl3r0s2Y7vawPHlQzjQ6iAWai6nMNTkhUgyD6s7fZlAXrq2gp0YGDUJBn2hdrN2Y45os9FAp7WIbmcJywsHsLiwgMVuBydPHsPhw8vwItUFC3VQcv9o7sRjpfsGdUTNWh1vv/kWXnn51/jhv/wQre5hPPmlP8dDj3wOt952H0bDOdZX13Hl/fN4/pl/w0u/eAqNdgN33fcA/uyv/w4LR85gFjQFqPOeU2fi0vTO7RyunjGQL0wtoUAWge/KYin0eurIqfuRO2f8kyYXooM2M6i8BsmdhvcycXQwoJFmet3Ya5ZcPx03wRaifMdjjchGjOOE6ffdNq27r5P3yLVlk1Gpq1VSrdehxfDw/hfaqJM5WZwA6zZezyMBhLzW9TjwB2XwYewE0XzLBErvOd7L4mrJqXpghjJsnNhxZQOH50PjAaZq+CF0Vg+jGQEhp0nsIZHVQLYHMEkm2O5tKiMjm6HTbqBBAFYJ0K1FONCMsdRtod2qi1yBjpxexukn1+SZGL54AXPqPOz0BxKXdGmzh+3hBPVKiG5YxWJYl8iJ6nQuE8OaTL4DDGYj9JMhJqRo+iH8sC3mSD7lB2zeiXFZCp9NwkYNo0oFQzYIwwjDDOgx5iJhU0d2GSrl4fs0OBtiOOxLpmZUrUnDTQFbKLrveTJBnNJtNEOrFaBaGSHyqTMkbZRAcYRKNoA376Hik4adkg0uwJIEDFc3cp2WvYtgN4wtY53rPqfxPKd6zSTUf8sSzfWGjSwCKTZVfXghExMD9GYEhCNc3xxgZauP3VGCGc1qxhMMB0NtJAj+8dCoBmjXIxxabmKxGwsNdjrexaC3hZQRT14sYfJkWTKbcCbU5CR/Dg6/1GWbyQM69WN7URS04mVitSYlG2bsyUkpIwOlMcOlXpzEGVA/gff3P7tCWKrjRQd6bGFwC7Ir9JxI3pm+yKYZEty5EFtdXEQILeN6o+aI3k9zQliAcxMnWpcRMgWNRpHR3B6HrLSqEw1F/r+9kyxHVSvTvsrTICfWdkWL+/NmP1/+mm839J7C2IWxOvqkO0a2mbL4SqcsIjSAWe3CtWPusrZYzIbsFvJz87jR6pf21ClDQxkOWcl1Jywu9P2SSsGJp2oAZVohxg0KkOWcuYrYQJgDhKLXyzU6LiOMJ7+gfjqDgf0ToD1TL3pem95x/zSsfGxL+MRew33FTYndhMfR7qzLbK6wcj2JYx83HG6A+pACYs90UQupnK1r9utS5pWaCXsmezYtdRMn0RxyZeCjBL4cTTUX+JdfxMAILfOluOV707GnPPjcEj7Pe8DAG98oz78AM3LC5Y1zIRYLBLNH1gKc2TckiHEA74T0nA4o1Xevxq58vZbPp1yzcg+pnT65M+7cFueYINggaT7B5c+WCTP6mvk9I9eag1PFRNXh/ULPoUWyaxzI3et0obapy/vlgiy0GqdzLTS1SoHQsY7egwWlWgChA9ClvDI9BoXRgfLji//22KTnx5SLqJ6+4vg6RZSnuUEBXcdYsGYShO2O9ZTcfdFh0DY/kHDZd99+C6/+6kX84//9v4S29uinP40vf/Ur+OwfPSk6irUb1/HGa6/g50/9EE899a8yOXz0iQfx+JOP49TxU+hUuxiMtjEYUzsxFYaGmjGRqlmFjyrSmS8aoo2NTazcuIHz71/EpcuXsLJ6HdvbW+j3aVvNhZ7uocp+4HM0mjEaLW4unnRXDywto93sotFoYXnpoD6WD6HT6aLZbInmjQVVzjTkO6rMkVTUIIxFjbrYaWA1pxsEgLy+pYihvkQmcaRbkopqdE3wXmCDxBqPkl3nrqfi/mVhH6NmzQxeQ6obz5uVciJcA6so/PTasTOfTzm1A24bitwfewpYAqywKcUYiyO+FjdSMb4R+cRcnDvlprSpKUG2uxsUaOl7z5kLpbU435OsGRSIc6TRy6zoLSIeytEaNGQj5uGLUm80U3mDY7SQ1eKTAqVayfx9WKQS31/aT5GR8mXadp43Fj98JBP+aWBP6G66X3PKRpc993Oj0VAoa5xUTKUgoeOqavhI6eW5ZjHqZzV4WQ3JtK8W6PNx7mqtTuZq5iMULUpOGKuQsdgV+w+hYPGwavPYzhk7227ts/qEhbbufXPMQo/RZZjMUolE6YZtfPjbK7j++hXcdbCL+04fw8P33IHpaBtXr13EOzcybA4qONKt4+RSG2cOdFChMy1ZOkEsXX5mhqV0cpxPcWPlOi6ubOD3q30sdRdx57FjONZsYTGOEAgYTjCcJJh4AcZZgF4CXFvbwnsXLuNCMsJVL0WNHjTRFJk3ks9HAB/5LdTDDhaaB7BEN9CFDh558D7ce98d6BysgzX+eDqBx3sw4iRfgflkPEGz1kC31cXli5fw21dewz/+739ErXkQn/nCf8R9j34Op++4D5PEkwyy2WAbv/zpP+O5H38Xa2vXcOTUSfz53/1fOHbXg4gPnqQAii9k94Zrnrpgpm/9AAAgAElEQVQGpd5Xel25KbHercL2LV3v+X5pwGo/G4Mv4Nxwy3WmW0/3005z9oZ0OLQCdCyP/Na35d2BxfI+SIBLsOYYUvk+VmIkufdc1khqCVpqJEqD3hohJedu6pY5XRLKqNHipXEiml3dr2QwIaZSSscUCnUOnJ2jaJFTKRmEQi3VWABpwFhOtTOo4TEf8t5lBNxkJlFtnBjzLQ+TMdZ2toSJwrWy22rKBLvqV7BcC3G0FePYkUUsLzYl+igZ05ikL9p2TierrS7CagOZH2O7P8Lq1g4ura9jZzBEJ6yhW6mh61URjVPEszkaUYRqLURYCzGYDrA76emU0A9Rbx4CExJDiuj6Q6RDZiiO5b7KqMPutIBWA0lQwSjL0E9o6jTFgM0yjuOSCWbjIdLZGOlsIvrEqFZFra5sjPl0jtFghAknbkmCOKqg262h1fTQrKdoVsZoBUO0K0NE2Y7QSDOvJ6AnrPvSsJ1PWKfpNU7ATQYkT1TMjMcwNopvKvRsZcMEmHgRkrknpmwEhb5oHHW4Q1ZLkvnoCyAc4vrmLj5c2cT2MAGCutQRw/EQncUuavUqZsJwYA0xx8mjB3B4uY3KbIzpuI9RbxsJHcKlT6o1EPchdRd1zQr9lmCEioI81Qhyvad7qq7vCvj0/qP2kdTbehRrqoIYvVGLzdipGbx/eOpKJhzuUlEkpWGJFueAkQbgmkCa0z034ROueaHLsMm9fU2RKosI7bhSiKthjaIX5IvnHRqKH9WIxr1mnlPnMhFLRep+ELOfGig3X6ksLH+/XOy6xcKVj2VA6KY/arpjnQBbIN0iJu+VJ8U2ZVnDzCiBVuOiNyHYcYHqnHDaiylFQA0N5DWMzqCbIL9WFO7O3VBWObkwbHIoks/imEnH3sV2uEmaVN/6yLt2pSgJ17XTKZSbtOmFJ7qWvLZ2Bij7AYoNA/NpjPH7c1MKnWgW4bN6I0oRbwzjMiAUl1vpcisglBF4ruMUVU0xBTBetFKI3UTATdZsopQDQr3BZKLATqfwYe2mc46quU21Lu7Ff/pcBPU8IKQkyz1lTQIeWYJ7Z+ygU8JMqHtCT+X7N4AjHTrTzqjhkTkiiq5Lh/sy3+G1YWO0m4HC0psr/ipZPLrJC+D6iAZwb+c0b3yIALEYs4kbo7VV9bqwwt1NU22aUBoC60/Y+81nw6U4C6flU46axqe4QlZHqprzKDpNzY+xtcBiPpyhk90XThelr2nXlDuj7vhb4eLuczf90nukWPvcdSCfU8yHtSNr/SEtTK0o5YJLQEjaCmkZ9WqE7c0NnH/nHfw//+N/4P0LF0Vg/yd/9qf46te+Jt3AD86/h+999zt4563fYXX1Cv78m1/DZz//BI6ePoJmvYlKypiAMebZBBk7reLUyakUNSJ1xGET/d4Y71+8hIsXLuDChfO4cu0qVtdWMBj2hI6pERK8PulGqiHjfN+0BacmkdccwQwDy6lHIgWt1eqi06aT6YJkG7ZaLaGwtTstdDsdtNpNNJt11Ft0iWsKXYrrlRZKCiQ04kGjGkQrMZ0JzZXHa0TgyHa2NRw0q64IJNfl1DlJGnNgXoGfshHlrkkFZs7J1CrYomBVXrsZUmnMQz6hyCfmTkbnVjO71tkU8uvahOF6I9oSaiZLwMQmHsoS0AYOgdNsWhhtlIcp+nmMaSnrijkQZimqEemrNtG0gju3sJcnUZ2lmufbZzbrFjYe+bpJwgdpwjNMJnxMBbTpY6hAjcBvkBgFNtUikxbyE1qjJwIuHOjTtVbBOTPQ+LyaZUqAqMY+dEDV9Zjd+8KQxwHhKKghjmpiasFpGKfdzkFcvW9ItWM+JPd9gnJKM+aIqg2bfFLf4hrKJvGQc257Ta4hV/0pa5E0II1L9Zh+GqCWVfH+r8/h0qvncKrZxq0HD+KusydRDeZIJj18uOuhN/bQDDJ0Yx+LtUC4YNyvp9QfppnQ12i9P6K5xqCHKQ0J610stDs42GqjyonaLMVkOMBgPEZvPMaM9OYgRhpUsbq5i/cufIArswlWwwydhQhxjSynvk5jOIGehajMq6gFLcRBLLS70yeP4dZbTuGeT96JE6ePobvQBcVeKQ0wTHvL/ajO/MRaEzeuXMMbv30D3/nWd1CJunj401/Bpz73Zdxx70Poj+aYMVcsGeDlZ36IF376PVy+fB4Lhw7ha//p73DynofQPHoG3mgGL7HpvO0YrgR1DTYef8f70r9bieqar6Zz39MMcewiW4u1Sa2mWAqWitxDd/04EOm+n/+MCKItX9JusrzR6ELi99V5AgjFTKpoau6v88qAMP+7lqBFteMm7qWmZr4PiBaLLCOyCmhOYprX/LPrWlGYLxUxY1ybXPad7DUCFq0RLFNKpwnXJpNODvX71B0yMmAyINmSTU3CEoajJ9gZ9iU2jQ29pXYL7VoNseejG1dwoB7iyKEOlhbqkuEpNcJ8itFkJOtBwIy6SoQpKtjpj7Cx3cOVnW3sjMaoeyGaCNFAiGCUIkhSAZrMUQziCkbJEINkgCmdKqMI9eYiYg5+yGAYJxxfCnBLSc+MKsiqVXHsJDF6xPttnGCYpRgLLZf7KrXjQ6FOTzFFUI8R1GKEcU00fWQDcADDOIZxfyzbf60eohpnqEUpGgSElQk6wRj1yhCx30cQjKUxE9VIJBlj3t9FWFEaKWsObdaTYskpJBk5nJ6xOaZZvDSsov0vS5c5QTePn3mASAPar/CdSmPoxk4fV9d38MHVFWzsDJFKzEsFXlDB0vKS5NnSJZSf08MUBxaaWGzX4DMOitEZVFDyswmYU0zkBm0KCG1/k+EDh0YcMkVqckSVI2uHUiNDqiMzQ2Lkk/i1mDGh+H0IsJ3B+9bPr2Tschfdf10OBBBKN6O4O4QuY2HM7L7wwAkHV4pYLeD4p/4cixGl+8jXGEshPPFClyHUTynazHnUqEXSzXXMLXOlc/l57qYuF8dFMbGvPLax/36g6H7q476eA0KDk0K8s2LQma/IUSo5YspJqXCCYKQY09TIFMkKW8nhsQ6pFOGmfxMKj9CvxCbBpoykBjnQZCYHOegj3ciMYAzlO92lo+AJNcOBIOHF69TWCa118VVuhC7ARaGzH2RIptgeWLTXhMZ9qwDxBriEtmXdDbuoBV/kxZ+BXbPQ54+6981rR7rQnOvbMVXgoMfIFf/mow5fptQmNjfq6d5rRamPtj3IW+aCbAaLermVpov7KTCKc/RY8Tw6AXIm3Xs9r3wOAYQ5PU3BpuYqKbxSmKcmCvIoHw8HCvkd1wiw6Jb91/3+zW3v+bHF3gDhXiBpBhEl2+4CEFpKQT61cIWzO2quvWJ0Ync9OraXHqSCPuz+bhMU19ywsY/m2rlrQce7eg4cIFQeYD5lkM+Y02L1SLoRll4broHirhj7caO2uUVRaZ9a1CsFNb+CrVmg96YECZf0qdL5lUKDUxoWyzPMpxOxiGcGUjqd4trly/if//2/4/XXXpMA4Se/+AV84Utflg7mpYvn8P3vfgejwQ4WF5v4y7/5Bp743KMIG5FgpdlIaTJ+hdXzVHRrkwm1cjWEtIlHhBvX1/HyS6/grbf+gPMXzmNA6+np2PTeRpOilkAAoU7mdDqX6ESGzSluFFPNuuP0KQo111C6h7TGrtfQbrXQ6XawuLSAhYUOOu0Wut1FdNqLMkGklbloBEVjZ87TMg10VDIocAx8jFgIz50uWwGe3C37Gx3mdi33NtcEVg/yc85EzNaw0iWmZ84aHNJ0cYWV7Sl5U7BEvS7H4cklSysU0lPdRqvGZc5soJA0aBPDEba5ZLOZXQCWUmPVaV05CTM9lMZwpIgj/pwFzhvTQRsuuj6IiYWBMJnGiVtfBj9lRuNMJnvUzDGfiu6DDC1mTll/MBAA46zUx+OxhA2ThiXmGDLBmIkVvAOCqnty+ZFq1MbjQPmpMlII3px0wgzixHOFulZGZvD8q2ERDXdIn643QtRqIeJqRcwXCAIFEHoVsU5ndAh1niQhs8ip1rtKu5WlVGOq5GExJnv2ervnpdHFBgABU0AqM61fK6hMKnj3l2/i3Etv4Vi1i5OdZZw9cggtWrJXUmwnHsazDFFGy/oUEZV/onWcY2cyxXpvhBtbfZ3CzOeIaxGWOh3cevgIOvW66AanQv0aYGNzSy3ndwdIoxBerYHm4jJ2hxNcfP8y1oIUvVaAw0e6aDQrmKY9kYgQkMuAIfHhpRHmyRxpkqBWjXBgeQGPfupB3PfAvbjzrjvhhRUkdBS02ojTUWnmhFVsrm7g7d+/hW9/69tIUcfdDz6Jz335T3DvJz+F3f4M00mCynSMV577EV742Q9w/vw7aC8v4et/819w5r5HsHDyVmDMqrfE+MiXYRVrFMwPW29ds9jiSsqMnD0NcltS9wAym+jv3Y8U/JR/131fAKGwSdQjQuJMjPosDRahPavGXuhxJRaNyJLcFN91ava9p/0TfblHpgq88h3BNTcN5OU7ojn06b7De4YGUEY1NTdfJ/tRwoLVOq6m5Hu3EPpizbTMbdNFqilTYRTG6aMAQwKPZIbRYCjrAtcNOuMm8xkG07EwO+iGvMimXrVKKIJm4KNTreDgUhOLHeb90eiFDtfMm+eEn/Rrapp9uSQYnbDVG+D6YICdMXXPQDz3UaX78HgGf5IiZKOEpkDyHBNMpmPNZo1DVGmYRNMlrq6zVBoosu9w4koKPiVdni+uqmxmTUYJJtQGs5ldoZPJBKN0gDEmmPhTBI0qKvUqgrgOeBGyOZldAbKZj8lQm5LU3waVOUI/Rc1L0GCEA81mwjEa4QTV2hTVWiqAsDLrwe+vSx6uNPi5xnJ/lwB3MhcjzOYeiMdGCc2/lMFFchijMNioJxgkeM2BF31L/BBTL8KN7T6urG3hwqVrWNnYAQ9vrdlCd5HZoMtyfmj2NB73ZVK42Kmjw8+IGWKaU8XqGUAwKs1neS1tUkp8n5NQOWwitanWP5ptaj4mts8W96EOj4yrqfIHeXDdncH7309fkgmhK5V1QlAUfjlbwG42l8um5jAsCPQmVedFBYUC9ET3UDiFSfEl/HPdQKUgcwW6/VzxPSu+c2qjdYntd/cXx/u7QHmx7BhF+xHOv/dvqT90ASrrlXMwUnK0yKlxYoSgDxdzISdGvq4UQrV6txMp5jn2GS0zh5u3CEPp8OaotPI+9Xm0K10UvFqq6n+O5ujAO1+HwIpdMnde3aSPQHIPcLIpUFHUWGGSgyenF3N1vtNjFl1bQ1N76Jouhyf37WJhJsJlR5GwQs66Y25KqBoD7ZK7kGu9HtXRNqew5D6bBiqE+emAs1qt2zw911MW4EOfiZ1wFgLu+ilvbs4sKNet2JoucFQGV2b5LlNjpTDxeqHOgM+t0ye93nXaZaDcTaQENLpczELfIxkxBgz5vqSILGm1ytf6za57BU3mKmUb0d6fczdFabN3wI6fwbnAyb1non/T0To85tYHOV78vO5Yu/szXzRK+lfbOJ0uV6isFsOh7y/vAFm3rjBmEge//FrXQkAmr7lzodPY2v0h917hSCeNKupvbA2TAvYmgNA1L7RT6DZszZTjdSBxCBIYrUCFlF/+le5ugZ8JRYtxE9/+n/8Lr7z8Mq6tr+HYyRM4c+stqEYBRv1dXLrwHk4eP4QHH7wHj336Idx211n4VYLJOZIBp2g0dFFOv+gAmGVEm3svxvbWAG+/9R5+9KOf4Ny5c1hbW8XhkwexfHgRrXYD9XqMapWxEKQd8aGAkO5o1JUkonOhMD1BMlJgQeoRAYMIy0uUKFmvAxr/kM2hm2YjaqFdbWNpiWYY+uh2l9DtLKLZ6qBea4jZDekr1M5o4HEIvz6FFxpDIKceG2iXa8gB98KoJO/IyobmKDOinDMgWWaRuKuDNxfPlTNGcmuIQ13WP3D1md4sQsOsgDpApTOq2UXuHW8bpkYzuRhMXiJhRXOt9D+TSDh6j7EaZMJmeVyc2jGughpRAj6hWvIc8HwYDSyZjDEcDYXGNRz2JG+KBdt8og58PGc6DRxLs4AFA69LMW8RrVEihZka79CJ08CEAClz5s77KLofab6jGs6IaRNpbswxrEYyQSa9qVaLQbtzgj4a/MRxJGCPP0MnQzHDoWe8l6BWowOjTgHF7CYMMRHaKkSbw2PMKbiY/4hHAWM6WITosRcwLoDQTWjtDZcKa9GwSqB1BR7ZRmENmAWY9TL8/tnf4a1f/B6nW4dxsn0AxxcWxdhizqBn/ull4GCQ7ock6c8zH8MkxZXVLXxwfQPnP1wXnVBcr+G2O27D7UcP4XbqDGXiHWCQJNjs9fH+tet4/+oq3r+2jpS5Z+0mTt92O7wgwvWVFYwXYvjHOrjl1mNYXG5inlHfS4rtBMlwjuk4w2wMDHdH6G3vYGdrS4wtzp4+jYcffhhf/NIXEFQjmfzQXIRXOanZpMYGXoDhzgDn3nkP3/6Hb2OYVHDmrkfxxT/+Oh54+An0BrzHx/CSIX719I/x3E9+gHPn38HCwYP45n/5b7jjwcdw4MztmI5mSCdaS7heW9HodhN3bWaW5up5HmaZGlr++/69if927o3l7+0HZa456WpEBwhVclGwXUT3ao0+Bw7LQFKLXMf+KQq+vAaw2nLPni/0OddAM5CcLy36l+IYFFFXWi2zWNcazdVkbLY4TaDue06naQwGagJo0GPaQ+o5lSHIhol+j+dEcrU5wZY4hBkmM53gszHh08WUz0HGgpgtMUO2Ivdlm262YSgUzKoP1EMfC+0GOs0qQlKZAx+NWiSsEq4VFLCQojicphiMGZuQYHUyxs44wWxCKmcmemSPIekJQd4cFbJDhAVFN086bgcI44qEy8cVX6aTHJMw9k/OtQgGdE8SJgmfezwVWiY1s1yvsijF2BtjZ7aLHoYY+GMEnSbCVhNhrQXPryGb81kjeBkfVbmHeU1wgSb7KkwTxPMJavMxmkGCVjVBqwU0mpkAwqbXR2u+KVEdVE3Ok7G4kdKkjXsdp22MiyA9dJhkSCgnmGdoVDNheERmRkNgxXtTXGgJCCsR0iCWptLllQ28e+ESrt7YwLA/w8HDh3H6ljPoLi/JQOfShx9ge2cD4/EAy0sd0Xfy/dAEJuZaI1RDmtEMxUyGaweZRjzGjXpN3GHFlI06bzGUo247FQMx1jdiSkWsYZ4rPP6ihWdNOZvKdUNdLz+vehDO4X3r6YualuJqMtMfOBqPK5z2mgzw5GogrLr0ODGydvMd+NObWx86rlRtnZs3yJ8lvpnSCXWSWPRLi822oOQ4etFHtVXu1nedm33NoWJlyLfx0l3uvmvhvmVAKN/aM+kwvYubFFooqdL/3OTTgSktSNx7kqmomTVQH8gjxK6hmCdIILPm26hYWwsmoarlExBj1LuulcshLOlW1B21RMfji5hgyi2CuZBfR6BWMBfVklsLFdYUgx8HytziuncyaGDaSmYplAzcCcjLtTwGTIw66OgpMkWV9+Imi+XP6lC6mavYpFBjsUxrWpryWcNuT+ewDAp1USoBwptsEnmLtDRd9CQYXAOFBbyZvpSvx6+JcstpCAQQOoMh1cMI3crpm8rHVibIBJdOeE+HKwcI7R5192q5OZLDpfwCFpvhMn/TbcKFdtBRfO065nHLAaGetXxy6O5Gt0YU3jUamSIP2yr3gMECwOvA042EXAOqbHijv6/kgBJVNNdw6v3jNn81ejFZl91zbhMVEC400ZJbsQD1YjLoGlI6JbT7NAfBDhB6Ylghi6tszAoIuT6RIkRA36zT6TPBcLCLq5cv4dzbb+P5nz2Fd995G+s7O2h226IZoIZQNAfzBA8/dB++9MXP4cxtJ3DgyBLmATfUDOmY1xRdh7kWTKQ4p+kLzVXodPbuu+/jlVd+i5/+9Cmsr6+JG+UnHrgFZ24/jsXFNhoNTvlCjZ8QLQwD27UQmxIQ0hp9PpZrKhmmmIwJLiYCLFhs5OYK4gKphh9uqsSmRjALEGURGnWCz6a4a9aqDVSrTfuTJjU1mTjywSkiCxO/noqNuMoGDGCKjprUHH2IqZavQcB6nljkqwutToqUNq7Xkf3pqjNrFMmWxpB6TWAq8Tv0vij2AjM4ciwJUpfp1pffW+Y+yurQmiKOzu8af5rdGMKjm57p6ZRWmciDwn8xVTEd+SShfTppnASFBGykbSoYdMefkzsBdJOxFAFjcZQbC6Bkvnk4p3GNFm/s6Iv+L6fTOViq3WFlV8zhczIWaYSIupFyf1GAr383gzf5t/6cWOrTiVCc7BijUZWQdM25Up2f/Ol+36aIvs/Ihikk59ijwQZjOHi+YwmG5jVJQwjKAaazEZjFLYY9s0i0U44iy+tazrkZ0cmabdOqfDngnsf1W7pvFVRrNLGIkfY9vPrz1/D6M6/jTPs4TrQP4UhrEZNeD1urKxhmM1RiH0cPttFp1sRlkfXt7jDBhQ9XcPHqGt6/ui7a4Va3jU9+8n7cdfQQzsyHoH0I1VnMTVvrj3Dh6g1cvLqCix+uAlEFjW4bd9x1lxhnXL1+HdNDMcKzXdx51y04dGQB8CaY0xiC91aSYTYB0gkB4Rg9FpCXLmF9ZU2aLg9+8kF845v/EY1OSwCsxIsAQvNmNAqBwHSY4OK5CwIIdwYpjp69F3/8tW/gkcc/i9FoJiBze+0GfvHUj/HCUz/C5tY6jp8+g7/6u/+Gs3c/gM6Rk5gwK21axHnkE0GZupU02XsAodtZ9S7T/+c3o95rWuBYs1X3LolzkevV7WXF3pNPCE2nmzeo5bzb75g0g+uxmwoWxm62fzg6agm9FfuYez/Fn27HzIGhadvl3yJBKa0bOV1W9xZHqebPShkgEir1JOD7E6MSawRrDrMaxUhhLmwT7vVB4agrGl7+Nl2AzbVfDHzM2Ik00elMgBonhJRf837i+sm9m4BwLLEpNDAKJLePtE6PxlYeg9Z1v2rSRTeboRZ4aFXp0KzrPXxOCD2hcI4ZmTPlRH2G3ckUw+FIpC8ylyeiY92UpPCmM/g00+Kf6Ry1mGsG15UpAjZKCQadEZwYcemeKokFCfXNMwqAgQkbPGx8JJjFKQbeCGvTDWymPexkA1Spu+t0UWsuwPfrSGfU+HF/i+BHDcy9QGjjjAqSqB2+n2SMymSAhj9BK56h0/HQbAJRNUMnGmI53EVcmQtLwJNMwxE4upcmr0RKcF4HjGYZJmICNEctnKMaUmfoIvKgWj3WeF6AeRBjHtWwtjPA1fVtnP/gQ9xY3cRkkOLwkaM4c9staLRbAnzfvfAe1tYp99jFoUPLOLC8iKqsx1qTaIFDNo/uJWSKEBCSmUEmBs2sWGdKc9zMvSTKJ48HYn+UXghszhXRWcxpnU4m8rsqH+HeqzeM9w8/P59L83USpd9Qi2/dRDTmQQ0GFMOx4MgwTdgB1I3EbUcKCLWT4/opoluRjSE0qpzLfinr3tRwxAk0dQO3rozRyOQN53TDm4PBovDdXwS4W////Ge505UvGA4d3eTXZcEx7VrepXIEoJK2r7wwOaAU0BSAjGGLniD6V2EoN39F/BKQbBOngt63l7bn3nO5S1Y+VnLepOW6NwfInc+bHRW9HjyERj/99zqA+zttupsT7GqnXRf1Ev3PKJEqUCw0bUX30KhlghBMQ+D0gULbkkRMc95i11eppTc7d/nmsu/acY5i5evMHY/9z5MfSzEy1GmwgL8cEJqpbym/ztFfxXFQukik/yng1ZG/xnAU51Q7g9xY3D1EC3ndRN31XFyI+6/14hzyeJtRwEe6GrxULaR8PwDmgm3ZU8V1UQZ1pUmM0YGF/ioTvKKjqv2FvTfM/n+76boWe8XkRvsFdu7d30vFhtrjq/W4a5YUtFEXmmzdSMsVchO/4t4oUaRJeSm9VZ2K2v0sGkK3tulz6tTCw2Q0kE32wGIHw/4urn14CS++8AJ+/dKvcPnceWxvbWHqUXsUIYxD9Hd3hJ5z/PABAYPf+POvoNmpI6qTYkJaOXsagWUODjFPxzJ5aTU6AjyGgwTPPvsinn/hV/jFL38t05fDRxbw8KfvxJ33ncbiYgf1RiSOZGq/r06dms/nYcZ4G+oVSNVjx3nsSVHBNYagz93rygBRCpDYnQ/6kqVHBsO0l2BGKpro0KYS8j0eTTEWUwpS1DkNYueygVqNILEudvsIadjBPcWXCYfEXjSbaDWpV9RHs9kWYEkNGptkBBGRTZMIBp0uPW+o2EnT60obiASCpk7cc78ozay4O9xUwtnla5wSmxraqOE1IK6C3Iip9yr6mjJB0IiPGSb87HSQk2nfBGM64o364oo3EV2OAjp5CBDUn6OmUk1b9FiqeYTJK0QrpGBcG2kKhutxhDaz8njuSP202Bt+KomTMAqnRkuwoNTrtHOgi0a3YdEloUz26Hgq0z6hfOr+rRmPSqPmRJhgXpkqChz5dQWZpDIXBUrO4kCGmFOBqsZXEfRyykkdF+nICQs+6Z/R/Zugd4C4Spop9UDMtuR1WtZNqqGO1hG6nvAecU0e0XL71C4lQpdrNxcR+g1k4xAv/uQVvPzT13C6fRLHW0dwpLmElUsf4tybb2FXzDNiPHDvaZw4dhDLC10Mkxk2ekO89/5VXLq+hpX1HQHEi4sLePTBT+LOQ4s41F9DmkzQT1P0Mx/r4yk+uLGOS9fXcfn6ukzyOgtd3P6JO6VJ+P7lSxgf9RHc3sY9930CR48dgOcn0rgUsMs9L/WF8sZp4biX4K0338GF9y5gvJ3g3rvuw3/+2/8sOuSoFkujgNehZBbSgZfGGkmKSxc+EEC4sTPG0tFb8bVvfBOf/uznpTZbvb6Cc2//Ac/99Ed48bmnZdJ7933346/+9r/iyOnbUGl0ME4INmztdv15u1UcILSdR4OsDTGWa5m9dU1Rl5VrOJ4/TsB4rZf3gv11gzNkKdcu8vxWu+j9r065ztRGb88CkMr3JUfUgO4+fycR/IYAACAASURBVAX3vvbXR1rcavPPgTbRIrv/TBbivufMaPhvNuDzGAppAheAkHtWzvqyeCb+rlD8HCDkBFDWANP9S5NZGS8s8jk947Hjuru12xdqazWIxHG2FtckxJ6AcEg2gZmwxbyXeVzoUEs3UX+GalCRaaE/S1D1gGYcK/2RLrARw9YDTAhAKWHIPAxmHvrJFDu9noS1a6yHgq5sMgX4GE9RSVJEM07QaqiFvDeHoktTx2jtfjPehM1zavOF6jrNUCGGmM4RsslOjSHX0mqKHfTx4XgFa8kWNmc9tJaX0FpcRrt9EL7XwCyJ6DuDaVqB36wjDUKhghMgcmooRlqjMdLeDqqYoBlO0TVAGMRzLNYmONIcoRFmqFXmYGBEmA5RmfXhZ4lQN+VtshnD4z/PkKSZBN2HFU7xSEHXOkInmylS1rthFV5cx9ZggrXtvrgNb271kSUeDhw8jBOnTiKohuiNBvjDO3/A9ZXr2B3s4OjRwzh0+CDqVWbCq6s1sxMzSlIsjiUkDnO6dlkr2WTWZgQnfS4jVCJJTGojazp1ntKls/xWNiYnY6l7Qt9HTIMZc832vvX0e5kvGXxaB7ncQKezIRjUv+t4ILfq5uKc6viSF7veXHpjugJPb2RdILjJ0AWHb0JYrsKHNvG8Gy7Y6whX3MFJeYpCa1W+mff//SNFc95OdNV0LlsxTnf5644S4NSKeztee/7luBXyK3ZcRBFs9tg2mZDjYGHfsrFZEV2eGLG7o1NCN1m14sU0JspLd9NBnRq6wvT/BH7KIE/OhY2m/j0AtH+B5mdgAK9YP+eAjF2I8nSnOA5WzuuiIfQtV005t1i1btahlgUdW0HHf7uFXU0nnClDMTEqIi4LLY/Q+Uixs+lj3p3MO5GlarBkPe1ytD4CVkpTxo9cbyyxOX0hIJQq3pJ1ZXplpjKmIdwLCFl4MzRWjUlkY5NOTmkXzmnZZt5ktsA5ndtO6P4NuHye9e8qzNYNbi8wK24JpVWWN/g5g8mlYaDvSbu/DhDqudJn0685qnBFyCauqCi25o8AVruX5R3u6yrbM5bAocW+7CEryYFVgo5NCN2tmFNy1JLKHB/N9dGNEnNKawFAZbhsh6gYYGrXWz6Vm7Lb77JpRZoGHdrmtH+uANeufIDf/+41/OK55/HGb38Lb5aiu9DB8bOn0Oi0ZUF+9+03MR7s4uTRw/ji5z+Dr339P6BaD5EFGXrjnjR9KuBawOuem8FImgW1qI7JOMXGxi5+/JOf46WXX8F7Fy6i2arh5KkjuPvhYzh9+zKarSrCiNeVOdNJjh4D29lFZYFCZ0jSidTGHbNIrmGl+utdy7XK0bMJOgQUUfth5iLJIMGkRzBArQ0pTDTqUPE7Qeh06ihXLN7dNaLTfgFhll/IYokufRTux3FdQGC1SropDUfoqFqRrneV4cw2TdeoIXY83X7kGBDmhGhriU4I99/vxXTdNSJy3ZI4i1JXR1Crx0CyCcWAhWBPP78uY1bUTknRce6cakLjJoEEfwSCvNc52aP2Q6QUYhRjayC1lpYdpfEUxXRD1xvVzxHY6RTOF+1KFNkewc0/0LBzskkE3MWkckYa9cHOsen9q2wS1NTATYCfATyVephOL9dzuiac0kbLE9WctusosaYDdX09d46FdkRH1DmbBiMxOwjDqgA+YRRVKmKfziytqKrd7ow6OgGESijLjXSkdig1os3ZkkUmr2EWSKPJRAByLW6hGrQRVzp45Zk38OunX0dz1sJyuIQT3SPYubaOK+cuYpCOBRDec9dZHFzuSqd9uz/E5m4fa5u7GNFR0GfgfEWmJyePcMJYxSLt4GdT9FiUB5FYy69u9bC6voP19R059o1WEwePHsEwmeC9Dy5gfmuM6v2LuO32W7C03BG6Ng0fOGIRgxVqV1nApiG8aYS33nwP7751HhtXNnHrmdvwF3/5TZy+7axojujiyvuOawInhFElQjadCyCky+jGzghLR2/BV//kT/Hwo49ha3MX7779Dl564QX8/vXXcPn9C/jEXXfj4U89ji9+5etoLR3CjM6oM8+cDB2FO6+i9hnJaFGv+8XNGq+uQrIdIq+N3IRN7x2uczf772YNWLf3yvdsK8v3lFIEktvmys/hZALleqZcH5abxHu+blIUcai3GjWHm7JRaL0na6BlZvLNqcGiGi3K/mSSEqnVuGcQyNv0kGCQjThhMtBZXJr+Wg/L8eWeW3KzV1MZjasgKBuOp7K+xsw8jWKpq+ce6Z5ziaSQuoTZf7xH+CqzOabZFGOG1RP48fuTEcJ5iir3dDEmAerNNipxVcCPhj/wcwQYT+bY2t1BwnUsJItAcyHTcYL5OEHG7MDxTIBdI4xRowauotmiYjLG+ozgivc6IzaYZclydJ4hSjIBgxHJGHQWnY4xCqfYxgAryQZ20j4G8zHanS5azS6aMdk2VcwSNj7F4xNZt4opsxBpoubTdKYqzRZOHufDASJSRytTNGp0w+YkNEHk91Dzd9Cth1ish1iqA+1whjpGCOYDVDIa9vAopMh8RvNQR2jh78K+d20IBesEhIxkyoIIXlTDcMaQ+hnWt5gpyCxGsizqqNYpYPTQnwxx6cPLWNlYxcb2htQLC4t0+Gb0E51rmVowxnw6logKfSgbU9hz1DxKYL3GSQhYFBMlX/djiQjie+clxolxKHunNDsZIcQYE8kopokO8Zu623vfeua9rAKXgafdELWFVv6p6m3chuoyiPhGPKEtsAPMDUn0auUFQxwILbdFACH1B5FS5UwMzO6rvOkSICy3crVOUQt/FmEuf2z/zfyxkxJ1U8jXn39vapGDJKEd7SdAWG2d8yn0fbnfkSVCKCykXWkHXjpL4n6p9L8CEKqNsStIQgZM80TaiWY3WDLOJFxSQQNFruwmETBJhk2uera8HwM5Dmi48+AWUiny+H6lc6wbvYImg91SMBqt0bj5OfAEuz0KCJ3Rint9LRgcRdZt3LYhyPWgLoFWostCKiWRO77K9SzRSnhR6nslHU+bgmo6JIuydP0sJ4uva8iS74sLHp+3uDbsesk/YsmoyK4IpYhZB9qBrRLocmBJGxzO0MZDhcUutVkOEMr4Qv9Njj//kxBsmawqx5ucbU5oFPE4rUGxwQjut0mZyzlT2imnhXSNtGvSbY4Ft+ej+6scB96jDrwV16/+mtMP7u34EhBSUJzn7sm5MEAo10tOHs5BoSwqRvFSAHrT/V7XlRy92Xw8nwC6Bda6y64ZYIYvewIkBBDalNsqAZ0aamfVtR+0EDB3R9ME5kDaNQ5KzSZXfOSMVwcIxV2sILBLyHRAzR8NO4aSF/TW75k/+Cxe/fWvceni+zh17DjuvucuPPzEo4iZuTQZ4YXnn8b2xiruvPUMnvzs4/jil56ExxiH+QSb/W3Rs4YeNYBsnHmYTYZyfXN9oHbwww9X8K//+mO89vrr2NzdwvLBRZy99SRuvXcBx840EFW5zpAqqJluPG/U83FyJ5MVE8AzE02iXbKqdHmVdWHxEqzZzQ3TXQPCEpHcWJppzJCMjAYl9yHtt9kJT8XkRKaFI9W4icbFwtG9mS8h6aSnjm3aSKo2T4sUxaSKemRKkGCkDqnseMZCqdI1QHUQlgMpzSbnyFx2zFWaT04ZLU0G8ibG/qm4NXFou871Q+QPsoarNk8md3kwGXWZDJcmIJYyRyauuuZos1Tjcmjgo9EVmoem5j2yD7DbG9UlgqbcbCl0req8zZ9nnAn3Vk71/GAK+MywYjh9KFpRUjpJyRXjFtLAhIZr1E5zAy+7dromrzNrEVMkM34rIqL0DhIuhxSp5vhrrsh51JFr3ha+TjKV4vVAjSH3MRa9qhVmfaEPAlKlTY4QRoyt8gUQSk6bGAC5eBFr2uRMEqMX2pSQ1wSPEaezpEtVvBi1sI1GdRlvvHwOv/nFW0jWUjRmDZxZPInZ9hDbV1cxwgRhI8TZ08dFc8umznavj93+ENM0QzWuYbnbRd33UPPmYsZRD4Can2GUzrDL8x7XMKWWcDhFb2eE/lZP8jujahVRs4GNwS7eu3QRwb1NdD51CCdOHEOrXcckGSDNEmQszOW+YqB4FZHfRNVv4Q+/P4+33ziPD9+7iuNHTuBrf/Z13HXfPTh55hTGoj+lfGCOqBKKqQwB4ZX3L+Mfv/2P2NgaYuHQSXz+81/EPffchw8/vIbXX/stnnnq59hYW5Nr+LNPfgGPPv5p3PPAQwhrTZmojFNfsvDcf+VmikvLlXoirxd0jVDwbvXHTZb8Eh7Mv0vWvMnhb75J5IVg0cBxPyjTwNLm4vSEUlfZ+i9NJwNVYuQmFMx9Bmi2l5dryLyOM5kHn9BN/6gNy/cNey2+J9YcLodTfB9olih7tU0vCQhFPsImFu95jamQQj9lE41rhDJ1XFPI5XvKYXCaEmucys+YkQ7NTqh7Zl3Gh2S9MgAh4/nkNFCbKkLXZB4i2XzZDANvAp80cur9RkP4dBblxFaAgY82tba1GhIOFa2lHMxjzJIMm7vbmJC2Xw0lBoXvjy7F6YiAMBGjmcokRb0Soeb7qPua2ypuqNQ2Sg+ygjkjVEwfRy8GThX5IE6jjm+WjNCvTLCLEbbSPiZegrk/RytuohHWUWW0zTTALGGdEiDlZ1+MMIkVEKYVAi41YBNq62SKcJ4gRoIwoMyDjboB0nQX89k2FpsxDrSqONINcaCeoRtOUc36COc9hN4YgUfaO53DuLfyT4I1H8LcEuPNVIxxON1lrmTK74exAFXmkvbHEzFHo/5eoprIOvEyjBgRsr2B1c01rGysIa7FqDfraHc6wk6Qa3o6AUXGwvowkyStQ1VL7zIGtUltzTMCeZnEE6hSF6opAQH3B0r2hGlBTwWN+FNspXsmJ8Le/37mXMY+gvb+3URPObQqODd6m00IHf2P/yQ3uBpTbE4jAdVgaN6X3oQiYDTwIh1hXgg2ZXI3nHBetRrLRbeurpSnEldH3nClsPXSTe0KuZuuMBZn4b5XBoQf93f+LJsL+tLFPEQ7N25yUgBCmfQIIKSVNLt/Crbkd+WY0djBBNAyOdR34wotUke0I85pBAGyBvoS/bPrqFSDULJpRBtEuqJNVhXwaSksC5x1lfj3nE5RWhCV+qsXhXu4065dKF1EtQiwSSTLNLOU19d17qQKLOTzW1i3Ng4KAKGJcYIE9AI3UxlTBRogdVNCPf/SJTPKYF7q2VTZ+f/rXqRWXvyDQCwxiqTqN7WIdw0ENxXIz6FtLFoIO2BcuoLcMbMv6Wewz2qehDJBEqMc7eYpjXEu5hBFE0MzFeU80W2WeVdWzCrP20TvOYhy03Xt2AlcFoMOpS3uAfj6hZviL9m+OcY0wJRv9npD2TWo56k8baRjKh96jq3JkT+HA8Q26bYpodoha/GrV8RH/1OC797/3Ed20ynNjivYBXL75BPeYk0pNn97NUcrd1NL0SiYriW/Zfd2tPOptdgt61y6uCdsLy55wbJY5/vTbD0PMSczvofRYBcXzr2NV176JZ57+imsr96Q9e2JTz2Oxx5/HI9+5jGsb1NY/i5+9uN/w7C/jT/6zGP41KMP4sEH7sGAGVDJAMMptUV8H5G6M0Y+ZpMRDYERB1Vc/XAF77x9Hv/245/hrXfewcxLcfjoAZw5exy339/BkVN1cyZlI6mYQnNCyIJDzAosLkB0W8KFYf5r0c3Xz1/S9FhLXiYZ0v02jZ8XGrNDryWuS9x8xuNEDE+4PomYnQ0koUpnyGieIWYok5x+SgE8gZUE/9JEk1RMTt5kyjhHRr2KaPhyiJ8Xdy5ahr+rDn1K0VJbdhYKTtagnXcNQS/WSVuh3ehC710zOBEmjGtiyfVhHX7PNEBSwPF11ZWtEjBeg1MwHiNtnvL31Q2O4I0GK3y4mKUKvEosdHo2emjAo9m1pCDpa1Anwn1X6J0CCEN4FRYSPQWXnA5a/q8vjp2OVWJ/N/24mE0wF4z26CVqtpv2uaI+p2hbf0r9ArQByKatFqqWrWaRG7pHuwJcsx/nsxCYx6g3OOmtiCGWOAiOZwiDqrhwS6aiRyA6RhASMJM+GRqN3Yx8nI+Bu8XNeaDE5rZzmqJGc5swEE2ejxhR0MbFd1bw7htXcP29dfi9Cs4unETbqyGeepgGc8wD6qmAJBlh0N9VulfmCU2222jiQLeNJuaopQmidCKF7e48ww6z0sZjRI0mQuYGzytIR1MkuyOZeFPLuJvNsDLYxeXNFXQeWsThJ45g+YC6CvL1Uigg5PVBBomHSDIJq5Uu/vDGBbz1uwu4/O4VHF4+jC9++Yt44JGHcPsn7hCaMfWm7OzT3Z3RE+TKEhB+9zvfxcrqNhrtZdx33/04fuw4Ll64iHfeeRdvvvkWOt1FnD59Fo9/5knc/om70eouoRJEtEHBONPstHyPKK3geyijDhTqpmLr/Ue7f24937sT2IpLoyvL+LtpvbaPdeTqL6k7eI9a8cRnc80VzWXWjnheZ1kTxxnDuVqm/Jo3A4Ral2lGr8sedLRy7Ye6WsU1NPX65zrKgHjn2UBA5vwfZB+rqHaajR7WCGQkcP3THV5BooDZvO7Q4+pWPlc0ajOd9zqvG1/MlzmUERYII1hoQiexjTpoIVOFur6KABVmyFLnl4q+LqND6ZimQ1PZs7jHdZeWEdZrGKYzoY2SKlmdx+IVtTXYxZSRMI0YGR21ff76WJxsqQP0hfqZIZK70KNns4COhM+VZZj4HqZRBbMowJyxEzzKzPadpjJZ5CObMnNwjN1sjKE/QxJkIreoU2YwqyBUAS+QsPtOmnwVXi3GdCnCKPYxpNeNHwkorAQ1BJQwzD2E2QwhoxgYYzHtYzTpSUOKxlb10EMr9nGwxVgOD8v1DO1wjGaFdNIJasEEcZDAw4TBheJsymtY8rEtpkeYYQS9nBSSaivTVQVYyYygK0Sz1pEGKWn0vN2Ycdob9bC6tY4bazekER/GMVqdjvzJ6yfwUnnI4MymyDIkEponB2z0GlEzLoJTShL4vgK6sGY0kpvqgIX7EY23RBpQ1JJSp0rvQaPOpmw0fOe5Cxlo4erubaOrqDGMPUoaQhlXCvc0Q+xD0KxsdiXBrDDN2D8VfYSCQgWXerMpWHQTKdehds5KSidzy45q5wg+i95VuaPzsdNBK5idh/DNfu6mv8sbiotfLoh2rD7TFZWmHNK5dkHZ7AZLfpUhdaMXEMeLC5wYAHBz1RMg1J1KIFEmJI/UapF0VWnPzg4z0Q47wBquSr1PKgG+cvNzOsUCz8Ur2GJVBoTSvRJg53SatNPldMCBJTeZ02Pt6Lt6XtQVU8CCdBBo7qAd3P2LqwJC5ZWXAaEU8xT4OrwlOEIvTpchJOWWaYC0YFEevMtblClhqVmW5y07A0ADLuzEsQOm4fXufbjPVzaQMGCRT+NcE6K0VbhrT96Hfb0E8qWjIguyAUJ1QpJjxffBm1AmnFw6xLVPwYSE0XPMr8IYoYoIBWePYYvaGecphCJWZyGum4Ze0mV3Rf3a/utY71E1t/kI6JNfcZPJvfDN8szNDc5c1PLBapGRWQRTumnwVE0/tEVgf+qxK4i9xTFWvZd+t+jgFtN8p62UTduaA25NKV/zTs+Qb57OBCEnruvr87XcNac/a1utmxDuAYT5GdFzRLUON/I0lQ2Q1ySL8XocYtDbxm9ffQm/+sVzeOHZp8Vt9NDBg/iTr3wNjz3xBO689y68c/5tvPTqr/DL55+RhsBX/8MXcO/dd+DsmRMYTgYYz8ZKxRH4S10Xp2MZsmkiGqlGtYG33zqHV195HU8/9wIuXvpAgoCPnTyMs7eewi13NXDoeCR2F2J5wWJT8mI1rFz0gw4QMv6nol1Bb87mnB6bPPpEKKPWaxGQZTELBEO85oMaPJ8RAgSe2tRytGsaopAeJHNamShy49ToBxYldKBzbpgsavPQ5RmznrhXZEI/Veopf34KTyiXBaAT/Rw3RuuA8udkWmdUNJneMadPQKJp7Wz/cYAwb2KJQZcZWNGJjRjN6j13i6qm3WibnObIxF+LMf4XhCmimNeDAkI+FEzpJJP7p/u6xDMYjZO8XXGMFt2HxjDJ1Da31TddiNFCqfXzKjNk/lhonvoaSvfMhFFSmILkzUE5Z+xkc2Js9HG94/L/5WDb1mj9/AoqpfGST1z0XnX6Z2kEWHNQz7E1XNJY6FycXso9M59Jo4BT43q9JQ6jMpGUa5Wd7xQVAYSu9eccZYsmgFtF8kaWMRYkjy0DmnRCDUNpOGQpj2Edq1f7uHJxC2//5iKG10c40TiMw/UlHKp3MUGCUTrGYLCL0XggBj7qUkr6clU0Vd04RsfP0KIF/HQkERSXEmC118PG7jZq9Tqa9ToWqg3UsooUs34YSZ36/u4mrk/62JxPcPihZZx89BBa7bbUSKQQzz0FhCHxI893Rk1gE5HXxZuvX5DHlfeu4ODSQfzRFz+Phz71CO68+xMYjjWugvcOcwsJCDkBuXrpQ3zvu9/DBx9cRToPcOrESSwudHHlyhWsrq5ha7uHW27/BO594GHc/9CjOHzspETQKfPDl6BtUkfdGuqAnPVb8xZf0a7Tn6R++uP+KzcZ3c/IOj9nk+hmLUO77lwDvvSnrN1irqeMglxSYhPwMiAsM6806qt8DZf9KlwjrNQYd1u9BZU7mmZe75QAoWu4O2kCe6FsDrhj5/KvtbFt64ox6Ni8Foq6GL3wHlV6oNxrNnF1z+tgYd48ledT1pkUO9ThyRrN7kKgoFA0unz+BBlpgVNJwFM3X8YliNnKFKAD7YT5gKQOskFSQWdpCX41Ri8ZyzScgLA2iwQQ7o77SCMPlWYV7PskSEUHx3Wf74OsqYAP+BJHEVmWomQt0jPb95GEFUxDX6mjqmMQcFpJ+GB+M9f7BLvzBBNqoGsxWtUGunEDUX+GSi/BfGek2kOuxZyk1SKMOjGGkY/hPMOI5jL05QirIj+ocoJKwEsjqzG13QOMJ305HqTxejS+yqZoxcBCFVhseOjGU3TjBF06k8YJGhE1hSN46VhqfDF6YbNS7gNrRiDDhGZfogWdi66Z6xP/XqnEaNa7UmOTRk8SDIm0w+lI2D6rG2uYsuYmG6HZEvBGjwQ6wQogFN04aaBWkxrj0mm8+VlEIyqeIzNEPtknKl9Sxh0Hm9xDzKzQ1V+23ErjkIAw9eH90y8uZfOpCwfX0omtBzWU0U2NtA5xJJMOKDvGQFwBakGGSDZDN8XQ7cZmjZp1JOJ58qWtC8/iVrrHli1jmiq3QbocKd3YbMPmbzMI0oriMiC8WUHsFiEpe0uU0Y9dwcrf2AcI3WvpBWzTMbtDXfi7OKj67ObrQlO+gbkucWzOB+mE/Nzs8NAall3FdEQg6aPdaYg7G7OZOCXkJVOt0o7bQzLhxko3wCkimi7QzahEOxUwxSLBRsJ8D2JlnC+k+o5Cioxt0lps7sWiWdBGC/DLz1+hlic/Z3unLTfrtAlIJKV4XgKJ0opQy2/nEKYdSAcKFToQEHJhpJWx3mtaAKlBKqkSWqQKyOK9KdQMTgg1JN59Lve+bkYZya+Z8jS3dA2Ufye/lkr6PhbqPNMy3TYNodMPqvifRQ7XaAWEIvwVaqXdHdJwICBUUOg0szqW0wVHKMNyrSgvvAwI5RrbR4Xee0/wHi4mhHs36DIYLNx6+ZxClaZbqzl0uiJaFhTrZurr6JRQMR2RAScQaspR3Hv6Gwrqih91x15vp5sDQpcN6KZWZj0q97/r2OoEWAt0N3HWaA+dGKsrZDGpT0t1iAOE2tsqDNX19WxKKS1hBVX8Ol93NBrmWUCtehWD3S28+Pwz+NUvn8PLv3weB5YWcecdt+Mvv/nXuP/BT6J7YBG/evVFPPP8z/HeO39AsxbiK1/+PM6cOo6lxY4ECPMx458SExvoNGc+FVfSelTFYmsBL730Kn7+8+fw6muv49raCurtGk6eOY7b7jyLE2djLB7wMJsP4XlTmRSqVozXjDWPZGqn+izqCHkoQl9jFvR8GBXTck95bkl20MkdwZVqAmfzENNUXfG4yqkrpcbbKPXf7RvaieSEiJ+nVp0jZDFizRqd4GuDgc+bMmSYcWhGOSTA431AYb8DJc6aXbSLAhpJQWUMgwJIvk8CRYa0c62Vn7cgdmlymbuhUtQLja78PaqIuQ+nVUKjMRdNl7XHPc6ZnZEtIcWIT2dLD9W6i2xQ3Z7eBKXiUyiv2oQTmYHRd7j+y7GXa9Q5Chpll1mRYljl3AsJStmYMzAnNE9u9twrdE+RSYWxbDSeiBMLgv7C8GlPcb7PaEPWWjNxkeaWgHF9h3w+9+C1IQ6LZnamrAs9pvM0lMB1bUipZITniY+lxQMCpFgQqZZuhEroAKGjhxrskMtyL0VeN1V9HTH+8DjqjlClBoZ7iuR1ccWJ0e8B6ytj/PrZ32Hl3CoW0cKpzmGcWTqK/ngXu8NtbG5vCLUuJO222UJQrWts1CxFOJ1hKfRxIPZRnyfYnaZ4c5Dh0toarq1cRT0OsNio4/TSARxstLBA86NqDX3M8dr1y7iWjpEsNHH2/kXcct8C4ionFqHiBefEyjwzNiIyxgI04KdtvP7aOfz+t+dw9cJVHDpwCJ//0hfw4KMP44677kR/OEAyIZNgLoCwxjog83H9yjX84J9/gLfefBdrK9tY6LTRqFWxvbMtGv72whLu/eSjuP+Rx3Hm1k+g2V1CbzDK6adpUMecE2s3kSqt4eUJYTl2QslPHw8I9+9P7t8EhKTb3Qww7mEtlZqcBSD8KGXUNaMdaySvX0wqpM60BY10/+vmLKnS3q8SEm14uKld/m2jcfL3HDfLTQg9o5XtYdzI3qh1jFzZ4i6q0zveP6SYstmuk0Hq1ByDzGosuf0KoqwRfGwtYU6rAkJhmYXUo1dkSjhOEjEEm08mAghJvWfmIBuNHt1JkwQ+YyQIEEGbJwAAIABJREFUxqYaZ8JBQWtxAVkYYmvUx4DTfWoMk5BJMhhMh5hXfQStGib+DIP5BFv9HTE7kvq3EorXRIXjjTl9FlRWJrU+dZJ+BUnFx5SZoRZ9ltFYhxPKZCrvJwjYWAF6pL0GAWrNDhbiFpaCJvyNAfytIbzdISrMUCT1lAZqUQW9aoxBUMHIA/oAhmJgE8AXHXos1FmP00pG+NC5mcZStRq63QUM+z2MBzSSmaIWZujUPHSrKbrVGZbqMyzWZ+jUqDkcozIfIUh78NMh+N5Zl8oeaA00HgvRExqFlAMCAjm/EqHRWFDKMOukCq/lFJN5gt5gF1u726L9nGZzBHFV7lteC3xPBLJq5kRzIe6TjLkorgmVgWkTUib3fA6LztOpug24pM4uySuk9nENX+7fzEmtwPvnFz/M5jPy+G3iYZuNs/YWQMjNSEBhYU1djzy0KQoXuot1TaX4c0COnV9qSRLlGrtNiwYq4pzkphuWLWOjTClbZK3RwpVjdllHhY9dTET2g8LSPV3cv6blKn8vX+/KdLtScS2NF3fjl6cvbgM1PZLMs0p5inRHmo3ZfWA+1ETAHxcX0j6juIaIFBOhNyjNiXbhvGD8GXngIRqNWPQFw1EPw+GuONaJ4J5dhoSTJdJKYxw8eASNWkMoBw4U6l5pnSMrfHVCyEXGhMpi/8uug6PHKVhzFI+cDuoom1au8GYnPYYXqVskPw4wlUELF4ZQihLV/jgMMbeONi948eGRrp+BFNMpOtqxK9ZJz2PRqVEaCgoVNxXmRFObXCttw10/xURN3rObxxk9Tk6GwzX2FylDjL5R5mO6ya8sAjZKEJ2oTQgVENIWWimjusjuBYR045Sb27lXmvGOgFi3Jct0Vjl0pCSoU6SN+XVMlndJi4LSgE8+1Sao1mLaATd3bnJAV9ZPWkeWi1TqWf6fuXiqA6w5i7k/Tftplwgyj1SKkhOqu3u1QZr/VwaMQvWVNceK55waqG7DPMZFkVBM9IwPaJlUCgi1wWCsA8kPZBFcGPdIPqTDwXnp41aYMiC0skhuKB475dZLAWCFBcNovSyVEOn+9gZeMjD40osvoFGLcebUSfzNX/8tPvnww1g4tITnfvksfvr0T7C+chWHDi7gz7/2FZw4dhiNeoxZNpXJ9kwmPVxDQ2TzRCbJ7C014ho6jTae+ukz+Jd/+RHev/whdod9NLp1nL7lJG77xFkcPhqgvcCu81Cng5y6iBsZF3kXpE5AokU3KYTC2LBzqdR1ayhJIaTUdBZvyChkZ4yErl/bO1NsbWnDgxOvZqOOZquJZrNhz6HqM3anOXnZ2dnBcLiNSrgNP5gYtdzWezNvcGBTY4xUPygkXnFRM6dcY4iry6ReN+r2yT9JiZUeilE5tUkkJg0yTWQBZsYtBnC00eiajRqfENW4NhNYcdqtQIx6PTZBNXhd9zZH9Vfq/VScI51GXO4ty/HNKeaOwm5FpDROKlwHnL5Jx3M8H3qz8FrmGqCAkA9Z+7wKgoyljYJ7fXDaxofb1ezY6Y6px1KDzawxo+tEfnnbelKiBxXFqym2VGte6DWVLqvaYgJZ0c5FVXGqS8YZxsMZRpwcSKHI2kG/f/zoSTQbTWxsraI/3EIy3YUf0CKfJ04bDLlbuh0Hp31375etdS3YeaxizL26xCoMtjYRB7we2+h2D2CeNbC7neHpH/4CH/zuA1SHFQGEtx08gd3+GvqjbdHXEAzWu20Mpil2hgk2twaYT6ZoVjycXV7ELQcWUEsn2BiM8fLGBJdW17G6fkN0R0cWmrj90CEcrDfQrASYsZDOZnhl9Qq2WzG6d9+GW25p4PRJAmSCQYJY3uc6HQ1pvstry4vhzxvArI3fvXoeb/z2PK6+fwVHDx/FH3/1K7j/oQdw9vZb0Rv0pZbidUhDGWoIub+uXL2Bf/nev+B3r/0eVz64Ji6FtMQfDHoiN2h2lnDi1jtx5s57cfcDj+DE6VvRbLWkfhj2+pgFdaQ+tca6mxR4sNwqsz3a9on9lNEyQ2VPA92eNa8LShPCfw+c7We8yB7hRg1uj7PJTA5kc/qyAkCtQ9nfsembM2xxnzT/LHsrR3W1LTTqZVGGspncPap3og4K2AB3FPySE75s29occTKcQifIG1PrZre3aFxM+RV1Iy0mhnp2KmQiyGLOp1ZASHdQgkEGu49GYwyHA3EXJb+sFVcRk9XHmmKcAONEqZqzFAENvixbt9HtIA18rA92BRAmGU1fKtLvHZF6XvVRacXozUfYnvSwtrMpGZlsbvEej+hWaQ6kKptRAxqynLJKgKnnYcp4DJkYEcwyuiIpQCHXgiDDkMeATY9GFy2vjnYao7LaQ7AzRI0AV9brAENMMPTmGFW7mEQ1JFEFfT9DnxwEYeNS7x+hwmMkuaVkESiLj8y7OIgwHA7leLGMiwIPxDWxP0bVH6IbjwUQHmhlaFZT1MMZWt4WqllPTMd0XdU8ac2bZe6kDjQcx0Gap9R6Rg1z+E/VEd8n+PWFOjqYDLHd30VvOJQpLyeErLkrlEHNyfBwmdnMzVZA6Jhm0lgUiRuvMa0Zo/lczqkMEizqgz1WTmsLOZAy8lzjnHrMaRbC+8FL17P5jE5fyj0mvUT0JuZUJJamBghVt6Di2GbVx0JDDQq4YbriVB0xddOXvCQaCYzVCUxABwu4XGuob5qgTxZMs+vlBm7QT2k1QtOz8WwJpN2U8lm6v9XYw+nY8nvZbjA3ZTFOnI01BZDK9D9XwBXPaPpHZ46hxYHq8no7m1i7fgXr6+vY2t4WEMwJYKPZxpGjx3Dk2HHpSpAeRCot3dEYLhyLqFy707u9TaysXcXGxip2e9tG29H3ubCwjEMHj+KWW25Ht7OAMS11TfAsYMcoDerG5wsgFYe8EojmuFtG3lyjRIhqBYblmOQLt3WzpHtOQXRcs3DugqcvS50rkg0ACL3LFl4WMPK5cqxHIETIoe/InWvR/ji30T2A0IVDM/TbR2g5WqJ/sgmhOH2KOQU58o6x4WggRVdOAawVRlLg2GykwIN7d4USNVOOidNc2rWnESxGq5LJmr620xDKhJCA0Exl5N6QilVtm3U6qFMSLpjS6XSGTFYMkjJH7QqnRjJRdqDEnltvOKMs5zo6pSGx8GDMgP6IA/Iu/8kZ6RSTQgW7JI6kSOnWasdLrwfVKLiJvVIRC5AoCxFoyGF24nnDxACXtkblfOsr6qSEa5pSlwp7cPtIctyciZSjjbpJo+J+m6oaVVlKZAkVZvGvjRA9phYEbIAwL3aMIlccgYKOXsRO6ASTD/4ndvyk5YjONpGii/f8a79+ES+/+AJe+sVzQs87dGAZf/VX/wmPPPYYjp48iqeffxo//tkPMR73cebUUXzzG3+Ko4cPCDV0zDy6dGKUUXYaI80qzOZiXFMLYzTiOn7w/X/Dd//pe9ja7cn901pq4Mxtp3D7XWexuEh3OGa+DWVSWwlJUdHriUCJq5jmY2kDiOG23MzoEC3rlwM8YiijekDSN6ltCoMGuu0DaLUW0Gi0cf16D9eu7sh6Twt7UtPojLa42M2jCyi8ZzGyu7uL1bVVbG5dR5K9jzl2pDAqHKt16qhmIgpg2PCizkwNtLhxEhC6KbZRPKWAUvCoOYucMvLv2tySSVaJ0qjgtnClzfep/HmV0kWHVpqsSNwDQRubZ2KopkDaXRdumspjwCy92XRk95mRo20f0dxYA7/W3FD8xQDjkUz31PTCTWnduuRy1yyewEx1KlmAYK65jLKyWbOXgNGWNAPS6hanAFkERapptntF76O8/VTokHU4WmjSRetnAFLWW9VpOt0mG1WkZDXqbbSabbTbHYwGM+zuDLG1tYEJG5oMUG600G51cerYGdTrdVy59gG2dm5gMNqAT5MHn8eB51llJQ4Uuilr0WTkuzbtlOxvjGKo4u3fv4kr719Ep1ET7dztd9yNMOqiP8jwo+/+DG/9+h1gc4bjrUO49dBJDHs3MJv2UKvX0FroorO8hCur67h0bQ0fXFkTTdRiPcL9Z07jvlMnUJ1NsLo7wC+u7eDKxha2tjdxuNvAiaUO7jh6WOilAaMokGI9S/CH0Sbmx5dx+jOP4NThCo62KAEha4GVI9e9CWZzGuqwAOW+VoOfNeGlLfz2lfN447VzuPbBVZw8cRJfF1OZu3HizEn0+n1xOaV5iTz8CHElxOq1Ffzr9/8Vr//md7h0/ooCwihAf9CXNbYS19FYPICFIyfw4COfxj33P4Tb77xTGgW97V0kfowZxzKyTCsg1LrKWVbYJecaCXb96U8WDXpdu0vtv3Lj0v6u96rWiq6pXN54bzaxs6td35fzKCjlAfL7jnFUblTLiuKc0W2PcY3mok1ZGofaG9nDnMo/of6c+8TudaTwl/vLF4dova/sXuN71TA5ad4oWFApjhZgvN90zVL9s5o3OfMcrS+KRm95WkldnbAUrOEnEiLKisRldIrhaITRcChUydgP0KmT2pwh4oR5NFFAOJsjossn7yqbdFVbTcwqwEZ/V3WEmCOaVCj5xYR0zqoPvx1hK+lhfbiDG9vrGM0m8MMAcbUq2jcBIbbTE3RFnNAFscRrsBVCBpgMQoQwNhcKq0wJJ1PMK3zMkHAFD2qoVbtopjU0JyEqK7uIdsdo+xXUqhWEjQDbaR+78ymS2gHMqk2ktQADb44eZhizlpHPFarOkpgiVf08gSv/zebPiBrnKfNwVMPNJo2XDuDPe2j4A3SqCQ51PCy0PHQaPg4EG2j5u+oJQZMZJwXiJI/n1zTnSv9XHTbrW5mSiuRKI0C4xdUaVUoSxRNgbXMDmzv/P2Xv/SXHdZ2LftXV3VVdHSdjMAMMBonIgQgkACZRtGhJtmTLXvZN9v2z7rovrPXe+8HvWpYVmCRKzAEkAJIgQRIZINIETO5c1fGtb+9zuhsw7bUetFokgUF3dYVz9rf3F9ioagkgJHWUHqqUTZAqymOMGvSooDSJBpFxZQRyaCSsOzICtWbktU2ILC0hx8BGBrWM4oQq8hHTvzexVLxvJUORd8PvPl7sKg+Z96kJtTX0H+mUuuyUqsW16CGMODbwHGRTxoV0YCozOKIXyo4FJgYotAUQGqqcQbF2otNzsRzokljal9BxBn7JktV7YPp/ZgtMPlhitS3Fe3/aIN0Wq3mw0wlTENsHuiWOfP0Fhe+lNBx1mxGXHtFFqsU3ravv3byKL86+h68vfY2bt24JTSae8JDLDeMHP3wJP3jxJaSCtGa9dGMIowZqYYh8Mkk3Bcwv3Mc3ly/hs8/PYXFpAevFNSlsE0kPmUwWT596BmfOPIeZbduRzRVQDyPjEBQXS2rN94FoEbPs4pQomGdX3rrW0e6b+TItCaVMuC6G8lmhZtJeXRzhuGh4vnTX62FDA9LpQMSFTQJQ9D344sPD8xCFoRhs+MmEFMR8UKQaoRGN68sUk8UUp8jiyNSM5DOoJxHDAhmyKSWJn9eUMGd1yRLbe3K8jWU6z7VSV5V+xlVVcsLY5WInRATbHemgEYz3gmDlog1oV43oXFwApUjVTUqvs4JgS/EQ11B+fdGRqTmF6D7YYUom0WBuTjPq6Yd6XUOlyJv7iDlwfKibvUwZnnfJLupNIFjkMBqAG58rgF46whSsx1zRt/D78XzLNZWFV+3XebykK/Dvp1K0XXZQD2sSWstQ6RqpEg3Vllnqlz4n2jESUyNWKG5LFmWNftSJGxdQAgr+ff6eLKYmqF0XfzqbRVKg0gSDFPEWzVdomGGALhcpXiehlnNyRfdGTggtkOVnmbw3PoO0QSZNT4CkMRBi80LsmKXANxuq0V1Y2obeLxoHIE6N/CxSq3ltpfnR74Db9cOCUFOWP0ZVU0CoNG+ayXCCx0W1iVTSRVQv4/qVb4Qu+s6f3kRUryATpPDs6TM4dfoUTp46iQ8/fh9vvvWGFIIzM1P48Y9fwqZNo5IXSPDE+5sOgvycWMwTa2k+mwwilw2/7eCNN/6IV199A+vFdSDewdjmAnbu3Ya9B7YjGURwk9Qcc6JEGktnIKtIm1pW28vvqPpg6lYCLeecFly3qcZAHCgRqDfYhMshSI1jdvoQcplJdLueRF+srReRTvvIZFLIZnzEEyx8TLAxmyCkxnEDbDuoVGoolZexvHYe5epd0W9Qw8gfUeaH/pyaZXHtIrXOlemiOH4mDVgUQGKcDnt6M0t/MeNDA2XUnVgeIi1w+f69qZZ5Ho2fk95+5ufNJFgAlu0tGS6aTMNESsG1gKJvajVZttCtNW6Ma0xH3NAr5bMFiPIjLNVRJ4gxuiPQtc6K5c0nKsXNFomyA/UYN65cV2NEIe9nnae1JUPHU3udWXgLCCGlTNxO7RqnwFuIA6axpDReW6RrU1iHHupwLA6GYg7EpgOLHm3osWHgxnykvCEMD01ictNWdDoewnoX5Qr3roawXrjW01DGS6RkDZlb+A7FyiKiJsPfa4i5nIhzMqwn3VK2e/xzm5IsQNbqNx2sr7Ux96CJD9//Ct98dQO5tIujRw7gZz//mRTSiw+X8YdX38I3F28g3ABy/hjGc1PId9Yw5rexbXIzJoaHMJTL4v7iHG7PPcCNB/OIGiGGch72T2/FvsktSDXa2KhWcWl9FSvlKmqVEIXMEIbzI9g0NiGN2FK9jIXaCjacKjLbRzG0axJju6aQyzUR+FWZZHPdJXWUxWCzGapxENdxmso4WSTdAj779Bt8+dk1LN1bx45tO/DXf/szbNu1FcMTQwgbbADTB4BTGE494kg4LpbmF/D6a6/h5pUbKK+WsG12F0bGN+PB4goeLq9IoUn6Lxs/09Nbsf/AYZx59iVsmtyGIBhBta3UQG3Sm3uvZyAzWHNZuYzR9fciGPSZkp8cZN6YGu5RNhHrvr5m7nGm0SBtdBAcCpAzbCz9NDWYkd83zXAtX43WkIZPhuqsx2UAnRyT1bxa5pR57wHwJfRu8+uRYzTfT2sPO3nUPZTrmDav1HxGGAXmfeRTrYu7OcaeQYEByzboXkCDUMsNHd9kUrMzpdNFptKSeaSNYj6bnBjVIu4jBDc6BePiw+kggQEb6ql2BxlS+BsNdBtNxNsdmQ6SXigsLg5dPA24D1sthKSMtppw6zEhaoTxLlrpBLp5D8V2HeuNCtYqRURtDj5U08w1m/UlOtQRcmKYktzZZMqHw4iYRhVhg5PuMpL0H+HnNrtEm+iEbTRjFTTdCrqxJBKxAOlkAePuECadIcQe1uBu0OSJxBUH7VQMjbSLKIijmoyjIVTUrkRUVNohIjKkKHPzPJFj8PpIaD2YixqgSwlXtYpOl8IEF1Gb+zHd/tXl2yN9tVNBAhV4sRpyKaCQjWM8UcJQvA4/TrDdQBIR4t0QiW4oEz2yuzip0/XMlUlfx3VQpsu86KeVkSQN5iRBnTbwq3Qsr1dRI6XVRIdoK95B1OwganTl1aZpGg3JKEKOx9BmzUZHV4dZv+ZaVuksy7gi1tQ6uBA9IWsXw+7QWoghJGrCJkCPAPKVDxfNFqv6GaXMKSVFuqECCLUY0wBb7Zp6CSAQIb7RFdriTrr/Stfp6dzMjcyHq8nNSqyojZ276UZZmp7S3EzX01D6+iqkRzDhI3qxwQfYPnxq322oYwOxGIMPuWyMdgJkvoO4fErH0jjlsWi2WXyiz9Pvp5133mAJ3Pz2C3z4h9/h448+EmcvunhlMnkMj4zjZ3/1C3n5KQYE+8oHNpkyXreF8toyLnx+Dhc+0xc5xdVaRbopI2PjeOKJvXjxxZfw/As/wNDQGJKkjDY5cdVzZUONeX04ufBowVtnthaLPaUbSudfOjTMN2mKM9twISeTq0admgJqNCGdHnYkavVIp1euy+dbrHJl0ZIinABJp4ss/lU/6QrVjQUIKUC8cTmCtr84tZCxeqsp9CICHJNV36ckOq48DCxa1ZGLukseR9+2nTelBejcZEWf2u5IwCaPX7jXwh9XuoJSCTUEVqYmoifSe5M6CFemAUrboCEMHyB+NzFAIr1B7OW5QJv4CJE3JSQnLQh8KV7DqN6nlsn3VExMkC70unhcpmF1giK6SXGCQ/2KG4PPB1ssrPmwqnAersTJSnEuFAdAsob4mzwe24kV/YJpjBAQsmATYwuKhFstofURwEnDoN3WZo64qGkzRWibDOSWLiEXGC6ivIb6CHZIKZGuWQJRRHt3pQpySdMpnNLcSHuQ6CSX2UANAYUEdAxv5XfksfD3aJJEoMh7RjKOxJ1VQwnFDVKcNnl+TJ6T8NP0WOxx9CmwZvNnc8JMv/jcSie2TT2Chm7L9ead6ug5/b5fg/Tz/kSCO6VOcnn/8CAI1njf8P1TXhydVoSFB3fwxYVP8d5bf8TS4jyaUYh9u3fhyaNH8PSZp/HFlxdw9pMPEGQ87Ni1TeImRseGhHWhmj59P9I7uSGxyeDxuWPXlx3BehO///2f8Mbrf8BGeQ1xr4vN28bwxL4Z7DkwCyRqgNhpm0w5AwipV7VaTOsh2GPlMri3m9dsvC6fL75I31O9IDOeErER5NJbsGfHaRSyWxBFcVSrVWk0BGk6nHHdp16vglpUUs0KLfGTAVJ+FkEqLxrGKCpj4eFZrKzdQLlMENBEPMH1VFd10Q/SCKbZQZAO5DniZ5BaTm2fAiQ7STQgUOiKpmiTm9XQJk3cigWEyiSwIEvps9qdHwi6l9pO7z++Z8+kwvxdycejPshGucQiODE2QCLJkIt1aLKjz7llVHD9kG2sF6SuQExpHGR3sWE2UJBqTWr+z/ycaK3601PXpaNpJOeU01ECMtHSSWFK106u9VZDzfvUWPxTMyprXP8YZNswgdG2ASZltmF8KOXJrINuwjgukn7LxoPul12hyHlIxPLI5wgIZ5FI5AHHR9SoiAMrASEfYWpDw7CFSrmK5dU5hNEKOs4G3GQNLh38OgzH1iK7ZyLVM5HT47bHb5TJWJwPcfNaEW+/fQkXP78hOY3HnjyAv/u7vxIwurAwh48+PIfrV+6hUoohERtG4I9hKlHBbD6OA9tmsWVkFKOZDJZXH2J+eQF3lhZRb9QRpOKYHZnA9sIEgkYXtSjCraiIchihEXbg+wX4qRySQQaVVoiHlVWstNbQTLew59QeTOwcR2qEuaB1uK4BhG4cQToje6C4FRsqMdoJjZ2I53H+7Ff48rOrKC6G2L1jD/7m736Gzds2ITscgLEoMvFzfb3vODGGg4dz83j9tVcwf28ebiuGoyeexcyufbg7t4zbd+/h1u3rWFteQKW0Iuvq1q3b8czzP8LefSewbXY/olgHlFtIg07M6qTyk9fgLzsRJDuq30x79GfsvjJIG30UUDG/7lFAOGhSN1iHDU7qrBP94O9ZfwTL4FHiiQIvXa+VIWIj0/SYbDSMdVFXnb2wSWw0mKmBv+872J+VhrGRGVl6Ogtty2b4vknn4KCk/50NyLZ7sX3+hOrQB4TqbsrJvzak4211pmd9Q/OSBhv41A2KczP9LSkPikkKAHd7NjGDVht5dibMy6WLJe8nozdT1piGvvKskFJNLSJqXJ8dhEmgnfOA4QCVWBOVToRKWEFTnNNppEL9XANRi88zYyeyEplEbaPr0fCmjXpURBhuIIrW4TldeAShXFsbDLnvohWvoJWoodOhZ2sKaTeHaW8cM94k3OUIsQ2a5HTRdB3UPaAzFKCVS6ISb6LuRMK2KTcqqDQraFL6QkCY8mQA1RKHWwJpDymfE3mgVYvgxH10HR/lkFEQ/N50G/YRpJKIM6ajW4PTKsFPtJHxHUz6dYz6DWSSQDreRBAL4aEKr8uJbASnw6EIz4maZMqAxXVQaocClmWfMCC85/ofVyMgnrtqVEUtrKEe1g0VOSZAMGxwSMMpH11MY3AZReS5iHG+FGfeYIsoUPYyt+4iThdWTjvlYVWjSGvMpILDmJwXmV5KQR8Tcy3nlY/mZXuRbhU3aZP9ZTWEKrA32kErmufEx+0ykuRRXYjJKbMi2Z4uzdrp0n6WokizGVmqnKJVU671OoUDrmZmKmcfwn9v4bCbWp+OYF2eHnXUtD9nF7zBB5gnUF3ZtKuq4I8FhE6n+N6cZrB4V8BJkBzH7Stf4vy7r+OD9z/A5ctXMDI6jomJSUxObcGLL72MF37wkmgJ2XVlaCT/Dp3HSisPcfPqZbz22u/wzbdfY35xTvVRCQUz+w8cxM//6hc4cuQwtu+YRYNhnOx2ODEp0KjT0RuYXXtPCu/iegXpdIB0OiWFJym7a6tldAiKk+ROx2Wil/ITaFPjWa9LTp5Mi7jIiMU+C0QCqzgccp3bpILV1fbYgAreMyxgCQK7bbqfuQIO+d9hgy5UbQEB/J6qh2MxxEJCJz+kE/DGFD2k0Y3yweC9l/KpW9T8NHmxs2fuIy3ctENGK24WosqD16BmW9Bw6yJQqtfrAow4BTNDAaVRsTA0JhB0geX5tEYxpDcxN9NqX3kvyyTKYQaOTkI4KeHmTt0op1MsRPkzco/wPieYJMgmlUIWbxZ7ZrvtkgvvigEANTfVWlXjJUxAqJdKSQFBgCEAqsVnLo6Ul+oZZtiAWx6D7QSxmObjnstk5Yni1FCcgGlhn1TzABpz8PglJLrZlk2E940sLHG6fWndzH/wMzmxs1lJ8pnieMWJBDcl6hfoUEXjI9pGa1RAOiDlg5MBLSj5HdgEYIOmEWoWT4d0h76Q1PDZ1U5bDJxUYGqcShVA8BpqM8K4FAvzQDf4huS/aT6W2DKza2W63aRs2cmIff4foTgNdITtn/P+pwukbPomm47TTn5eykswFRSV4iquXf4Gn507i0sXP8eDe3cxvWkSMzPTmN2+DXfu3cLtOzewbXYKhw7vx/M/OINcISNaNQmopilGkq5iNH5TqqgV57eilkwk3nj9Tbz+2u9RrpXgpWOY2TmB3XtJGZ1BN16TSALVvVnNGcGgZmHK0q8sXf0lJ0GH8uJBAAAgAElEQVQBoWpW6ohxKkxASEpbm4AwhmR8DIX0jADCfHYLmk0Car4Jxx0EgmUUSw9RLC+jVFoWO23e79QckmY6PrYFmcyQTEKWVy9hefUmVtfmRXNHd05OtGR/ED01O+xAEKSEjcImEOnL6oZvXPSktBkQI1uNkDFkkDaVTPjVFE3jJkwzQSIzNBZJA+KtGzSbonxfmtGEhtLKdd6VnC8WJp02DbzUhVsapOKM2RZg29KYKAMWjZ7EZiXKXmrpplaeYK6DLU4FkOtxi1awl/trHEJNASjrMqUbNJUxtDt1bDQTX7m4ZG0oG4R7jJq/8K1p6KbNXWVJWN240oll7zMTQrk9xJxGJSra8DEGG+Y5U6MbykG4jrjoNH0kE3lk02PI5caRzg7LpNqlZXwyhnKpitWVIqqVBmq1ELV6CY5bh5eKEPcY10DjBF+mrUZIINfvUTqimb5YbSQcLC5UcOPaGs5+fBmXLt0Ge7gz26bw7LNH5TtvbKzh+rU7mH+wjlqZkpgM4k4Om4IIM0M+Ds7MYtvoOCZzeQ3DDmtYKxclM5QZY8PxAKOJAOkmG5tdLMRbqFH3T0fRuIeW46DSqGO1vo6HtRW4wy6yW3LY9/ReDE3n0UzQmZDTg0gmOLwmZAgREKq+kq0vSeuGi5RMCc+d/QqXPr+GqOhg3+59MiGcnBlHupDSCaGwOTyhJzIqjMX84twcXvvdb7G2UkQhM4YXXvopDhx9CosrJdy+cwffXv4ad25dwYO7N7C+sgzfS2PPvqM4duxZHDv5HLxCDvEgJeH04msg3gbaWLUAiP9Uqbzx1zWmY4831x5vrD9ej3FS8x9NCAfBmX0v7qVkmUmf1LoksrFrJmkKCLWZ0mtoGOdbAYUmL1On4Eqts26kqlPuDzWUGWSqh4EBR7+e7INHW4vqe/F99R59vLb8j/6bNYPEQwg7qr8/SfRWT+5goLh4FCg7K8bJP//H4zWmLazZpFkvDCYakpCSqf9kzRE0WyiQmslGOJlnbLLyzzkxooSADtEarywSGDbHo0YDjTprvxgavgNnyIM7nkHLZ4REF1ErRJMMqRa9L+ryijiNRhz5ZFbWGubzcV9utGnmUkazWUKzUUSi00Ki24HnxOG2XXSbDmKpNhyfGsgWui0XAbKYDiYxm96M+BpdRgUNiQNpPemglffQzLioxUNUW1VUwjI2ahsohSW0uQ8kHMR9enNQKsH7hI38FHLZISQcxrZ4iCcz6DoeVksNrJcibJQjiZ9hQHwunYCfZG5jDU6nDrcbYWuuhYl0G6l4B9lEC7lkE75TRbJbhduugsTYeIzNd7ITlQnJWieMNQUQCjvKNBD555Iby/qYkSHdNmp0eI3qMmTg/t+JSBNlbdBGqRKhXG+gWm8gHvjwswFywxnEU8yPbqFaL0u0TeCovljNbpQfautnO2nnPSeTUw6nZMpOvWEczh/OP+TEsmeJ3TcYMCJv1nvSPbGCKxZq3FCp7dJuYW9KaEbl8hCYjuPj0zgurpxSqVhdHyHZuK1A1+iMenlyRu+lxWF/kbILxmDX6PEFSMf3/S7WYAFoJ4OPg0JdVDghVGRqO0BiN24WCc3q4wbMEbNOEK58eQ7v//5fJPtn7sE8EgkP45s2Y/cTe/DSn/05nnvhh8YpSLtwAiRjLs6ffQ/nz36I8xc+xcLiolBWUuk0CkNDmJmdxeEjR3H6zHPYtGmThFZGEadsegH50BIMEHBIAZxwRbtY3Cgjl80KIGRwr8Z/dNHghI4+bOza8LzIeF+Dl63WktNBmSZyMmW6VKwuuQBHpB2azCz5c06uWMyKm2wdKRrocEIF0hi6qEekvFIfSdDHfDSIc6oIWztdodAoqCNNVHPERBjb1akPO/9Cd0kYYwdzLQcBOr+bZILxHjbg3E4xZcInIbCkxCldktpGq8djQc9eKK+DTK9bnDCpDs3mBvEusI6F9v1J8+k/EwY99aTEJnOSVvgG0AiNTsyUOLEi7aoljqOcoFHz0WgwYyoS8MxKLDRgnIBUrk+bjoqkzhLEp+S66+SSf0xwRvfZhJxrgkv+XirpCWgjWE1nszL55QVg0R6FDQG7BHoytTDPVstpgi+lrmnWmpbkFoDrvS42yG2CSmYrMQNJzx31wsrDJ+2C95gWnJwa8r7MpNMKsnluCAj593j9hO5sOrp0DWUxzyLKOoXyKlEfyKlnPCmfaycq6t5obcm1mBU6oi0SzHPcow+bNeSRSeD3gEGLnXg9+HkCpEm5EQ1uR9Y+3j/dVoSVh/O4/90tfPLxh7j01UU066E8B4XhPMqVdSmCDx7ai+MnSNd6Gtl8WvNGJYakI1NdLsxc+FUvq6HDzXoLpfUyXn3lDbz66uuyqWYKHnbsncLOPdPYvnsaXbeu0ypZ64wrJcGFzbE0oLBXvMkyyty3tKEHhgIGJbeSk4KWg2bkIJXchKHsLJ7YfgqF3Fa0aT8uYKuBqFFCqbyExeVbKJYfolJdkeebjQZ0EyjkN8nEaHx0C9LpDFZWb2Jp5TYWH94R3VjSY9Gl51LpiAoMNc9WtXyqNtYYCyW+crrQN53p64DMbtNDvIZubjKieB/YjD+rBdTJvcZZ6ESQuw8naSZKg1NBAwbR8eEgADMdeQ/RpbXNbi+D1WM+PMm8Iqjic8EpfSj6XcYpSDNViAsqxTAcXcRcv+farJp9flfqhfsOp3IezERDaL7GPMJAfAPuVH9kGHVaMPMlGkydNNKoTD7bQizlCfemGf3zaPZJ+XOloVpQZnZzpXMawEtCSbPB5gEbgmkk4jl4fhZeKhAwKN8/RtpwiOJGTZoQnGyy6RBPtpD0I7S662h3WET50mh7FBD+R6AQKBVbWFlu4NrVe7hz96HctyMjQ9i1a0YaupVqFXNzy5h7sI6FuTKK6y1Uyx2MZNqYzHvYPTGFqUweY0mCMdLqqKMxcRrNNnyGSXfiCNouyGpbiLVQIb2ShXKngZAGcAjRDbpw8y4yk2nkp3IY2zYCN8NMtApSroN0nA1gZlaSMhpIA0Ao7YYCS8MCp81MwxQ+/fgrfPvlTbiNNA7uP4if//VPMD49iiDnoxbVtAlNQCiUUQJJBwsPHuB3v/m1nOORka0CCA8fO41K2MLy8gru3f8Od29exnc3vsGNq5dR3Cghlx3F8ZPP4YUXf4Lh6WmkhoalCSx2+dz7BVz04Z7WWgYUmoXxUbqz/uz3AcJHajJGZlmDtIEhgV2LH38PnUSTuUMjqz4gFOaW0Y1bQGiH/71JnFgQ9DXLAgilMabNQ8uq4j1ngaa+bz9z054By8QZPD77vfR9ZHzQb7qZ2rd/Bv/tv0nT2DiOCiA03SP5faG29lWa2jNVN3WR4HDP7BnUcf8lNUDNGpXgp+NeMW0hgGSDttXCEOs3AYJK1+SEkJFAHAqwYWsNb2R1llD5JlodHw3HRc1topnuopN30fQ6aCXoB6L7rshhGi0ZArDxLTIWMf4imKHRHp2FyawI0WlX0GoU0W1w8hYhiHuIcyTVYvSPxv9EYRexThJZN48JbwxT/gS6qxFQZu0ENKi/92NCF60l29iIluV5o0lbvVVFvVlFk8EYYtxiQI80z2y0E5tYQ/ATbGCNIu7lUKp1sFZsYHmtJprHVIr6+bRIQ9xOhE4rRLdVxxiNZpLML+yiEABjWQc5L0Lg1uE2i3C5njkNeHE1qRH2l9NB09ValjWM9VPR2CHmKcpkTYE4zzsNfViLhk20I96vrAk7AghXNypYXS9KQyqeSmJ4YhjpXArJII5KvSwuzkE8IeuZ8j3VeMw6d+jEXNmZAgY7Gk/h0O8j7sN559KqODyIKY+hXgn4kwfcbgCWYmYjB5QiI51NQ/lUKqkW3XpvW0t5s8GYjYZU675pal9cPAgcBxcWKRRZEjy+QInIuK8NtI/cI+9jukN2N3zMv0kXMP2iA08siyJquZQSJxQxceXrx2AoHYhaGHXnooD3s0/exev/+n+hXCyjWq2jVKpgbGITjp98Ci+//BM899wPhIZJ0Sg3a8kkCRv4p//nf8Pbf3oDD5ceyiLFydDQ8Ai2zpBe9hIOHDyETZPT4jYp/F/rtCe27xr5IYU5OwwEiKGa1bD4JjWzUinL98jlMqg3m6g2GlJwctJRr1WlaKcG0qcLqhOTKSCLdN4otnOlXQZtd3PaRPGwUgiV2tlsRIjCGlKeB190YsKSBo3jeWr5XWk0wX8P0inTLGDwMiempBlSS6VFIYsf7Zwxq4zaxgZSKV+CfXuuq2KVbKzOZZEkgDDGIOzIWDgvZkc6TSW1lAs7Bfmiv+NiSX0NqZvmHCq1U6df9uf54PC6SOC8mUwGXloWXtLkmLmVCjzNZBOHxUiPXyhoxiLd8MnFaYsLLwFcgg5YrgAHORZ0EWSY80aHOLrU6sZFRy1+C3brWOjx/EehRrlYYMR7NZXyZFJMcMn7gM80wSDvhWy+gKTvIxQjI4aDhzLZ9ROkRSgllACOeoCwo6CO9zivCz+HCxivFc+Tfb5YEPC/RVvJVB3R7rVEBxakAr2OLYJxWmCHAghzOerSUgJ6Of2mwyaBsGYyqe5CYiRMRqlMyoz+l2YPUT2UJowGehs3LoJmvaNksi6/T+pqixsRDR0UbBKI9rVS/eiUx4HhYDeY78HryGmx3Bt0Djaas3YzhNNtyYbBUVGjXsEH772Djz54H5e/uYy11RWhYBJzp9NJPHXqSTx16hiePnUc2Vxa7Xt4fAIKVW/QoTaEGUN8JuNJRNUGVh6u43e/fQWvvPoqKCwcnshgz6Gt2L57M7bMbkLXISDkhFDNUfjSoa0JnZXu/sD6JhMiAlBPi6NuQwGhcb1sNR00QgeZ1BRGCjuwe/YpAYSdDqOGG2h3qyiVH2Jl9S7uL1xGpfYQjeZGr3HWbMSQy0xg08RObJ3ejeHCOFbW5rC4dAcP5m4inmwgleZKTPqhjZUwnW3TwCNoULColuj6rJN+bnXcdlrYL0RtsabUGO5POrEXaQTD3MXgwTb4NJJC2ABiRAOQrMCf4TOrzqX8ZwKuk4WXGEIykUHcTcoksVoroVhaFx3Z2PA4ktz9nSbCsIRqnXT/dbhxgk02lnjH8LtYuiX1ulkJK1Y6u1KcZSoqU2P+He7FqssRWrF0lh20Gxrn0dOza/PfADzV+uqf2WkoAWFTMq96Zhay3em6qHu06bOaCYeyYPjshv08WNlH2Wgx9YA0lrrgteaEsNPy0W37uu7KOVdDHGmykYYVAdnMGLKZIaSDAAmvDSdeR6kyh1p9FQmHe4+Q23odbTOr6Om/zJXuG+J0mHPpYW2V16IiYJOAK5vLCkgOoxZW1yq4f38Fl7+9i3t3lrEwv4FcDhjJJbElO4xhJ4lsA8gmfGT9ALlsXqj5tBBwwjbcqINUJ46o08V8pym0rzqDs5tF1J0akO5gZOsQtuyZRmFzDpkxH+1EE2G7hkq9hLyfxlAqaxq4vO6kr6neVmsPnj9ORxLoNpMCCC9f+g75xBiOHDyKn/78RxibHEYyExcdOPcEh2DQ8SR8moX9/P0H+M2//gs2Sg2MTe7CmedfxuEnT8GJs9HYRKW0gbm713D7+iVcOPsBbly7hmKxjuMnnsGPf/rXmNq9D4VNm/sTQgJCwRP9gssCQt3VtYPfzze2pZNq5mw2s1DmBoCRrKsGEA7WaBZY9d7FrFW2BhTdPHVv4glh73/qrvoO1b0eh3kTeX/RpatRkb60SagMAZunrE2HQUAoMS4mPucRMPuYtMh+B2Ui8L7VPfP/zy/rAm/XLmWzaH6dDlT6/Vqli+q90zYSEGl8y2SHMWZJYXTJGse8Oja9uF91WIUBmXYbw42maAr58mkKxcMm2yesoxGG4v9gdYotynWYm5nMoOHGUepUUYnXUE+GiOINtOgQnOA51azeVpumKXGk0jl5RmtlTgLZPCNFui5T+1SKX4jh8BsIqTMOK8h4PpIOo1ccdFl3kGHVjiPpBChQn+wOYzhWQLRSQ7OkVMymF0eUTqCa6KDYrWJx9TaidhlekJRJGU3uwlYNTdI3xdlXaefNhkoTOBzxfTIadmB4dBrp7DjqrQQ2yi0srdTQoUdEIoV8JoeAdQPXYO7VzRBBp4jAqQkgHM3HMTWSFBfSgh8h1lhFrF1CvFOF57bg0wiAexH14nEOCJgVaKaE0uRTrTsnvYbvb8KhdELf5oRQEgbYVAIqtSYWl9cwt7CEEll9MWBkYhSF0YJMCplMwPqPhnVkvrHGILuOe6FgH5uJaZgrbDAII0DYXkxDyMD58NvVri1I7RTQsK21yLJUAdF82JG4cUcTV6r+1K7vqqY/qx1OBYS9XyZT8/sA3GAnZnCB4PuSD/24lvBxytfjC42GAyvN0x6H/aedUA52ms230+6xOWadBhpnzp5rqZ5Rmmjwz1dX1/Dph3/Ca7/6v8XGlmCpUqlidvtO/OjPf4zTp5/BwYNHZMLGcHkutjdu3MDFixdx7pN3ce3KJVRrdGXzkcsXsH//QRw8dARHjx7Dli0zSGey0oFhMW9NAEhBscWB0BQ7XdSqNQFpPDZSSFX7pTbz/Bna/fLW0IlYWxYBERNbbVmXG6lSMPu+i7x8pEkxQsOTDrS4J5kNQxdpUll4gxNAc+pDAxMXSd/TvDDJoiStEULj47Fr4cFFTx9W6YKJlkzUZQKYxJ2LdBEp8JTqZQt4avj4EsoGnZNMS1PoTy47fQZE8Tg8av0aAlB8zxNwz66IS9dVAXFqb0+wRY0cvyNBDH+GQMK6RVmnPjbcudhxrE8dIaluPEadkqnroNCsXaUsElhpphOLGGoXSalkEWQiRaxe1zhT9cyLZExHxrjqELkdk9kheZZtAjKdXKlet6GTR2OmYg1V+B0Ymkw7Y14H/uL5lwYHFx3qBMzEmmZKnM0QAHESzO4epylyrmQynBAaBO8PbtLyXgQwHiflqq1VrXFCqbwGNGrXti3Pi4C1pjGvYvfKGDyJI6g1upHvwykcKcgK/lRnqLk+SqGjixYpwrwHqFnViSK1o7yGFtRLYWIzLAdoQI9v9oNA0LIHFAy3kU6nJT5Grp2cP6AZkUbSQtqPg5jQRRsXzn2Kc5+cxWcXPsPc3H0xjyAoSGeSOPHUEZw4eQTHjx9BOhdod9UYDOhizeBYaoNU/xF4KdTKdczfX8Rvfv1bvPraq/DTcWyaHsKBJ3dgZuc4JrcMo92to4OG2kw/Agh7BEstPm3VJPchn7eEGFxw4mVplgQXLODDuoNCdivGhndh58xx0RB2uynUwnVUaktY27iP1fW7WN24jVaXkRJ1vRe7MdRrXSRiQ8iQ6jOzH+Nj01hfX8H84l3cuXcZCQb9ZgksCH5YGPepjLL+U/sojRzVVuolYyVnp16mEz9gNqJRM7Y5aOUBopjW7qi4wSkV3RbiyqRiL1SbCXaixfuKBQMBITVyaX8UhfwU8pkx+Mms5EYtryxhfv6+ZMVNT21FKsVns4FSZQ0bGw+xvrGoFNxBQNjWqRAvkj6GBAjqFqhGWWZqKdp1BbLS3TXGQ52Wg26L2mY1SqO8Q+5hUv0YvyFoTF1XrYGWFNGeI2YDum6aosCYuUmzTNZdFi66DuuxdGRvkDMve6gCQpmiirkOC24et4/AG0XczQGdAFGjjnpURaNZM42xDrwE9aQjmBjfhuHCJvhkLrSrqEbLWHx4E2sbc0gJlVwntZqDzC+juZmDcTaDxTbVUaRNcl9sNAm+1WSHzT8aQ3CtrdXaWFws4vLlO1hc2MD6eg35ERf5bAJDjodEJUJ3tQSnzkw2ZipzckuKsGyUiLUcuG0HjS6wEaOVfVtMHLKb0siOp5Ae8+EPxeHlXSTTLhIBTSQ0M5JnK0mDipg2cjvMirOadjY6xJ4/BkZ+tSOyAeJCGb1++R4mcjN48vCTePknL2JoPIdEKoaKULIJCNn9TyIh1FEH8/fv41//5Z9RrHQwseWAaAj37H8SCS8r59TpNLGxfB8PH9zAZ5+8j68ufoHr129h9+4DeP75H2HPidOY3L4bLdEwP6ohHJzcia8Em+Q6DhtIb+2Xd9YFtN+A6leSsrYb2vdgE+6RzzAX+HEmF5uKahKowdo6yeuzygYBYR9IdqUusPWrTuB0yNFf6/safK2rWBcoKLKDDvkUUz8+OgHtx1mo2VyvYn0UFNv1y9bCJkKD51AymcUrQLWBChDVLEfqL+NtYRQU6leqPHFjEMifVwApC4ZIeRyZCvJnxFyGe1YXyLTaGKKHAbkWBISsHyWOgYAwQtMAQpG0SBOfusAm6FVeRwsVVFGJVVB1KwhjNTSF+s/rQZZRAs1WHO0u3TGHEHPZjNAGNhvwnQ41sx1k0qwPS6hXl1BcnUdYXUcuFUj8Aw3U2BClFY6XSCOdzKPgjSDoBEhGSdSWq2jUWoj7PlqpBMIgjpVGBcv1Naxs3EYHVaSzPmJx0m0bomuPmjV19GROorChWH+x2cc6ZQip1BTyw5NIZ8fQdgLUIhcbpQ6abTYfyXZLIUHzLk0OkXOa6FaR6NaRQBP5FEGhg8mhGMZzXQSxCpLdImKNDcTNz8lYxCXNvD93srUs70/xjpCJvOZxW3DISSuvH/cFqS7oydEGVtZLWFxexeLKKir1OnyauxWyyA3nepm0HDRwvaaJjQBC7iPmS0gKgWkW2zxM1k+8jpS0OR9fWe7Kg25G/voADOq1eJ+p2N4+ELoiiHS1l01nb17bIepPCB+leZJeZsd939edt4XaICAkeONN/Ein2/zA44Xc4Hv2aH09eoKCU0ux6XFWe+xvnRZaIbKM7605Ti9KwFqJOzJV4zTmwYMHOPv+n/DG7/5JwqsJFlgw79t3AH/zt3+Hw0eexPbtOwRscXq4USzi47Nn8eabb2J+/hbW15dkMxsZGceW6W04+fQpPHn0OKamZ5DPU4eTQC1UjjY7wCzKuQHaiQfPNYEgoygE2CSTOvWiK2ibxiw66aGjkZNQmqt2+ZTuoHoTw4UnjUA6aiauQIoFaoNcBKm0akp6QF/1JwmJJSHvnB1h1UgQgHJqRbfSKDLZXjLVUc0lJ2GkmKljKMf6Cig03JrgTM1WZEpDhyZ2qwwglPvBJTih+yUnbtyotNMi96nRX5arVfkeqXSgnZl2Fz47PmLJz86ZSGplkiYOmtTamXPHIGB+tkyWJBZF9WsyKWro5Is0ORoK8WUnGnRs1WaC1fBop0/8osTeW8EMASG/a63Ca6pZaKQT8FqSAmxprW2a6qADX6ZuDuoRQZo6kfEac/HmtY/CKpqNmgBeUlF7zyqno6QDsRtkNKLUblrqiXQR5fknZYq8HNohZwQUC5CXCTk3KTVZ8pN0O+1Ko4GNJB6nl9IpdX99gEwheXAEU/x9pflqa4jHz/uS0yleR5lsKJ9PqKGy6ZnOqzUxsOuBxowQ85NqQfCZ1Omk0NhN4LlEAujE0h5XPzbgUZ2HgtX+eje47lh9CKeefB8F8yKZFEMZGgP5pJQQeLQjXLr4BT7/7ALOn1dAyM4ojVfS6QSePnUMJ59ik+cg/LQnugqbaSD3izR4kjKMJ7jL+GlUihXcuXUXv/71b/Ha66+jMJzC1u3jOHxyF6a2jWB0UwatTqigzuR9aj/EkWMU6CfmCrztzFRIf1fJ0jKFo5GSllcshJt0Ja87GCnMYmJ0N7ZveRL5zBS6XR/rpQWsrt/B8uodbJTuoRbNw0lUkUw1hQpO2l+tTNOqADEMYdeOI5ia3IFSuYj5hbu4dfsSEl6EdI4UOk4meT4ViBDMsPHAe8Dq+tjkUDhoHUbVGKY31dKWhDbJzLV3Y9Z902iPhZrLgrJvFKZ7mQJLS1+XEtdME9hF5rMWg49sZgJjI1sxnJ9E4OWwXipiYXEed+7cxsTEBGa2bEGQpja3iVJ5BavrC0YrSfaEpb7r/S7NNDA4OpKCjwCE19x1rJNnf1JKUCi0WR4/zwMBBUi/58ST58jE3rQB9mbEE6zDck8nhLYJ43p0Ne2NAVUbaA1NJFaF193kCkqci0Z4tBoq61AaqlKPWi12z5XmzCkVwd7oyAwCfxQxJyPuotSUVqpFhGailc9NYGJ0GzZv2onhwmbJ3K2GG1grPcDd+5extHIX6YDrBw/M+KELIFQwqNRV3bcfb95Ki1iaaDp9Ux1uA248BTcRIIqApaUyrl27i2IxRKvlYGhTErlsHH6jg85aBeHiCqL1KhplRoiwYy7xbdKVJ025y+aAE0PLjyPmu4gHDsZmhjEypRPBeIqZaZzQK5An+8ZLJBH4KaNzZkNNI0BE7yUGYgPskVYMzbqLsBrD+U++wq1rc9g2vgfHjhzHiz96FrmRNGJeVxwI2UwmYE3QjTjGwG0H8/fu4V9++b9QqgGTs0/i0NHT2LnniGijxK3ZBZq1VZRXH+DihQ9x4dOz+PSTc5jcvBVPPfUsnnz+R9i297AUnJamyF1RNEUD9HqNlDJhn9pCMQJZBWbynD5mztcD8EYSZOnOj9d9gzXf9zX5ha3Ti07Ra27sDxWsmSOw8iFh6wgVXQcadiBh+jG9Y7XMksFGA9cgcZUecFG1zRRdZ4x7qHUHNR4TbBzac2CPY/B8fC8I5nEShLI+kxqN+5hmR6t+V6l9vC625uJ35UrAPZD7Oo+Xe7t6CZvmp0k41OwZSk46xlRGOFvSSmEchRjKUMMdNeRFthRrDaknOc1qk1FWRa1dRc2toRoroxorod4po4kQ8SRNWkgFpzyFOngPQWYEST8LxJLwPWULsakddzvIpNhIXUdx4z5Wlu6iWlxBPhPI8yLZ0l0PDs1k/DwyXgEFbxhulECnDNT4/DYAL5dFO51EmHLxoLSCheIiypW76HQrSKVIe6RhF+tvxrTU0OqoXlc8E2KMNFLDL9fNCG2Ux+sFBXScDKJ2ErWQzWQ2fxmh4YmBE01y5KwxsoKsH4caxzo8N0Q6GWHTsPfxp+kAACAASURBVItNhRhG0i2k3SoSrTXEmhuINUtwwagYehqwTjb1qXHtI1NMKLWk7Bodaox6dx4r2VhOWwCt0JG5R8biKNVCrG2UMLe4hLVSSbb1ZMpDKksZijbYmVHK+kgAoZVesBlqegbG9kGfC/Ncc2/iOXI++Ga+KwDAdNLVZVS7FSp2N3lVJt/OPrA8sRwzanek1x4xXVAtugZdEPVBignP12oa7AM0uJgMPpyDC4rN+Py+P398Mtgr6gTE2Y6WzuB1YGmy5fSDexRXu8HIxMPqCcwCoc5VqrUTswZa+ZKGF4a4dvUaPv34Xbz31isol0ri6kggcuTIUfz93/8noX1Ob5mRqeHc3Dy+/uYbfPThh3j//fcRNsvoOi2JltjzxAGcPHkaR44cw86dTwitiMCPwlOCLHLpZbGxWk3LLRfHUT02zYXkY2/0mexdE4hWKmJU49IJSKYcKmjlQsbpGV88LZwOkXpIICS0KqEdtITaGKQ1gJrnmzcyKSw2hkLNVwTuyDFofhfNaZS2x+kQP0+0gSacXUAIF7YmQaQuiNTC8X4Uh1FSUaOafDZ1j9TISfeq1VE6IykxlYqACFIaqZOjDkkMXDrkXDOilACZdv7qXNlvWNC8hAJrdkd6YWMqlBDDnopQLKUxxE283UY+nxexsehJ5dzrFIOLZyKp9E/fc8U8YaNYkTxKfqdCYUicregwa2nKOolQIxZ+Z9J2herJzrJQkVWrq0UxwWpKpozk6cuUmRM0meyqO7C4KnT1OhHg0SiIHWlSRes8twTe8aQ6hBrdALUFhUxGaL78O7xo0jSgaUS7LUGpoluAIxNsnoN0kJH7TI18uMCxaNRpJRskvA+4SbH5we+ayQRyn1RrjFbQCQ2BLOnAzOYj2OKEQLrLerI1Ys1Qctlg4eSbAJ43qO8HYk7De4HTQaVh9buqkgXJyA6Z7nV06ktrZx2h9HTAtggZXDvsZNCuR32KEgtsM0mWNYCLLim/6hZbXFvCwtxdfP3VRVz68ktcvnIN6+vrYqjiOA0EgYsf/vAZnHnmJI4cOSDWbsVyUZ5HdcRlg4SZQXQXpf4vhmwqg+JaEdcvX8dvfvM7/OEPb2J8cxbbn5jE0ad2YdOWPHIjBMO0ulZzGmVEaAdQAKGNqxuY/lhwJeU2c/dMELtqRh00IgdhzcH46E5Mjj+BbZsPIZueRLuTxPLaXTxcvi56wHJtHnAZOl+TqR8n/yyg61WgEfpoRRns23MCM1v3iOHMwuIdXL/5JdxEFX6aXVsCYn32aODC7i3pKzwOiRwhtavdMJyUAVdRS6Xq8bPsSqf8EVLquHlL80gmbGRMsMgxuX72x80mIY1Ldo0N7lBjHaPZQxKZYASF/CSy6WEkE2kUSyUsLy8L4Od6MD4xhlyWE3U6MxdRLK1go7isOjqhqiqVrNMyEw55vrRBJg3VFhtjDiI6yNFWXBKPdCKnpbaCSdLl2WAjNZV/n0sEf4ZrLq9Zs8FpehrJBJ8ParN1fYpaRTQ7NdOIsnnGZopqonFk3ZYwVQXWjJNIxHLarKFGvkuGR02osIxJIZWV3fNMMIyt03uRz21GPJbF2saC3COl0obIEaidGx2extTkbozktyITjApYrdbXsVack4nx0sodpNM0oFFn895kUMCh6lr7hXuf+iwRMy1a3us+xuechkhiuEB6bzKDcqmJh4tF3Lr9QGqVXH4Y41s8FPJxxKMWusUaWutlhBtV1IpVbGyUUK6GqNE4JunDTabkO9ApMV1II10IkC74Yn4R89pAogk/cJHNppTBRHZMJRQKXCHIoyWZajSD0fuLa7DmzHFFVTkBr39Ui6FeAj47/zXu3FzEnq1HcfzoCTzz/FNIFzx0E21xHuQ6ypogHvOQdD0kHAdzBIT//P+iWHcwOXsMJ0+9iL37jqNJSq2Mj2iNX0c3Wsc3Fz/Fp598gLffekvcyg8dPYFTL/0MOw8cl9aoVksKXMXUxEJxY9zU06vIz5DBYyaAg3IeW1MNFGq9msvEqAy+7+P//jgg5J/3QNoA9f37JoR2eqh7rG0eaZNZ0Zql1Vs2gXnGrLunodBpk1rrQlsuasPIyqJMZ9NM7ERTL0ymRx3r/12ALGtYFy7rGbJppM7R+CGViuhnKU/bTPF7jUuu76qn5rdithxf0rgVozwI8GBTWDKn+fts0Deb8OlNwAYh4ygkMof3LKNvCXDoa0BzSW0oKiCMUKksodZcRzMRIXSrqLtl1FtFNDrU2tEHg41APiceWm0ffnoYQXYU2cImZDN5ZIKM0C05qU7EG6iWF7GyfBvLD++gUlpCLpMyshnWEHn4ySH48TQCN4tMLA/UY2iWGSrP6ZmH1Mgw2mkPdc/BndUFzK/PoxEuoNUsin4bIIuuiRjd0p2maLNlj2ejlawyNylMtzg1c7LneuIyGrUTiFpJRC0PnW4AOGnEEMCBJ3sTXX3ZkMsVClLLNqKygNt2tIZCuo2xnIOt4x5GM21k3CqcaBXdcA1uJ4RHMMzBgYntk0xgTqo5rGlSk9/oNd5Vy6csK05huX7Ivkhn0aQnwJEeE0tr65JLTFmMNgS6qFY1XiyXGkHCpZmOwkFZb4R1wsED85Rj8BKOcbxXmY0045gl/eG3BISmDjY28nZMbp8iS720hZLe+BqkbPnY+rwNdE+MaFZYKixUhPqlsQKiDTGj9MGHZnDC8EgXyVi19oDeI5q/vg7RHl9vLTKj88cpCI+/z2BnSahodJ4Tt1ETtM4TLg88aWy6KPChYSFLQHLxi4v45ON38dH7f5ALbBeUJ598Ev/1v/437N23D+Pjm3Dr1m1cuvQ1zp79GJe/vSx5hR23gUw+jT179uPokRM4efw0Nm/eipHhMe3ki7OZ6mG4OdLVic6i83NzQk8liCC6z+dy2Lljh3RkSF3c4A2zrq+NdXZlSO1ykUh5AuxGRkYwvXUGuVxWCvma6NK0Y8+Jjc2c5CTp4cJ9FNfXxK2zF3GRSEoe4uTmzXBNd9ZytbmQsSCNO12sMXBzfU0AFqdKpCFwkseiftu2WRSGRkzWm2oCVKOlMQOqn9F8RBb0jOLg91hZXkW5VBYb82q5IteGBYGfSsEPAhSGh5EfGkK+QHvwlND9eA5rlSru3bsnf5f3auAlkEsH2LZtm5yHaq0ux7qyuoKlpWVsFDc0e8s0ECYnJzG1eQqbN02hUMjD97QgJ2+7HtLxdR3LDxewvLKG1bV1eTi5/DK0efPmLdi2bSfy+ZyEIvMhl0kyzWIYFSLaSyCs1bC09BCrK8tYX1tVE4Y4ufkZFIbHMDo+qcDBYUdHzVW6DDNn8dRporixjvXVFawurwgoko3edZHK5rF1djvSmZxO0qgtIMCKuyitb+Dud7c0a1CmVa5sVskgQH54GEOjo6JhIRCnqQ2fZWkWSTEaChji9WWnXuMv2igMDWN8YgJT01NSXFA/KwYyLPhlSstnK5KJLb8HN0Ven3KxJE2VcqmI9bU1lIpFuc+5XPDnOFUhwFfnVGpLA7nWNGHK5YdksZeuKamukuOpBkDUzFpAaNcDCwYfp6rbdUhca8XNVtcCfjd2XAku0n5SHHVr5Q18d/Mavv7yM1z59hvcunkDa+tlWfOGC1m02zXE3RZ++NIzOH36OA4e3COL9FpxXQpNLv7UD/CaygZlKKPZIIu1pTV889XXeOWV1/HWW29jenYIu/ZvxtGTuzA6GSBFpp6ZpNo1SdZqLv4WEIoZiaIg6XBL91+dz7gOS8SOWYsFEIYO6rUYJsd3YWrTHkxN7EOawb+tOBaXbmLu4WWhjDJHLpmqI5agy2ld1g1OQaIaJ+gBuq0s9u99Ctu27kG5uo6Fh7dx67tLAiAJCFX3SBTGa8PpuMmK6rKhRHDJ+8Nes76eXfXpWsh936+4GwiFiY0oMdMSOowp7jRgU7qmBM7cmFVbSh0zb2nNGrQMGQI2giwvQXAU0OMWYT0SN+JSqSTMAGqisznqa0k3I2WSERxlxBPsSqumXmidTTIDSEdnYVNXKquAQX52HG06drapb9YgZ2UqsLlnwJvDZzNC1Cii1akgnuD34jHH0IwY5ZJEOjWCbJYAlrQtUj8boq8plpe0YSDNGwWFWulyzTXRHBLPodPWVLKA4dwsvGRK/g6/T6W6IVTYZisEpUpeIkA2M4rZmQMYyk+J1nJx6TYeLF5FpVJU1kXbwfjYDLZO70EmtUkyC3mPh40yytWHuPXd11h4eBPpbBNxBoz1AKEFg9ZYxoJCg+ZlzdPpNtlG4sDKJlOb+atteMkCEskclpYqWFxcx9yDJQyPjIpJW5CrIpmso0PL+bCJWL0Jp9VFh3mDxTLKtRBV7oPUt/uBZLIxYJwO3l4qjmSK0osQHScSq3c2hejY7ZNyRYBfp52/C9+lnrCBRpySjZg4d0ojT/YS4fipxIKAsOqgUuzgiwvf4sGdFRzZdQrHjp7AydNH4Wfj6MQYAaASBhaMOiEkbZSUUQJCTgi7mJw9itPPvIx9B0+iVGmjSZOPbhs5nxb/dXx27n189OE7+NOf/ojRsU04duIUTjz/E2zfe7SXQyj+Yo8BQnuzSNNQGjFkk/Q1c4MsrcFay7LEFFRxbzf5uQNiu8cpo4//ff5d6/Rt30em3wOUUfl9YwjFvy/AUAzJBqjYUrPqvd93K9WHwJrM8J+WffN9NaMFnLZeHNw/Bs9Br77UgvQRrwrbEDZcVnF+5wBBmvJsnouMgFuwmcCamC3RlJlYKpfET55/Nm6F2km9fFNcKrnukzLI+DFO5uj+ztzpWLOJhGQ2s/Z34NLgiWYuknUrC4EABNLRJSJM9oYGwtoSGgSE8QhRrIowVkGtwQD1itQBCZdrXwZdkD2WhpceQioziiA7gXQqh7TPzL8Gw23hoI5KeQFrK99hZfUeKuUlyc0Wqq74DwxL08hHCiknLS6j3TCGZpXXzofLZvBQAd1sCo2Ui8XKOlYqK2jUlxCFq6jVSmi1qujQETTOJin3D40kkqkgwZYw64xemXFZQlONI2rpq0HzNCcNJ5ZF3OUrjZjjS/Y0aDKVzmuURIfxWmVE4Tq8eIhc0Mb0mI+JPDCcaiLZLsJtFOF260iiicClf4WCMXEgtaZ0Pc8MpQ0LW0Ymwy6asQiNWCh1DPdsl9IfeoV0OiiyVqrV5bqHfEVNrLNWqobw3SGJJWKTQDwx6JXRWycJBl2JzWL9y0EEgaqwQNhs/OTqgjxefFgepYUaODhAAxjspsvDHetTRh8fj/ednPph31r49Y0eLIB7HBQOPviPT/8GQeNgYTcI8uzPEERIjtv3UBnsQjT4kNuFQoSo3LKNkyZpa3QGYztW6JpmokpAuLGxgY8++ggff/Quzn70llD2OGEjzYGA8B//8R/xxBNPIJ/L491338M777yLd955R/6eTCETbWya3oyf/vQvcfL4Gezdc0j0GbQVJ3WQ54ugjsWHn0pio7iGGzeu4b1338XDxUWZMLFTvWvnTvzsL/8Sw8PD8t7Xr13H1StXcOXKFdy/dw9rK6uysXlpH5unprBn334888xz2LNnN7Zt24Ja2EGl2hDAReMTHtvwUEG+86cffyDuiTdv3tCJXKeDsbFx7N23Hz/44UsYGhnTjiH1F8wZbbXo+It00sWNG9dx5doVXLt2DfML8yhXSjLZoXHOT376U9FLxpMMuNYJIkEBu/rDhbyYtSQSMVQrVayvruLmjeu4dvWqxHosLS5jY21DqUkCimPwUr5ENeza8wQOHDyIp54+hYlNE4gnk1hZWsHtW7fx5u//gNu3b8sGNTEyhNkt03j55ZexdWZGgODlK1dE23nr9m05Xp5/PhycPO7cuRMH9h/AqadOY9eOnRgeKUjxSHOZu3e/w5dfXcRbb72Fu3fvyjUQE5UgI1rHI4eP4kc/+olEh4xPjMsDTCot4z2EgENHuiDAytJDfPTh+7j01Ze4dvUKPJ9FZ4B8YRj7Dh7B6WdeQCZLoJuWSRs7eTT0iVO43IrwzaUvcfXKZdy5fRsrq+soVaoI8kPYun0nXnr5z7F1ZhapVCBA0CVltVTEV198Idbl62vr0hQgGBwaG5XzuO/QIew/fFh1i7JpqIsYmd80hFlZWsIH7/wJt2/fRC2MJD6DFNNjx4/L68ix4/J5jVZbNLB8H15nLkgZ0rDMZrC+tiJNjju3v8PtWzfx3Xe3MXf/AdZWV0FDGTqwZjJpyazjgskpCBsbASfre/di79792PnEHgyN6BRCumOS22V1loZ++D3rmaWM2vXIbvgycTcRKzol1mkwN1rGarD7vvDgHr648AnefetN3LpxHctLD8V6f3zTOGa3TiGsb6DVrOCFF57GiROHsWfvTlD2vlbcQIyGOK4rC7yEgMdJUaHTqItskJN7/IvzX+D1N36P9z/4ADueGMeeg1M4cnwH8mMJJFKcDmoUg9BEjdZLLOL/PUAozylzRUkhtjo9o+NtcUJIHaCD6cknMD25VyaF7Noym/DBwhXcm/8a1doSuk5ZqJ9web0ZNkyn4Q6akQenk5McwwN7n8LW6Z0yDVpYuoV796/ATdZ1QuiqVpggkjRVAtFuJym0R+s4SdMebYRZXZ3V+pmIyIHAaUtc870CYl0P5UoN9RrNrpRKLCwAcfAjBTNC0nORChJitkUqeCNSgNztaq6WUuRoRMDpHV+kZarLAwsKgjU2g9iwImWU2a8xl1oNuqfS+ZkTbD4rrtyzDRbn4qTJEqUkkzaC4HYziU6LuuasOHWmvDzS6TyyWa4dlq2RQD0kIHuAYmke1foSYnG69klaIJoR3yOFkaGtotmcnNwsgJQTtG+vf4K5xZsKLlmIUN9mqJla3/Pa635jMxtzmUnMTp9AOpWXz9goLWNtbRGLS/eEhpVMOkjG08hkRrB95qAAQqebwd0H3+C7exdlIqxOmnFsmpjFzJZ98OI05qFpC4upCGFjA9dvXsSD+asIsjXEk2xMGA2hdJEtQHwc+JsCWybipMzRxEsNvziJi+iQ648IHezevRUsLKxhbbWI2e3bceToYdSiGwjrc4hqNbHcp7lGjuYRXgr1qIFao4kaxTqeD/gp1CQkugWP90SH6xcLNDJHSEenrrMtdLtsMkAmEcB3AnFMbNVbaHsNdHwyb0iHBkJpiKnJhbQ+SdNsxVGvdFFeb+HiF1ewcH8DTx98QSaEh4/tRzKIocWMNRtWLaYyBIXML4xh4cF9BYTVFjZvPYBnXvgL7D/4NB6u1hGFLaGwjg95SHttvPf2G3j3nTfxzrtvC2PpzLM/wKGnXsTWnftFQ8h1ezCH8JG6zPpJyB1MsyI1BntcsjNY09k67j8ChIM/w38flMHY+k6mqr1gdyNpUkPNPq3VGBnaY7aO4j1trtHQiobKuDtaPaGtVUWjLow3rVkH61D7vSxrxP73YB0pjevvcU8dPI+DU0xO9iK+hP3F9ZPgxVC6RROo1FhxgjS6QYke6XBd0VBz7nMs/MNWhJZhexDYeQmyYrjGMDuzBgrQ6HEibu5tMlsIBjVehw1DUeQyNzhBkMe1gHtDBKe1jk67iBB1RKgidJhFyyzBijCE/ESAVIoNmDxcrwA/PYS4X0DMzSIZTyGV8BnuJ8Zr3U4FtcpDFDceYL04h2ptGS4baR26oUfSYMpnx+F1PPjdFIJuVjIm2nUHrpeBS3ZSNgMnlwbyPqrdBqpNrvPLqFZWUC6tIQyLiKKSMHMccY4mGNJrTho4Z/PSLG7W0Za8VJW+NdouGm2CQgLxNGKxLFL+EDyvgGQ8i65M3LmH+KKRJIuwQy/TVg3ktMZjIcYKcUwUXEzkHWRjIVJODfFOHfF2Dcl2VaQlXLOS8a5QuUklZVOZ4FDvNTZ4VTbAV9NtCBDn/c8NXRxTBb8zM5FxH6o/ZP5ktR6Kl8nGRhXtKC2GX+KITF8LsogklorT45hEZqX9BLJpsjw8BOKdwdPTgnP+xnJX3c0ezXn5t52aR3NeZBsR8b/+6t/o2pURMwrRfqnTkw1x13gBs8jbTtFjXZRHACHRsT1bA8Xc93Vw/s20USaL/WiMQQBpi0DbURp0sJI8M5MVos6H7GI35b1E0G+42uQ+r66sCAj45OwH+OLzTwQwcgI0VCjg9OnT+Id/+AcBV4sLC3jzj3/E+XPn8N2dOwI0WNAfOn4YR0+ewJnTz2BifBpujI6GnMJwqsXiQnthDINOJLq4efsmPjt/Hm+8/hrm7t9HrVrF9h07cPDQIfzwxReFGnru3DncvXNXPpNTOQHhElOgFByCr4I4mW7H4SNH8OTx49iydRsKhRHJLCQg5NQtn0sjrFXx21//Cmc//gjXr19DFIZCFZjZNotjx07gx3/xFyiMjKsGwUQr8IhjnTaSnQYuXDiH8xfO4/Lly1iU4N8QQ0PD4qL69//pP+PQ4aNCy2GRr/pI7VLxnG1srGJh7r6Ayps3buD+3Tsy+apW+BAqFVjMX6SLq9QSvg4fPYrjJ0/gueefx9SWLUgFgYDBry5+hd/8669x57vvZHK4c9sM9u3eif379wtI+frrr3Hj5g25PnTn5AZBIMhffF8WaOPj4zj91BkcP34CR44cEi0RgaCI9W9cF7dYbgoE8zIRE7dRF6Oj49i2ZRZPnTqFI0ePYnR8k3SaxNGV0yvSN/M5zN27i3/91S9x8fPPcOvmdfiBJzSFzdNbcfLpZ/BnP/4L+EEWbpz0Me2UE5jE0EKjXsaH770jOrYb129geXUNpUoNE9Nbsf/wUfz8F3+LmW3bpQAOSOFFB8vz8zj38Uf4FXUo6yVt0sddTE5P4eSZUzhy/Bj2HSIgVIMVurkSsHCiubq8jNs3buD1V36D69euyuLD88Sp3ct//mOcOvMM9uzbJ50tFlvy2PN5YqwCefWxtlyLW7du4ub1G7h/7640OThprZbLOpWX82dZAKTJsqOoZj2is3DjOHbsOI6feAqHjj4p51XnzIYGzE1VqHHCxTNuc9ZhsV9o2DXnUR2KivOtWYJOp3jfEXw3sLG6jCvffIWLn50TbU4jrAqN/OjxU9g2O4uR4Qzu3bmO+Qc3cfTIXuzdtwMzs9PCQOC5IiDk9JZ279TkkB5OumjSjQtldHFuEec+OY833/wjPvnkLHbvn8Lew9M4cHQrMsMOnERdpmHc3NVd1RQ7ZHzI+EdrbCVQqW5OzHvYZWRWH2lBfHZI25RuuivAjPXDlqm9mN68ByOFbUjGcwKI7ty/hDv3v0TXqcFNRPBSfO64YbH4jNBgJE7TRyo5KkY0nB6NjUxicfkmFpduYXH5NuIEhIHq6/gAt5jzFjGbkrTwvHSbaauvZSePkYwLds5ZWBOskWHA7q8Jl+8p/lUO0AgJskh19MQZ1PfySPlsnqRkXyIFvVrbQBgVpctN4EFqL+nmaq7D82E1lZxc0hmYAn+6zfnwvDRSfiBrAZ2TK9WSAkhQO0zdLJtTpL4zGFgnWtzz2E9UExcWeKHq3uIZpGic4I/IP5PxgkwiVR+uLA1SwPlqtMqo1h/KeVzbuAu4NTlOUgijWhKtRgrjo7OYGNuKTeObRYZACuuVm5/I+SdAJa2dQFFc58QnQJ4IuTcIWggKOSHJZzZj17ZnhCZLffjqxiKWVh7gwfwtAYQ+NcMxD+lgWABhITcFdDOYW7yM+/NfoVory97PBsfU5HZs27of3TZ1pSmZOlLjwybC5asXcPfBtwiyIRKeAf92SmizCHumQqpR03G2eabF/E3zPEkdJRGu007CSwyj28ngi8+v4PLlW7hz5z4mJsawd99uzG53MTqizSzu8aRoZ4JA2D5ShLXaAtxalB24LqpRJMDfc2jYxfWjK2wQ1kyZdCANMtYFVBLL1MUU2fwa7ViItsNrzTxboM68XV2EDCuGjpAuqqU2iqtNfPXFNSwtlPHcsZdx/Mhx7D24C67fRdPRYl/mB5SR0CHSoWGNK4DwV7/8Z8kwnd1+ECdP/wi79h7Hylok5kXJON2k22hHG/jjH36DT899iJu3bkrz7NkXXsT2J45hbPN2BYQCvMzAyLjQ9mqqHqHUAkKVe3yfXGewad8rEGWBHTQmtEVwH/A/Dpws6BLAZqIies076XgZPfhj00Kp6WSt00mQpYzaCWH/+FQ73ncdVfClhCDrkt8HeYO1Ym/oYGpYG7H0OAh+5Ps/9h9Vmg+KeZ1xWReqaF8Xa+miMh00Onfe/3GqR8VBTLPrmh0W/mTm0FWT1E8y2Ui5Z1xChFYUyn3Ov0daNQGh0+V9S58GjZ7i/6g5FWaYsAtMs7BTQaddRb1TR5s0/ySbZQR3LZJOhZroJTOAmwa4dqWYf5xAo04GEu/RpBjZJEB9IsHpKirVBWEIVKM1em1LqH3YaCDl55BODSEXzyIbyyLj5NBlDmK1i5iXkQZN2/fg5APEh/jfLod2Mqkji6FeK6FaWUO1sopKZQX1ellALQcF6UwGXiotE0IBUJUSKqU1jVaLJaR2pUtqs8N7hntBGkFqGGwwJhM5OU80GqsVuc+1JBg+zqafT7kHDXQaiDshcn4boxlgJOCksCs5pAk6jzZWEOvSD6KNBPeHGHOo++BQh0xqdKa69g7abgcdCj3lnlAbABr/cSLMF+P7xEG/1REaablMB/A6imWgWm9LzUUaMieINLHjvUVA6CfjCJJxYTnxlWJkWYLmYx04F24SEKr1uTVgsN2RQRG33cxsN4UHzw6ZOvjRWUtz9axNP6c21K5J0DhvYnL94wwoNxSVgcXkUfqoLjiWttobyw8Az0EwOPgA/ptODEHrQE6ifchlATDaQC5Hogs0+Xo8/l7QuPyZmriQciY+SMYZg5sAOyosYF977VVcOP8prl65JAsMi4WdO3fg2Wefxd/8zS+k6P3000/x3nvv4Pr16wI0OEXM5nL46S/+Cs//8EXs3rVHnI1WlsqiVaHFeb1Wlw4tA9BTAReABi5dpSaSRQAAIABJREFU+goffvA+Xvntr/Hg7j3Rauzdvx8HDhzE4cOH8eD+fTGrIWWUmx6nVELzo8tokzdzXZzZ2CmJJ1M4dPQYnn3+BXFC3bV7t1AKCB5pjpJJ+yiur+L//D/+J959523cunlLCmvGQOzZsw9Pnz6Dn/7lz1EYGUOTGwp57aQSUxRLV72wirff/hPee+9dXL12Fcury0Jx4ISSNNr/9g//HYcOPylUTWmCxFyZkvF+oG3/9etXcfGLz/D1JU7LrmJteUUyD0lxzWVzEq0hJiPUCzkd0AimXKng1DNncPrMGZw6cwbTW7Ygnc3g66++xtmPzuJXv/wl7t+9JzTDPbt2YO+uHRgZHhEK2Lnz5/BwaQnVek1iGVgkEjjyfiHw5H1BuuKTh4/j6aeexjPPPoPPPzuPP731R3z7zSWsrC5LM4AT28JQAWur6wJehaLAp7kTww9f+jO88OIPceDgYaExsSC3ZhqFfBa3rl/F//4//we++uJzzN2/h0TgYWh0BLv37MdzP3gJP/nLX4i2hedZivluB0na9JPvv7GCN17/nYB3AqyVtQ1Uwwa2796LY0+fxt/95/8iE0Ju5NkUs6/auHvzBj5892388n/9E2rFimwaXZfh59vxo5/+GEdPHMfufftlCkvKJDMjuXFkCbJv3pLp4u9+/Utcv3ZFvgd1i6SL8rOee+EFbJnZJtbY1TppHNR30kCoi2ZYQaOyJg2SCxfO4+rlK9LAqNdoIa/PGWnQNKWhYYnY/VMHKw6CmofIbm6j1cGZZ57Ds8++gGMnnxJAGIk9O107lR+nnWQVy9tNfbDpJPpgS2saWC/4zNPQyP4dzbNTncXG2jLuMXvwow/w9Zef48bVbzE+OiRT5B//xS+wY+cOuLE2Ln5+Ft9euoC9e2axfcc0Nk+Nww986e52aVTjEBCSo6HuiGJKwfPrpzF/fx5nPzyLt95+Gxc+O4d9h2aw9/AW7DmyGUGujQ61Ch1Ol2iwpI7KEv9jMgh5oRUv8Xur2YgCQharnK4YQGj+jMwEZhDWa8DM9F5smdqDfHYKbiyDsN7BrTsXcefeF/BSQCLJcHZOqUjbawqVkjo4xg8UctPYvGkXJkZnkQ5ymFu8gqWVW1hbf4BYog7Pb6iLJgODGzG0IgIaTyZNmfSYhAfLGk8n5CbXqyqiqIxGq4oW9XDs/kqBzgKKG11fw17eIChNopAbx1BhM0aHphEEQ/CSaXle6mEFpQrp4AvYKC6iUlsnjEQmRzYCmxWqOeT+02ZHuO2h26HxQUEojwRJ6Uwe6SCNSrUszQvmTNbDIhrNkmRCunFOwTWmQfcv1WfaUHiCjmRcKZfDQ9MYLmxBJsXvnRPLdVIL2cTjfSbmXF5S4j5qjRWZwj1cvgHEqvL+ibiHsJZEMwywaWwnNo3NYHxsUs7bemkJN+58guW1W6I/9Hy68rLY00m3ZBtK4cyikHsc82LbyKUnsWv2eRRyo0KHXF6fx+LSXdy9f1XyF4OAWXgJmQxsnzmEofy0TAgXlq7gweIlMZUhICT42zK18/9j7D2Y4zqzLMGT3mcCmQnvPWhA70RKlOhJiaJUUpmuqq7ump7Z7YjZ2P0pO7sz07Exs93RU7PTrkolURJFUaL33pMgQILw3qX3buPc7z0gye6O3apASKIoMJH53vfuucehvXUdUgkj8jmzMPsmC8+JNPoH7mFs4hkcnpR0EypfpR4sI3fkKgjUXqvKzlWBXWqPyK07O1HZMctQCqek3OYydly8eBu3bz9C//OX8Plc6OhsxPt7W7BmTZUKR+MwTbBnNsuXpG9Laiu9f7wqgCSlx4UcrPRnW83S90uVC8+GCp9P/ERS+UQ/vci3lRdPpbUyrIwSW/qSjEhyKcZ/JwM32RqDSIXjkTyWF9J48ugVlmaTOPDOcQGEnb0tMFgLyJYoUVXF4UYDFxNmAaBWkxGzk5P44g//hFymiO6uDdiyYx/au7cgHKPPn8oBqm6WsDg3hrM/nsTA4FPxXK/ftAnvvPcBgjXtcHlrJOVQ9d29CQh1UCafBb+0BEz99yt/lh7rUhYsoy3N1dimm/G0gKg3wmreBITlCzn9vNbBoN7fJvJTLo212jHd5/+G0oMrLjnXFG5U30szp2tnvd5JqF6Oeh0K5Krf+zZYfBMQqqW1DjYVcaB5ncvrzPT7X6uN0G1IfAbG0xnE0ioFXphGvSNOPF1qcSfsqCaRlV2CVhvBH4VrKIJBfmULXBpw6aoxY6WczAQEhezKJY3BqhLe48J0gWEwKiFU+YcJFiziPeS9pNd/cdHMLtNkNgEWF1qdzEogEORVaGRWsniOCwarfMHCJXcBiaUwTbMCCtmLZ6c6wUAZfxip9DzimSWRnmZYWF/IIFvIydLOYXUj6Aig0lIBj8GLfAJIRQsw2t0o2R3IWEwweBywVLph9ThhdiiVFJn7LANwEiHEo4tYWpwSPzerGKgkoo1I1W85RZ1F2xXJHLlXJZfDLPUdlI9Snmo0OeF0VIpiQwBhkf3JBkTmwkhEkygwC8HlhKvSB7OVuCcvqalmpFDhKKG+0oZaH6thMiIfteSnYSomZXHP98Fq5LlTgN1cEmBIhS+7A5UbQj0zxILF16aVCtMPycWQEFaiYjTIa2aKMZOW+XPRQ70QzSKSyIhii6CQbCJ/v6T8a3JiG58rVjMc2j+bpfmiCMPNF9Ml/oF6j+Dq9kSZWfX/8df1C5cDFAcQBmgoz4ryM6lEMh78eXmgkWWhp473msTwU+KWVxuKlYOkzIhbLt9cOUe04BQCCUUwvB0woB66+sFVDgql5FmTB+gHjQ5oVXql8oepFCLeCKpyQPkclc2aHiIdEHJAoXlcetIKeQGSU1NT+OrLP+LRoweYnBgVRo6Aadu2bdi2bSu2bNmKu3du49y5sxgdHRE/VGVlBZqamtDR0YH3jx5G35YtcNjcsi3k4MWQAUUaaTQvU+IMHMgTePnqBe7dvYUfv/9O5Gn8LCiL9Ff6BWQuLy1jbGREQAm/uPnkwULWLxYNIxGPSTAHU6kisRRa2ztF1rdv/0H0rd8gIFeV5pbgsNuwvDiPv/rP/0FkjPPz83KdeDxubNiwEdt37MLeffvhqQggxwceg16KgJkBL6Ui7PkMTp36GmfPncXkFOVOUZEHtLS3Y/2GPnz66efoXbMW8QQDUFQ9BN9fylYfProvTBcZxlg4JN46/dClGZoDmcfNSHOXSKE4ANF4n8pmcOjwEex65x00tjSJNJXl2Hfv3MWVK1dw+rvvMTczK+9XdaACwUp66gyIxeIYGx8XENLY1CgSBn5WBIqUdPBQ5gOJTHdddQOaG5vR1t6K58+f4vHjB3C5nCJpdHtcKnQnmxWvI9M2GRjEBLt4NIUdO3dh9573sPu991BX3yBDBJcRItcwGfH08QP81X/8PzA0OIBkPIacsYiKYBA7du7Bex8cwL6DR1AkK5AviaeTkgOP04ZUPIz56Qmc/u4k7ty6iamJKSRSGQEcnWvXY9uu3fjk889RW1ePTIb9eVYUM2n0P36E65cu4PSpr5FNMBDBLCmtnWt68ZOf/RRrN25AQ0uLbJp4bWdSWZFFV3or8PD+fdy6fh2Xz5/B2OiwADR2VAaDVfjNn/8We/a+D58/IKbneDIJMwNgSgxUiWFy9BVePX+ER48eYmBgAPFoVK45tXVX5fYB+hcrffB5PfKzUtK6uLgsmzD6YVVdiUGuwb3v7xeG0O3xSQqXZLFR3iqJtgoE6aEAbysFylNG9Ye+nBdaChfBMD9TesJkUWCzYHJ0GP1PH+PsmdMYfjWASGgBmzf1Ydeundh/6EMEglVYWpjF9avn8PD+NWzZsga9ve1obKyF3WWX95hyoSxJSHn4c3gxywPZbrHBbXdiamwS1y5fw8WLF/Dg0T2s39QugLC7rxY2dw55QxRGSljoXvpXAKFiCbVk5BVAaNAAoerjUz8rWSIzsmkj0skSWprXoqmhB15XjSS/pZJFDI89xOjEQ7g9lHezTiYqD0K2q2TFg8zNs2Kq2tv64HFWy0A6Nz+AxeURhKLTIjU1mlJCXcpQT/Yt76bTFs2Na1FT1SoPYfHeISe+EPrXCOLiiSUkUyEBhUWkBQgIS0ZQqBJlkEvbYTFVoLa6FVV+poM2wWjkksmmli8irVIetgj9LKEZ6cIrGhLiO2EYjPT+iXebnZBe2G1BBCtbFHBz+mGzOmWAIPvPapGFpWkshWcQjc0iX6IMKS3AkmX1VGWoSgz1HnMxRFkj2VB/ZR2qg60IVjbJn1MsWpFK5SV8jNJ8ylAJvrgoyhcSiMTnMDz+GDPzg8K08t87HG4J8Slk3Kir6ZZEz2BlFeLJCOYWJzA6eQfh6ChcboZuWYS5pDdI5M8yg3LhaRWGkAA4m87Daa9Bc8NO+Ctr4PE4sbg0jZn5UYyODSBf4IDFIAkLnPYKdLZvQqCyBWaTD5MzTzE2+QDRKMNncrIYZRdlZ9sGhJZ4nhK4WWF3GOBwljA08gSTMwOw2OMwmVV4lnxxm63hCHWvKgZ7pUhFqlPU8pGLASa8CpITxsMBq9EvPtYL527i1o1HePZsCA6XCc3Nfux7vw2bNjXCF6gQpp7DdJG2AErZudgW2QU/JqP4uwjhJF1YumMtcv+z25e/xmcFpVjJDIP5CyLnMtts8lcqYUwMG5M0aLsAwlSG0i0Gd/G9VgFCZMij4TyW5lMCCJfnkjjy7qfYumkr2joaUbLkkS2lUJLFhwLvfJVUBShAyNqJ3yOXyaO7cy227jiArjU7kM5RAgskkxkMvXyK50/v4t79q0gmI1jbtxYbt27Hpm07UDK4UTI4tFAZBWalFVczmupgqTxllICJy1+14NCWHmq0VgqQcovOag7QSmhY+TJO/+/LkznfngNF+aOlRq/8fkbrazUUvGr0CP0V5Ze8GlUloc+26qJa7SFUS5E3AanIp8vq1VQVlpKQq7An1XOrfMmciRWbw4AQmU+k9knNwarvU81xXJBIiqjW6ys/E9NrRcGihR3K26cBQekj1JhB7c7g7CFMJO9degNZYl7MylceOQFulGNzCYFiBoYik0NzMDIIjQFwoCSfgJCLUoalMANEVTHw13XPPFkkNSfnYbYytA2IpmIwmEpwuGxwOeyypDLRc6y1DZBZy1FlYKb8Po3k/AyK6ZzUt3islI6aBAixszaZWkAyt4RkjoAwTZiDopF2ALL7DtR5ahCw+uEqupCO5BFbTsPi9sHAs85qQtFphcHNcCcLDFazWCAUuKeyj7kacUQiCyIhpYLDbLMKKeCrCEhPIid7dj2HwgmZK5Q/V1OpkSW1MpzLDbtdgUH6CIsFs9yvxUgaqXAc86EQilYrXJV+OH0MsTIjHJpDKReDy1xAY8CJBr9TQmXsiMBrmoPVSK89uyCzsBoysBgVMLQayBoSa1BGynAwdQ3xM+HSSJ6VrGFiICezF/jM4+AnNSkQdpBgkExhNl9COF9CLJtHkr3TnNk4v2jXLQEhvYxW+hkZQEQZKe8LUQtl6CGcLXEQVTG7ZfscrddJLAYrCk+N5icpLDplJVVSRdGKHeT/pCBdGMKMkplxPJPNOzcParunwj81IKfJE1SPoaL75WzRXo8M4+VG5NUX9MYCSt8C6QOfDJbS81QmEeOmRqKCtXh7qXDR0jmlv8Moci6+NiJ2E+N5paxYPXT49wyWIMPIm3xsdARffPEH9Pc/lSAQpiLywbF1yyZ0tLehqqoKjx8/wr27d+UhTzkdJZ4bNm7Elq1b0bl2HWrqm1aS7lj4m06rBE8FRlmxoIJD0qm4MFF3797ApYtnEI1G5Ca2WUlxsyYgK7UADC5hYEt9fb0M7zxMY/GY+OJGxkbl0cpAk2gsLsN7S1sHjhz7CFu37ZQeRDJwpLDJPk1PTeD/+s//O+7evqlqL6RKwI0du3Zhx87d2L7zHTg9FciVDEgJICTzaIeRMsZ0DKe+OYkL589iYWFOHqS8LtYRTL7zDvYdOIzWtnZhCAmK+FpDCwsYfT2Ey1cu4dmzpxih34/hIGaTsJ0MaPF5K1BZQbDgF68NZQ6ZHG9sbpry2LJ5q7CdHh8ZJqcwpJcvXcSF8+dw8/oNCWuhR5Fdh+ITY4KphYygA62t7ejp7ZWDgoE4r14OYnZmGqHQskhZVYm7Qz5Hsld8XwlE161fj6aWZng9bgmd4LXAgJG5uTn5M3Jphtqk0bNmLbZu24EPT5yQkBeyAZSlMlwll07i/p1b+Kv/8z9gcmyUcarIlkrw11Tjg/2HsHvvPuzY8y5S2SISacqxyTSY4HXaEF6Yw8TIEH44fQqPHtzFwuKC9NSQfdqx533s2bsP+w4dEr9nmqCOybWpJO7fvoHrVy7h4vkfUUhlYOM1Z7Wht68Pv/j1r9G9bi0CNdWIJVICbrlE4efk83hw7coVXL14EfdvX8fM9KR409mZWVvfiD/98z/Hjl27YbHb5YGip7BFIzGR1g48f4iBp3cxNjaOufkFGS6Yxtrc3CLXpN8fQKCyAv5Kn4Sz8LMYHR3Dowf3MTkxLu8/rzN29x08fBTvf3AA7V3dUk4djhAQKmmqXnGiV1KowUOdL7IBFm+gtqHV5eUaS6j2piraW6LIDSUJEiIgJCP44O5t/Pj9KcxMjsnD98jhAzh06CA2btklg+/o8Ctcu3IODx/exPZtG7C+rxvt7U2w2K1i9KaUg+capaOKUWCHH7epdngcHkyMTuDShYu4eu0Snj1/gC07e9G7sQVNHZWwOPMoGJIwliwwkTHQAkMkOESTtlImpJ6WCowIQ6iZ1skCczlDD5aqfuADiNegCamECR1tG9HStEYkM2StksmsSEYnpp/B5eb5UEQqzfAcDrxqOKT0hgEs9LERCHALzWfA3PwgIrEJpDNLKJSi0hnF41zkmBlKTKvgcTagvq4dVQGeWS55AEqPlAQE5aQMnrUG0eg8Yol5JNKLAkolPICyGnmgGGAs1MBtb0BLcwf8FdVwOSqQTOWRSuWk5oYfPYFUESlkczHMzU9ISE4iOwGjiemd6nPgw59SVqvZD4+zXhjP6mCzgEEm3sYS9I2oJSK30Hx90QQl2nPyBSOlghlJUpXPhpHemiyTITCUi3rc1agOtqA60Ayb2SebewabMMWUwVJerwuV/grU1ZDBSSMUncXI+BPMLb6C3ZmD1cYFhR25jENCfGqr+BpbEaisQTzOvqopjE3dQig2LMsqphlLYITWb6hYc4IMFhiwOseMdIpVKkE01G5GMFCHigqvAEIyhKPjBIQJuD1kFUyw2zzoaNuEKn877JYAJmaeYGTirvin+Yyv9AXkOmhtWoOpqSVEoyk5i90eyuCteD38HBPTAzBaQzCZCaJlMlF1Exqjr9RKHJrV0KqSUJVKQLI66aMk282hR+LhKRWuBAoO3Lv7DE8fD2Dw5SiY3RSscmPnjgb0rqmFt8IrgJAsYV6qiyiBU7OHAjZq4CpqLBDDWWTBbDZL1yzPAy5+CUSS2aQERfHWooyMDByHTBZ/k7OkTI2MGiWj0jUmgJDnDiWjZoSXMpidiuHF0xFEFtM4vPdjbNlIQNiMopnPgLQkE4ucUNxeRhnGCWBnJibw1Rd/QDqRRVtTDzZufRdt3RsQS5YQiiSxtLiMVwNP8fLFU2FMKoN+7P7gA7T2rEV1UwuyWRNyefVeKhm+AkTK41gm69SAn7LS8EhRUkPhBssZQm1w02Wb6tuqSU51GK5KMN9exJWneKpgGPWaeAboX+VsmsyLmm1JWMKVwnmtZkWCRNTvUbJ4LbdXZKGqa7ocEKrvsZKbswLmRManK0y0UEH5mVYkfrQQcPGzap3SAe4qIFRqDP1LVCm8KKUfT03COjTlNaLYWnqe9QRtDSzyNedpZ6GUmfNWViX3E1TxryKxJyjMCBgUH7Z0T9MPTwBI4QWBPxPH1T2v95dyeSep9iK/Vp+/2cbOXCOicT5TS7BRZuhywkmJvSQvKtBKL5tIGGmBSCWQXpgC0gUYCxbYDXYJXGLSaL4QR7YQRjK/jGQhhGQhCrYdUhppNdrgMDsRcAXgtfpggxPZJJCIFWFxegUQFmw2lOw2wM70XaHV5LxgSJ2JPjnW4nBWTsZkXk7T/8C32WqBw+2CxeEQ5RAlleEIw5oUg5ZMERTyHuMc6obD7oHdTn+5E0aTQ+5f/ntzNIt8NCWVD0XOrB4f7G6nALRIZBG5dAymUhZBrw1VPgdsphI8tjSqnGHYTWmYBAymJOTJakzDyvoOZGCi7F2CZ/hsUP2NrLwp5dSVId2FkpitmD657k30/RbFI8ifg3NKlun6DNcqlCTLI5FOI0m/h8y5ZlFbcWYUNlLsRqrElgsGLgoNd18vl6wCclajc4Wa1jYwPIR0U++K5EpDsQKYpOZAl3GoTY5sQpjOKFS4ouPV8KVd+No2d4XN0xJKNW/lKi25AlD17hkCI7XhWdGFa2EKerGo2jAq2lUVW6tthzJqqmJzlWapDirFaiq5q4pfBdIsPDFAtoFyYxQUyOX3FM+AHIJFxGMRAQxffPF7CXqRqoJkXABXd0crPG52IaWxMD+PhYVF+XOqa+pkO/fe3vdFqlko8cZU4RpkQTM5an6V1FbYCG4lKcEsAulECjeuXpUAm+s3z0oRMMFZOp0TAznBxdq163Dw4CEJ2mhpbYXDaRe2igP1hWvXcf7qVSzPTSMVC0sxO/8Mfo8PT3yG3e/tR2NLuzBafNjEY1EMvxrE3/yX/4hnTx6q5KNcQZIcDxw8jHf27EXfxi3iacvlaXwm20GpngWZVBTx8AzOfn8KNy5dQGhxVr4fpZe73t+P/Uc/wuZtu1BTV49kMiVgiwuGZw/u4t6tm7hw/jzm5lQ/Iw9zpkqSdSFgY79jQ3MLamrrJUSGw5ZoqrXNvoSm2O3q/ROZjxmnvvlKWNWhVy+QSkThcTmRyqTlMAhW1aCjowfbduxCT+9atLZ2yDWzMDeLa5cv4MGdW3j66AG8LocU0bMLMJnJSedVU1s7etetx7vvf4CeNWuEPY2ElzA9OYGrVy7iycP7WFqcQy7J6GUzahsasLavD7/67V+go7cX8VRablICwsjSAu5cv4r/8p/+E+anJ2GTgcSMmvpGHProI2zf/S7WbdmK5Vgc0aQarsj0Oc1mzE9OYOTFAC7+eAbPnz1GOLWMJabMRuL4/Oe/xuFjH6Nv41ZJGWUlBD2E7C68duUCrl+5jBvXrqCUzcBBD4HdifUbNuNXf/ZbdPb2wBuoxNIymRp+TiaRTtntVpz/8QdcPPcjBp4+xuLCggw7lcFqtLR3imR045at4sngIOqw2cQXODY8jLM//oD+p/cwOfZCjNEFGttNNtQ2tGD9hq1Y37dJPgd6WCu9LvgrHLIYuHfvPr7+4u/w+MFdeCv8cLh8sDg8+OijT/D+voPwV1ULsOdihOeASlZUXhIOvFyayICp+U8k6F4/T5RWSHERGiBU55bmJ5HfW1ByGYsRTx7fx71b13Hh7BmElubEpP2rX/4MJ44fR3Vdi0iFB/qf4dbNa3j27DG2bNuATZvWYd26blU7EY8KO8HXwp5M6dxkb2HJCqvRCZ87iLGRMZz94Qxu3bmMV6+fYM/+zejta4Y3YIfZTq9nEVRLCldq0gJXTFy+UWqndXBpUmX5XXz4S28fmVO6OrhRTmhgikECdmRTdiSjNqzp3oX21g2SJE0gxSXH5PQLTM8Nij+Www/PFZ67EhJkd8oyQBY1FX5U+IKyAAuFFzE7N4hUZg5mSwr5EpPg4ihw45qzI5/2IFjZIQE2XO6whsRkoWk+hnB8CW7GmDsqxdSfTMal5296dgBzC0NwuAuw2pWfUDbaecBRWouAuxfdXW0iAy0ig5nZGTl/s5kC7DYnAoEaWS5xuJmaGheAtZx8CoMpK/eiqgMwI5uihKoKXmeTSB+rg/VcbSAUmcPE5CuROHndfgT9dbDZ3aIkmJh6jaGRp4AxApjiMJgzItPkdUmPJovIqZIhcDEZXKgKNInvr8JdJQM2ZfUjI6/FV8ueQ6Yat7d3AsYClsNz8hkshUbg8tILrg3KOQcMJS+q/B2oCpAhbBBmiN9rePIKlqNDcPOcZDE6a020Piqyu6okmYOzHSaDXVg8gruGOvo/62VJs7g0i7mFcUxMDqJQisHtpVydw4sTbS0bUe3vgMtWj8nZxxiZvI3lRaY421BX24bGuk7U1bRhaGgYS8th+P0V8Pt98Pu9GHzZj9HxF4BlRq4NMpgMaylJ8I9KIhebCT8Pyis5IJUY6MMOV5W4TQk/fy4GdMnPQZZBq/iZnpzF5NQspian5RziM6Gzy4/aOlYHaQmQ5dOG6ASVn0qF7aghXSTYTPrXoBLZCN3bL9VAHBCky5Usg5o9pCdWkrYVqMwWVRCEyvBRAS78uUxFG5bmkhh7vYihgUkkwnkc2HtElpptne0omUrI0nskYUDqDJIAEAKTAjA9NomTf/yjsCh1gQ70btiE2pZWTM7OSMUVPYZzkxOILS+htaMb67ewauIYzBVBGRwlI4uSdZmJ1NJeSSG1lHUNpSi2S6VBKsUXfb5aroSws6sBL2+otTQmTZb8GuxZDYhZZevK5fzlBfT8Xoqh0ySdb3sJJctCERL6//j95WJgIjTPfNoGtPoGFZKqWwdUkifBnq4cYzgWQb4AOg38vcGUaB4//dool4C+Qaho/6ADZhXAo82u8tkrZRqlryrtVykm9AolZXVQEJagkGBEeQ3p5U8K4FM+YFWto3zBKlWTwJAEAv9Zisn585iYqLzad6qkzZRHqi8yz6zs4efKe44LTelItSj/KxVUJHd4HZD55zKEzxippMmnFBglACWUoB1kcQrmvBk2gw+llAUlerszBDTsw84ihWUkS4uI5OaRKkXFJ+sxuuE1eWG1uWAWIEYwSvbaDphdMNJf7vDAQIUGk+1mLYG6AAAgAElEQVTJrgouT0uivZ3LbCaosldVlX/KPVk0kIPMIm8soMAHptmAZLqEULiIksXKqBcsR+Oy9OTl7bS5wJRvytupeDJYLcgbgFypCEs4DXOSKdm0mVmkCoIDP88APp8IQqUqzWqA087AKheCPjMaKnNw8llQSsJmiMNuTMBpSsKKBEylBFDKAKWctjykf9wGI5+vWfoTGQLEZHiCOI0DE+EEE+iKyBu4WFZMcTqfQzQDZLg8MxkQZSJ2IiaqBYvNAo/XIwnWvF+oGmRgH3NBeBDQ12+4NThfsnArppWwyx8nIEsBpfIbZvVGUtsb3oLlNyNvjvINiE7v61sSAWPqzF3x5eibJG0vt8IK6v+NxNtLh6G64Vd14vqvk8VTdRflceRyw3GfphuPtc3Um+e/kgCUH0a8gWnU1UN2VCSfGhwlj4jFkbxNiwWpGHje/wwnT36JoaGXIsckSCaLEOAG0sjtRkzYJsrtmHbJmoXmtg5s37FTQjf8gXq43ZVCBXOgoPyE2wZ572Vvzy8D7CYrCpksznzHxMHzePTkupjbadynBtxud6GhoQlbt23HBx/sQ21dHSr9fqk0IHjNZjO4fOMmzl6+glf9T7A4MwFDPisbT4fThcMfnsA77+1HR/ca+CoqBUzPzUyLLO6//fVfYaD/Kex2xpBb4Hb7cOTDj/DOnvfE22ay2IUdpDGd7xK9YvHoEhZnh3Hu+1O4fe0SEuymSsQlafKDw0dx9OPPsKZvk/J8kdpOxJGIRXDz8kXcu31TElLJYIonraIC1TW1WLNmPdo7uyQhjWmSHq9Pbd61RDCVLEk20SpdfjwABeOXijj55R/ww/ffYnxkSAChw26VzRfZsHXrN6JvwyaRHNbVNcpnxGuC9Q33b9+UlNUbVy7JoUPgmuFQZWEJqxebt23H9l270drZhbr6Ong8LiRiUczNzuDHM9/hzs3rmJuZQjqZhrFgQm1jI9b0bcCf/ObP0NHdowFCuwRHTI6N4OblS/jvf/1fEVqYF+OvyepEQ3Mbjnx0HJt27ET72rXiPaC3xWZhObRFdOAzo6N49fQpzn73Hfr7HyNdTCEci0mozK9/8xc4+uEJdHavhd3pkuGJ1QSxSAgXz/8gPrgH9+7AkM/DbbcjWFOHTdu24/Nf/EqAt9XpQDyRlu5JSU/Uuu5On/oW5378Aa9fPJeKCMqMahub0NmzFp9+/lOs69ugCoUFYBkwOvQa/c+e4sb1qxgfGUQkNCUeQIvNhc6e9VjbtwUbN29HU3MzqqqrFfg0m+C0GvHs2RNcuXwZl85+K9tuJq26KwLwVFTh2EcnsHfvAXgrK9VygAFKvIcJCuW1coSyagbyNwEhzwnZ1uoPaV2gpndTauym2hBzSURAbBJp730y9efPIrw0C4fVhI+Pf4gjBw+irXOtPDxfDfaLt7j/xRP09a3B2nXd6OlpF0AYS7J/lN2QKtBEHq75LIxFC8wGJzyOSowMj+LHM6dF6jU8/hzv7d+Kng3NcFfaYGIXurEgzwQFCFXgBQ/1VUCoHbbCrDBNTgFCKd02UWrDhzjZDg7T3PY6UMi6kUu5BRC2tfaJL4sgIptLIxSeRjg6IwM4z019qFH/rMrB3S6ms7mkVmZxcQlz8zOYnSPwXxAAZzQlUTSkkU3Tq+yAsRREfU0v2pr7ZCnHYIRQZB6h6ByWo3Pweqrgr6hDMNAg3lWGB0zPD8oXwSVfP0NFCFqZAlrn24n64Ho01lcDpiwi8QVMTpKFnpNgF583gJbmdvgrA1LRMz0zgdnFISxEn6FoSIraQNhUKSR2w+NqEAas0lcNh82FUHgOC0tTmFsYkfQ5r6cGzY0dqKgICssiXrvJF8jk5pEvhWGwkCnks0qF9sh2njKgAoGOXTyOrGYIVtSIP5ZKhJHRYbweUoCwvr4R7a0dTOnCcnhWkl4XQyPCEJppJaDaI2NFqeCW3sjqYLu8X6lkFkvLS3g9flN+P9UMPNMkOZvXjSZpVf2M7Aa1w2yyC0Nos1SiNrgOwWC9SOuXQ/OYX2CR/AsBhB4fhwlutB1obepDsLIdTmutBMoMj99FOBQXyVVH21pUVzVJcuDr1yOIRGKoqakW1tHjdWJoaBDjk4MomaZU+qyDIIPDLYdyTaUjPY7K95QnIBRpG3k3xXTK89hIQEhmhOeMGXaHW3pbI+EYQuEoQqGI/DoXhR4vPfB6ibhAF8VeyV/0fjlNGyBvr+p55cJFqlBEOqj+qhbeWhqqgKI3azJ4X3Kxyt+RK5W0cAflFRNAWCTTZ8PibAKjQwsYGphCMlLAoX1HsXnzVlESFU1F8VgJIDRqgJDBU0yszRcwOTKOk3/8ElOj87AU3Ghoa4evuhrTC/MI02oRiyIVjaCYyaC9oxvrNm/Djn2H4KiqQ8bsQK7A1EW9M1pjSLXwHl05oWT0KpRK+fhUuu3KjKYtzsrZtvK5alWhpZQYb3vzlPpi1d+9KsvUfXqrsk4dTOqMoQ4+yxk5+X7CRlJOrhbK/IAVQamYPcXwKUmn7lEUNQIDODjraYq3lbRR7VIRFdxbCaTlP3f5fPnG3Kv5BFckthogLE8zJfBSfkFBrSuyXc41BIRSXs/U0CyrtgggygEhrzIlUWcfMUNfCAYVCaIAIXMkFKurugw5y5lMXKioTj6h0sRWoM5zYeIJdmTuVgoMfdZSTC8DuHSFBiWrGWHkCuk4zMkILEUbrPCimLSgwD7BFKXq9MMmkTYsK1CIELKGBArmLOwlOxwlp4BBAYQWFwxmtwYGPQIIDVYXaXgUNdadH6fdRna/KPUxZCX5RQJFQm+oAjBSUJtBqpRGFhkJa8nmKd23isQ1Z2DhO+WsEq0Dm5nMnk2UIJLwyawUqwlGhrHkTLDklGeYYXCqI1D7v3weDBJU6aYM96H8ttJtQku1GT57EQ5zHg5TAnZDHNZSDJZSDOZiXIJmzCaeqZpKkoCzkIY5n9ZS3SkVpkqCeRFadY10VBVRFKBbkMCZbDGPVE7sm7KgjyZjiCbiyPNeYKCM0yEMMOcx9b24iGYgGq95IwzXnk2XuMVayQvljSnBCfqNpC7SFZ2z7uMTgKrKdmU7IwW/SorJTYYqcl+lwXWpwNuAUJcGCP2vMYXlN5IOCFfLk7ROG713RiJlV2UJ6rDWNjDacLciWSjzH+q/9s9uYH64DOkQ0Kf9AFLmqeQH4jPkYVIsYnTkNR4/Yiz8KRW7n4jD7XRIJD0ltblcBoloRL6XBNdYrAK+PD4/enrXYMOmzdiwYZsMKLzoyAzGkgmpGWDMvhxOHG4LBbjtDnkA/OEf/4BLl87h1fBjxBNMgGKipVOAzJ4970nVwvbtO2C180ZXhdq8yFgcfefeQ1y6ehW3rl7C2NAAivQ5mE1SYbDv0DG88+4+2TBSrkcmlCmXlMX9/e/+q4SdkAFwujzwB6tx/MQn2Ln7XTS3dkhCEyWM0h1O87LVhtDiDCZGXuDCmVO4e/Mq8umkyMdIbR/+6AROfPYLtHX1osIfFPaV4HN0+DUu/vg9Hj+4J949HoAEGZS/ruldK967to5OuL0+WChLNa+WWfNzEfkfASHBoHwxKIE9PGl8+cU/4YfT30hvUyrJ4B6jALpAdQ3ef38/tmzbId+bv6YOSCPi0QhePH2Ma1cu4tyZ0yLplKARgwmVwSq0d3Zj7/792PPe++KbZKAMPTesgQgtLeObr/4o/+3M1CRS8ZQMgo0tLVLj8Pkvfom2zi6JC7Y7OIyZ5M9iwMsf//7vEQ8vw+1kjUYFWtq7cOT4cazbtBn1bW3IlJgizYJ0kyTNsSR9cugV+h8+xJlvvsGLF0+lziSZZj9iDr/9i/8ZRz/6BE3NbbDYHBIqVMilsTg/Iz/X7ZvX8OL5E5iKRXidLrR19WDrzndw7ONP4K+qQVEGdbX9JjNIyjyfTePbb77BuR/PYOL1kPQF8kZs6ejC2g2bcfTD4yKPVVtlysfTuHPzBh7cvYv+50+wvDiDnHSqGeCtCOLQ0RPYtWcv1vVtlm43JjQyKIESJRbsUrL8w5nv8OTBDUyNcyB2wx+sRVVdE44cPY7d774Pl4cLAvNKcqs8COV8UAyh6k7VACEPxHKZkcYQrpS5yxJKnYpcWHBIINPDUAkCwoH+J3j04A6uXDyHxbkpiZTe884u7Nm9Gxs2bZcE4bGRITx6dB8vX/ZjzdoudPe0o729WbwYqWxSLX4o37CqrkOyT4YCvRl2uGw+DA8N44czp/Hg0XWR1r17YCt6+lrgqrDAyI+BDx0dEIoNkVtnHRBqZyKfmNwsygCnA0LVe0g5I7vtJLqfD9OiEyh4gUIlerp2KJDGoA6JyS8gnYkhk43LZ6pLrfVBjMoBDgw8i6Q2omTA7Nw8ZmYmMTv/HNnCIpwegv+shNEk4wWU8kx3bEBz/TphI3nehSNLeD38AvPL44gm5uF2V6HK34ierj4EKoMiFJxdeo3J+UEBp+lMVIA/AUo2A3Q370VLXR8qfE7xG9L7NjE1JhJMsnOBQC16utehKlANl9ON2fkpzC4OYy7Uj3xRBbVwCmJKKasSqgJtaKpfIxHquWweo2ODmFsYQyQ2C7PRK/16Xd3rUFPTIHLy5cgMZuaHEU1MIJ2dF0BIORfDr+T9L5nY+SEMJNNQ/RUNIhutCtZJJUMsFpXamuHXr1FdVY262ga0tLRL+ulSZFYYwsXlYZhtaVgsqn8vk2L3owPN9etRW90Bn7cGmVQOoXAYIxOPsRyekrOJs6wkEUoiKr8yqoxYiuatElBDfzEBYU1gPYKBelVjFFnGwsIkhseeCSD0+tjzyKWSHS1NfZJEa7dWY2z8MV6P8uxOwu2qxPq1W+DzVkly6ujIGOLxpHjnfT7KsSwYGX2Nyekh5A3j0k/JmiECVLKE8jploNcK3BlaJsCF1x6Thjk46bUy7HJTDCHZDj7PeB3y17j84pfVahffeZZAPR9ZWbNrcFCBQm0C0WcCxRIqQMjBV0ZjGfr0QVz0d0reuvLvlAeS16RJ4vwVQ7gKCHmfqi4xLgdYkbI4Q0A4j6EXU0hGizh84Bi2bNmGto52tShm9yPNPiLkoteR6Y0WWRCPD4/g5B+/wvDAGNLhIiqra2D3+bAQDkuAnIXhE5k0TPk86hua0LW2D1sYJtPSAUewBsmcCem8WhQIJBZfpnpX6HPUAZfugxWrjdaHt6JxXAlp0UOAysJlymYuHQiWz3flvyZ/vt7zrPkDdcCkA8a3AWE5mFz93FZyptUScIU91ECh9hul/oPSdU2SSrCrs5ErMlMtbVS7QFbUJSsJp2X5Ff8aGCwHgf8MEJYlpb4BCDVGVo5vpt8SfIj6LitnXp4qNk0px/tFLSN47/Ac1lhDAYUam62lcqtnIDM/2HPKvlO7LPApF6UsUq+e0c1cDDHhdacz8fw8qPIiq0TZqtlUktRhennzxTQikWUU0gm4SgVYSw5YSm6U0lYU0gZkUwrM5vIxAYQZYwg5Uwx5UxpFcw6mghlmPv+Ysm+mJcQNk80Lk1V9Gdh3aHagyNcKo9hhOJO4XeQ6C8gnssjHsigm8rAVTWJ/YehTwUg4mEa8EEeqlETOSC8ebRoulEw25I1WpHJkG+0i5TdzeVygt1f1qXIZZ3VaYXc54LV6YYVVVG20OlFqKuy6kc8+nqEqKV+v/GCQo9sGtNQ4EPCY4XUY4bawkiIOYz4EMwNninE4rEU4bAx4V+cNCSdLKQkLUmJTE4ZQnhu6xUUKJVEyU6bLRxbJNlVETy8h5btSVs+gxVRcchwYLMO8DaXqVthN+oO1OZvyZcPVJ1MlaklF/6xJJ0Wfqmuky6/yMrZNpYvS36aGLCUz0MozpTRWyQhW/6dAltDzZUEycqPrwE2p91cOpDdvsDKPYxnDKObeFUCoacO1KGFJGH07PvmtTsLyG1Q/qEgwi+mXqzMe6kx2os9MC7uQ6gmDAU+ePMS9O7dx4cI5zM7OyEOAfgRKFVwuhzwoyHzxZ1bgWHlJ6FUjqJEuvmOfYNeud1FVVy3vOQGhw01AaFcGZEoYsjk4GYudyeG//7ff4dLlc5hdHEciEZOHXWVlEF1dvfj44xPYvGUL2trbRNpJKamS1Vjg9Xmkm/De3Xs4c+okBp49RimflW2/zeHEu/sOYue7H4icNVhVLWWV9GtRSvjdl/+E8bFhkWcSzNbUNeD4J59i2853hE2iTJSGeeFQTWaRd85NjWHw0V1cOf8DHt27RTpAhmpqzT/+7Gf4/Be/RlVdI1wujwyClNdx6CcbR/BJnTcPL36427bvkDCW7dt3ShAL2Q2JcmfKpB74Qc21xvaoUmcO7mYBZ2TCvvzi9xIAEl6al14e3hf1TS3o6FkjqZ9ks3xkBhk/XCwJ85ZM0NfxBFcunsf3334ttDpvpHS+iObWdgky2bP3XWzethXxNDfaJrjdTklzjUfD+PIP/4grFy9gdnoCiVhSpGId3d3YuHUbPv70MzS3t0sSlNPJmhGDSDcvnz+L89+fRiYZh8/thNsXRHtXLz468Qm61q5DRbUCaDKCMNzJQPbYhNcv+vHk7h2cPX1aAIjBxjhqJUv6n/7yfxGGsDJQI5UjfMAQ7E5PjOL709/g0b07mBgfhqFQhMvhQFfvWmzYsk0AmruiEnkOyLJV4mdSkkEjGY/g/NmzuHntKkILs8KCc7tI1pdg8t29H6Cjq1sAGlnypaUF8TcSFBL8J5hEWEiiMlCNtvZuHP/kp+jbtE0YY0nN0qQS/Jw4C125fEFA/dgw02YpMbOL97a9ey32HziK7Tt3i3+QVJkspaTyRksIlcxmteEWL4l2vikzumL/uczSFV9yHpU/qLVhiaEy0tNkNmBqcgyD/U9xmR2Mr14IwG1tbkJvd7csFxh4tLg4h5HRV5ibncKmjWulg7C5tRFmqxHZfAYm9tQxbVTzBZC1JXNkZA+TlYmzr3Hm9Ld4+vwOZuaHBBB2r2+B02eCwcKCdRX9Tf5TWCgpn9UcQCIZ1SRwWtccA8v14ltq4DjkMiWUgUwMPWKaprHog6EUQFf7Nkka5fCtpGFc9LGHTVXS8H2kZFkf2KRPs2QU/x+HC/59JEqGZhGzCy8QS0wiXwxJKTurKlIJCnW8qPBSVtiL5gbl211cmsOLwUeIpRZgsmVFVulyBtHb3YeAPyiAd25xVHoNl8MzyGaTIgUUsFW0oL1hO+rZnejkn0+J5WssLc0jHGHqclGkrB3tPVIDQzZzcXEe88sTWAgNIVdISEgNwQ7ZG4fNj4baLnS1bRaQm0gmMfjyCRaW2McXRiZFFtGH9es3o6mpVeSu8eQSFkPjmF9+iVhyCkZLRvqqJJDKaBMJLgFhIccAFybp1qPK34TamiY4HW4JspoYn5Bkav68NTV1aG5qlc+awTVTM4NYWBqG0ZwE1UpUbaRTJuQzDrS3bEJddSc8rirkcxwGkgjH5iSMzOVmnQU/R3ZnxZHORhGLMQI+JP5HxXQpr6/TUYXm+m2oCTABNYBIYlkYwsFXD5ErROCtIAtPj7sdbc0bEPS3wW6pxvDoY7wauo9kKgN/RRCbN+2UxFgGOExOTMuzikFqFRWsFzFjcmoCM7MjiGdfAsYonC67yFk56DDggOyGKH9E3sblHu9VfbmhkoMlNIosnPbveAaR7eSwK8Et/KI3lx5x9vrmFpAvxFaZQd07pyYPbeRY/SvPB+FUJLxmFRAqYKgkt+rhzpg2jUGUtFT2xSlVF5UoHNBYci8Eldmo9d0Z5F4nIBx5OY9XA5NIRYs4cug4thIQtrdJX2iagNDMe1xZZristZmsSMeTGBkaxskvv0J4PoYqdx38dXVwVlQgkkwgnUqgmElheXoay7PTcn5X1zeib+cerNm2A10btyKSMSEhjIeSgirgpTFnZYBQZwhV9gIH1rLJrsxr+Pai/e1/lvdTO1v5HcrlozrT9jZDKBLQsrnwbYZRB5Ll8yKXH0o5pp37stTSeze1c19jvtTzQs188nlqxfB6JoZuM9KGUy0NVJMUl9Wa/f8FhPqcqShLpZhTvyZXkEhE1eyjeSglXEaF2vG5lifLJlpfmai116yl88pPqQChImE4byuihkCBny2BAAEewaAE+Wk1N+IDFG8rF7GKVMkx4Vb687T+YSbq5shUMjE0LfeFxazfH7TRxFHMZmDJF2Ap2mEpuWAp8blCFQPv6yRy+QgyWEYGIWQMUWRKCQlOMpbMMJcowbTCaHYIIDQz5dPug9HqgcHiQtFgA0XTkmovjCq9g0lRu5VSRRgSJZhSjEGjd5HSVyPSpRTi+SjChTASpTgK5jxK8jO7YLC5AIsLBSPDCX2w2ythYD9suojQ4pKQPDAVYHNa4XCT7KmUM02FZmbkSxYnBsBhtakechtL7OkrpZUrBWORPaVFBCrsqKp0wu8swGVOwZBZgikXgikfhttWhMsG8D/l0pNEhtUYg92UkAUQ6TIjFXg85wgKGaLDM4hJ1mq8EcAnkmO5RwsCDmlB4xf/nVSUkCCRzy6rgkBpS+KmjRJwmxOG60+nS6IxJrhjea1Q5arw8g2/nZbUJxeu1iMoN50GCPWbQZd06jfxP7tJVnGddhOsGoBXZKNv9w1qGuvVbZWSoCkgusL8r5ovNXpe0nokHEcHmVqprbwG/YW8Wa7KN5lvmioK5UDJbTE7srRIXt5MFoYJGEX6xoj/mzevS4E25ZnU5PLfr1nTIwEj7KqKRRlPHhEJFVkbShp1E/ehQ8fw/t590vfm9nolGIXSUpOFxn2tHiOXl01jMhrD3/7N3+Dq1UsIxRekEJ1SKekT3LgZH5/4FD29PfD7K5FKZZGSjUxW2EGGE1Cy90SrCXj+5CEfsfJANdvs2PPBQex87wNs3LZdNtP8GZgsSoBy7cIPInskcKzwV6GuqQXHP/kJNm3dLoCBQDDDDTi3cUzLtNkw8XoQj25cxu1rV9D/9KEkY/HzYhDIZz//FX76y9/A6a0QwJBOpQQMnv/xjDAvM9NT8j0YHEIQeuDAYby39wO0tXfA6/NJeAnrD6TWhMbYkkECHiQMgpsVAYMMfzEjFgtjfnZKuhQvnjsrQKuU53YbWLdBgZedu/egtb1D+aq0bZzLbkcyHpU+wMsXzuHH774V1pcgM1soYc26DfjJ5z9F38aNaG5rRTTBwmKILInsWyIWxpe//ydcuXQeC3PTiMeSwmKs37gJO3a9g0PHPhI5JqPIndTjl4o4feobXDp3VrxphWwGPrcLlcFadPWux/FPP0VrZzdsbg8Y68jUqEIuKyy9zWRC/8MHuHvjGq5fuoSRkVcwWAoSXsDetL/89/8rDh89Lt4aLiTIxi8tzGF46CVOnzoJXgusUeD1xm7NxpZWNLd1oq2zW0zl9L/ounNKUfLZjLCljx89xOCL52Lg5kOC14ECg/vl2mDlBJkHsjOjI0M49fVXuHv7hiTGZrMqbrpv42Zs37Eb+w4eRXNrp3R2cblACZjdZpY0LB6QZ384jb//H79DaHFa3lsCGv7+vs304+7Hxk3bYLTQj6vSkLlJ5ZdKg1OVHyuAcMVHuKp+0PLGtbFQLaZ0VYTaWitZusgyDSWk4lFMTYyKx/TZ4/sYetkvMc6899asWQev14N0OoFQiPdpHDt3bMb6vl4NEJJxzcFEZpBsAf1STFmjLEwDhDazG0ODL3H6u2/wYvABFpbH8O7+Leha1wS7l0mFBRSYWCYR9PzZFCBU3kF9iNUBoZ54x1NELVn4WYm81ETvMbs8KR+xw1DwwVAMoKN1k9ROmE2UjBbFr8zwFAZq8H3VvSS6dJQMIwGn0+GF1czYbsaBk11NYX5pCEuhYSxHxgFjUsJbWARPJqo60IOaqg5Jx2Qi3PzCDPoHHiKZXobVyVdJ324Aa3o3IhhQgHBxeRyzCyNYWp6W1yQhWCY7zEYnOhq3oibQCpM5h8XQFMbHBxBLROTBzmAZSkbb23oQCFSJr46yyoXFKcwuvZLgFvpDCUz5jGQ/YHN9D3o7t9F3j2gsioHBR1hYmkC+GBWppqFYgXXrNqGpqUW8NYnUEpbCE5hZeIFIfBwGC1k41cfLQYLvJxlbhm+nEiV43bUI+ptQX9cKt9MnbPTU5CRGhkfgrwyiqqoGjQ0twpqxD3BqZgALyyMrgJApy+kknzt2tLcSEHbB66yS9F0yZCxOZhQ9/Xl87whiuIhhhQfTWyWoJ8ZC54S8l/yrw+5HS/121FY1I1BZhUSaiaVTeP7irqQEen1mUW+YTQShGwUQOmyUhT7Fy1cPZagMBqqxZdM2ua7m5hcxNzsvw0x3d7fU0jB4bXaWvYpjWIo9QaEUlnolsvCUPytAqLpD9coUBURW6zsUg6jmFZV4qdJ61fBKxcjq79UDpgrFEEqlpPb81xPL9cmjfC7QhnT5nQR7bwFCGcQVM6NAo5LsqYAQHRCWpP9NouGpZiMglJdokoW59MEVrViYjmN4cF48hMloAceOnMC2rTvQ2t4qQ10qpwChyLxYMyQx/jbEwlEMDQ7h6y9Pwpi3YEPvdtQ0NcMTDEiQRCqVQDYRxfTwa0wOvcT83JyEmDR09WLLnvew44P9SBu9yEAFzylZ4Go5vLzfGkjUAaGex7AyP+kZEfqgpydm6iBRIZ0VoK3kp4pA0IGRHvCnz47675FZtCzdvhxI6ov8lRyKMpCpQKcChMozrXVPaEt5da5zVlCAlECQnlX+VXyUopJbfY0rPnN9ZyCLxTfT7qmYeHum1H++8hyN1bdDG9xFeUN5qPrmAuuEcXqzeoK/Tb1G5RUUwKeH+cgfoIDsSnWLtqjQ3ycJHGExJa1eIu9nmqYNFvGTqaUKgwwli4FSSQJDKv6oICnRW6f+PBXNIyBAeQcLlK7yOavqX7hw4mHJykJj3gxD3gaLwQmLgfVIfL9TyBeiyBsjyBmiyBpiyJC5Y62FPJ0o/uRz0S6SUYsAQnK4O1YAACAASURBVK/IRWFmOj5nNAaiaWm4wrTHaWiHKWOAOWmCJWWCo2iFlb2gBiBZjCOajyBcCiNhiKNgLaBoNqFktMHirIDFUQmDpQIWK3sHA0DOiEKqiGgohEwqKc9ai80Eq8MMi9MHk8WpqrPyeVFbESfwfOd9KRYeq00kywSErI5jNgC7ogMVTtRXV6Daa4TPlocxuwRTdhmG3DLclhxc1gIclhLMrJgp5mEzR2E304YmLacqAVmssWrOlTOEIFDYQXmsCCA0kBnWvM0EjvxSqgSGzNC2xXM+qaSjJh0QEo16YbjzYl4ajGVrYLGKEZGXF1kbfWui0/i8CXSZlUg5/5XS97dlAPpZIV4Fq0WYSP336BIEZQAVgcaKv1D/c/VNkn44qUNAL5mW+KpVcFkmGRVGT1aOb1CV2iH3NlRV/8wPmoiaPz+9SJRQcCNHORC/Fw8Z+qjobTr74xlcuXIJDx89QDgUkouPxdTNzU34sz/7Dbo6OyVYYWhoCP3Pn+PuvXuYnJySm1BizfMFCUnZvGUrPvvZz6Ts3cAUM25gCgrYiNSUYDAWx9zUFP6f3/0ON25cQzQVksOMxt/Nm7dgx453sPeD/airrxdfhTJJczBmcp5Fwk5GBgfw+O4dfHvyjxjsfyYDN3U33JbsPXgUu/buw/pNmxEMBuVnpUTv3A+n8eLRPYQWF2A02+CvrkZTazs+PPEp1m/cDLPdpcAJDyOLRQAhD5jh/qe4df4Mnj66h+GXAyIxZMiLrzIoYPDzX/6pDPUMAGHNxBVWH3x7EsuLs4jGwgLMKv1BNDW34uMTPxHGSUzWeiFrVgF2iXiWG4YHhZIr64XOZHOWFucxMszy9K9x4+oVMC2OYXaM7H73gwPYf+QYunvXSCcgTf/i7YABbpcDsXAY1y5fEkBIJoj+OrfbDaPFhm07d+JP/+y3IjmlRJYgka+NsoFcOoV4JISTf/wDbly9jNDSgpiyk8k0du7ZI2FC7BSsqW+QWGBuldiv+Pt/+DsJaWGCJSdShthU1zUL63b808/Q0NKKEr1fEslPT1JeIqWp/r934xquXjiP548fiS+qaMhKh6LPF8Bf/vv/DfsPHZWDlJ8NwR3BzMDzp/ju1Fd4NdCPXIYl5+qeYj+lJMWyU6jItKqiDHCUHhMQssPGabciEl6WKhNGbqukMYNcgweOHENn1xpU19bJVn5k+DUeP7yPH8+cwtPH90W8yKULfZCffvYzfPjRJ+jqWSeR0JFoSuRU/Kg9LruwgwSf3317Er/7279GNh1FLkuZhkE8ke+8t08qOXrWrBeQo5clK0CY0SoVtIRCjSEUVksLkHp7W6uK3NWXnE2lkjA/3KaxyJ1+Oxr2GbudiIYkFfb+nZu4f+eGMNFkh/2BgGJ9eaGVcrDbTfjggz3YvKUPra1N0luULRIQ0vhnEH8vWUIJ+yjZRDJqNTnx8sUgvjt1UgJlwtEp7N63CR1rG8COXpgZc5+HhT1QbwBCLfxCOxPF90G5iSzGeJJweFa+JtXhp4YL6UXL2VHMeVDMedHeuhGN9T2SqMtgrFBoEaEwmbYlBQiNBjiZ2KZ5ESjVI+Bxuyq0hDYXfB5WNFixSIA09woTUy+EIbTayUZa4HZUo752rfTYuZ3ViMVCmF+YwsuhpwhHF5AvMTjJh0BlHdat24zqYJUkyS1HxzG3PCJePqZpiq/MxNJzD3pad6GuuhXFUlKYxOHRZwLICUwJCMkQdnashd8flMqapaUlzM5PYHz6uSSWUvJNORA7p9yOABpre9DZukUYMS71Xg0/x/zCOFKZJekm9Ljq0NHRK0we7yvWYywsj2J2cQCR+ITmIVQKHCu9MWYuf1jTUZT0PI+rWroIG+vb4XFVyjNHB4QVFX4BVg0CCAviraRklIDQbE3DZqN33LECCFubNkgXIT17BOcc8Pge5lkqLVUTrNxQoJfeFt7PjKlPZeIIRxbEK7i0PA8j7Kiv2SDvY3WQvZ5kbqfx5NltpLLL8HgYLkZAaJPrpCrQDqetBkOv+/Hq1WNZOlUHq7F+zXqRLI1NjmN5OSTXHpUsgUBQXjdrefjeTy/eE0kxVTVcuBEUUjKqagF0VsOsmiUk7ER7pEsqub7o4aJDeaR4NkiUviyStcRGbcC1WNIwm9SidwUsSFzkyrSvDQaruY8yehpyMnRLoJwmGRVpnsbGqPFUSyuWsb4EA1MLywBhhsM8l0vsBBYQYoAhb8X8dAyvB+fxqn8CqVhRVEPbtu9Ee3ub+IKkwkKrOuD3pXec1TTLC8sY7B/ENye/gd9biyMHPkVTZzcCdbXiVyS4zySimB0ZwvjgCzx5+BBTs7MoWO3o27ELew4ehrumHVZPUBbHBAHlM9a/Bgg5u62EuKzYgrQZTEvk/JdkkuLl1hPpy5PfNauRDgw5370dLPMvTWtv+w7f+DMlLEx1YGuFGCt1EirBk8zZqn9QD5WRcEFNRbIqnVXDt3x/JR95A9SqX1qBSmohUBayI8ynyPTU/Kz/T6+g0FlZkbDq06rI3pS9QZacmvqOoJAwTb6nnpbKxYhanehKVg22qetQ/VYCvNVwHgJO3e6lWyOk8FxjIfWqjZKJM1VWqnA4S3Lm55lOaSQZwlyOViD2A+dhMhelis7M5wzTa1MAsRB98aaSlmxpoGIiAViSMFiSKBjTyBYSSKZZ5aJY6gIVAZR0mhwwWd2w2DwwmDln2lAomuTfF4uq3UA5LTIwMYsgZ4YlaYYlYYIlY4JRwruKSJUSiJeiiJniSFmSKNoLyJqADFtLvdVweqphtAVgMfulssiUt8BA1jzNyrychJyVTHkUGd5itqNkYeaDVcWLFEvyvGAPbylfVIFPJovc95RikuwQJjFLQOhCQ40f9X4HAm4DbCUW1i8LU2g3JOAwpuG0sLCePcxFWE1RWE0RaUqQgEyRjvJ5rlRN/DwZdEPjh5KIyqctFhsylJxX5DIyK7KP8t9oIiSJsezQ5WfIf0/WmQyhgSzsg1dLJcrB+B8wYETJOkvSISi1Edya8Aald05jCYX9W5FS6JuScupvlXXTl0M6SydaZKJzTd4n2xe1qlEbDk0aoINBXbolh5O+Zyr7o9RipTw+ePUgJ6ghcFsZ+vSj/v9D903WSdeVqwNCJVXpOyB608xmA7795iQuXbyAwcF+RMIRYVhqa2uxbt06/Nt/+2+wZs0auRgYIz45OYFrV6/hyZMnmJ6ekdQ+Ahpulbt7evDrP/0N+gjGqqsRS9L7lRV/CMGn02bB3PQsXg0M4vf/8I+4e+8OUlkGrpgkTObQocN49933sW79BnjIoBW0BCstRIDbRcqqBp48wv0b13DhxzMCklwOdiYZJcny8Mc/we59B9DVq5IyeUF9/dUX+OH0t5gYGpSeODIwdY3NIrM8+tHH6F7XhwLTsLQvMpuUG/PQ6n94H5dPf4uRoQFMT4wJ28b00uaWDvzkF7/E8c9+hkyuKF7B2ZkpkWWe+e5bpFNRSWuit66tvRPv7H4PBw4dxqYtWxAhy8Yb32IVIywHaQIVC5OxDBa5jgQQWrkB4/XMnshxPHvyWIVz3L4lLB+TNBmbfPDocRz5+FPUNTTA5fGIv1EAIYG9zYrlxQWcPfO9SDnv3boh8kyP24X6llYBqD//5Z8IeEqmKZdV9wi7GxPRKBbnZ/HNl1+IP49hOYlEUqRUBw4fxoFDR7Bt5y4EqmqkOJTS5mQigf/x3/9WwOfMxBhK7PGyW9HWRfnmDnz48QlU1zUIWydKHgbiULrMB1s2iyvnfsS5M99hamwUy8sLyBbT8FVWor6+Cf/m3/2lsGjJNJOk+BrteP1qAE8e3sOZ777GyNCgkjjIoUImzKIYhnxRzMm8PXWWjNwSwbSdfUB5DhFMFtOlLUYcPHwMRz86gbr6Zvgq/XKmkEm8fPGcgKaR4UHaZaWvy+pw4U9+9Rsc++gTeHwBlGjujqvhh1UcDhuZjyTmZiZFbvrF7/8BkI0kX6sRa/s2Yt/BY5KeStlpVoY+dUqItCZPVlrzBslqXguQ0mLIVdSg+p/8ne7V1v5ZDW0FSZ7kmcWtG8EQGdIKn0s2cROjw3j54hmeP7mPibFRCRPiBk42+SIvBbxeBw4efB9bt21CS2ujBERkuPWXhQxDHRjuorxcZjhgNrJLzYHB/hf49tuvMDLaj3hqDrve34D23jpYnIxTLIhZXgCh+H7UVlx96U1a2s8myYmrXXgcHwocmOlZNGoPDfbQ5VSFQS7lkjoB1k4wSIVe5cmpESyG2CU6KwZ0fkYqkVPFjlNaKl8mh5SuWy0uYbY4/FMePLswipExJnmmYbWTjTQJCGyq75Mie5cjIIExBIJjky8Ri7NvMAevJwh/RQ3q65olrIvdh4uhUcwvj4o8k8FahVwJbrdfwlSaajbC722QrsHZudfitaZkkkMNWb+AvwZdnWsFuFLayrOYLNX88itY7aw+8SCZYKG4CZXeBtRXd6O5rk+YLj745xentEL7BbicFfD5qhHw18LpdMvgRRnr3OIwIolxpLJkZNixqgZoSbo1cMlHfyxDnfLwuGoQqGxEU0OHJJZSmTI5MYmR18Pw+fwibW1saBUZZSiyiImpfswvvZZQGYt4TswrgLC+uhc1Ve0I+hskRIgMIdlK1mAoFjgtoRQErgzUqfD5JUKeChJWEiwuz2B6ZkzCeYKVXaivbUV9XaOAHgJGSpdZ9+Fwqtoiyl9bmtahOtAOt7MW42MjGB19JUnMgYAfLc1N4j8cHWegTFQGuLbWTlQFa+D1VGJ5OSLv58TsHaRyC6KUsNoUIGSoDAdE6QDUhlcJxNA8X7yXeZbpOQUK4IneVDGDUiumQKIKQ6FkjiCW54sCCuIZFB3mvxRpVxYQY+AdowChkvmVebU0zxbZQY3fWWEIKcHnsl8YQnqRybLw7DEpTzYZQuStmJuKYXhwFq/6J5EkIPyQgHAH2jvaRAGTyqS0IAg1gdgtrGqxY25mHv3PXuDbb74VlvnY0V+gubML/to6pHKs/MpK/VNycR6Lk2O4ceUynvU/x2wojN7NW7H3yFHUtq+HN9ggzDRDNHRAKO+jdpbK+ah1aerKr/JUT/0MLQdkOttX/mv6GfQ22NPB2NsM4QoRobF/5d9TZxHLSYNyKakKU1EAV31pZd9a+bxEgchgXRZyoyXT633a+s8lsyDnVF0nqyWNrvgbNcuTPqAq6av681aeL2X1GzpwU9UjShYtLKEGGCWzQ/MQKkCoLIJ6+A2vCQk504MSxcOqq98025WWUKoea8rXSs+5khNqPtiV16TJQwkIhSHkvafAI5klAlACHpEVS5IvLVPcWadRLNBLSOkozwOV+EyJI1nBXJrJ+Kw1YEImlXZ8RlGCmoCJYVvmNErGLHL5JJLpuLBikpLKCiT60MkSmlW4DGsyyByq8FC1zOFym8owU74EK2twCjZYUmaYk2aY0gZa5FUatjGDlCmJqCGKuDGOtCmNnNWAvN0Kp6cKDlcQBqMPJoMX5qIHFi5kSxZJ8uWcb7ZBql9S+QTSTAswcS63CYvLWySdphKPfY8GAYNc1tBGTIBItUk0kcRiLAWnw4KAz4UavwNBjwleaw52hsrkQ7DkIxIy4zTlhCV0WA2wGqOwGGMyd6qAKuHr5O+VFFg9e+lPZj2ZNCnw98kiWtlmpKaC/YZMSi3lEIuHEUsQEMZlMc3LjNYaguwCk2afvA6VrAy1sCq9rRhY8wUZUAkK9eJi+l30G1k/FMrmKTVUvUXb65rw1ZvCsCI9K5eWigS1DBDy9+uygnJpweoNVi7z5OW+KmhXg5Ea9FjyTECov463X8/q7frm3yn6Xm1gVn5m6stlg8bhR+l8WTdB/+DE2AhiLF3PF9HT04MdO7bj17/+lTBPBDCUehC8XL96DVevXpW0RIJEbuW4uW5saBBAuPu9vVJhEI0lEdXK2llM7Pc5MTQwhHt37uObkyfx5Mlj5EqUgtrgcXvxi5//Cvv2HUCNsINWKakku0hWQ21YVY3Io9s3cOvSBdy5dR2z05PCYpQMLPg145Of/xLvHTgsckELvXepBP7wD3+H7099jeWZSZGnMlmTMsJ1GzfjwJEP0dbdixSDb7S4apWWCOkbfHj7Bs5+/SUWZqcQWpyT9Dwm+3F4P/7ZT3Hww+OIJzOYZ+/g0Etcu3QB53/8XiQI6WwSoUgMm7dsx09//kvs2MnAlw7MLYYFRDLiniEl/OJQajPbxAislgx5Cf3gUEEJHrsAb9+6jssXLuDJwwfSv+dxOFDh9eDYic9x7MRP4aGnxW6Thy+l0rzRrGYj5qan8A1ljjdvYuDpU/EeupxOqX84cOgQjp84jkwOWArH5eQhgHc5nMIIMjH025NfSkop2Tcpus/kcOInP8GHxz/G2nXrpTpBfJ65HJaXl/G7v/2/ce3yRUSWF8WUTOC1fstObH/nPRw8clTCfBJpBVr557HEnVNuKhqVz+n7b75CPBxCIhFFMpdEbX09urp78atf/xY7du1BJM4eSZP8DJSJ3uNn9P0pjI8OiaeSsib6BVWBvAGJDIMnKI+hHFcNSHxN0vVDySMBDCWdXBaxU8lokcTP4yc+g68iKImmfDxdu3pJlgvjIy+xND8t8ir2IdY1tuEXv/oNDh46ilSuiHS2gFS2IGCdwUxmYwmhpXk8f/ZQehLP/vA9LJRWygPUhI1btuPoRz9Bd8861DY0IZPlNlOdBYrNY3S99qAsB4TCEKrQGP3fryyjyhhCHRDqci1+Xy7J6AtgN6LLYUU+k8LC7CTGR16h/9kzvHj+HK+HXyIWiwjbYbMaUVHhwtEjB7B9x2Y0tTQI8EtmkipMRvxEvO5UKpzV5ILV6ILFaMdAfz+++fpLTEwNIpVdws731qO1uwYmBzX/ZAgLsBjMspHVQ1F1T3b5iaZYTyWdlbTLEv9MdrCpUBkuTwhUCjkbMkk70gk7ujq2oL1lLdxOL8LhZQwOPcdieASx5LQCuly4WNV1wWFbvIYlpj1y4iLosaOnZ50EZlFOyvL218OPNEBIQAG4nVVobdqESm+jyDP5WlKZiEgyCap5mVdUVMPnCcBqsiGdiWMxPIn5pWEshsZQAuVHWeSyRVRVNaC5sROVzm44LUHxuk3NvsTLoYcoFOlvZR+gFVWBOnS0r4FZQmKKGBsdx/ziBOKZSThdJgk8IZNvgB21wQ7UBrtQG+iR0nYx6+e58eVDdQFulwtebwVgsApgZE/nwtIkZheGUcAyioYwSiwjNkNsAgRaVLizBiefLSG6Agib5LWTUSXQGp+YwPDQa/h8lQgGmWLaJg/2cDSE0YmnAghdHoYcKdaCktF8xg5/RSuqA62oq2sVUwl7Y1+N3MX03CuRYKqvrHjsXE4fGurbUFvbgOqqGvESUoI7NsG07BS8rkbU17eKf5HSIspLKRmNJxdgseVFrm8wWIRFZvCOz10vslAuRLxeJ7wVLlRUurG4OIvRsdfijSQgbGhoRk0Vk1vrEI0msLg8h5Gp20ik50RdQUAoyYDCWitQKPI/TT4oKeD0sLJo28xIfBXlr1Y6ZZ2F5EgZliHx+eaVQA4gJUX2enKBKr2XnN43hwAJhtGYPgF7ih1RklBdHqonO+ZF8i+S0bL/jps7Wg8VIDTIwmqVIVQ1KcjTbx/D64FZvHqhSUY/OoFtOxQg5PMsLYBQBZ2R7bfbHHDanOLLfPrkGb779jv4Ay04cuyXaGzvREV1NRIZDulFeAiws2mkQ0ui9rl1+yb6h16je8NGvH/sQ7Sv2YpgXYsEhUhnNBNEtTOTi2V9ZnobEJbLPtUbpwGusp5BHaDpoFAH4fpMpYNKnRx4Wwaq/743mDqtgkJnEcuBqc4wrhTJS02HCmUR+430+im9mOog1OyfusxVhmnFxpRLRlVQogakNIawXPoqQWQa+Fv9WVdrOMplreV/vzKPaps8GYM5zUpticqcEPJaPNxa+A0T48kSctnwlndTpK6U5Eoux5veLPGLmzXVnyxLtcAZkXEqz1lOyslVsI4AQln8UU6qJM4qZFEFEMm9yWAb5FRiMUOqSlmxFnDGcNsrSdwhlcihlFevn2ARTLUuxWAyZWA08WFBT1tarnH2JhoJWoUZtfy/jL1nc1xZliToIV5oCQS0ptYa1DKpVYpKUZmV1VXV1d37ZWx/xZrth/2wZjtms7O2Nr0znVmptWQyk1prTYIkSIIASWgRWos1P/e9iCCb1TYsgyWKRAQiXrx77/HjftzVXJvFAQgzyDPLhJzMuqsmL9eEzWKDo2CDEw64KE1NayIbRaoEc4G1iVkkojlbHlOlKUQKEUQLMRRcVpiCXjhcQdiZtZt3wZR3wpJzwmFywmV1SQ1C52Orw4xkPo5oOoJEEcjS5dfOeXDONlNNqRRSAgbtTrhprEYlDs+ERBKTsQSehuOylpw2M2r8NoR8Guq8Fni1LJyIw5yZgDU3JSyhWyvC46RxFOcHGUtBYz3CZHpGME5Pklll1Qleowu4jEsp0oxYjndSNsdoEhJ6JWg01ynlZV48nowjnkyIlwHZQwJCYj7KX003+sIldqzEllYkJOqAJ9XJhHt++OyOywwRCz/KxpRzcjnSoRrwPQ/gng/+LBdfVVuv/LxehL00h7CsRa/c4OU8F31o1gCEFSmpWhiSk/jc/GBllvDfb2KVzMQykyDvUZnmkP5VzKgKcaSxxheff4Ljx47IjFQ8RoOXLNauWYdNmzdj565daG5pRTyRFMdQMiV9fX24eP48vv3mawwOPhOQRZARDARERrhh8yvyleWNxBm5XE4GVOtqfbhx9QZOHT+Fg78ckMxDq50OSg7JEHz/j3/Cli3bpIDgxs2cObEN5meqZ7XwgD197AiO/fqzSATJfon01emRYPnfvftHbNy6DaGGkJhGhCen8PlHH+KXH79DPDwhBxMzV+YuWIKl3auxbvMWtHZ0IZZMyYbFxUmAydU6NjqCc6eO48DXnyMWmZQYhvDUBJqaW7Fu4yt4ZecerFq/SVjA4ZER3L9zC2dPHsPJo4dkU+GNzLiE1Ws34M//+E8CQkP1TUiQli9BGMKsOF2lxPyGkl5K7XTbIinEGTDNea+enls4euSQgLp7PXdgs7Dz70NTfQN27nsTW/e8Lve3GI0QJAhQoKNdFv19j/DV55/jxpXLGBwYQDaVEtOYzdt3YtMrWyVLkgVHkrmESRYaJpkbpWnKg3s9IlO9eum8sH2UQbKT8/Y7vxeH1o7O6ZIJyK51NBrD4NNn+Ohv/x3nz55GJhWXx/DeXbXhFYkDWbd+A7z+YPl68yD0+1zIppIYevoMB3/8Ab/+/AOyqYTMjiQyCXExpcHJq6+/icVLliMWT8nmTqkfZY78jE4eOySunWxwWB0u2N1+tHIOxR9AVlxjVcedjCyXasDjQiIyJYY0nMfMZtMiWbDY7XC6fNi7/w3sffV3cLl8cm14wBz69QA++/hDRMOjSMWnUMil0NzWiXmLVmLnnn1iCEOWNcPoALrm2mzCBtG2eXhwAGdPH8fFc6dx5dJ5kQyyQKVb6orutdj72pvidFsTakA6wxkLYx3rLlyGGoCAUDeQMHIIBRDqsyC60EABJ728lMFsHpRSgDLQ3C4D2ASFzMSldNbj5L2YQGRyTAymLl04hxs3r2Nqckw3oCFD6MKuXVuxahXDpjvEDTSZZpdUAUIpciUkPgvODvKLMxeUmX/7zZcYGnmIfDGM7vXz0TGzHiZ7ViQsJUpGOThfBoQ6+NWbc+ViTgeEEhsk747zVTYBhLQK575PiWEha0c2zXvKhZnTl6CrfS48Li+mpibQc/8mIonHyOSHJduUa4yNLkP6TttyRgMkYixWGE3iFDfPzs4Z8vvGxodwt/cyiiUeRAUxVSE71tWxFAFvC5yOoAQqc74tnWOwOatlMtFeaBY642ZEMjk82odI/BlSmTHYHSr/KRZLI1TTjI62WQj55sGp1SKeGhUDlod916DZi7DZuBdqcDh88HlCEshMgBYJR5HKhFGyMBxdhcgzj4qvv715LhrrZqE+OAO5LI03eO/x06JUKiYureyeJxKUVGXEOGoqysiMQdhdWXEChYWxEySGVOg7zXvcLhqeALFwDl6ZIWxHZ+sM+AgIczkMDPTjQW8vAoFaYdPaWrvkPAtHw3ow/QN4fASE6v7Mpi3IZx0IeNtQV9shQI99ZM6v3Lp3UrIjbQ4qCpTUrZDn3ugSd9Omhja0NLcJEJ8MExDeQzwWh9vViJamDrS3d4pCJp6IyCwr2UbOgSqTHBuaG2eiITQNoUAnEvG0SONdbk3kt7lCHCOjT4Rd5udH84r6+hY0N7SjpaEL2RzzOKfQ238W4RjjTMyi7uAsPgsa3gNcExL7oLuJ86wXpoIlF90GhWlTc1gK1KlgdWnQCRhUIyos6MnuMxiaRhjKUVSCpKq+r/gKqKJEB3kS7p0TFYVCEbq9v+HoKIBRfT0PCKUPUQUIdYaQcrs8mwPUwyuG8OG9YdwnQxgtYCczZ1d2Y/r0aVJ/KUCoogDIZhIMup0e9PUN4Ma1W/j5p5/R0DQDr77+FzS0dcBdE0Q4mRC+yeewwZROID42LGqf8+fO4eGTASzsXomdNDabsRA19a3CZDwPCFWsjMGgGTmEFcbPMHop6yvkI3i+aW8wc4ZqS0nWy+ovPbrGAITVeYMvkgKq8UQJcSXDryx5LANYBdr4JU0EggGZt9KNUgT4qWa/MpgxqkBdIaKbEEoWrTjnq39XDKEuG5X7Qg+7N5qN/Ply/PXznhTCsr3giWGA6TKo1qWiygOBoxf8Xfp8uy4hVZyJbhCjs53KVEYBW0UyqvUtMU+6MZBRapdMWYondeWMAn5iSiIAVAFAdQYVpP5TM2i8jgoQSs63xFFQus1rzMdwLREf8D7h3k3XTdYuBD5eUYFwv+PZIiePmY9JopCPqDne9RRKFQAAIABJREFUksq/48iJsFmSCMg1osFECSNlmWZ+WcUki7J9Oj3TVEXIGpFRWuEqeuA2eeGlvDSnwZwxI5+gQz+fy4Qix7YdRcSQQJxfhSSKXgcsoYBkr3KOt5gyw5TRoOXscMIOp9mhzjmXHRa3RR4TTsdRslEyyggr5bNCRpXsoKoRuMfSb4QGOiYUc0Vk0hkwfpERL5K+kEvDbTfB57aiIeBArRsyT0hzGWs+DEcpIdEUbpsJTi0HO4cx6b9RpF9EVtxUKSclMDQIOTY5+GW0r8hY8Vzi5yizplK78DVzHC6FBOvDVFK5FtPAq0DPhrSal7z2aLJEVyOuIAE++sIjGJEFyPhKMemwiazUsPA1cghlgRqSK707YdyERlxFecvQoyleXCRyA+ulmCzXqi6TWrWq0DEYeCUF0N0B5aauuFCpg0NfGFz+clNX0elVNsjS16rKxakwiJWfF6mo/rplqNZEGjgh81NffPExTp04jqhIAhNIJzPYuWs3du3aLcYhwdpacdqj6QGjBZLxOG7euI7PPv0ED3vvC2tWzGdkXm36zNkSrr3v9TdhtjnEaZEyQ3aT62oDOMcMwYO/idELCwZa81Nu6vX6BRAye9DppGxJmQnI5mBRXRRK0sjaHfntAA798iNGBp8iEY9KYc0g8caWTrz29rtYs34jvAE3kvGESFQ//+gDYZBy6YR8DASEi5evxKp1G7Fi9VrUN7UiGlfDwDRxoeSHEQ99Dx/izMmjOPjjN8I0cqaOjAkloDv3voaV6zZh/uJlYqjCjnLPrRsShXH6xBEZ3mfHguBvzfpN+PNf/wUNLe3wBWoFmIjQh5EembR8kdYnaCcrIQWvdEOUEyQ3oOvXr+DATz/i9o3rGHj0CDQaqqsNYXpnF7bteQObtu+VfD0ubtFaE0zaLYjHorh/twefffQR7t66hdjUFIq5HPx+P3bs3Sds7pKly4UFo11zJMoIkKLkED59/Bg3r10VV1Pm1XFuUVavpuG9P7yP/ftfQ6iuUR7LPX10ZBSPHjzA5599hKtXLqBYUE61BD+btu/Duk1bsWxFN5wuj1xvSqXIAPvcdoQnxtFz67bMHhLwc8PJZNOIZ5KYv2gxNm7eii1bdwhbE0uk5EAm4Dp76rhc70tnyRYPSHfOEwihtrEVy1eslHgMMa9hWVEsiSyC0CUU8IpM8sKZU5gcG0UsSscwunB5UFvXiD3738Duva9LaLfci5k0Dvz4PT784F9RzCZQoO10NoGOabOwfNUWbNqyFQt5L6RzqoNODb5u3ZzPptD/6L7ct7duXkXfw3tSwvG9e7x+rFq7Aa++8Q4aGlvh8dUgLRuz2huMmXxD+iJuDvoJr8aFxCa5sjeURWQVQMh9hYUAu+f8w/UmQktx/03L5xMK+MStNx6dknnRs2dO4c7tWwKiGG3CA9PtsmHnrq1YvaZboicoGU1lVOwEGxB8HTyMs/ksHJoChBbYcPvGTXzz9ecYm+gHLAl0r5+Htul1AKMMaJ1tzkseGWcLnutY687N1YCwWsFB6WLJpFyQiwzEFUkSJaN2FPNelPJ+TOtYiPbWWXA73TI/eOf+DcSSj5ErjcjeQ0Aoe7A+myUMY96MZKIAU8kBh80ns3UtLZznA0ZGnylAiIQwWyja4PM2Y1rHUvjcjbBpPqTSMWRzcZjIqlFmyYKRRQXZtARD6YcxPPoY+UIYJksSbi8dUEsIT6VQG2xGe+ts1AfmwmGrQSQ2iGfDd/Ho8TU4XWY42RGm0YgUKTwJ2UU1AEMeJgtjbuJSfGfSOdg1Dzrb56GpbiZCgWlIJQvy9zBzb80CprS4kqazcUxNJRGNpJBMZJBMR5DKhiU43u4soGRWgJC/O5MqSmHj8dhEHRWNZAUQ1gkgnAm/r0Yc4Pr7H6P3/n0EgzWoCzUKICQYiMSieNR/HcOjvXB58wIICepzGQsKWQf8vjbUCyDslN+XSqdw7eZRPBnqgdutSbeb53iOAzQlJ0LBDjTWt6OluV1MfCamnkjWYCIRh9fdiObmDmEI+bsT8QjuP7yBqciQmEKwiGQeYEOoSwAh2VQ2AqiSsdlKyOajGJ1g/mM/RkYHhLHnWVQTbEBTXQdaGqfDYnWIHPJ+/wVMRp4p9Q3Xvjga83xngZpRGVm6gy6ZUhaPnIM1m2wqAkGX+QuLJXIzFeptsBvS4BN5HgF/Hhal49QTfnkfCATQAaIOXiT+QgeEZAeLnCcyTGMMhpD1Eb8nYGTh+/cAoVUko1l2Aaiw4DwPRRZ5yjJsGBVAyMboEySieezYswsruldgxozpAhBo8V8GhEUzXA63NGoePHiMa1du4MCBX9DWPhtvvfPPqGlqgc3rw1SSYdcKEOaiU5gcHMCvP/+IK5cvYXBiHEtXrcGu199A67QF8Nc2PQcIDcBmzBAqgKX2T1V3KSm9tAt1Ndbfa/ZXq7Mk8kAARmXfNeq4CjNlzGFWFGf8eUNWajyfAQYN5tio5Qz1Gj9zBQhVVpyATfWKy3SEEL76/yu/fsNY5wVTGUMtIhmBRn1pKExUcmkZYVZLW18kS6qVb2QjeY8K0yMmNzRqUQ1Isj2sy+X66DJX+V7//2rTrswqVgChAoNigqbXzXyXRWRRYOSC1PX80l0qSW/qNTSBqBEZpwAfCRCVhM3PTQXWMwBXgWoG0RuxNZxFFkCYZEYi5+AcssY4J6vyPYVLQ6GQQD4fRbGQBIoZWAjsdCMfg6k0WW0ynsQv5ahuBl2sCQZp2igxCXk2YErQSlb4UAOv1Q+P3QNz3oxSpoRULKXcoonUHRbAbUFOKyBrzSNjyqPocQBBP18SiukSivGCuJM6clY4ilbYQbLEAavLBpPXhlgpg3A2AZPDC2gOtqsUGBQDSspeCb7UKA/rUYJiKmPy2QJKFhs0nxoHSCVoElOEy25GQ9AlTGGt2wxbMQKtoGSjDnMGTmsJHq0El8ZZxAxMhQwsND1DFpqZ0TMlqT/U8jOYZLX3MSWBgFDUDGxigW7UHHshiM0hlUkLIMwzqkPqjpw0tdngN13sHSsZYZzKrUvdhLw5VGFFCZlVnC+JfiWfpQyQVDfGWKR/T/NtFCOKDawIq41FqObzKoVYNVBTy1cfjqks5QogNHT95Q5JlQOp6KwVIHxxYRq/o9xBqaLfja6YAFf9ZpVuhK4pJts1NPgEX37xCc6eOSmMFjXWqWQGb7zxO+zb/6oU475AULJK5DpKdIVFsva++epL2Zgf9N4TCpmAkPb7GzZvxVvv/hFubwBmqybsIjeNYMCHI4d/w4/ffY8b165gdER16QOBoMh93nr7Haxdux52B8OHVVdMMb7stmqSEcci49dff8LhQ7+IQ2Ium5FCpWv6LCxYvByv7NyLhUuXwe6wITw5iSeP+/H1px/h2KEDQlfLgWC1YfmqtVi36RUsXLIMtfVNiAvIYJFuhd1qFiMWhpxzdu7smeMil6TbEs025s5fiNff/D3mLlqGtmkzkaOUbGwUd29fx9kTR3DyyG+wMlGUvaxsHsu61+DNd95Hc3sXaurqZbZNNk9u7qyoCuwocXCfB4amPiu+TFr3WlUn9/LFc/j2m6/Q9+ABRoeHpFfV3NiMRQsX4ZWd+7B20w4Jh8/kstItsTuVvfDY8CBuXruGjz/8EI96eyXYlw5SDfUN2LZ7j8wAzpg1Bw4GPlusMnfE4oQGMb33enDp3FmcPnEU93tuSxfMSjmUx4P33vsDdu/eK3mHdjuNRzQM9Pfj9s1b+O7bL3Hr1nVYJEuuKBLurbtfx7pN2zBv/kKJK4nG4mIVTVBHLNH/6CFOHz+Ga5cv4N7tGyjkMnI/xnNZiQXZvW8/VixfLRmE8YSep2c24cSxQ+KQ2XPjquQRctOpa2lH56x52LN3HxYsWgybg1b1ehZfOisSlYDHLu/t4w//hqEnA5iaHEfGXIKvphYdnTOwc/er2Lpjr8wXsTikuyOdMj/68P8D8kmU8knkc0m0dczAkhUbseUVzoeuECmw+PJYlBUyC6zx0UH03LqGQwd/wqMHd8WtlfcamTrOX65dv0Xup0BNPRxOrzJjyqtiha+bxaUxDyEFn14ASCdNTFcqIcWKFTQaU0bHmIeeMmbiH/5emWkuFaXRwfvP67JLxMjw0yc4efwoLp4/J9eExjdWjawSJZkm7Ni+BWvXrcS8BbNhs3O+K63OWhljoi29soS2WykZdcFUsOLmjRv4+qtPMRUZhObIYMU6AsIQitaUmAYVQGtqs8wYGJKucsFR3tiqXf5k1xOpn8nkVdGuJmZb5SW0vVRwQbPUwqmRHZqFhrp2mT0mIOx9eAdT0T4ks4NwUkYjM5WqY692aAWwSgU7XM4aBP2NaGpsF1OjSGwSQyPGDGFWTHasVjdq/G2Y3rEcTspFizYMj3A+bxQwJWHRcrDZi0jEs4jH0pL3FI9HEImNweEswuOzwuNxSrESDWcQDLSgrXk26oMz4bT7EY0P4snQHTzsuwK7swSHQ5nppJI5TE2y0eaD11MrEkbK8mOJEUSiYwiHx0VmRrfUjtbZaBT2qwPhCB1jCZoGkclGJEuR146ALBbNIZViR1ZdT5MlD5szB6stx+kbXcZF8KJC72kGw0IhEs4ISxqqbUNX2yyZ6aMRkgDC3nui+KDLaEfbNJG7kuF/+PgqBkfuwu7KQLNxJpgyZrOwu6GaTjTUdaKpvkMat7zHLl09jr6BO9BsRVGE8NwwwyWGOAyxrw+1IVTTgKnoMwyN9qL/6W1xoONzEcy3tXbKmqMDbN/jHmER09kp2aOZWxjwt4hDLJlCm8ULU8kGmDJyPfufMTPxKSKRYZQkpFmDl7OewWbU17bD5QxIQd737KbkNxquwNz36H7H/ZsW+6rLzfENxdpxTfM6ms12oybWnSSVJFpJ7JSZDJtZhtEU71WrlXNOKmtSSUUZkaIWYrlO0JnBijQ0D1ORbMYLDCGl88IWkh3QGUK9Ty+zOyIZNaFEhlKXjIoTt8Z9SQFCujCODHKGUAHCeDSHbbu2YfnKFZg5c6aMqRAQsgkmQeFyb3rhdflw795DXLlyHQcP/oaurjn4wx/+Bb66BlhdHkRSqu5w2zVMDT3F0wf3cOLwr7h3twfJfA6LVnRj885daOpaCF9Ns5KM0ilaH5Nh7aCsIgyVl9pjDAZOMTr62n/BOfRl4JB7hAKDytPB+FN5PkOqWMmRNogDw8m4PKpUlVVYDQiN5zS8LnjP8QwSFpl1qmxUFWmwzFwZ+5fuPF1i1BjrJ2lKqHvCAKvGOInRSDT+nU724mavx2hUyIoKW1iudavGFBQgVNeDr0NitPJ0fWa0BM9DI/9bTaf+O0BYZghZXxpmjCoySblrG1+iQRFQyM9NJI6UnSrtpXEMSlNcmFDdTI1MoDBduoWl2cqGkl0iXagW5EwaZ33Z7KHSpFDk86u4GGZw8v7hzB+BGWuSfI6upAlhCc1UpiAPu1mDU3PA5XAhneHISB5melGQhaM5In0wmLusu/5zfp8xbCJXzeehlSyot7XAp/nFbCmfzSOTzCASjSKZTqHAsRaXHZrPDc3ngOa2w+q0IWfXkLJpKJG+S+VhjuVgSxXhypqg5ejZVoLZpsHksqMUcCJmyiNMyb3FjbzJLuc1DZ/43vm93Bvy+esQx7D9JIlh0WBxuOU6pMjMcTTEakKtz4karw01HgucZj2svhiDDSnYTDl4bWZ4aTxXyMBUTMFS4t9nYKe7uJmEAdMYjc9eZQuXOJ5GZ2mGcxDPyQsqyjnOPYTLj6aZCaoTyQwSDPKeyCaRTcdhOtMzVJIP/rllqm5Q3iwC8igptaqbt7xp8t91er4aEBo/Y3R1ygVDdSi8fnNX8B2ZvLJZaGWup5wH9iIgVIWN2qwU7W2Y1ryMIXyOcaz63dUbV+V7vQumB4GKeY7JJAU4DUzsmgUjI4N49PA+vvziU5w/f1ouuGwuBeDNt97Bvn37Ra7H8GwCQnZ7+Lpo4sKQchqVnDlzWkChnV0Ah03mydZv3obfv/cP8AVDIomj9JMfKgf/GUnALL2+hw8EsHFOrrm5BdOnz8D+fa9hxYqVMvslBtgF3cSAxXypJEHHnB04e+4Url67qECyOKcBixYvx/pNW7F05Rp0zZgtErqx4WH09d7H9199htPHDgvbJlIBsxUr127Exle2S2RDbX2jxFsQKEieSS4jhfGhXw/i+rVLePjorgBPVkq8L5YsW4633n0fHTPmoqahWdigqckJ9PbcxMmjv+HIwZ+ke8JiI50rYv6ipdix5zWJamjvmgZGnfHQIkOjWUzQ2BZj44KLj4WIdMQIhllAUHaRxbmzp/DlZ59g6NkzRCenRNrR0daO1XRZ27wTy9ZsFGl0hjpqZr8QELrtGHjch8sXLwhD2P/wEcyFgswHtrS0YM9rr2H5ylXo6JouHZmszFCpnB4ePLeuXcPpEwqkPX7QK/OALp8XwYZ6vPP797Bj+06YaYQj2VgO9N67jyuXr+Dnn77D3Z5b4Dgeh5nJDm/f+ybWbtqGWbPnyGYciyfF9ZIuV8y4JBP50/ff4knfA8nnIyBk54qc1rqNm/D6G2/JjF0dwXs8LdJPbthHDx3EqeOH8fjBXYTHR4RZbJsxB/OWrsBrr/8OCxYukvlSdV6WkMtQ3w8EvU6JIvkv/9d/FoaQWY0kHGoaGjFn7kJs3b4HGzdvF80/c8fItB488AM+/fjfkKeTWC4uNtVtHTOxcOk67Ni5C8tXdCMSpwMiXYgpr+ZGlsOdm9dw+eJZnDp+SMAhu1iUQdhtDjQ2t2HDplfw2pu/h9dXC83mEtMGdurEWVeiYRhSr0CwklupEkYOWv1/hi2bIaZUffAq6Zg+k2wc8qKMEGdNFokFkXA8G3iMW9eviYvtnds34fd64HDQYIksP7uhWWzatA6rVi/HwkVzhKnJ0UWRZlgCCHnoUSrEg4IW3U6U8mbcuHodX371CWLxETjcecUQTguhYEkgz46vdAtNZUCoOsPst1bc5iraKLXDq/1YAULFxqjZN870meGFx9WMGn8X6mo6BNSxsRSJTODxwANMygzhMyUXtTAHii7MSo2BEgtWO2yaHzWBZjTUdUjxT9ne0FifzNWNjD2SOAibnZ+vXaSiM7q6xW3UbHLh8UAvhkcGkExPSKyC051DJJIUUMjONK95JpeQWT+PlzNVZPuAeLSEmkAb2lpmC3hzOTwyk0bg9OjxVQFvZCUJqjLpIiJTabicQdQEm9De3iVS90h0AmNjg8Jkcl90OtxoauhAY6gLjaFOacSMT4zi0ePbAnZsdjoWKLlWLkdzE8pkHbA7ycRZkSuEkSsyEJjziGSr2MTxQmPnvJhGKplGeCoNj7tODEGmdShAyG5zf/8j9N4nIAyIqQwBoc3mRCqdx4O+q3g6dAcWLQarvQA7mwspSrqtkkHYSGfQ2lY5s8k49z68jaGRARRZTNgtEu1gt/klY5Fzfy5HADbNgZGJPrleYxMPZc34vS0iPeX14flHx8qng48QjgxKtIaaTbHAaa9FTaAVTQ0z4NACsJqcKCKJSHwITwZ75N7NZMnoKgMcXgOHPQCXvRYed60Ul2ORx4glxgWUiLyWyhZh11nQpxULZ+LnpwChsFOycNiEqJqVMpwZdWdJBQRUlVE2poHO9AkY5FrhZ6e+L698YQcV2FNCLFrpp5XSw1AkVYFBYQgFEBpzhyy0CQh5DJlEMsrSrTxDqAPCYp7Fnh2jz+LCENJlNB7NYsvOLVi+cjlmz5olBR1lZwTTAggLJrhdXnjdfvT09OLylev47bdDmNY5C++/+48INDRB8/gQz2blHDAXC+i/ext3r17GlfNnMDI6DF9NDZauXoN1W7fBWzcNmiv0HEMo+WTiBF8xZDGQg7EPElAYDOHL6qhq5rBS5xksbGW+rtpLwgCHFRCqfk4ICB0clWWROiisbugb/ybeCZLJxjlNQy4qhvzljEXugur36Qo33dgFlBlSDaWPUfE5jRlCw6WTRXc10yc51cb5IrVg9Zc6acqmL3ysPjMocQK8znr4PBlCgkGJPDMAod5uU4YzOmOoX4+KZFTJB9X7573OM8owAjKWCO9JyqaVZ4ExEykNSb02V0Y7atZSzgmW+FTcCKYg48qahdEwPNssKtOuyHEY+kiQLVfgkPs0nS4Zj0B1J88XKi84fw2kYTZlYC7ShCUv0RBOKwGhB9mihgxjl5hEQDc2NlIY70DVIl8zm/Y0sstmUOT3jJoomBAyN8BtYaSWRfZPqpIS6SSyXKNUfLmc0DxuWFx2WMmU2TRkLRYkeP3zJWiZAuzJHJypPFxpMoU5mDhP57ABHidKQQ+iliKmChlk4EWmZJe9Vd471744vVQyI5UcXH0pJYJy+FbqS9bdJalfOW7ic1ngd5ngsWbgsiZhL8ZhLXFuMAWvZoVPs8Ak4DkNzZSCw5yVL82UE0DN6yyfO2eqLWRCTCLV52fN/bbAPOZ8XupFGstw7p/7QiqbQaaomwiJnJ5jEAmYjt8YKFFGYnRhygtMv8FkYevyququjhRGOpWvJAVqkRiA0JCfVgNCWURVMk1jCFgAKYeZDUZOX+yGHlo2BH3jVzeveiXquZWpjPH3Zbkon0Mgh5KWGpID43tpFlW95uoBZtUV4myGKib5h0WDy0G7ZxueDPThzu3r+OLLz3DhwlkBTDbNDrvdhbfe+j1279mL+qZmWDQbInGVeUQZHAEh89/OnT6NE8eP4uTJE0AxJQYmBkP4znt/hC9YB4fLK+ud14B5egSDn378ESZGR8Sxk4flzJmzsHz5CmzbugMLFi6WA0Ny9JhbKCYfJtnor1y5gq+//hL3H97FyNigmHbwOfk+167fiD2v/g6d02cL40fN99DTJ+i9cxMHvvsK508f14tb2v1asHbjZmzZvlscHusamsSYQWjpQgGx8KQwYl98+ike9N5BMsOsLrpCFiWuoXvVGvz+/T+hrqUDDl+NvMZYJIxH93tw9Nef8csP30gGC5+PDpcMHef83LYdW7Fo2TJMhilJYIcoIy6gbgdnuhgDwHuPbIHhvkTjFYZop8XQ5JO/fYDwxARS8YTcYzO6pmPLhs1YtmYL5i5dJaYPzGrhIqHzks2hiXPshbNn8cVnn+Lpo8ewFGkR70F7Rwd+9+676F69Bq2t7SLhpAFOXYjZWnbJG6SbqcRH9NyWWTt2tWrqQ2ibMR1vv/WOGABlcyoDkrmFt2/dxvmzZyXm4/79Htg03k8WYWJ27H9bAOH0GTMFECYSaWkQsLs4PDgoIOSzj/6GRHRSwAmdv/Ls9Nkc2LJ1O95+5100t3bC4w3Ka6O5A2cvaeBDQDjy7DFiU+PIZ5KYtXAZlq/diH2vvirsJ82NqNuXwordOKsZdX4ffj3wE/6P//1/E9kkDyACwobWNixZ0o1NW3ZgFUF2luxgWmIpmCH41ed/QzI2gVwmJixwe8dMzF+8Bvtf3YvuVSsxOEzDIEY8uOV+K+Qz8hpPnzyCq5fOIZdJwO3UZC6KRSTdajdu3obX3nwHbg/zLBn9wQOVmn4aZ6gsSrIkBMB0ojU6sUant7oNVp4drDKVkcB4E+UWDtlrYrGYVEh0d/W4mHsHpCkDv3ZZPu8L587g6UA/li1dgob6kOxLkxOj4rLJ+cHlKxZh4eK5EsAtpjcEFPLFUlL9z0arbThQyJpw/epVkaUnU+Pw+EoCCFun1yJvTiBf4ufMg0HNSau9koBQn9eoBrVlMwyj+25DqegRJ1eCF0bjMLRdswQRCk5DS+M8+D1NApr4OplTNzzyBOOTfRJ/IayxgCE2epSUqFikgsIJn7deAFRb0yw9UzKFR0+uY2zyEZJpRtfQhKCEZJwNlkbMmr4Ktf42uOxB3H94G48H7mF0vB8lcxhufwbRMO/XEurrm+S+JyBwOulCSxljCol4AamEFaGaDslNpP0+HTSzhUmMjvfi8dPrEoRcQlacQAmG08mShLfXBBvR2NgKh90ls29DQ0/w5OkjYZDIBgcDdSJvbG2aIRl9NEC5duM0piJP4XSpWVW+b8pdHQ4/PO4gfH4PPD4nJqaeIhobRTqn5nYZyREMNAjzmIhPIBqJClNJY51QTSu6OmchaABCOtfe74HP50eotg4dHdPgcHiRz5sEEA48uyWmNWQI3R6HkrOmLCKZbazvQm2AQF5lXUZjMcTiak5S0wCPV4UrExDSVS+XIfsXx+DwfQyO9CCdHxHmVzPXistoZ+d0aayw88+YD7rMEhDzuUWNVHSJW2x9XRecWhBWiwuFUhzxxAiGxu4LMKZ5hLB+LJqLdhTyGnIZK7yekIw5ZEsRZHIx2ZsUE8i8V+WcqySjBN+UqLJ5YkgWyUCoBnUFMJD510GHFPLqM5IzlHPJDgeyWUrWCAorgFBAIQGhaMkrs4MKiBIgUDKaKjOE1cyhMpL5+4DQXGCsEwvbKlMZAYTM/1IM4ehgAg/vEhA+RSySwaadGwUQzp09uwoQUhGiA0KnFx6PH3d6enHp8jUcPnQI0zqm4/23/4ja5jY4A0GkSiUxFUrGIrh+9jQunjyGBz23hRmas2ABVm3ciDU8h6y1yJRczwHCiiFdBYipZqsxV6iHoeuS0RfB34sAsVw3UkanFGxV9dvz31dLTI0ar3q28GUqNKOmEzWbVTUC2WSj4qcCCPXoBzY59d8v55oOgNS4iUlYXTaNDb8MAxAac4QCmoxZPZ3tMwAhSY2X1ZoGqDVqTuP6GLJXNcfHa0M1ipLwEQQpx3NduyLMt+6S8BJAKI1wOQcUKBSVjfGeDHMOE80NGcdkmMqo2VsD3MrvEhFfhfmlNJPyR5khtDAf2yHuvayKGRnG+CTWTmAj36zM0QQQFmkyo0x9EsmkAoSUiJrZ0C3AxE4emf5sCTaTBqfVhaItgKItqGpXGlwKuCkIkyVKHzqaF7Io5bIoMAEhm6b9J3x4PmWgAAAgAElEQVQ5H2xFuzSdcsUsMsUsCjTRYY6x1wXN6YLF4USee4Iu7uYATKpkhctkhrsIeDJ5uFNZuJJpIJ5GKZWBye2AyedGKRRAxFLERCGLVCmAdMEupnDMUSbotDlssNoZuUZJZgnZHDMf2ZhWoJhuoxw3ImnAxqbco5yXtnJOsASXrShzhF6NiaAJWIucw4zDYzHDSyLOlIWNQNCShtOagdOShQZKSHk9qD3g587mLuel2VyOizkPfUvEBC+lnNu5rrkHUtPACBxGVtDTVbmVUvaahun8/YmS5GVVLVKDFaieDTTqC+PfqlWcxqONbnH1Ji06Vj3cVHHq5bZTlRzBEHNXMX28mUU6JsvIECcohrvazdRQhuuGCSo8Wm1eHK2UR1Y7X6ldRs2biYJAzQiKwYRasfLFDYCAUGFhDqhb4LBp8Lic6L1/V4LUf/jhO7HUpxTH4XIJiPvzn/8iAfF2p0fc/BJJNaPDAp5MYHhiVCSVNKM5dvSwFL68/jQMYcTCa2+8jaaWNgSDIele8fXTnenzTz/Gxx99KKHcNKPhhzp33nysXbMGW1/ZhoULFgnAELkvpXqpFKYmp9DT04PLly7j9OlTmAxPinsf5VeMBFi0ZCnWbNiEdRu3wOn2iCSRNyoBYc+t62JScvHcKbjp2EmQXAAWLe/Gaobarl4rweO8R0iDc5bs8oXzuHrpAq5dvSJmMrzhuRlwYRDw8nHvvf9nBOsaYJEwaStSSc4rPsGRQwfx43dfo5hLSuA6NxLKAlmQrN+4QVik2romidmo3mDp3smQenZlWMS5PS4Zds5mkjLnSRnfZ59+jHg0IvpzOkHxoN2xbQcWLluLaXMWi5yJkoZYKiaSKhZ1ly6ew+mTJ3Dwp58l/5EKVJk9nD4Du3/3FhYtXY66+nolZUsm4Pex+0/jiJTMlf78w/fCDo6NDIvNQVN7B2YvWoz9r72KtWvXIRGn5MwsgLDn9h1cOH9OmLTe+3dgt9EQqSTXb/0ru7Fmw1axIff5gsjQwCaRxNjoKC7K9b6I61cvoUQ7eSvAuTsJpPcFsG3nXrz9+/fh9gahMWA+lxfpVyQ6iQM/fotTxw4hEZlEMhZFJpHA0hVrsX7zDryybRvaO7sQiTKsmiY/BTgle5MzL1mZQ/2///P/KV061l8pkwlt02Zgw8YtWLtmg4TE8zGZVAaJREyA3ZeffSSmMowV4XurDTWjpX0O9u3fj40bNynQZaLMrYTh4WH0P36Es2dP4Pad6xgdeSJAlwxBNsUMQA9mzp6DzVu2Yf9rb8KqkZUwiyENDxB+ybyDxiw2Fn88XxSboFzc1CYonVBVmiiFgrHbGKBQZ++4gfNn+dmKPNpqFjMjvv/RoWe4eO6MgOTBpwMir96/bx862lplwP7ylYu403ML69evRveqpcIQ8v7i6EiB2zHlJuyq6luPhQG+JUovzbh65Qo++fRDFEpR1NTZsXTVbDR3BFEwJ5ErkVHNVM0SqIJbsr5EvqTPTOrKC53o1cc/WFwokzAaeHC/4GxbPsc4ljrUBNrR2DAdtcE2mEsOuec4I5vODiGTG9FniVRAruyzZrJjdmE3HXYvXA4vnE6vrHuGwj8evIRw7CkKRbI9jNjgAWmF21WHtpb5qAu0w+9pwPDYEAaHn+Lp08dIZyKwWpUbpI2McGOjOICSEWMgcioTxeTEBGLxhLx2ryeA2tp6NNcvgN/TKLLGsYkBcRqNRkeRSkdlsJ6vy+sJoibQKAyh1x2QjunQ6GOZUQxHxsVQintT0B9Cc30X2ptmyV5Oefyjvl6MjzNaJCqMo93uhsvNWW43gn4/rA7ebFlhOscmhiXvidfH5fKiubEDNYF6xCIpjI+HMTLC6AqvvO7O1k54GX2TS6B/oE8ko2S5a4I1mDeLUUA1kt34+OkdPB26K26vnLX0eG3IZgugECPga0J9bRfamubApnkls4szjpQQUdolhSINB4o0zeJccFb2bhrG0D00kRpHCWxgUrLOTEkf/IFAORA9mYwhk00gm6UDrGriFossbsg6eqBZvLCaXeLqyvnKbD4CkzkLs1XlCQrWMtlkflS+oFQdJXMCJXrEG+pmPedOgtjFXEatEQJ1Fr5SaMrJqFg9496uzIepprFuHaKb0lBCzpnUiluidO4lo1OXjMrdplv0y+vVX7e4kmaUAYb4Fyj2UBhBE5vR7NIbBjRG3EERZiqD+OLYqdcZQkrgCBApX+Y8ayFjxdhQEk8eTaHnVj+iUxls27kDy7tXYOaMmfJeWXizoSzxVyWzRE447U7cuXkbVy5dwYljx9DRNQtvvvMPCNbXQ3O5MBGewtjYCEaHnuLm5Uu4c/26PLaxqQ0r1mxG1+wFaO6chazFjhxdJGUMQ10xoxFfNl0pG6PooET3bzDUU2UAqDfrZR816quqWo2+CCQWFdtXAR4GACmXZlU6xioLGB2oVBMCau9+kXQos268e3S5aMXP4sVal/eSXn+KW78iAAQklVlI9XrlnjcuSpXiTepDfdyqPOtYNUplgK5qVlGumf4+xfSG83tsvnJ2T3ejFXNDiTbgdaOcVDd51Bm6Kmitcil0hk/Y6TJJouphA/CW2UtdJaNqaT3fuWxgY0hVVb2uxIL6WAIVKGr6Qr1mPficzUyqBoRFRU6Mt2StUDbKcRBxsDXmTvlylXENwSafXYFjL8yUnXPdy5ca7VBnNteVCmznCBJrRLJfdPJ0mXywFK2g3JeKNP69ZqdM0w6znXOIVolHEwbNRFVJATlrCVkHYM1lYE+n4Uqn4Uhl4UhmYc6ZYC1pcNaEoAVrUAp4MVnIYjQZQ6JkQYomMdkskpkM4ukMbA4nbA5Vz/L6igEfx8T4ebAeYUB9Li31DZ36bXbW2ZpIXl0WhtRrKpTemoOV8/OmtMju7UUTnEUTrBaazWXg1lJw21LwaCm4zGk4TBlopRy0UhFW7pnCFPJD5F6vZM9Ur9GVlqaGwmxLs0RoZF08pELuOf+ZK0ZhutIXqxjxlvXi/36xVoMwWYZ6d1vuNX14VVGXOoQz5gWrtagy5KgcgoxZSGPMVzGRxt8r6Z8+4qNeuMidjRtbgcTqPwZQlIVmdEeEcawYzhg//2JHy+jclEExHYT4QWYyyk2Vc5OMItAs8LpduHnjGo4ePoyjRw7j7t07kuvm8fvhDdbgr//0LwIIRTstLkOqJUag5XbYEItM4Pat6zh6+BB+/eWA5EKxMcnu9bLlK7Fr9z4J721pbpXlyZubRf4nH3+Ijz/6QACkDIKWgJmzZ2HF8hVYv2495s+bL11QXiwWYqOjoxgYGMD5sxdw69YtcTg1Bl9p5tLaMQ17X/8dlq9aLVEXEsZcyMPltGF0ZBD3em6LK9nFs6fhtZpg4cGUL2DajJmYv3AxVq5Zi46uLmEhI5EwRsdGcOzwIVy/RjBIaWZRGNVIjIVBEQ1NHVi3YQveff9PkpWoumwm6WBEwhM4ceIYfv7pB8SmRpFORGUTooWv1+3FkiVLsWjxEsyZPU9AIqULLPoZ9kkpF7Me+TE3NNSjrb0NpVJOWNTBJwM4fvyozGwyRoWzhw6bA4sWLsT+/fsxe94yNLXPlEFq2iXHUzF4fS7U1Phx5NBvOHbkME6fOIHJ0TERF7W3tGLu3PnYuv8NzF6wUAxmZH40QwmaQ+4VAtzjR4/gu2++xrP+AUxNjIt8Y9qsOVi2diN28LBfvhyRaFI67JR/0kDi6uWLEr5+/+5N2DUCGCWRmreoW3IIV69ZJ4UjQ7ifPR3Eg94HOH3yJPoe9kqTgKPEnD2k9NPmsCPQ2Iztu1/FW2+/L4GulFcVzSVEGf49/gw/fvelAMI83VqZkRiLY8OG7djJUOSVq9DQ1CSfHfMwed/4fR5hxCZHBwUQ/tu//j8iV2CjJGnSMH3OfDFTWrJkOWbOmK1yvyhPyWQkMuKbLz7B6OgzxGOTIrt2Of1we+qwectWrF+/AZ0drSJ5npiK48aNm7h27QoePe7FZHhEsvIYOcCClDGEHldAJK2bN2/Fnn2vSWGYFTc5JQdlfIYhc1fSJnoJ0khFFY8KDOpsmaE0qGIGxTdA9jhjfFntNaKE4G8zmwQcpxNxPLx/V3IqD/70g3Qsmxrq8M//+FfMmD4dU+Fx/PjTDzhy7DA2bFyDlauXYfGS+QjUeIUBocyGHVU1E8UNnUDOBlNJk8/58uVL+Ojj/wGzlkFjixcLl89AY6sfBVNS2EF2Q8moy9g9D2rdEVkBQuVIKLum/kYqjTl9j9adiMVhtAAkEzlYLB64XCF0tM1DU8NMaKYAigU7MhleoEnAPKnCv5ljSDlciSuDLtQOmSmjSoEzN5xTIOMTjY1jePImEpkxAST8N8qVzLBL9mB9qFNMVWoDLdJcCYejePrsqaxXviiuD4KtuvoacWt1OjSEmZk3NYLR0UHJVSKDZLdbhUHsbFmDWn+XSEsj0VGZYRufGBKWkzJsyjCbGlvF3IQZhwTf0fgU+gZvIZacUEHLYiJkkhiIxrpOtDfOgtXqFfAzMc54hglMTZKhcwjQc3ls8PpsCPqd9BxFIjuJp4P9GBkbFoaOh7/XG5QIjvpQKxIxEyYnYhgaGpTMvmDQj8b6ejgcGuIpvv9+9D1+KPOJfq8XC+bMFyBpsbgwOPIIg8MPMBHul06wx2tEKpDh9aPG3y5GPQ6tVj63dJ7S1aR0pw2ZXDpFpUBc3ncyGRFwW6TI3EwgrPyvOIMnih9h9tT9Ylj3S4PVaCCLrT9leWQouAfalTMog5VtlIALHhJWTqzyTZT62uTzz2bUvJSZYfGaSWaqxfxFZFV6U5dnMZ+fLn5yO7OGUMwJRxgEEKrhsLI9gSpBSsImSh0h7VN597DIFLmSj/M+5towinNlSqMDQqlTVMNGGEK6/TEapkjTJN1URhQEBM9KWirMIQtXPQPPxHxOvjiLJgUpz8EC1QBiq28RQJhLmTE+ksJgfxR3bjxGZDKDXTv3yghI14xp8p443859ljUEg68dVg12ixW3r13D1YuXcPbkKTS0TcP2196Gy+uRimd4ZAhDz55g8Gk/Hj98iJHBIYlbmb+wGyvWboc/1AaT3YesqYC8gNrn6ykFzirFW5lt0tkpg7Wr/vsXv3+xruLcJBu3lRGeanBYqebU52BEAhljf9WPq5a/P28+UyYjlHl92ePiZUYv1e/ReE0Sr6Azn9VspMFCv3hd1HtUANJwv3+Zr4bxXCKvr1o7vJdVQa4AofE6LGR79OKda4LzZ8yK5HqxSpY3FV6Va6QaFWx0Kjd8I25MqeAqbOFzQ4PlIlzPOpS520rDVDUIdIZS7QCqJjfMTMpgjfOOBLW6VLaURcHEGVa9CVRUjRcUOSrAM9oYkSCjWEKBa5ozyWZ9XEJYWDVOoWbseYF1kyfD4ZSOndJdgMwuk4kvZrLIU9WXy4sBnGZ3oGA2i9qM/gKU61tgQY5RX1oWOW8GplQMlmQcznQS9nQWWprZvk7YNR/89W2w14SQd7swnkpgKDqJFIqgZoFLg+7ysQTjM8jMcRaZoySCgKWB7qLxGmvLfBaRDJu4JgGn9DvgWVnI5OBi45GeEJYCbOYczFbVQDNrJWh5AlbWghnYrSm4tQQ8tgR89hR81hQ8lgycphzsZCmZ11oqwkxgqN+/BIBsNdNfNstZR75uIcwoCVf3D9+I5HcXE0ybhenSw4jyLapa/M8hrSpGrhpICX0tG2Fl4qaavTPmWCr/qp6VXTMFCPUKzCDlJEDaKMCM79WjFSDUNycdgL6AB58DpQYoVG2ol292L25W5fdc5bbKglYWlvAPZAnNIlU8f+6sMEBXr14WQxDOF4YaG9DW2YXfv/sHbN22Q+Y92LnlBsiuPTt8Po8mkQL9fX048PNP+PKLz+XwlELTrGHuvAXYtPkVdK9YhTlzmJVFE4QExsdG8PHfPsBnn35UNnTgSDc7yjW1tZg7Zy66uqahpoZd5BLi8SQe9/UJCBzofyKxBrwmZA3pdNY5fSaWda/Czr370d7VBV8wgNGRcdF6B/weCVJ/9uQxvv2aoOEIfHZKfYoCvMhkhhoaZH4uWFMjGwgdFcdGhzEyPCwRE7RV52GaoWQlTUc+De1dMyRy4u3fvydumUrDTmo9LY6ndAM9c/oUHt27jeFnA2oOzKpJ5iDnaOrrG1Bf34hgTQhen1/eRzyZwvDIqAxg01xn9ZrV2LJls+TjkaG8cf26MIQHDx5AioAwz5BxJ7pXdOO9995Da8cceIONEhJOHTwLB6+Xsjcnvv7mKxz85Rdcu3RF5Kbs9M6ZNRtLly7Htn2vY8bceXC6nGKEkM2poX92pzgTSRB58MAByTFkvAc/w3mLlmDn/texfsNGzJ0/XyzaWUSRfRoaeiaOpp9/+jfcvHZJJJUOu2KUOYzsC9aiq2uGBFVrNif6+/rxZOAJIuGwFCc+jxPJRASJaBgo5uDx+dA8bZaYu+x79W1utRL0SsetyakxPB3sw4EfvhHJaC6VQjqeQDKWxP5X38Jb7/wRndOmSYMjnmSQtWLTCAjZjOjtuYXffvkRn3/8AVx2DR6PGyaXF3MXLcHevfvR2TENtbV1Sj9PY1WrFWdPnxD298H9O5icGEHA55FNiXI1ym67OrtE/kxQMTo+iZs3b+Du3R7UN9agrj6I2jq/yPnu3rsDU8mOQKAOCxYuwcZNW7Bj5x4JWeemr+wczSIbY5QOT2rOOXBN8CB4LvhXdr2qwkI2GeP4U/PMEtJbUMYp/JwITljscZaBnw3lWNcuX5TsSEpGGUMxvasT/+t/+k+YPWumGCZ98dVn+PHn70UySkDYvWoZAgGPyCZBAyWTnqPG3y2zuDT90ETCeenSRXz8yQfQHDm0dASwYEkX6lt8yJW4efPQzcNCZ0ZRMRh27rq1u2z2ugxOL5iNJpraH2V4RGcmWZwyboFNBYKuIFpb56Cxfjoc1iBQsiPDZWyOw2KmHIXzsmQrDMt+1c3leqY0iKxYJDol2ayJVAQ5TKBkohyQjn95vVuswWHzI+BrRl1tmxirWGkxXjSJLTY7x5TIUT3BQtjOAX8LC48MJsOjGJ8YwVR4TJoEBIT8OUqEO5pXor52BjQGDxeYGRhBODohs5xULHrcHtQEQ7DbXCKBohEYn+/p8B2kszE1Z0O6rcgGoFvC7imBpRTW6QigkCObSvMiOuyxW854nyIsWgGaVkAyFUY4NoqhkacYnxyTPZMSZ683gLaWDtTXtcBU8kijkPO1NPFyuxwy20FZ5lR4AiOjnGUclIKHzcb2tlaEahslLoOyzbHxAUyGnyFfZMSDmpshuDKVXGJS09o0G1aLD4WcFWNTTxBPTiopsZ5DKS6DBe5baq6HzK3ZnIfZSgt5dQgzFoQNBmXwouTIRnkoZ75eZOoaMzWrV1LzeGxyci/lZ0Cgxy/u52QJlPSQxlF0JFXyTxNnPG2cmXaoUY0MmRDdTl8aHaoYlcYss9y5JuXa2/Qut144yCFuABtD+qnP9QmDx33AJvduBRCqx5RBoT6CotwhqgChSb0nFU6vO4rqLqTCGEotZIBFnUli6Di7VAIIafbA4pdrhdeSM0Vm5FIWTIykMTgQxe3rfYhMprFn9x50SzD9dNmj0jogJENITwEBhGYrbly+iisXLuLsqdNwuv1YuHy1nInhWBST4TBisag0rfgY5hWvWrMZ8xetQnPnfFicAWRhQzpPKZ9yJX/xz8sAoQGI/mcBYfVz0nFSxj+fyyp8WempPg/l/qqaAIaBTfVr+nt1qio09bD3F1zkX5SkvggKJfS9agSqGuRW/74XSQWDuTZ+xnjcS4Gg8f7Fd0J3DtWjMYzHW2giJEU79zEVuSEB6FxHupxEAuJlTMsAmcYMYCV6wwCslc/XAH96U6dMByknVyUf1NUz5XxP9apEfacTLpQmSqPIbLRa9NlDcUfNIUsTJqm/TTBT2q0bN+kluYy1kLUqG7KQ5TLboZntYohijFCoXiaxhvovAQ+ZQhkzk2YN7czc8jtKjMtgzc7Gv8spgDordWtWmo2MqOBMby5Nj4UwktooLPkktFwajnwWdoLGbAkOq0fmnL11LbB4g0hbNQzHwng2OQ4T2T2nGx6vT0xc2ORhkgAVNMZIktvhQCgYQMjvF78OgtHJONnELBLZPOxur9RxDLJ3Wi3wcmRPXER5VnAu3AS7yworM6G5DxYSMBdj0BCROUMyhAF7Fn4bZaYFOM0F2CSrUM0Ukinktec+yaziAptWEl6omFcj9p2u/Wq+kUw0z4A4TOcfTIkbipLhlW/nskmLQSkbpi0GkFJ65kogvAEoywtFd+essIbqyc1cbGWNsvp9yiLeYBb1SKEXpKHGLN/fA3Iv61QpqWiFIfyPNpNq2YEUSqLpVqCFB4AmlLYSYlHu+eXnn6Pv0QOR7nFRtnd1igRz775XsWrNOjFbIUPITro4jPKDdzOrK4vx0TH8+MN3+NuHH6gsQl0i2TVtJlauWi3MB1kkdsMj4Sk8fPBAGMKvv/ocNUE/nE6HjLzzIOPvDgSDCPgDMnPCv+PGMT4+jonxCcTjZMaK0Gx0z3SLG+TipcuwZMVKLO9eBX8wKMO742OT0oGqCfqQz6QRnhjDt199KeYj2RRnjFJiEuJwuuDy+sT2n10qyugIeBjF0VDHeZigdPQJjPi6SVnb7G7MmDMf6zdswWuvvwk7Z3y4sYmjFYeF03jypB/379/DhVNHxXU0Fo3JeyGjpwZi7bDbnCJt9fn9SOdy4sI6Nj4uhcTsOfOxe89uvPHGq3Joj4+O4uTJ4yL7PH3qhAzm81zxen1Yu2Yt/vynPyHU2AnN4UciFRdJFUOROZPjdFjxwQf/hp9//gmPeh8gEY0JIFy6eAlWrVqNTTv2oG3adJXpRQlDqSCGQ+y6P+nvx6mTJ3D411/F/IczkgSjy1euxlvv/wMWL1mK9o5OmeejVI/XkIUhXWs///QjXDx/GonYlLB9drJILPStNrjdXpEa8PupibC42jY11iPo98ls6sjQEzx72i8sVSBYg9mLurF5625s37mfCYPSG+eKZaH64MEd/PrLDzh/5iQK7KpRj5/O4u13/wHv/fGv0iDg7yIjLEvVZBagnEpEcfHcWXH9/PHbr8Vh0+/3wez2YfHybrz11jsSdO1xc/6Vs3ZkAu24deO6zMxeuXgWj/seiBSWp1oxqwC6x+MTQM/fMzkVxlR4CtlsRsBTe0ezzOgQDFJ+WSIgDDZi+fJuAYQMtScWpESVBbrMEOmSCDFrEdMhOtHqEgm9860LbGQVqQH6ige5Lk4QFlEkPOz08724XMLYcwbTIzEylEmfxakTx8Roh4Cws6Md//yXv2DWzBmIxiP47vtvcfC3n7Fk6QJ0r1yGdRtWwed3C4ghwUEWQ45U7lNFdjudwhJyVvTihQv45NMP4PICHdNDmLOwHaFGN7LFOAqmHMBoBukI6hInAxSWJaMEhbq+R2cJy/u4FKVG0c04Bkq/2XG1w6p5UF/XiZpgCzSTRxx8KeXlLIPFki3LUslX6NwR/SAFZKQzzDiKSpMnlU7IXALNT0y60ZOyrKd7nRVWsxtOZy383gYxsHE7KQl1ypC+gEETAaLKo5P8x1xK5pJpchOOTCCVjsvzl/PiANQF56I20Amvzy3yUgLvTIZ7LN0+IcDLyXmSXEHA2tRUWJxNw4knAN3bbMzp47wK5U6U0AYR8DbA72uEzx0ScCe5p8y3krBoGmAlhFlkhmIiNYVYfAKRWBjJVEJYawlQtjkFiAYCITFUIUsm0ibmqNosyGZTIq8ORyYRJZiORwQQUtIbCPjh8wbhcQaRSKjnjyUIsjMSp0GAR0BYyFtgs3oRDDSLyVY2XUI0OSZAV1hjPU9M7nmReBHIqPk3GnFZrJxr5j3BWB/F/JIhJBCR81nYtIoJhYxZSMdWGV6olj5dBVUgMo1hNI4b0O03RwdCZXUvzQsiT/1xJs4YaibJl6W6RQChMEn8XQoQ8ovXQgChxGExO5YmauqPshPQKX2F9lR9Uh0UzwgtMpRsjgk7qLOEetWscKdiEpWThg4IdcmokoWKbZsuPufektMzM1UEhVlUTjozyf2TIJiSUZOStAtDKGtPSUZzaQsmR9MYGojh1rVHCE+ksGfXLnR3d2P6zBllQCjybhqdmM2wWzTYTRZcvnARl85fwPkzZ1HIm9DU3IVUNodkOiMgksoVns8+r0/25c2v7MH8JasRbJyGnNmFeJYAjXJijsb8zwFCgymrBoRGTVYNkl72fKIqKBlO9gZ7p+qY52szAxAar6mqzqxGZf/R9wQukpmtS4yrJJzPS1SfZxulUf1CVNmLNee/rzXViqq+DtWA0LgW1a9F6lner3oYvSGhNQgUYQDNPM8qWa+c/5Mv7k+8l3WXUqphVEOjImt9Dswbq0FYxIpRUNWRV5YPKr6mkj9Z0QLoa1/P7q0AQh2w6Y9jvc2ZQmnEyriCGWZdRSJx6sKisXVSYRWVQycBIc8E+mCQOVRfamZTffFiCQbV17cBOK1FJ0xF5XotkRT0DKDMSp9zpIFXmt4DsMJMuXymgGRxBFE8hpnunYUMtGIWtmIJWpGjYT44XTVwBhpgcviQKAFjsQiGpybh9NXA6QnIiIvIeYslRCIRaX7mUhk4bXaEamvRWBtCXSAoeCGVLmB0IouJaAKTiQSsHg80p1OadHYLTXVoxJCCKZ+B3UbPAosYG8pbJl4qpGAqJmAtxeEwJeC00HAmA68tB5+Wh8tagMOiDO6sdHMWkzdm/SonbOblMgJLQKHcTyVp9Be4FrmPymxjDlZLEqazvZMlhmArDXLVZm9kmZSHWp+f3ZMloOv5KzuyDvCMeT7DtEW35JWbVqIgXsyv0Zv7+qZksOqVTUUN3FYvzJdtOC8uVEVZV2QP1d2hF8Fh9f+vzk805B9OWs4zRzaTwS8Hfv44Ox8AACAASURBVMaHH34g7A9vBG6Oc+bOw+atDCvfLAYv7Erwwhv5PeysUI7Jspzg6Yfvv8P/+O//inB4SjIMeWM1t7SLFG73nn3YsGE9fF6HsINXLl+TGcIfv/8WjY118Ho9yoqXg6G5PBLxBDIZhoSqQFVqpTlPRwkpD1R2ZplJNX/pUixbsxoLFiyWTMBQfaNY+/Kg4oIhE1oT8Ip7YjqRwE/ff4/ffj2AB709IpHipXR7vPJFe2TmFQp7ZjbD4/Vg1/btWLxokUgkb966iV9/OyjyABqaLFi8FOvWb8auXXsFbPDxygyI7AtBbEriMX789jOcPXlE2MZCriBgTyhtFnAMpjeZ4HA6kcpkkSAYTSRQG6rDyjUb8fob+/HWW69JcTQw8AQHfvoBZ8+eljlPumURtNWFQtiwcSP+8ue/IFDbjKLJjnAkLMWsi2BQLPVN+K//9b/gpx9/xNQ4DVey0qtcS2e29RuwcsMm1DU2C4CWrpmVBjAORKNh3L55A8ePHsXh336Ve4WP5Sa1btMW/Omf/hd0dnWhpiaIySnmnhFIqvsqmYjim6++wKkTR/Ho4T2k4hHR2Xv9PlhtmrzXDAeV83RAdAljunH9OjTUhUQe23PnpnzFI1Myr7lq3TZs3LITGzZtQ4ly0ZJZomQe9z/EtWsXcOzIQXFBlQH6kspReu9Pf8V7f/6rFCt8USY9DJkbn9ttk/D1w7/+hiO//Yqjh36Bz005nwclu1siLv78l39EU1OLGMPwsCO7wAy+wadPcPdODw7/dhCXL50XoxUOQ/tsNrmPCYw5z5RMpmXmtLOrEwsWzMf2nVtRG/Lj5q3ruHLlIi5fuYR01oJAsAFr163Hli3bsHX7Lim6eT/xPSo+vyTFgHFQSq3KAtNQG+iSN6kfXwSEBkvIUTCbmkPkIcz9QWW4MWImCa/LgXQyhmtXLoqj7LFDv4mbbn2oBnv37MaMaV0C9o6fOIbT505i/vzZWNG9BJu2rBdZMu30LdykhazQ7eyLkCB2M2yYmozi3Pkz+OzzvyFQa8P02Y2YObcFwXoH0rkoSpYCzGRf2IF9ARBWwjNkCKMsGX2usCl3Crn+NDmoU0kW7Ty07XC7a+F0+CUqIZsFMmnmt5nEHU0V30paJcUzjaBKnA1k95qzI7xetC1V7so8nCVGgO6NhlS3wDduhwlu2DW//C6vxy/NAZrusFtMOSfd5dgwo8tlIkmDlDASySjStMhmPAt/BwfpCzRLoOtqvcxBhkK1CAaD0rAQozNpOOrzaIUswuEwJibHMTIyjERyChY7XU2tkrEooDVPhUMBpiJdb33wukISU+Fy0fTIIWwk92wyX1ORcZGkJlMRpDPMUkwoUGsl2GM0Amf2VMgzgWHQ3yAjAmLIIwY9Rdk7onxviZjIKwnWZMaGhRIt8AlkKCWmfXwpK/cPvRdcbj6/MhJLpzhXQxDmEoaZBlyM3LDa+DkZwU7GrCnvPV476QcKy8ncVjFtKZiQTVulqy/Sa908g++jUiMYXnMVJkaxhnwtyslYYo/EnVyBVhWGTQCqxjAEpMrNq+YbJTNXD5+mZNpg7oxCmoCQ95PEwBAoWpiJpgMKOk2/IHPUE9x0p1AFEMlCVwChsTbKz1L+WQMQChvB5o3OEIo8sIoZZCORTV7DlVQZPClzDzIWnB0pcbaIsRNkXggGZS5MAcJ8xqoDQppTPUB4PInd27djRXc3ZsyaKWJXxRBaBVhTGm5jDq3JjPOnz4rx2aULFxGdTMBu8cLt88Pp8cJiJ6ufxeTkpDRZQqEGbNm+DwuXrUFN83Skig5MJUgaJOW9Paf+0mumvycZ5dV6ERC+CJoMrPb8c1C1YREVwPOy0Wp5auUeqzzH89mEL6v9jM++3Njn/J+Vs5oVQPjiz1S/RuNxBCcvvu+/dx2el5Qa9hPV8sxKzVztPGqYKaqMa+Uyqu5iXZ4pLBwXpYI+kqVojGDIfphWjRWJaOL6MiJT1N6smjPGuxPaQBRZ4mwtM4FGw6Ri1qgv7DI4r1wPw8pGJ9+FVNLfY2VMvcoPRDm3ihjAYKCqZdq6tFvx9kqlo1YmlS6KgeTewbGonDRklPGPAELJ3jNM1PT7hO8uZ1fxGIyCELMrJS/nfzPJJLKJFHLJDBxmDRpF1/ki4oVnmCzeQbGQEgdhOp+zBtIsdjidNXC5a2F11aBgdSKRKyKciCMcjyEYaoHD5ZcQdyWDZ9h8RlhJp2ZDKFiD9qZW1AdrEfQG5OxNJIoYHMzg2UQEQ+FJmL1umF0OWOiEbjaLMVwhnSS4gEMzCxHkcNqlXiPLJyCPzUpTBrZSku1i2AkMTSm4rFl4aC5mL8GhlUAxn517K+ef88rR1UpZqcYGgu5onleAMFfkvmSVWAwrJavWDExnesdLHNIUJFoVGFrd4TBurecWotFGV6usfPcZimODGax2CpWcL73gUvOCVTlgVckSRkewurPCm0xtOi8BpsojpiquQu8wVTGEL1v8L+sUVRaG2qTYpWVh7rQzaLMoAe+HDx/CN199Jd+zOOQBNX/BQrHQX7h4Cbq6pov7prhE6R0ZXheaUSg74JKwV999+w0G+h9jYnxcNgDJnKID5pZXsGrVKoRCAQlu56wY5+tOHDuC+rpaKcKZ18aMQRapkUhUimlx1iJlzwrZZILNbkd9XT3q6upQWxvCtHlzMX3ePCnaff6gzDGINRMtcTmjUaIxi0Vs7Mk83Lp5A9euXMKFC+fwuL8P8RiLMEoU1OwGNzNm8zU1NqCjox3r1qxBc1MT+h49wsVLF3H81EmZ9wvUhLBo8VJ0r1yD9Rs2SZedBidCacs8hqL/OeP36N5NPLh7C3fu3MHw4BDCU2TD0sLwsehhgUJAqJwZlUCorr4Ri5auwoYN67Bx4zo5rIYGB3H06GFcvnQBd27dkgKPLp1tba3CEP7ujTfh9ASRlXgEXjsGRjukuKQRyX/7b/8vfjv4C2KRqLAUNosmj6MhzIKlK+CvqRUJLqtxFj4Op0PYXModz54+hVMnT6o1RWMBlLBuwya896e/oKGhEU6XC+MTUwKEKDulHI4OWjQqunLpPG5cu4zRkSHEYxEpLKUrS5hgd0iUSVtru5jbLF+2VDZIyk1v37yOe3dvy0ZV39CMdVt2YMXKdVi8uBu5AmUn3KQL6Hv8AFevXcClC6fFEZZsB9+b3WLDm+/9Ab977w9KJipeCJoKyC0SuDIiZBwnjh3F+dOncOnCWThszIJzwx9qwtIVK/Hq66/JPexwuHSHPxWeyjVCppRGPczRfNB7H+HxMeSTcf0YVAUS72W3x4P5C+ZjydKlWLxkoRT6R44exs2b13D/wX3kCxb4g3VYuXKVzFXSiInvjQwhhd1yGOn5SlwPXCMyGaQzDnpTVp2XfwcQyj9xT+HBV1YuGD+smAPOEGZTCfQ/6sWFs6eFSR8ZHhR2fcHceWhpboTH68K93rt4+KgXM2dNw/Luxdi2fRNqQwFdZsiiliZQWT0vCHDZ/QIIh4dHcebMGXz51ceob/RgzoI2dM2uh79WQ4I2/tYirHYLLEXydKpDrAp3vdAWmKgfygSFVcWG4WqnOsGQdcG1TIm7xHAVOBPohtVKJo3OdEVpslAlwWJUNcxUbI2425HlZCdSwAq7kmScVI4mGaZiSXVrlSOjPgtEiU9RQzFPUMjZMxqTOGXP4noQQAibrGWqCChD5JwvM/IYRUDwSUaf2a4ENFyzXMd0vbSY3AK4CN7cLo9EX6i8L0pWabueEnBJ8CUArJiE5sqL4yobQnJ92KRgtmDOClPRAZvVA5tGd18+l8rJ437FPYwOpGQqle06G4GcA+F7Z34v4zI4101IwM+ITm9eeU1yVurzM3xflM8TYPDvqEZho8BQuChgryS0LHZ4z/C/vFZ8Iv4cne34eWpWZoCSacszQ1lkoGVmQICTkuIphbVh5KYcNdX4CN8bX5+K0jFUQlJcyz314miH+kuZVZIQeD3D2JhpZewC93od4PJ3qrkm9bhKniXdvZWBBq8zm5l83XyssKVsUIkpTlH2RZmx0qWFwjZWFcHqbFfxD7o+VElGzcyrVWHgMlur/7Pcy5WWkbpX9ZgJFSuhJKMyPyXNcxarfE/K/fBFQCjvkd0uMlNsypIh1AEhb1jK3OkyWshqmBrLYvhJHDeu9GJiNI6dW7eje8UKzJozW0SqqRxdWgkIrQIIuWeziXf6+AmcO3MGVy9fgV3zYNb0RWjvmo66xiZ5HJvNT588wfDQsIyNzF2wFAuXrsailZsAWwCRJJ0hCQZVzmp1ffeitNLYX6rrKOMxf6+5boAxA4jJrJWYe+l1UVV99PKJJQPkP88Q/keAsLpWrWYI1TycHuReBZiUSsIwHiTJrWpS4zUb/61WkBnXohoQVpMYL7se/LtqUMj/r6ICKBMpv+oKkBOJtgo9kbla+VL7Dfc+Y87RmLU0ynD1VtR9rRh8pVDj2U+/A7kO/z9r7/0k13llCZ40L32WN6iCB0gYEqAoeiuJci1p2kw3W93q3d6Y2Z1fdmdjI3Z/2D9oY2fWTIdaIilRrW5K9KAnRE+ABAhTQHmXVenN2zjnft/Ll8kCNB2xxUhWoSrNM5+5555zz3XlEjaN+4G3yAs9fEhvKRV/jaxMzCVWI9MmJwF2clNrRcd2E9YL1KUrxQyDv/PGIMqsuNjG+5FoZWK8YSwjJaWePaTxH79Yv++Bo60fCaAdQHJk9gUkIOQaSqa32UBnt4qw2gDqLeSTGaiKsBdiB8tYS3yp+mpK5tnTl2UmNN/LFsaRzY+jlyygHQaotbpSpLGWl47UrPVv1KrIBkmMlgso53NSDJWyOYyVRjA1OolCJo9civtaCru7PVy/0cT1tU3c2FoHyjmgkEEvbecvXM3OAL1QxpUZ50JaZyP7dkdxVp5Ake7zICgkq7mLgMAwWUMhaKOYpT8GBAqLBIVJsoUt9S3MJBpIh00kQxIbjLUJnpPkE9EJA6nHaFwZJNtIvP7FahhGtXJxq1obSLeafFpAvZ2tj628s5TT5Mt1dAhk8iUKVeIGMu6++vvr1Qv+u6fT/QJkz/t6RtDT5vruXJ9MNro3Sxif9H5K6q3d7CYQYGbTzFasfoiZZTpC0lCGZhvqj9Jpq+bvO9/5Lg4eOoLp6RltzB6cWULGZGEMkPK5LD797BOxV19cuCA2jAECzVZYf3Xffffj7NmzmJ2dxo2FawImr77yIs6ffxcTkg+NSDo5OTUlsLe1vS1TGH4RaFFOyOwCg6tjx47jxIkTOHXqFKb278forAXsnF6VnaruHN3yOMkICLm5ZdKsX2PD7W3cvLGAV159GZ9f+ByrK6ti8gjMMukMRkdGMT8/r3qpu0+fkiua1Yydw3vnz+ODTz5SP8WJiSnVR5L9JHtKgwMWSbMOhwGasiBpAoIA6V5LTNT58+/jwucXcOXyZclH2W5AtWB00Mxl5eqUzeeQLxbUY+/4HXfrPGnmwWWM4IWs0ueffYrLl74Uw8jA9/Chw7j33nvxrSe/jWQmr1YHHIuUNhUKZEp6qqX8h3/4f3Du3Guy7JXTYZDFg/c/gG/edz8OHbtT17/eoHOUBTe81mQ4Wfv24Qd/wId/+IOyP1w8yALcd/8D+NO/+CuMjJCxSGNtY1Ngq1gqajykUwks3VyQgy3dWq9fu4K1tRXZgXOBZIA7MTGJ6dlZnDhxCidPnsKxY8dQ2drCW2+cw+effoKrX13WGJudm8eDj30LJ07djcOH70Cz2XO1gD1cW7iCjz9+H19c+ERjKxewlUoO+Uwe3/vJT/C9n/wYzZbVKbCPDZm3ZovmSglsbW3g/Ltv4dOPP8TFC5/JZKZYKGLu4FHcdeYePPjwwxgbGxdw9RlNmgbRkTOfy0gu+uXFC/joww9w/cplrC3edHLqDLK5gsbzwYOHcObMGdx15m7s2zeDtfVV/OY3zwtUra6tKJAaGRnD3WfuwRn3oI6f7KkSG445N7kYEGQ5tlMI274xsXcs9tmlIcmo09FwLph0hQ29yeImxXDwPrE/JIvF240aKptr+OTD9/Hay7/Hxx99gOtXr6CUL8h1dnJiDFuVTUlHjxw9gG/efxY//NH3ML9/GoUCm++aiyLlgjLcCNljbExM0JUrC3j93Gv4xS/+X+w/NI57vnkcB49PoDSeRLW5gUQQIpNLy11NRhmRCYfVEEa12062Y/uwt+inQ5wlrAjuyCCQnWEwrgcNQhSQp5XYImvD+aPkAR1XXUNkY3qoSuA+YUwKmUIxdykCTWOYWi2+htfbkj8qcaDEp5uWsylBF+WO8SQkA3cCQjGRYiMtAOdabBJHGnHRsc3km+ydxwbeXdr880F2y7mfsoCfyQ2rq6DsivJOgkozP0kSXOcoq3ftDqTUCSW57LSS6LYDoGf1cdab3KSEzA6rpEDsVhLZHANeBkwEV8ZQsxbIfAYsfWWF/BynVpLAPcU76HE/5fsQ5JINi3LoasvEf9KkhYCU94WSLK49Zvri5dHcFfkeSmaSpWPQofpOfp4lAPrCmT5YEvgUAKUcku9JQMh70qcB+qxOLAHsVZpuHRQzpoC0HwyaJND15pMhBYMA2w/Vm6tFoE6zGI5Lfuccy2ufsDZKLUlOmdwhGFcyIh0ilXHOh8aRRxmeCMy4cNYDT5OcUTLqmqOrzNBH4w4YK5K2pE+/ryCt3X0NIY+bg8CSmSYZJaCyOkKLeRyb4U6TiSq+G1MmPUfJygCLRhjtDLZW21heqOIP717A2tIOvv/U9/HQAw/i1OnT6NKorN0SGPSAkP3rePleeuH3qh/86MOPcOjgHfjhD/9K7aAOHDqsptwrK8u4cvkS3n2bibgPMDo+hbvO3o8f/9v/BoWxWdDomtJzekH8axnC24HH+DiJ/6w+dlIj9OsIhc0cmL81KBx0Eo3HasM/x4GbGb04ABSBvsFYcBi00qF7AEgO1Duass0Dwn6Ltb7z6a2ApAeE/u8qQ5C5h9W6GwLtM6eSbsrJ0/W4lqOvM4tRP84YiFXeweaPbV82/+RK6+TeXKdIXHjDG+vF6z/amzU6JUVMPuxXCO/ObQDNmbIRIHqA6dxcuQFzzmo+ax/iPeDx2bpgiVivZHOGVSZkidSD3gGciV395xlCAkIlPOPEEOudaYrG2kVTIHBOJtjujDFjZRepWhNBvY1CIo0sd8sQqCQ3sJK5jlbYQBstdFIdhIw/C5RzjiKVGUGzk0KznUCj6UtnGGDXEbbqMu+jmu7w/jnMT01iZmwUxUxWQLCQzQPtBMI215s0dnZ7+Op6HddW13F9awW9chbdfAotGuW4/EM6TCGTSCsOS4tFD1FhH+cW2zPlUMrlZEqZZTuJXgvJzi6SvV0EbGjPVhSZNrKZHnKZEKPpHkppMpY95OlGihqSrQoSHbZdYz9pXsMMuolAoLDd5dpp5liJ1y6uOC9gy2AamPLA0LkY7TUDXWbYNrl+sBExg579GzCdcfkCN+D6qnVvMNN3Fu1/pJ/AfStj/S2GFl3CUr+zrKtnVQyIDWds4qez198Mv/WUAVYTXNDWnBIfmrzUcPPGDVy9ekWLGwGKirZdzyiaFhBw8UiY1WHdnRX/Wl8o/kxWiEYsN2/eUH0a2S+Ocm70fEzPzmBqagqlYh4XPv8U//jzf8D599/FpS8uanDQSObgoaNiUdiHcLtSUQaQrn5cQBiIFIolFb7SaGZsbAwjY6NIMFsdBKrV4ILDGhpzTiRzSScoBi60vmXtXiBGs91q4IvLl7GySgOHmtz/2EA4nUiqt+C+mVkd6+TEhMABbZtvLi5iY2sTldquPocZawJdSjv5XXKsZstlm2xxYesOBngd1lTKBa+K7c1NrK+smTlFlXbnlLR1VLfHNh9kk0ps+D4xiZmZ/WIEaO7CoJGsFBtJV9ljjY1M5YKXVI8yPn/f7D4glVF/KMmCtWWbayYfly9/iZXlZQVbfC1d7vbtm5PBTYIyT9URsTejZdWt/qWNzc1NbKyvyV2UbAoDBL6W533o8DEBFI5Tk79CveBYX0qgQSaarTKuffUV1tdWUdne0kLHYIesKFndickp1VCyFpJjjUD55o3rkrYSwBd5Xcol5EfKKI/SmXESzSbr4BLIF7Ko1SpYWb2pz2nUdgUGCe4ppZo5uB/TB/Yrm8hP5YbFe8PEB2udKJdcXryB9bUVbG2u6bhz2RwKpXGMjI2rdpHXgXOCx8x7xTFDAFUs5NFq1NWXkEmG9dUV3V/ZUXOMZFgbOCF3XZoV0e6edWC0xb/4xReo1Wu6zjRJ4IYwPTUrx1leV4JBMoRsmMs/8vij2j+aYjCxJbPfRCTPsXKj/goU1RDGAKESPj1zuuS8VX/DdBK5bIBWo2otPnptrC3dxJXLFxV4ffLhh9jZqlgz2Gxa8h6aNszNT+Oee+8SIDx8eB5j4yVXd0f3uJo2c9ZP0EGV5hwXL3yJ1157Fc/96h9x9I4ZfPPBE5g/PIL8CFBrbRogzAdI9QKkQjaa77fb8YCQa5vnBr1k0LM9RAkKtjssYs9KZq5Nlb2wumT3zNTABxqWwxMH65o5W7KP6xrvtznsETg2bU6wuF1sFgFq3iR+rp7LWgkQuBFgscUGwZpvMm6AwZwGrY0OA3RjlFzbATE1PYEmAVIxZiYtJRjifSaQ9b3eBC5ZNyY2gOsHneF4jkAun1ItpzeV8g0NlE2glXkvQNilJMlluJXpt8DDFdgKkHJ+5HKsaTNViVhUJsFTDIAJtAkWzEaegZKCJtZRC1SybywZRWtvZM6YHJ6e4aL8ib1ATbbMe2U1g3Yv1HtMxhJ2rUSG+to511JB3Z7M4NtK5GJsmr3OewK4GjgRBZ494N4Qk5f5Fzu3Qc8yGtVhyhFfL2QA1AJpgVcmD1xAKeavYyws6zUtAW21jgTx/NkYYlvzmWzkcYoJTrYF4m2v5xhzYDtqQ+FO0NX0ub4ykbmFrQaujtAFBHaGDrgqQHI1g6yzpJW+k/Fa+wk3BqIG9i7Z4Vtd8T4IEKqy0AFCa1KvhtuaazTCyKKy3hEgfP+dz7Fycxvf//YP8dCDj+CuM2eYAxBDyISGnCfZb8yZ4rzwT7/FuVdeVeL0zD0P4+/+3X/E3PxBJZZZv1rb3UF9ZxPnXn0Jr7/yInZ3qmpP8dP/9r/HxOwhtJFBizWZPh7zcdMeMdOweuxWQMwDnuHkgZIXLr7x0mNj5rxpoMNEXj8Z+4C4Umyv2C0OTocJjL2Ow7/HXsCVDdFvBQgjQoIKKielNuWBJXfidYT+ubeNNZ1yQ/kTD5Id8CNgUxJHzJvbu5zPhwzJIqWFJXnigNDmoRnOeIbQ+FEPKh1baXaSsS+rMRv8lWvDxnGs+kCXOlKSzreRY6zsOgi4RBfZNDGETNIqIcR6ft/ew4xwojpEp3CwzhmO6OHyy+PVuuRMZVzKxzxIbG/j/6kasuOyGl45JjQaSO3WkNraQabWQrbeRoZGZYynul1spWtYzG4BWdrZJxDqESDMsRdFAWGygGabez6VnFYPyffuVmlEU0W5mMfh+TmcPH4EU+UyRvN5Ac0MXUTpINoO0W4wYQRsbDdw8eoWLi8t4ur6TbQLSbRzCbRSXTHSTFgHiQyyqTyKuTKCFPseJ7HbAqrtJHIZ63+epyKQ7chYn40mgkRDMs9Myr4nyQimOhgPOhjNdFHOki1soJioI9XeMhDZbRhMVz9O3puUFGTG3CYMECZ6trkNT/q4TGB4otmm1ZeZeibQs4LOH8rN8v4QU/5agy6uc3YZD0dPDwig3Y03sOfpfO8+2pcARC0pPCBUpjKuTe8fw61Yz+gZHIyyuu5nVAh+OPnV6LFpEsaA9C4NTwILyLxKhafGzU12wc226pD4HE0ShHKW40Rn5tPv2zZZ6UpqBbF8bw7AP5x/D//Xf/5PYo5WlxYVeMzMzODk6bP4zneewve+933sVqvqx0UDGc4n9eMrsxaHcinLQnGRa3a7enAwcG6qpkPNWdnzjnp0Giqw1wsDPzrymftdpWqtHcgSsEidphpkFDlQyXjx88QmtciWmlxIUXva6he5WJGd47WyOpG2MtyU/fC82UKC58UMOw1OGDKNlArotNrY2SY7yObU1teGgR+vIxk5giSCa/byy2ZpfmE1PQbmWW9ndt0M1BTs0n1EjYoJ+jIGASU3dte+VRfIIQPJzyFDLOMYyS1acsFkMFZvMKtKkJa1Ok4BfZN+EAgwkUBNucwnAPWlIbjKZlk7ZqyTMu8co67mhCwiWTRe+91KxYB33VpTcFG18y0gXyhK2sDXW21lR7WK6snT7QigMUBvJ2gLycL0jOqJCBLKZTb2phPkrsAnF1aC9ZTqk1LoUd7H5qrOetuZsJtBjFgHJjjq6PheP0Fa9zSV5gJGqa310+NcZfDCcUBGmeOK0jayS/xMmu/w/Kq1qgPjfBFNW0oCvHYtKZFlH0GC7G0FkjJTauyANc9kbJlx5oOAkPLbIJt1hd4mrSEoVLDMjJjkKnZsUSxsmaz+GuUCXW04vskwyB7b/GZiQQxhwHWgBvRayAUp9Np11Xy+xQbQb76Ji59dVI88TW4GhkES07MTOHP2FH704++JLRyfKKPZaWqMkt3i+sVeiaUC6/aS+PijTwUI/+m3z+LOU/N44JFTmD1QRK4cotbaMlvqfBrpHmvtuFbE1B0CU5Zt9hJ+C3/NBEQBdDIt9zpfx8przjki+/MumSUCJbOl9rjAKjRds11n4CELa7Y0cAGMKSqM9bJj4mzOCxiyjYq352f8xBoqSJpIySoZSbsf1vibXzbmJPWLAghOEQvGlSl2MYxqTboEVjaf1VuRzb87rgWHgmgHehJtPY+N2tng3hhGqz/hg+su10j2VkywJ2SPoNXMEFze3tWVWQ2QjpSNhsUG2jVUsKkkH39na73fwyj355Xw7RR4Ph7c8hJwH5D7pvNH0qcKhUz/aQAAIABJREFUEJrKgXLKdtvWM7V78P3SfC88MrWejU1Sksvaw75s1FgZv9u5Wpx4CYgYzlZfG6rqGs/A+QnjwJKTnMrHQAyHlRTwXnLt8nI3sRWqeeJY8b/nWGJLGAZBeTs3xyJpDdAeRXmcfRaxFP9NKSQdVhOZel8i7QxzrHk6z82foDPLc+CV7KMHrhY2R/DAYiBtEJb4kEGMVFDcKbgf2JrC9Yc/kxHv9yA0GakqmJ3UVLCY58BgmH/hsRFApOjEyvuXBLo5VDa6WLlRw3tvfYqlG1t46sk/wcMPPYaz37gH7FvIGkIyzbwmTGyQJeEl+adf/VqA8KtLl3H/I9/Bv/+f/ncZvtlcbiHstmSY8erv/xm/++fnsXB9AXPzB/B3/93/gPkjdyKdH0UtTKLpzICiRLobHPFkeTw2jEbOMHjwS+mQIqvP2nGyOnZWK5NJR3W3NEAHZb9+cfatGiLm948A1sFb2m8vZPO/v95HUki1QzPiIME1z7l2DgPG+DXwTeU9C2l1v/3Eh3+ubTnDpjnunG1Y93viOjAYd/sUk6cYJd6Gwwk5HX1nx9lnWvvju0+i+PIH6x1qrJsAp7/XOqRY3Zaf/dovteqrnVOH65szhLF7Zl0D1K/Q9Rhn8oaJUL6O+wNjJRlwOYmwGELvWCpga8lE1Q2zRYXiIpOUWhkiSQOnVPdMryQnBgtpjiJLp5BlDUCGoLBWR2anhmBzF3n2Lm71kGRsywRUt4vNoI2lXAtBOYOgHACFFDrZJFrJJNogc8ZyBZbysNzEtZLhplVfRC5Rx76pKRw7cAAnjx5FOZtDXnULbPsAxX0tOpk2uLd3sLFdxaUbG/hycQFfLV9FI9tFM9NDmzXbKSrIWNmYQyZVQDE/jmymjFQ6jwbbBnUzhjFSBIMplXLRSTRIsOUU1XxtZNioPsX9paXfTwRtAcJStodyuolyqo5suIOgV0Uggxq6kXJeGDVLt9EeMQHH2GsXVpwVw60B4fBiYIDKFj7PyPlaQYUisX6Efgb6yWzeZXYr+wu3BR0a2NqthlylfLDTX4lsOYkvXEPsoCZh1NA+WiJs2A8tZIMZJkpurBiZ4EKgiTVk7PEHGDuWTqvVhN6LdUpcqLnh0eGz3lQDdNvQ7D1k8JLNSsZBhyjOI4HJbFaDSI6Lro+LGvCmOfktmH77rTfwn/7P/wOLCwvK+FFOxJq5u8/eh6e++z388Ic/lMSP1rb8LGagKStSQbWOp6HAj+BLWRQuBvo8WzYUyIVsc5CzwNcBGDIzOYIQyjPzFqBb8+q26g3N6t5lcxQE9QRKGQCMjo0jncmgRxMJyRxI9buAVT3MzLmRCwMBFSWa2mgpQWOz9lwWUxMl1fFUNq1/IAMOOl3SWYsMhskdTHLHYI4OiWrvEVBaY4Ev9eT8N3t9NRtkYljvwU2eGeiM04W3BTQYXLZY2MssExlSsSZJk08KILl1T9k47ulpZPm+NBlRDWI/u2aNap0ETsOZveJSCJIBdqpVvaZQKur8Gy1KUs1kgY2zCZoISuWuSADfJMBk4JrVxkF3VgaUfG2LvQCYleKCIeMJoF6tg3r7/AiNZIBW02SAxo6S2eS8a5sWX9Jo1x+oQ0lTTz2plJXXAu0Cc21o/XomrdUc99S685HMKlmwW7OG1b5+VQ2CyY4oAcBFyySHNPch89ZoN5HPk7FOo17n+xMEZsRmcrPiYskEA41mGFByHuUzrOe0XmUqjFbgb1lUSsoUiLpGv1Z4b3yZACHvRYwZjIr5pWF04YdbU2S2w6LvIBAzaHVMXO94LRkwdpBOhihk03rkMym8/eY5tRx55cVX1I5Gxhrsr5YPMDMziTP3EBD+AIeOzGNktIC6as8oW7T7Q1vsQm4E7VaI8+c/xOuvv4IXfvc8Tt19CA8/fjem53PIlnpodCpWQ5hLId3LRYAwAhxuLYyWSwUUccDIsZnRnKXE3IyN6DRqYIYyYdY2cqz4Gl9eokyaOR7HmEs6qZErJq8PGOxTbYzY+Go2bS2mapMSTdXy8Z51CLLIeuSUFfVZd8tBuznnXP+kYFAPJR4j5eYMwMgUWg2vnR/nKLtEdQU8CDIpEbTKFJeGV881Z4TDz1Fgzy+aa3ENbegcuaZnAnN8DTt0sLPgh6CW9RY0YCEwSycyaLSaGqccQZ5llcTPJQKZnKir9pHMEudyXmw2j9vWQjNaMabBSemp1JCJijF/Wke7HSWl0umsZKdybKSLtZON8l4RCHS6TcdSktlnIjM3sAEOsoMeEPrxwU/jmld1BkCW5TeG2RrBuyM1WaWriZc5kvqMcc7Y/VDNExUdHbLFAVKUodLgijXNzEFTbZvIYKQ4h5HShBQnTPLRSMzLTK1W0gyqWJ/J9iE3bixgp7aCbmLTjQmufQShlijzcYUF6H3SQ9M8CrCdmmgAIfTHhiUFbLyqybfYQWMqNWbEEhpTzfGgBvW+DyHlxD1m8c2sS1s834X3kms3E8ts1t1NItHLY2ejh9Wbdbzz5se4eW0D33rih3j4ocdx7zfvU1DM+qWUkwqrYpjn2A3x618+i3Mvv4qb1xfwzUe/g7//H/83C767PeTzWWToQtxr45Xf/Qb/8pvncO3KFUzNzOKnf/f3OH7qDMZn9mOrlUCt4zwXYrFRXErpY6Y4yPljYHEvIOSxw1A0NsBWG2CPVi4D/L6EZ0i+2Qea8bXN/WyDNGZeM0CJ9+viHBD059tjknqIJNvrcwYBIWX/lBTbmhevLfRnEr1/vGG9C3Ulw3SAyuIxYwclK9dgtsRa39xJHeVivRr9/fPJjvh5G2YTAIv3SnSfI5mptj930nG5aB/roaP+vgSF7rtiIq7f1i5JreRckKR1KLSYiHGSWl6pfUa/JtGOlOuaSe+5pqPHRYT7gWXJuf/bJLT+wrqGro+5taEzgE9ZNQFru9fRmKdOI71TQ6ZSQ65SQ6nVQ1EJPQPC7bCHrQBYzSaQHy8gP5YHikk0k11UWk3Uye51meArItAan0Cv3UK7VUcu3MRotov9s3M4ODOHQzPzbGSjDlIsS/HIlSaOjFvqrQa2q1UsbVRwafEqvrhxCbVUA81UC10aw9ELhH2iuQ+igGJxCgU+SpPoJUfRS5QEGKnIk8qegJZ9i7skThhTdRGke8jQIZpuoskOxjIdlNJtZFMtjARsT9HCSKaFIuWjYQ2Jdk2yVzKlvGeMqQkIO7zm5y6uhH7xG574niHcExC62g5bcF2tYKzVRF+q5KZELNCyrJxNUE02txlG/3ZEdn8iWoYkWiYGBu3gRI8fqyeW4wvQ7cCgf5414nU1Hm4gcjIpIG+1DRAqcCXgsc9nAJJJB2IOyWzxIgs208o2MLfCWrOhgJ4Ty9xAzQaX8YkBJFf3lGPRe0+yQfbm+7//83+S2yjZMy5E+w8ewqNPfBePPfakzGfqrmGpzyap6TuDcQJYaqkZ1rjjJZgjaOMlZNDjs1fmxGcZeQJLAl9K5RiEc1Ly3Bn0E0jQ1tYkjj17fycdY89BHoNcJukG17WG21ZS4diKGBOtDBBBi9gcYyoZ6PD6srce5ae13boSBJSxFos5LWq+ZYXPovPStRtmw8zzNEka+0AaQ5gv5GS4QOBo1unO+c61FZAUiefdZJ0i5UGhjF8Y1BG88XoShElCSLdAZcFTcqEkc9hU8GYgjQGQSmTcAu5rCCnzSYN68l0tEgYIoSSBBbVm7y7XKclQzHKYDA4/n8fDYL1ar5kJSDoQW0tgxGtSYD1lNot6lRLFDtJ5k/+RHZQRhuoVeIgMXNlvzjYI61XHPpME2m01OzdLbC/ds/mtse7mJdkQX/vAec4zI3bk9fF1d+pd5iQrxoTQsdGarzP5QNBK17Ncni1FAvZytfqmRALNhvVVUy8mWm9LaG9rTDrJtgcMyEwqI0UtQa17jmU+fb2SXUYLZW39UKrJJzKiPbAPCCP+wDW3V0DWaDjXRIIMC/wyaTKFnAtcpBtoN3bx5rnX8MZrr+H8ux9ifW1D59bh9Qw7YgTPnj2NP/uLH+PwkQNqPdFUDzjrocfxQtv+XKaIVqOLd985j9fPvYqXX/ln3HX2MB554gwm92WRK/XQ7O0Aaecy2stHktFo7Ysnvdzy2l8X7Yp0Wb8nAMj2JnklSHQ9WdPFeZsm68UEEoGXsTRK5unauXYWUY2ZY5CUxe0zM5aBpwzdkiUChHSzZNJB7BYDW15TJl8ybrzwPWx9Uk2o5Jc2xrUuU7bjAwiBcyezpKRU8qGmQKyxKQQIBF0WYOnMJeN07AQz3eozyc9iRpiBSVPJFa4JlC2y1pFjU4GIasCZUGI1WFs1jnxojjKBoObE3GfN5YzrKZN7ypgzYBRLxXMg22MqEGvD0TFXSidHJYAkE8aaaq4Lts/Y56smSKYoBgYtr+Zq6YQdWRvKczL/vnSaa6bVbfkkrO2r8X0zBggkq2Y9HFtHWD2fgX4DhS6N6FhaA0RKaEg5x3WUSSJ/n6wlg9VLEQxmVDfKB2Wi6RRb/JQxM3EII6VxZF1Skuu/HSvPxZJXTIR2ek25zF67dgXbu0toh6tuXBjz6IGrZ0Cd/UUECi1h4M7dJ5Ady2FmOpasUI2qGs7zXrtVQyDQtaFQmy6OATt//xrp0sUOWvKMgJCPppgYykWVUYkAIR19UyhgZ7OHtZsNvHXuIyxcXcPjj9FU7nHcd//92ne4v6SUQKDiJIkUkwHdHp77+S9x7pXXsLq0jIefeAr/7j/+rzKK45zmNWxUd7C+chOvvPgvePWlF1RacvDwUTz9s7/HibvvwdT8AaxX2thteEZ+kM26Hej7Y4BwOM7SVXRAx1Zlj7rirKDVvvXjwH69niUIHCgYYgiH2Tj92zGQcVAYjwP9Z8Qb1qtWzfVq2+u58dgyDvyU9OyQUe8DQn/+Nqddw3b3PYprnWrDyhsMAPpp6ds/DANClaBYIXNfhi0peh8U+3Pz4FIxqkuM2PG46+hVA1HWpK/As5tAJ3urB/RAkGCqzT2Cx2sf5IQw/O6Pn2ZFNACkDJ49kJ1k2qnRLJlv8SDjLQFCXj/2tWX5g2qiHVPrwKrVFRrg0vXzfclFLLtWFz0CJDCFh+T2DoLtKrKVGoq9BIpUxCRDcCtqpoBaOold+laUMghKaYS5EPVeC5VGTQ3n6S1RyBXV9ixHpVu7qTKRbKqOsQL73R7G/ql57BubRdBLItkJ0ay3Ud2tYbuyje3dbVRqO4qn2BSejqmL6zdxZekKGskamgkzspFJlBLqGYQh26pNo1CeRWl0H1LpcSSTo0qgq+UM9xYl15vWUkJrI+M7spJUo4QIkj0Ugg6ySbqmNlBKEwy2MZ4nUGyhlGog6NaQbFeR6raRZqzowidKxxNvfrEaCog7vOUHsv/ug7r47+1nS29YbNW3MbDJ6OsPvFCpP70EDAZTlM4JzDN+frPqM4g2XvtF4/HJ1l883DITy4QPA8K9Fqmv/c4PPPUS6mdP/UTiYstrYtld5/wks4lABaHdNjOi/DcDfHdd5ENt0g/KI5kRUlNO9gcEHcMIxJhtTYhRKJRYc9PDla8u4dVXXsY//Jf/gsrmhmSIXBCOHj+BH/3p07j3mw/gzhMnVadFGaUxblafp2A6TbtvypECFIpF2eL3WtykDdhlM1kFeMqy6JiMTpdsrNORPJG1XTWynmTKum3ksxkUaYLCQIfN4dlXJaBNLh2ZGFBakE6pH7PtDMAYf3ED433nXVT/HDJakrLaQ8cgAMRrYaCIryGzRHqbbpVkkrgMsd0DGQIGPjKiEbBmzSNt3snoNPWoN+talAhqLSjkbbAgURIMMokEtmQhKHWTC5exQHQNVWNTWpzLfSqLRtMkAGRyFMAL9DKI7IIGN7z+NPdhhpbnSYDHY+J1Dgj2wqQAHe3As4Ws9PHMJHGcCWA5yYVRWbbY8jm8VgSQ3AiYdWL9JJ1a6XJKCTOPaaRUwkixZCYgtOCHMRLdVohCoazglo3l5cBFqZNidKuTYtY+mcwqA8Zeb/zi+DC7e5fJcxu6SsVlJ09AwYW8i2SXz6MRBn9nPYisDtHL2ex6s9ehHFsDBoeyUxFTQmCtTKLGTVeLKl1zKbHN5piUoCSVcjE2Dd9Bly0bvASNtTV0DqSLn6/JotzLNezlHCUg5PXXmThjQa0bsUywDyEkc3QgUnNC84lJFSY68mYYEbZRyAVyGUuGbWyuLWHh2lc49+rLeO+dt7FyY0Pgbmp6AluVDWxsraNYyuDuM6fw9E//AkePHcLoaElgkdI+XmfJpbohMuk86rU23n77Xbxx7jW89vrv1ZD+0SfOYnw2g1yZGc4dhKmO+hAGIQGhyS0HAiO35Pq1uP93zgNKJOk8ZyA8lysiQztKyUdsc6UZoABhl+w9QRZtrJmKtayvMT5W96ekUmRoYMGwBUEdrStk3yxbzLHDdY5/45pgDCFFg3qODXoLsFVvRpBq7xeXTKn3p+TAVoui6+ciGPW641rj3GH5a6/y8AGblzSqgYAYSAYgrJckM95SX0DOW67p7IfXoqmA2HICQiIwMmjMsAZIsAaSQXoqkAOdpNxy2bNrENI4QMwda0qZiEqhIVNHOrkaCOXDWE6n2HDSRNZVM2Aw0EqAwiXcZKK87pJ8UcflGAQmHj2b4u8LXy+ZtHOG9Q6xlhpxE8DJf/0ubQDPlWPolvD+GCg0xRYTBa7/HuvrkuaKSmkqH6zPlLCs55w5tVQSXAdoN1mWQAluHsXCOEbL0ziw7whKhREHiM04w9ENGncMdmh01kETu7VtAcLK7iJavVVnu8/1mGuAr110xjmRqUxf/cRGzX2HRu/NYffI2lSZ2+oAICRQkAzYgT/nMqoeX2IFTS7K1yUi12xaxSeU2Wc/V8pGWbNugJDKE95H1gMWsLsVYnWxjrde+xDXvlrFw498Gw89/CgeeOhBJf7I2Mspl6w3k5HcXTo9/PIffoE3Xn4NW2sbeOxb38F/+J//F6SCrAJ4gkgyqewB+8brr+D9999GJpfHyTP34C//5u9x591nMT2/H6tru6jsNKIALR5bDTNjivRidYbReInFSf458e/+eaY88ePu66yWTWFHF0Qxokt2RLJLL4/sJzSGY9Z4DOrPIQ5g/fHEwdowQ7hXrBg/X38dPIMvLwZHjsTf37eYsFpYV07jiBDtYXSgjQFCbwbmqlmdo7PFv6bCMwbYAOHXGUkvoecxeBMarcfeWdSxktF1cfG7OYx6Ot2Dcqj/rFQ4ZOAEBrtyy217UO76eSYoXVe/XzOb1P5Bfw2akLnSnJaLfXnnrJ8gT8NUGl0qAQgINY/tOEKVFJkSJQKEAoMOiEZ7NfeZDlq9ptaKgDJUlpmwfnC7hnwyhUI2g0aQQCPDRxIdJtq4pgXUeHbRDTpodBvYqbOXbENlKDSHK+RouJdGr91As15FkElgrDyC4wfvwL7xeUwWptS7EK0Qu5UmVlbXcO3GVaxV1rBV3VZ7qCCXQnkkh+3qOpY3bqCVrKEd1tHp1JXgCZIkLJg8ziNTmEFhZA7l8XlkggkEyVFTGFL5RsKBBATdU1W241r4JIxMMNUXiRFngtWrI59qoRS0MFnsYjLfwUSW5jp15Ois3W0g4DWTGVxHLGvi7S9XQwb3xop9vebu60DQLwpWZBlNEt9OwuVmbJw54wFnPKNNyge9hiOjjdxv6HHtf/9nF9bEmMH4pLvVwqVB1f+Q6Fhv/4PVk2nLdkwNr4GaKTsrX7+QKJNJRoOghbniVGATwtUiWDDtpDOc9LweQRLZAusJGdy3EdBKXKJdbii2ERZLeW24H3/8IV575WU8/6tfobpTMUCVSODI8RP4kz/9a9x95htyzVQzVR6vGKu2pJuU3lA6agwTlSppBMzU8rkykjFGzeNsBQpROOYSMF4/zoSxkzWSqSM7aA5sltUSqCM7Sgkf7ZGVhTInNgI7voZAIMHPj5JQzOZT+sBrwhoXC0bDRI5HpnoZDi9Ogh7lYXIXNHk/M/wCI8xw0FiC9ubqaxaVTlt/G23OvEUWyPBkyYSIlWx2dC9Y39Vh5XBI2t3MXXiMkmv0KJ+jzjuFdC4X1cPIrtwBJDFiZIFzlHT21BOSASczS5ygYgw4cWkaElomjx9A5kDyBTVwtYDFy5DJMstSg6CYwbMzN9ACSzaNtYOR4REXAWbcu+gRrNLOnqVZCTLVHQHEUnEEAe9PnZJYPsckJPxMmntQppFKGmDssneNC7R5PXh+XIS8hTVPnQkAgjSCWSYf0mGAgAxkwMWfWf1+01kG4wSAOfaeVB2qMagEB+mA4MCMJCzANUZUnJ7aodBswvoUUuZL4N/uUpZKa357jqTaYrrN9EVjW7VbtqYJzNHOOWB9YR9yaK0bAoQRGHQZZs1zpxTgNWHyodOxTGGKvYFSIfKZJK5fvYTz776Jd996U7Ks03feg8MHj2BmdgofffIR3v/Du6g3dnDs2EH8zc+exp0njmJickyAUI+OOX+xBxKlk7VqE2+9+Q7eePN1nHvjJZwlIHzyHozPBAKE3UQVvWQbYbKLICwgxX5+cWlcbIGLGM8hySjAOlkC8FBgkAyO6r14v0MmkZic4pRqCriLEekEqnniWKLEVMFJBP6cQ2XKMctaG1zwnTR5PaWI/mGpMt43q3ETSy3drgFCk3lyrlrBm7LGTiTka+wi0wSZylgSi6wT5YMCsK5BuB/rAq7WCSCquSHbzwy2GoU7hzqdO8ePACNVIZSHEnjS5ZMGB0wM7brrkVVLCb7ejFAck6YLbzaT5o7K5AfHahKtDkGj1QQxccX6Qm76UpK4dYEg0AAewTvXJ7ZMMAm1GDc35q3WwlIYvCeaR3L8s0y62FBOcbFbjml0Y8UkuN6Rth8E6tB1Tbhuq7rVwJ50oVb3bcwt+wE6QKgp7ECjKnrIjFPRQpaSgS/ZwQD1Kl0Bc0iEZUyMzWFyfB5zU3PaJzc2N5RdZzsn1e5p3aOZDKXkKdAziiwhlTPNDluv7NhapbEYA4S6v54FcWlhz5BI3mlxi79FHgxa+wvuwyw/4F7rHFF53Vh/7uoQrfm8d9U1+SgBIVcLcSGu1YXBaGhfNEAYsB4lBggpEy8KEK4tNvDmax/i6lfLeOiRx/HQI4/iwYcfsZp7Sm7TbMVCBoUMIRsiExD+I9545TXsbG7jzJmz+NM//3MZnjXaPaysrePSV1fwyaefCkDTrXnu4GGcfeBh/Mmf/zWmDhxBqlBGa7ehRN1w8ns4FownnIbB0u3AUxyIGUPoy4H6JkCeVLCxbHemzxnEmUR33/aIA+PHO0BK+AhzmIRwsa5n7/x4EV3iagiHwfEwuIxfE0+o9IGYKcw8aeDff+A6OjdoLxl1QYorhbG9ioklxZ1eMqo56ZZKd2n82q/vznyrH0/HVXi+3K/PtBpjbruE3Rl/7e05rRaT3lY3SBDY4t7uqrytrYRT4LAfLtcKkZE99CSrZ8I9JXaRIJKJDZWiuNiTcaGJ8ViXy/jOpN+K292yphSML3XybGRMiahwqmf7CvetTCaJLMsaNisIt3aQ2NpRYiaTDbCd7qES9FClgQx3lw5LJqpo9eroBR10EwSWXdTqDTToEcKen/Q/SJOZY/K9ikKZ/W334cj8cYzmJhB0C0i2UgibLOHpYnN7Gzdp2lffxG57F2G6qz6wJZrIdHZRbW4B6Rbt8dCoM6ZPIJNkvJ9HiBKSuRlkSrPIj84iSIwgnWC7I5IdFpta+QBJC5s/ko+rhY31olUNv+sLTGdktpzIkdXMtDCeb2O62MVUrovxbAf5Xg2ZDiWkVMbZPp94+4uVkJb7HhDeCiz1DV0M5DCG88ZmxhbG8J0bYt5UIDI8sKigT/dqQMelK3EpS/z30fLtFSsuNHBEpXuPry9aMQOJoRPbK2PkFxXf+8lnbfmhAoQOJPpJzgwvNyRm4zibaAAvUx29kRmY8BRNathGgiYcdNMsZdBs97BbayHDjGrIwcJBbTUZrHmjFf2bb76B1159BS+9+KL6nvC9mCm448Rp/OQv/lbsIBuUk94Va5Ph+7axW60hm8vJ0ZLgQcW8nAA0d3EBnIEQC1p01TWTXUNU14/GGEMnkeTkoAOXAjSTxShDlU6r0S6HKDNAlBPw81RrRfdNDmRKUTmIHUOoo+ECIQMYZpO86QGLuvMCKJTmMlQRKOEgN92WMtEMzA2ImSyB/1Gto8WdumhZ4ZsMz8x6HNvMoJsOqz022m4i5ezdxUKSFcyxCbUBWEpBrVci7wmBmDmz6rq5zcQsoa1+jYCbCzvZWgbM+RzZJAM5cpGltJOTP2cSSevnYzIIk2NCdYt8b9ZUitWi60WC3llmasPX5YtFyXSZhLCkBWudsqhVaWxi952BZ5gwgx9aulPCy5pGmgFxsaa9vuo/lejQu1hQzoW1RxmDMeC8FqrXoimOkxTz2ep/GQOEZLkZrMhtksyfcy+LzHjokJUrqLaWgNAkZDQacgLDiHUwCaMZNWXFNlPmy8VZkmwyKgIVVq9lDxv7Ysc5nuS6aA5m/CvrOwUIs3nbaGNJrJjFgIl3XALH2a+4ekNbODiWeH6sM61VdyTVSMk/sI3PPv4DXnzhn7Bw/aoo8j/7ydO4+66zkoW++NLv8dt/fh5r60s4cGgffvazp3Hy9B2Ynp1U0qfVaapWmO8vy+lkDjuVBl599XW89dY5nP/DG2o58eiTZzA6lUK2SEBYQy/JAqwQgYy0rbE8z0/MtZPkqDLESXN8Pyi2krDgmcZWxjiR3eJmzPGiTDblbg4QgmAwQTOsNtDJAx32JzRnZe4ZnINUA/ggOAq2yWaJ3QuRZM1bgkmMGhLsdcRjF4ihBK4A9NhewmTyHgTQAS1kPYnm8WAto2qgyfYzQFbvSWi94COXLYrZY3sJmX4k6aLK8WSOqUwucOPmmPdumGK+xOxRddCQ2YyatcsYjFJ5k/1zYyZDSKDgsKadAAAgAElEQVTTbNHcyAAyFQ0SJdNAwbVOUF9pkkGcViHl6nQ2tTnH7YJJrxQzw82O9Quk0iHgusVjthpFrikc4zQm82ufmV84ub8DaB4Qqp1Fj1lkrinMaiWQSFuiUXIrFxSbWY2BVY0P1bA6plcrkQnBaW5k70PjnwwSYuJdUCIZMYM4azNi7cusj5mAlQP/PAUBYVqcd1Ko7fbQbeeRxChmpw5hdvoQZsam5eS3sHgDS8s35Q6tpBVbS6SMleUjm2etfijnYQYvqYCJFM8guTpCSsxdgBS1R3HnqTq/SGjkHAa0/rbNNdY1nOfxK9B0SQjudVSQaG93pSBqh+Iy6wStklXLedacDjk3fMUlGUIaX2gwaGCx7IEJR4rti9jZ6mLlZg1vvf4Rrl9ZxYOPEhA+hocefkRjgPGDHM0JuHsJSyx2Qjz7818IEG6urmN+3z7ce+830E2kUGt1sLy6gYXFJVy9fl1BLhPEp87eizP3P4JvPvYdZEen0aA6pE0Le567Y+zs9lp8FYVgnoW2Ol3FCT6e8j/HQVrUr9Kv7/ZGptaNxXUyv7L3G4geY5k6lw8ajN6iz+9n9Mx7ov80C5hjL4sbyngtwh41iWo7EVMX2CEPSlX1b3/EjhVUOxRdMycRVdzFeMQZprhZpSRMVBfpgFj0/na8MgRzo9FYPvdbMYSy34zO1eLYviQ0zhDam3njRQ8MPetm9zguSupzNX0WlmuVHHEp1ZdQ3r6b0sA+2ppLqFmNi32tps+fA0Et40Kq15SUEiC0dlxRCwkpIGxNdk4iRix4Syl3wb0WsV+SxpW0ZQmaBJVvoRq59yoVhDu7CHerZvyUBrbTHeyke9gNzAgi2yb4q6DZ2tU6qbr5BFlRsnAtk7spZuV3m+Mj44cwPn4AM5OsHSyiW0+i10iiS+VDN5QCbLOyjlpnF41uTeAsmWohl6HJTpORHFKB+TjU61UJC9JMiiaKSKZGkMpNIihMIFOYQCLMqwcuE+Fyv9f1sjHA9YCeDPybV0/RU0IlTJQwM0nVayEVNhCggWKKtYRtTOR7mCmFmC3ScKaOPFtSyH20ilSvisQbn98MWQ/DINh0xt7NyE+o/sTydQh+NijzqrHoLYBsBiowcUGUFmxXS2TSInN92uvLD27/OdHnuc1KCSTvHBplAF1o6CaLpEbR5vb1TxnO8tzqWPpZq+H3iFZMk+d4KUM/8Wj42M+WWGEzR1skZXNabjIXPCm2jfCgIMimsbtbwe9+9zu8zibg77yttgv8GhsbwT3fuBd/9dO/w8FDhyXrVPNtZowJzJiNIaPidMARxGYGh5JTsXL9Rc6b2agEy9mCq07FNX6X7I+v5SPKqpruQHeR2WdrkaVFw2yC3RrFoM0v+D4YiS5nTDPvFm6b8xbkRaxv7FgtwHUbl2MDo+xkvFbKZ77deOnXCbgaCQdIrY7TPkvQwk04rblunEa6fsca8jRU7xPLMPpj9b3FosDcDRVfk8fneddXGzt2MbS4etcst6EIlDhDCdtMPdAxoxbPKtr1MOkbwbvVWfGN+4Xq9j7WC8zLTPwO7WsXlIXU/XStCpwTmP9sfY7bKH22sl/b5GTibgf2tWNWA+Qbcrt7OjD3Y/fTjQtLWLrg1Lm/yWDG2dbbGtUfY34L1doQbz7sJHKqt6CkL8iJOfUcYX/LjQUSugYuwHQBhd0iG5ncrCjXYEA6Usyrp8/yzWt44/WX8Pyz/4j5uRncdfo0fvzjv8LBg4dRr+/g+d88i1//6hlsbi3jwMFZ/PRv/xKn77oTM/MzkTkKTUkECOmcmshhc2MXv/n1b/Heu2/iytXPcO8Dx/HIE3ehONJDKtdBh83fCdrFGhA6EdhTSEbpLZlQbmzc4FyNF8euarf4/nnJMzXeZLBiw4VXlOBQ66skkAx+edoEVqwnayDsFoBuyYw01GeQ9XHWNJ5mJ6xVYxP7Lt09e0kBLwL8VJb6ITJG22B5cT6fRKPZQadJ2/0ywnYOvQ5lrzymjppl2xjIIl8gMxSi0dwSI8X5o1YQbLeRKMkBlMZJ7VbXWmhQWqPaR9uAkWigWCqobpUGTTSfqlXbyAY59b4Uo0zWJcnkGU1+tpHJ0fXY6noJilgDmUoW1JuPQT/Pt9WqotejRDKPkZFxyW4pdyNrzoRBIkWWldJzBjgmO1b7Gpn21JFJlzFaPohuu4BWg8x3A81OBc3OMrKFNoplA7w0amE+iYxcMtFUooTupwQ9lIvKOVmDn/0Syb5ROk0LKxr1FNAjm8x7qHM0kyS5vSZZL7yLHmhC1RQYNRObfv1Vu5UCH712DiHdbJOWAKWJSjJFIEjzISYDKCHhHDVW36tpzMjCMJDVfoao1wiuWHtZxNy+o5ibOYLp8j60m13cWLqJhYWrWF5ZQK7A9kwJ5IqsX2JJxI4xjaylEaqzzxJb7JQgHH+q+6QNvVxsbYzz3FjTpLpP11+RAR7/zXNotmiGRok69x4zwUrRzVMUOTe4NsLOjhKb6VTemmCrNIKyZbLHXOdYKsCabnPJpuRY7QvIAsv0isfAlkP2O75HGFpCZGu9hRvXtvH+259j8cY2HnnsKbGE9z/4gPbkBg25eN84J7r0P0whCBP4zTPP4dxLr+D6V1cVaI+MjWG30USNwazcHc3AbW5+DkePHcO9DzyKoyfPojx9CO1kATW5/DLZYAk2z6z5Fc/WVg+G/MZtsZsBOf89XoNq6/dAXOUAlO9BfYvwbxCADizL8dRdjEPwB+FUafFelNaixoMpdx5SIdmBy8Uy9mX7uffC6Cvl/F5rTJqTdMeQZ4Rd5bLrgJSrB/TOpaZycPG1bWAuOenMrmIqNh83GnPp6uVcDGX3x6vs/N1xyXx/LtFp9RVf/Hjug2KaFfM4/wqXPIxMbGQ26BNC9oY0K+SapRiCiX36SSjpzwSf+VHYXmJxvozqmEgLkwKAJEKkYHMqD2P/rD7Y4jkne2WJFZNqMh10DqiMwfR8qjOYjGPS2coU1LZHjGNba1GKahkS57VdtGoVoEWwVUeyxzZIDa0h3SBEO9VBQ8ocxlxJJck7LbZtsMpsAkXzJwjRIuvGHscdtkXLo1gqY3z8IMqlGdVm93p0Gwea2n/Ms8FcupmMp/KDniH8/F0kgnWEWoN4HVlmwHIkX0efQjZdkH9AoTCimn4qvZqdNBodJg45981h2NwQLFnPR4YKOSbOqHxg4oqpMhJM7Y710Oa9I/gl4YAecokWxnIdTBY7mB5tYazYQDaoodjdRLm9jsQ7XyyFMZY8MoKIAu+BaeMGYVTQ6gFhfwJFdL2Xiw4ATGdOcasVIQoK+5MvGucuCPeTMqL43RP68qE+oPXZmug9bmH/O3yKcanAHqcf/WpAKiG1kwsfY+d3K8Dp30Q23D1a8dcESNgnj5snrbV/9/vf4e233sInn3wscxNmCKamp3D2nm/g3/zZX2DfvnlrVKzNx6zMnQOwJZGiAN2ANAEhZZvCKe5aeEBohIvLgMYAtQeEAv5i/voGMZFA09P7bMrsfpYsULWRffB/a/DdX5x9rmmv191OmiKDGXfcfizsNVYGgVQ/gREf70pcxDaAeIZQa7OTlNj64WytY1lE/7kDG07MnKjf0NYZnQwVm9v67zboWLbUn//wse71efFzjx/H8LyOgK8WdbfJ71ETcrtrby+LZWv3uHbxOeivrwd6w8c0nLSJvzauZNhrPEXg3AN6nRelK2Q4eKA2/mM5WMN70Ubo+EGtWwY+DdBzbhBUUULbRomGMa06rly6gFdf+hf86pmf48zdJ/HoI4/gT378l5ibm8fm5hp+9dwv8NyzP8d2ZQ2Hjszhb/72L3HnyeOYmJ7QZkHJsBi5ZAq5NJmyDNZXK3jumV/j/PvvYHHpS9z34HE88uRp5MtdpDIsUKeElxsB7aiN3fHmLAQLZDzI0CQDBgBMJDA4dv30ejkLmFWDZ7Vint0zc2ezhvdA2Jge1ie30Wll0W3RAIaMuL2WTBzZL7YM4SbZaHAzZ6BL5sy5U5JIQxXN9hryhR5yhYTqJDvNDJK9MSTDEaRCZkh5qwwQskaYDr8ChNkemq3NCBCyTQV6OXTaWfQ6TKjRZTenjbSYL6hMq9HaQq25iXpjQ3JDyq/Zj5MbOJmqsdEpTIxPGavlFq1qbR3bO4sIE7tIpCjjtJo4u3aUPKYkyxEDluiiWJhEqTSDkfKYWHoypVvbG9jYWJYpSzLdQTZL0EyWm7JPMqtUiWRQKkxhYvQIwm4R7Sbl9nXUmuuo1K6hE24CScom7X4Y8OT9Yh9MA95yfBb4JvjImvtoIockez6G/JkOeUUk0uzZR3mnAUICSt7PTq+GnfoqGq1NtLu7FlQEFnByDlmgx7YbBaSTZaQSRQUmHLP1xjZSaZo+UaFhDdlVIiBASIbOkgqmQuDkosrCglsGTr0OAT2dpJlpP4S5iSOqAV9nb97F6wKEyXQL6WwHmTxrWwjUq9arUQk8TmCCU44xBwglcOH1pQKE9edWgsCxzRjSJKwtMfDqSSlASDaW7G1VdbIMrgwQxuRrGhttJDoVjaF0muZezjFRrUEIOHmtCAgbqkNn3oxuygyemSSlyzMD5AR7UjpQIqk+1UEoYHOthYWrW+pDuHSzgsef+B4efuQJ3P/AAxqa9SZZa/aKFe2ODAPkHvDbZ3+FN15+FdevXNVcSefyqEaAkImUQA7adxw/jtN33YVvfPNB7D9yEqniBOq9LKpsnm2L394xjQNAw3uJ7aEOGMb2ivj+5F8Tj6UcKb1nSDW8lkd7gOOLBuOBaEfoM5uWsouYRs98x5lDi49cGZGPjVwsa1fBejF7j4v4vu+vkFQ9sTPQ61wPT89melYv4gT83jK0r1pzk34MEr/OcSlr/LqK7HBbtZ7vGvnokOL18d5F1B2r9ZftA0IzFPTxh3M1dUAsztYa6KKKxEwHmRRWSYiAjwFCzTNPJuh57G9nzDbl7gKEroWXv0ViCl03AbGmTMZT5SKjLKt59G0qeI0Y47KeVl4DMUDI/rFKviXpPk4cWEFzdxvJkPV5nItsC7arhFIv1UUn0Uaz07Drnsig3WzIQTRDHwdeK2fIREBGRr8TptBgWUWuiGJpFKXCDPLZMTmnch1oucb1VPypxZq76T2BwpZagrW722glVrRnyK8hlUcilUM3ZDxBZpGy1Jx6QheyBZlT8j7XOwk0aDwlZUZaLTlUd98lQGaJAlVkSWQCa6HEvZ63lMkq+S1QCi4hCMkgbuEd9Jo15JINlDJNzEz2MDnWxWi5h/FkBVPdNSQ+vLYRqhBai2ffmGB4cu8FmvoM4WDtofYB959n63yQOwzkbhdoRouAAyt7LUzDgaZnEvjdF/LGnzP8816fH1/EbhWcfu16OMp8+Pd7AZv47yhh0qQiis9mUCgUNInW19fwyqsv44MPPsClS5c09SlpZA/CU6fvwpPffgqTk1PKmDNQZTQlRsb3e3FmMbre6tFiRb8pJ6mLdNoeyHhA6CiD+GJIoNtfKD0otOXIFkNjCEMPCJkEQVIS2r2A1V73LAJBKiofzDD697jVvTIJLzf4GJCKLfjx6x0f4/4c47+Lj1M/3gbGnWNSh8fIMGgc3uD8Au/dyeIgyIOy4eM3F9CB/XrAOGTPnXXol/H5Nnye8fPy44R3c/g673Xdo3vilADDzxm+Hv7c/Hcz+Rlcc/yh3w4Q2jkMZnD3ug4DmzmDAKMHzRXRGeVE2ptY0kLyY/eQrRfbHLQpfaRUmcYOZhaVpiHQTgWXv/gUr778An797M/xjW/cjScefww/+vG/VbKGgPDZZ/8Rzz7zc1Srmzhy7AD+9mdP48ixQyiOFK0VQbeDdNYcirOs4+uksLqyJUD4h/PvYnnlMu5/2ABhodwTIOwQEKovXwaBax+SdL38yBA2W3zfhpg1slTG+jAIz6DdIuNlhiSevfGNxa2ejIECWR6Tj1o9NWUvIRq1JJo19t80x1oasLSUBW2gXBpFJlNQtjSZIDgbQS5bFlDpJpsCHju1m0hn2EO0hwaZojZ7L00jF0wjH0yYTJXdfRNN7FS3sLaxhmyOLXpoVLQj9lCtKchyhjnsbtOCO4NCfhxTE7OYmZnDRHla13Jj5wbWNq5hZe2KmeJ06fTJtSurYzuw/xgOHjiKTJr1bEk02w2srF3D4tIX2KktotPdQanMFg/8exZUHjcbodrXMPihrf+B/Sdx8MBJ5NSHM8RufQfLq9exuETGpiYQQoMVyZ7rLWSCIorFUczOHMLU+H6MlecFjDoMCsI2qvUNrG1ewer6V1jZuCJ5La8zs9NW1kFZFcEMM9sdgUIGCDRkGRmZwEhpEsXcBDLBCNJJysTzyOYNELH5sPVWzKDVqaHe2MLyxlVsVZZQa2yYkQrbjDDzz6x4o4tMUEapMIFScRr53KgA5db2Gm7e/AqpTBtBhj02DfBZv0Atjq5yzmIJM82h27M1pWdWnmO83UyjmJ/E+Mgcjs3fjUJuTOzq6toSVldvarx0ejRPqiGR5ni3+iB+hOqC1ZuVJj42+xWMq7WMSUa9hJrAgPeAYJCscTqRV7bdnGwJ6DjOzWzLBBkW7JoKz8AnlQBJgmZKtIKczJisvYjJZQkIKc/io9elCzJLHdJmhR8ycCY4JSBkbavvx8YP43pSNEB4ZRvvvf0plm5u48knfoBHHn0CDzz4oCRztQYBIc3TGDSbIiDZDfFPzzyHN197Hcs3OV6BbGFEBjb1FseSGaqNloo4eeJO3HX3XTh1+iz2HTiGoDSJei/ATpNgxhjLvWKk+Ho8GLd5hqe/3/K53tAovhcM/KwWj33wGV+3b5vcczLD/vFERxsDgL6W1sewvoekHx8uTnFu1BIMxxOXrsm5Slf3AMJ9QDhYe658gcCXgQGvYNP1ci00DEC7tGkMFDJWU2lq7Pr76xxPNMfjAo4t3v+++Yx1drVozJQefl83Ixb7twdYVnNrtffxxKwMqnz/1FgS2pezDMTVchntm+SI/JZixcpGaNDF/VYglK6YZAldwt4xCv1r70pndA3kzeRLadwxc56JKTSGkmDTapuN9VRZgmPpWTvYaeyiU9tBir1muX4SALZ2UGtuo42mjGfY/5drYS6TN3OWNn0QfPl6D4VCEYVSCfnCKJJBHi229kmzBKuATHJEahHK57s9sv8JNJpdNKhQ0X7prr/cU+kPwMRmBdX2kgPOGWRY1pDhe2SlEmAbHvYgzqTYdoxrQkpJCboTs7qBa7acwdX2rYcueyo6Lw/umUHA2IT17QYSE1qgjKhgjaGMi1pdNOtN1Cilbe8iFVYxPZmyx1QW+3IN7EtuIPHZ4k5ojVaNYYkPvngQt9fPzNZZ/fQejJ6XF3ptemz27xXg3y7o9OyVH+jx78MLWfwc4oBwryA3HpTH3ydanJyN+l6g7mufy/McbmCzxzkPB7ukwOXASB2/76kFSqQauHr1KlZWllGpbEeSQTodjk9M4MCBw3KbJBhUrRzlIXKTilqhWOI76mljtvEknRlMajGIyTGdkiJyeNIi4lgW8zRxfWYGbHpc/0ifNXMJOlsgrO+efb6rk9vDLnoYIElm4UwB9gr097qPAsJWDPc1MDP8HvGFzR9bHCjdCtjEx5y/fv53w+Mjvnn6v/m602HX3sGNdtA1jM/1zV49ZjEwtNeVsd/FA6RbzZPhcR8dY2zjvd18HACZrsB7+IiGx/lwkGDv8XUA/8fmeFzpM3zt4nN/YLOXkQiDyVgrDcvVR5IoHxJZ83YJ3gUGVRMp224utq4BPHPJvS6atR1JRt889xKef+4XmJwYwcmTJ/D0X/8Mx44dR6NRxW+efw7P//oZbG+v49DhefzNz/4Kx+44htHxUTSadTGENAtSj0YyME1g8eY6nvvlc/jgg/ewtn4VDz56Bx779l3Il3tIZ9poe8loigyDJV9o2kFDlSCdN6OSDk1MrM6JgStZJTo9shk2s5IMzH0WXe6IdLN1TXLp/Gryxp7AsE5fjoklBKkyiqWcgHW1uo3d2g5q9aqMizIBk1kJZLOjGClPY7Q8KZfYSn0VW5UbWN+6ilRAoNpFo0apZgml7AGMlQ5gtLwf2QwDbq5LBGc3cOnqF0gHPI8OwmRD9Wq8h+lUAQkntQu7OTFNc7MHMT97SCCGc21j6zpWNwiuLquAX1LPNg2jKM0Zx4H9d+DA/HExSqol7IVYXb+KhaXPsLJ+CfXmKkbHcjJPouESW5TW63QcDZHNFDA+PokDc6cwP3tCCQK2q6jU1rG4/BVu3PxCElnKMnk2bCJPMDk6MoPJsTnMTh/HSGlKYLTV7lpbATmldmQ8sLqxgMWVy2h1ttAN6WxnBm7mNGr9BymR5ZKX6KUxNkK2cx+mRudRyk8pYAlDMmVkIOpii8maBcxA50oCyPVmBQvLX2J9iz391iT79I3fOT7QK2CkPIXJiX0YLU1KEkvQurh0BRe+/BDZHFvzsOctR6D1YZPY3AUgvkyEQJEMciptRj1MTFCC26zTDKuIUn4GJw7dh/HRfQJkbCtB0LldWcZObVUsL1JNpDM9JSII7phI4WZJMyRvSqX2ZIyDWMbn9mEzlmKu1ANCZszNwEiAUKDQWETSLnQS1ebDDc8l4rTGdFtApybJKl23lQBVUEwmkeyJmpCpBpu1hnKjpbTOJWLV+Jm7LxvGi31loM6QnqxfWYDwugOEize28J1v/QCPPfqkJKO04KCbNKW+qiMiE6OP6+D5Z57D2+fekKnM1Ox+nDz7gJm7tTtYXFrC6soyNteW5ZI4PjoiE7oTp+/BkRNnkcyNot5Jkfs3wxu3eQwKKR3A8GUvnkmMtZcx1WasZGCPn6O/u151e4G/+P4xsJ96yWpcphntf07S4vf9mFuuKRcHN0qLd3TXo3eLAJjOiaUxg4DQg6n48flWiT6GokxPBnkDgNAQWn+vjslq3SZGQOglrP1929chermo6HCnVjEgaDZQdqesIs++FM9EEl/X8y+Kze2z/N5vPaRjMaCTSUYtKfzrYhJXfw2oaPH+CfqdTNzMeVxqNbZoY4U96yjZ21Usozf5Mv8R1eIqA2NnoGOntFpKA2Nx1eqMexBrcAlY7cNckGNt4Hjt+R/VLhkmnFp1OYLm0jR9M0l3o1lBtbaFVrcuJYYAYUjLMnPupFlLlqaLWp8SKBS5x40iVxgBUlnUmvTGYB9vGjoVpH4RIAyT6PQSqDeZhLHzlJpI98ISqUxEtrt19Q4Wo8oyKqmVrCcrpaNKNjswyB6s6mENoNZqqEVZkMlJKsq9WKURLdZKWumS1DpsO8E2WPkAOfa+Zc2x28/9+GX5hurVaXHNeAAt5HJd5PnIh5gttHC4WEfi4kotDOniGGtCHZ/kPsIc+B2HknMi9IAwHoD1gyubFMMZkOHAPR7I+UH3tUVDg+TrwDM+UYeDWB+ED3+e//ftAOFwQHur44qOXXz915fT/hrqi3v7Rb68OGw4TlBHmYp3pVJLBpcJFdARCHCactt2JReT65tV8+s6ezMPLTLeqUl6dmMh2T9Q9vuufs0yW6aZ9oDQ10X6BUY1n0KZXkoR8201/WifxOK/taKa8yWp7jggjDNhmtqxJq7eUlm0e+RENgwz/L41mNG0z/jjgDAO/Ph5t2Lm9tqcovGgsd9f3Lnix7cdv8Ho+X7jdKBY9XSuDkDX154QjWsPVq2lgtlMG0D2i8ztx398nPuNaAC8DSV89gK/XFz3+hoEWLHaBucyNvya4fm7F8CM6lZ8XWhsY/Pjb6/57RnCW33G186L2cQu75lljb0cUo2k3T1QOGCFtFEdYY8OkcqGWKDLOgZ9KfKk5LGGamUTf3jvTbzwz79GdWcLo6Nl/PSnf4dTJ09qs3vppRfwuxd+i0plA4cOz+Hpv/5LHL/zGMYnJ9BoNWQmxcnOPpV0Ka5VO1i4voxnf/EcPvroPWxuLeDhx0/g8e+cQaHcQSrL2i/KAMm4pE3GLVMTBox5ZINSZA5jks6mah4pJaWkUrberJYIuRl5wGi9Brk0sN8bmVDf444utTIWQQojxVmMjcxhpFwUyFjfWJZEcntnG3m1riigF2ZRLk1hevIAxkdnZHK0svkVltcvYXn1EpKpOtIZZitZ/D+CseIxTE8cx8zkMbnscmProYmFxS/x8efvI0zUkEwTEJCNYbsHuk4WBezWV5tIoSxwt3/2KOZnDgsIsT2MwODGJayufykJKgEPmdFUsoR8dgoH5k/iwNwdqlNUvVgiifXNa1hY/gzXb36MndoNjI1nkMuzxQ4BIRlSoN1MoVicwPy+w9g3fQLT40cF5BrtHWxXl3Fz6Qss3Pwc6QwBlquFYV1fK43Z6aPYN3MUU+PHkEkTPNPifAc19rfKZGX8USyWsL2zjqWVa9iuXketuYJEivXjtGc3UwGOR7J4lA4lwwBjo7MGiiePYKQwAzrI0i6+zr5YjXUxxmwrUyyMYHxkSqxYo7WDKzc/x8r6NVSq7OdHExua87D1Dl2DpzA9tR/zcwcwUhyTkVettY0r1z7HJ5+9g0IxqVYq2WxKewhra83p1Dn/6jsTnS29J8eisROBWGr6KZAdLWQncfLII5idOohsPqNrQqOH9Y1FrG8uYrOyhC7qSAVd5ItsbcNkKa8HEwNmhsTxTJDMrZIZdL8u0BVWflNs/SHjFzL9lgyxvoOWFJLKhm6uzMaoh6UKkvuJTNbZdRom08rR6MsCUTXTZujLdcUZypANZR2StdXxbAcTtg4QsvZJNVVuzqZGsbXWxvUrW3jnzU+wdGML3/32D/H4Y0/g/gcflJx8l/OXToMM9phApu1/vYlfP/Ms3nv7HbQbTZw6cz+e+tHTCLJMMrRxfWEBVy59gUsXPsXq0gJqlS0cP34n7j57Hx567LsoT80BQRG1Hvsk3j6RulcsFF97h+O3vRKsxgBZr7o/BgiH135fmtKPwf1pO24AACAASURBVPxPfUCovS8uGfXGSQMbkwMaMV/DOCBkmKPZ5Tb0+J7Pn/15cjn0P3PL4Phn4iMyWvGMdSypYM+PxQ2x8p7h+Hgghogluf3z2HokuhaSrLr6RX2uyS0NHPa9IuIy0P7P8TIPq8H3yh1/DIox5R1gQSbjCmtN5O6jU0yZnNoBQtUQWjN5xeDqfW0OnjwHJR7ZakpJsH58KnmqTPyszpL3gzV8kp46UGgqBDWT9WGvihp4dFTLJCgh7bVRoNuo1DGs397BbnULjVZVbbWYLGVCN9MFivmcejjzQdMwrq+5QklgMMiVJBndqbZQbXbQaHWQ7GaQYJsnDwjDhMAg/8a6PcWu3p3YyeW5Z1Hayr/T+EyyZd5DOaqaMzOZQZrpscc0ASHDkmqjglpzVwoRrqt0s1Y/7Zb1ZlWpiOuXyoQh96p8JkC205HTajZn5oVcQ1jbT0UJyx7Uo1ZkT10u4olEC1OFDg6NdgwQJriwOafDaKoZAtQ/LY4cNJnRpHcMYZxi1wuiaHRwGO4VaO4dKNozo4XDjdvbECO3DGK9LG2vwHLPF8V+OZCpcuc0fLzRwqC0Yf8I9VMcLMQP3s9DN2n8YqPJJq1134jH99kaBFbW6Na+vE2GY9b8DXN6bz/BSa1zoHHi+mtrxcGO+ncLjyRZeq2qpK2ehMGHAyVRg3kNCuPZDUxavYitey5TrN5efectfw7+Eg8DQl5LuXIxjbLH114bjxspf3STib/Wb1jDYOlWY3HP5EDcaW3oWOMLejQOvFmM6RX9YQ+AQjNrYdA6CAj7Wae+29nA/NiTGXWwZ4iVtVvVl4YPX+a4C2f8M24HCPVJQ5uof99bXdP4BjmcmLlVMqb/Xv2gIj5Hh9lXPt/uhbfPNyt5mzbGENgc9ex3P6jgveiy5YccMY01pGRMJhZsI8LNjW6EaOPKpc/x3tvn8NGH57G5voannvo+jh87hnwuwAcfvK9awHangaNHD+LP/vwnOHLsCEbGRwUG+ZCLYDKtGoLKVg1Xv7qBZ375HD755Dx2dhfxyBMn8cRTZ5AnIMy0jCGUyQ4TR5ZUoJkImaFsUBZbSFdH/p2OtNtbFTnNjpRHUSyWkc0W9Rz1jGzTJGcbjeYuOt26wAJxL8egzAFoECNGMYV903dgfuYOlAp5Ac2V9QWsri9jfWNNoImANJMZweT4fszvO45CblRryfLWl1hau4jFpQtIBg1ksiFaBIQYw1j5GPZNncTczAkEbE4va+0Wbix9iU+/eAfN9iZ62EWuwDoVK9YnQ8iatspWD9nMJI4duRuzkwcwVp5Bt5sRo7K0+gVW1i9idfMiUmlKLylfIkNYQi4zjYP7T+Pg/Ckzi2GmtgfVD65tXsaVhfPYrFxBeYS1IyzeD9BsJAUGw04Ro6NzOHTgToyVD6GY2yfX0XpzA5sVMnsXsbh8AfkiJTw0foFMVHrdAg7tP439c3eikJ0GHeHWN6/LbGhnd0NmJ6Oj0zh6+JQCsGq9ghvLn2B180s0WksCNWQmo3YxlFaR9e6mUS7OYGJ0P+ZmjmO0NAOEWVS2a1hf38LK+lXs1raQy41genIf9u8/JPlpu1PDlYXPsbpxHbv1NQEtsrOUY7JeMkjMYt/sIRw6eETBEsHU2uYCrt+4gEtXPkKxnEK5TMdkmxPsv8oEBeVNfq4wQGQgSFBoLp5cJ5j8JENIc4QcivlpnDryiBIIrPUMaf3ebaCys46NrRUsr91Atc7sPlspUT5s40BwS73kGTxxrLP+1pnJqH1ERwBXbqoMmpgISjl3VjmoOsBHkxYGpzRvadQFCGnWQLMKMuuSwrJvLw3BWKuTYYN5Ajo6UFvfWpOXuv7KXBdcCY5xF1QZuLpcJn7VWsdqOskQZtKj2CQg/Gobb7/xCRYXNvH9p36IJx4nIHxAz9+teUAYKGnC/ryNWhPP/fKXOP/ue9rX73vo2/jJ0/9edXB0SKSD4db6CpYXruDD997CJx+8r2D3wMGjePKpH+HwHXdhau4QdrpJNGIA43Yx0X8NkBveX+J7DY87VFuhf+VXDPd5SWb/HeKg0LdQMVRn7K+PYX0Lsj5DGN+nvbLKM4QDe1/scIXx4nl/p8xicsAbstj7uvaUfqsfCl4V6zhW0r/98L53K9DNOrvoNcOAMM4Quvizf57x6x6PAZzJTQwQRiUdLo6062EbvZeiEvAxlpEDt+strVZtiuPseXyJrQFkypjUIyOXRpANtHbwS/WIAn0ETtaKim+spjMda/3lWUIjQKydhQGiBFrOQNl6G3bl/l3IpZCjnDLNJF4VtVpFih3uw5y7NFkphQklcMdGRlAqWc9tM8fhBphBO0yh1uxha6eB3XoLtUYbqZDrliurQEK9t8nI82E9xq2Ozzs5qx5VZFZKvQ3pIM9knlkb9JNnbIcWUPHD6ycc0EW9uSsQm8vlrScuJbi8Fm2WThgRZKY9tlapXyH757Y6yAUplTywp6454FL+TikqFRoEyW00mzXr6ZwKUQhaKGfJEC5XQwY2PPC9BmA8sBsIyMUGOanAMFLz4CkWKO61BOzFUAxPjugthsm3WBA8vFDd7jxutxQNZ2r2mqi3Bg0OwHp3rMgF1V8cR/JHwbiWTssqhGZr7gNYz1xxk1KxrrdBdsyfJpFTtXiGKdKvE7g7l035JTiQSeDHLLgCPa8pd3VCpLLtaKx9gmnMPfPIonhmp6OIP8IzBv58gG0MjBI4ejPKcqwGwxYkb77i76gtQuZC66VGVtt0K03kMKiL30tfoBwfr3/sXv/XbnDDC7Vh3j4g99cuGqsOZPiNwbNQ/dsXH8x9e28r33S9wRw49HIKv0F5K/WB93Z3ry+nHMyc7gWw9gLXWr73mGfDiZE4kI7O/TaAcO953t+o/3WAcJAlvRUgHPxMAkIGCx4QWupWoi43Lj2otVlqALBH90AGfyri530hs8ZA1II+OnzmgwQ21pZw9fJFvPziC/jk4w8xt28/xsfHUCzksHD9ipwTR0eLOHX6BH784x9g7sA88sW8MqYM+AjMDBDmsb5WwaUvr+LZXz6Hzz79ALXGCh771mk8+dRZ5EotJAkIxRByQ6HMxW4ZyY1ESGfJMnLZMeQyozLAaDV72N7aFfM0Pj6BkfKIwKEAITfbdgO71U1Ua3xsoN3ZQTesRRI/BvBhj0F/Cgf33Y1D82fU5LfVrmFp7RqWV29iZXVJLSSCoCC2amb6CPbP3iEmj+vO8tZFLK1+jhtLZM4oVYEko6lwFKPFo9g3fQr7950WIOSax9q75fUruHz9A2xXbqLeWkehFMrIhHWLzNDSVKZRy6BcnMPJO7+JsZFZ5IKyDGZo/b2w+CmW1z/H2uZFuYYS8LR5jVBCNj2FwwfO4NCBuxGk6Jpqrp3V+hq2dxdw+eq7WNv8Etl8EzSBJjPEhuqdFt3exjE5dhhHDp9GKT+PTHoCvbCOWmNdYHJp9QKWVi6gWKZ5TEJSUcov04kJHD18VoCQQKiyvY7rNz/D5vZN7FTXZVxDIH3mrkdUZ8j1/Kvr7+Hm6qeoNheU6TZA6NZc9TdNoNtKiPHkdTgwdwITo/NIJfPY2qhgaWkZC4ufo7K7jnJ5EvPzh3D0yJ3IZFKqI/zqmgFCmtlQlprJJtGo19Hr5JBNHMD++aM4euSoWGM6cV67cRFLK5extnEF+WIShSJlqGZQ1GhQ0mvOnObWSHklQZo1sWddvGqUaPjSoxNoTuN0tLQPx/Z/A+XiBLoyS7JWIQxwqrUdrG2sYGObkuNVJFMN1S4SGGoPZH+/NgMo9jkdEQtOlogusExuqFWKeiKyPpIMPwsmnBrUJR4ZrOayGf2t1ayL8VNbI7bb0TEzWR5KWUPGNxm05dpKFlutTXROznKfa7djHSUXCxkgUvQpjZz1ZBMgZIsKTuAMMikCwg6ufbWNd84REG7hB9/7gQDhffff3weElLRlMshlsgoM67U6nv3lM/jg/fMyUnrose/jT//6P6De5HWrixntNKqoba/hnddfxpuvvojV5WWUy2N4+Inv4p77HsbJM/dhq5VAtbvHon+7zdNUjP2vyBF0UN44IHWU8RVZ7b2Tvbf8OM/GDdSNxz46broWYwgjM6MYILRI3YChryH0e9kfA4TRHjoECD07x8boUfLRqYMUMkWO84NhTQQIHcjqJ44Hg2bnR+OpGbfT94GvB6j943OKrZipTBz4RvGRd5WVeZorIXLlRfK08K7lkbSz/776TP/+sZjFJ/jFCvh4UaDFwB6ZOb6WzCBVKASEfB/Gn+whzLkhFZVr6iiGUElL2ydN+WZ1hKqBlNFkUoDQWquZTQ/lkvksawTJvDFZ2kSrXhUAYkKRbz8aBJjO5TE2Wka5XJKShS3U2DORdZ2tLlBtkp3vYLvaMhaw3VWtoTnns78i5dbsr2j1g/xZ8S8dU/tCPDOESWRlLFat1tSGjHuvxfaUgbOllvWhVdzB/tRtS35y7SRDqOSaI3B4bwgcuUfQbJIPXj/VOKfSSHXZ0ziJbI6GM1ZjSJdtKoQyLClp0Gm7gXqtqs/gfpBI8t7UkLi4tBMmaChzu8KkGKuga+FYDuekG2GC/mBzLMQeQeJegGqvzMhA0BmxToMLV5+dizFzsXrGaIDebnEb+tswKLxd1mYQkJhk0wfu0SR0lrz8vW/BwYyKlx0SEHJxYg866ztF2Q6d+1j3YROTAaO4C/YCzNjmpWbr7gDMlcmkAsYcGIi0CeNlAN5a2uQGPD5fY+mLiXnuzDaqHYOblPa8eKuQQfQfdxuzhr1270mLq/eSkxncDnzFAYF+3uN+DT8nGofRNbCeZ/73twMZ8bF1u+OK3/vovWNNUQcThX1GLhoD9oOOywO94eO+1dCMAJt6l/WlH8PHvtfx27n7Llh9pv2PAsNBHLnnoe117ZhoiI/7+AvjGWL/+2gTdu0k/v8EhHGH2QHQzuzYECBUQ1wHCE0+5nd72yTDdChQSJkGEyIMdun0J/t30OY6RCGbUtPa+u6m6gVf/P0LWLh2Q4F1PpeJspKnT92BBx+8D9/7wXcxMTWu2CRU03BLvBAMsaZseXEDFz6/LEB44cJHaHc28Ni37sK3vnsWmWITyaApQGjq1hTyuaSOqVFnDUZWdv4jpf0YKc6hkJ+So+PuThPl8gjGx8dRLhXBOgXK7LjBMGvL+oqdXTIyC6jsLGKntoRkyphCulqSyeh20jg49w0c2X8vsgIIu1hcvYrF5evqHUdZaS5bwvz8MczNHsfc1LH/j7P3fnMsu44EA967TKT3rrzp6mq271bTiVxyKGk4kna+1c63f97+sGaWEkmRIw4lstnNduV9eg8kEshMeA/sF+feCzwgkUVKJRWzqyoTeHjm3hMn4kRIwctcpNTZKhLHL3CQeAG3pwG/345SsSlsW9A7h4n4FUxNXJMoCGFh21VkCwkcnWyIyQuZt0CoLW6jNAIh0yeRFc0QhqPzuH71bfi9QwJcCQrYCd7ef4Rk+iXSZ2vCLrL5K6rGlh9uxzDmp29hfvaWMDSM4mD3tFrPolg5xvrWVzhKv5Tgc84v8jzUKox0cMPrGsPI8BLmZ28gwBBhJ8EbO8jHSGXWkEi9EFAYCjvhdNtQKjTgQAR+zwQW5m5jcmxJTAyO07tY33qAXPEI5eoZalU7hmNzuHPr2xiOTcDt8mF15yscpJ6i2jwUcCPmAsJ6qBD0Rq2NSoHGAVH4PaOYm74urp008zk7yyKZOMT2/mNkCykMDY1hZnoJy0tXQCklO8+bOy+QPtlDuX4q4JXzgGSW2g0ffLZ5zE4vY2lpSZiWXP4Ur9YfySxos5WD29OEy8tnQsXZ0H1VGoCgaRGLfrvMX8oe1FaAsV6lpIr3K1naGIZikxiOTWMsNidd99PcseSn8viC/pAUTPlSAcnUIQ4SO6jWTwB7EeEoGUHeA2yEsNnjlYaA3xcW0ESJWKmSRb1O1rsiDAXvKzqsMmOMLsGyL5Htb9bFIMiAQDbePV63dOEbAghVbA5nfBjBomI8mC9WkeaEKGCaXBNoocY8Vsp6+TPKfp5yMXE05H6sASELYMMQOh1hnB43NEP4XCSjP/je90Qy+sadN+UZFYaQgNBF4OuTApuu5P/4//0jHj96jFgkirff/y5+9Df/B06yRZzlCvD7XHAzkqZZwYMv/4AvPv0tXj1/Lo3kG7fv4r2Pv4v3P/k+0qU28tXXyzgH1WzGodKs+9avehPu1AJmz7OOP/RvLhc12uVndSRatwna/WkzL6o2ILWBSWNdmn2c8VT7cid6yQT1cX23OINL43zADGHne4z80urq2QGHSkKsyg+jStFR1J33UMc8uLkq/9JjcnNRXSB1IAGGqZLMaJCpPS3A2TB0nfe1juLozFqlMtFAWRu9Gekm60LxuBBnz97jU1i316O2s9dTBCmvrw5TAULmxFIpoBCVqWOlKdogW8V4BpoTmnpHz+kKK6ZqW3kStYupzH0bhpCuv9pYkE1egkKv2yn7lJtZFGRvOVfP+cJmQ1i0iXAYS/FhBPw+yYYm09hot1Dhs1VroFhrIFesoVBpokS5ZZuvyhlCzoVz/WV925Z8Rf6cAoMq/5qAl3OJKkNXGbqh7UOpVEE+n0epRHDKuXbGRSgZOFlAMnwEkzzvZPllTIXeAsw7ZwQSa3wzNUrDrlZL1tVypYJSuarvfTblgnL7NJsl2G11uJ0tDEUiiIajCPvDqJUbKOSKKBULaDZq8Hk9qKOBfL0E2/pRXlJ+qe1WD3Lnf3ruyS6joG9sS7xAhysx3RgDIC3YwVqsW1/4dWCwp9i1zm31SeQGFcX9Rbh5z35mxCxW/f/eu1hoFbtF/97/YGutZN8i032IrIWx1UhFdT50hpPWgCtrc84yqJklMZyRhUA7OfGhoB5GPemdcHNlftEFH5KX1/l3ziIqCworkJZ/F1t9NZtoLai160xHi965bpZwb2FatKusSdURd+w2HzDlg2yFkLJY9zUfzLUafOd1JY7mWlmvoXk9ni/1upYBbKsDielqWWIiLl50zy/cBtgKaLZEqfw5r9F/779u8+t/HsS1S4quvgW5L+bCehxKetoFhNaNyPo6/fe8AE99tf7cY1RCgV5A2A/Mrc9Y97lS5/giwNi/efY+p70sofVz9Ny/nZOigsNFXK1jJ9SN2QsIzSCttCT4mRxtkYexm8eHgJuj9sAFo3rIzvncdtQreeTP0vjlL/4R//avv0UqlRadPwFhtaoyzi5dWsKbd2/jk08+RiwehZ3zTS6dVUZ+zeGCx+nD/n4KL56ticvo+toztJDHB39xHR8REPorsDmrqLcrWtrCDa8tgJAyvHaTzEtAZvLisSWEA5MCEBkFIYYUTm4qivWQDqV2nWT+HFm5QjGFTHYXx5kNYQkZNeFxqdxCvv7c5F0sztxVc1yVHJLHuzhM0pnzQF4rGIxiYf4KRuNzGApNodF0iGX+aX4DR+lX2D14Bq+vCX/QjlKeBhwBBNyzmBi9htnJmzp/iWxkDaXqCbLFQ+zsPZPZQ5e3IkwfWaxysYlSkSYCwxiNL+H65XcR8A3J/CDLBrKd2/tPkMq8wlluC/4Q5ykcqJQpWfPBZR/C7PQNAVA0NnGKa5wXDbpv1k6xvnUPidRLNHECh7MGtxcy80jAHQ7MYHR4GTNT12T+jdEOnMMolFM4FDD4EsnjVQTDnOm0oZhnKPEIhqNLmJm8jnhsBsXiCRLJDaxtPBB2rtEsCms2PDSD61ffE4MYFv4v1r/EwdFztO0EQpQ9Uo5J8zE1n8gIBwJCtMLwOEewMHMD4yMLCAaiEluUSOxje/8h8qUURkamBRAuzK0Ic1UoZrG58xzpswPUmzm4vTQDsqNULsDeCiLivYKZyWXMzcxLB//k7BhPnt2Te8TFeU5nRfK/+BlZ+EgDRY8PMO+RMms2HqRoY6HFrnidZiuUiQ4jHJyQcxELjwqI4vEcHu0K68b7dHx0CqHQEGw2t0iSD472xCioWs8gFFUFV4sOf2WyEX5Mji0jGo1LzEIun8ZpNoFS+VRnDDbEVInxHA0Z8eNsEfc9Sq3o4MmgZyUjFwdhp0uxj8zzFc5RZXzymWggCziK6vOLCTSZLwbGc56X36fmCZmZSbMmspMsdFlw2p2crVJjGgSEZDYdthBOjikZzeGbL17i6DCLH/zl9/H+++/j9u03ZG9nISkmbXQi9ng7DOHPfvYzPHn8BPHhON58+zv43o/+NxRKVRRLJXjIjtABtV3Fy8ff4OHXn+PRwwfI5QqYmlvCOx9+go++8wMUWz5UabRj+WXdn637QO+e0J2HG7Sn9O5HukJU1NK5LfO1YFDn1pkf6peMXggIxSCt13lc0Te8T40xSXefN/LN/tgJvq+ZyZPPeQEgNKMWMp5gwJmWMvbved3P0ksgDNrzzl8XcZCwAMLeeDF5DQPUekaWFC/a/aXqSTFlUpyXJgmUEYxINKlcobO2BRB2mEzDtFvey7y3NFAYiyRKNRpuKdMdMu4GEEquJlkuNrY0WFSOt3yC1G1iDGXqQkioZ43Um8wNm+9jq4y1ppjPKCm5RM3YbYolozsz8Q0/U6UirlMelwvj4RAWh4bg4N5na6NSr6LabKBKkEUGvtlCvtxAud5GjaoGEjD0xQAVKmzykJVUYFC155Sbt5jruNReq4LkTUasSxjCcrksURdsNolJGJ9rFwGhX/xE+Bk5Z8hn2OXgCIZWhRhliHbyV27FbFbXlWS1RswgE81oOwICkGvVPBq1AtqNMkI+H6KBEGKhIbjoAtvkTHwBtRrnCBuotdugPsK2maLLKF+py670P7GDHlgZpjWMkMW9qFO0W9SE/Te6FZAMKlb7wZgUjZbst9ctIIOOvf/7rUXooH+zFuUGMJljshqRWL9PaHfKnXq6ToMBoWGL+FU57arNx7hxKsYO0jWQwfy6AoSK2ldmIzYZyFW/ZK5JZ8MYgNYtjLXLp7geUbrCAXoFCkWDbRgsvcTIg2Y+g9xhksSuN/auq2i3CNesoHTXVI+Yr81NkHa95zeRrha9H/zoVannEvYD+MHXTn3GHmBpMSoxoNFcS+v3Wo9vUGPh3L1LbkWb4Zzb2V7zF/2bZv/nugjwOd1qntDo961frfda/wbMAqj/3u7//v7z1T+8f9Fz1n+e1KKnZST6OnTWAcu8Yu+zoY743wsIrW5s5tr0NwjOX1Pe76z41FyJel8W0pT5aPa7U6yoe1283GjnJxlryliG3TzVGGDmEVkD2ssD+bNjHCV28Jtf/wpfffGFLMrs6BMQFgtnqJRzmJmdxPUbV/HhR+9heCQGXlenhzMDKqfO4XDD4/JjdyeBp09e4ec/+wU2N1+JCcuHn1wXyajTpwGhNpWhZNRpZ2A5pbAqk69Z92J6/CYmx64hGpiDyxlBo2FDtVZGuZLDWZYza6fCotGR1O+LIj4yimCQ+WqU6G1hL/EMldoJmi0Wln6Z+yK7tjjzNpbm3pZ8vXL5DImjHRwmFEtIyQsL8pXlGxiKTsPrjKFWUxlqxco+jjKr2Nl9Am+gIXJKAqVW3Q+/a0aOd376DbjdPlUkUGLYzKPaOMPm9mMxaWnaTuHy1MXIJJ+rIZ+tI+Tn3NwlXFl+GwE/MwU9kq9Hk5Sdvacyf5ct7CAYcopDZblEQEgXtyEBdJzpI/tpYxQBQ9zbNcms4nseHq2iXE3C7qyIRJGgmoA7HlvGWHxF3tfDeAcbf76GQimF/aPnAiRTmXUEQzRNsCGfrQljOzN5ExPxSwgHRpHNJXGQWMP65hNhJck8uZx0Lp3A0sJNhCPD0hV+/upLHCZfweEp6m6zB207ZZUEYpztBsqFNlr1EFy2YSzMkoFcQDgcw9npCQ4Od7B7+BDFShoTEwuYnlzE7NQiytUyznIZbO68xGnuUDIivT6bgG0CQpr9jIZvYWp0CVPjsxKMfpxJ4eGjb1AqnwjAbrWLaIHMFZlFNiY4d8PyrimSJCpEBBBSKSLFiZJJ+jwRRMKTiA/NIR6ZljnTbH4fR8fb2N3fEAMaKmXmZnmO50VSmisWcJRJavnrIQJ026W9epvNATqiBrG0cAuj8Sn4Az6kM3tIpraQLx6jwqKoQbdBxjZ44QANiTjvyjn8Mmr1vAB6XgMl81IFN8EmZ2fJKsqMKR05m3nUmNXlzsPprsrMI5n2VtOJdsMFNOi6Tgkpmy400mnB7lROibKCOFnwGjWPAoR02j1J1bG7mce9r17hOJnHD374fbz3/ru4dfOWKBMIphVb4ILH5ZH5LLICP/vZP+Lpk6cYGRnFG299go+/9/eoNRoyN0xixGlrwIkqtlaf4Pnjb3Dv66+QOs4gOjqBt979CB9/5wdokOF2+Ht3Lg0kjHeEWi/lf8+NSpg92wo1+vcH9aMquupcfdZ98fP/phd7676kFZYWNs2i07EyhBID0WUI1Z5wHhB2aqgBLqPmc/xJQCgvbUY/rHEWal9U9cZ5pY7Z/8TgY4CSqrvXqaOU45H/19mp+txZZxrNfxvwauSdqnHbvQBSS3aup4q3kmgKcQZVYJC/ybjTBbunPrFcKVGgWWpe1rJ8Za+ozNT8mjKXUbmFMtrDpjoD1QUQ8j0JQOs6GkoZEUrwfFONK3FuTkljtQO4YTS1bLVJdk+kpXUBmIrUasJps8FDgMYnmq/JoPYG5+tciAf8mA6HVJB7s4ZcqYAScwPJaNrowWlDsdZEhbmINpVJyNrZATKEal5U6naJxFDBHxIFQSBIZlJYQgWKWXpTja6MIxuSBS4D0JwsdCj3crdEC3lQazZRKleQy+ZVdJM3IrJRkb1TeUq2xWFTElU5p2QClWleg+eMJlF2r6wDtUoe1dIZquUcdzkE3D4MhWII+gLwe32o10rSsC6X8xJmX6caaDNV4Nnv6dwMAknWwlhuTN5DXDz12JEp7NSyoWWl5ga+QI7av3D0g6nOFBRIDgAAIABJREFUe/Zlv5kH6aL6+08Bxp5j7WORzHsOKtD7s2Gsx28AofXnrees/5jNMSprasOWqOFcPgR8L2ViQavzmtIak6HQ4EyfZDkFBkgqlkzdaAp0qowC5VAqfrcdQNiR05prY7mO8jPa3VJAg8ms4cNvYZHUNL0y5JAgehmdVdefFDvNbXt/mcXbLJ69JilyvmTxNEV7d87MnL9+QNgFe+dnEwaBDWsEhvU+GHQvDbqP5Lx2TJ8H34GDfu514M28yqB7zuHiAHX3vHVNMfW56wyR61eR60kwIwEjPYBr0PNlPa/iOGvpIg4ClP33NP9sJKPWczvoelmbK6a4+I8AQivAN+euHxT2AnD2RimzNgy6CHuUc6PKOOnQ2F1Tb967Tfo5Sndf2enTXIUybspO6NgrAjnsbL7Cg2/+iCePHiCdSuGttz/AzMyMuHzt7mxge2tNWIiZ2XG8/8E7iI8Nw+tz0wNDbUh1ygFd8HmC2N48xJPHL/GLn/+z+jl3DR9+chMfffsGHN4KbI4qGhI7oVUCrZo8ZSx2aV7CkPOFuTcxO3kLQe+UyPNYnNO8JHNyIHEGZ9kkavWCZNV5PcNYmLuM8bFJmTk4ze5j5+AJiuVjKZY9Hr8wIARTCzPfwvL8t+BwctMi4NjE/uEmDpI7iIQjkgO4tHQdHncUlSLvPmXR32ilcXyyjo3th/D5mwiFHSgW6iIZDXhmMT1xE4uzd8AMRf5UvVZBG1W0HQ3sHT6XecBsYRewlRAMeVDI11AsNDEWv4TJsasy1+jzDkn+IfucPPbdQ8ZHrOMkuyNgh0Yq/AxkTP2+McxNk5W8jGaLTpic5WZeHTf0toC1RGoDJ6c7aNkKAgjp8Ga3+WXWkQxhNDwLh0iBmAHFaIA0tvef4ii9JlmCwSABoR35XBXxoQVcXnobMTGhGUa9XhZgfpjckowqsrPsEIdCEcSGRpTjZaOC9a2HOEpvwu4sy/yqzeZH28b5UYIRrpV21MucIwzDgTgWZ29hfHQO4WAE6cwRdnbXcJh6iWo9h9nZZUxNLGJqbB65Il08U9jZX0OumAIE9BIQ2gQQuggII2QbFzE2MoNyuYFM+hQvV19IKL3Xx2Ith3qrKFEgdBClA6bDpcAqg9i5G1D2SvBCyTW3H6fDJ+wnGwZD0VkEPHFhErf3v8Th0SukT5IiLWPjZXJ8EZPjK5gavyxFTq6Ux9bOY6RPNuFwl+BytsX8pZS3w9YK48qltzA2Mg2fx4uD5Bp2Dp/LXCddS5W6hnunFxPxa4hxztJJI4gzFIpskKRQrp4Ka8h9TySvbRozeRHyRyU/kjOepWoahcoh4DyF3VUW1plyMP5bu6ZAozgZyzxZVc4F2VwWZ6ICoqzAoY3YKEFruYTRzxzVsLuZw4Ov15FOFfDDH/8l3nvvXdy4fl3uL+7/wlNyLtNJB2DODtXxjwSET59hJD6KO299jE++/3coVxsokglp1eGkXMzRwNqLh3h8/wvc/+Yb5ApFzK9cwdsffoIPvv19FGsuVBvKyMK6D8l/a+WP+doFiAQ91r2vf8jD+mIXVWnWOXz1PRc2IAVsaTZNNiAruDoPCNWrSWV1rv7osINa1dL9zK+RjBq5qDFpsb6lABXDyemTZo5RSW40mFLvZG2Cs5HKZ10AlajPtM9CR6hnmFXL/J5sV6ZBrIB2BwRqdtC8j9VlVOGI/uvUm2fIrVCkmcZwqa1qUIIQa6ahubrmegk5pBvBYuLIhE0xj1GgT/WLLa6kYhLqEMac3yuvLbUr5+JUzqAArkZbwKAyYVLXR+dvKOMa04S2qVxE8cLgm1Elyjm7dhseziuS3yeLWCqhXavD63QhYLcjJCpHZoU2kKsUUWUzx+NE2+VCy+lCsdFElXETdreK0Wjb4GLzVQ1iabdVNSvMfVysY/iI082fETU0eKHUs95EMV8WZRmzxMXZ1OvRgFGNZ9k4ew0bCqUKTrM5pDMn8Lgi8HljkpHL5obDbRdlEevBMucGiROoNGCklJ2zxUCt0UK+VpVIHAcdkhpVtGSGkl85t89GtQ8Bvx9OKqBsZBcLIAvbaDth2zjKtxVi7T6Ug9iL/ptZBMLGVMbyMHd+Vv1Az8M7qJi0PrGDimZ5gAYAwkELiHVBMUXjxctR7790bm4toewvzs2xWx/onmPQRWNXcts1CzG6SdOt0SuDKkm1hS8/pEhCvB5F11OuYqfLHy29q2pg1Km6J3IsFnMaU2gbQKjyqjQYEG27ZtAICOlkJHMOvdEJWn3fTbixnAeRH+qFx1hp6+XtPCDUwLIpSSddFtMKnq3nsP98imnHnwEIz0sDz4NLAzbU/EB3QbZe24s2oX6w2PPn1xjfdLYEi3xayab6jk9rzs1x8fybhbZzfFJEcAE4fxdbz1u/C6kAQkoktbT1z/n85nmxxk70M23nrpU+LC78MlUnwazdedN+8N7fUDHH13+uL3qf7uv1bqz965UVMKpOKTfNLiBUIylK/COFg1n7VOko/ycW+uwws7gz3XGeV/lmmkyowOp6pYjHD7/Gv/z6n1DInSEUCOAnf/13uHT5ijAnjx/dw8P7X4qV/uhYDB9+/B5Gx+KSGVQTJkzNGXE+zOsOYGNjH48fvsA//+LXAiY93qYGhDfh8JQlk61JswyJnXBJe5CHx6w8GmxUSjZcWv4WFmffgNc5JiHu7PoeZ3aRPN5EMrWOXCGJtq0sxiz2dhTLi7dFThgJM/IgKXJLFsnVel7iJMiAMA5jYeYulufegtPVlBD13f1V7B2s4yCxjfGxcUxOzohktNV0I3VUEKMPStzgyOL4ZBPrG/eEIQyHnSjk62g3/Qh6ZjEzcQsLs3eUSySDtcsFcYj0BT1IZTaRSL3CQfKpFPBkCMsldj/tmJ95A1Pj1zAcXQBnsdDyCKNXqWWwl3glP3tytiuGKWR/OGfJ76NccX76KqYnl1HhgH25ikKpLHLDSDiEzOkhjtI72Dt4IS6nlKrSTNLjDmJh9g0MxxbgdY2KeoJyGz/Zx8optvaeSYbhaXYX/iANcmzIZSsYH1vBrWsfIuAZg9sZBV0CK9US8vk0qo0iWq0KfH4P3B6nMEpkcjnTeZBcxUn2AHYH2SYyVWFh8xjF4fEoFrtRYehwBA6MYHH2JsZH5xEKhHB8fCAMYPJ4HfVmCYuLNO6ho+ssTrOnSGWS2DvcEIdROtd6xMETKJUKcDvCmBy6jdH4AuJDUzI/mctVcHiYQK3OXEQ6/2UFaLJpwFxDAqG2LY+2PS/XkfJWmhgwg7FS5jyMU9jA8fF5DEdnEAlOwdb2yyzcy81fi7yXc43ism1zIBaZxtjICuZnb8PtDkjxs751H8nUKhrtE5nt9HlcKOaoTIng+tV3MT4yI3vo9t5TrO88Qq1+KmCbIIrSU5vNi6WZDzE+siLgtVw5xml2B6nMFrK5hLCOLMyZ2eVyhuBzRxGPcRY3Js6r2WIC6ew66u0jNG1n4jhKQMjZUjQ9sLfcKhqC26ydLqQl1BpFmVsUy32nKehULiqfq1bDh3SSDGEOD++tI3Ncwo9+8gO8+/47uHblqqxF9RrXIdWQogEFt0eOlfzTP/0cz54+w/DwCN64+xG+/d3/gkqDOY00o6gCrQrs7Qoe3/8jvv7id1hdXYXd6cLd9z7EG996D9fvfAuFkh2VWu8Yh1l/+5tsnXpHWC8L+HkNmPtTNV///juwmaqZLbWW/8cBoTGTMcYyfRVgZ4bQinY772mZIex1GVVgR3PAXSmnHKe17hgACE10gCWr2ZyvQc1YVcdxzelKRntyCI1cVG9oVhDHI+n0lTvAtGsa0OEF+phMY77D9zFMoHwSq1O5eMh03eS5R7psbABp91ExR9Q0s8F0Olarw4KKSRRrCGXRKQBQu2qyoULGUMou5bwn51nbwsl8NZ8vKm2onKOakGwcx+DIEHoY6cR6tFBEq1KDh14cZD/rNamvGC+Vr5VQpxOxzw2b14O2241isyXMWcvuUgRHsw0OjajhE5OByGYXj4/KAErlRbQpucIEhGQKW40mirk8vG4XwsEgIqGgzC5S1ipyXdbMDpfcf8VSVQDhceYELmdYmquMJWIGrMvjgJ0n1gHZr8pVzjRzZpBuon5wsowAutwsyferNEgmwbVFtVGvUL2hZapuF9xeOxyutjSY6ZzearRhW0tk28Zqt79bbwVJVkAkCwY/DBG+lVmyMoMDAOGfKsQHFYIKEBonyt4Ox0WLifkcvSxB7wNpXaisYIV/z5m9/r/r/3N/ESradA2QleTMLJhmEdN2vWaGTX8VDbIGztQQ+/0BKeDYWSUI5H8TEBKUsZNgBnNZDLK7pEhAa7SDKnI1XtfYU4Gsps2BFmlvaxae0jLITSmLhmYDBaDof1PzIaTOjT6dm79amZXdtmYIOSSr89wICKsWhrAfBF50raXDalmp+zcl/vl8vMB50xW+vhUQWkGHee9+mWkHnPXFMvQ/Fy0aKJiYltfMRMixm3tBf30d2LFuUGoj4kVR4egDN8oB8mR1zVTOjRUQXgTurOdXNpx/Zw4hGwvijsWuHtkzCyA0BYT1eTTf8x9nCE38Te/z3H99rQBc7lLRW+g5IbkWap6wYyajT74s91pOQ/tqgkIJZ9cZkvyslMfRmbleLSF7cozP//Bb/Pf/+//E7PSEyLx++OOfYmF5RSSnX3z2O/zh9/8TuVwGo+MxfPf7n2BkdEi6fUXaYDdrwiRRMkop28b6XgcQ7u1tSmjsR5/cwoffvqUBYYV2Fcp2mz8jwFWWfZmRy+fquHb5HSwv3IHLMSxGK1w/Mqc7AsoIVmrNE/gCzAIkw+LB/Mwtcb8cGhpCLn+M7d1nIrcji0jHS7ScKBabWJi+g6W5O2L9XyhlsLP7Arv76zhIbmNubhZzswuYmVhGsdTC9nYS0egYIuEobM6ivPerta/g9dcVQ0jJaEMBwumJGwLuGtUWKuUqcrlTeP0ejIzFxeCGMtZXG19IBIfHR7dPZSRy/coHIo31OEdFLst8O5evjlrrVFi+dGYHp9kDOJxqvoOyV3ZdY5EpzEytYHxsHmdneWSzeeQKWQwPDWNmagalKgHsPl6sfoN8gbLRqoAUvz+KS8tvIRaeQ7sRRJvyH9QRCnpQqeWwvf9c8g/PcofwB9iAALJnJUxOXMLd29+G0x6V+Tw06JLKPY3udGU0WhUBeGQ385W0gMDMyZ4Y63CWUiSijgBczmHUmlk0W3lhCFlMNKsutOpkCEewNPcGJsfmxZAldbyHjW1KWDfQaFWxsnwd0xOLGB2aQfo0jeRxAgfJLXl9AkJGgTicnL/Mw+uKYmHiLsaGloRNQ9uPZsOBcpkzQHXY7YpdY9RGNp9CsZSVWb1SLYFKPQmnk5lePpEbE1yVilU4XV6Eg3HMzV5BLDwNn3sUxXwLJ6fHWN35OfLlLXh8yuCCMkynPYZoeB7zs3cQDAzDYXdjbfs+DpLPUawk4HLVEAw4UcyRIYzg5vX3MRKfluvM2czVjXsyf8trT4dduurShXdx5rsYj1+F01VFsXyI9OmGmB0xg9Lrdcr7Nxp2hPwjGApPiglQJDSKNjzC/O6nniBb3ESplhT2j7lerTqf3SDcjiDCQT8Cfg98XgfyhWNkc2QfK8pO3+mAw0XTCcrEKUl1olnz4jipGMJH9zdxki7jx3/9Q7z7/tu4evmKOp4a1yE16yXNKrKL9Sb+6ee/wLOnz+W5vXXnA3z8yU/R4vfTyKZdkxmiUj6NT3/3a3z6r79GNp/DxPQMfvQ3/wVzK1cRiY+jWnWj3lCSQPPrIkDYWccZEk5Zk6lyeoxbXt+8vKiOsu69515B45Z/LyDk+t7zuYSNUntyb5XRqWR0LXP+XHSatdKMV0cojUddf5El0kNXeq827FtPNdNzPEpJZ1V4dfOGB+3Xak/jO6v1nr8MIDTnxjBxspdbYidkrECOULGWpjy3flVGQV2igMcg+X+60Wtkkp16SI8eyXnQYFT2yXYLLmEXu4CQoxHGHEjOnTY9NDUSf75eU7/VfCAZQBWzIHEUDc7eshbqIEoNCvmJq5xElM/rcLOp5pQmCk+Wx+GC1+6Ah7EP2Tya5aoCdY06nAx997phcztRalbQYEyN3w2bz4MWc1fZHGItxQgKzb45+dPcb4UVVnOqNI9itE6jzsgeBr8z85uyURrbuKR7Ui0X4He7BRCSIXS72AyihFTFrDE/1OH0iFizWFag0GajG3hQsmob7ZpSJBDAOoCzXE7YxGabM4s+eLxBab5Rnu9iA5NRSMWCrB/MN3Y7A0DLhVKpKTm9ZBgdHoBpPfzqYFh9tQrbq8RJ2yGLTe88z+sKUIN1VGaU1oZb7nuNFfS8TWeZ6TZeeuQGvY//wIJZ3Hv04Kv+9s7b9TExBoZ131X/V4/kQIGg3rkstbzx/cnadVgD7XqkjCbOL3YdWscwbrp70fNAG7JUv6dI83Qx3xCtu1pMxHGIdLW4PZEE4DwNqXMV1imbgzycXUmouIGaRUlmDw11zVlDRZ1L0WuDNuFWOTBiwq+zK2RqwlgPa6BjHEr52pQr8fbne6uHXHVgqIfmaxNEcmaKNzg7rDxuPtD0nVP/b/mqcGTPL9X1UwDI9KwG3o9WVrMXPel7zchK9NJsAFnfz3WZOEYIWL63796Sa2g5VnNskj0li0HXEbVfQtP5FyO7EVMk68v1u+10F2n1DOj7U48LyCJs7sG+c2qAu+meSves3Z8z1LsJ9F4EDbLMzIZ5Vi6QestGZHIpWb4JIOQ6qOJJFBjX64naeizzD+pzq41ArTt6d+3I1s39YL1VFElnPpP5LJZzaJE3qdupy8gqhlDHqMi8nbGO7vSMO4H0LLika8cAXQJC8nE1ZpGpSBY1F0D5VgulQhbbG6v4/NPf4le/+O+4vLKEt956C//Lf/op5heXpXj+4+e/x2ef/hblcg7jE8P4i29/gOhwWExCGFbbEAOKlryu2+HBi2cbuH/vKX77L/+Gw4Ndkee9//ENfPAXN+AJ1CV2ogHumkoWbOd15gYlc342FHMtLC3cEWaFpjKckSPrs59YxUGCLExaZr9o+e20R+C0xzExuoLhoQkxFaGj597hE5RraZkhpEEJWpyFbGNm8hYWZ96Az+dEoXiCtc2n4v6YzqSwsnIJczMLGIqO4ixbxNb2DkZGxjA8PCSujCymN7buwemuwOsHamXuqWExlZkau4a56Zsol8ianeI4vY9gKIz5uRWZ6csVjrC18xTHmT2USlmZB/N7o7h25W1hseoVsqNOAS3BsEeCzPcOyNZRMrolbp+UKDFH0O0i0JiUebrxsWlkc1mcnGZwfHwkgHB+dkHm4PLFHHZ21nGcTiCbyyAQ8GN4KI6VRUpig0inc+LA6vcGEQ37JK5jJ/FCDHBULINq2BVyNUxNXBH3UMZd0AClXCjJDCcBt5KAciSgKdKd09yRxICUymcyD8liR0UxuGG3+4Xx4m/OwoqkqspZ1hgCvjGJtRgdJkvmQ+roCNs7G+K0SjOUpcVbmJ5YxujwHDKnKSSPd7B78ASlWkqaA06aL9htKJVq8LmGsTD5FuKxBURDEwIIGTtSrVWE9Wq2CwJeW2CmFuMZGqhWmjjLH+CssCfHzZk8urNy76pV2DGPIRKcxuLcLcQiEzJ/mTo6RuJoF4fpr1CuH8LpbmqDFzLFfoQD01iYfQuR0Bg8riA2dx/h4OgFcsU9ACV4vTaZn/S5x3F15R1EInGR2r5c/QqvNr5CQJsJ0ZWR5kEuRxjLsx9hfOQS7Pa6mNTsHT6TZkW+dCivJ3tmwwafO46wf1LyKumESsYwW0gidbou+ZCZsx2Jt6BJDgF0yD8qgDcaisDvpRFHC8cnq3L+ed7qdCS1cw6IsmTu68xCJLvoQ3KvgPWXKbx6vo9ivokf/tWP8M577+DSygpsIhltwC7urE543V6RfpWLVfzi57/A8+cvhJ2/89b7+Og7/0mKZjoYUpGQOjrAztYqnj76BmsvnyESG8Ly1Rv45Ac/QTg+iabDq3JGW0YC2qdq6sme7gtV1wxhZ13W6/OACqmz8SjGSo+DWNd9a7GmirCel5EYAi2hUboOU0/01RJq27T8sg5AqMpQDdRoJGaVcOr2toygDapPTBnZ+XlTrSjJqHrVXvCnN7bO8ZzzT9fNbwFvFrO7QWRET61qHMT19mfm+IyEsh8MitegeGQqp/kuIOw/XnONu9e6o/rRe7hUPT11lTam0VJNObUcH6I7r9QA+tppIN25IuYwdH3Nb67VuAZy3lcxoGamkWBQ5nA7XiU6i7AjgVVmMsblk5JKuvOziKZMk/Nz/N3kLG6NUmq7mMxQPmonne+yo9quo0E5t5vu4na0nHZUOcPISIs2GzicZyS7RjMcj8RU8L7kcXF2UWIimmxyEhDW4GIwvLicsmVrk+gMgkSPm7PMjH9T41HKLpzSWvoJuEQyy7lApg80W04BfGQg6WVgc7Rg45SC04ZssYhCsSQScTa7fO4A2g12Fwjw6OFRR6VaVmZWUp97pU6oV5uoV2qok2Si+Q5/OzncAXiJK14kM22H5Oj0zhupZ6Z3EbCCNV4LSmI6z/Jriseep1s7Tw5aOPrBYKdTpS2bL1psLgKvvUyhLi97uPE+6Zn+FsbyyOOtP38/I3Wu4NQOnSqqQcMG0/7RefUG6phxJcMAUf4lWUV8uDsh7ua4tOTAUtwb0xeymGqIVWm8ecRNcsba2EVFU/BGrMnfseCkRrrWbsLjJIFuR6vGPDUFNN38O5tN3JaEJaL2mQwKB4ApVRUpTVVuaIbjVktl1GkjzI6Eyw2P14dyldlMHPinPIdv22VarV3Hfna1577qm0m1OrJa77Wegl/PgXXWBwPiDcDp/ENvqKyAwf7NR1/BzqLc0ferK6iUD5Tzqg2me++pTVX9nLbg7WAdJa+2KGjP3crWc2CVgIpeVGcSmmfywuekewL6NicLgLrgITLMq2pCdJk+8179El1z/vly4oZLZ1lpPmjWTWTJanMQjb1k91maTsJEKwMj8zxZv170rJvjsF7/bm2heXkLsO10TnUXkwehXcxho0RETVx2DJs6E6JtmsioTZQzUPzldnHGjde4Jfk+hewJ7n/9Jb747N/wh9/9BpeWF3D37l38+K//DgtLy+KW+eUXn+GLLz4VWeDExDDe/eBtBMM+sax3uOlc1kalWhH5iN/jwaP7L/D1l4/wh9//EUfJQ3h8bbz7/lW899FVEJu5fA3UWlXVZOFNKNoaKjU8qFVdqBQdmBq/jqmJ6xJUztnCfCEnBiab209hcwgS4/KPWHQWo/FlYYF83qDY+mfO1nB4/Aj1ZgawlxH0R4WNKxVsmBqjMycz43woFrN4+vIhUsdHKBSKuHbtJmam5+UcZU6OBYxMTo4iPjqERruM9NkedvYeo20rwOVqiEGL0xaD3zWLydGrUngXCic4OT3E3sFLMai5eulbMp9WqxWRTO3j4GAHu7ub8PkDiA+P4vKlm8LenJ7QtU3J94aHx4SZZbh8Mv0MJ9lVOD2qaVGvMbh3SCSjU5NzGB+fQL6YRZryyd0txKJDmJ9dFGc3FsmZ9BkO9hPYFnDLHL8xLM7Nolor4eX6c4QD4xiLzyMWZd5iHvvJF9hPvkTyaE0AIQv/SgmYnLiK29c/gd89DlvLK8CW85wn2YSwjy43m2tVlMp5nGROZBaG9zk7woyC4HqjZlaYiajc+dgBp1ELJa/h4DCGhycxP3tVwFaz6UIqeYq93QRSp4/RQg6L83dkHm8svoCTs0ORkm7u/hHl+gFCUeVySzdZSo59rlHMjd+VGAyeK5lNrbclyqHaOEG9eQKnh1EeDvi9MZlTpZlR+jSJ1Mku8qUdYQrbjiyrKbSbTrhs04gGl7E8dxexyKjM2Gzv0Hn2FfKVA1SbGbSRl3lNSplqZScCvkkxMYqFp+D1RMSl9vCIRjhbaDQLArr87klEQ4tYnn8TPm9IMh2fvfoMa5tfYmIqAp/fjVKxDpcjIqCZ7z82siAsxuHRFl6u0ek1gXorA6+PwJvZhm2RUpN5np2+ibH4IoL+EVQbBeRKCaxuPMBBYl0s3/3esMhqx+JzGBmaQiQUkYKvUStj7+gr+c3Mx3qrjAbBPeWkNIRrc37Qg1bNh72tUzx/tI3drWPU60784Cc/wVvvvIOlxUVtSEFnQxs8Tg8igQjq1Tpypzn84ue/xKuXq5idmsGb77yDj7/3l6IGyHEGKX2E9dWXuP/Nl8ikkqhVKrh+6w5u3HkH19/6CC13CGclrslK5jawEW/Zv3prLL1qWvbVi9Zr698TDLJp2L9eD1r/O/WCdj5XGYLnGTG9ecgXkfNrtZKSOnYlmx0WqwNEems/xfew7ha3RPV65vNZGrkdQGqajqbxaamVexq6lhPQrzRSVebF7uHWPbb7MtoBW8dbmHNHwCIMmnFCNfN10hiVdq261p0iyurvYFrdqqaxAlurJ4W8l8mFVCdIZ+lxfIG/VX41t5d23cxFqiaAZOjpaDRzDjv4XcOIaqOOSp0KBNWU5XELISIzjerARUFgjBUNoynOoqa2ME7iTdhYc9CwjX4crIH5m/P2nImkHJRGjjb6YrTRoJu4rSmOofxfTgWKwY52G1YZmm2ZL3R7/WL8RRl/lS6kNTqoUjpKgqGGVrMCt7MND7Nd6cJsZ1arR9eHyoOApAI/J2snuh+b+7XdZiPRBScjcui+2qjDKw0m1ldV9n0BjwPFagX5cllcg20NG/xOH5xNOqo60LQ7QGxIsomkTEP2e4UR7JSFUk5brcNVb8HZaMHVssFvdyHk9MD2Mplp25hIoLsi1pv2IqAlF0aGRrt2tf0LQn+Xo7MI9BXLf85CYjo6/f2eQQtL537vkUDIrawecrPIdf7Lwlho5kWcgy4AhP3npAeYaDdCNfTYBcvG0thYJFvzClvBTqEjAAAgAElEQVR0MdTSNR6ySoAwLSr9cPaxPWYREEc0Yx4jbk2cClZFuTlOdhekVGLoJol1m5rR4OrXJg/eIhNiF5dAFhpcsGVAl2BOV85iNqozEfkwyQOljW/UusBgS4Ydq+Ffl9ujDW262YDWa3V+YbR8Zg3SehkhK9tlPT9dWatahbqtPXXPqHftMIJ6EevcCBrsWRd/2eos0RjmuRDWS8AqTXa6C5D1jhoECDv3i1L6XCj9NNfUugnIfaDlE4Oexded0977qPec9ctRus+gznCygLSLnmPrc8uNQLGS3e5vZ7uRIXWlsTesrxo0NyEl+hr9uQ0l/caDCpiL7iu1AXUefMkJE/mMfkwVT6kltpohlC4nPZiYQ1ilPT2vOSVt6v4I+NwoF7J4eO9LfPq7/4nf/uaXGBsZwtWrV/DTv/8HXL9xE36fB48efYN7976UmIbheARvv3MXAQLCdk2GOthd5gyhy+FAwO3Bw3vP8dUXD/CH33+BZPIAXn8b73ygAGEw0obTS0lkRfHTEmZIiQ6bOl4xlCkXnRiPX8bE2BUBhB53SBiDg8QGDpMbcHkaEjHg9noRDIwLC+N2DAnDWChmxJkzwey7umISA/4obG0fqhWHyDPnpq7LDEShkMWTFw+QzhyjXCnjxvVbmJmelQ2cbNv27iZmZqcwMTEmhUAqs4f1zW8Ae06Ogayjox2GyzaB6fFrwm5VKgWcnCTwav0hAv6IBM4HAj4BREfHhxKjcHCwi1A4grHRcZl7pDvn4UFainh2bicn5+DxuLB7+AipzAtkcgymJyCkyyhDgMMI+icwO72EyfEZZAunOEzs4vnzJ4hGYlhavISRIcY+BEWWc5Q6xuHBIcbHRzA2Hpc5Sxq23H/4DSZHl7E8fxvhsAf1Rk7A4EGSwfSrCIY41+EUdzmC7svL70iQPefmjo52kDzaRep4H41WAbAxQ4rPiMrqolOd20NA2YLNwdmYqlp/tfM0QTdZI0o4i8UKwqFhjMSnMD93GdHIqIDjo0QGu7sHyBbX4XTXROo6PrKEaHBS5LCJ1Br2k/dRbSYRiihmiD9HGTEzDWcn3sDo0Dyi4QmkjrI4Ps4gc8bZ04LMgTKnkipssm4BXxyR0IRc53K1IE2Fs8K2AK1mow5by4WwfwHx6AoWZm7LteW+tL7xDLv7L1G3JWXOlKHzat7ThkrRiaB/BleWP0A4oGZhN7YeYj/5HIXSvmQ/ElQGfVOIhRewOHtbDJCy+WOsbn6Jrd37GB7xyVxmpdgS8yQylGSih6OTqNcrOExuYnX9gTjYOlxF+ALKVbhSbqBR9QGtCMbjKxgbXcLEyJzM2uRLzKl8gdRxQkY6YpG4GO9EQ8MI+hlBUkGVM6D5NFKnr3B8tibXrwkyhDUBhCKfY0+egLDux/7WKZ492sHBbgatlhs//s8/xZ27b2FqalIAIQEgJaO0i/d5/Wg32qiWK/j1P/8aL5+/RCw2hDfefAuffO+HSB4dYXd3Dzs7W9jf3cLh/pYYawwPxfCtdz7A4uWb8A9NoWrzolDj5qgcD60N2/6a7PzeY3JuB+9nF9WCVkD4utqyf21Xig0Nn8zX82+i9hcLIOzvwGr4pWSeln2kA6JYMLccsp5aawILqdaRRspryf5syINegNlbeahiRO1P3cJESDUu4Z1GskXV0vN3/R9WKbCsNcNFgFBhZGEbJD+v80s7sqo/XwwIjS+FMTM0+dkCsC2EiZKEKgd8AqcmM0d1frVcdz0a1TGfEXCpzXJ0rVxvUUJPFk5HowkgJBDSij3WwdJoNuMw/KrOofLE4EfRHLDM/ysLTruAQhUqz0qFv+nSWarXFfAT0ERAyOMkiKLBCqWyXUDYahDsUdrpg8fnhz8Qgc3mQq2uZchsIDN3UBvNMfvPRcZRIBn5WWbdqkxWYfwoqZWYCqqO3FK2s59OgzMZ92Fjnu6qlJOSZWRMTruOlrONttsmItlqi47CNdjohkyDszpdtJmd7BbpOK82fVeZkSimVmwo0gStBXhIhhIMNlvC5nrbgJ/jMi+PTpiu+GcDQnNDGUA4qGB8XRGpHjYrVd1/s+tb1MrqGK30a4pGK5tp3r9nCNZy23co786RWKR/vISUXloAYX+hOaigltgHcr19aS9q4dAa9e64XrcjZ6dtrdqQu+RlLyBUR9er7e4pyE1wq5rEle6D6VJJV4CuR3Qs5U0lDAm7OEoyKg3CBjvPvOkc0hxjgUrDC/OQKwmrWlSoEqZZmry+bvEovbdNACExKaV1yrim2/2ygpeOw6m1C2cWaB6TkSNa7oF+VrH3rhEjZq1it8gFLZ6ZPWqSzuv2yjYFXOtZv877WeQjBhCqcGhdkHcOxMIQWu5xuXdkhk3PXV5w61s3wR5QqIenrZ/X+nxZWWwri8cZj3Pg8gLWv/t9/TEh6pyqQXbTzew+nz3PRWduVhUJcj20e5jITjhvpc8vAaEBuuZz/TnA0/q9/d3TixpZnbVA/7CaUeW107/Vk6WBuskrpAyTm09bZBpy//N8CqpUDGPQ70G1VMCzx/fx2e9/i9/8yy/ETGJychx/9dO/x50372JifBQbG6/w4vkjiXqIRAN4883bAghbtoZkGAkbzzBsOp+5PXjwzTN8+cf7iiE8OpQZwnc+1AxhpAmnp4Zqk1IQdf9xk+ct5bD70Ki5US46JBphnA6c4ytiiMGNOX1ygMzpPtzelhiIeALMiYvB4xwDmiE068xJyuMku4tUZhWFchKVWlZmwcg+1mtOTI5dwewkXRrDKBTzePzsAc6yZLTquHH9JiYmJlAsFpA8SmB3dwtLywuYmZlFs+3CUWoPL1b/CJsjC4+vIblu9nYQaA5jduI6VhbviJohc3KEx0++ks7p7OxljI7ERa7J98lkjpFKHSEciYizYiQ8JDNqm5u7snb6/SGZDfT5vdhLPMFR5jky2Vfw+JTNOWWvdoQQ8E9gcYY5ewvIFs+wd7CDR48ewOfzY3pqFgszyxiKjcjs11mWDGIaIyNDiMXCwvru7e/g/oNvRP5488q78HrtqNbOsH+0igQB4fE6whEFCCulljhqzs++gaHwHDzOCFLHh0gm9yWyo1w5E9MXuqDSkISmYj6fW2IyKCmlaQuZOcnOc7gFtAb8IZTLdeSyRWExmdc3Ep/E0sIlOW4GOR8cJLG1uYNCeRdub1ubriwh5B1BMr0rgDCZfop6KwV/iKwYw+ObaNRcCHrHMDt5G2PDZD/HsbVJdndXQKzdVUFsmJl8NWny2Nt+RMITmJ64BH8gKmv/UfoFjk/XkMluolGviFRpOLoi9yTvH84WUka5vv4Uu/sv0HYn4fQWQf8hrq38rNWSB5HgPK5f/gth5zj/8nLtK5F41prHMr/ncngkeiTGWcPpa8KeZs4Osb33QEyIQhGOYDhRKXMmcBzD0Xl5JsKBuMw9kuXb2HoEp6cIj68GX5DrXBPlUg2VkhvNmh+R0KxkOy7MXha5Z6max97BrtwXfl8Qscgw4sOUtNLVuY5c/hC5HGXGhyJ1LpQzaNvq8ry3HXUt+OD64hHmXTGEJ3j2cEdC6Ql8/+pv/w637ryJkXhc1iE+v/zqZG4oZeKshxot/I9f/Q+JnaBiZ/nSNdx9+0PsHySwvbONra0NpFOHKOROMTocw8LcLN7/8BPMLl1FwxFABR5UmD9oLTz69uOLmpBqre3Nue0BUBYppgEt/KryF7vN6kGVXz8YVHWGTtDrA4XWnzdVpQGEqg7rdTk/x0yZsQxdJ3B5d9AQqfNz3TEhSxmg5/a69ISa23s9y2o9P+a8igeEzoq2gruB58DUR/JVB9ObOUEd09AxdhlQZ6rN6/WAsHu9uzU6wYs0wzUbOAgQqn/TfgkEin2A0DCD8lXnbhtGtgPOJbtaOe6rOkbNypjaU5UfFiWPHnHi2VBxMRpVSAefTQ6SHfxNc5km7MxUFI8LbrdtVBpN5Oo0eyIg5AQiSRCCQX5VcRIqekNHwlE72mrD5w/C5wtITAT5RgI4GmYJ0+eiiQyJsrYwhE4Hf7Yi88Jth08aehyzajZrUqOzlqaqkCNcrSYNddiUY62hG9RU8NWbKutVCIUmWnxNRtkw5Yasodw4nKO2o0UQ3mB2sls8EwgK62z08TOSGSQItDkQsPO3HR4CXJrS1RtwN5rwsR+2mjzVsRPdbk9vcWU6COqONDerssw9/0gP6txbiz2yUybI2vp6/QWhFQDw5uHN8lqgOUC+0NGsmyLfzC5pFqgDIrVMUT6N2Nn2cpH9C+PAzyigiUDS8jB15pgMIDRB8RYmS5uGdItd6zk1Q76qaLWCQlMQSzyFgDk9y8mFqQMI+bBQr6xkoW3mqjkAv8crjCHXCLoPVYpqDkTkHFygSKO3GUrqgouaZ6c2DWGop5uFJOcFKVFVgaN8UZvDiVKlKh0LcUWz047d2TtEbe0oWQaSe8COgIfzERKdRUlfZ2sDQOTLGg5aM3HUdezKKKyLes9mol9TSRVMt0kBOcNqya2hGUJ5DDUNb11EX8cQysJH96ZBIHgAI9dtaihV4KB7znwGAVoiP1CSDdl8m71zCdbv7W9oWM11+oGV9T7rGsaojUxJN7r3pToOzVpL81mF3CpAyCB0oyxQyzJtnP89v/j6/cY15r7g6wySdssaoxYaPSWimUGtLVJLLy+Kkql0Gla0qWbR224IUKAMmu9FWXazXpNnoFYpYnv9Fe599Rk+/bd/wUnmSJ639z/6BG++9RZu3LiK7FkaiUMWkBkEgh75u2AkIDdstUF76KY0Xrxut+QEPfjmKb78/D4+/d3nMgPkDwDvfngV7358BYFwQ2YIqwwy14CQs1BqY2GukBuVogvDkQWMxlcwM3EVoSCLSjuy+TSyhRQcLs5NVGF3F2GDH7ZWDPZ2TAKy3W6XmIVwniqV3hK3TbKjMhbRcEr2HqWd8dgQSsUiHj17IA5o7GBeuXwJsVgUyaNDHB7u4+DwANeuX8bS4gqazSASyX08ffEp7K4cfEHGdhAQ+tGshzE3cR2Xl+7KJcpk0vjqm89QKpcRCQ9jaWkJU1NTsjFTolco5MV4KxgIiPX+8XFa3BO9Xi/Gx8cxNrIsIHY/+UQAT+rkmQaEdhSLZIaDwhCuLNzEwuxVMfZJpA7x4vkzkdvRFfXypWuYmpyRda9WJwtXQNDPnCi7RCPs7m9jbf0VLi99C7euvi/zcsVyGodJsqtrOM5sIhT2CAgt5KsIBcYlroLXIx6dRqFUEEnf/sG2NAqYBeX3+xCJRBAnAA7ScdSG1PEOUuldpDP70hnntZyensPQ0CjyuTISh2lsbuyKVHJkZBzXLl3DyMgI6q06dna38PLlC5kJpbTzzq0PMTW2jJB/DInjbSSO1pE6eYV6Kw2vnzOAVZRKdaDtRTgwgfkpAsI5DEXHsLW1jZ39bSRTu+LiGh12o1xhflUVzbpHZjLnZ69jdGQaoVAMiTTdTV8gmX6FWrUo9RmzG8dHVzA9flkkUuVKCZubL2WuteXeFUDo9/N1qygV2fWOCqN4/crHCAdHxGjm0bNPsXf4VACcNO7ajIWYRCwyg8nxJSnKmT+YPH6JzNk6/AG7AFTOmEbDczI7ODI0KYCUMSy8XrsHz+H2VmQ+1+NlUd+Uechq2SUsoc8zgpGhOSwvXocvEJT64PQ0i0q1joA/DK+HBhFu1OpZlErHOE6vIpvbRamclPlKMYyzc19tou1o6uYvF3SPSEYbFQ92NzN4cn8Tx0cFuF1h/PR//a+4+cYbCIXCsk9zvl9m/PljzFSUzw786pf/jAf3H6BRr8MXGEJsZA6FUhHZLBndJPJnJ6iWchiOhTEzNYH3PvgYS1duwhMeE8low+7TJj7dddhadw1qfJv9ywoIBwHHQQ1OvRv/ySW/Z6/Te5/GhV12r6/e0yV0hyU0q73Vw0AMWBS+1Axhd2bSsFVMrWO8h6m4ZOuwbFMdUGn2bFN3WMzU/tw6lXuF2j+7tXX/ebPWyN0TpxlC7Tpq3EQ5AmMizLoNcMMkakAox633bItezqp06iVsLH4AFtDHY7HWydoCT38QUlPduqsjF9VgUDw6tETX+nNkHDnrfxEgFF8ES/NW7f3cuk1z18RKsXlrQKHK/bPR/4KAUMa7gHKzgWxNjWspRrDRAYPqeBljwfpFKe9UDFsbYc4I+4Li96Hm/cjyMdfULYoFzgwyYsrjoiqP7p40DaPU1KfmqWvMPi2j0aALsHqWmWttY+QDLRmbKl+V6x0KVdhoyCVxSMoApu5ooGqro+G2oclxAo9LgJ8osckQkmmES0AhrbobjFXi33H+sQV4KQ11ORFm87HdhIv1e6UCV70OL5MNXiVP27RnNfM93Qf+YkZK46Yens8UXd2vXfbFmIrw52hAIrSyps66rkid0k3f94oCFnZFzUr2/OoWeRevL+ah6EjBO8Cv+9rWklQLBbST0QBpotGNWwp467urh1k9bN1uTZf9Uzph9SB1fhlAKH91/mgUCOz+m/ZH7ERJiCGFAEJtX6slIOY6sljjw8Eso3qTdtQ1mSdk4cubnXS12+lX51liMJqqa8IcE4Zs0jrXrQAhi/t6rYxGTbmeSuiwDg6tNdsyR+hye+XfZIawo5FX13YQm2UFdrLIkJ3VgNB638j5suYiaeZN/bwRh6h3NLk+wr8YUG5ddC0XTTYz/RqK2dIsoQGvHSCur6zc1gTB6loPBIQiDehtsAjI1vrTP91g6G5UQvrq28WAs4vYsS7zqhsPZqZAn4MeRs9yPgzIElBpgLo62fIxZfGWuULdehTZpHINU85kmhXszBQoIC35l2KCxGuqupNyrRx0tePgc9+zq+/zC2GiyTuyzEqoE91l+Trdyj5JuLyTvJ9md/W92dkald5EFmNVAdhQ56A56vB3AKG6PymDYw5hs17GcfIAzx7fw5d//D1ePnsihdjylau4cvUqrl1nBENNDGVIww/HY7hx8wqC4aC4hZVp0kG5qNsNr8sNn9OD+18/wRefkSH8DKnUIfxBG9798DLe++gKfKE6HJ6qAoR8nhw0mmhKw4dj80YyGg3NSVbe3PQNMeSgqcbJaQrpk0PUGnk0kQOcOQF5jVoQLvsIAt4RjI6OweNhfzAr8sfDo03k8znUa7x2LrHrnxq/gvjQiICnl6svJR8pFPJjamocbpcdG1urOEweIJNO48bN61hZuYp2M4ZEMoGnz3+PtuMEXn9VXNY4DN+qB4QhvLJ0V/6czebw4NE3EoTOQvfSpctYWFiUnD52YrmxSeadg4DpCAeHe9jYWMfQUBRLSwsYjl6CyxUUsHOYeoL95EOJSaC8kS6sBIR+3yhWFt7A0twNVJt1pE+Osb7+UsAo5yFXli9hZmYOkUhUyeibzIHjrAjNarZxcLiLROIA1y69i9vXP4TNQenOGY4zOwoUygyhMvUqFqrweYYki3B+hnOdC3J/MW7h9DQjYJDMKIEomdBwOAybk7L9EvYPVpFMMTrjQFxoQ8FxLC9SDjyLYqmORCKNtdVtiXcYisWxsrSIWDSEYi2Pze01vHz5VDnFBoO4ee1tjI8uIOQbRiK1i8OjDRwRsDUy8Aa0NKrehtsVQiw8g9nx24iGx+D3hrCzuy2fO5naEYmr20cjBTKENnjdQ4jHZjEzdRmxoVH4/D4kUi+ROH6F48y6hB/z7owPLWIsviRMotvpk7nZzY1XYnYEzz6cXsZ+eJDPl1DIVRHyT0vO5NLcXQQCUSmc7j/+V+wePoYvWJOCDA0yeMw0nMHYyJzIQDmTeJrbFFmpm4knzBBrBDAUWcT4yBUMReMy6sLPkkxtIJFahdtXEdaa7rmyutcp03SjUfNK6H04OImF2RsYio0hGAyhXKlJaDafWzoL0sClVDpCvniI09N1AYOt9plIymw2WvlRBaAAoRSb4sTolXiWasmN7bUUHn2zjrNMBX5/DH/7X/8BN27dht/vF0djFpqS9cqGVI3B2Gq25J9/+Uvcv39fTK8isQlMzFyTxkG92ZAIHDajspkj1MtFMchaunQFK1dv4fKttxGKT8Lhi6BWI4vRuxBfxAx2V2uz7uuKaUAzftBepeaeL67XztdSRu2j9yELQ2itFs1LajswtdT37Zvq79ScoCm1DPji59UEFBz8v56cJ7UPqjNkKhp9XGYP1fujkXh1zuYgRZvlXCmG0PhEWBjHrlRMHVcPi6uYT/MtwqBpE0RV62jhlv6QHTAr32MYQk1adA60l2wwDqZqv+46nMt50idb6izD9pnGuz4frC1pVGmOvcMQ6u/n8QqI7VaI6uyKk30/INQZh52odHPsqsYWZCCeDir/UI2a6naABCtydpLPG+XALdhFOgtUmk3kG4oVVHJWNTmoXP/V8RkZriik5LcNwWAQPkpsCN7EbIY1Ew2/lKs092I2Dv0+5go7UKtW5HlsMkKOX+sqEqbdqssohDj7izEc3azIrnL4jwSnHbZsGfazsoBBt9sOt9+Jqq2KQquEIp2eHW20vGQCbXKsZBqddg9sjgBg96ooCwGtdiFw6BVDx9Wg04Gw0w5PswFXo4Z2pQxXowEflQh0GRWnOgtz0cu+nH/ozYJh7YT0MhgGBPUuNPweAgwWnf2uSv1FrikyTcHeHkBHDuqmWBcVw5z0/J1mejqLgeUQzewlCy1zM1vfo99S3/r5zXuJTrgTttkNGlW1tAaEHQW7euDO/9I3/QVrpwGVssDRSYkFEuf6BNhT0mZcSDkb6BIzmNPTU5SKWZRLeVSrtKTmvEpDnABnpufEmtvpcstGzUHWOm8U7VjKPDUeEZmeo8QhUsmkbFbKERXIF0rI5guYX1jC5NQMIrGILJ7lcrnjRmll+My5sn41H1UAoZkg7pOeWLuX1vuDx0aWxGwMcl5MFEdffo75N+OW1c+IWQGh0qV3nTCVnNSEqPYtlHJtDYt93lTGCggv2hIHdRYpxTV3iJWts264PedCH7Msi32xFIPYPwMG5T6iG5XM9/U+8/3v1QGAGjzqiVsVZ9KJBVGLsjLu6WWtuQmyc87OWX/x0f/e/eeqP8tw0DN4vrOtJKBG40xFv/KbU7+6zTC9MIu1uw1NGxdySjY41K1ArDQ2mLPEJnKrLnOEm2vP8eDeF/j9v/4GTx4/RDAWxfjEOBYW5kT+5/E4MDY6jIWFGdy4fR2hcFBC0EtVdg9b8LHwozW0zYl7Xz3GF5/fwx9+/7lICwkI3/vwMt798BJ84TrsnipqzZJiCO00g6LLL2MYOK/mQLloRzgwg/jQkkgao5EJibM4TOxj72ALp2dJlKtp2N05iWGoFOlQNo54bAaXL19DfDgEr6eJrf3H2Dl8IbEAdFBzu70YGVrG+MhlDA+Nylqzu7sPj8cps5GBgEdmAJ8+f4Cj1CGKxSJu3ryFlZVrsLXHcJQ8wrMXn6LRTsHhzsNJ+30W9U0/Ziev4tLSm3DZA+Ke+Gr9JXb3N5FM7mB5+RIWF1cwFBsVRsbtYPh8S8J6t3ZWsbO7gf39bUxNj+PmjWuIha/C7YoiW9zFQfIJNna+EnMcMBeuxmZPEG73MFYWbmN5/pb4yGbzZxLiLnNX+/syCzk9PYPp6WkEgn6RJJVKeZxmT7C1uYajVAK53BluXHkfb9z4SMxfmq0ycvmkAJydvReSk8fGEeWHdKgMBcYwP3dNnD797jBcDre69zptQGNIBuRLGZzkEzJfR6a2wmgIpw9+7xiurtzC3PQy6k0HjtNZbK7vCZNJIDkzNQavz46TXAIbWy/xavWZrNOUNK4s3cTw0KS4s5LpO0xsShg8cxb9AUYhMDfLIyxknNLKkdvwuEKiItk/2MFhYluAZL6YRrWWk9kXry+EibEljI8uym+Pl53pOg6SL5BKb+A0t4cmnTiZKxiewcjwAmYmL8PjCsjes77+CnsHa7B7j+DyEhR7cHZWRD5XxfT4VUyMXcbYyKIEKTOi4+v7/yKzoaFYQwqfVi0octz40JxETjC/cnP7MQrlfZGVSledBVIrgqHIEsZHriJKwG1rCHA8Sm8gc7olDKHbywaoyv61ten+6UG96kG5RDOXOCZHb2JyfAET45M6bImsAp1KEzg83ESheCAxFqXSAdrtM3j4eg4/7PaAsqin3IvGFc2m5Azb4BOznnLeiY1XSTz48hWK+QYi4REBhNdv3hLWm4CQzROR2bco7a3JsBHdDH/xy58LQ8g1cHHpJu6++0MEQiHZl2vVEjLHCextr2L12WNsrr6C0+PFpeu38Td//98wt3wVodgoTrMVFEr1gbETg/YptbYqF+ueGs3yzdZarmfvEDbnPCIcxET21pbnAeGgXqKYg+n13BT05rDkOKyslj4Msyd2AaHJodV7gxUEWYLpO3WhIJnB6rVB+3l/ffo6dlW9tIaiFnApNYGl3ujWO+rVjXd273klyPn3zxDqfnlnn+7EbOjGBpsb6tx2Aa2YFJKh0sdv5gdFMaSdZruAsPtzyrtdmbAowzktGe2Mv3RraMF68t4tebYICKUG7PxWgmFm8HXOiDRi1ERftdVGScLYVcC8zDnKAAf/V513KpjMMZgGA59Jmii2mf3QVqDQsOWc/2a1RoImHPIhGPAJE1hnMHyTc+BUYDTg5J7tUO6eZCztBJv1Flq1Nlq1FprVFhrVJuyZEpwnJfk+r88Bf9iDUruM01oWmVoRuXYFNbcNDbtgSAT8QZltdLuH4HSyxmBuOWt0pwBNe4uTy3YEbG0EOabSqMLFqIxqSXIZfezXvEoohlBFE1wM/i4qxq03bfe/ewGh9cEQWVtfUHfPAmKKNGMxzz/L1Oh5feqgArlT5JnCVP9czzJkaaN0/r5TdRsnq96HvL/wtD5sHYBMHKA7GR3g0cmCUTezMpjRb6YNKizm+/rfLG2Ynket8+n0DJZ6KChN4jE0OOEqofSKheFvGhScnZ5ie2sbTx/fw4tnj1AsljiDaSwAACAASURBVIQOd7m8+Na33sF3v/t9AYaUxuUKBWWD73LKz/JIuLlsbKzh888/w97uDtKpY3nw2JEgI7iwuISr125i5fJVjE1MymsLg0H20wJKOkDC6NHNNbbOi0oURne57z3PpoQyi7X6VqHdDaNl3ZhMV9B0o6z2ztKtVEPK1ntbpNBWx11LtIQp3mQouI8hNE08uU80+O9ZkC0M4aCN9sK/0xbMPRub5XP0ZymaDdswd9bzbwWE1tczoJCAziphUdehi7SVXEPTfJ1CVmU6GTZfvt1i1iIdRrmces5CGzaJnr5zDtV17WHC++qG7i3RXVv6N1z1+XrvEfM96qryl4pl6QBCi2pAflKc6fiddtgkXZeD3pwlUDN7ZBcImgkGGUzPznvu9BjJw2188fkf8OD+Nzg+yaDCjCOZC7MjGPDizTu3cOfNW3jjzi14fXQQo8ywKIAwGAqJOye7qiIZ/SPnEj/HUeoAPn8b735AQHgZvqhiCDlzpgAhs44Uq0v7+GrZjnLRhqCXMjrOPd2U+S4abxMQUkZII5Ny9VSMQbhZ0B0y6BtHfHgKy0vLiA354HbXsLX/ROR0Z9mU2Gm73W4MR5YxOnQFY2PTIstkhh+zlkJBP2rNAk6zSbxae4KzsxORny/ML2F2ZhmRwAJyuRzWNr9GobKHaiMFm60uLLPDFsDE6CJmp6+KYyU32tRRCnv7a9jcfSqh2/H4KPy+sEgjvR6/dLpr9apEQqQzCZycHmFkNIbFxXmMDtEFdRz15qmwVOtb99Bo5SSXSQKdZXbLj3EahYwvidyHza9c/kjkrolEQtg6v8+nroubnV/eJLwHasgXKA0soFIpYyy+jOmJK4gPRyVDr1bLYT+xhq2dZ7A7aBVOYwUlD7TbAuLmGg2PI+iNwucNwONhkLlLgDFtxim1J/jOF08l3y99uotiiTJfMmI+2DGE2RmytPNwU/LXcKBUoOLDJZJjl7eNSj2Ho2NlWnOU2ofd5oLfH8H01BJG41PCcpXKWZzljnCQWEWxlIbdURfWivWiy0U2bR5L0x8gFBiW4qZUzAsLViyfyjxjuZZX957Lh2iQwe2qAKk2T1GoJIV5YxYj5cdsrfL4At4xxTxOXUfQPySM9vraGrZ311CqH4qBEZ1gef0Z5TA3cxXjo3OSQci5zXLlFM9XP0My/Rz+cE3u6WYlJNeRv0eGpuW6rG8/Qr64j0ojJUDe6fTBbR/BcHQZY/EriIR8aDSLWNt6iOPMBvKlA/iDTXip4pYSg3EQZM7JELpRyDfhdY5hduJtjI/PYWQkLkCfzqHZwjFS6R0kEmtots/QbufQamVht/HZ5w7IgpGRTco4rmVXzoWUcDntAZGMlnJ2rL1I4P6XL9CsuRAfnsTf/O3f4+r1G/LMiaxQm1RLYSvmbrxXqvj1r36FFy+eIxaN4vK1t/HWuz+WfFK+s8wvVYso50/w+N6XuP/1F9je3UMwMozv/ug/49KNO5iUWBcnmi2VQyg1iyX+oB+8mP1bAcL+vVitrlYAc27v19lz3dd5/U7YWd81+DRSTzEB7Rvr4Z9l3zZ7jcgnu0Wd2pYNw6f2tJ79UHq4Nh3j07f59LmM9sgcTS33mvGHi4HhIDKg95yonzWKIfW1GxNi/CksJZNx0zYbsd71RK1jAYQC6PsYQvVevWQE19oecG7Jve4Z49J1gTqnTPNlx1Q556tQe6UwEvZNN+mVhFdfEwIwqtDER09BewG2AvwsHhu6turOFirjLdaarN0IClU+t6oF1G6uzqExUOJxsRldk7FArSLjM6pzmPV3oyUspwaFWhzVYvNVwr+VS2CbDt/apJHEC88xG7TBIBUfXtk7K+U88jnuoxWZ43S76FjONaAtUtY2XT+5XdTZt2SuKdCsNhEsAaEyG75taSoHIxoQVnNIlE+QruVRsDVQtbfRtNsQicYQiY7I3LPHHREmmQyhgFbG1tBMhrJRNqFbDXjqNbjrNTgaNVrSwEPyYzVx1hY5l354/lTHvodlsNDdquSzPKjmgbV8VdhOFeCDukhWMGfep7N4sDDue07VTcEbTV3MbvGnH3ZxPVI3Zu+PqqJdbIo7lbH+D2EuVBB1/69+hsX6Z9PxEOmy1viZGUa1GOmujlk09QGRlRE5yMBukHlgzC2qjkiKfQfn89QCzE2bH5BzILzpxQmUTKywPUAicYjHDx/h337zK3z2+9+gWGJOlAOR2DB+9KOf4B/+9/8mFux+fxCnZ1np4gUDfukaM3DzYG8Ln3/2Kf6f//f/Ese9fDYnci52dFmsffzJd/Djn/wVZuYWEY4NSz4KPzEd3vo3BXM9/3/O3vs5rjTLEjvpfcIDBEgA9N4UTRWrWN5XV1e7MT2r1eyupN3QjlY/KvZHhfRvKEI/yERodzWj7q4ub9hlSFYVvSdBEiToAMKb9D4V597ve+9lEmTPDCoyUASQL5/5zD33nntO+7107rXHCmI1ALPaFsJbSUDojF0rcGLGmfNsnA3PNIBrU1uL+pcLCHXUeJdHeWQyznSRtODL/Nh5HrqGuyNOxjsXQdND+PRtsFW5jYGX8bhwh6pn87ZgzntMvW9mQW7JXlrA5H5GC2A0gimtP9OGcR5TFllPYsYLtlonki7OskCb9/L9Qh3l3KKMNJdGkxBw5riHpbDaPXLvuUc4aJXkgZOgcag3fJKcY55sod0kvGuDMCVcymggEhCfIvazUXTDH2DTuApVUFaeOl7peARolFEpZcSC4vTpkzh/6SIePLyPXHZFgtKOdBxvvvUaXnzpeRw48AyC4aD0ruULedkg6bkXMoDwwtmrOHXyAk6IqMxDRKJ1HD6yFYdf2oYEKyPRCqriT6eAkOqkrMDQcaZS8qFc8EvFryM1LIbzBCA+XxQzM9N4OHkfMzMPUCxnkEgx4RNDwBdHMtEn/oHrhoekIgl/TiT+J6duiEF9vcEANyjArrtjG9YObRCrA1LrCI5JaVtYfoDp+Xu4d/8misW8rD+sTPX3DWOobzuqtSruT17BYuYuslSJbBRlboUCcXR3rkV/7yhSiW5RDS0VyqKKeuvuWQFn0UgCwUBEEljRaEJU2khZLJayIoRTLK8glY6jv68Hfd170ZkaRjBcxfzSPUzcu4RSlWbuRQSCIQn26deYTFKUhjRXZlIpeJHBSmYJi4uLovRJeo+IahlhLFJ26NUXCDJIoWFyBdFgN5KxAREP4uc3fRXMzLLf7ob43FGQiPUGGp1XypQgTyMSok+d9qHE41Gj7hxEqVRBmayNclWui6AtX5xFrZGVZ0Kl10o5ib6etQIaUskexCIdCIXiCAVCEn7lyotYykxjeoa9iQsolkgLZtU/hs7Ofnkefb2DAlTLlSymHt0Wmwb6GoqXVoVJggA6kyPYOvoaOtN9krzQ5AkrnlVU60WUq7Qu4d4aRiSYQrMeQrFcx1JuAovZcbHUIIAjlZYJlJCfxu306hsUQNiV1krl/XsPcf/BPcwu3UOpTJDpRzKeRmdHryjIsleSYDKbm8f84n1MzlzCcnYC4XhRRGbqpSSGBrdh7Zqt6O8aRr6Qw807F7GcvY9ieUaeFT0jk7F16OveKoAwEfNJxfXKjZNYWL6DSn0WybQfcabMpY3CJ36VzTopnRGUCk3EIkNYP/QSenuH0NGZFG/IYnkZ0/MTYjHyaOYmQqESwpEqgrxm2tWIerDxT5MuJZW4Z76zXmdln9XXKHLLTdy8NomzP11HyJ/C4Jr1+ODXv8HW7dtFLEbFSjSJxTiU/Ub1GmnoBXz15Re4PT6O9RvWY9feF7H/2Z+LbH+lUkY8GkAk2ETIV8X5Uz/gxHdHcfLUaZRqTRx84TXsffZF7Np/GP5AHPBpf7SXLeKNzx7fh1X90btut4AGT1WrJZHOQN0o03vf+6T90H2vAZtmBScg9AJPu9OqHaBNyGqg74R3/H+HcmoVP93v8jvuRy0+hOZzPcGj7X3T47rVLd1fHq9+tgBXB8TadiqFlprD9MQLNhS18Yb2bZhYqg0Qej/TVG/NgzFxg0mDOpYftuKoN8MLAlvvt6BuWQcdGywLqB32lfvk1GheYynVCNEWJifRYFhbUoMzFUWn99HEvmQu17yK+pZRZwChbeVQUKxidwR0VAJ3AaHGHDb+cG0QtQroxDYWcBqlecJRmQP8t0kqqxY5K5VK0eWdK1JwUeYj9wG+1LmYvyQg5P3inhGNhRCNhlBly0hhCZnFB6hWGRdTh0P7C4McbFQ6LZcRqgcQaoYQYQ2PFb1KE53VEDqrFJEiiPQhkQ6jhBKWq1lM5hcwU17BUr2EEq1yAj509fSiu4dsny2IhjuF1q73SNVFQ7SuYWtXlWCwiihj+HodYfFrVK9e363plRZAuGrA3VY5lAWCD98Eh8608y4E7kz0ECQtYn+ySIa3WuOAQgaTnoyHDlXtURKPElIohJZmK2+Wutba4+X2EuokscUOKx6i809l4Fu84Dw3pR2o2n8LRUHOwa5JLm3R9g46XoTmw/lemlUyoHMzQV6KgJvTsguQWYYBf0gpEIYyyg2DfT0EuVLFoIl2kMdtYOLOBE4cP47TP3yLy+dPSgWPakkDg+vw3s/ex1/99l/Ivxlg5nL0dwoglUiIoMLszDS++OKPOPXTDyJSQClcBoG81339/di//yBefuUVvPLqK8iV6qBlWzAcERAhuSEPeHkctJjn4AEGUql2HmPrwu19f8tG4+humcyfrWrJxqHLtl18lPduAKFZxNzqlEJA0xXnjBH7uVY5Uzfp9g3RfJbl8YuFo7vIS0JOZJZXzwq2VkLdcSuG6i29imYkeDZw7+Ztx4e3QvikDbfl/Ix/JcePnUtyj425rO1P5EIrE8f0wjogzfxM3iO0ZeXTq9CNLtDWukREZngIsat4XMyq/Xy9m7/tuVgt0bBakOGOE1LBnNyfoWqbpnSZ+ErzdQEhky6kerGnSMWiSBXRhEFTemmZ4evpSEofX72cx/lzp3Dq5I/4/sQJ6btiFp90jzQB4Zuv4MiR57B7706EoyFRWSxWVFQmHIkIXS/oD+HShTGhjZ449gMePXqAYLiGQ89vweGXtiLV1UAoXhVPMx1HKjZBSXpmjRn81yo0r+43pt57BWwR9GRzOancLS3Pio9eOBwQcBWLsvKWRDQaQyzODSyDXIFVnluYW7yHSjUjgJCRUiw0iFRsPUZGtqKnawjBQNwIB1WEKklBj+WVGQFstJ4huGM1aMPITulHJv1xOfMA2fwjAYSs1tInMR7pRCLWLcE7ASI3YFaYpmavS/WMCm5UXpPMcyAkPZxUNuU1EHTV6yXxK2S/dDwyKj2C8UQIheIiZuZpIJ5HAxWEIyrvXSjQzDcmVS0annOKlWvLUsnhnOCmzjnOccuML8VBeP38Nyn4QlmlyXEzipAvKWIw0Ri9V+vIFRaxkp1GKKy0IH5VKk1RGyWFkJUhfzMs1yW5HjNvaHrM6+YY0/wgTZqXpXIWjZP9EUA2E0Ii1iFWILFoB6IRVkyTmhBEE5ncAjLZeWRzc1IR9ZMCiahU42grwupqMpESoMTfS09pJS9eh7ZHmAEOq3lre/ejI92LRDyOmuk9573gOYuPnuxZlJhnIFRDoVjGSuE+Vgp3RTmVthDRuAqi+GhqXwyJOT2FdQb7WNEbQSFfxuLyCu49vC1gnOdAf8mBgUGkUh2IhCPSo8pxxQRFpTaDGhYQCBVkPNRKMRGKGRrYJhYZTHTeGL+M+cU7yOSmJCGZSnYr1bmfn7sdgQCpvVO4dPUElrL34AstI5kOCNW2XCLFl6bvFIXolIo1+1G7UiMYGTyMWIwqquyjqkiVfYqqsrM3MDN3A+GwitJEw5yTQJ0ibU2KVlRRa1S1EiEK3hxffkkMEHQuL1Zx48pDnP3xuojnrB/dinff/zk2b2UvLCumWhHkfsp9NxzUvqRsdgWfffYp7t6dwO7du7Fj94vYtudNZLJZUQDmeURDQDxYx5Vzp3D6x+9x4dIlZAplrNu4HS+98R7eeO9XKFV8qIrUvQJCrs32/1v2WMO4svuLZcQ8aa22sVTLnu+pEK62Vj9pnzJ4yEnhOb1nLQl9o4NhAaHZ8+0xNSnrDfraYg8HELraFwYXtOzYEnPJQV2BGokjreBJ20W0FkkMhPQCQ3N0b9zbcghPBc3eB1Gt9CSc9boMg86JOdqtz2yvoQWXblXRVnt1T7XxhX6XYovxjtSY2z2OV1RG8YD2RIq+gK0Qes5f5oBxDHALKNpwwheFPGsNk4A2qXhnnJm+fqWS6rmrPyGp2CyveZLQUinkefBY9lkxPme/oBaPKG7JRJoeTJXt5WUgujxn7quiB6Lf+adF1FEV2qkqj1O9Uz6L508RqTpfNfgCak9Gc/hKOYN6eQ71Opl5NK1n0YZiN1U0mXwsVZD0x5AKpdAZ7UQ8EEegEUK02ECkwAwSGSINoY3WAjUUfWXMVjOYr+WwUC+i6G+gGvQjbSqEnclR2WcYvwugr9ekYBKmbRErhFQUrTYQrzURr9ORWMV8qkyA3p7ONMU/rD2b0jIqDSXMCwxNdeVpwZv3d3ZxsXkU72JjF4/2SeGt+BgXM6fMbwNClYbVRcwe0wvahBZoTsTJdHnUIxUUasBqz4MBTTsgbD/f9kBWAKGTyTETx0wgWx00fDsnkaSAUDdN9/w9dgHiqaLHcrGF8abzBY1pZ12y95yMVXqSoKlN6EZxkhPm5s0bOPrV17h6/idM3LgsGYNkuhOjGzbjjbffwQe/+JU0oIr3ifgYcpL4MD09jVs3x/DJx/+A69cuI5fNiupZIhbH0Nq12L59B1448iK2btuGdSMjWFopolRtIJpIysJggXX7BtMO+lvupafv/ImLZNug45hSIWZPI6HJ3zmLmKeX0Kkmyxh2Nwa7X3gpvPZn8gxa+k95ZA9wM4uUPMfW6aQV8X8EZdQdt+58sx6WLRubh4bb3tdq76V3w7Dv9QIr+3cy9i1t1jRgt9KGDPXCSEGvpoqmiSFF3xYQMkumSsSqcmv7hjm+SMEURTHTr7jaePDOt9Xm9mqA0AtwW9ceEwjo7qwVD2M/wZ+4CQCtEsg4Ir3b9BQwEyh0USpjykRswEfRJQFJfhRyS5ifeYjzZ0/h/PmzuDZ2A9lcVigj9DyMRIM48vxBHDi4Fzt3b0MsERWgUW0waKSdAE19Q1IFu3rpFs6duYwTx34Uzz2fv4yDhzfh2Re3oKMbCMepilZyFN7Y3SsWMpKtZL9ASHqeUokhrB/eI72BrCRRRZh+hPliBtVaSRj49B6lIAmfH6ve1Xoe2dwsFpcfCCCjcmYgSDDE9ZC+TimEA31YN8SevrUIBVKy9pbKeUxN38Li8kMxDBc6eTAiAJUAj1UPgrVcfg75whwK5QWAPowgyAoiAJrUx4S+GWDPF4IChrLFSTVi9wddLypuXJWKMBfoUShKxpQDaFRlQ/aBxuApxBNRad6nvYA08ftqDmOhVKqiXuM1s2+OFRICQvY1EiTTQFilJxQQUnCFAFTl10nz5Bcrak3qfjdYMaaogI6LepPPpohwhMBJg+xqpSkVQgJo9nMSXzKhxoBBw0sr7EFAGJXAn/OGz4MKprS1YJUxn2O1jwrR7r3i/ZIWDILUch6Val6oSYFQUwCz9JCwQlmh2T1pnhFIT7ivgVyeIJhMD44bCwb8CAfSSEdHRMwlEY+JoigTGFw3WcmmyJIEShQrq1SkIlWplFCqLYnBPMEmTeOjcYqRkV3dQIF2iw1WODdgqH+TKJ4Gg3GhOs9QETOfQa1WQ1dnt7xojix0q3Iej0QN9DpC0SKCkQLgz6NR86FeCYtYDG1WSN+tlOq4++A25hYmsJKbRDwWFgrVYN9W9PdsQW/XJtQby1havodL135AtvAAoVgOsThtSSgAVEWpAJSLQfFf7O4aEo/HztQgujo2yr3kfWSvZKNRxuziXczM3cTM3BgaYF9lCfEY93MmjKpCLW1QEZDKxAxEpc+f4hKsEHagXg1jYbaEscsPpEJIYZytW3bjrXffwfqNG52+QUn6sv2DgDAclOrgyvISPvnkY0xMTOCZZ57B9t0vYvOuN5DLU/01j1iEtL0KfJUcLp39EWd+Oo7x2+PIFsvoWTOCV956Hz/75V+jWKFdlAsIVwODNunnrq+yE5peQm8C24IJN+nZsibbt7UxQZ60bmvsY9h+ZiP2gkG7t9s92lYIRY31sVYbp49Bz9uGCiY+VIVL6v94AKFBhN4UrlshdAVm+HlMynnjmPbY17v3unubXtzT4iHv3mcBm+0h1M9QP0CTuXU+VqMVD8AzSv02nhQrD0/Vsf3/3ZhBK9S6c3q0GUw/oD0/azthAaH0h1uypu3fNM+khbHl6T+UZInnPlrNDb1fSiO1vYUKCLnuUwiGc03vI9tehDZqAaFJxPMzmXwVUGjmUzQU0ZjF2rV5MATvsYJBCwjVb7ASoPCNYopGjdTtKoLms7gPcV+qVCkWR+GpCgqlAmrVHPzNFQGENJdndTDkp2VPTQBhs1RFOphCV6QDPfFeJIJJBBshBAp1BIo1NAkIqR0qHoQN1EINLKGEpWZRAGHBR0AYQCSRQCyWQjzcDzSZdKaaaQkNfib3Lh+QYA8hxXFqfiRqfsRqPkQaAVR9PmQDPvjuTOeaKmzSOrHbAdBjwbkxpmyLzVv4xu2BqA2+ZKg+FYC2HlVDONfnxJ4Lj9EOCB3QJ1VFDVAl7+/pV7MA0ErY2vKye74uZdSe55PELJyJbpuPjQiITBSTDbGlbpVAckEEz0MGk5Slvf12ltLoXTBc+V+9H6SJ1VXwIcKgif9mX45Psoh6j/T+jF2/hs8+/Qx3rp/HzL2bqNabSHd2Y+uOXXjp1dfx2htvg6I9FJVJJxMolcpYmF/E+XMXcPbMKZz68RvMzU5Khp3HZ9b4nXfewyuvvopDh55F0xfEwnKOjrvwB8MIxxKaaTfAerW+BO9zahlbngph+9jygiLv4stFgKajlsJh771sbqYaqCFeW1+oyQp6j2tBn/Mz8z9eQKhzxVt95nj2irgoXd17XGs7sVpiwV6LvQ+2Cqb3UEv+7XOpdbw83v8riqCPnaPbJ2Lvf4tdhfHtaQeO3nv9+OZthHechIo1hrV+f7o4ExBqH0NDDVeZBKHqgwkOvOOh/fO912r/7kmA0Pt75545DF4znxxbX6NM5hCDdWOV/4Q+plYsaoTL3mdb7QSi4QD8jRrymUWM37yKc2d+xNkzJ3HzxnWZD93d3SIiw8WYm8D27ZuwY/smbNu5BenOJIKkU5t1l1QyHt8XiOD61Tu4eO46jh/7EQ8f3EOjkcf+Zzfg0Aub0dHjV0VIn/on8RnTE1Rmutx2BuBRqcSwL3Bk3W70dQ8jEe1mLVFmAM21rYecBT4MuguFjPStLSxNYn7hgQA7+MvGPoEVpJqAGvoVMqhnn17AnxLqON9P/8JiaR7hiApzsOG+WmEFiWbalOnmZk9PpoIAJhrtygrNOVrjcXnXCWAIsrijV+ALFhGjsEYk4vQ28ZkS2JIyGosRELL7wSdrH8FJuUxKsl96m1nJ0vFKlUf2RassufWWIqWGgIo3kArMrLRxjZMAQUCtVrAt8OF4YNVG2xCoCKd+cAQJDPq1aukXD0ECQlKZ+HOeD58N6Z0BXxilIgUG6gKaAhQ+CbCKWBMF1UadEN/YsjTKAhpJP2LKq1bl9ejvSRGm+mtZDKB1XpPSSrBHS5QgKa5BUlUJTnSf4JbLeRiKkD3ik4CFaq0EwXrvyhp4se+tGkVEKLpRrGSoolkUumMkkkAq2aGBWJ33vOAA7kBI/R55nym9Horw+TNoqqCQ47wPIxnrR3/vekkqdKUGkIx1gIbUVNut8v4xMeIPYCW/hExuUaqec/P3MTM3gWTaJ2qgrJoKZbFGdd5BpOK0lNguFdvFxQUsLt9HJv8IiWQUXZ29YnfRmRpBKrYWpQrVdu/g2o2fUChPIposIBBkKreBfLYuSr2oJ0WRde3QJvR0af8qqwS5XBXZlTJ6etbI2MsVFzG3eAePZq4im3+AcmUeSVpdkDFQrSrgDzRRFX9eil9wPadqLfuQU6iWgpiZzOP65fs4f2oM60e2YfeuA3j9zTcxPDKiMZL0QZFixmemff2qULuEj/74R9y+fRv79u7D9r0vYcuetzQ53qgiEQuhWspgceYezvz4LU7/8J2Y1lfrQPfAOhx59W28+bNfodoMo97UdVh20JYWA/dn3r1Y11jO1dbfr7a3tcRjZv1v2W89LJon7fcOKDSUTwsK7fnKHmKStU7Stg0Qyjpg9nunUuj5QNkZeK+bliHk2XNdoo8b03nuF99oAaF3r1ztnrbuZXIFrb2Mnv3Qe33u+2ysoYUMAX62OijX4MaSjuqopcuaFho5rlQZbcypwNuN09ziiNUDsOci/X/SpqVquVZUxtJxNcHMRCAZE656q+68tp/QAEupwmmFkF8Eg5xn+lnelxYoOBPUoUDFZiwgrNS1Am/jfJcyqiODnyDm803OQ67TDZlPsYgCQgZYalOhH+pUIOV86PSrYJAvRMLwse+b/Y7VKsolMoUUiHK9ZysBE2ilSkFetNep1Qrwg9ocJUkkMcEXCQEh7vtV2j7U0BFMoyvciZ5YD2JkkVTpS0VfuDr84vdK716Kyvngi/qRDdWQ8VewWC+h4Guiwr1K/J2D8NVpcdGQPmeC0Votz45rxPxAOhhCJ8LoRARxsokqAQTKPuQBzAcB3+1HWcvcemxB8E5wt3phnp487FWMCO1E0aNZnOnMLh1gpmxtMxh2YNomU1u6NtkDXRVVeahlgTED09tH1boA6QC0A8UBhSZQ9oJEqXGYxclShlYLTNsnqTPpZbEyE8AulNZrxVPutoDQCchZfZBxaIIjCeS9gNCrnGR6wERkJ4xKpSqbOIMY0kQZ6Ei1LMBgVkv9/H7tYoyOQgAAIABJREFU2lV8+vEneDh+BYtTE8gVS+ju6cezzx/Ba2++KS/2gDBAioYjmJmZwY3rN3Hyp5+k4jEzdRuVcg6xWBTDw8PYsmULjhx5UVQEqSpKcJotUoacfbYBhMJxWaM4+STgM8/J3s92MKj/Nsu6maCrLaZ2sW1/v2yYdrh5Vaw8Msd2QZLjWvDisTNxQKndWLwbldn51IfQvt2tLHppFrLItlUI5TNNa9rTKKPe67LXaqkK3rHoBdir3VNZXEUExdMjYeke5lnY49teU1GxYxWkXnXmqvcZtPRCmA1Yx7JNclhxHqVgSIXd3AjNGtqMpevXKQtPW6Jmtee+GvjT63YzoKslGJwkl+mC0iyi6dlw+glthdDtAVH6Dx+YfZBWNVYrnWLz0qS0+xJujV3B5QtnBBBmVxbFEHf9hi0YGRnB8PAQZmcnxYR8eHgAGzcOY/vOzYglo2j6WE2qyXfxEQ3SNyiKm9cncPH8GE58/5OYu1frWew7uB6HDm9CZ28Q0STxEuea9mJERa2TgEiBEPu5aL4eDfeK4AmFTKLhDqeHslKjsmlFqheU6Wdlp1xhZYkm6DmhWWZyc9JXxg0umYoKaCCgkN460kyiawR0Nusx08tRQaW+iKYvh2hMg0pWxQhO0aTsvwoKUSnSz1eAYEhlA2StJSmhwesIy3lWhaLLHjwCLPqgEgCxotiUe0Xwx1coqHLf3uCBSm667nGDDiMcpoEwxyOrNGWhfiplUvsrWI0UaCqVWmVWCM3GGGjzeTPAsf3qGjjpmqbrAZONFPIgZYhVOAV5PvYQ+uhXyoQIE3ZRqYbJeXFsCfujIsqWpLvq8+Po5/Mj6AxJ36UYGIeUJsU5rZV/C561l4uAkOcknrOmXYAqtpxyYnRMPMxA0SgkW98u3k8COFY9y6USiqWSVBDlGZSrAsxorVAqsseQdFqK4BCEJyTwIZWU/XRyrQGl4fr8MamMUsmTNF1elKpGB4FGGKhHEQl2Ih7rQXfHgHhNkkKtNFSerwLTXH5FxHUy2QVRNaXdRSTG8+VzLKpYTz0IX6MH0eBarBukmFCfTNl8kVXoOcTjISQSHUjHBxEJ9SHo70KhNI35xdu4MX4axcokwnH29VAMgmA8grAkUwYx0EsvzxGxO+G1zi9NYmEuh8XFCjZv2IuBgWF5hpncpNh3zM5fw0r2LpIJqhJzDBJca1+aePzyAQY5jvQV8CVFFfjRgyyuX76HC6dvYNuWvdj/zPN47Y3XMTg0JPONc4lrZyhIBkFA1IlJV85ms/jk409w+85t7N61G9v2HMHm3W9ITEBVQ0reFzJzmJwYE0B49uRxrCwvI57qwM5nDuHg86/gwAuvolT1S4XQm+hrT/q1x0Ea9MuO25LIbt842tdkJhHE69jz1ZIMfmzncSuEei91RRdRGU9RwbK8XFN6RRRKUPS0bngAoXcfdhLIXF+MqJwnTHCppqZs0kIZNSdGQOhy0Vp79NvvkxtXu8yv1fev1uvUfbAVEDLQsjuahkAeyzNJJpskuIcN5ayXxr7JirZoXOG2vphPb6liOiqj0lql+7xNXFhgJ9U5UyHUc7LPzgWE8hw91UGJE1kH8wBCVyPEAkIFhXYNtsWgmk9BpXYuGrqoIyxjAWEDVdL/JZHF/YcK/EFtI7G6FZ7qsNpimZdTKfTBHwkjEAojHAhIhZDrJplCTMxyCdOqYA6lagGlatHY85RF6ZrAsForaP8gk4HNOnzlKprFGjrDHeihPVG8D3FfAv6KH2gE5HrCbL8hw6BWgi/UhC/qQy5YwwqqWKgVkCMgDPhRYsWS1hF1Gt3zOklRzaJRzyHUrCARALrCEfQEEujxJxAthRAq+tDM17HSAKa5b40/yjbVTFonkbcM/zgglGmi4+TPAELvhHUHloqF8rPs57RXOoQzL0G1aQqW7Ab5yWpobwUuJJywwb9HGcsFjQb8W6t4K4phwaD57gAzZwUwQYrX+sBUhFrXKxfU2kGvcrV6j7yLjO0d1HMzoNYYeouskmz0hsPsgGBbHbSA0Ip68HYE4Asyq1sTs2aax3OA079P6FqUoaVqHYO4ahlXLl/Cxx99LNXBzPwkllcy6Bscwtvvvo833n5LKn3L2SLy+bK87+bYDfz4ww84c+o0xsauAc28+Kp0d3fhuWefwwsvHBG66MCaIQRZdqdJJ/woVznh2N7I7BDvBUGpW6WzC5qz+BnBEd4xSy/UTI0uufa9Nq9gF36ngiYSxcrfVqVcuxHYjcpVttKxolL9OnZtxsqqjZnvZoRbCrGzQjokmda+RvGnEUqvWpVocKbnbpkc8klGmMomG7WCZwGm7Xnl2DDJAZMcIZVQsrGG387328ycBIgyFfV9Eiaapn3tp7V8fB25tjeQ3/lGPgdrA8OgV8BgvapiRMbX0gvmtcKqo12qDeScm4ydikxw+XIBoaUfSwDhAGwzt/kMrNGt3bTbQHj72mDnmZPFcxgA9hl61wc3F+XWBY1xrbOKmQy8kzK23cQKCIXqKuBaxxFvGyXgI+EQSoUsph7ew7HvjuLC2ZMYu3oBQ2v6sXnTJjz33BFs3rIZfX3duHrtIq5cOY+e7hSGR9Zgx66tiMRCEkzTOoEy19FYFIEQfYOiuHXjHi5fvIFj3/+Aibt3hMq495lRHHhuM3oGwoglpbvMeCc1kIgGEPL7RKVSHh81qOukHXagv2eDCMaQqijZ2mYDJaGRaBDPXsJCMSu0Egb2rJRQfKVcJe1TQVssHpWxRasa7SWrwd+kkEhcqikaHALBSAmhCPuoNBlVLNKrMQm/L4oSq0t1yvBzvLEX047TpvRa6RdpdGQgBOSzCJZJVZUx5mMFjX2MRqjKernx6RhpcKGeBoICIkWVskhwFkY0mpKghZRPXi+PScU21RgyWV8GGcyscvslKPFQREVJOURapgYilWpVqqIC/jh/An5EIqRwktbK9Y5gkhRTAgJWFFnVCSMYjIrheqVcF8qlCNnUiwKO+dLAivNEabP0HaTIC4Eir1uo1oa2qvM2IoIrBLGi5GfBoiPqYIJno45LejDnL4E1z5FrM8GF+MyGQqKaWiyWxOKBSwgN5Zk80eviosTKX1zOj36Q3FeouhoI1REIUkqdbRtJNOopAf6NJoFdTrksrEJGYuLLV8qx/1J7IjtSPejo6EYilUAkSrAZRD6fQyZHS5SC2EjkCksIhYF4Iijjk89Pfby4X7KPMIUA+rFuzT709dA7skeq0JVaRr27glFEAp3wgeMgLv6Ec4u3MX7nDIrVRwjHlMbFNTsW6UFnehj93ZvR07kWHak+VGoVLK48wsS9C5iZXsbSYgN7dr2Ijet3I5nsFGrz4jKFhM5hbuEaIrEcgsECfL6iVLsbzaAEoCJwEmAvEp8XhSKSKOb8eHhvCWNX7uPS2VvYt/s5HH7uJbz46svoG+hHIZ+XMcd11VoCcRwS9BXyBXz66aeYuHMHO3fuxLY9L2DLntfkGZJSSorZ4uxD3Ll+AedOHcel8yeF3jY0PIrX3vsAO/Y9i/VbdyJfaqLM5I1NzDkiaw7qMluga6GlasuGEtjCbHKpLKslfbkGcAy3CKiYNb8dhDqxlremYONGA7Tlb4y4m8NG1SXe0BtbAaEu89q+oduYR7HaJO8prkFQ6PQZ2ROxt8PTQ+juRxSjaQWEzjWabLETDzpVKNsb05q4fazw0la11T3RI2DjAYQm/HHiYsYHliElMYJoSugNVRCoiSQbl3n/38bvNvFqY37vfXFEYSxucPZV+zRMEtgDpC2VV1iatgBkk9Uin6LsCwsGFfQxXrH2W67yKH8uFUrjOaa7Nvds3V9srG3NJOg5SFVvgkLVZTS6AhxD1mnBij96KKMUulH6KN8TFiZdlL3k9boIybAthEJSIXoTN6oolLVCWOa+Kn2TNTT8RUm8lstZ+H01uhzDR2u3chWNYhVd4S70RgkI+xUQVjVJHAhFEGOSj+deyqMZrIPWplQXXWmWMVfNI9esoxzwS6GnVK5ItdpH4UMwcUZhsSxCzRLi/ia6olH0hlLoDXUgUgpTPw7l5TIW6g1MhXzwjU3nm85DdypbLvTRwo03CNbAU0vEbbV0J8w2pVfbU+cUhe07PBUhndVt5Ws3+29jxPbKirv0eGCaxsDul6NYaXqy2kCgvTa5RFNWt4uMHsScp9OHaA/euqDw/NX3RgPtli9H3dfcQwdQ6/Ft6d1NzZhLMKaIkhMxwb6taDICa3oyMLIANih+QcooPdKUYtJs1jA3M40zp0/ij3/8ELOzj5DPU3I8i5HR9fjrv/kXAu527dmNYqGEleUVTN1/gNMnT+Kbr7/G7Ow0VlaWUGlWhMLCquCB/Yewe+dedHf3IRZLSNZaMuuhoHrLidAPnTW12ZYBDTdEyWRJRc76Euhzl0CoURdFNaruadDJSoJWPAlqCTpcbnpANsdKicFVBeEgvVYaMgklm+onZYr+TQyqNLNP4Fyu1mQxCIbDMp55TvwcBhbMkHNx0PerGAr7b3i/a2X1Y9S+Qjauc/QrAKcYAwUVGLjFogrcSiWgUmtIpoaPiJLItaZmevm5QjvkclBmTxbBO6sSamcQpslos4Z8PqN9O9US0gmqCVKiXANq8ZWsN1CqNVCoUKiAgRoNlEW+TmwIQqLsp1xCHZcMUjWw5IYjnpUixsQav5qWktZFA1dWl1PphFQGqlU2RVckWAyQJhGkEIZfKFD0mOTfsMdLNhJTt9Cxb6m5Zjc349f9nUlytE0VZ4O1m7WzaXsmlaHHOOJAkrhxAbXTD2mObTdAXcbsumNyB3KeVo1O1zRNOul4E0EM0gnLFWnM5jYci0aQjEcx8+ghbly7gi8++wR3b9+UauFLLx7BkReex6ZN29Db3y8KjSd+PIbjP3yPRCKMtcODOHBwDzo7SaFsIp/Pol6tSJ9WOEiHoDAm7j7E5avX8flXRzE+cRvlRgk7923EM4e2YWBtCokU+91UwTEUUlNb0pxkctVJtwxIb5uvQf+yhIwN9gcrXUqTXdy0mmLDwCCelR8192WlimCGjfG0WSAgYHVOE3jc2BjQaj2eQYkKvZhnabyg5BgEbOQ0Qmm26vPormtapdU1Xnu1NYBQMQLSdDSpIIbDRlFQ1hRRVnUjM3lOJsEmn8O+O1TVbJhACJxXFA4w8ucMBKzStcNOUaZLQ4yFVTFOgzeJWJxEi4xpyYizn1JKmlrlE7lzExyThuWMO54710Zel/qvSRWwoVYI2gvD4Jjz0ppGaybcJg5t5p6HlHlcY8+lVjGVuqqBIeeyJi00R872AYI23hPSOkkvFpqrCH2ZRJRpn7aWBhyHfGn/DV/6XDSTry0K0mdugLMm7urSL8c9hxTgBsJoIGLmv4Jjvd/qOcmVs15toF4lMG0g4Gf1NyRJRb/Qc5X6yxfXK6n20tqF9hEhJh54z82Y5X0PApViCPVKDJHQALo6RjA0sElUVTk+WUljoqAj1YVoLKlWKRnt+xu/ew6V+gKSKVJ+ua5HxZqiv4cveh9G5fPmlh5ieuYOHj64gWKelK8QRkd2Yt3a7ejr3SjG88ViGfceXMHk9FUUKrfR8E0hEFpCKEDBqU52FlGKQqoHqlwYhr+RRH7Fh9s3ZnDz6kOMXbmLl4+8jpdffh07D+1GR0+n0HR538Szssn2kqBQakv5ElaWVvDJhx/h7p0JHNx/ALsPvoDth15GtVREIbOCxZlHuHf7Jq5fvoCrVy9h/M4tpLv7sH3vfrz767/EmtENiKQ6xZtTqtYi2KTVcAtKHkvWWyqMXetXDcJM5ORJ7lmwJ2stx41hA1lSkIm0HgdhnmBOe/5cY/THtg5HEMWNJa0OhPP59k22puENFj0/M2QWA2NM/GviYGePstUtWatM1d57P5zAVX/YcqscANWUaqcTY5vP8Iaw9pQdACuxqs4V73G94MyxUjCfo8cgq8zYi9jKocfU3uH/SqzrCtJofKom7XZdlIKER1BS88u2EqnPyY2U3UKT9ffT5LyNTWzRgPciIC9Zrx2RI1OJdBIDDvR3rp81FfmyRR/5bn9mIKjDHNP9no+Ha51LSLMfYJiPho6r52mKiLIQ6/rMJJrEV3Xuk7y1SpfnvWe/Nf28SxUmXnk8JkIKysIp51BvFtCsF9GsFdEgC6BSRzKYQjrcgc54D2LBFKg3SrqNPxpDnPEhexLzGfGm8AebKPiqyNaLmCtmkWc7B5O2VQXPCX8EUWoEBGqolpZQKS6hWcsLEI2GgkhHUuiIdSLSSAAFH5ZnVjBbq2Eq6ofv6qN80ytM0Z6pWS3Ts0ocZ3oCdZPXgNCUku0GqVuLkWhqpbI5g96TTXHmrpmd4l6yyu9lqD/Bo5Co3zWddheqJ2VhnKDRCR5XP0+ZiG3nYpvy2+/NEzNf5g/VGNMicXO+zvjWqSXbvJmokulnf6TP+AzSfoLBQE3FD9T3yScN9c1GDRPiH3gcH330IRaWFlGsFKVCuGXbdvzd//AfsH//ARGIWVpYwIP793Hx7FmcP3Ma586cFv8pPsfuwQHseWY/3nzjbWzbshPDwxtEFZELQaFQQi6XRTZHWg9Bl/K0Kc8fj8bF8D4aS0hpmGQRgjJJMJgZy0C7VCpI6b0iRt3ajMtMPH2YEokUOjs7kUgy+0yBhiqqpYpsiHzVK+xhKiJbyggwZYabgJAmnRQnoFodFVRZQSGQIrARshZ7auq0pWb2OSoZI4IcGk5nMkvShyNUvHJFwS2rmRpVq9QwTcEjpO9UUClVEY9TWZWZdh/8wQgisThSXQlEEkHUGkWtGIqZqekJkb46uvUEBBjks1np7coXs1hcmkUun5HrSid7kYp3IBoOorurAwMD/WiGQqBuVL5KijmDNQYNFCgCqsUCyoU8StmcUM4ECAaaUukZWNMvgJLBdWY5g8xKFoVMAblsHvlsXsBwNBLCmsF+6YGLxVNSIZBJJM1ODNZZbdGeJMr4W9DtiRVWWx4e+5kEip551LIGmAxv+7og89PYyNjKpXfTd5RQ7WblEbkxLenOuNPVSDOo3Ox0Q9G1hONIq526mQm4aVBKvoF4NIJELIL7E+O4eP4sPvrD7zH18L7Mu7/8i9/gvffexZrBtWI2z3lw9Nuj+Obbo4jEQ1g3Mojnnt2Pnu4OkZEu5XNo1CuIc8z6owg0I3gwOYWrY2P46IvPMXb7lgDC7Xs2Yc/BbVg70ol4qolieRb+II28m2iS7tUgeKU4Swh+9gPV2d9mleg0widWEJEcAwLZuCfJj4BmUxVbeNZuQUMKyCyg4TgjMNBgxFXM1QDCrv1a4fbuKZTKV+ETb6LQ/XsLCOW7XedkzfMmCl1Ghk1IanXSBYV8e1Vqrgb02MDECgUJ18x6lTlblSSp6gQ6BhDac7CMA1Gh430TupuKwIgwkaulZPJ56k1lExS6nxANO9p6Jm5hlU1Gv77k99rHZpOzLj1MK5ma/deEl9BYJQOuz8H15NLPt/2uwizQPLxx39Szt8wF4/QliSD2qdA02WdAs3htGt9cuVqNepSto6RXGfMiqCHfm6j7AnIf9br0PmsS084lnU+SjDL2M3K9pP0KENeEqkPtNvbDrg2xjkm5D4EmiJMIaNirWi2HEY/2or93I0KBNNBgRbYmIHBgYAgd6Q7E4wnMLYzj0ewY7j64hHpzBemOgPRmBv0dQjsd6NmCrvRaEeYplBYwNUMV0Qksz0/KOkDGRm/POgGDg2t2IR4dgM+XxMzMPUzP3cL8ykUUqneAwCOxdAn40mgGSJ+lZQeTnaw0BBFodCC71MTVC/dw58Yj3J+Yw9uvv4vXX38LG/ZsRKIzIUCT9Q4R6KizchVEJBhBKVvEyvwSPv3oY9wdv4O9u/Zg5/5D2H7oMIrZDJbmZnD31k3cvjmGW2NjmJ2fR65UxOjWHdhz6DBeeed9xLu6USIgqLj7me0nt/FRe2uCwxgzVbjWGM1DzXziDtDaw/80mqqNxUwM7hyx/T3eOMwCWBuf2b2hfR9pp6l6/+0FY/bYq9FavWBZjv8UH8In3Q7b27ZazP2k92jdwgMIzcZrQaBNlLoejHbCM0GsgNCtBCrzxTJ+nPjXkzgl40sAIees2U8tIFTWiak2mvXJwQsevQbnGen0NxVMAwiFVaGAs0FqPtdFD23VUYc3oEzP0ax9JstIT0HNt3vjdd3htULqijNaaG6LLJbVp2DXJvRYvDDXZhKH+ryZ0OI+wAQV9wv9e7Xc8ElRhH9XqWkrF1U+FZuwQFAUwS9aT9TreTToJUxAWK2gWash4o8jFkwiFe1ENJhC0B8DYjH4YlHECTbrZdTyyyLGRo/bkq+CfL2IhUIGxXpFYmveQ38zgJ5gGklaZPkJCJdRLi6hRpo9KjJMyS4JB+OI+lPwVYLIzGex1AQW42H4Lk9mpUL4pMHfMlm8lC7PiHUWCp0ZpgfO+xDcYEOoLUKn8zw8TQOvOgecTc8Bmo8vKk8CeLR9s4qRf27x8X44N1zvMdsn7GrA1NvH2L5Qtt6fVjCpyX3NSku44samchgFgtJO6yqhUmxEKHoKCtU7pynAkEEUKaMM7EkNu3blEo4f+x6ffvoxlleWUK5UsLi8jL37nsH//L/8r9i5a5eAtmvXruHsmdP4+ssv8ODuXZQKeSzOz0mF4L1f/AJHXn4Fe/c8g97eAaSTXTJ5CIaWllZw9doVnD9/DvlCFpV6WUBHV0cn+nv6sWv3bjGuZ7NzhVQyKlMwpBAOd1h6RpYXF8Rg9+LFC5KVLZeLmJ2bx8CaNXhm/37s3LkL69YNI5/PY35uHg8fPMTUg0lMPpjE1MNJLC7Oo1jLI5lICAjkHUunOrB96w7s2r0Xe/Y+I4FQVegCTZTZDFypIOTzI0LT5GRUqFRUVb10+QLOnTsjqogEgc0aRUWUWsVqHo9dIu+7qb1CtWpZeOIUsSBFrV4PoH9wCKMbN2Hjlg3oX9Mj96TJalyVQhtUggUG+7sQj0ZFcXDs+nVcuXIJU1MPMT09hZm5KRSKpD2RihUTqfh1gwPYuXM7Dh48gI7ePkRTHSjV2btZxXImj67OBDqTUdy7PYHbY8wMqyosQUAiHcfohhG8+dabSKeSWFpaxPit27h18xbujE9gemoGy0vLcr2JWAybN2/Gtu3bZGwMj67DmjV90mOaL5bFvoCAKZ6IS+ZMwJSHe/+PQoPmj9x6ivsuW9Fr7/GwfyGVDmth0dYPaQGhm5E2awXxrBVzsmuYqZ7aTKRsi1LJMdVB6SVjXxerrpockGpykKJNftyfuI3zZ8/gd//wXzD54J40lv+bf/2v8Otf/xrdfQOyQeQyy/jmu6P47vi3SKbjGB4dwqFD+9DdmUIoyBPQin4kFELIF0eokcTUzAzGxm/h488/xfXxMRQqOWzbvRG7D2zF2tE0YqkG8oVpIECqOM+Pgbc28Qf9YYR8YfiMaa4ACRPhMCQlDZMJG661IVMpFoVTCbxdUKfrlVFitRVAqaqzR8IgZ09WVtYtZ2/wihVYQKdBvHPr7dqvu7sBUIZyZf4t1B9tWHmMdOEdY85nm4MLfUiSN3qeCupNBdXgLwsX9eeardZaliEdWVq/puVVllzAiqsKSgDHhAi9KbXVVKlMavhs0/4GNItwAm+c/lupqXrf1T+LC7zZN03WXoIkJvkMXVnwGC0PHFCt4k0uuONBLIXWtL/Ch0iUdGTSFtUTr2qYESolr9U93rKgrfSZRA3HkIg3SAFEk5Bcw3WOsfLrAkHDkQdr6DVWag2o1zlnqFt2vFixLUW4+nxNFVgToy67QOI9Awq1Sm3uoVD/Jb7VinIDKBaq4k0YDidFvbNWCcHXjKMjNYD163egp2sNkolOTE2PyWt6bgxNX1Y8CElrjkV6sWn0IHo6NiAU6MDyyizmlu7j0ew4ctlp+EFxiAoqNVJ+u9GZHsLQwC50da5HMjEoPorZ/CxmFy9jKXcTueKErN+svpElQlEjbtTVKhVnfQj5upFZqOP0j2N4ODGPlYUS3nv753jj9bcwsmMEsXQcpSLFk9S3lc+DgJDzvJIvIbuYwdeff4E7N8exbmgtNmzdgc179mNu5hEe3p3A9atXcG/iDmanHyHd1YXBdSPY99xh7HrmWWzetQ+NQBgZHp9tnsYiySqTewGUjQ3biwbGfW3V3kNvvNQeG+o68HgN7Gk/84rIrAbO2gHfY2DNgJX2OGw1YGhZWN6Y2AuUVrs3umetVtd7+m74zwGECnatV657fAVOmoizKp7Ob+V+u4DQe3/a/997xrZ6xgqctu+YldOs36o0bFheHpaOpKk8nn96zNbdXlY7I2SjLCauqBRwcds2zNsMS0FWOydyUO0CRRtVWvY4Hue6pVhgbB0DdNzp+SuLSF820aY9p2ZJMvRQp+pqtwF21pe1CtfCRDIFDu6lEhORGm3aDoTSzxphnQyBkprTN0tosseYVHUm7RnnIYKQP4Y4q4P+GPysEFL0JhpGjMkvvre4AjSL0hZR9ZVQbBSQoWo4nex1YCCCMNZGBpH0kzXG9SOHSj2HZqiOmr+GAv17yyyi1BEPJBFGFI1yE/VwDPVkB3wXH6wYyqh5bG0qmHYy2IHiDbYeH+5uhtld2J0ppL0QVFIjkv0zoKvlc3VXd8rS3ondmhVobeblHmsBVksQ8QRgaz/ToWa2BDruEVYDhE9abNr/1vtv+X/TR6VTxuBphxBgQxS9Lu3D0oklBDbzM83Z6rWKlSaNMSM0YC7g9KmfcPz7b3H06FdSyVNOM3Dg4LP4n/7jf8Ta4RGpun399dc4fvy49BuuLFEco4GujjRGR0fxs1/+Cvv2H8AgewaDVGZStTtSoKh4dvz4MXzy6ceGkppBLB5BX28/hoeG8eqrr2H/wUNCN2KCnlRK6WGjzEAoiFwmg9vjN/HTTz/g2LHv4ZdeyrqANlYvf/mbXwtAodfX9es3cOkNRiMuAAAgAElEQVTiRZw9fQZLi8vI5wvIZbIoFWnwrYp5bL4nrTMeS2BoaB2279gl5z66fgP6BwdFTZWLD6tc/npTzDqTqbhQNG/fHsc33xzFF59/KhRWVk6kOiSN/bZHwNDkhINO2iW9XiqSPadYQK3uw+ZtO3HwuefxzMEDGF4/gkqtjEAzgGgzos2+lTJKhRUsLs5heuoRbty4gZs3xsQ8fGllWcAqgzFm4rgYkx7W3ZXG4Jo+rFs7hD0HDmHb7r3oHhgEglGsZEuIhYMI+ZsYu3IF50+fwY/ffyeKe6xSrRtZh+07t+G1119DuVIW4H3n9gQe3n+I7EpW6MK1CsEJZe+D6OzqxNDQEDZv2Yq9z+zF/v37EGHzmj8gYgbBcAgdnSmUSuzLqsr9/ud8PREQPqFyKHPdUJpWEypajS5q5xvVfGXtMuubbgRm85T+TKMyZ+nJQlnW3i4CNk5TUrLJbIsEfFhamMf4zTF89cVnuHVjDIvzszh8+Dkc2H8A3T29MpEzK0u4fPUixm5dx7rhNdi+cwsOP38QXV2kknFMcfuThlOE/UnEAj2Ynp3DjfFb+PDTj3H5+mWs5BexddcG7D24FaObepHq9KFYnoMvUEIwVEe1xo1aKXmklDFoVEBogZZyztVCg6CwLutEmD54dk2xQl/OfTfruFNpM9VT06EhG7PsrZa+Yzdx/Vxl6rvVPX6mbrcubd4RI3KqglagTMcS+yCCTUNxcnrKbS9nm8mwk0vUTzFlppbeGMluS3+vHsOKyvA8mdSoCM3dAEKT+NGrslVNtzJobUtIFSUrQHGMZpRt2VBBka0QuvdTaLhGHESolKSU8iWm3d6KpyqN6hnwvjXFc1HhsdJR9We2/1orwjwHTWTwOrnGhoSOKYxyCXpMzVBS6saCRRT6OC6UBsr5HPBRsdZkyk1N1GbDXSsZJiNE1UaptAgY6q0CQU3GmpdJHLmiOOb+SIbdBYKaqdd/yzs99mrydJ0EAe8LRVb4d/RsZL8ORGioWgmIubyvmUZnah3Wj+5Fb/cw0ole3HtwCVOPrmMxc08AYTTGe8nqYhc2bziIztRaNKphzM5PYpqVwcwUavVlxOME56TPVwRARsPd6OmmCukG9HStV9unegHzSzcxvzyOheXbKNVywniRc9TstPT41qi+W01i4VEZPx2/gvnpPHz1MH72zgd49dXX0bWmA6E4E7oafDKBTko5fdOC/iAKKzkszM7j68++wLXLVxCLxNDdO4D+tSPS4sEEazazIkEo91j2Da7ftAWbtu/G4PAmxDt6Ua4B2QJ7dU0911TxxU/OhCHyLDz6DE4OyAh3rJZkXw3YubGRM1Ef2y5We5/9I1eHUhNIdm55exGdA1rmll3L7Hix65EJnO17vQklG2Np5UvPtb1Q4kSz7b2T/4w9UObiKlvn0+6FnJNhOnhvogWEkuA089z5vdH70N7D1rXZC/jbf6crKdcAq1xqA1RNEElVzwBCWduFGm4StqbfufVBu1RUO8MtgG0BhG20VQc8OvuKHtXk90QMkf+vfYMan4mwGF9UeRZWjCYidM01fYoeJpJgesP/MHkqrWS2jVSGg5IEN0PZxhSyJZq2MbXB07Wa6yD/j8UQMt/Y/+wn7RPcbyioVkOjyqJDGEFfBGF/AgFfFL5mCFWuF/4moowVGiXUystoNmm7U0bdV0C1UUChlBXtB7rjUmk/hjCGmoNINKMiotYI1NEMNRHsCKMe9iFTK2IlV8BKNo9oIIaoP4owW6D8cfiCCfgu3F92AOFqGZOnDc52EGQfkZNhbrmZugERELaXd5+2sOgNV7Tjzdp4J6oXFLYcS9g4bkXx8fN1T9A5hmxCrhOdZmRbR0X7cdzB5qqutgPnJ2VlmEFov8feNUJzOybfbQJa3j86bsnnGlqOqmMpXGS1kLL4xXwW3357FMe+/w4/nDgmAJEVv+7uXjx7+DD+23/77xCLJ/Boegb/+T/9Z3x/7Jg09YuyXcCHIy8cxksvscn9DYyMkiYaQqFQRj5fkv4PLYc38cUXn+H/+r//T9wZv4H5hRnxX1szMIT1Ixvxi1/9Cq+8+hrC0bioM/kCBE1q9szrnpl+hJM//YBvvzmKb775k5QgGIB3d/fg3fffx3//d/9eqI6c2F98dRRffPY5vvj0U8l2R+NJRCOUR2fTPYUsCgJYGIpw4wxHolg3PILtO3fhjbffxXPPv4AQe0OY1efkL9XgqzSQ7oiJ0e+ly5fw4R9+j7//f/+T9JCwD5PUSEuxkOZmEGxGRLDA56+JGmOzWREqLDNVZJjuP/Q83nr3Azz/4svYtGUryrWKZG7SwaQAgGxmGefOnsSF86dx6eJZTD58IMquNBVmcJ9KdyMSiUtvTblaVnl4PzdnZpwrePeDX+Kd9z/AM88eQlfvGhRK9C6tyvO+dPYMfjr+PY5+/on0gLKJf8eundi9Zxf2PbMP9x8+wGdffI7pqWnkVrJIJ9MCnmORqMwz9sFSqIjVWwobHHnxJbz9zrsYXb8RXd3d4nNFw+fOrhRy2RLyhbJL4fgnosKnAULvZuw9rPS4kLrqCVQEmrQpqtr3ixokNwtPb4xs+O2AUKaYbmq20igN640GQpyjkh0sS88UK4TM7C3MzYgty+UL56USLxTneAJd6Q7ZWmi2PTs/jUx+Gbv2bMfBZ5/BKy+/gM4u2rLUBRSyj4yU6YifvP61mJ1fwM3xW/jdHz/E+cvnMLc4g627RrHv0HZs3jaE7t4wyrVF+AJlAYQlEXLiNWoAruqoNtjWahmBhrOGSsKIXYBUs9R1RYNwzTA+9l1/IOsvq+kUfrHgx6mGifKb0hVtpcxRrmNfMZvqBcRYgGCTK1YcQQGmd10VQNhg9Y2ATdWS69KPTHsG/bdDG/ZQDWlpIr3BEsyq2ArvjwYH6rXHl6xB8nyZvdUEFL/kLpoql1JHTeRB+qyhitpMs1C3RLLfyL8LbckVM1CxNrfPUoCcn4lfv/QsS99WUF/iMxfS3kDS8SlkQ3AjtGzp/2O/cE37EvkKMrAh/Uf7V9TWxVCgxQKDyaqGepRJHKalNhVgUPEl3VMNmKN0u3lJl7QvIv13MtdMOtZW8KRfxvQ9cxzLukSqA5UnqRRr5qLaKRlKmQE26ujB/7RHWyTipXpmKcGtEs3evVFjdCsEEhQFW78IzTDQyouYDW03qqSREhDWu5BOjmB03T70dq1HOrkG47dPY+rRNRRKs1yJEQgxW+9HNJLG5o3PIBnvQ6nYwPTMA0zP3EWlvoxgqIx0J0E1xYpYVeN4jSEZX4PuzlH092yStgRf0IelDEVr2Kd4G+X6Mmp+peLr1q32I816GIWVAKbuZXDy+BUUMg10JPrw/nsf4MUXX4Iv0oRPeiZNcgR+xONxREL06/RjeX4RUw+m8OUnn+PC2fOyLrG3MxyOi9gPe4X7+nuxdmQdNmzehNGNWzC8fjO6eocQjKSRLdRRKNZRLNfQJFPBGaetaqMynqyKpAccqYqkK6LSHjeutg08DRT+OQBk1SjtuLLrvff7k7ae1eIu79+2H9MmFdsBYfvx24/7z6sQsiVtdZD8VICsE9L54t/aeyTPy9qd6ZamQjpio+TGp63nbxJtnuct18/4kgl2Zp08z9+kkWSNkYSFA7a03YJfjNda42QXDOr+69LghQ3BRJatELbt5ZLysbRSj7OAAkVNQPI6dd/WOUMQqJU67fkWRpdRkSbbi/eL1X7vlxcQmu3QJOPc+FtM6uVe6nu944XaCvp5utfZV63ZRKnGfYixJJPK1MhQNp8kXGrcW5h0JssnDl8zLIJUpWpZhGnCTCg1mbRfQbOZR9NXQBO0+8mL0EywXkGk2RCD+WQjjIFiH6K1iOy7vkQYwXQMsYFONJIhLNeKWMiuYH5pGWFfCDF/BKlQDKF6BP5KBL7z95aaTxt8T5vsqwMsg/0fG+gGEJqUlLNpmH6f1c6hdbJ6+kk8IE3+xlNt1OKfgVSyCRl1LA8tdrUFoQUQeiqIXkDovd72a+f7NfOgX60bmZttal9IvNf4pEXN5PrNZSkNTAQeODlqJDtpMGhpPKzuESQReHz5+Sf44cRxXLx4HuViXsRGhkdH8dxzz+Mv/+q3uPfgIb46ehRXrl7DgwcPJX/c29eD0fWjeP31V/H84efRP7AWiURaNjQCAPYNRsIRRFnOjgVw4sQJ/P73H+LMmR9x/+5t6aej6MyagXX4+S9+gVdfe118D2NU1wuGHAl79siN37qJLz//FOfPncXNsTGZHB2pDgEvb73zNn71m98gGo+hUCrizNlzOH7sGI5+/bUIm1ASnAE4e7oSzH5kloVSKiqAVFmtUcExgc6uHvzFX/8Wb737HqKJpAREpQqzKgFEAyHEomEsLMzi9OmT+OrLz6RCmEwmxWuKQiohGnhHaCitCyAFt+n1RKNRmkfXGgXpTeTCWa0H8NzhV/Huz3+DHbv2YGBoSKiWgUYAcX8UC3PTuH//Nn764TtcvnwOd+7cEC8brr/RKM+1F2vXrke53MDiUgbZ/LJ4xNWqJdRrZQm8duzdi4OHj+Bnv/wNhtdvQoHAloF3uYjTP57AqRPHcPLYd5It5mYwuHYIPX29omaZyWYw9eiRBPXSw8jgkIsqA2cxVa2gUKR4Ag3Vo2It8sKLL+KFIy9i0+Ytct8Z4bCSWC5TxVYNr//cpr7a2F4NEHo3npbF2mRsLSD0ziPvGuVNxNiARuamWSNskK+AsDXJ5GSfpSeAlWQNqqV/lJOQzAbWQbiQU7WymMf87DQe3L+HiTvjmJ2exvLiojyLQj6HhcU5LGcWRd2S1cGDz+7Da6+/jO7upASv4bBWfvj8Q/44kpFeLC9nMHHvHj785GNcuHQBM7Mz2LRtBHv2b8Pm7evQ3RtDpbqMpr8sVDTtrTbVN5u19GQvJRgVNVhdFrmeca0g2BJDexFLsYx9Wy4w1S7TyyHPxCSauKxLBpoefFocQoN9Uexltd/r7DnR7DHBVqmSF485iTEEpIn+kfGSMjQnwxywqr0C/hiwWr8rQ9+1vlcShOhC27L5KrZwFelsv6FVtVETZ5u6NBu99H+YvlHx+TOgzqGcGvqFtzIn1TUKpWjfiNvHp9foUDtljGm2WGlU3PwJPj1RnRzLJCOMZLvQMlnFlUouFef80jNHwCNeg5GgvMIRgkh90aOO9g0S+PD9BJkUx2ICg5RRsSox/mHmnKQnz/RFSu+BqSBLXyo/m8qEJnmiQFupj1SL5UstpBh8UfwrpC+n6uvpMRKVXqccpS0QFoiwz1nGsd3iNMKzx3H2c0PH5d2KRdJIJQdEIbRczSNfWBRPRNJKxX6lEUYsMoCezg0YXbcXnem1iIW7cePm93g4dQm1xjKaPoJIWq9QMTaMoTWbEI10oFSqY2VlXuxXAqEKguEaghGeEz0fa0Lzb9SpFJpANNKFRIwCUgkB74XyEjL5eSxnplH3F4AQn7WpgDZIN08iEujAvfEF3B6bwZULd+FvxrBuzXq889a7OHz4MHxhBuK6+tkxE6HUPQV4/AGpDj689wDfff0NblwbQywal2RHMVdCNp8VkLFp62bsfmYfDj1/GH2D65Dq6EW9yQRjAIUikyyMVcKo+muoU9jIk1RrCf5XiZvkydgqTlu8411/H1/zn1whfFLsI8G9ZSp44rJ/yn7zGHjzfJg3cPf+/9MA4eNg0BNzPu1C2n4nnIMnAMLV4kj7M1UUdmNMAYSenr2WCqFJCHHailqw+XpSgcIRhzGPiqqaTKB7WR+OIAwBobXvsf3cTDqJ2rom5VrGkqewYat+du0UWiqrjkY53rJJlLZKwKh9jEqhNz3qjnWF0kf1+enqrvRZTf7peVAxmWuksRZqUpxNQav70n1O6bUmSdn+PH28FxS/YnKOitlcozXupwAff87PtP24PLYAQu6FwqSgnY+KcCkgVD9FH4WmfGSlRcV6iHup0kwrCAogLKNWywoIpDcxUBJhGpQLCNOTl1T2ph+pehC9uRQitbBozPmTUfg74gj2pFCNB5FpVrCcz2Ill0GgBoQaNKb3I1gNIlAMu4BQUPufAU120fAOqtUmvdfo3p24CghlP7ELyipZfTuAWsCgfLCh7njUpPR8PBuLpYSZk1IlRZMt9lybHajeBcBLYdXFzg0Y2xfI1eY83+PYIbQtXN6J8VgQ+k9YQJzFVhpKSGck/bDqVAQk26pFfqkoLS3O4+M//gGnfvoB47dvigJZ2O/H5s1bsHvPPhx+/kVcunwFH370EVayOQne0p1pbN2+DQcPHcDh55/Djh07Vcpe6AYBGfSkCRIgxeNhpFNhXLp0CUePfouvv/oU169eQiIeRSrdiY6OXrz/wQd47fU3xaKCvYqS7aFcb6WC2bkZXLp4AR99+AfcGb+Fxfl5oYqRmvreez/DS6+8jEPPPycLQraQx91793Dl6hWcPnVKJi7BYEcqjVQ8JoCQ75+cfIjJyUkBhvTVIp2AIdh/9bf/Gj//5a/R1d0roDRfKiFKSV8aWPuBqckH+P67P+HE8e+kYklAmO5Iy9939/aip7dPg98aedo+lPNZLCxNYX5hEksrswhFqMLJ7HgUR156Gz//5W+xbnQ90l09KJSqaFYbCNabuHr1Ai5cOI2zZ37AndvXsbAwjY6ONPr7BwQIDg9vxMjIZhRLVczOzmN6ehIz0w9F1bKQz0jg1dXbj83bd+K//m/+Hbbv3icUWF5DtVjE90e/wskT3+PK+TMCSliRTXd2iCJoJpcTgJtK8fP60d3VLfLhHEP5XAFTjx5iamrKWAxQPcuH4ZFRbN+xEz//4Bc4cPCQSC5zQ2B/jKV7/HMAoRuWrz4BVks28WdaUddqiHetWG1t8q5n7RT1J81pZ90RE2mlE3LRYrLFVgop6cxqCkEh/z+fzUgf672JCUw+eIBSLivqvvfuT2BxaQ6FUh4bNg1j/4G9eOvtV9HT1yl041BYLRvoc8b+v2gwKc/hwcMpfPr5Fzh/4SImpyaxbmQIW7ZvxMYt69DVE0etngfE+41ZT91Y3ADC0stNVcLsbRYMCiChYmGDvnAW3JlqmuHNqMCHtWE0gJHOgFX60alEPwEfWZb2OwEhQZ78rMZCv6rYsqJXKmWNwJGxZZG/U9CoG7y1XXD7x7hGiA+fF7RrFKSbLV8EPuztFQqmiq2E6ZUn8r6m0muywgQ20iNF1VSrpmiSBARRtAJh4KMCKOblpYEZ0RzdYpQC6FeBc9eo2QQrNghpqWIaRWMxdK9SDlyvTa1g3CDHWtZYGwkGH6SIScuMGL4TEBIMBhQMGgN6gkECxXAkJHR3VqtZbYwmQgIKrVqgVhJM4CM9jKYXz2/68oxoCxNzomYapJoeAbaKlqliMRWPORf5KwWR7E8la4SvFl80/TBDqzUA3rv/c+A6VkOuCrDudR4qsgxgI2XT9KGrYw0GB7YK06RUymFpeQ7Z3IqwRNTnL4aernXo792AtYNbEYt0wd+M4PrNP2Hy0UXAn5cqeyBIGiiTbUBHegDBQBSVCvvYc6jUcohEm/CHKFREWheDSjOGOcarPCfahMQQDMcFEJKmVa4WUChnAErEhzQJoC2ofsTCnUiEenD+9C1cvXgP98bn0ZHsw46tu/HqK69i//798IVNT6mAd61wcGyH6AsZDGJuelbURX889gOm7k9hdGQ9fA0fVhaWMTX9CNliDus2jGDvgQN46fXX0T84jESqG9k8+4/JAOFziyAYjKOMMqo+rY47yRPvktwm8GW7c9srVO3rr3d9bV3h/+mg0HmHhzrVcq5POaRNzKhycWs/cgsYlDHpJpieFAu3x3KOqNlTPLmfFOKR+dlCh13lD73A18boasNgAKGNVc2c1iXcQ3W0FUIVITdftsruUQNXgkjLF+8H7W98ZFQZvQBdqw393BRbtEKnc1XOUaa0UZRtqyy6Z2Dt/zSZZgEhQaEjGmPOSbUKTCLLituYpJsxFvGsOW7yTavbrvWIiqfpviHCgobuatdp55nb9hJv0tjai4nvrfrycs+hnQ8rjrzuYolCMlwjmUTWaqkwUIRHxnhC2RiM1fhiTMFzFBV+sKDAhBrjq4DEdIT5lGIkeCQnkAUIqpWyCOFrVuCrlxGolBApVRAr15Bs+pGu+dGdjyDSCKJBWw0CwnQcjXQM5UhAAGGuXBSNigATYZU6gtUG/GU/AuWgAkJv2dNm1b0Tuh04PWmAW3Qu/P92brRB7rrMtxrMt6w/nlHpBZNiC2HoIs7IdbICKrgif+/5YIJBuzmvNsHtddnrd77bLHJ7huMJgPlJAHG1IHW1QHS14He1YzpAVoy/aOmgqpvaO6jCGRS3YOa1UStjdnoKf/j9/4dzZ0/h0dRDGmwhGgphw/qN6OtfIxU2qhqO3bgpAX4skcC2Hdtx8Lln8eJLR9Db34tkMoVingbJPgE8ktViQBkMSp9iMhnGBAU2zp3D3/+X/wfnTv+EVCohlhShSEKAxJtvvYPR0Q2IxuLIF+i9pdXNa1ev4NTJn/D1F19gZnpKqC/xaBLbtmzHv/zbv8XeZ/aJfD9L5wUaJ5dLWFhYwOTUQyRicXR3daG3uxOpWBT+eg2zjx5hYuIOPvvsUxG5IYWT10XLid/81W/xsw9+hdENm5BIdghdQIRiAkHxOBu/NYbPPvkQFy6cxfitG4hGI+jp6cGOXbuxfcdubNuxCz72aflD6I93YnluBhcunsSZsydw+fJZ0Takb0w01onX3vgZfv0X/xLdfYNIpLtkAaGCajG3jM8//xjffvsl7t8bRyazIBN9+7ZtIvKzZ+9BbNy4Dd3dQxLYMV929fJVXDhzFsePfYOZaSrdVYBACIPDo/i3//5/xLPPH0Gqo0PGQG55BR/97u/xw3d/wp0b1yQ44qoTTdB+ICT3YWDNILZt34Ft27Zh08ZN6O+jmXMD87Nz+Ozzz/Dll1/IFGJwzMUukUyho7Mbv/6Lv8BLL72Cnt5eWXyzeXpt2SSIDdz+CdkNmRxPDw5WmxfKBnAB4dM+0QEThgZuBZra3+P9HGfNEdEZGtMS+AhBW/tKhYHHqh5VwpgYCSNCb0L2w+ayyGVWkFtaxJ1bN3Dq9ElM3B3HzOwUevs6sWvPNrz3s7exZrAXoSiziqy2GvqfJHN8KBXLmJ6exVdffYOzZy/i9u27SKVSQpteOzKIji72clbVz4+VIgJL0gblmekmpJUitcyQbKkoOiqFRsREmEAgHdMoPnIdURqmbroEIwrWWM0jBVOpLfkSfQuZobS/43cDAlkhJCgUkGhM1B26p1pcqEIvwaalihrgZdYs6aMzVSOCmBCtXDzgT+iUoRDCvOemas/EFMEPe6U4n1ORJGJhGqTrxi9znL+jwX2Ir6BUA6meK8kF+9kCbqwipvbveYNe2X1s357pbbPqz24V0yRJGLx4Ka2m0qz3jWbGRRlTOj61H9LxjaVqcqki44DiVZVyVWxtimWugUUN9aSqx+y22jKIAipFbsRXkCCRliNh+R5PBhGJq0cjk0K8VxHS7KMRuY+kqZKeSIDbZHnVUVStIWTeI705HK21Cqo1imjRkJ5hDumaTLgqSCTFNRgg3UkDTtOdpmBDnqvxCXXEIXQm+kUrxqXW6j6udUFnrJiEJPvX+ZuBvvXYtP6AAFCO34WFRczPL2J+bkkqhKFgDOvWrsdA/zr0dA7IGGbP+a07f8L03GUEQlWEI2RB0GOT11QTuwpSgNWCmNYrNfE+ZBW+UiMY9CHM+yVlcu69rBYyoONFmPFEFrGfu0FNe69MApRglmIRkWAaIaRx7JvzuHjmNuZnChheuxHPHz6CZw8dwvbt2xzxIGtxQrAtbRw+UlsjePRwCuM3buL86fMoZAt47ZXX0ZXuQiFbxMXLF3F9/CZKtTIGR4bx3JEXsXXHHgyPbkG5Qg9DfYFpTV8EFelHsl6g7YCglULq/a3jo/sUPYbVQGH7n/+jYh9jOaEj6vEWHufnqwZNlhJvKMkmqaQ4yfj0GhVcATMmbn2suuURw2mvrik4c+mY/9hdkIDQCiq1x8B2H3oSIOQ5aLjrgjB7v5X66NlbLUXTNCx6K2L2c73HcpIxcn9YqlYrIDU7V0sfUTEVgK39hPbjbPWwvcdfPtMz71ejjBIMUuNBv3Q90AqhAaAtyUEVu1LYZECwFbhxlEX1Hmic0sokYaK8abxjWdXT1iAFsfb6de/UCp6AOYo78XqpQVHj2hBEJBqTdZV7SUmURdU7VpVHjUcsr4t93IaeL+1dRjCLe67YEZlSTsMXFDDI2DUSCohNBAEh13j2H1ZqJVRpUN+sScwbYnGmVEU0X0Wy4UO67kdPzYcoq8Zct+MRIBFBOeJHwd9Etl5BmYI31EMo1xEo1wQYosbrCsJ37u5i0yJcCwbbq1gtmRRPJWz1gW/VfNyHYZ6vaU03AvBP6PlZdRGR2NECwtYgsr0y51TRzOBpl072nrMXELZUCM0frbYoPC2YXC2w9E5o+16dzKZG4uHomxxdCx3dOQfPQigTIcCMvA4mCwgp7y4edMEA8tkVPLg/gd//7h9w8cI5qRYyWmOFsLenT8AgFczy+SIyuYJSMONxbNi8UQDhK6+9iv6BfqTSaZQKzE5w1QvoJseqrPkcgsKF+RncnbiD/+N//99w/PtvkIxHVHUzFMV77/8cb771NrZs2YZ4PCkqlQzqeO5ff/UlThz/HhfOnUVmeUk2veHhTdh/4Fn89m/+BqMbNqi3mNhZMOhpolxWmwtK9adTKaSSccQYJDabmJ6cxK1bN/C73/0DTp78SRT1SlUqKlXx678kIPwl1m/cikSqQzxbpLoQ9Iu9xvVrl/HhH/4eN65fxaOpBxKN9PX34+VXXschCsTsP4gm+yYRRGcwjqm7E/j+u69w4sdvcP78SUlEsKexu3sQb7z1Pn75679BqqNLfsaem8DBqaEAACAASURBVKlHDzA2dhl/OvolTp48gczKglgP9Pf3CE3ohRdexObN29HbN4Smj1TcqIjz3Lh8FWd/OonPPvkj7t65pVYggSDWrB3Bf/d3/wEvvPSKWFGUCyXMPZrBF5/8Ead+OIa749clex6KRIU6GwxH0L9mELv37sXzLxzB0NBaDPT3o7OjQwK4leVlfPrJx/j4ow8xMzsrWXOOEVZTKST0l3/913j9jTcxun69gMVMlsbV6tnX3mP7j90Q/xwgXD2gsCWvxz+lPbho+bcASTvDPO9tS4saEqH8ATcoMQQQaolSR1XEkuCHiZi6zDX2vBIY8uf0cluZfYQrl86LkNP4+A1Mz0wi3ZHAzl1b8cGv3sf6DeuQ7kyKd2a1XkEowoCdlT6ayzewOL+C48dO4vz5y7g5dltpyqEIOrppoUKwQz9NZieDiAYaCPm1N03AjQGD1kpC13LtvyO9XDLa9L+kQbbp21MfO5f2qBujoYNKdUMzyeyFJaXYbtJKNTXsAROw89/aW6j9YwTPbDvkvZMOPaFkMnimZQkTMgR5hvJoaY8Uh4qGEI6rlygreCFS5gh0LBAkuImwCqaVMNsfEglQrS3s9oJKhdAvlUFbIbTiLW6rge4tFhD+/6y995Oc15UleNKb8gXvvfcECICwJEBPkZQ33eqW2kzvbsRuxP60u//AxP6wMdE7szOzM90aqaVWN6WWRFEEjehJgIQhCBDeE96jgHJZ6c3GOfe9zK8SVSB7d8GoAAhUZX75fe/dd8+9554jaa66AIOtFYJBf475uqNmCv28ooBdExvFd+MC3VZ16srmf2pCBMbXVedQiQkBo4mXiJIt0EHxJoJCzgaSllRAsUgZ85yKWQRpZjhPA3RPkXIAK1pGOMokx4oFvAekHhIs2lcUkXgYYc6sRawTyQSEDBPebwFv+Y0S6djMK30szT+xIlEb2ZOoY2p+dt4MW+ecZcuOsux5AQ4Ia4aTCqdcjZIMdUmuJbseU3pVRc7VGCAMq/s3bdJipFIdiEXSKBZqGMqUMNBPujtnMilsNlZnBGldg0P9uHvvFq7e3Ive/jMIR8tIJEJIpSmO5md/7LnL6oF0qwgLJJxPJDWOiRnPV35GUri4Z3gu2lyrzmSucQUIa2YywSK1tEzRCESRjrejUowjnwnj4w8P48TRi8gNAQsXLNUZuWjhfEybNtWKCS6pdU4fOhv5/sl4ApfOX8TRQ0dw5POjsp35zje/gymTp6FUrODYiWP6OnfxPEKxKGbNmYs16zZgxaq1QCiFUjmKXI57nVUk0spomj18lspHx2aRrmDE9YDwy2J9c0weCT9+GShszqEeGOeHhfbhlMWRcj+fA3rgUO+eBztbza2z5nGD/5eAUKM/TQA0eOY1g0L//1yvPocMXr/PjEeijNrct6dBevVt65jW82A3fmVWPlbA0ZAER0o8MNJ6990/BwbrojPGqNF+cbOFwUbMaIBQ54nOW/prG8jzv0wsxzFZ6oUm969aTNZqM5EwX4gzNWJfkPJg0EVyC+OczY4n6nufjRUCXu9RqJfW+diYO+e+jDofaYkSMpYmkhop4vmSLxY1isR5dO9kpd9FL+LMs7FhOLbF4o4aNywGshgr4yGjzFJ4kcCSReZ0nI0Bi5cUZyvqDKYdTQ0Rik2Vq4hnS4hlimipAK1VoBNlCdGEeG62pfRViII6yRiQKn4ZnLWPFmqIF2uIs4BbBQo8kggIeaCqOjIKiBoNEN4PdvxDGN4htO/zqmZO+iAwOxgEXsEF5DephluHeYm4s7lpfiS44YNB40HVnubuoO7DCIPUQTA3GigcKbCNVumpByBlXkHKl1WpdCfrCYWfSWksaXLP/SagMTVnMmLRsCTy6VlHQZGzZ07i9y//BsePHRF9sEaN6TIrySZPXi5WEY8TeLSKCkr+Wnt3J5avWolHtz+G+QsWYMqUKZLKJngksNAIKIGAb7+HQyjmssj038N//Pf/Du++9Qbimi+JIxRPSJDkse2PY8mSpfIEzGSyqlKzIvMPP/upxGTY2WPHhavk4fVbsHHzY3jqmaflhUcAGaIAgzoe9my8z6GZ0tcEcjtiMVy/egUnTx3Ha6/twIED+1UJ4efKFYr45nd/gGef/zqmTJ+FZLoN2RxnQ9g9iMhU/PjRQ3j5d7/G+S9Oo6+3R56E4ydMxIvf+LZA4eo1D8tnq1yqIZyt4syx43j7rR3Y9+nHOH7ikO5jV9dYTJs+F9u2P41nn7PZR3b6WGQ7eGg//rDjZRw+dADnvzgrmtUk+jsuXYJt27Zj85ZH0dUxBrVQBLfv9gnIsTN05dw5HP3sM7z+6u9x6sQx9Ny5iVgyjamzZuHP/+pvsHHzFkydNhX37vTg0rkL2PfJLhw+uB/nzx7Xc27v6MTNOz0S9eF7bNv+uGYzpX7lzWbVwShj98c78e47b2Hv3r24evWavPRkQF4L4dvf+R6eeOopWV/EEykMZPIWuPVMAsNmX5Yh+H93Rulf9dvr+6+puzDanh/2uj5Za3ozMTH82TJCs5LVSn7ZQVOWZQhjOwsv3GMU1qDCl49ZLS1pWb7cu34ZB/btxquv/gEXLpxTwaSlLYXFSxfiG998AYuWzMfEKRNwt68HGc71JrgOa4hFi7KQGBrM4/MDx3DsyCmcPnFWXY+BAVLcTOSDQNq6XlEkKU7DuSnFV2eUHmGHsKHGpy6Uo8+bfZ55DzaSs4YqaSMhcYetcU3tECVg4Ad0VH0Jg4QJZg3c6XfRBkmhMRoNCy5tHSkk1PFm1866SLFYsgHuSHNMElSzK01xlRCiiRiiKc5UWJdPncEAFTIIAoPnU7nIjm5zPPXnkj6diZsNo4/ZbKjujOvqCMpUnSx5oOJhlV/rbvPZc6DM4r7df19pD54r7o67+8Z7b4Jc/v77331BViCD4wCk1VJFVucRZ/lisuTJFYaQzWb0lc8Pya+Uf88iDuMWv9j1KhSKGCr0aoZT4wWqXnMOzkAoY2o0Rj9Vdl2jiCWjBr4TUSSTEXWjKK7Vkk4jxY4iO6wsOHAdUAo9SrJC2DquMVr0lPTFOcU6Xct1VQmo/RwlARTnY8TeqVKsKC2mhjVZXEHZi8i5+VZTUOU6NSGfdLIbna2T0dkxCZ3tE9CSHo94pB21SkqjDby/FH+qoYBssQ+3e67g+s0LGMicQrZwBbUQfW4JCMnPtAS5WGRaxucTV6GHn48sC44dhGNpm9QX5ZpfJgzBNI6dxGrI/C91LtOihnGxFEe1mECZtKxQHG2pLvT3lnHz6iD27z2F82dvSrH0odVr8fyLL2DqtEno6mxHdihvM0qRkPYNZ/W53kSJjsVx6vgp7Nv9KY4dPoF4JIG/+vFfY87cBaiF47h8+SLOnDmFT/Z8gpu3b6l78di2J7Ht8acRT3WgUo2hb4Bev+IgoxYjXeD+IjufxEg0ex8fvqxD2Jxz1eNsM3OsKSaPlkM1F/pHAoXBfLQ5j2y8vyO9jqCmr882SodwpJyv/h7/PwDCRtwdLq7VnHvzPZsBIZ+Tf4I+Zwx2CPWZjOJw/1yfa07wfbztiBdV4+/0zeTsofx61YCwGTntb6tC6ku0d835uS6iUyAdCRAqj3Pdvfr18tpUUHHSiL5Y6YWypAzdoLXqWbsvLxJo12VMGAPMw+csjY1hBTOyuchgUyxizCq6eCRFeWfD5HJwvSYLqpUKUixAhiNqUPAs5ghNJG60WjYfskXTYDB7H/cUCLBjVlCTojiZFyqGmoq2uq4hci6qKNWM1ZYvFZGIRJGUiJvFJxPCYXHQ/A0jCCNeDSGaLSE8kEeqDKRrVbSGs0hGK7Ibau1qQ0tXK8oRIF8rYSDPIiKVTauIlcJIliMysi9Wgf5y0SijwQ5hMzgLboTRKhbDN8soHcIAIJSEf2BDNm+G4CLS9+kbhquPWVJiSY+f3fOv43++UfEdWaF0pNfgzwQHYu8HvfZpRwt4zYEjGIiC71e/l8OSaePJjAYIvQ+MDdk6g3fHvNNcUISJagypRAyXLp7H0SOHsOPV3+P0qRMoFfOik8a54VjxKddEeTHjW/KWOUMSRiyVxPiJEzB91kwsXroYCxcvxty580UdzOWLMncXv9lV3m22gXyiIv7zf/hb/PG1V5HLDmrDR5MpbNy8GZs2b8aqVWsEsJgADAwM4trVq/jFz3+u+UbSKdllaWttxebtz2D9xq1YumwZUi0pDGWziCfZcTRDdSXkTBK1ITjcW0L/3Xu4cvYsvjh7FmfPncGZsydx9doV5PL0bIkimW7Bd37wQzz93Ato7xqHSCyJYrmq+8GazN3bN3H0yEG8/urLuHzpPAYHesUFnzx1Kr7z/T/Fw+s2YPbcBWC+UCxVEC8DJ6lI+off4vjxI7h8+QIiIaq3jsP8eUuxZcs2bH/8aaRakgKDlAb+6KN38ctf/hTXr12T1UZHRycWL1qELZu3YOXKh0TjTCTTSksHhrLoHxhEb18/Th05rK8TRw/j5o2rurZ4Ko0Zs+fiv/+f/mes27BB3oI3r93A2VNnpC565PP9Eq9h8GYnJhyLY9qM2fj6N78tC5CZs2apI8wgFyeFLmqKf0cPHcCeTz7Cjh2v4dy5L9DW3mHJaySGr3/jW+oQzpu/QFWxwaGcSxhcoBtt4Y+6IQJdl6/ws36/KJFvAm8jJRF+r7ksXFU6/2M+J/GAUK9dxwzuuxiAHSDkQcnDhDQLmZPLioIAiAehVSO5kqiuWykVcGz/bim9fvjh+xI6stmrIqZMm4THtj2KNesewtIVi9Gf6Ue2wDXKJLsq9bFELEnPeFy9fB3Xr97C7Rs9uHunF729fVqThRJneDkbW9bcVlxpqs3qsXNTprm4O6dFIVX8DINFI/cnVSY5Gsbrty+jTrNjbsDOKJX1P0vZ1WjiPGRsVsTAE8Gfddr5FRPY8z+n+Muf4xwWOyfcsaywsiNEyqbAZFj0VwLYSJS0PJvPU/dOIiXWdQomK0Y/bABVn1RwYVTBSmwQ7FqAbMys+h5AQ1FV0Ld+HhkDwrqEjPNODU8LSjUzl4jUECK9yM2pmHCME11xK83WrO+W1lddfebEA5G6wIzvQvolWFeMtaIMAZEJDZQU94xSaMmPrzSz0p3PGxjknHahkpftDUVHOCtc5t8XiigVzT+V1Wb+O03T2a2WGispoFXGWhOeoqCJuuCaS/SU5JA6i3F2ct1XggVJu3W6R9Zls2dLcGOMAL6+k4TntVdr6hAqJ+Bzd/OZJjLjzm3RjAnQ2R20LiGl2aOhViQS7bKM6Gynz+BYpJJdZuQuqmYBheIghnL3MJDpQf9AD/LlqyiWe1CVTRFFesxXkc+K1FPNa4a4lm0ulecmj2h2E9QxkBknAaF1UdlNlbhTqIZKqIoy44QUEzlCmEC0wphAul1Y1hLXr/Thi9O3cOHcbfT3lTB23BSsWbsWTzz1BLrGtCGV5vc7y0uCQKnJmiiUksBQGMePnMSej/fhwrlLaEm24c9/+CNMnzUfhXAUuaEhxf4D+z+VlRFn6jds2IRHH3sC7d3jEY61YCBbBthJT6SlfMgC6/A8zyiQDTAS6NZ6ldemmB0EbMH8KPjnYILuf3wkYNd8HJjdluvYuIHUBiW5nmE5mrHb6cHxngAzpJ7POUqyIybX31I0zsAF+OtrzgN98cY+3wjMk69wphmRYjhIa74fXwYI690vN7tnMdAolK4/2ui0iwrdoHP7czSYR9vrNZ4953EVe9xcoAm72HiBc0J1hXqncKyCfWM+sL6H68/P8nbHyag3Pfge9eE6d08NP5kQFosyXlCscWuNd8kzifHGmC0GVoOf077fAKtAIeM2i5fRpP2MEyzzbA3VjyXyFehVuqH69lRKjDSBOGFsxraocgVaSxAQDmZz6hTSysjOMTv3nPGiAKGBQsYzy+VZMBMopFdptSw2TiwUQyIcs+tz4JJAkV7eNjMfQZyvmyui2p9Bogwkq1UkwzkkY2z2RDVi0taV5gQisuUC+vNDKjTWKhFEyxEkKnG0RNIo1cIYYFwjIJS5+Qi9/ODiHCnpCgKx+o71j/q+SpBVZk3We/gMYTMIDb6XXZcdvsOD1nBOcDDAeJqor3TUF2WzqqD7oRHBqdstzSC4OZANB5+Nzd0cFJs3dv09K2YTUU9cfW7qfE0aFZSGf5QHhF5cQfQj0sBIW4zHZYtA6uPBzz7FG6+/ii++OKMDPpWIozWVREd7B+LRpCgmxVwJ+VxRAixMOLnAw6QSJeKYv2gBVj60Ck89/bT8CtlVK5QramnbImdCCLRK5TOGv/tP/xdef/UVzS6WKmVEUymsWfsw1q1/RDTFadNmaH7l3NmzOHjgIF7+7W9w/OhRcaXHdHdj8qRJ2P7cN7D6kU2aVRMvu1hAOp1CIkkTe5vlYmewwEr4UAaZwQyuXLiIA7v3SJiGQDCbHZSvIBPnzjFjMG3mbLz4ze9i67bHUYskJI9OD6sYk49KAVcuXcChg/vx9ps7cO3qJYm3MMDMmDUbP/zRX2DZyjXoHjcZhRKrN+zIVHHk8wP41a9+iUsXL+De3R7UKiGMGzMBK5avwaaNW7B581YkW+LyR7x+8zLe+uMO/Pxn/xX5bE40uYkTpmDF8pXY9uh2WXqMGTteAbZUrWhWiOIAFy9dxqkjR3Dh7Bn03+tBNtMvAYXuceOxcMky/Jv/4X+UxyKDOFXnTh07jtde+Z2AXTE/pGdKE1J+/ofWrMX3/+SHmDl7rgIYnzUDTTIR1xfpYWdOHlVn61e//jVOnjyl2UFWwNjtfeHFb2Dro9ukNMoO4VAuHwAGX1L2Helw/Fd0CIOxSfNsTYhwpNgU3G/MyUn/DKQOtt3cYH6dpGJteSeAUUONgM/R7GyeoIIauxoVijy42Q0lhpa0sYuSzfTh3Vd/h90738ehQ5+ry9LW2iLF0XRLCitWLcfmrRuxZdtmgcF8uSjBCvnThSFPMc6pDg0MSTWQ+5PKo3299KfMaW1wji9XyKrgEeUwejUkKgnFaYrVogEgJpAEewJgTKAjzqeQnY8QovGquju++2Z2Bw7UkU4TdZ05gkB+SVmW3xNz816NYlxD3MWAoQdvOvjDNZQjBXVQPN3PAJtVeI1SyAqTdVrqX9UwUGV11JIb+06bAzIhlqAgi+8+McGi9QEBRuAwd3OfdWjnuYguufQKn964x3iQDhBqSTjWhqscG84LyUteH8vN3Vn1mQCNvSJXldfrBEzrBW4d28HRAr1yp3kLWjJuZ5c9O5uZddorpidoRhdu3ZkiKYsWLGbS/LwiWhC7jCWKFjCZYALHv2OiQvGDfB75XFZdxkwug0x2EEP5jHxK8wXrNBI4Vkr0yiIAYr7mCgwC7KQkhRBPRhFPcXY6gdZUHC2+yxiLGFBk51EdcAOG9OSraQYyoLoq3hrBFUGP0U8dicxYDG7u1FNGWcSslMlw4cbmeuOZNh4dbWPR1jZGRSz+ojBMLk9A2IsC6dmlLKqRPlRDnIMl7dUAKGnHLFBYN9ao0qbwymTYLDFIqZWPZYkDRDw3gJgsXXgf2BmsChAWeb9Z9a+GkEICKRo/V0IoZCsY6Cvgi9M3cOLoZfTdo7hEGxYuWY41a9fgkc3rbdYzFka4Gleh1lZ+BTWyAFS0YwEKOHr4OHbv3Idb1ylI04XvfvsHmDxrLnK0KyFjZyiDE4c/x6ED+/HZvn146KHVit0TpsxEorUTmWIVoXgSsVQLysWiee0Gity+yD5SXuQ7FV6tV3G0KXccqVje3LEJHglfmmfW99LIhfjRcrSg/P9I19mcywk2uIJ88N9Gy40bn9Pv9ZEOutH/LggIg02QB+W5/L5GB6yRAyvgBVhlQdVRi0VO5dfdy2ZCjJ55cIzLNWIq8oJ1thN1UGi0UTuLG1frvV0tU2+YvtfXTMBaKDhDqN0+rENor2mjCQYEG+/XOP9V5uN1i13A3LtRRPLFNsufnbBTgAHJGE//UUfFc+IzDuI6tWM/0y6bFRf7u1vSaInHBQiZq7FBQkZAJRRGierixaIK+kMUXyyXENbZSUXvKAchFcRjoYi6jGzO8KkJWvO4i9RQiTB+8HVLiPJ0r5Fybl1ZfpIc9TRYROZsYZSvEUE1V0CxfxAxjpaQRhoqIhGrIhWPoKMrhfaOJPLlPIaKWXUIWTSNRFKIVROI11IyqC/Xohgs1cyYfljy1LTBgws1CKyag0VgWfj+9PCd4A5l4ycbAP0qgUQbWWMK7mG54NMMsOqbwXGJGQxEeXD+TF8GCoMBw6eO/5r74n++GdyOtLmD3HyxTpoB4QiUUdFwvMgNl4YUoKxKQD6wPq/8B+NobUnh6OHP8em+3bJ0uHjxPMKhqhL/MV2deOLxJzB/3kKgEsKdW3dx5dJVHD12DJcuX7HkwQm6EZQRFP75X/wYi5cu03ouV2soiXPsKjZUJm1JoiOdwC/+20/xx9d24OIXZzHERZuM4aHVq7Fu3SMyqJ81e46sJz54/328/trrqmJy7o9AddrUqVgwfx62v/AdLFuz3io+TmXNAGFCM1BlKh3mCzh35gxOnTiOSxcv4dqly7h9hZ23fgOChZxEDhKpJJYuX4Ytj23DmvUbMGfBYgxkaMYbRjyVQgur1+WCzH337f0E77z9Gm5cu4x8dhCtbe2yjfjxX/0bzF+8DLFUu4yXyxr4zWDv3l346U/+Hrdu3EA+lwO96SdNmIpNG7Zi08ZNWP/IesSTEQwM3cPnh/fhvbffxOuv/E4HfTKRRkfbGEydMgPz5y4SlZaUU1Z/MtkM7vbdxUBmQJ5/PfQn7O1FpZhHsZBVYrN+wyZsfWw7tj/9HKbOmKXE79rlSzh74gTeePVl0V8548buKi0vNmzaii2PbsNTzzyDzu4x6B/I1WeqCGYS8SjSLUmcOPI5Pv14J/7w6qs4c/aslGKZZPIzf+tb35E40MJFCyWxns2zy8BA5fbZSMMhDzofvwIgHOkgluhJgGLdnHwEkwOf2IjWqqqknV71/e0G1xWWveS9p9GSOkL+PsV4ClTWrJj3mgM8pYJZgHDvapaPw+XRsLrNv/rpf8anu3fi5s2bmDl9OqZPmyYaF5Pu8RPH4bEnHsPzX38B1XANpRrnXAt6Hc4n0HyaRbNirqiuHrszfB8WQ+g9x2SaZtf5Yk5UwVo5jmo5JDDIaj87hBrHIrXP24qQBVDjqxowZBIbjpdc98E6Ib4Kb10xf7AaI0iJAjt9IcJPbxbvvidQANR9rVdV7V4zSc6H8yhz3kxAy2wdXFR38gcEgpy7KEqPTWIetThitdb6/GIjqRjGG7JzpM4WCaMciqBqg23WbQq8k0CUGlUGOMx03icfQiXOlCMICP3aMYSpCrrrgIVrEYRJK3WiLuwW1y0c6ivNdQhFQXVX4yin9uZmeC+6qWPReEEFa7XZivXzMX6h+n63PqE+gwn0KNEJ3ONSNYwKRwrYsSOLxHeLlSCyq2yUKfpdSbCgYjR7ikYN9A9ioLcfffd69fvQYEY+tUNZAq0sClRLDVURjoWlstySjKAtyb2QEDuitS0tqjS/Ui0EjZz7tHlRAR/O4znBBH4IAcIofyf11s57o7X7LJ2dP5tBJXgrFyqaD6ewSyyaNBpyLNmYz9f5UdKMJX/n540my4jEne+hW7uckyQo5JlWosIoVaElchNRx5tqvhUMGSKvRBAq23NXF4HU1jA7hAYIyxSiEu8kjLZIAm1hJp1h9PfmcPGLGzh1/DJOHr+KSimFMWOnYfPW7Vi5ZiUWLpsP6sBz/URqSYSZQLKY4rzLeP7prK/UcPTQCez+eD/672bQ2daNZ556DpNmz0e1vQthJqmZQVw8fRKf79uLD999B8uXr5AX8Kz5i9E2Zjwy9C7lPmGssTp9HUz4PKY59/H5k+9UeLreSCF+JID3/wUQmsBvA3mM1kUL5nA+H2z+PP56R8rT9BmV+Q8v7PufCeasikeuSaGfa3Ywf9DZ5/5tNEBo98pOqZE6hM2AUI2ZppyxGRCq+Fm/hc1w0J2Kwa6pOyTLFVLVjYJt95RTR1ZssllXnqoNkTdTHOXeNq9nf59kyxPo2noHGmveuOYZZ+oCNE++n/8+nfsu9Deev+tc1k/2YHEiaCfRoIr6dWHXzGjocYg7E1yx0ZTFXdwktZ5naSSC7lQC6VhUeTIBX67Egm4YFdJrw2HkyiUMZHMYKuSRL5c1X8h55mgtrkISTegtglmUNsMQo21zy9diPDPpkVtGuBpBuEyWAmfEbf4/W8ohU8giRGYDxysoLsniXn8/opUqojVxZBCPAGSat7VGkU6HMZDtxSBHDSiEl2pHa8c4JCMdSEbakYi0oFyKglNAoaNX+zT67SVjTd1rOFjzldmRKj/BzeLnMxpNd6fsVOdjsZru6CGOThPMIz0N4L6Kv58hHHb4B/wHfYEmYKxpw6HG8fGiCMEKwkhdBX/42iZs7GgvcWzJR4N8ZCpLwY5FIMGw7eOO88Dm9mpHTkYtVAm5jeoyUs1aNFr+XvjBqigucPPfKV0r6mRE1B8aZTONSScTaG9twZ5PdmHnhx/g4107ZXzOek1HZzumTpuCP/mTH2L1Q2uUQNzt6cP16zdw4LMDOHb0GC5fuSLRFla7mfxOnjoZP/rrH+PhRx7BmLETwAIpzbBJC5Akf6WCtnQC7ekEdvzud3j3jzTL3Y/ewT4gEcfixUuknvbss89hzuzZqnb/y6//Bf/0T/+Enju3pSza1tqGpUuWYO3atVi16TFMm7dQ4jEMQZwp4sYkELx5/Tru3LqleTnSYU6fOoU7t26jv7cP5SHOelDtrop0SxqdY7owbcZ0rFi1Co9s3IRJU6ehvasbA4M5netM4FM05S3mcXD/Z9iz+2N8+OE7uHXjGnLZDCZOmiybhb/463+D6bPno1ChV1lCz6b33nWpfv7Dz/4b7vXcNd+ZUALTp83GtkefRe1AlwAAIABJREFUxMMPr8OKFSsQjYfQc/cG3n3/TXz80bvYu/NDddxSyRbEYyl5O3Z2jHHVfdJRS5ID7uvvNanxSARDWbb4S0inUmhvb0NXVyc2btqCdes3YPb8Bejo6FLSdOHcGRw//DneffsNnD51UutycDCDwcEhdTm/9vyLWLxkicR+evsydVVGJjSkjTKBO/jpJ9j5/tt49933cOHiJdlTkD7FJPM73/s+Hn/8ScyePUfU1nyhLFoaqafW8fjXqaxJpMN1wYNnZxAEjgQI64eK32p+FqxeVLHDzdOT7DUam9nSfo8SHJio72p/UtvOJe8/FI1qdpDdVL4Uu2i8XyV1T4xCytkqelbyEGFB4af/5W9x4hi7g0msXL4MC+bNx6ef7sUX579QwWLdhvV49vmvYcKUCWhpb1PFj2uSVEoWPdiR4Zpn9S8RpycRD96ylDKJdUo1iizZF4cDajIc5sHKfckuv91bUqsJANVtcKVvHtTKH8Kks9i8hKfjc8977iz3tokTuDkIdcQi+vIUR/tRm9sweW//TE2tVLMtYSBbyypZ5ufj2cd4LG89rRneaSbUBFOcPzPvpQiSOrAsdhto8p5sln0F5vUIdtjR5BxHNYSSi5NMoDkLVinZNfLZWefQfCQl1EGKgzN21oxMhWcUZ/xM8IZiOxzwlzCNmDTuXBFl1arnypVEKS7o87j8zHX1bMURXPjEx67duspGQWUYNeGixmgMZcrtM0t8gAU4533lQbB1DZ1oi5QSjVrJv/Py6jWmB+5eW0mAyQ2LBbx+/8zsGbAbRYDIz5vPlyQ4lhnIYNB9DWWGkMkMYWhoCLmcgUIqjvq4GwJnbI3WL7AX4XwivRIdrTTB4gP/jWdXSJ1DCr7YvbVrss42n4GBb1kpOeqz75ryOXuRC3ZD+dw8Y8X2uy0As8WQYUa9ixtLkmLWON+ZB+ga6LdIQFiuoCj/S3tujNdsB5Zqg6Y+Wo6qg0fAxntp3W0SsjgBxL1C4TWKGsWR4H+VGHLZIm7fvIfTJy7g/LkbuHKpB51dkzFr9iJse+JJLF6+GFNnTEahkhMwj1QI1Pz8qhVlKFpFuijX8mf7P8cH7+5EKV/D+O5JePLxZzFp5lygrVNF4WI2g4tnqUK6Dx+9956sozZu2owFS1ega9xEZIplCUhwYISdCt5j5Rn1XKaRrzhUMtyvzZDKqJDH51ZiCASAXJAyOlou2QyG6ijE2lwOF3q6t8vYXEC3S/LytI1uYuN9g8+9Dg0br6mgLz5aAGI0un/GavBnxHDqZf3z1NO+4RYX/sgZdhb5Ooe39qg/g/tvb9BmQ13rJrBoZ6kV8zxltCmDfSCo9q/nAZP/2ZLmB42y789jb0hvgNDul/2cPz2chKYHqa7I6juIvrgnsRhnH8GflRup4qrLgbV2vKZGo7TngaZ/v4aQlgeEFgPqubNTclZYcPjG4qSzJnK2OnqGLibqMupNKPMwJDumMxFDmoqhYnNVUaC2gKwlKNQZlrfhULEooEg2mUT5wnHEaRtPpoNjBKoo6SisUmsmpZ5ITkVf0kg5X10RgBwaGhQo5P1ngYjUfsVcQtEIWSEUIyuY0B3PORaSoxwfiyCd5gxyBP1DfWrSFKpVtLR3o7N7IhLxNsQjLQjXYigVY8jmYggdv95bM0qGu5kB0BVcJMGKhR6IU/Qx2k+gklFXanAI3dFyrMLEuS2KDnwFA3dXvW0EFDtEfdV/pAoWr3dY1UYbmJUATzEKVg2GV0mGJZ9uUTaST3/oBlr0gXDoRWiYkDVXrFlZv2/zBkMpkznH7faV4nq7ux58+Ac3nMGF7KgNXAzsWhTzWVTJOY6E0N6SQndHO177wx/w5uuv4+jho7hz+7bQ5OTp07BgySL86Q//DKtXr9GsjJQ4C0WBq4OfHcBbb7yB61eugIMM+ewQ2tpa8eL3vo5HH9+Oh9asR6EC9A+xlEDRCANrLckYWhIR7P3oI+z64D0Jy9y4fRuhRBIzps/AiuXL8aff/x5mz5qp+cG/+/u/w09+8hN1C9s6OkWX3Lx5C556+hl0TZ2OVEcXCrmsFJa6qcY4OIibV69j14cf4sihQ7jwxXncvnULvb29UsGjkA7pnxrxD4UxZ8ECLF62HGs3bMDc+QswacoUl0BQxdFsOjSHKDyYxb49e7B3z26pf966dUtCAnPmzscjj2zAj/7yLzBh8jTc6xtCqjWtQHP19Ans+vBd/Mtvfo3egT4FxNa2bsydtxjbtj+DJUtWYPaseYjFTF305Zd/hU/37MLZk4eljBinyb2GiW0ImwI7pAXwwBflK5eXmEN7Wzuy5bw6VZMmTcGy5avkHblgwSJMnTpDZzJpXKTcsiO8d8/H2PPJTly4eBG1UFQziL29/fi3//Z/xw9+8Ke6V0yecjkLLlIVZByKEXjEsfOjt/HHN36PvXv3yby+taVd3UCqw/7gT36oGcKxYydI8ZLKeZxnYwLFhM2v81GzhKZ/8EWP5gNopM5//egOdtID1cbRizsuYVB1NFCsUaHIJTWBSqxlkZ7KaN9jNSUbmmdXkJLRHAgX/GUMLBX13DhjxcLMlcsX8Xd//3/i1q2rKnJsfGQ9lixahHfffgef7KZFyWHMnjsHW7ZuxcYtG2UgTUsVdt5Z27Pgn5N6LjuOpLaR+kxKKGki5VBNw+sEqlSOpfQ0zxF22fkZa+wUskBUqWhfENgQEHjtqhDFnnj1coa3XgbnHqsVqoeyCEQ7i5g6qjycNTMsRgIPUFLoLHFXtzTCA46KZezuWZLCxJpAhqCCiqCkzJCqwn/n9VTZVS7Q0sBMtrl+pbanIhc7ImVkWQwKJZFKdFtXRpYuBGI8JAnC7csLjjMG8Zq5hjMlVm5NOCARS8iehnYDnKfjn1lRlWVAKa/7RNEOXmM5ZMbCuVxeXaZEIiULHM7kDXI+wymach2ojxgh8IyAZTiCdiYSnN/iM6DSszquVQqVsOtJ8RUHYsxoUJ+dlhmcuySLJZ+zuVCuNQH5aEj0TSYGLIrJWLpQrfstikbKRIRVYYLhGCvy5hXJNWRUSBYvONdpNF/eE84I2gwmAaYVAMxOgTMtYQOmBPNeBp01dNJw6bfIpI2ziI56ynlEFs+ymQyGBgfRP3gX/Zl7EgIb6B/Q3CuFbljo0u2oVtTZZseOBQ4pKafSSKfbtVa4Fvz+j1O9N8FCCy1GwojHGadoBB1CkgJFTIRC9PI0lVnO4frz31tzSPRGqvlMks1yxUC95TtWifVg2M8dNQoQdm5ztqeCQpXPJ4xqiWAtSTkHrSUCYIAMgqJTAmVHgHu3FZV8CvlMDLdu3MGlC1dx+sR59NzpQyZTEPtkxarV2PToFsyeNwdjxo1Bf7YPg7kBRETBYb4Y0VqMx1Pg/eC6Ywza9eEu7HjlNVX2p0+Zi2ef/jomTZuNSiypokexkFfB9PDnB7Fv717Mmz8fa9atw9LlqzBm3CQMZNkJ5mxWSDGGgNx3lCxZ9+DC8h5/lyzrd0lJk2XQSF27YP7o/0yQH+w2jhb/fUeqDiqHgYSvpuFw3zV5sOgOlOaCo3+v5p8bzeoieKSZfYQ+zXDv1Kb3Cr6nAZvGq+j9m/Leun9ioODJGOsVkoNnY1BRf1jO6XLQYIfOP4PgZ/DXFgTrJalPmw2VfyZ2llhXVFHfUdqtQGWUflPe5fpxI2IqVlnHn901Y/pYd9C/HyOron3ApkfLTQUse38T/TIgKfN5Mnl01xqv15jodIWOejfX5iN15jgBHD/ewHPH3z9pKrDz5ma1efZyjzDOdEQjSLtZewnOcXaQQi8sJJWrAlzMqQUSNf/I66P4W1q4x67fqUqLoWFUUFbAJBin/MPAbLk2hEJpAD33epDPZxXLExSNjESQYWzNZKxgSJXyloRmBIuVItJkCkYp1JZCOt1img+cayT1tBZCa3sHOseM0ygQafEqguXjyOdbCQj7/CzlsDZ1cDMHwaBfQA0KSxAM2kHTWKTBIGthRSIEovS4ZG2USlPzgvWv+2UJ47DKkywSfPXCq7WNDgoDFzXipla+6A6t4EbyQ6yexjPSNY50D/UaAoSuqimajCUcQU9key/vjeU2DZMSVZmZlPEwKiFcI284hvaWNH73m3/B66++ivNfXFAHjY9l9oL5WPbQKrzw4ovy12MXgAcpq6s3rl3DiaNH8caOHfjizGkM9vWikM1qHnH9oxux9fFt2P7kswhFExjKl0TLMoluIBmLqNt2/PBBqVzueOV3uHL1GuipQpXS5cuW4sc/+jPNCdLEfseOHXjnnXekpNk9dpzm2jZv2YLHn3gSqa4xiKbSKOQLqBQLqJYKOHP8OE4cPYLjh4/g8qVL6L17TyCKnRQmVOlUEt0dbRg3YQLGT56C+YuXYNb8BZg8bRo6urrkfygPHVJOqdBEFyZK1YeA3NAgXvn9y/hk1y75KfbxcxcKsoHYvHWrbDNoLt87kEGqtVUR79yRA/jko/fx2huvon9gQI+vvWMcFixajieffB6LFy/FtGkzRYe6fPk8XnrpFzjw6W5cuXBas5kEhCxf08hY4LBkPjhMYAk2CDBa060yrE93tKFzTDcmT5mGGTNnYdbseejsHIOWdKs6h/LHi4XlNfnxrg/VGb50+bIJBlRsbuB/+V//N7z4wteNsqfE0DoSDKhMaph4pdNJvPy7X+Glf/4FLl68iP7+AQG/rq4xmDBhEr73/T/Bps1b0dLSpqDP7iCvnwHVW4IED6fg/hjpz07wengldgSKTPNr3ndYB0/U0d6UPp2Bg1eRKNg49DGo3p6xF9I1craPMwo10skI/kIGtPgNnG1w64nPjf9+5cpF/P1P/gNy2QE8sX07Vq1aiZkzZuDQgYP4bP8+7N7ziUBP15gubNq6GctXrEDXmG4kUmmAwKSYR6VSFNhi94FAjTOGmhtjZZIzQpwnMH6dqPQUCWQiSOVDgTNSWalmJjsGA4RcCzzczTPK5t/4FtKYolKqhCVMkEZiOc5ygwebHfq8YeS0EJwQSFIVlQUh13FTl5Dnv3lWEaioaxMOowwDBARBBITVIsFq3IC1/34yOvi+xKrKNMIIV2J6L16BAULrglrC7zp1WsuOvkrwHo3q2XJPsVRJ4Gn/DlHmzaPV5vyYdVtyRVjswI5UmJ0SajSOcrGMbDYn4EJQyH1qNiQV0E+DAJv3gdlRMZ8TyDaxPBNbIiDUnAs7UGJ5GD/K5haNNCRbO7eObY7HuoxW+TZArASoSkDE7iUPcaqF2jShy8kssa+xu0evVwN5nm6pxMsqtwZkwiGBXfOm5DwbgagTSXLsGs3RReJS5KOwlO8+EhSSIiJlQQom8Z4US8gVM7JSMZsMgsW87p3mEUu00KBPl30RkPO99Ww0h2lK2YrRmm/meqTQEqv47JLajCmLAvw7AuywU0eX2h+LgrLRMOEbo6QSuBsopC8nv1j88jOcmhFyRTGbW3RlKu/FqHY2CxUV1CLcIxFH0Y5z4McKA2GCzJJGMrRF6O/Jr0oU9+6UcPtGDpcuXMG1Kzdx6+ZdpBJtGDt2ElY+tFoWQPMWzhebJZqwwglpuDFS7nTes7NvNhhcYyy+ZDMD2PXRTrz52pvobB+P+XOW4Plnv4kp02ejFk3o/Lp58waOHjmCc5ypv3oVS5Yuw5p16zFtxhy0dXYjX6zUC0o2bmJMp7ponVN0tBjY+Gp0qXwXZ3hRvTmnawZcXgDF53YjgRKfdwbzrGDMD/7MgwqBX1YkbD4qRmKjjHSejfq6wRm+oKBN0xs9CBD6z677PkLBU+/tvRPd+wWv0QBXg7sabKD45xu896Pdg2AOzUKl6NNSjraGiMUiVzio+xA64Sc3402gY4wREfUdW8LGPZoBob8Ojdi5po4JxLBMYSw/E51yiqYBBVK+MHNgo5dbnB82FBLQKzExS5vPZhynGqg3q2cOo16nZuVNwZv5FUcxGMv4uVl4a6cVBGMPhebYsWc5qFx2oNDmtfk57HSxuB6iB2mN8m921giMOtDM3zVxrspzg30oEbsq4wHFBe+pKMzCI+cX07EY8gODUvdX8Y4sunQc2QoBYQkJOg5InTvufBITUtqndRGfJxle6dY280kUBZh5Rhq1cidCx6/1WafUdwjd02kGMMGFbIvCJGj9ItZicZXHxiK9HxBGRRkdHRAO2zCBZM8AYYMK1hx8RgwUJs01nO7QzP127zFso7sEMdhtHPY53cYYBj4F0BpbrLmDGdzswzYi1cfkedWYJamzHgIdQpu/MYVQX9O04glnewgimQwWpZxJM8uXfvlL7PjDH3D71m3kaCJeA5asXIHVj6zXTN3MWbN1SMcSCSRTKQz19+PCF2fx5o7XcPzIYc2kkZvM+bJZi+Zh87bHZN2QbGkHaQSalbAMB3EmH2HgyoVzOPTZPvzmV/8kIEoRFlorLFm6BH/x4x9pkb7xxhs4ePBznD57BpFYHOMnTcbylauwYZOpkUaSLSwFK6m4d+cOrl+5hJ3vvYdP9+yWPcUQqyKVKlpbW0Q1ZWW5q6MD06ZNkQLm/EWLMWvefIydNFkdDhmL+4TRdXnYGSSI5AHbd++uZgF37dyJwcEBdQcpyPD8Cy/IG4pV3ES6VYPCqZZWzXMd3bcLe3Z9gPc/fA8DmUEFrc7u8Vi8dBWeffYbWLhwMSarK1nGhfPn8POf/wSHDuzFrWuXlLDwfifSaXR2dWPcuAkaUKYUMOXd2cVoSbWgNd2C1tZWTJwyBROnTMaEyZM005dMtli3gBVeJv5KmmpSa/3og3ewd+9uJQGJZKuUYbs6u/E3f/M32EZBHc0SmcIjOwmy75CJNc2sw/j5z36Cn/zk71TVN6PWECZNniIPyW99+7uaBeXBQLPsoWwOra1t+iymejncy+pLD2uXnAb3QjDm+P3jD8eRfg/+XfPhNux13dSaT3Ds9wClJ1CUEmBy+05GspwRJNiSx2BJdDv9v9Z+RYCQYJFghx59V69cxk9/+h+Bagnf/MY3sHjxYkyePAk3rlzBieNH8eFHH+D0mZO4dv0qVq97WKJN/J4x48YikU66ZJ3GtwX5nNF4nIksK5byW+J1EPBohtcOGyoM65IlemM0VgE2BwiZ2MvbyAlCcf2QKuY9SwWHCHCo+igKnOsKuAPa7gkrq+bDSfoK38tEaKyjJY9D7jNn28Dv10GjWUyLjQI+xQpqVOr1gFDmwFWBXFVJ2cFh8kuvpKG8GQLXzdiZhEjxQ9/LqjXXKGdZ5f9ULKE1TUBA820CNzMT5sFo98Ioqtw3uu6Yqcca6cn74/J73AyhJNertjdbWjTHrL1BIQ6aArvijhJdgSPrEhEs+mq63xeaZXfJkSZHfFySjw/nUAlCTYnOzyRyXzLXES2T1fAQbQiS2r9MZvj8jdZqqp0UcSHAYSLDz8q9XSxVZXKsziYTK3k6EohTlMVAGmOBB5WePsw1La9IgkF1MdmBNHEbHkDmOWi+nCySEFASjDK9MXoZATHkp0hQmM1mJVbDLp3Ej4o5DA4OKubSXL1cYC4RUjEux2p2bkidLlNSNZXecimHcqVg95cd5njK1HX5jEmvTiY1LkABMvorci2Lfho1+4Z4kuJZ/PxGgTPhJKea6mxYNBMopaDGjCwBaSzOrikpzwlUSiZqIxp5mEUFglSbtS0VaijkK8gNlXD1ch8une/BpYtXcK+HasPA7FkLsGLFaqxavVrnVVtnu5YbjeRLnBcECznxunULLSvoTSqaejEvBVEWL9/549uYPHEGlixaha89+3VMnjJDtkjnvziHU6dO4dDhQ7jT06PiweqH1woQtnZ0I5ZsQZkz9MmkfIcpWsX9Y1IGBvCCHUIrnjUSm+Yu0khx12J3MDH3TQOnMNkk7hc8K5rzpnqH0L1RsAv3VeP/v+b7RsrTvkoR0neoh+eEjXvanK/6s6i5nulB92jnpz+3VAoKnluu+2bxzH417qXFvWAXeKTXH/ZsHX3VFEateOUPxjog5DZx8/l+Ltx3/ESfDqwnjSA4f0KCpjrgc8Qdna8CSsY+9JZq/uxp5ANBsRr7nLLBqYswBiU5TEHbe9SaSJcxCajEPEBLMyeUxVNGjCt5CzJ+xHX+MjbScJ77gDG9LR5Fiuc/z2Jm3fLnJSCk2CIVlBk/XKxX7ZUFvxDC5Yb/uheFFPXWAULbec5P0Vl8VKs5lCpZ6UkwppMZ0UKROl5bLosKr4tAlrlBIoJ8laJypOwzP7HCL/P7KG3eijYKwLOA56Y+XwDYh9GKaGgsQseu9bp21P2c8GYQGNz8fNjyyhnmBehpGP47g6o/tgW86l1zIHkQALXFPXI1yr9O80bUu7lEJhgQRq281AOOq2oEgKJ/7WCSGgxU/HfX2R72sYLfP1Lg1OeilDYBoesO+tmYxtiTn1tsUEY1H8ITyFF3aXBOs1x11JSUlPGP//AzAcJcJqsEnptszYaN2MSuxZo1mDhpErK5HKIxdofSSiQp8PL+22/h4Kf7cPLoYZQLeR32bePHYMPWrfjRX/w1OsdOVJeQ7XHNELJvQDuLMJDpvYvTxw/jH//hpzhx/ITMy8eOHYP58+biW9/6phb1q6++iouXLuFub69a17PmzsOmrY9i1UNrsHjpUhSZhFH8IBwWQN2/dw927/wQRz7/HBXSrxzwmDRxEqZPn4G5c+Zi3ry5mD9/rubp6LeXaG1DOJ4Qv1uHW8iq3/wstXJZ/lRMHO/19ODCufN46Vcv4bNPP1VbnpufCcYP/+zPRWGdPnM2EqkWUeeYcLFC+9Gbr2H3rg+w/+B+DGaHFCzGUjV05cN48cXvYB4B6dhxMos+d/Y0fvqzv5M34L1b15GkymtHB6ZMn4H5CxdhxYpVuo9MnNrbOtDR3o6OjjYlqJQrj0mgIY2Ozg5t5GLRz6wabQ+cJyvnsWvnB3jvnT/i5ImjuHH9uhRkSTOdP38BfvyjH2PT5i2ajaG0Oj+fyf0bLWtgoB+XLl3Cv/zmJflWsmvJNcaANXfeAqxevRZPPvk0li5drmulYTapdZybIyCnEAVpHs3xIbjvmvepr3QGf2Z4LGnEowdVNZsPtuZKr/7fU0YD1W7X/7NpI7/XLSbXDz7S9Ri8JSTj7Gi41tnZEj1THH92ogwQEiRcv34Nv/zF32Mo049Nj2zA6tUPYdGihcgX87h27QoOfLoXe/Z8jH379qBrbDcmT52if58xawYmTZ2E8ePHaNaXz1WxgHN+6hZydpe2L1QdpKqoVSVjkSQinD10dhgmaWHJgFdZJoDS+BMpjFSNrEKgVuqoOrAMEAqIuFhmctkG0HSQah7RDMTZvRHglLqlWTzQTF2Gt+w8RtkFT7kDiKCWe6qAcqFks5eFsrpB7LzGolw/pBKWVMUkHZYJQ7hSQrxSch2losx+1WViB4mJA3dIJK5OO5OWEoEPbXSqeYRrnPnj87C/I2WGh6LukZuTpComvQ8J4hlZWxMpV6gkoGIRyZTvrP8ZEtggLZPKrky6BDCJ0V0PRelBrWp/x/tB0EjQHI9bx1Lg2GIRVVvVHZRwiYGp1pYWrStTfSTlt4Sujjak0wkDUbWyDnvSgGLRuO4VgT4pQZ5+1dKaFsglSDKbEF5MnP1Vo4dKfdaPMFjiVU8g3XazeVl7vr5QzLlx3gteM88LdSnV2XSKh7qvNtIhtTx1QPl8YzYAVwupU8rOqhflIaYnuCYThF1jHu+Mb2JL0ODZAW8CQnbMK+UCcjkKhmVFOaVnYL5oYJ3gn8/RK6uyaGAibBRpUZ3eSQqzSML9bJ1BjQ24ziKFoQiU7cuDRVN6ZcEtHiuZxyZSUr+lR6WU/2oUoDGFX36Wgf4MBvqG0N83hJ7bGfT0DKFUqCART2H82IlYtGgZVixfjRmzZmHs+PG6XxLyKeXUshcVVkGJySvvswnHtaQTGBrsx5lTx6QL8NEHH2D6tDlYOH8pNj2yVbRbqhGfO3cOZ8+dw8XLF7XmOfqwfuNmrF73CCqhqOYGCxS3IGDn3rYwY6vYdVdMKMSCpbo7TeDOYvb9+dhI+WJzPL7vHBglMWrOBxs/Z+/d3DX0//5V3u9BAG+kn2/+u/vAlGuGNOeZwc860us2U0ZHzRGbWHQsDo30GYK5rU4xJ9DiaYoN+qk7/fwjbLLgaIBui1eifbphZ3W3nMKodZatg6eCmqeOuvXhZ1I178vOIGO35rQdIBR49RRkJ6/iCk51NoW6IxaD7VudT2Fg/dWLerpPjg6uz2/MAdkhMeY6kS6CUY4HZPOFerFDZ4MDhGQacF5f3sMChCxM2Xx80hVSlf+7XcDzix1Gqa7qEs2n2zqazjZJEdN+mSCj75QSBHtPcbOPYhGRoj0S1gqVpSvBmMbmTCsBIZku8hQnk4JsvZoUSgs8I2pUgGV+UJVKtD5/jGef5X2cuVZjjeem81sXjRYtiFU7HgwIbVHdDxT9wvcdtEYiNzIgDAYQp83VtPYbFaXGIm5WIbXVO1ogGA0Qqroxymdofj3//36fNL9mc8AL/ntzw2OkKpm/D8N44zLaHRkQ1u+8Eald5dq8oVj9ZULKQzZO+Xi+jJv7ywz245c//zlef20Hagz+8lmpYtP2J7Dtua9h8ZLF6B47Bhl2DtnxYJcoGkb/3R7s3vmRaJ/7d++WsqW2YjKBhzdswl/+9X+HidNmINnSoQSO1QZ+Ts4uUu46VC7g4tlT+Ief/j0Of34Id+7cRWdnhxREN2/ZqCRp50cf4ebt29qMU2fMxLKVqzRYz2rpxMmTkctzQ9RE7zp08DO8+jJtFA7i0vnz4k+zs0fD9rlz52HRwsVYunQp5s6diylTJonqxY1Q5SyMEmgmzeR00zcuJu845kj+6+zJU6Lyvf/B+zh54gSy2SEFEVZO//Kv/hpPPPmUVDmj8aQqVyxK9N67gz++8lvs270Lp86eRCY7pErRlGmzsPrhR/CNb3wXM2Z/ywoyAAAgAElEQVTM0vwfK/tnz57Gz3/xExw5uB93b9xQl6Gzqwtz5s3H2nWP4PEnnxL1khRMJtEUu2lpSUn6vMDEmbQm0hhU7a8gmzUKmmYHE3FRCoeG+gQG3/rj67h+7RLu9txBfqiA2bNmY9VDq/G9730fax9eLxBHMMekK5VO6R6zbnj+/Hns3LkLH3z4HvZ9ukfJLzsWvK5Vq0yyfPXqh/W5mHwxqDBomdz9cPPu5v052n5tBoTNYDBYrQwCwmCRZbQq6n2JScBKwqUTLgEaIaYEIpPIiQSEToWTCTQBFIsVSoAliU+KIPeAqW/euXMLL//mJVy/ehnjxozFqpUrsGLFMknzDw724czJ4wKEH3+8U4kggcn0GdMk9jR52mRMnz4VEydNUPCnITV9ydjtYAGIaqTquLGDzq5yqYRkvEU+oiy2SBlNXm7WMVTAd5Uq36Fi0sxftG7RkSbLGqMminjjKY0KaHaomU8bO5GOBSRjbsuxbZa86nzv6JPIdUHbmhRy+YIAVLE0iFIhK7sDgsIK5whLgnSakVKVlcPz/H6CRq6tKgEhfeSopkqaof29QK3mNQjWufZMWZPiLwSFMZQQj4YElPiL690AYQwlGqe7g5+G7Owc8bBld681nkQqmUYykVI3jHRcwRp1ySxB4L2g5QfXLpWPqegYcpRLA0RuCqZWUXeGljndY8fqQNbMlqPfhuM2u6HuLqM6KeItaa2hMmmV+RxKhRzaWlJIJUnVpHFxFeUIabq0SOBnqeq6SGW1DmEV7R3tii8EogQ8AjeJtAA6nysLQBR5kVCP6I5mRs2ESbN1YevQERDGvHJhjarKRoNicYCgmB0s7UnNPxcFWGWbQjP3cESdWtJZzd/SbGv4miYmZGI6BK4SS5Jpmc0sEijL2FrUfuvwGm2aoJBUWM6C0rS9qNiYL5ClxI5jRXPRpKZyXpSzl5xvJgNCVf4KwWJBQDMUIs3eze24pNJTR2120zqGJnJj1FoCwkSMVjNMKkkX5dlLQGgsDXYtCWDZ2cwMDmEok5O5fIGN9GoEXR3dmDhhMmbPnovZs+djzqx5aO3oUJyVXQxnlaqOCcBCBgE8WSAlshPoAZlAOhnD3Z6b2LfvY7FBDn62H1Mmz8D0abMwd/ZCKdjeuXkXPXfvorevT15lZN+seGg1Vjy0BvMWLcVQoYwc75dTjqZfYowzwdSQcH3yOrW4PnLtTcSVDbro+GCqaDBv/FIwNRoKCvx9s8/0g/LArwIIH/TzwcsZCeCOmhMHKKMj5ZUjfUwLtY17OVpxMwiOxQ6TyNjwZzBSo6MZVDfPEI72WYcBS8UBo/7Xu38ENM6Pug6AAoBQn1+HQwPomGCXM61XPPEaI7auNGPsRzmspOk4PP7PXrzGAGJdHIaFTjZBRB31XUxXBFZ8swIWgZEJc5lmg3X0DBj7bqQAIX+GxT7Nwht9Pc8imROYkUa2d0jwTEJ29DzF14Nwx2JRjYyU9rpKq4FB685xPILvb0wUWVmUCUL5ReYBRw3CKjYxTyNjhPZuraTGM8azEE/bqlpJPoOyveEse6kmFXiyMgSK3X0RmOd8vRMR9cVfxv9YLYl4qZUqo72OcDQy8BttIQcrRPUkTTcjuFAbXQNb7KQ4eZ3O+1/ZFvBwhcBgYhjcaPd3DUYwrHZDqqMlmyMFK71u4NIe1IEYtnGG0VtHpkyMlMByDs+ytgBltF6X9vHXA0LrEjKB4CInGCSNJEYhCH5Fwhjs78WNG9fw63/+Z7zz9ltm8aEzt4Ltz76AZ775bcxfMAcdXZ3IDOW1AJlwpOJxZAf7cfjAZ9iz60PsfP8dtaRZ9S6Fw1i5Zi1++KO/xMy5C9A5dgIyWYoFGD2IfiqJaAjJaAjXLp3HL372ExzY/xmuXrkuamd3dxdmzJimmTWqmBIQcsj14fWPYMPmLXh02+Oa/4smknWFN9pnfPT+e/iv//d/wu2bN5AbHJClxsQJ4wUAly9fjuXLlmuurrOjUxuI1SyasNP/LxKPolipYXAoj97+jDziWlIJtKViov7192UEfnd+8L7mEq/fuK4kjmBt5sxZ+LMf/RhbH31Uwh2kWjIpYoJHFdK3Xv0dDh3YhyvXLztACMyZvwjr1m/Ciy9+V505E17J4fyFs/j1r3+Jwwf248ali0riSLVkhXjL1sfw3e//Cdra23VvBocKAtqyvnKJOD0euaFz9ItUNdy6H0z21OEoZHHv7i288TpFhP6AwUwf8tmsqHnz5y3AmjUP42vPPY/ly1cikzE6LIMPu5AEHH39/di3dx9+9auXcOHSBfTc7VFgYpdwzJhx2LLlUTz73Ncwdep0dHR2IpclfYI+dnEzuBb9rjFw3lxEGemg0qoOVFX9IevnRvx+De7xZm/R0Q7dIGAMRhgF9FGECYLfNzx6WSzQdfGb2PlQE4RxzIRq+Pfs1BJg8fv6+3rx/jt/xOGDB3Dxwnkp6y5Zsghd3e3yqLt58yrOnD6JEyeOoa//nqqPBH30KEy3pjBj+nSBQ+6ZcePGYPz4cWjraFOXWHNhiThSLQZ2mAynEy3qxHAeTJL1JnmpiqK63SZf6g7FmDon/Ay8XqmTccZNLQnOd9vcm83bOlnxgEIcv5eARQkaFRk5l0AT9DxVz6xbkxnKWVGGRreZLDKZDHLZeyjmM5aQk1ZaqYkmyFm0KG0C3JxjkcqHDIPsaJYLKOczAgBGaTTwwo4bC0vZXEG2KuyEk55o/nE12erwq6ubBuWk8VKdlcWNqGIdTdcJfvMF8+AbzGb0OWJVYGz3GEyaNBkdXWOQbm0XMOTPEtzSxoOJw1Auq2SEgJAy32GCW1L9KkwaSigWclKSPXnqlOjkcxcsQHtHlwbZeH8IakGTcwlI1WyesVxRwYrdZ4l5DQ0iM9gnxgeVS1kFjiSiSLYl64kEEx0B15DRYwmiOru7RJnk9bHIl0wmkUqn1cln8YgCYV2dHfURConOcGQgmUI0kVAixGfEy2hJ0cbBfCVFFQ3M13KP8ZnwS4Uhqu8yHiXMy5J2OVwT/KgcEWEXmHtZNDFWvp0oj5m/s3vJZ0KASmDv1h3V+FhoiTrPSvb6nOCNYocEzQhk2W0Nm8gVq/6kmxYMEFIUgpRYenbyWdMyo0xRG4o0FW3tsmBBRWsBTYlImOeXAT0TmqABfTJhSSbrLqR+Ok0ml7wVFQuZPPLmq6sYjaOzsxtjxk7EnFmzHRgki6VbKtNFzSeZ7Yf8JN1cJ4F5VN31qs6oRCSOVJwsgAquXD6P9997E8ePH8bFC1+gq3MM2lo7kUi0IDdYxL07vWhvp0jbOEyYPEWjEwuXLdf4RGvnGInJ5OmhGE+oayxASODuO4S+IOQ7MhaorUvU9MvH+WC8bc6nRsqvvDfgg8BI83s1x/TmTthomDL4/iPnXvcD2+BrBwHVSJ+znps2TcKPVqhsvk7rnDXnyFaUa35vf0Y+CBA+6D5o/43CemsGucNya8kCm1WcOnW+Q8jYpfPUOoQKOtInUFnRKdaamKMf21GXSp6CBgYNoNpV8/N6D8hgvm7zh4ZNvHeh/p2FcqfcTPsl5k8Sl3JzgvYMeGY0KKM8IxkjWDhi6S4cozG9o7Ky6ypNOVM1ZodP5yDPSBYSfe7gfDBsGs3HJt9xdYRe11G3y7Z5cO5vpRB+9tL/LpFIAkJ2B1nk5ZnM9yxrRjqaiIlGbnTWEFLRsL4SAoQsnBmNvlQrqtNBcbRMoaz8mpR83uBhTTjFWbOkUjFSSuZUQ04gmUsgdPRKr3wIG9Wf0ZaV/f2XVTFs2N+/hm+qNv7fD9HX/6ap0jHaJgx+f3DBPmjzCWJ582lHoQouttGC3Mj1r+Hf3Zz4moTs8I3sf2K0qpUWSGATcQzVK+cF5afEB9b8oG08r5TEZIIHV0SUFlaZkwJPJ08cx44/vIKPd+3SgSxqViSK7V97Ac98/VuYPmsa2ih3n+OhbgdfKhFDITuEsyeOiaL57h/fQElDqxTUDmHRshV48ZvfxuLlqzB11mwMDOYFUPiLHULK3FJp9Pb1K/jtr1/C/n17ce7MF0pEOH9DYMjtwmShfzAjIs/Tz30Nm7Y+JnP1ZEurquga/BVfoII/vvE6/v3f/jtUS0UwLeEGnTxpoiwdNm3ahHXr1gkM0utFSVGFykwh5Et5lEjfYiWbBx8HaWM2K0dT+f7eXly8cAl7du3E3o93oufuPSmW9g30q1O57pGNePa557Bi5SoFLVagCaQ4t3Pj+lX88Q+/xZFDn+F2zy0M5bN6NEtXrMaGDVvxzLMvortrnBuiLuL69ct46+3XBD4P7t2L9vYOdHV1o6OzCytWPoTnnn8BM2bNBD0fbc7LEmtWqJjUsVRcypfQ1z+oSh07H0bnY+U6hGx2EHd7buC1Hb/HG6+9gmIxKyU6zuQsXrRY4jjPPPOcAKHmqtw8Je0+OL9DitG+ffvwzjtv415/n6h5Si47uyRX/uhj2/DEE08i3dKqahtl55mEpdItSqq4foKS1MEYEdwj9+0XP2figsVoRZt6IunoDc3vNVLy0LzvtJzcz3su1Ihxo4lJoOgV8EUy3QlX2BItjhR432UhtSyCQj6PsyeO48gh+oDuU/UyFo8gRVMglJHJ9GOgvxf9ffcEHLjYaSVCgCHPImcIzw4K/4704tb2FrS0tqClrUX7ln/H7+OvFM2oQ+ysuDWTSMgX0Qbn2SVhdcGUZHk4ihojEGs0Ph2OOqAVWQQs+XfZoaz8NUUDlbw4O4EGqFiQYmeQHT8m/tbdTorBMJjhAcVwZUBC1dcKAU6vLFq4nmVcUaohmUxj/ISJ6Owai7bOLpRJR+VX3Y6CoizWEbI5NQMIpHrfvHEDN65dx0Bfvz0kxfkwZs2ei1lz5opBQEp6jZ+Z1D5+BuMOC1hfvnIRX1w4h6vXrgrEMykm/ZwU7ikzZqJrzDgd0uqb8gCV5UdYRSF1janMW4sgUWHCYnNuFPa6eeu6fF8/P3QQ/YODWLN2HWbPnYfxk6aKpsSCT1FR3o0CSLqTINkkwyO1GgZ676Ln9nVcvkRVyps2E8qqnnIzzsqlMW36DLS2depcYFzK5fMCyzx8WVEmAGbxgK/JWWneQyrRdrS31X0mDZAx0QsjkmAn2lRhCep4HpBWrGIPO3+uOyiQGKPqqDfu5IweC1SsxHNmx56FJXHsprM6T+EdK5iI8u/mNrlO1RWU1ZLVrU1oxgkU6cy2WT11DZ0Xl9GXjcosuxszhtR7KmFV0kmmCWMZuwGktJuADj1sGR+59gUKCzZDyXtmYNTex2Kb+X/xNdRpVAG2It9DTyumH6KKka77SfCdducd2SUUTRs/brxGCLq7xyIeS+iZsYvJ1/VWIyaM4TQB4il1IEnxTyfSSMVT6O25hVMnjuCdt17DpUvn0NfXg0SCQkdpxOMtSMZakYq1YdLkqRJTmzJ9JiZMmYaxEycB0QRI0s6xM4MIosmk9qdqLxQmk+m1z++sWOfFihp/DjYMGpTN+4GSfd9IpCzL2+x9Ruu+3XdOjMBS+6qA68GZ7Mj/OhogbD5TmnM6Z87zwLdsvm5vw9CcC4+UYwffz5gGXyVLbVxOMyB80OcZll+7QpC3deHPNSijri3k14sTrLMz28YP/DOXxQRp3A4I+W6l1SLtswwHhJbjeNq6uqmOommA0IRmLN6xEENNNs76G3W1QYf0Yw1kPxSl5szOGceSOPpUv0ZnB6f8wimNi8Hg5hmH7Q+/vps8E/3IBT+nAUiHCQQInWei9zl2ANrKy2QEWNeVscSo72WEyCSRACFDHOn+NcREW60hzkIVO4QFKpRzxryMcCIiH83BXE4+sgSEjEuGS62ITUDEPEDx2DHNyAZrqcTRkU8idOSyAcKRqjlfZUMFAZwb1glseJc81aMDP7odhM0bP7gJ9JpNfoj1akxgIHlYJcNdbPCzqDLhPJn49x7RNyuF3nctgdca6R6MFLR0Lar2DBe+8WB7NNYqF6YWvTa4icP4XSCAKRauM6xxgNAOP+eZIrGAqjxHurva1JXY/fHHeP/dd3HwwAGBwVQyhbbWVjz+3At48vmvY9zE8eo4SHVIh2UZyXgM5UIOl8+fw+6PPsSbO16VAidl9VlNnDNvAR7d/iQe3rABC5etQP9gHlmqjboKKoVlWpNR9N65hbfe2IF9e3bjyOeHHSWJaneuKiRFgoiSte/84AfYuPVRTJ46XZ+cJuppzuqEwprV2/HqK/jbf/d/oC2VRGsqhczgACZMGI+HH34YTz31FB599FE7eZzqVDZXwsBQAddu3sJgLiuFUXb8mHCbT1gR2YEMrly6hGNHD+PQZ5/i6KHPMTCYMZGGSlWehV974etYtfohTJ8xQ5Qzm1EpKZBcv3YVr//+X3DsyOfo7b+LHGm1sTDWracozmPYtu0ptLR0KPiEQxX09t7B/gN78M6bb2DHb3+HiRMnKQlmd2Tq9OlY98gGrFy1CguXLNEsJ2lZpM2RVkW59b57GfTe7cfdnrtobWvX3KTERWSlUkEm04fbt67j9R0vq0tIxVl+zmKuLN/BTRs34amnnlWiGzx4Ll++grNnzuLTT/fhyJHDOH36tOa3qF7JytvUadOwdetWCf1s2LBRHSMZVg8OKSFsa+uwYkJgjji4h0fa380HXRBsNRdqgvvdB3etNc20NYxwm/fnSInGMEDoguNoPzesquwN7d0+1Ayq3+eOYsm1Kp+0sFf6hOSgz5w6iY8++gjHjh3B+fNnbS6sSlqnDYeT+szZqFQqgRkzpkv8J5FswY0b13Hjxg11bjkXpXWQSojiO2ZMF7rHdKO7u1MWC/y3ZCgC6pfxgKWYBoEjE1Kag3t/QHUOnc+bFQSM2kgKMQs0BD5KMio1Ue76+wbQ39eHzMCgqWrKI48qoKxJWOIuGw4lzSxKVdVNTqZaVWQiqGPnj5YynI2LRIqiu509c0ZzwKQjphIpqdcuXrJMyrlTp89ENRy3OSeGiFgcsVS64bEariFCW59aGRfPnsWZE8dw8ugxCU3pkAuRfhrDgmUPYemqh7F2/XpMnDoNibYOFIcyKOaovGly4rQv+OzAfny8e5eeD8Elny2teLZtfwILly7HhClTNderJKJUQpzG4IyRUpEzimY6FEdLKOHgHeN2GcdPHMXevR/j0/37JFpA9sPa9RuxavXDmvsbzOaR0awlwa0pCrPQwFjLwhfjaM+tGxLo2kurmjMn+XQFTii0QpohrV82bNyMKVNnqEiUYTU4k5FQAuMYaeyMEQStmd4eDNy9g57bN9URTpMmLgoC6af2eXhdISoGJ5ISopIdhksWWDhQJ5EdR5oyp5KKUxJeoDeeLC/Mo4t+fRRxaW1pFdhn55p/H4vE9TMsDpr9i6nFcg3T0L5KcR+nvmc0UnbNfFeKM8tWuGChrB4DeJ7Xjet5pFBhlN3OpMUHzm1qz7FDDtGuec0slFUI6hzANPApuQ2FBAFKiXwV1Dk0NcIc+gY5v0jaKYGhgcIKPdrKBLHWiaDgD5WhOzvb0dHZhrbODqTb2x311ISK/CyPUWidqrgSYhOy4S/R3KIJJGNptNKSI5rE2eNH8dm+3Xj37ddx9+5NVGukyXEtJ9DW1onp0+Zj0fxVmDptBiZNm44Jk6Yg2dqBSjiCvqEc+jM51CjoRyXrZEpdeca6WjGLWpmzVNaB0ZyV84/z87N2Z4JNA2/NERQuefBojg+7Kjw1FQGDsfhBeaF/Pl8lL33QudAMhprfX7HuAWNG9+XK92llj36Fw87IBhYyQBQ0uh+lUcLnYPTE4e/xoOv14KSZZqqnGngWwfzA52smksJCxcgqozYX7eb2XC5ra9zWd3DtGEByiqOOqukBY/0a1VFzRZ6ARYnm85z4pY0yOFDoRlbU9ZKYlVFb5ZHovET9Z8w7WjnzOClus2hpjUQVpvhFUOnXv6fWW8HJ3SuT1Q78shewz2HiXv69vW+ueasaBZYMHT+rK39giUV65XcyEOznGZ9qZJIkEghRBZFS4iznsBNKC6daBREWyIo5Y6jQgicVk4/hIBkm9IulACPxgSZDTFiMZyVjMmno6oayGBiJoLOSwPhigoCwzwHC+xdxcwL3oI1oN90qsI1F1li1fn/xAPTfagvEdoW+s14+8gHI3Xt34f79m9U//XU2Bxqhbre5H5Rw+sVfDzgBoZyRPvNIQNRASeN6FT59dcVW0/B15F640RM0UQJnQFQHhQ8ChDbfQIhNc+wwOjvSOH70CHa89ho+3btXBuWce+ho78CkSRPx5HMv4olnnkeqtUVV3wLnibyyUjwiEZkbVy+rm/X6Ky9LgTM/NKQFy4OGg+lbH38SazduQpZKagJLFGWoIhaB6JiZ/l7N13HwnfLYvFc+iWcllgt12oyZWLx0OZ574UUsW7kScSqfUVilVJbHCjsBlDN/9+238F/+839EiUIOZbb780owp06Zgkc2bMC69evUqeKdzWRyuHuvDzfv3MWlq9ekyrdsxQosWboIixfOl2gKAdDp48dx+cIF3L51A3du3ETP7dsYokBKSwtmzp6DzVsfxfYnnsbYceOk8imVQCao4TD6+vpx4fwXePnX/4SjRw5iINOvSnQ8ncT2J57Clq3bsXbtRiX2uXwRFPspFDK4ePGsAOE///znsovgF2lNnIWcMWMmZs2eLdXXsRPGo6WtTWqCVDvNZAZx58Yd3Ou5J5P5WbPnYMOmLRjTPQatba0CIb33enDh/Bl1B995+3XNknLNUDxm4oRJeu01q9dhzpx5qqgbtSqPK5evyK/wzJnTuHX7JrJDQ+pQsnI8c+ZMrFi5Etu2bxc9l4k754IIigkMyTmnuij/X0IRTtr5QYCw+TAfpvLp9spI3ft6IcEpkwU7hCPFp+aD0f9/cH6inhC4PwyLG1bS0U0UbHIGtdxl7KjwPdmxUMXNVfRtVsK85TR3VCljoK9X3acvvjiHS5cviPbnZfQJCFnA2bd3j9bf0iWLsWzFKixftRrXrlzBpYsXcePGTdzr7dWMG+fWSHG0WS1WQkn5MKZOG33KNLfVUELTUDwPNsU+U/hkd5wztJLcZ9ytVtRV4tqXTDbpmuWaKHcskHDOlL/SKc6aJs3PLk46TVVVVt4DPouWFtqjdGLp0hWYOm2m/C9rpPKEImht6xAwLeT7cfrUMbz/3nvov3dXtFO+7tQp07F6zVosXLIMc+cvQo2zZiGjepeqIRSq7LpSQjuEOAU4y3kUMgM4+vlnOLBvr6xoent60NHSivbWVqkOF8IJtI+diLVr12HBosWYPmu2ZvPkcRcOyZKht/8edn28Ex999CEuXPwCvb33JOu/fMVKWausXb9BYhws1nHdD+XzphTj/DY5H8P1FClFEC2xG2u0QgqWfPbZPrz9zps4efKEgMRDq9di4+ateHTbE+r+s4iWKUrTznyl2FmLRFDKUwm6gpZEHLdvXsOFc6c0E8w4I7YRxXAqJaRSLeoCPf3s85i/cAmStIGpQHuRBRsVaVg4kZhAFD1XL+LSudM4eGA/bt28Lm9ZKlay+zx23FixKLgGshSK4vxnJKbkoUBfRHaY6X8ZIuDmLC1HFdgNJHvBlPgogmIJGBVqqQBbEyOE85hMOhLxpNYPZyTprUpaLPcRu4mksKZ5FiVJ8be5Ham/SuyKiqAGGJmRqpDBvan5edrzhBFzAjbeY9NVkZWUqUMof0y7JutwRhCq0DaFXUfSmk3cwsedxqwaBTCYlLEYwteqolQ1oOSb10xsK2XOEfL12FWgyBDvOa+f+6SGOLv+nBMUvdZeS4Vp1/m0PMjOfX4xjnKZ8cxJxpPoah+DSDWGQqagM/nTvZ/g84P7kMtnpArNuUmOJsyYMRdrHt6CLY99TXuOwmq0Q6lSXZiCPuWa9hTHKAgEq5x/VEeignCtIOaCJcGWo5iqaAMA2nRxIwu2uOtS/aZcKVjICwIM+7O9TrBoPxKQac7Hgv/ffI4E87N/DYgbqXA4Wq4XfM8Rr6WJ7fKgPHn4meXm4dwPBPPKZmDsAYmfO3R6fvW3GumeBl9D3ciAAql/vS8DhIwl6t7XfQDNdsKuwynSOkBo9jEGPshca3xWox0bk9LYbt5D0DqGzi5D/9QoLBg0cKIrjtopQBkQy5GOgWM6qMDhzO49m8DTTflvFFdkvirBKmpLOKo0zwUfz1j80myf6ww6JOgosVRMs4/QEOhxgFDXavGEmGMYY9DJf4hlI4/FBiPHd+JVlOWXRjVcXCIYZIeQgFB25QSEBgrjzDdoFUWauou7sRRtkBgXMsofeU7zc5sgnntfAkLXIdTzcZilrRDG2EwEocOX+mrmDzPyMv7XgUK1swKAUFupcU9Z/XIyr6NVgkZM8hxNMhhsHpQM+s1hfidOZOEBXdBhGzGQJDYnqP496/SzAIVWodRxnUeqgI0WrCh+YnVBXyW0GQvXNrRZJSm68fU9NcY2ilF1KE5ACXigtTWB/Z/uw0svvYTjR4/i8uVLOqTGjR2LOXPm4ulnX8DjTz4jShYrFZTLpZ8T50hIWeG8yr07tyUq8/orv8fN69dEr2QFe8L4iViwZBmefO55PPr4U+6gqWpzMVmJhWtoTydQyA3i2OFD+OjD9/Hmm2+YH5g8XGh1UEJmcBAPr3tElXNWuaniaQcWh3zpqcbEGhLV2LfnE/zzL/8RVy5dxN07t3V4kpbHxGLuvHky3CWVkVXNzGBO1M9bPT24fuuWZmK2PvYYtmzZiE0b1+Hzg4ew++Pdmku8fOG8zeawUk9hnEgUk6dN1zzj+g0b8fDadUqSbeyMyR4NgmPq3Jw6cQKv/PbXOH78CIayg3okrR1teP7Fb2Dz1u0ypY9GkxLUSCRIfy1hYOCeZhVf+sd/RGYwY7Mr2azuCel/Xd3dAnljxo9Da0e75pYGBgc109h7pweDfQPillMg5oUXvykQOWECDeIjuL9dgYoAACAASURBVHXzGg59fgBvvbkDH334roycFdRqDHIJiU7MmDEb48dNlMADEx1W23t6enD79m2BQQJE0rdoQt/e0Y2HVq/G2rVrsWHDI2jv6NBrMTE2dVIKL9CHx3x6+Hq8P0xyvgwQ3g8KfWd89KpxcG9y343W3W+OXsP2W900ePh3+QPKpSnKV7wWGH/elWesykZPO24yZ+4dBIS8LlFnnZdb0onOkLJ2+85tCc0wYSbtj8CDgJDCJ//0i3/E0cOHZVy/cfMWPP70sxjo7cWd27dx8/Yd3LvXi/7BAdy9ewe379zEzZvX0dfLebysulLcs+M7u9FG+q5sQsy3SabolPHm86GYRiEvSwkWbpiQs+BC+okSXcpQxxII0WcOnEerSPCJSTzn0VR8oOUCpatLBKf96LnTIzopD1FStlk82bhpK5YuW4G2zjGIxBISxuBsGn/dvH4Jn+3fgzdeew19vXc1H0jmwvgJE7Bs2QosXrpCsSXZ1oFYqlXJR6kSQa7MLlrEEv9yHpmBXty9dV1gcD/tVS5dlGrw7BkzMGnCBIzpGoNjF66gN5PHrFmzMGvWHBVE2tvbrfuOEPoHenH56mUcOvT5/8Pbe3/HeSVZgpFIZCY8QQAEQAKgAUjQiaQoURLlq6TyNdWnp/3u6b9q95z9YfdMz2z3zPR2z+xU1VRPdxmppJI39Bb0FoQnPJAOiT33RsT3vfyQANU9tQ0JBwQy8zPvey9e3IgbN+Ty5Yuyml+RAkRcinnZvWevHH3uuLz51rf4s7mljRlzBKqoIgdbACRuDkGqXC+pIsYM1NpVWSuvUvTj17/+RxkdHSWzABRWjM0PfvgTaWjCveVkmaIKKgwFWiaajmvLIKENHR97RDXJf/jFz+Ti+TOSzdapT8A6mZzs6NkpP/zhT+TYiRdkR28fVZARpGG2Fl4aIutsBF+R21cuypVzZ+SzTz+Sx48eyMrigjQ3NTLLDHr89s4u0mqX8kVZWkHt3ZpmGpfQ9gHjAmlz9BossO/V6soiG99zrlO0RhWJKYoAxWO2wQGQ1+wg6r6RcSRlnw2dAYQB+OopnoU5loZyKlpCoAYRmTxm8zIEhblGtGLRfpqov86gRryhkYwWiIxRSddoo84EoLPJ8gttQMoeg1bqVF/XKOkUSgniYLX2ODNVXh5Lt+MoGMVcZEYzoVntYwZkuFZG7SoAa05SKVVUBQugvIb6+mXWja7X1zNYo/WWCJ5pvSBEJngYAEGsPOznBIQpKVWwPjLSktsmy7PLMvFoQn73/m/l8sXztPfpTEpaWhplcmqGe9Tg0EF589s/lB//0V8yGAnne2m1EKmJrpNrjHpYpZkXCyoERUCYgkgZAKFnPtQaJimjYUaK4+LvCFXmI9AX1FQ5+4nBKROnSmSlkiAy6RuG/tbvAxBuFjQMQdJmoDSZDOC1Ri3XNs+S1gZ4rt4ZzzW/v+R5InCt7W83EEZrB1Pj4xKsJD5V/RkFANXn1bo27ipBhjDK8pnwkGcIQ0CIgH50z8w629hE9G4Fgq6QjJ+kajoWsWNriwarPyZI88CClggQEGa0jhhfrMuELTJ6uWfj8BqDPEbHpECZ1UHinKijY+sfaHNgX4wyjErTZyAYc5i2pLqnOTOWJoJDkBxkRoGtcO/lFLCIZv8A/JB9jMY7EulBsFlptfhKgwWUy8k6lIdxTjAwsAcREK5LBowZ1BIa4ES9YV0G9dSoiQYtvkDfDACQIB73u4YAMeyPtnvyzGHTckXa59aeDQhrw8TN/6oNXt3B03pCXYD6dyr0bPLx5CL0txEQ1ShsDg9TK0Li0q7x9VSfuCqCEqTr7QYi5zMJRDk5EjL7SoSNi69rRV7C6/Bzr1lvMY3PqQtKc2wqfoSAFOLxGkKly1GaHXQeNBNGhUDdOhXpPv3kI/kP//6v5O7dOzI1MUnHa9fOXVTjhFPyzjvfY8E9soNoywAhAfQkYiPMclHyK0ty/szX8uv/8Q9y9/ZtmXjyhHUtHds7ZWDvoHz/x38g3/nBj6W+sZFRbmQZYKHqU+vS3togldKq3BoZkd9+8J78t5/9VIr5PCe/Uta0FuW73/uB/PjHP5GBPYMEIHBC4JgSwBfzVHXr6miTmzdG5L1f/0Y++ehDZj5ZG2U9MKHcB+fAXGC07lVaJ/pYFQpUB337nXfk3e+8K9/9zjty/uxZ+ejDD+QffvZTeXj/njSBApZC1Dgnu/r65diJ5+mQHzp8UPoGdsnCIgQH1KjB+QG9C1F/qJJ+8N57cufOTVktLDPqivYBf/ynf0HK6O49Q6RXwKlChrC+Hg+yLFcvXZL3f/lruXjxgty+dZO9IRFxb2ttNUOmEWsA9IbmJlJRkalZRwRoDQp+OdYD/smf/YUMHzwo/f0DBBbIWL7/3q/lg/d/LV99+Zm0taIPV4NU6tKyvKqqd+hdCNlzKBTCeGlkCMYYNFDtDQaQMDx8mLWGL738shw9ekT27OmjyMfCIrJTMIZpUrLYg4d9SNWgIDOW3GRrBWyqAKPZ9a0CO9EmGNDEw3UeOgfJ41QDQlfKUzdQgywBCLWsoP/NAeIaQBU2GUpAq3AG1761PmG2ju0N0IhbxVbYp5BKtkppUXqhyleDUoJxhjOLdft//G//O+Xju7s65dSLL8p3v/dd6ejskuaWFkFDeK6HNShWTsro44dy/uwZtmJZmJth1qYxl5ODwwelr6+fawGUOdQosdH62poszs2RKois/8zkuMzNTFOoBBkM1CU2NDaRPrZtOwIRHZJrbKEiJZzHjo4O6erqks6ODj5zzJH7t2/IzWuX5OatGzKFAA364NVDDbVB3nr7HXnxldMyOHxIWto7ZB0Ac60iC3NzcvbrLzg3v/jsUwLhluZGWVlGDyj07+yQfUMH5MDhozKw74D09u+R7R2dksshA54jfRC1lghOPbh/R27fGJHLFy/IjZFrzKzt7h+QN994Uw4MDklPd4+89+lncu7SFVKsEW1FUAT30d6Oert1mZudlQcP77M2EQGVA8P7CVTu3rnJzbKpuVVOn36NbXAG9w/TjmQgdgUaNuqtSGNShyOXaZJMXVYeP3osjx/fl8cPb8v5c1/JV19+SruIudLS3CYn0bbl+/9GDhw4JDv7dkthPaPqxwXYRm2LgLb1uUya7XBGH9+T61cuynvvIdN4WZoa0ZcOjNSyZoWyjXLq5dNy/MSLcujwMdnRu1Pat3cycEOHREQWlxbl6cyMfPz+e1SMvn1rhLa9IVtPG9Hb2yOvvgr6/3Hp2zckdWz/ITK/tCwrK3kqwWK+krWyVqTg2OP790hhvX71MoNIGIsd3T0MGjU1Nkl+rSzLoMUuLEp+BVlk7BCqLAqFUNwvABOauFMVG3VGeB11sAB/DRDKweJUyhkWKkAYe+Y1QBinQXK5RrbeaG5oZBkB6KnMSDZpn0jSWxtAHc1KUwvej8wjaHaqONrU0CbZbFPEatDeyd7aSRMBjKojI2L0dMyLfB40VlyPBc8BCCsIEDVInTRxrgLwrFUKUiyvSL60pGsYKp5pF6pQP4hNUwgEoVqMpAN6CacYeMW6TmVxvoIsTC/L7et3ZeTSDbl45rxMT0xIW1uLdHa2y/bt22Tk5m2ZmpnlHvrSG+/Ij/70L6Wru5dzeAE9PNmHrJGqv6CmsR6KiuPwMTQggeutMEMYAMIoO2BNxd17sxpNFw1RfyamjYbelTri6vg6E4wCd1v0oK7+fAzYk4AwtPuRj1iD+pj0D7+JL+v7SxLAVSUNEn0UQ0BY65zJQKn/Ti2AhF8bnreWP6yZubhPbHj/mtiJs7n6ea1n0wxhNWMvBoTK2lO3wOv+9GcZfUC5hlVpVMfeMoHWloSIxLQwlBEOeqKWGej9mOiMbrCWIXSQp6CQjey9HNjbQxg1Fsfw1gwEneY7eLYZQbsoGOS99cgoiqm1fl36N/MDIEYF4EgFZlWTRpIFwBHtjcisp9I0WhvpdaawVqDoGdbDwv+xPo2e1dQcugaZ8N68iVSpWJuBPh9v2+dZ72+PCJ+DmjOo+to8pyJrYKKgxVUqpYAQGgYE68o8RekSMoTYK7BfIxsK8TivW6Yph0NnJWhgi+F64HdmFwrSNLXyLweEm2W8NgeEaiCqyQcbl2hyQYSgMEHe3VSJyYEXe54kgJu/ttmCx+uMBCREaNwIuXEKF6seE1o+GwFhLSMUGgi0SKhQxVA3T2zn6CnIZUNQ6C2TFRCyYBYUHdNcwgaCfkuafaiTTz7+nfzf/+GvZHzsiSzOz7Ogf6B/QE6efF6+/a3vyGunX2dNDCZ8ARs2Nj00vQWlpVKmI3v96hX58L335NqVywRPucq6tLW0SVfvLnn3ez+Ub3//h9K8rZ11J6A+grMESlFHW6Osl/Ny++YN+e0H78tPf/5Tpq2h6onaCzhl+/buY3+/73zne5LNNTGbBnqZi6mgxgqJmG1tjRSPuH3rlnz04W/l3JmvmFVDKnx5GRQ6iAJAWRGc83rJpRtUOj1dJ40trbKzv491RK+cPi2vnn6FzvTHH34gP/9//6uMjT6SHajF2t4lXTt65dCRo3L02HFS9rZ3dQmi0kvLqCHBUkSPOQDCtFy8cF7OfPW1fP35F/Lo0UNZLa2w2XFndxfVQk+/+hZV5WB84Lil03gmqO1Ky8zUlNy7dVvOnT0jVy5dkqmJCVleRI2mCh9AoQ5qeAAQ2UYU/WtfnkZKjjdRjOall07Lj378E+ndBRXKLmZRb46MsL0I6o2uXr4grS3N0gBJ/FyDitSQJqH9B5UxYlLqEI/IgPrZwNYgULM8fhwtEk5SsAJZZThVyEyitlNpvyrLjvUBQ6rqotqAulaN+5agMKpT2ShUlQzghJtUlbKXbXC1zlO17rAJwZG3PzogjG2LZeFjUpPSQuD0YQugeiAogQoISf0yuijGEMYX9UWU0yeVTeukACCQfUdtH6XzrT4Kir6N2Yz83X/+W0b+0SZkz0C/vPbaK3LkuaPMmsNj1kbg6zIxMSb37t2Vj3/3gdy6cY0qlMjydHVulxdffpX9LFta2kjTw/lwoxANgsDUg7t35NbIVRl9cF8mn4xadi5FRVOKXuzolv49Q9Kza7e0tXdKtrGZNMLW1jY62jgYlEInJybk9rVLcufaJWaWMWc7O7ZTXRH1axBO2T98UPYfOspjZpC1zKN2cFq+/PIzuXH9Gtfd4L7dsn9wr4xPjMrU1JTMzs9JU+s26erZJX179kn3rn7Z1t4pLU2t0pLVGkJQpx88fCAPH96Xhw/uy8TkBEEHaNaYs2+/+S2qgzY1tciVkaty/eaI3LtzT6Ymp2RhYYmZpoYsWBBoKA7RnGXp7u6SgYFdMrB7gEDr+pVL8vD+Axkbn5L9+4eZPTt06DnZ1d/PLBrnHSXJVcAHVN5iYU2WVwoM8Ny9PSL37t6QudlJZtFAicXX05l56UL/uSPH5cUXX5HDR49L4zZQNRVkU7EW9h7R4xL68i3JzRtX5OL5r+TatYvy9OmUDPTvlNZWZAHTcv/eQ5mYnCYI2L13P7OECKyhZgy1Z96jEhnK23fuyOVzF+TRvbu00a1NDdLZsU3m5wCWy3L46FE59vwL8vxLr0hXb5+0tG6XhZVVsgHYF9AUdddLBZl/Oi0jVy7Jua+/lC8+/4Sfb25qkkOHD7PWuru7R9bSWcmXcc9PSUFnFBwOKYITC3OsgQS1trJe4jwcHxuVmZkZMhfAZADYqUc0JVVhuxG0i8CFkP4KeqoJRsCGZWDz6xAUBD3apOVJa1a6KeodG5sUZCKrR1GGFGyx1jcigILMJQIG7DOKvcP2cTi+yG4iW0Abh/NW4Gwji4Fm9EpdTaF+NNUsdYKyBQ22VQTN5SE8tCpQzQXVFDaTNUTMLEDsRsssmLEHGEXGADWN2NMwB1KrpIs/vjcu9288lIe3H8vc1Kw0ZDJyYP8Q6+jRq/TMuQty8/Zd7lUHT74o7/zbP5H9w4ekp3eXLCwpIIQAEfZH+A5o5YEgjfbKVL8CYJC5oy0BYVz7FYMxFatyW71ZQDAEc6iZ+pcAwqSv5XY7AlY1wOBm/ulmoDB5rCSIC0Fo0ne0iRONRRKkbgYINWu2UcHVzxXue/Hf6CHWrCF0nzUcH4JBo31WA8KYuhuC4CQg5J7Ffrha60bmTEAZ5WIwlVFW9RrIgb2JnpvrZBgt2Wvuomb17OGHOVhdSGLVZE6WMyadVZYFQQuUB/mxHKzGz8jr+zAOUS8VZdehlZcppTN7bW20IB4Fv0d9JVV0p8/NVluQWNSG8s4hV6VjqxF2FVYCcH0SCgit5YZlHin2QhCu1+TA3XsHw+7kwEyDUjZshrWVAOhHDT4k6iDthYAS7DSYasgi4ieCaADl8Elgx7LZBjarBxQiIEWfXbDyqE6tInPZxaI0PiUgnDXKaHXe7pssqA3vsbYTERXLWlDE2TKNHmhti56vliGJBskbkHoxaeL9zvmvlR3E39jXA8Uxia/wnLUWvi+cUAY/CQg3ZgiNuuJOp93fVoYFb63AyYQoBYUeMC4AhGpr6wwMksbGnlUWUQI9jzQd7c+EDRa0TdSyfPbpJ/Kf/uNfUzmvWMgTEO7Zs0deevGUvHzqZTn+3AmriahIkTWWQpW3lfwqr7y9rU0e3LsrX3z6qZw9e0bu3BiRxso6I7Kt2zrk9W+/K2+88x1p7+pmrQJU9xANStdVpLOtSaRcoKz+h7/7UH7xP35BAAeK5PzsnOzdvUe+993vy7vvfoc1PvPzy1Iqr0tjc6v2IVvOk2YJipROdK1dgWIpACGktkHbhCIoahEhoID+YOzVlIbj3chawN379srg/iEZPnyYGYChoUG5ePasfPq7j+QXP/tvpMXCAT8wfEgOHT4qJ0+9LHuH9lNqvlAWWYaMPmhdjAgpBSqXzciZr79iA/srFy/L+PiYFEoFyTVlpaunS/78L/5STr30qjQ0tVIpahUR8nWo/a1La0uO1ClkIq5fuUI6760bcFrvyOjDB+YYiiytLLIvFdL+qPNsaWuV7a3t0rW9U3p27mSd1unTb7CvGSgciPBev3pV/vvPfyqXL56TB/dus4UBBIMgpoH2Fs3NrTI7uyALC4t6TayZQaa2ThobG2Tnrl45ePCgvPDCC8wiD+3fz3uHoAayi962AHQKrAfKpZuYDGogIVgEw8J+YjW+tgJrDFTVAnUmKJXc+PHeWpTRbwIIIVoRbdRmhKPfwwxhkD3EGgMoRKQN44aMkmZGtT8kJZsJwKAMi8wbitLTUl8HY7xKYRg8C4wTHEJkKBDUaM41SFtTs5z54kv5/JNP5P3f/IaO8pEjB+TNt9+S4ydPkvaFDQVBrdHRxwyyvPfeL+X2zRFqce7s7ZZ9+/bK2+/+QE68+BKzak2NzcwCA2jAIUcw58bVK3L5/Fl5eOe2jI8+knTKHML6OunduVN2Dw7JkWMnZXD4CEEZatJQf4SNEM8Z54bg0IULF+Txzesy/fAu2xjs2rlTnj9xjD3P0AgbFBtQjkGRRMaqraODQZGpmWk5f/6czD6dYduXd995W95841W5ffuGXLl6Sb4+e1ZmFxaZSdnW0cVMZaahSbY1NktXY7PSzJeW5OHoY5mcniKFFk7u9q4d8trrb8vpV1+XU6dOU+UUVNdKZUUWF2bl/t37rBt+8OCRLC4sMDDVkMvRvvV0d7Ju8/DhQ9pbdGZKRi5fki8+/Vw++eRzAoaOzh1ycPgw63ZR84zWMBDsQaYKipSzc0/l0eiE3Hv4mPTOu7evy+NHd2Wgv0dOnDgq/bt2UTbv7NkLBIXYvkEdffn0GzIweFA6unp4PQgWoJ6unF+Vp9OTcvfuDTn79Wfy1Zcfy+rqorS2NsrLp05K30Af6eSffvq5fPHF13Lvwag0NrfJseMvyOD+gzKwZx/tHxy0pdW8XLt+Tc6ePStL89q64PChYRncMyC7d/XI5599IpcvX5Km1lY5/Nwx+fZ3vi9Hjr8guweHJU9FWbQlgZInslbrVLKbmRiXC2e+lM8++Z387oP3SQFFRvbNN9+kKNbg/v2Sa+mU9XSzPH36lLR0BNHghUCYbB5U58KKNDXlZG0tL8tLyBx/JTdGRiRbB/XTbdLds4OvQ5V3Ob8o+eKK1vGxzxdsEnoNot3IqpTyZVnPV7TNRF7bSMB5RU2j1iHWSToDMZk6gkIEtzDWoGFhrqA+HPaxjXWuyCQq9VV7q2qNpH83QiymsYUiYbDpqXSFaqzZbJukUyhZaJHKGlYl+oaB5YHMNKBWWkroM8yyEGXgFMsQqskzEIA9LgMWAoSLoAo4Dzs9K1Ork/L4yajcvn5fZscXZHWuKD3bu5kFf/mlU9LT2yNNLU3yu48/lS+/PisjN+5I9+CQvPqjH7KVE+pxweqASUbQFW2nYfKgsIreqQhGEYYgi2L04tg+hnVtmiFkFZlp2KnNZPe2yH9L+nIhgAsD6ElAWHPD+AZ/rGXvk8yRWr6l+3DJfSX8/Zl7Sa09zkYk2k9q+LbJRIf+rmNdy9eu9X7/m/ZfrS7RcDAY18EGlOf/GUC4rpTRsO2EA0Kt50sxqRD5plqMasJRprapWibWjEJTQqy1sx62zFzj38y8KZCsoi17XWs0VjovCU7RwxZCTwRaXIHRmOJ1XKMfn9lq04OAwBTqqGGnYD9UY0CvTQEhhP20qT0AFa4IgLA+rX42r5FBQgR7AAgRLAbmQBmGMt5wTQwgI0CL7JxRNF1sROesBaNJadfSKlVszgjkyrJgJ5QLBIWVOihka9A5i+w/lFWRFeb4rJPxB3AMnxjXinuD/49ev6owDmVxbV2G0hCIdYFFQ+bXalma5vNoO7GwDsd7K9BUc3HRQmiknDdmPTniQJPmoF16NV4sJtpQAwzGC9YVhWKerRY2x19G3VbzpDTu4EsHWkVltGjc7yEJHpMREf+d92H1juQ2W+QjmlzmyEbHI+0kjvYYYyJQWQqzKGYM8IMyt9o7LGoPa4DQqWt29VbybQuLVCP1Xj2ziGuDCub1kWus8UEUF9FV1ND09vRK/64+6e3p0Wa+BpZdypfgJwUudVYWFhbkyZMnMjExwZqlDBtyQ02xXvYODcm+oSGNbOnao6MMwYpUak2mJsZJgzuDTNiVyzI9PUNACOfhhRdelB/96Mdy6PAR6esbIACEcYEjg4WUL5QIvrTOVPuuYMJPTU7I5MS4TE9PytOn0wYIF3mPuADUW0B+G+IWcIzRgwzqou3b22Vb+zZp37aNtK77d+9SaCe/uiId27fLzl19/EbfJoi5gDKAOYPFrAbCFr6FnSbGUcc1JtNTk7K8ssy5jYULVUeAy56eXlJQETzSVLxRDdE3hrU0WZmdecr6vZnpSR5nemqKGQtyvksFRsdprJqbSB1sbe1kb6n29latM9zebcIgtFBsUPyf/uav5cG9OzL3dJqURGQsDxw7KoND+2VgYI88fTov8/OLdJ6UvquiEgAqnV0djDjv3LlTWtvapbGpRekRyK5TDdH68zCLbcbVxsUbvtLQBlXu32RT1aTi1mpuSbDogDDc9Gpt7rVAZqxaqA5NrYymm5CI1E45bS0w57mtTlJBtVHL2PRVKRoKVrEetdcdPqc0FM0ygCKHzB0i/ejzBoB28/o1+fC378vYkweyVlqW/t0Dsquvjxk/HAnPDOtwYnyCIBPZ6g6jPyJzubNvl+zctUt6e3tZi4rMHubmzNMZZtfv3b3LrBoEQrCWkNVryNRLcdUUyFJ17Lu3vWOHdO2Ao9km9Q2NspLPsz3M+BTqGSdlfGoC6Q5pqs/KgQP75dDB/XL40AFZWpyXB/fvycNHD2RmZpoOAuwEqOgudLK4VJCOjm459twxOXnypBwcHiYF9P6D+3LjxnV5NPpIxifGZXkVASID1ojMroOCpw17uUHXZ6iC2burnwI2Bw8dkb2D+6V3Zx83NQQmQKuADPniwhKFmAAmEQWmLUynGZhB9g5UWPR6hM0r5ZdlcXqUjIhzZ8/T9s3NzpHijjWCcQW1GxkxsBA8aznxdFYmZ9H2Ao5CShpyWdk/NCjHjh6lncUcuHTxEgH13Tt3+WxQy3tw+Kj09Q/w/KhtRER3enqK4PvW7Vu04aAJQ5F4cHAfgzW9u3qlsblRzpw5I19//bVcu35d5ucXCM6hPoz5wsbMFkTAa7Nz89LZs4tU/5MnT8ju/n7pbG+Xzz77lC1RYBORUYbg1HPHjsvhw8/RbqJ3odaxqzIdntW9O7cZlEPbHbS6wdxDgGvf4D55/sQJee3116Wtd6+k23ZQvZZ9MR1FsBSgAHF1BgUKy4syMzUu7/3ql3L2zJfS2twkBw8OyxtvviWt6B+ZzRL0oSF0qaIy7AgMqLqwqtsuP52WxfHHcufuPXnw6JEsLq2w2fvggQO0nRCagBAT1FnBpwFFGP3KUoiUWwYdiqegHQO4MpgDsQXQtHINpE7T0aMKHxxDpe2C7lpZw72gN6HS8NN1WQaesZdBxZaU13WI+yA7UKftP9gGRmmrEJiCLQAHoAFMANCRV5akuIIa3RWZLhVkdmlF5mYWpDHTIttbu2Ro35AcPHBQnjv6HFkdoKj/+r3fyKeffSYjN2/Jjv4BeeXb35bX3nhbjhw+LssrYLfUs261VEI2APMffhGsLsaSGkkqsBO5f0H/ZCvtUa6SUuxixmFQgZms//GaQTOzFDKx45PxwKYz1V+YJ0lQtFlCwqmoG3FZrd7PG8+TDNDXDEiGnuQzqKh6m2FFqn64FkgO9yr6mdZ9euO92F+i+kt/AkbXrGAdeON2fa8KARnFRXmlcYaObSqQUzAAav4sdnZPfjABYeJw9GmdVhnt0Qq+onYRrvppoDaaH9HW6hNDM2W4X+87GP6uojLKXmIzDcxPE3Qh8DTgx4016vvnc1azfqBmey2ic30806b7rgJO+DMq2rLG+mcI43lwm369B3KrrwAAIABJREFUXaMey4WotG7ZxexA3tSaE8uwRrRfHR8Vo9KMp/eYBMW3XLbsqZfNGeNE8YtRa5EAoa1RUFhXQSsiDUaTMovxocq59hZM47vey3XW6dPjnKC1k5huAoDwSREohF/LFkWrRfraSr0FwMxIrliWxqVVSV0dXVynFHQND6nWooz+BiRPoQRXzdJia77uk9NbDbjUKpwqKLW5jKuunCoHTYGULTGPKrAuIqZ81XIUw0Xl18gHHDidHkVxEKcRBGuHYE6fHjuufQwzEiEYVKdQJ4U6qCpBtvHanCSbtJxcxbYIFRD6MwjBbfxvtaq8ZqTjWYuhjSX9fl2uFpPcr9UVPpmCRiG+RQ84cV25zfu6MO2tlFnSbRHhIBgE46jMiEJzcxNFJgqFFdKQwHEGIMRm83R2hqqV//DffyEjIyOkA0EYA/f5wgun5K233pLvfv/70tXVzSg/slCY3KwFRL8/FN2v11u0SQWIEOklfa9SJpADfWyB9CNQtrROBxs3ejHBmenq6mRUx1sTYGwwBnAMQTXFN77gSDHqD1VPMxi1itdx/FCinFlZqDuZPDLFDqjAFfe7cTU1L7LGMbRxM3pQaeEzwJ8riUKcBo2TUbOD60YrAlwfvjMN7ZTzb2qqZ3S3VIAQAChmFSnnV+SLzz6Rf/d//Z8E4qzRWVuTvoF+eev778jJF0/J0aNHZW5uURYXlnW8qfpazzYkUCpFf0hkCmGAQNvNF5VCEM21ZL1E8JrPO60L9lYo1Zujr4ekLUkCws2ipJGxNMPphv6bRlX9XpIg8puA1uRGnVzb4TXE/1ZKHDKwqAFAlJ7A0JroQmET2ZfGbD1pc1MTY2zRcvXKOblz+4pRU7OyrXUbQQ4AIXoCgu8PIAZBoZ09O2Vubk4ePXok+dVFzocdO3Yw+IHMB2iYk9PTcv+BgjSoXXZ0oun6ThkYGJDmhqwsTU9Q4XR6cpoOPOYssiW5pmapzzXIwvKyzC4uyfzyEusfIH7Vs6NPdg8MyQsnT8iRI8Oyb0+f5FcWZXJsVK5duyS379winRStLADKsJ4ROW3f3icHDx6T119/i21TOjt2yPzcPCnhoMOi3969+7dk9Ml9efp0koAam1mpoFQ2BjCaEbzYIX39u2XP3iF+o36tpa09CuRgw69jv0ClN0VfwfbmYTu363guaSlLprIko48fyK1bN+XK5cty++YtXhsAPOxQYwMUM0HUgdnT+oxlNDpeX5ddu/qkv69fdu/eK/sHh9jPEGAPXg6OB9Gnr776gjRxqHfu7d/LDCtsFZwSgAiA7ifj4zI6+oQ1Qg1NzXLs2PMUtzn63DHp7OoksLh2/SpbZVy9clkePcR4zWhrDlO+hQOUYYCskT1L9x9/Xg4ePyHHjh1jPzyA4bNfn6EK9VdffiWT4xMERaDyD+/fL319fRS6oqYdaIylEqm6oCyDGov9Y8/eAVlcmKcthmLp/gP75a0335Ke/UdlW98gnxfGH/sRdV0QtEO9LWoCU+tsg/Hk4X359S//Uc589YW0tubkhRdfkD/64z+THX39kmtpk3wBUXqLrpe0LyBqb7GuENx4+viOjI6ck3MXLsjVkRvydG5Revv75bW3viU7etBWqVkWF+cZbMP4oOfq/PysrCyvysLcAoOMK4uLUsrntZ8oFHObmtnCoX17B7PkAC+qwGs1+7iHOg0grFMESIPiaB+DrIK2fgFVOCWFMkRk4MghSwlqKQCh6gNgPIr5VUlVylSVTUOIJq/tH3Cu1WyLrNXnuK/079oj+/YOyYGhYdm3d5Bq36jfBG36l7/6R/nk00/kzr070tM/IKfffFtef/1bcvTo87K6goHPMoucXy3JSr4oDU2QsIea9xJVUDNwHEspWcfirgFiNtjsoAbNWn9Wmcha4Cq0s8hsaRfS6i8FhLyCqr0nflf892fZ7eprjhMdIZDUPQVHD0DThquKayO3AqvRPQegMAkGN9tH2BYtGNMalxD5k6EtW18zQGjD4sDSd15vL8Brc9o2fFOCEP0mGIQPAUqoXQO0AFTsSKXVgHsQYFbdBvULtW2C+cxRjZ+2wXK1UB11yxZ4PpnxJQWHziWKjxOYalPqVBBktExThNJxtXpBgkirjTQ2DeeRsX3YhsISOrBBvFdkEk3tl/X+WbTgiQVrvJZRgZLW2HorChXTAwsg7k0cJYPs8lUwRr+r/JYK+vtqVpd4wWqTUd6kyVS9V/XNtF8waapr6BG8qtlZC0w74CSdNYXAqwatVEROs6SUiiCwVt+YiQ4RtplbWlohkwaAUEW6QI3PSQ418aurkrryeJEJ6FqAcDNnjlcHQEgZdGQHddJEGTWnS/J9cXNKAi1/SGqCYuxo79Vl6qDQRtoBYWLxPMs4+AQOjV1IA/UHGoJCHwcv0A0fei3gEL1u6Wmf2rFxjPMOfvlVjqQpk/rn9LXYkIX4OnoPNxUAgxCQWhTGwI2/N4qUcJFr1Ffvw42RXh+b/HrRsClZMbqXEmlCryj0vFtcZjQVipvM3lEePCOrK8t0UK9fu8qGzB9/9JE8fvyIziyk4EFNO/3Kq1TvfPHUKdIY4SiiqbUqV0KqXg0OWscj06qUXF3gLMpnNBOLTWvuOPdsI0eNBDYagFNk4RANDaPKoP7QwFh/F6VLImqiNJ9kXWg4r9xgaG8ZXbSQFo/mh9N4bT77ZhMHx3X++3NwgM77gdOFZslQgiwDrCHIgAJnbfSMGpZCCUXJUCOEYum6VFC7h0gAaIGL8/L5xx/Lv/+rf8eMI3tGrq2x0f0P/vAnFJ547ugxbXSK5snG5cdDVcNjYJtODWpJtF1AOBfDTT4cl3Bd/P8BCJNAUE1CTBmtBcZqXas6G9VS57U23vBvtRybzT4Tbv7argI2Tp8j5jF7lq1VVOxFhE2xqVmYTrH5N1qq3Lt7S27fuia3bl6WyckpZsDB/4ehh5BG944e6dvVT3C/Z+9eaW/fThokWlPcu3NDJsaeEICBIgIwtrC0yF50WL/IQHV2dVF1c3BwUPr6++lYz0+M8XNPRkdlbGxCns7gnEVmOqiwSypQveSam6WprVVat7XJ3j3DMrjvkPT2dkt3F/p7trLubXlpnpmjifExUkSRmYOoCgAhMi19/UPS379XBvr3SAMobOl6KaxCeRG1ahWq9S7Mz8j4xGMCwkIRAiQlKRcR7VTKDrJg29o7ZHtXN+tn8e9sAwQz6qkWx16hxZLUN6QljR449sXnQyKFS32rkmwUzEMGqK4i2VRRVlYAGuZIS0fT+9HRRwJWADL6cMJhdwC2YP9gUyCe09axQ3b27mSLl57endKxvUPa27bRDiHAA2opMqg3R67JvXv3ZBR2cR5tPRA0MDVQRHMpEpYm7ba7d6f09+9m64u9+4bIYqCacrqeirUY5ye8tjGyJsDooEiPgOGBmuB2Kq52dnbJzr17pbtvF/8GJT2sVdRKInt88cJFuX3zpjx++EgzqKk60mJBA4eAFzJxZJqslbhPA0wODe1jtnFycpxzZ3xijPMaAYlDJ16Uw8+fYhN2sBtY82cqoFDCLqwsy+TYE4rT3Ltzk/RnKJ+WywVS1d/9zvflwJGj0r9nH9s4QPnW65NcyQLXgtYZ90auyKUvPpRr10fk7r37rH3s37NXvvXOO/Lc88/LvgP7KVCm7TAQ1MP8yMvIxUty69o1jgHUfNFv07PPUJndN3RQhg8dkXS2kUq5aIeEebW6uMRWSLC7xfyyrC4vyPzsjExNjrMWEnRVOI/ox5lrbCQ8KIGmWQHzpaDZziL6/ebIzoDAU2F1RdqaGiSXTkl6HeMvDBB0Dx6QHX0D0t3VLbv797A9S3NjK+nKyEiCpXL77h1577e/kbPnzsrUzJQMHjws3/rej+SFF1+RwcFDsrIClQFQZVukAHpYsSTZRmQ9Udu8KuupMkFh3Vq9pKheXl2+kwQ1VXuium6Rl5K0l5vtGZTAQFuaZ/hxG4N9SXbYRkZb8vp1/6hdxuB7ybP2geQYbBWEDOsINztucpwoIfgMQLjhWhmDqAaEWJzqLdm4aAouUqp3Cp0DQn2/ZuaYFDBVTAeDbA1njjgVqRmQrw0IrQLMsmvmWxJkBfMj8umNAxcpjsa+sQaQtASKPpcBTA+u8/4iMZvYhyXXDgkA66vpvkg0buy7qz5YxLjz8wMYB8kAbTURaLEmMjP4VdvjIOClX0zQ2DMME0bROVG6Vl6X/Cp6qOq6iYLaVKyOk1K4l6jsBD1iy6peDWDK94F5RgVV4C74oEpppY4DACGAKMTJcljPqnyuADzFwDTqIhEchj3APs/2PfzOkgVYXyzEgDAqcAxm81aAC5sdKaOh7HAgxFLLwQoXba2oS7XRiWldmo6u5kyHC6V2pF4j84iAhA8vcgQiiqtOSn+A6kBq4jIEjw4MNqOMVlMqYnpFvN6teWcEgu28Vui6cTx8wnnC1RY7M7IoJlWKaS0jFY596LhHNCCP7ESQS+mx6tD6eGjaGZ/PZdMUBkANB4RrIGYC0IIlj8jt6GP0W7sj584pTfTBg/sEiGjqPjw8TKrYK6+cZqN0ZAiUmqlNOKleaREOgMJ6OAIogEcPKTw7Rk1MqS0Cyyq8w8gzryNNeo7OL4mcQzwrAB84bz5OTvfD51ijFVAras33cF74ZwE8kenWYEdge4Pgh/89ZCdS2Y33gmiTgkrCQvD0WYStNGCde1pwvloEBQ5Kp/7cRZVlyyVSuSCU8x//+q9lYX7W6lJSMjQ8LH/wJ3/MZtgHDhyMisARacJ1AYT7F86JDKjSVdOUSq+9ubpiWGwIfUx/H4AwPOdWDkZYN5y0J5t9Du+rRTN9lkOwleOymbOgVHPlM8BmIXMAqgbaOFBSHjW3yJytr0kbmrbXCXvzTU6OyvgYBEMmCUBQ84kv0JEBBgcGdsvA7t3M9MGQI6uHrMeTxw9lanxMFhYXuOYgRgHlWDZOb2oi3bF3Z6/sAq10J9Qot0s2XSf5hTmZnZkhVXFiHOecoQAL1jgEp+qzOck1Nsm2jg5+43M7uvtlR1cfqZFQNIbKLWPNFbSTWdAsDMDJygodYFdvQ71c27bt0tzUSooai9ohaJUCzRJKohBVysvc/IwsL8+z1grRTmykbF+ACCZaDTQ2MXOWBVUv26AiHljDZaPqoOg/g/ouugmRHTdmfczAYJzZQSHmBuq5dP3BIQHlFvcCQRx8Y4xA5UOmiU19c9oAvb0d6qXd0tq6jd8QfgLowvomwYfBtzKzadPTE/LwwQN59PCBjD9+LHNzTwky2ZIAvUxzOWlt20ZQiSzQwO690t3dS/CLbFc6naUzXcjn2SoDIBzXiGMvI4uLjBNazWSy7A2JQBy+27s6pKXNwJlN+JWlJZl9OisP7t0nMLx144aMPRmTmalp2gLYIAguqFu4Lp2doJXvkIH+fhke3i9HjhySx48eUsn69u1bMj4+LouLi2zxceiIiswAGCECj2Af1h7s+dK80osnnozK9NQ4gwHIlD14+JBKosMHD7M/7fDhIwT8CAIAIDGIlkqxDhUZ0acz03Lv5oiMXDgjc6i7A/tjNU/xHwjlnDx1So6dOEYaL2rywXRZWVmWpcU5uXXxkty+dk3u3r3LNQYgV4S8al1aunf2yYFDR+X5U69Ie2c368FhD5F5Li4vExCS9r28IHMzU3L3zi25dfOG3Lw5wnEC1Xbvvn0UOIJacDklslpWJWc4Y7C9AISYP1cvX5Qnjx6SNoqwJL5h1yHkNHBwWPYM7Ze9e/bKQN9u6e3ulVIBDB3UIK+yNnbk5g356syXcvvube7TR0+eku/8+I/Ym7J3525ZXsa1piWbQx0uQOCaZHMQXYPyKdYmnMWy1KOdhsQO7lY+WmQPlRdfBQg3C8ZV+3QbAeFWPmZsn/9lgJD+g33V8pOe5Tsl98FNASGRRg0GWMKXrhoLstfibNlme9HGPQgo0uiHEU1UA0sRTIYP6+4iHRG9PvYCpP6E+tKszWXNsDoxzKqx9YlnCFVZKgSEDtS0517s++BYHjDXTFug8OlNSqzm0MeK4xnVBaqNwHf80DwlYEVRpiDq9FBSUHFraWWFqDCUZzQV6FLbwDOgbIejAlL4HBlwYUsLg9T+nNWnN3Bq1Fa02UGmMPafqrPMSR8Ex4KyZ6FgCQVzUumXG4WX+MMOqIF6be1VtnpjClghcWG+G0ChCmwp1Z1CTTgPExbQOsB1IwgEuqlzD7W+EZlBFdtcV0EtF86C3wmxvCuPFtY9CpCcsOEkdcc4/hvOpIAwdLiSADE50f0cm4G4aKADTzoMdtRaOFVRerse/I3OGOSrg68kIEwW4erzqs4qeBRgM2oh6YkBH5sP2Fao3q+DQR69ihqhSmxhdC4U3IlporwtW+WYR1AnI5ioorpW0xz8un3S4zmzkX0wRgYr4wmeaByLF6DMR2CGCHJzVpqbsrwLCLs8fvJELly4KF9/+aWch3jFo4d0luDwIQP45ptvyJtvviWnTp1i3SBaIiCij8yJkZiNbqtySZl0lvxoABREreEYKohCJN+Nk7XmMMCKewA7Kea3K+AhLcD42H7PTv/kZhFkRTczyMk1gOOQ321GtToqpNQEf8be4Nx57fxpTAqvN/PlqoZHnVKvXcTfyqzxUDAIehaccdTuILN07eoV+e17v5a//9u/ZbQZGSfIvx85+pz84Z//hRw++hzpbHDAcVkwHLg+ZAx9HWBcSacoF5kVinn68Z2Haz9cv79vQLiZrQiNr/+71ppPPqvw9983IExeh9oNXZNQIuQXi8w1Q4g1gUgf6tlAG0Vft20Q5cllqTS7voYMcVGWV1b4DVCFYAkKxAE0UH8G9OhF9G4zEBhCcABtBkiLXkJtK6Z2mnRgCGegDg4OPjYZqvJC4qRunect5guyvAwq9gqpqcwSlsuMHAIQtm7bJs1QHG1plopk2YibmRL2CwUAARXd2nGUy8yGYI3BIUCdBjZqBOV4Tcjkr+lapXoy6hfwHtZFIDpcpIvE3qqs/TAqfkQT0og69nhvRk5Rg6i/GeBpXtZTaKbuBftqz9XyOhMGY6CVoliPKpGBHpcasCFTgkl4rAvQjCBYovW0bHBO8SAoGzdKtq5RCiU4Q7CtGAcEIteYIcV6hsgT7gfZGIBLtOt4OjnGfowAdACfGDMoG29DXfPOXbKje6fs2NHDujXcG8AEWAKyroEoXKOSOWwgeH/aVpz960G3Zb+tEpU2IVrDNU8RAvTBBB0xLctLSzIxNi5379whMESdI64R14TxQ+N4tB85OHxA9u8fkt27B2Rnb490dXbIvXt35NbNm3Ljxgjb8Vy7dk0aMyI7OlrlwP4D0rtzlzQ2t1CxFuNJYbF50JwfkuqPDCSO297aJh98+JE8fPSYTs3w8CFSZPfsG2RtLGq9NaC3LtevXSN4vf/gnoyPPpGZ8Qnp7ull6xKsGfT5w8A899xROX7imLS2or0E9qlFGXsyKo8e3pPFiQmZHhuTBw8e0hnCdWomD1nxehnYNyQvvf6WDB04LH2790kGrVkASHFsqwEoLMzKxOOHFBnDnodWQpgXoGyfOHFCTjx/Up5//qSspdOyzHYzWtoBGi/sEPa1n//0p/L5p58wGASxHVkr8dlgvuwY6JU9+/bJ8IFh6evtk472DpmfnZc5fM/Nkgp+89YtuXP/rswtzEt3b7eceu1t+e4f/Kn0Qi24rUNWlsG+gVpqI50/2KE0mC0QHBXYpCLFbbLpnGRSmW9cwxfZ4kCkKwyaqu9T3bog9umqAWHSed58D/79AcKt9g33l5L+4la+Ae8hynhVv3MzkByNEUHaxkSHvx7+DBw0yxBa3aAH8A2k0+6ZMFrkbSoHUvlWBkLYJN1aT/nzcuXZGBCi7nBdwaZlCL3WjkVdTgE1Sqb7omSfsf7P5kJUgxq3MYn8/wQg1H691hPU6K3a31MpqaomGvi9AHYGND1w5FoHDggVr6OnLXqjan0ewJMKUVlbDt1QI0pnBArpg8VUUNgM1CeHQJLjZ/Y39gPi7GHMFtMx13mBcfVWLw4Icd/4VvZWaa1E5hgD+czyWfN6bIAGpkErZ6kaXwcAhp3Xsia0ltM9Tuug8RmKJZrQDbKqZAa6VgJyiaCMUqnG1lytiE3thatoNJp0jvZt8CP07+8wJqQWGdvgB69t7E4Y1CKRCh1nKJKRmhCEhg8ED9KjAMlFnqSOxgtOqQZ6OxZFtqaTXAAJAKZJNe8Lo46HUl6Dn1HoxsM4QarcIzk+kA4XLVnHa+Br8SpnXzxkiQK+dfjckiDX6ZKoXYIDF325MXFXifRVBbBhFAfzg73WWGsE2doSqU8Qhbh9+w7/TZoVxBjmZrnpdXR0sr/fq6+elpdeelkO7N8vbdvaGY2Fw4nngui/T0inBGCC446ZIfQaxsgJ0qwcou7a68YUqfiwNPuFe/VnW4se7EaWkTG/2wAgh/Nks+ilgzk1Ci4+EytmxvNRwbduNMGccPXc6ArsrAxE+GTRnwCDrGMhpUubOoO6hXrBrz7/jIIkv/qnf2TmCb0VIX5x9NgJ+cM/+wsZHDog7egJx2tUBT301ML440lTwjibsb5qJQOEm6ueJcfjXxsQJjfIcHP355a0Dc/6e2gvkht/rQBZLXCc/By6F0JVFHQOB4QayUuR8otnCVCFPoJwNgHMqGZbb3MF1FLWJMHwQ5QiJ/W5LB1egANE/hjsAHURlLx1o0yWQEvTViw4lwIXUI/13K7qSqo1ZPgt0oZGuei1iIw9N3LWHmgtA2oUuHHgOiug0KlYGI9hdRYIMtnuz0BQ5CShli8lki+DdogAENYBoBgyPipBTxCDOpaKynlzThIQQqESAFjXjhf8M6rOgLb+nU4O7a/VsQoy3aoCy/iGK18baPKFSItt7X2opIjr4mbsNR52XFKXsIlqv6Zow0MdcrpRctIgC4uoU4NQgbZAgEjMar7A56XN25GpUWo9MlUliEgVVtnbkFFxOOtQrWzIkRrKvqG5Rs2mst4YQU3UKGsPUNLNjVXgdE6Om9GHALa98TiEvmCzGaiyzAEj0FbvXioUSTcFTRntIhbm5wnecDz09QO9EaAMrWkQYABIhI0BuEOmDvTFmzdvyvlz52Ru8pGUFqfZ/gORdGYkMHcwD9kSQvtq7ejeQXA5NDjIur1PPvpELl64wDYZoKti7+jp6SHlta2tlfU0eF7ILoKNguwqlPM6OqDo+jyzcrNz2l/y2tWrvG706UMbC2SxAZwX5+fY3mV5dl5WFpcZtAD9+oUXXyRgmltYlGs3bspqsSydPb0UK9ozuF860MMSARkIwwBKrZVlauyJPLx3Ry5dvEg2zOTkBB04ZGZxzOMnnpfXX39d2ju7JMvWLe5L1DFoAxXWX/zsZ/LlF18Y1Rc9KOu1fgtqxOmKNLU2S1dnl7Q0tUhjtoFBm/zKKtkvUPadeToty/lV1pUOHdgvL7z6lrz67k+krQ0AulFWVsGwwVxBfb610sJyZNBDqGaN1h4NdTm28Ajt5mY2NLKHvrDM8CX9wyRAdPvoNYS13p+07YGTkjSvG+vqfPvckKWLHK/oGcTPQn2w5H1rQLf6K3xPcg9UW/fPyxBG929Uz+S9bwUkaWcpKlNHe243EYEL9xdV90R9R20NboDQQAiIkVHDd/OtNfxmmiAWMFuDiJLR7aOAe4IJxcyVUS/12atdjuaB01kphGP01sCfV18ToE+ZUqz9M3FBDVArIIzAYNBTEbdWMJCD83FI7N4BcEl/dYBpWgd4CzKarkyqgM7Gy2ooqXXico2hn+0iqjW0R/w8yfniAFDLtJyia4BQJ2FUPquf1X2IgRxTTiXg85YWaCEWvc/aUxEQWunPWoF2CtRSjCNsL0AwMo0O1lmfaVou9GM9pHh1dAldD0jJ2HxRxs5uvFTgDG9MySedNHWIdULyQViattb7NqzEwOAkF2pyIdcChQ4I/b4iRyUArcnPkQZoVMXka5tFvhwQBuxjE8bxTKGBW5O1tVWsD94WYXjvnB/sm6STIwYJOmmRKYPTFEYpwvFJTkivf0PjY2w8oUHy56KJyjha5epiiBYh87RWLsrC4qIsLS7Rcfj880/lwvnzFE0AXQnXRFVKa9p94OBBee31N+T48eNy6NBB2dG1gw7mwtKKOkLImuQa6EDherVwH/0M1UnkPKETg6i89XLCeBCErdGBZZNdhMRZqBsXCHtfKUZjrW6Q4wZFOSwM41vTWTdxIAeP/hxqB0H01aTBTm4StQApPqeRLQWQGlhQ59mDD3AGtBY3DtAoFQAOP/o9QpwE4h8tdCh/86tfykcffCBffPaZNl1ubJDO7R1y/PkX5A//9H+hAAeU8HQOQb1Ve9EgW4CnrU4fhDK0xga+vlJEqjfLWhtUuJn+viijyfW/WXBKx6z6GjdzaDZzbqrX27PpPqEN2cwOuOFn9qwe9WDIhkOG2lkKtmExmAGBDa0LRQZKwX5GkCmCk6cBElNgAwKoS9GJQ70TvtXQg+yFqltTN/bbSCgih1Fdm8FYYVHrDGSLKIyUAlAzKjODKxo8gPNMhURs5qy5c6fBNl/KFNpGRvVhpTvjrwBSpcqqlKmuiOeGqCQUHTMEhqDTYB17D1R1Bkx4bB0bmNXZ2KatUVXfrBUUKl0JdhtBDoBBBZYcNspye6CF3pSGu+k1qPNH52odwMEy+C6sYJlC9o8jMIQsuqrHYUyb6hqkUbIyNzdPOh9AECiOyPKgZgvUW7hTAIhofaAU+IpknBLOoVIgyiuzCDijuGVlUfDfPm71ECfRyJLWUiObCxVNjQJD9Ia1xxxbBenFEoQJkDH1YBrspt433o9sYVMD6LcpPp9CHurUKm6lY6iOBp4R6h7ZgqchxxkH+wXRHWT90JbkwchFeXL3qixA3XV5RVbRoxZzC/WW27ZJV3e3DA4NyaHDyAI+x+weIvYhVjVTAAAgAElEQVRXzp+XLz//Qj7++COZnppm3SKAIsSumM2EXZR1mZudJaBGgHLP4LCceOE1eeONN3g80HovnD8nv/qnf5KxsVFZXFqQJohzNeAbfUDXmJlHLU+6LiPd3d0UsnnnnXe470DJ91e/+Y1cGxlhu5iunm7pGxiQ3t5d0t3VJZ3bWnnPyCo8RE9MtDS5f5+0X9SLcrw4No0yiBYQr56WPXsHSQFWBhFKJEoUXYIY1PvvvSdXr1yhHQPQBuhGKw/Ms7GZcVmiCrAGatagskr6l1Kola5ZoSha766d8tzxY3Lk5Gk59OJbfB1WBhQ1PGbPLlhOgm05ALCxB+fzK9KQzm4AhKFtT+6HOtkstb5JEmEzwAdAiEz3ZgByM/8v8paDvbfWe6v3gPgdm+0Vyb/rHm0BLft4rf0j3JeqQPLW20i10AjsWSJDWMuv8L0m8jsYx1LRJj7TWhlCp8S7n0vMqvbZP+OMtpgCqjRT+qPsqa2YoISSEguERa0j3BYH5TKuqun34P0mOZ5RmiEGhJEmQ/SYTFjRWBjM9pk4GK6H4jdU8lVGh2Jctf95lLyYeqj6jJqRJ4sDKt+knBvgJOujTL+PFXeJRBNrnu2b0cRExpvZwiApFPoCpNyaYIx/zv087Reue4fu65p5dYzh5wr9S/QRRTsmZxgyMYAaf4pB6vNUqoj1JqdORpl1/dgfsG8wIIl9AfR9AELbL10BlWqkvCZ97qnrT5Ytc1kdTUkahdAJiwdJAWEtx63WYksuuGgwgkjNZgtws4UanicJ4JKqSOF11gKQ0b0EgLCWcQzvOb5eVTTV/+1nVVYoyApGVlUhoWdHDf/pq1EPx5iKZmsgAoXhpPN1lRyPcMJmSMlUedzo71GEXS29pvktI2sKVSBiITOFaOvU1Aylvn/+s5+zyfrC4jw3OixE3AdqIND38NRLL8vb33qHGy8EDUCZw3lR1AqHFpMaVCA0U2Y0hG0wyhRtCBcvjkughEXqEsRYDiYUwfs1J5EAzxqmu/oqCmu1abgaCFwHN2j0r3HnOqgn9fHz8UnOu1rrItycas3H+DnFa8yDmVU/neYWbiwW8uL6sycEB25hbk7+7v/5z/Lh+79lpBr1OC3NTdLf3y8vvXxa/ujP/1c2KIYSFSkIVEJVQKjGWNduJgsOkaqe0vYYIAzXZtIoJufavwQQ8phBH8JwDJPHD1/z5/EsALgZqE2eZyvAGM6FagMfsxXCDcXfg1WEgI0CQtQoIROk9aFap6EbFFthAwSUFJxpPayOC0GHVxagNoJURhUDKLO5tdJYUmDJrbtIEGokTO3WlOK4ngnYquceAk6YA9wMbBPVeaKZQXIFYAcwV7ARo3k2/JCMZuKU5rnORteVMmp6UXuimzgFokDJwTqvlCXToE25ETBSeicyVCpmgU3L7RrAIMacgRJSlBTo+pVrrbGOA22VyY3Dbri6G9vWGKWSffQ4n03FkI7NRkDIiPsa6LR6bK3tMOaHATBVlzNXxAKc2UpKMmvo7YR6LFd0UzqpOw5wO1RoSJ143BiSdrRlEBMx+XFV6NPNmfR3jDfl3rRWhBQnCtGo8jJsorYQwDPU56g1zfp8HKCz9Q2oohntW4pvrxnS4GKaWWodd3ve5rTwXFS7c/ErUJu1rhuOBw4MxWnYXPSZXXw6JkszY/J09inVnBHRBmW4DhFq9P5ra5Odff3StaNbtm/fzgg4Ag2V/AqFZrCfAGSNj40RmBbRXxDKySYg1trSzM/19/XJnsGDsm/4hAwOotZyB/tujj56KNevXpb79+9S1AyqoqvLyAaWTAAtKx1d/dLdOyB79+4hDfbQQdRYl2R+7qlcuHBerl6+JDdGrlGhtFQEtTXLMQBNDBMRTh3o3ADrAIJQlwW1E4ETCNSgtg9UXIjq9PXulF09u6SxsSmqY0cNJNg0D+4/IM0brYogqHP4yBGqwDY0NcjD8ScyBtGn8Qkq8c7OPiU7B/OdYkatrdLW3kaBKGQkDx46JNt790i2fRfnjTqNGvVXKG0JfOzR6TqyQjAmALNZBGcCIbFn+TuR62ICdLXs9mZ/gwkEw+BfBxD62t+I0ray+Ul7/k0BoSXhqm59q8/yPAEgDMckZKElg4/UIUghiBtnCLU6Kcgy4bmbui8tQXRxDghtPlg3ST8HbLr6VRbwS6WkUCkRFCq7w3zbyCY7e0PtvYMdnUOasOB98SJwTKU+UkzHWiToe0IQqsKTDszUF9V6P/VbrDaR9lnrb4rUglCgp6wyVetEcKwhaBnBuvSSKY3ivFb24w8tREC09BRkiVttMBBntjH5bPG7A0LWKNq9awJM951kWRl9LQORXk8Y+p35YkUKJcUVPg7MkpJuxminBl6NMqp7CLo/wL/WfTtivJiAjQvP4EF7fbdu9ilJVVKSuj62sg5nMnQYNjMK4SAoh9hdlljGN/A7dFO1zKAbEjxQnQEKQDRbalmJ4G/RyrJJ6JSXb+J8R46cP4YanPZaYFS9D+6K0Wn4PvNY/GfVNdhrivodIOtxrJbVftYGhMrX9gh/TAvVc1lGwT4aMyLs7/7U7ERJJzk5aV36O5YI1si+1uE4Xc2i7h7JwGZcWWOdUFtrswLCO3fl7//u7+Xrr7+SpeVFLkLcBZTm9uzeIydf0BqK48+fJODz58yMA1Q1QZujuqgW0FJ0wABhFhEdprYttY754uA4qLVUupryrRndRqbFZNKRIo+OW0YxPihQWk+Ign7cKxYGKAM4by36MJ9nNAbVUUN9f9xzMmSqbDQUOs8jo5tQvNSkZyDYwvVgpomOtQIJZj2tCWk2XS9Pp6fkb/7mb+STjz+Su7fvMMAEhwlKki+/8qr85N/+sXR07NDeWNYWAxkZZlQYaVO6LShcGF/NEFZHrarWu82xZEQNd/evCQiTG3Yt8JgEgw7Uar13M1sXvjfcrMMN2o9bHRBT+6YKvFkCAyiAgj6otUQGnFgpi8bfmACelUWtj4I92k7MM1DD+RZkwS2bxOelzXMJLgAIre2JRzfJ+EjYrtjOqq2iwi02Uc4Fjaq67HXEXPYaZzgEmYpUMgrWwGMGGFznT1BQdR2TlsyNE3VsaCoOQJjm/kUA63RRODQAfWUVl1EgqsBEhQ4InyOmRbxpx2lQlzmP1OGYQVcaOjdCy8RFtfu+MQOURW4ylledpCpgGGgtOIBftB/idF7KyIUe2+j6ikiG60vfoNQ8+6RhskoKtkNrgxXEpYRqI7Rl8Tr3qDFrI7U8X0WeSBVVQIh6EiZgQfurx3zQf1OtmA5R4DQZKKRdN9vH7GugrKeWCaWpKtpCUGhZEqpmQoYe4ltmixlI5AWin6aKBqHHLTKNHBlQg4vLVMClzVXqkda4oF40l5Nt7Z0UkME9LZICWZTtjTlZXVpgv8zHDx+wDyMEaNDjEgI4FJpYr0hPby/bYiDg2LNrj3T07GYbJLTCgHrv6jLa68yxXpC9HKcmLau4QucQdbA7+oakt3+v9Pfvkq6OTtnW1saam1JhRSbHn8iDu7flxrXL8vjhXZkYeyzLi4uyWshLiRF+fbb1EO5pbaXYE8DYiePPc+wB9r788nMKrIEW2liflbZcE/ccrzuH8jYEeLBHtW3bJnsHh+Tg4cOsm0TwFAJC4zMzMjYxwftATef83KyA2gvHEmukbVubiUXtYoYQ41KXa5XVdfRV0+AIzbWtfw3yagAHc4GAEPsfMr4emEqguFrBsNgpYr3BBty3WZDO3whACP2eWoAwaaOrD14N6molIJJ2XLPbsV5C8mI3O0by78n9PPk6x5VWwQNb8bU+E0wmKKPJIHS418QMsJRk6uDDaOAtAvth2wsDge67OmXUPQtXJI0+7/6HIr4oOwibkEcdG9tsOSB0192TB2b3TKFT/XsFa9WAEMGoakBIAOe+K3rqwU7RaCvDhAFQq5vDvki/xa6RAFMpIFJGbRwYZgSE6jfS34OgoLUg89pdFStDTfa6MqIC397XiQvkELQ6XdRppZa8qlWOFO+f3ptYRXsUEFZTizk3IkDodesIcir7BPZ8JV+WlTxKm6y9hqm3coidKYMxNWCsiR4EaFGSokFCNb96LrymCqUIXqoWBoNdGEccFG1xkCEkRbIKyW3kViedKd/AIlRtA0Yg5OO8wWRUnyUCWlFhaTzZ4o+as2xtCGocMk67eoo8TLtwUlmaNsEP3yxShB5v7pRHwNGMawgkw8mk6eAYSHrkg8lCR4ZR5Da+C+YJktz3EBRwIoU1l0Yls3NtFe3ya/Wf6AGVBifcFJOi4eDi0rYTeK9ywhUQ4XlCuELBV52srqzI5MSk/PznP5cvPv9cHj16wEmMnnmvvfqqvHr6VXn55ZfZMBuNlJeXC7Kyov3v4CBgAqp0rtLoPLKCyQzn2QEhTaxtYpFD4tkMAyHgh8PBdloljAY2OUz0qGk6KXmQTY8LlelMF4uqTGW1XX4t4UYYGugwU6gAK64P1PGNyi63rMdVdSh3xeIeOGFUMAY06B2DXotr0kh6LWh9Gj5APcx//S//Rc6dOUP5dNCqWpubGW0++cKL8q13v0eVvmIBTYhhoOqCOAcyM0obBWUUz5bZdDiWrJ+14upg068FhPw6/7UAIR3WEDxvwU5IgsLNKNVJR2Kr9VQLjNZyLLwdD9TINKeEbJ8Gz7RmTrN2dRVkC+sllwEYgVom6KAqYKKS0Ki7gvMGSoxmoWDYQUHEF2xOPeYiZoSt17A9is8yAjVGaH2TRbZJa9xgs3Rt6FrwHkmu2sKKP26u9VJKFaWQKnKzWS9rQ6m6dct4Bs6X3zHsFv6DQ+F1jQo+6rX3EjIZ7M2mYJfsAA8GEciYWA02OWY9NIDDFimwfwaaY9Ep1MiqGA3viceAIrOvTW27E7lRfCBQK66XTKpR6dTcSAHerT6eNYXmfFjwhhv2+po0oD8hW8SgZ51QwQ22ho42g1IYbwBMzQwiu4NnmnIqLOm4iOY6pdgynwDfBIaY74pIoUqMrHOxDBVYVWDGvUH1Ga+l6pXyiW9EyzWSjixk0E4IDoWxKFjTacJboG1qAE3nK+4P48yrAZvCaPWgNMOuwkaD1umBNgfzYHip+DKAhwoOaWAAgQet2a6rBx1a2zkgOYzn1JJJScYaUi/Nz1ExuYA6S2QJ2e5DnzdqCqHeuX17u2QbWkTqG6i2W1hdlTKyeZl62dbWwnpq7FPo8woAhvo7zC8A0UxLpzS0tktrS473tbpcECynXH2dNGRSUlxZkNmpMRl7fJ+9Eh89uC+z87NSrrda7nWR1rZ26bCemHv37pN9g0Os34QCLAR2UEYBFdOZ0TGZn5jSwIjdA9YYKLeHDh+RA8MHVTynf0B29O6i4FpdfUZWSxAlAsBdiprYq2qxrgHMLRwD9FQqdqMeqpKWwnrOsiixDWcWOQqIq6NNu8Rs9BqDSRtzaNVeVmjj+G8LUCVtZWhzk/YXR4Ra9laAsJZvZx579NJmQC7pn+L89A0SX5uBUbyN8zbhi221H/hnQkAY7ifP+qyyDqozpvSrE4HocO/F88umNaDiZQUM4kTCLcYkqlVDyEyS+uf+fgIFE2xBgA8bEQOVtl/kIT5E+6SzROMM9m9nFbjgjIEnRal6X9x31ZBUAcKoIXyUzFCmAnQueHzNFBmjSX1rzc5ZoDMAhKjAj+ohDRD6xSoF1uw3mTL6nPH+EveQuGUeXnPlVU0YaB0eKfM2RspAUbaZJx1Cf8lf8/PAduF8CKx5FlDvz3ZnBi49cKZCZs52WSkAEAK8xvWTep/aFsqBIANuWliuooEFVemGveBz5AaoFH9cD96KgCICVVTMh91H0Bo9Wa8+XtTiiwQgTDpKyQXHSRUBHX31WYu11oIPQcumBoF0uepiXz9XuOg2/NtCw6FjH95H+P7oePQRVDTBxyBp6GotdK8xCYeExwx41qFxi44ZUEbja3NI7dFov5Z4hJLXsMFo21vDa6e8NSPWvkko1UCfQUDF8tHm9QMMai9AbPzY9CBZjnqP61evUYwANNGe7m45fuw5GR4+ID09OykRjwm7spJnQ3R8gXbDnoCmbuVOOiMU1hvHjRGvyRZzdL1We0XDHUjHu3qEK4h6lgSLk4vcsoAO4rhoSiVGl0hxS8zjcO6HxjgGBJrVdREKNTgBHzwynW5Coydr1Cx9nklqiJ/Xrx/HBRcczpBH8BEbQBQNtTTnz56T0dFRUqtIU8zW8zlAzGfv0H5GsuGMZVh7lKYDTqoipNTNqaahsswHDY8JktSqqQwBUbj+/jUAYa21mtzcQ/uRdEiSz3hLuxEcKNr8gjnyTDtngRRkXJXliAid7qnM0EL1FbKGyOwJACHqpPBGVT7DM1NRF3XenAoNUIljoQZIW5aY1LTRteNZZv+KE1BBKMokx001k7dlgAdF575xMPvHCGOKoBPKtuX0mpRSiMJqVhCUzzTEihCt5oaJ6OsaARCAEK4dGU5k4hFgsrRFzBqJYl0qdc4oNCPC6B2nfRCdCaVzz6KnmLvGxnDHj+qbdWkpl7BmYrqYOjZWk8ubddvucuxKq4OCZ1xDbW4TlfIi1ynawyP2Bp0nbPaoS4ZsuolcoRk51OioCgswo9/IGLPhMJSDQe0D8LQIsrMOtDWMAkGtXDAhHgOmqMVkthkVnZhWyDrCzNF5ivt/qX1S5gXprN5j1kAhbA/GzhVT8W+Mjjswbjsx7rwvix5m0vW04cqAUQeEthgOKq5BE1MMImQAUknTQmYTc0uj2VC/Q3NkpDjxuUxqTVDOgBq6UhFU0VWkjgmiXdsA19fQ1MQ6TTqbuOk69EoE2CqSMg9nEnXUrK+kuJIGNlkzTYGbtFRQXwkBHz4H1ECWGDDA8kPAVNaKUkEfzNVlyS/Ny9TEuMwvzkm+UlIPJJWW5rZ2ad22na0x0G6kuaWVtZAYj7mns2x6T/GbqUlZmnnKPRO1luxjmc1IY3OT7BvcL/27d0t75w5pam2XXHMLxwPjAyVezbSwapctlphlNtEIjCWDg2n0301RZKqMzwgEwmyOm5q1AkKtWXY1XvPQzeUL2CmbOmDVvp2uCvNmAgCVtLnJ3wEGKS6esKVb2ebQZ3qWj5m06Woj469wvwj3svC433Rf8KNGx0xkCbcCg9FnjDIann8ruiinn8Ae636ulqma2uiuR0RqiAuS6O+QVeHgUQ8YNZSn/gPmiQXcYZNLlZLVEGo6kltKBAiNUMfgVUwZVf8M89i0EjRlqIFAa7URq72rYiaC7Fi/Tl/nfRjzS1kTlh3khhAErFN1kgfQ8fZh1moiZJj5LNCyBgWHBIQe9AsAKG2a1foxYBmAQbxGwBcAQreToe9WbTuVGYTPKBU2BtbaNsM3aWdnIOCJGvKylNDQniU+2i+SdY/WP5z9s43dpxuBUsOxrxTRO5YlKspIgo+na0Gp/0ysplWzQIEqaqPzsryyIKlLD+dN+yfK9W1hFoLoQE0IueVHa77ogDDpzIVGQidofH3PdMg8imFp2dCp9we3mcNINysEhOaRKEAxwQ+brNWGDVFjj6QkePLuC+kst2XtlI64hjAmALi1dUJAZH74D6c/+l/D7FVybMLf60BbQk2LH96KFh0U0jDZ3+LxUXYIVE0RCcfmBkrQyPURZgpxP2jMvHfPHunt7ZLm5kZZWkJ/LUzgFIEXFj8dN0j+QtXS/vMoNcfW5N6R7nYOOGteDNRxGQViGVhlmBIMWJJC5dHo0gaA5wvZOd7uyHgYhMYmUUweZgDdYPs8YnAdsvkmvOA0Lm9WH9tM9Xj1GTAPEoHxMAroa8CBIDd7o99xQwdFCxLJZrAzWMSyLitLyzS6FCNgBE0bH0PVD8BOxS/WJZdtpIQ9ngNqCeHQkcYY9fyxTYUOnUZJQ0BIZzFwAKs2UK5Nr/3SBxJakhA4Jg1AWENYyymo5WAkQWC4sdc611Ybc/L4bhvC9fFNAWF4njpuYGtSRENvBFJQ81VvQQ8YdAipoDaAtWRwnHN0ULM51KMhy63UP6eaxHNTMy+oIfPo5Ep+lc9SNyqtX+O6MVEXLz7gOHnjqMA+ssUCqX3qzOO6Y4Vf6/UJEACHF1kSNFOH04B6A9AZQbdkv0UAWXwX6C6i3xnEcdKU+NYeSF7X4JQe1nlgrhtaRo0hlE4jgSOjkyvVMc7ysXmwAUICPKv3wzwslrCB2vy1SLevL6qqGskqYmsaIwLOqtZzKK2SVG6rndOMpAbSoATpvUSRzdW6PgU2bKOBZ4BMmjEPtKci1m5RRYDq0XbAnSfNwmk/VUScVdgHtoXqqgYIQRul6BblxvFtIjngghmtHBlL7f2lKqnst1WfZiYvWVft68T3EZybDA2j12P+g/GBLxXlWmNTdWQEcb14P5SOQRUNReLy5Qr77nHbZYsLBA7KUimVtKl6BtnBlKysFqjqiewWxg0gF8+3AdlTZD7X15gNBRUUfR3J9sC+gZqmUknm5kAjhTIrygvgbKUkR/YEHKISVXtxXehViaAYAgvOesH8XKuUCFAdhGM84EABiMKtasympa25UVoactqEfnVJFvPoC5piG41sI1RUmyhkBgXY5RWIqlmNejYna8UiVVjLq8uyVliV/GqeQTusD8wBCEe1d3RKc9s2SdXnIO8kRQpI6HMHDRzzDGUapBVDUZaiTBoI4XwmX1hFItjjkLZEA0XEysE8oRo3e/KC2qt1uwAUBPFsxL1RWTO01RtsrrETwmxR0naGv7tthD8AW7CVj1Ltm0S/VW0dm/l/1WDOaoBrJC2S/mCVr2lgpxYwrLWXxOAuvsSt3hd5clZDGFJva11XcuzVi0AZDjvAalDGkjMKDr0O0DxNzBWjcEJelhRIA4XqjiqDzrNSzBKSqG6CUqYyqgIDRj22DJflCyI2mftRThn1bJcCHw0aMYhptsZtBxAJ24NhDQVt0fR82lg92ueNHuk+CnzXFWTyEoCQ92PCg167xTVqewpsSTkAZAp09emEPR05vkHJmfqQdez36nuw+5M+58PgG+/RynYcEPoxNVhnCRobW30W+jxgt9BjURl1qoqqzAr79gxzBGjr+CwKy6ukjWKMEIBEFhAJHdL6YfuUxc+9iIJm6xVZLizJ7MqMpC7cn91SZXSzxUeFnyB9vJVBqFoEHPnYZawFCJOOI24kzP6H17Tp9eEgQYawyolN1HElrI2kXb42eCFyKiKDYQFvi9A4LSz6CGG21RF6ZCW69RgU0pHwGsIofmJHicBEjTGzAfHJWMuoVY87GuCuSRobihXtquEybrhLz+pDraZEAkiyhyGyTApOAEZQR4LPQy0U4gKqtobsVZ69BtFIuWrRWPTF0xWhM0+qGqksiFI55SUGy7w/+nNWhBz9W50iAMrkM/bfPRqeBDpqGF1kRRehfzl4DIFhDIriui/vKxitScu26RMztr5F6Jmaj2iw1ZHZeB1URzX1cEr1YtQdNKyStuSgrDJ591rng2+2N6hDbx7Q65R37xlCNB3H88jlGlRpq2zGwZ43x+IZgDAJwNSh/f0DQrcnoX1IgrOtNnZ/jpvZl63AYPgann+4KW9wjiLKiz43mF2CJ/SiQxN6BGC8l5NNfKpspjJsK4C0imaoMB/KMXXPhH+0L5OpQPtcwBbJv9VBD0WtqdcsY65Z8MqzysAN3JLDTdOowRTLwD0SEOrmp9R3U52jdLfKd5etXkNZ7Ki7UzBIrRRrg8BsGAsb9RphgysVpQl6VskzP35fVFNkuwqtPcEcxmE9gqsbekz11LVmQNCcIKeYl9cQBY8po5phsmBeZBBj2RXuY3AOLLul46QKwMpCiNhL8W5gnpA+PqXbso2GKXu6b6HASMGbMlw0Nq/SQFrH63MG2UTdCzw7aHRR1peatPg6HCrLC4DpgWMgc2TU3LiyPM4PII+Aa6gKeCn1It6qSPEM1PWCTCHmu/YBrJNiHuJIWqMG9U9EmAFucSzsDfnKuqywrhRq0euSgz1H4KmYt4bQUJfNUhFweSVvdNa0rFkdJNR0PFvn5YcIaAH4ZbC3kG6akuVlMCKgkgqVWgjdlAmeeJ8IjlggUbvVon7RASEawK9Kah0lDE65qid1FVlbBi0J6rEja8N4tuSCVVzLKyOkPkvaI9QyAeZw+8hAOq22GbRP0CNR81cuiqwVLCgKkKpUYrSRATW0LpMVqc8JKG8FUn01I1wPsaJ0nUAVnGqBJe3PSfBLlXDNGOC6SaGDo439trhmwSI4tZhbWINei4/+njnO6GIB+7kq/WKtVofwqr2vpL3Dq9w3CSSrv7YKvunnVGU0+eXnqAXC4vdaZqUGmyc8XhIU1gKfW9nzcN8I96Dk30PfyqhM0WXU2qdC3yS6JquBC19L/nvj71Ac08b0ERA0gBfV43m5mvnnrCFUnqDSD0MQgsNRNAwAylTiTZCGthNAwkW87IHT9TK2i5YfuZCR1txhYkA4Tfu4Wp0gs/DQK1B7G4FHU39nz1UvoHZg5vWZCJQ4rdXseWzKVVSGs91rnT34SAW9WP/BRQnp0yFjZyyBmI6qN+i1+15ClZyX6oepTgVe06CZUkPx7T4D/q1/x/BDLFFpoyEg1DYU8QNTfx7jCbuutdcIflGt3LKwtFe4X2IwE5exucRnU4S9UmAP0McEgvWthb1kbtFq0REtwLNfKC3IdGFGUufvTa+r0EG1I5owC+Z0mGPh4h40lqbI5tweh9kx4OahaHQsw5M0ABzwDeePURReygSUl6rF6KCr6oLNxIWbXng9DggDQOvGDVFk9PVKjgZ/D2odg93UYs4oUrW6EyMmxRYzRIQKJvxL1R91geso6YLyUmV1dPS16FMeofGITaKuqpYTzIm6vkZQuAEQciOqJkdVFWUH9SYKzNZZM4GIixss79HogJF0bctGMQJtUSjy0S2i74EBXhvr+RAdtz6VessB5Tam3/JR+APzjJT5QBFwD3tHeijLnBkfoVQAACAASURBVGg6P1bQrcbMOOJBlpDOgUWTPHMXzTv2YnMlwvhidI7YhfO6ovLtiKoZgxgLKKgXbIe2thpBRCp6CTQ0Um4zBOIw3g1QwGNWQesAImOUQgSpZA1V4UhkeL35gvavQ32aZmu0wDhS9LLNvir4YeDCo48OzP13XLg3st0yOFNtUAInxNbqBoKC0fyqhFHMKXCLEsz7+NyBwJWtb/V/FRiEX9Umx+tA4/d5BsHBhj47f76BTQsOinUDRxnrIV/Ms9ZMqzMtS8x6PNRiZQkG10kPQyG4RjRZZ4ZeoQT4Wi/nwN/pnF5zxgCHNX9Xeo7OY29ZSvlwo0w6YPQAEq4LYE2FalS4xiksnEcubI3PG7WzjNovo3byHFwHhtWMigm6KC0JqekALDguItpeG6KLmuFEc+5UxRR2STNbCFjgeooEmerQessGzY6pf+OMMKWr6vvQK5G9Dq02wwGhgkL7MiVO3/OgNreGtocuIABKpgWlVJnTaPXWOoZrDRt2fT0WpcoDWSsM3cxVGYa9GpGts95vGhGHM66DppR5mxfOQDFxGq3iMCo/JyokXvHtFZpxK4zIITWBNh7dHLVGZJOhY8MatrhHpNYOGT0KwSXrO4mgHr5Qm+eBNCgzw96zPhLtNIol2iHQR3GvmIew8YWKEBQCBILRw8AIZdAL0b0wS1gBRUmbyJMmiawpAlhFbb+CjB+rnUjtV/o0Mn3a5D4txaIK9GQb0hSTgZOTRRaegHCN14oIvlKVMWKaScO8rk/lpU5Aw8csVYeL2Vjk1+pRT63BBIAwrDPY2Gw9gKKKj+F683m0FIHXi9pRq7/G/F1fJ1BGdk+DJmAM2bh7jzVrjK2ADl5yhu1cCi6pD0C4Xkd/J5NBK6eiUW5BTUZPUrBBXMEXp8F1Z1QUolBWsSGeXu0OjYHRtTEuiPyUirD7qiZM0aOAfZUw0/H+HgAxBYRbwsik+8jfMd6A5Bte1CUQfUUrtYZLGtlfvjt8Q1xiEh/J9xbdXKLAmTotid+jd0R7sW4ZcRsm/YSLDCbO7/uUm5joHOa3uP8b/jR2Rrin8Ki+MUV7ol2//Y75qlhHs30EFGG9vwX+NB6npT5kgqSQQbKeqqTDq7BKlCG0jBrWiSqN1kk6o4rGVRlCd80MvNDGuxiKzROEthQQxgEHqlebCKDjAYyv1t1lrJWY+oexe6c0eG8R5uvYZx+uFB1sNTiivjOH3q6HqqOWPKBfYwr6YBxkGppo870uXbOkWpZBNV74uFYrGAWJzd9hAsP8cK9t16CmXoDuRwbsqAKu944x5bhbDa8LPEa1EZ4ppKANAvsaLI2ygmwbQQ6OBQR8M9SECvehsvUYToE9AdqoJidQvoAAkwZkLchsQHq5vCSz5aeSuvBgcp03a+BOsVm8CJQ74xMyXkR8j0mbu0Pry7PmwvOFYhLnMcDSqHBy7QdLmIOYxaROAqAoghB4kw6mzMhsFXXaLKKlDZtrmEbz+P3aDbnpBADSRlTOa9/oJKjR2OCKBsdPWf2J/ims77MMUhgRq/Jgqy8wBNmbZj+QHWTfvvi6qu8yLnbVOWBXvxavUD+rZ4X88w50IvolXohaGOgU8ve4DLutpypOOMcqfC83HwdPZoT92dqsURfTroyTJP6d52Rhs84wF9bA/ZmdCGoqwwJ8pU7S6Q76y3BsTRnSTE+sgkovQDeWCNBHNDWVj4/GyzaMcPyjyGW8e0UNZ3370QyCUUNMYIZhmVj8kBv8WhD5VUVUrUvx+4lxt46b3pfXVQWba7DRRaDQM01qequUhLeah2FkNkASOgQRmtbVEkod6OZhFiKaNMkFarPAxjsEp9wUzcbwHhLX76tBbZo7/3odABfhHI+fVy0DYTcCZVBmnrW5PK/F6gld4IWRQrsOvAfZtrqKbhi8DhtbZpSiAIrNLZ9TpH6Yypga3erlXL0kIicI0dSiFZprFsueN+lGRjkCoHHVKYajNeOvDp2OtXIg1LmqHhcXQwkoP3Y/UZQH25k/Us+cGo2N/acs++n2hGCXNNGY3qZLGnMjtpuVMlKd8bp1+k40xeyk1UEP5Xd4X1APevldRc/CDEYU3ASQtiixB0Y3BD0ZcXbGhd6yykFoRpQZHo+BRYFCtR8h+8BHXAfc52aCfufjEVUJ4WmpCJVHpSPL5DTwyG7qfu7jhVoUf8mdnziYhTlptFqzGRhPOqrmmNFE4wEZ6GRGTg2NUWIjIy4pcKwt6xTlNmPjHKmQa+DJ2iahPjFn2XvUunLf0H2KnBu8N5piZk/WketbEzTbDues7x0s47XyFLUfCKapI81IvEYyI+l73UPsGdga8H0T1wGwhfOpaK2Op9Yw6TN3Kl81AMAxUTuL8bX6PwBLowlr+xIL3ugg8xv3rDlS+8/ocEwgmkXl6NEw6YbKkkm0oTIhoGrjkTAlVcG3uP9dvPxjGxAFtwOzoGMc8b6rDl7LdIX2xNV4I7fJ7Y0FUSILFgQPdT7pqrH/EyDQLq5qketKVxyo4xqWNXhbMb7H9wkHYgRYCTMYscfitRQBITxD0O+ZMbJ9NLDXYSER78X6F/OOcvUECshCK5kjRfCCrC++XEGWez1o+bmsoJFQHbLQyDZZcIJcA68hZG27Crew3tuMD2KTqm4ee7GRLbEWEKG77IFXrlPL1DmQ9sB6aJPVCui+65lnglc7J9WTK2i/oMJqLvLCvZM2DBm6uOTHBQWZ1zc1ZC29UDYVzoeenulMTnLNrVEyxuny+XyeezY+j0AYFYIhvBKpyquNCcuM9PEZI9BaB2lvXbMzVhKl5Qhap+/PNPIPbOqEfjQUwJFAod9oGUAHgkVkDNcg0qSZRGQ8XV0/BQYAgroE8yjfgDBNUb/Xijy32ot66/uNgFyR/YJTlx5NqZCZR9O3oFOGDl3Vhmo344YtmSkIf2c0I6HmVAVAa1glGFECwgAoRODCNruqtRg4KEnQ96zfY78l4VwFJ6gFJJEDKEugnGnReS7KQCCF4xwaSushEjohVQ5JLUC4SXQu8qmDdh6auHWg53rmGwc5CSKj3/HZNacvhYPgPrxNHncE3BBbkEE/kRhLp3vxZxx84Fi5DQ+yZJHjFJnrOIpmsWSjsMQqYeFcDedfOG99n/a70jnlCn16zTEgNEoXvVDn6fm9+f2ZAps5E37fjLjxc8noaI3JnviTtxzQqB09gap3RNmgIF5Kh4GRX1vXeiPR/UR/jfZE27AikY/q94brOnQKQ/DHkUisu+S6rgaE6hT7l28k+rs3Y9UL1M9ZUIIbsRuc5PipE+cKkX6+KkCYqIUMjxDODQXIcDj9ZM9+Vj49ofjFPJk3sHXaoDmD6kPEwQcHhGlrju7HiRwTBhrC5x7ON1WQrR5H/a3K7gZBvQqa3Fu/QCOdqCNsTmKdhnwp1BFETZhpobMaXU9tMTJ9VvYMI1/YFraByShgwqmp7o+LXjCAwei5Ot+a+TRAGFDVIkAYBdLQ+gAejlFGAyXg5NOrftaWUTGRgep5Go9jcjz5nBP2y8c9uRYiZwgOuhYH6jMyJdGQGKGZCQBCDwb4aHlgxG1QDLz1/gxlBIBQVSTj8EKY2XFwaJE/PpnI7teg9oVzrNbc0udujhGfu52Xe0Lc6CMEAOp3K7lT4yZm52yKRzM7Um3XYyKjW1b/12JwFhRDDSWBD0CSU4VjynAJ25mGeoIoY0zrJcRzlW9SfRX0VTjvt7YFSb8HPgHscBis86ehLWcc2quPoBMCIATiG/Qa7Zl6Fk+fr6+kKDBgrUMy1vvN6ZwOUSIfBGNjY8wAD5x/OOL/DEAY2WIasfj5bmZvfM5oUKw2IKx6T00zqxT2cD7xuftebPX54X4T+ofhtSXXdtL+V9nRABASBEX0dKMVunol1/HGJMJm5/K/ww5j7C2qpmbVfY64GZmJN5lvguuAXbRsuG7yYDGg3tQDv1qHpotDQSH3QAYpTSjF7ShjE6YsTxVnBYRuC9J1oECqSEz4vHV83YzFbcsU7FnAKsqQ6WL28puwDKPKpmgFhQJxewEAsFguS956RqvCsgdZjcdi2xCePxg2FL2yUiACPG9DYdoMVJ1PZ6QedcAG6F15fnV1NTq+qnCCsaOiYbo+lcSme5Lt8ZFdiJVVmW3knmWMlnrvj4ssnllrB/mB3xQnToxdQz9Cs4L6rfYLJVleT4h9CPWGyGayRrKoufg69JmrQzAJwkAKCFGWwpr1FMS8MgSF6HRQAaMMtPgrozNRaWUICmqBnlqAsGoBBatrs89vBgjjBb7RIhAQWmislkMafuKfteDDDTDMvoUhj5oGauMfUbNVrBSj6D4Vjbwuw2q9IifEI0GoXTGBgW9ymtqbcPzJcMxrAzwVJUhuXLU+Fz0PRRdVNNfNjKg/G1KNjKddM9W6CSDkOc2wVj/nEAFUA0iPGLPuKZHdrgUKk/Oyys0OwEIIdsLIljqvG4WAIpctylA52AlEZYIMYa31UWstafNac0p9M493UDO9saPiuGHNHAd9jlZnWZVhrp5xvF+jASbnTvhOpbnF2V4Hu/jM/zwgdCfSNpQAxOhJvWk4HnQM2OPrqwaEfp2YI6CiaWCuOgucHPOqgAEHfmPNy1bPTrGQ0TmMEkiCh2XcVXjIEiWBxDhBTMU8XMfvVdTqAATadqlj747A5hYkaTcAYkrW31DdXdvuPTvInxrdjNgSdIi0sirunxeCPD+/5yP0GWqWVR0H/Zw6Nv783MFUQIjPWu8wRj3rrHbE+2a60I6eywGhi2Lw2Za17URY+1trZPw5u4AM00mBw+dzJ5zryX2GNbf/TEDIOBmZGiahboqidHajfcF9Zw0EKAXQMh50ADcBhBxfD7TwE6Sz4r+oY7DPf7sZPhE/dRRAqs7QJ8cv6WzHY6UzKcpC1gKEbqrsNQYkAJp87AOmg99pLbsI+1bi52wuGPBVU6fXEVvqeA0rAEIT5ng9mb4f90auB05Wn6+WC2f95rODQ+Fao9OewjOI+Q6hw2+4P2HDSTS2cyUBoc6HjYBQsx8Q5Yj24ICU73M9HQJCoxqWyWyqDh7VWi+h3SQLygRCkusk3pqqA5cOCJn9qfGV9ElCm659PC0oWBXoim0M9+QgmfEsQLi5tXTbYlL9oaBa5Cmr8YnOZ+rItdbJZuOBv1sJebRvRnPZkgjOmwv9KtI7i6rdoOJzxqaIsnWavVe1YgX9aMaOAtS6rNKNXSSF90A2iwFC1qp5ewdfWFZP7rO0qk0GrbCxBeK2XrTjQdsJv/6qzGDAcoqAPDLnaVUAdRorRLsgmrRaLFJQioJjUYYYpQGg5ENITUsSHBDinAB+AHj4N87t/UA5BrCJqOkzn4htJnAuE+/DZ7y1hNcKcq4zkGK9YoP9WwG0ln7hs5rZVHE4fNVn457bfs4oYBwkyMJ1Vp9VmnwhX5Q8+qyCsm/CMvQLWT+oNcQAhFAdpnAO1ORZJ4j7xHgVZU2K0BjlHgzNCfSyztRlpR7+QwVCU0UplFcldfXJ0w1B8K3AYDjB/eJrgY/NnCZOejf6CQd1M0cUCwMp76RDt9mirgUE1IHQJbfZT53eGxNaodHbbIFj6Mum4BlF5CLJ8zhLaPm66NIRkaHEdOK6NgCXpHO8Ce8/2rKcThFkCDUqWqMY3K+GHw7Iehxwc4qr7Xt0/eF1btw03PgnPuyiEDbgVfdqrSV8zH0jYE8tDZ3/f7y9+bNt13Ee1mc+d3gP48NAAgQIcQAHiRRlOooqluXEP9k/peJylUuVspLS/2eFjl2VUuIojhSpJMoSBYIQQZAASIJ4D8Mb73Dmk/q6+1ur19prn3sfospFXbx7ztln7zX06u6vx2r/TJvRnCgNp+42o20pMJ1tjh4U12ApgpRhed6h/husZVmJTPZ2Dz3L3i+Cpj5PTmKI5MHhXGTh766WTIAF+fvKJKUy+27MQpWcxIlAsjLvvgoLtXOFs31+GbpCkOtWfQc7tTPb5tUNubQ99UqJ1SE2ZsQwmuidcb7hTVbtvJRfLgBH+EjV50CCkT/EO9T7YJ7g8iGl8aTmQK5EBA+h5aqESphsT2JZZEloa94bACGV8qQdBEpNxoaozJaKah/fMDq18QIQbrXnnCm9Sa1KEc/M8QseQv2mFTcxZmUUxjVnqHwMULN9pDEpgkcCwjwm8yxlz6KGZGkYkXvsUSlReVdQhwMt69RUAULCROYBXA/ueeT9yqc1JJBAqsvk+mhFhb6vZWKfTpA1vzEjQCh0gxDA5PWOa0T55IAweQgJCC30KXlfi9B1fBTnYbmcQwUy5oZIVBMiTDDWYlVdOalL9ke515KvqnSpgvW4gFBkpCFabmiqjlTEjznSBcsH9YY8NgPY5BNMOZk0UDjta76sFThy93f6V40gVtPQaTsKRub512f+0Ot8H0pVpT+Xya0jbvt7FSCkB8V5pXaOQTsCWPqN32RzpIWpKg/0HCo7umalMdD62QFhBHJ9f2dlwRtwN5asDxDaWbKeuVEu5FvkgFiTCaYftGR+P+hsDIjCxYuA6DmpACGfZ0z1MF20np3aRjjvivez/DSjEKUihsVv9zJcofgSejpPFUCBDVj/VA+N9J5/GhmNPL7VWjbDvWwnyJfNJvpUO8D7CWrIKAuyELCNrLK10aXNsTz/oW1Z8phaGUtdM48IJPcxssshntEwZ6WkWe3aivxp2ORmq2DQwFCokq+5kRkQqoTyPoEAWwB4qIzM9wEItWAZir1s97LUglim8dpY2UjezpA5dSgjbC/WSxSHQuN7gsl8Bi2P0zgQHBQauouiMoirmdj1+E35lp4fr7wT43YHElPxAPL2mjO9kuVqrb8In0W4sIWxe8ix5kKbkQZ0gf642l4OiGSPdjkra1MEb6/2+x3LdDTRllfoiQva1VY98BD+6MN7h6OiQj5WJHmdFOJX/c1a0OrkjcL1Cv7dzRbMdyXDT/fy72OZYd1qAcI+4EmGQI/GtcBgCtvod//bAS0/N7bvYR0pDS8z4XTQc4pZmjQ2OBk8otUpWJ67SgktmIeZUAdg62k8zLla66lEw1yJ6pEtQJgu0RCRFpJ0kNLJj0LZcCvTWzIeoyCGRJTzMvqC4hgBYRQMvFcfMIxTitdEJZL3M7AfcgGppAevDb0gtq/phBRgls+M9010Es6UjicMUMGlv45CJgFCU2VCqCPXmgpj9tTk9rSuHGmpyS6grtenqFgYDBnFeBqh5zUdJ09TMb8eQOgW0NTLp+EhvC4gPHxq4qelZ7wEgxUa5TqwipqHjNJgYPsMgwWVfiv3rHxDQ3SgpOYYOOOXSQLbefBks8h/COAjPdX7Fc+S3WcgW9AweZWzaQJDe1guiJQMePBcKO0TeHglUQeV9AhaTg+VWubcOo0VoIXnnPq50a15E62pvFmzuUbuXUzng4IlHDP16ObwJrs0AE8q40W+KK45XG2xtaZQTbJ64obGKq89nm/jHdhWK0BiShbPagYuKXeQgNBD+pTHJYOJzzEaLBoeQoALVIQtxu9Knao9mh7KfEYaL9AqpaTv+uzW8hX3B19kc3tTYl2hjSGjEeH59o0Q0kWDnOudBdfzKImoT1jxMa6+Uy4tX54ykYwT9kVbgpRzS54Xwp4VmGagyPBR7tP1+YZd6RmGOSe44U026ozGPhjlrPWIh2xYGLx7181D6MYTnxO+z7B4gkHdH5+3YVDXR/As5JLbBiXv8FVgifut1+kNy/SH+vvN+7lhtW8dS3npJ1cXp/QQlt/P5yDqBdeR9Vfupx7PSMPZ6Mt902dmG9WVt+yC5mygd46QLZ1uPLCtyi0lpisL+UNBMQ07Hexlpa0XvLctwCIKmCiDQs/btawGO1lOPCrB3N9W1diLvKhRPbUGYiP2neahoXWS8SmbXvZslSGj2RhPys/jNhLPoIugiEY5bS/m81WzDIvUeHVNFpXRKqZJ1mYPoRbW82I4muer4a/m9dOzgVxKLcJnntPlZiuXWiXfTirlM1879flndCINtNgW2iOhOBYKxeC+bvYxUKa/aBNkFVZRFAv81dpO2V3Z4kMrkEL/91Y+7G+oIb7olejFchQUrw0YI5zXDAned9BtEaoVwhAwGMrxBP8ivHRlfXD3Vk0exYHQzmeConYjFKKyfHsWpNvjOngIzWrlRSV8iah0uMh2A032HqnllnHKPAbJGxUKkvA9v0aLO3SelY5XYp4cE5kZ4+0jY+oAnuo41oprIiSSQY+HsmBmNSDuKWSjLggaz5kzGMaTcFF0oyhvzvHSVB44zhps5dtZwYFDPy0AbH3IrjBlcf99nBbKRQGVrUOttS/AlB+0PkBo3gXue5hZ8BCSiRSKZu3l9UVPFV4rUJ3vcbUV9KprzcjhwDSjsmQgCDb4FDoQ96gFKK56j2AwgdOOApGfkBQmb2adQ9C8qInqTVmZV+UiWMqhiMAX3/qJCmHXQNGmxEjP3bUNQDV9nZCk30PIiDke3XL9sjLHWxJAF0n6Pee/o8Sk8Dz7Qm0safIfz1EyZTu2FmFBnwgITcEwA0hZdCiemxIIpoA8V0S8dUXtLg1b0lVC3EuitJzNDckeppMNWo5fYuHSDghJRwoG0wXBgxUUNTfmpdYR6dxHQMgiOym9Tnmcjp35KmqIC+aRIFt49pRXuZJG2VUbZpTKQvEg26sI7Up67lOWs1+r53qGsCeFg3LRcubogdagXYC2ZER1D6EiccslTEUyHjNkVHawiNfCwvN/Ao0mgKcKP8qVu7e7klcFjw/h11gBKJfIZbIQ97xVqggyh7AGhChwwHxVyp7UAsTeSFMONK5FE8LYTCEy/sy/bf+zfKUSbDG4BIT8l7LIXiv1BkxsAP7qn4IfAWC6x1W9LJWRLPH2tA92f3h11dATjCeo2pvCrDuA0INk/Swbh8++9OSddFjMMHAramMTfSxAiOc7+G59r/dewevVv5LBeJP2gDpLS+nJHvPIowk+rt6x8ooos5QSnAYSP48esvhVD1V+rOd5e5tIWdG+Y2GBGEOWIwiNne1mmvcFDznCpjcaa+J7noqCDWS0ExntrODQZrCRywG8ZSZjYbxBawh4lUizmhPnuW9WudkKk2hYqYeAJj4RHBk01vM+GoLqeYi17GGLhhoQwnNHJ2QE4UrLXm1TQ0ljnrfnTCJPWseVqq7mOhDYN/boZegn8v9QpOZilXtWW1oQwzptjSJ+oKfw/Bx9XdF2Z64AE5XxrVsGwkTNWMNqrgCkCHnVCtl6/p2fVd5IvEvPJivbYy1ROAa/tuZeLNj5mRb/0XxP23vcH7wXXsaZGhIt797iWLbWO1dbUFi/W20LskFVZoQUo+oo2vsMZfDmB5/ucyJoqMhU5VNkQk8cPb8V3dD+cQ7vYBEIY0vKRyreGommtqjqXN26pV8NQigqZC3wVFuJaoWudXjra1rKb83w9HWo7sEVMrIKIZjpOGZJk9WuYK73gcUQGZOMdgNTaK7BeopwUbYmCIU8GrfQrQkgWLMx1BrIfmwME+yG3pZrRastB15xzx6zGhVAXm33zECBpyrvk62lH4tOOHB5H3uV6Kaaf/S81F7geKl6KitCbtJEcf9QDIX721DiOzTqxhMeGZ6Beuvi5xZ3kUMJ0YvKqtTZSjHcjwo6VQfUnSoBoR3WqFCTOXXfL/fZ5lHOmd9VkOYFhSpxXBQKKIWJ0SXDbNqAkGMIYMbfij6jGqjWNFLsZeGBUepJ0Q4E4EFv1KXXrAuGFyVeF6qFMpw78DMruBAOdbYgGSBK/Lj0ksUw3zZHyMyW+6jh1wT+0YMfeUqshJHo1bKykkncw0at2hefTq+qhbRAsdVfi+9wr0dpDLJxwVLJkGSeU/u3C2grqonnSEPGjVfV4KUlL/CeKY/WRyryh/Z65ndbgLBPlvG+aqnlunlBiOyB8nD44qzaWclziQow8iXDKBOI9zxCfM8BYUGjlRyNa6X5OdayrPPT2oe4xslDmBQfAkNTlDR6rAaEUIa8ZUN5er1pD++VlAcTB6O9yJhVcOnXc55DEMiuKPba9hZ5NmzzlAvLOL3loNpcCM4oMMHKPrDTNOx5spHyG+39a5OJ1zJck+uo8hYhz3pe6L2EJy8Xlio9hMwCBl1lk2Tw76czpE8Peei4Jdts9M0r8sZEJwmQHqaR+KnyfAfFh85VaxxmtKIOEL8d9IKUUpJ5BqPDrjrHxR1jZJYDwqTXEGTTm50WJ+u019Ex0/PcQM9dS1IrOB0J7Hk2tC394FjD99do1aJVc21tzRDj0RQbGFpwTuAthFFoLav9pcsvMz5aResc+mh8EAAkewgHE1S4hO6Yw3DtOhttncqD+Vsv22SiSxFNbPGFPEBtGq+1JsxTaf2TPdw3QASePC2o4pFgpMNUfd6r5kY+ZjqG3Q+gDe2MMvDdWaEabbNhgAvPVi+ijsMEoTWVNw+eho+OhoJezpBT8/mRVvWEN48evNWabW7QEsTyCPGZFpfRXHD2rDXjUNJ1fZwxTBgyf+1AmAGJpptbcD3Wj/meaujSsaM34lBGu7W2u7Hiet7+aIx2V7bO5pQbag9ZDRNeo6XOSGbTiQFCeu1MifFQgissYizFb5cftp5FQRwTKfsOag0KcezJIuOm9wHCvvseGmdLkMe5HVJKbN3sIPFH56Bgqkw+NrmW37PKVXbc63/jveq/vdVRaTFvTDyukSXEBkDYACSJ+QXlSMMKUrsDF5C1p65INraqVNZmIVQJSOMjMwnhOge4NhXGplDwqnZWWa1Nh3HvimITGmIQFeae7/NMkCszpv6akiaZBGqt7BrfT1a3aA3vOW8ZFKJogu2Z0ZqvsyuM2qw4KBuuJShIGA66mmCfIsjhZ+GQ1y/SXZKblZIegVkGkIRu1WI5aGDlrlhUJj+LIjV65oxqmEPYfWZWIFrnveYZnbD21hki9Gnsk45VeUOVW+nFaEqS8Pm4gcYYfJ4bxpaVx8PElHmLEM+uogAAIABJREFUn02taGrW57Q/vkg2xvLcRp7FkFFWc82eZgYguKLmrh31eDj/sAJHOX/UABlGAEBoltakHPd4PTt7EnmRG2tq5UCf0OBZqsCotTVbiw8pdYUy756SmmfWzypoTj1pHmobvH2xqIw5u7Ao5bm15wRAmMJNfQeL75BWULFyVOTQxvMY5XECd9ZuL1m0D1FW+o6urxezSIqznWFVIN1DmALkXIHXvr8awmh0WIQ8euENo9MwCih56IULRdB/rDAOPVdGoVYOg8YZu7cV4shnL9pDLBrJ5TN1DtJr4e0veUavHuKez3TmAyBUuud8o5FbeVUqJ2IPAtALHnuTWsxvtjlj3GhnYuuQf1kZMymfuF2oVI3QQi3Hf4UOV5ynHkB41T2yR6BcvxZ9lTI71w/oXpsjEWo5Vet09Xdb55YF5KgLF8WYkqGDtBoipqpc8/isXn6iHmQLh417lmNAqn6PamsDgDvV9j8AhHu0bMF5RR9OADeUDoHnaL2VwRbGBRRUw/lfi2wJCJlXbO1UMn8i74V5XWvkWr6t9jnOvDnLSRp9w3lyQIgKmB2PuPd8RhintbhAkRMDYtaL0I01Cvx8LG6OyVU2Lf9QeTbHtEHEhXnZat5Lj5uGdpLHIIcQYM1zBmk44Bi4XwjpZOsIgEScExSBxGmbzecKwmDEvVgs5OJyIYvFSlYb805a/12AQst7xH0ATFm1NHoCuZ7KJ7UXooE9WOUGyHlk6x6tamq/BgatiqkWkplY79UxCrGtL2W/Q96gyVnsjoJB/6U+qnQCULjdam9keD01ZLQOp7ryYHsJWXXzRis3mXPFXOKBUOIPoKRzwBlumRQnY9D/EIAwE3JbxOm81eMb8qho/C7CU7JFPIEQzcMow45oFyc4VOswlXT3nqh7XC3ADsQ7oWZK4u7d6XqZaJpv8XPTf/J3TCjkudcKUs0g8VrXPjagp7kiANt4CDPteHI8zZLFkpeA8CrG3fIQJuXItAhjXhUgjPPhXCMgZJGdSBf8TouJJ+VHE3pdVielNWssBDeFULCtKFehsWktZTcZ1YPntnNGg/JsXhkCKxaVsRGnIiC19VmTqKG497fGaPGFqCjEdTxEW3GNy+tinmjDBY6eQ96EvK4ymqdPRTosNcNowp717W9NC639iPTeEvymlDmFONhxakmFkcIpNB7q5ySouOSmrjZ66KSHTdKDrV6ZAC7bnK3M5VAupPmKDEvz8ZLQVM7HkF4PdfQ8SKqbyaiQPJh2Fq04jP0LWjTPsxUbIchh9BjPioYkBYGn82AIPsMiuKQ8B762mc+VYTkRrHBdarrkfmt4TTiP1wGF1o6AfLs0jNYgId4P1d84ZsvN8Ymm9AFfpyIn0NlHB0QGpuLX5yqukGdY+/JMZ37iEUEEOzQI4z51GmaH32VKS+vG/MYDgLA0uXleG6vZ2lJaRVQteOKURkU88HfMaJJsFg4EHRSaSEDPQYbGZlCIPJrU4iGwZMsXZBSTj8vpLucVtr3VBeAPHiaWI2RYZpP2EmDNodHehCW4nSIgTJmJobULOABgv+XRExRSIqbm1y7/g1/NClm4R72Pd/CM5POUw3L5nevojAYIHUyVhBB4XdfGbbzC3ALlTzY88ei2xlGcvcpwXes81A9UOffKvumeua6K8ewwGMvlfswf5sGGKCAaCQwkRo3GQ7gR/rmfWrVnN9ygLQS8w5Tt9JwBUzBLCJWNJ9oWDeDf8qx3eysyYz0vKQvMJKOAUOsy+LVadDq0UgqTr9uB6BwcSEZ9C99nNU+ALQIxOpdY1dN6ITrwc5XVvIO+J952AvYgNUZvtjL2KqI5LNQ9f9HbyBYQQ4TbSgcQ1v2mMdZYgwSfa5ocCjhNJtYrdycJEF4sVrIGIKTMR/E2D3PdII9wOFTQS+Bb8wO8ViDs87d+jF5p29eDOnzqS+l5kwx3HY2QXwrQakXYzHSEglMGaLWnZOzB7XgD4aaT0bQNCFtkXR80oukus+h6DAtAyB4ijYdExhoFePK0BfBJsILr+oR8/Oy6jEvPx6hdqTIOucN4vFJaBF1Jv/LDo+Aq5Re61UsjxUp3fK1kdwmnZJqHwxt1FWzoLvALZcUWKUr3ZFXlm7So9ilYrX0zBc8SaWtDP13ZtlZl1dPWvSIg7GAoZxgMGa33qAYfBnCZx2qFCWqh0KKpYk+8IXFJX7SWJTNAR3aVy0zBGCBAsGCltY/hhQ4NeOYSTfseBkgqQ23oY2LL7QLUKEPuZrLH65W08HePZpnXUX6eK4/a02xDCiU9KWY5F8pyMWn55RkuAWGhlDuTjYCwVtr7ispYmJRZ9q7iF5EWanovFYtwrsKCKLON3rUiD7HP0s3KjLE2YFQ3XLVL+cvZyz9Shf/qQkA5AgGDDQVsCguR06TqHrlVidEPQaHtcmpf4575vG70CjnKBSAcTDy3i+fdezMp78sWfrN+giU4T/CPSCvOwgxsKoiJ+0nDF41NdQ5nW07wLLV4W6TzpgHBmVtUlEhfpO2ubALYYvif97nMSXIhNJRhn9ZXU9VhVRyNz9jc6yq43qdODZPMP0QPrdLrz5IkNEJ6WFBOz9RWBFkZbSkuNY+w9TMPcfJw+P7o+vTlEEY1v4pQMlgcTSR5TAoIg3HVDKvZosHvUjnWu2hoWPZ801aZKu16ikUChik83DlbJXyibGntu8o5bYdUhpkX+pAuWojMcs9kWl8CKLoy0zrSU2xeHoDBMc6iYySGyxqo2alimnIHQ8RVBEBdvp/fKXUS8Ljr5KxUd1SaaiJBk1QHvZSUDcWpdI85vtvNg+zTJ1s8nu9FXYfrFgEhvV71LK4LCIs5ekhfsncxEqRyskSDAqT5ZmNrMYHHZ2iGgAE8gMyv81YEKKK5xq+2IRCZOKgGvSgY3MHA6hoC9nPE0GTr+Ypf4x0GfMxgx5w2P++eK1zwQABMD71UfdcrtGPnIiBUL5i3hIC3DR4s4AotIONgTIuoaPEjFM+x0G/SorXLRYTBTqbjsRwfHyewpd49v0esHgqa0EqjaL3kHrwM+ob6fPUSE5w5TXIeGkYKFo6KvpjPbieXi5UADC5WK20Wr4Bb5SVaW7inEHvjFUstFz+5cpSG1TCD1iB+rswg4BET2vPQPI/G9bNuxzZ+6g3U+wzkaD7Rf/fwwGoUkVUhhgcZ7yeFELmGKZceRqVRCQhrS0o8evVhxbV00UZm0adE8d4GAnIDcT6jBerSZwy9rABhn3IXmUscd0uot95j+durGGT8XNmy7rIzPd3N7Pmj+hhzCpVhjay8es2kDjFIYxAlsz40Vip0bn4tXPlJ2XOlj/tDAWoGJGP+fdUlmyBOAWGAKBmT+lEwRYcH3CWCCfXo7UqTjXZNny09Bqp72ovmfobFKUJGIawZshFCgvRJBCthLInOU+PUDGgIWvX5tBDFTUphYDaYFghtvYdwbjAAyw/ITMJUlEADJDA3wmqFMZIJq0D6HqQpURHhnQ70DeazkmcjPtuTueO8IoigU5m0pc1acabd85z37JCHkF4nsxI6uRZkz1wra04fTZi54fVV9FHuTXmf2rDRG1NXrHNFtz0A0bhGzhnKm0exEHlL5jFaKS40fA5swejM/5+Uf30NbjXJlQy5QUX8HA0J7i3Rc0kLPwEhwxIzQDX2noELWiQAEBrEtKJW1pfRhJFVXTVgw+R85Gjoedb6MMYxbd+cBrwEfKg2Yqq78l9vT1GF+HWND+0zeIiP1p+l4iWxn6RfVEQiRB7iYNo8Je4dTCCPT2CeKEO7DRDqHNK1GUjncXk1SrXs296gdLn1jCscTkWwQkrR8u3FU1lztSWXm+C4AIQM1cy8rg8QKjU2eKzJzhD6nUJK7Z4gG6174/kwXh0l8X87NZ4fakfH/jeEkmvN4vnDv22NNaYm/ctzyMsjX8HfcX2iEQB/w0gJUBHFtZswgrPMLZphfml9Y5goN6kHEMIDNN5tzPrvVVlVGXUFWnNDqdyG+XHMh8FYjjCw6z47IKyjZOKZ6hsDn8kUiLBzHUAYQXrrzJO/9+msPLcWkohwP+NtFn7nuaCVjqKyqPIQHp4LZ6B+r2wwKPh1juZSXZv5cMOhHA3GMgHtbTfogyCyWsh+sxLRsHd0LRnKHiGSk6nsRxPZjcayGQxlrbRjrYO2+5EAMGrYJd7HnAAIhzAGIVQSLQs2MlKzC8IWs4cwy8jcY5ZhnAquHBBCj8bYCabwPa3+qVUz0VMw522rd87bLmDNCeZ4jnEvNGBXEeB8QcEsQscHA5lPp3J0dGT07z0I2QOQVT0J/AwQmocw8hgdqwMzhGGSVpNskYGs1istKoMPNYdcW1hYo/g18gY1VNQ+U5CsLdHM50oSsQ4NRl/KQ7TK6ETGk7FMJsgDtLzOLSrHbkIqA8Ji3aPPql175jk6LwKoPjk5kglCRzcbK2qFsFKlIYTVekQiKNqNY4pBkSO6HWRASKacmJpSedbiE/8MXqbac6SW3aRkGtGbQC/vVQLCOhwyo9948M066upNQ9jzWZlY+wFMGpfPrxBwodRwZFb13/WBp4AqlHoKIf8yHQdRiBTeBL+uFjoF03TVypB9Frhx3vH6Ym5mNi1yGGuBX4MSfZ1czKWQbgnD9GxQfwCE5fqZ8mu9dbLSzWe1ACFbTnTjLt1q5EVKWgpMvR7pGljS3fpSM4Yo3Pl9o22zVlEBybjDFDTdkwIQZnpW63S1x629ju+NIyCkQSR6Cnk/ajMqnPYyVKZlyk08fvGcGM3o/+0uQ8ytvwpt39qWwtXu16KreB29kaVyWQHCgpc40HasYTylcyrNp2DaXy4S4ooulepD5zqeI+bsXXV9H28o14CluzloUxMT0FHreQCEiZBsLraqOayMHj9YFWOvx0PKejYhABBO/SVNvAR7NpvkIXQasoR3B6IMTUzjdaXJ6b4AhAhoJSBUMOihLA4ITT7Y2UnV2iBV8SytZ8A1soI2xlLNUp3CUplQoLku6PHneTkuJ2pFnUpDH8+87n5fBxDWzZh13wZs10QwTG+L0UbKFbUyCq40wOAYgLauWfQQ0vvinkX3EIrnuXBOhjFMCcnAxzmFbjGUmb32uspGoHzQWvSV1tFL01PxIQbR/VIFqVtURp/sOdl6bvncqKzh/ZD3xqMPfmp8hBb56EXytWTuuzO7wRCgyRvaFxY1NzKZv90iW/wkqBJahRpGGqnlIEGFZWHlZxUnP9Sh0/2I9ivrTeKPcF5Ghuf9OlUGeeifZgVvtzLarGwttcAIPCoQwcYH2czbKK6sa0Al+xDdR95t3CFm33e/2aSTKi+59bwWkMrv2TmpZQb5TZThKs7ckF2PpQaDBAp4P4Ycap5W0E+wrgQNes9ouA6A8KD+FgyVWiYFtMjoC6c4fl89up4uZUDAgr9PVisZXlzI6uyhrB4+kM3ZQ9kDFK7RZmAnO7QsgLft5FR/J6enIic3ZHP0hIaQI/8wAsLUPkdbuO5kO0ALi7WCwtEeverGHpVR7ljUyegsULADFuPtLGreS3CG3noMG1VQFHp2M1zU9EHvXQk+RseE9zHUwjV7kaPxWAHhdDbT6BIAtjWA1A77af1DMa7NFm0eUE3TWkUgBzPKAI6VeaS5jUYGoZeLhVYOVY+05ywPRhMZaHVl9dUqKESLCPwi5xA0pOfQzzTBIPIoqfOimA3AoALCsRl5kdeOX9NbHDB76yIthgMeiYJcblRD4ZzpZCLz+Uw9gQoIkce8QzN68w6OVGQYX0JYsOrh0PvgG9mIDH74wad7VTpj8ZMIlGogRsbqaJqHixao1oGORIFGmbpDMVeQh5xVMWsPihNLyZQycfYpQbRaRCbSAjEcnyldntB6ILShxchMPGflzTW4pLMqwXeKzMBKYX1KWmOMxFowO0f6nEsN4lrCSu+FA7RlXmBOJu5XIt0j5UI6Ms6kYDToxgQ28pTYsyyHEGaFx6ynqeFqsJCqDTLQYLICt0LjXJ9VNhQa08c95Vgjber9oTwGQKhVr4rnelNSimaOMVRLs7doA6bCRu9DsA2HQhpxfw4JD1w3VoWayk2usllRmjtLXOVAXy9YD5WucghrLUjNQxE0kSGsWP3l90mjh8GenaLrAELErVciJvWapDqWxuf7zHDu5DhONyAA7BZewaqohfWQebpxqD8LILRzan3d4hpYiF9U6KOSbf06USo6/eh4S2DrkNAjDwjiS7fu9QDhSPYAaerJC15QB9KqTNHwFJWVVIyI4LHyaCrfrueJsuXmIWQFOw2BDICQ68KEec2PgAJODyGVfq5ISrLX0ABTGqjBw0oe8gGpbFCRi3w28tQ+oBN5cIdEQgGbOnqCykQNCA32s9F2BHWBV6gxI3sHrVJcGTJqO5QBoSkWbvGLxWi0ETsZWPASuo02VfBmnr6GSomsnIbjetV/17yLwD4DwpAK4Rb1BDN5kU3MpK13zVZom8qt760IioLFZMHysNRcSdDW23mly6S6wbIq/OOtDFF+MTBQGsUMr9ALa2umxoNgJK5BR+SJtfILJXAHI6DPS631vhWMGk5G4kBcwHkZX/QAQu6/ah0DGWzWMlwtHBAi98gBYcrczUYAS1vxXEr3/Lf0tlpOJf3Lz3nE0/XZaJ0n7xLQOUaHnp3XO4P9eO8MBkuPfy3/y++EsMMiBNKKDuFaegjRDN0kmhvSU9ifFwejvhDCo1v6BvlIcWbAT4dbTyNywxcjmp1WsFcAB/QMDddrGXz4C7n81a/k3ocfytmdD+Xik49kv7yU3WqlIG6DcMjhUOZPPy3Ht56Vm88/L6cvvybHr74ugxHyD8cC3992NxAUfwE30iBz9CgfbGUra9ns0ah8I4PtUGTrWa2ea4j1sdBK/hro4l5ZwRY76YcAoRaX0RBMGmNM6muIqC8iohuGrPyJfDqYFL3wCgAXvnpjPpe59gUcpWb0uAY8YT6fK8ACvatXEnNCKCfuE9p51LphEUnm0XEAqhcXF7JYLq26qnoTxzKZH8tkdiSj8UQQnIs8wovlUnMLl0t7pmZPgXZUZpTeVkzVWmOMtFBNMmTo3Sz3UAvHKJqDMXQrm9VaAR94C8DkbDaT46Njmc9mVlN5u/PP0eN1JxPkLyJ/Gq0HUZkW++ugHztu6awDGbz1wd29lSVwqxgVp471PR84NT5iXj7AyCiShY8bmsCeq2O602m7nel2tbGsp5bX1gL6kCBn+GZTEUzzowfTxqDWBCfK7qiC1ZAf+n00qZvelcAp6ZXQg5GsstkrCuuBxveHh2UvUzQbZgmm94K1iuW0WWShNWBfblVEtKy7ERgVpBZwqm+jwDqE8NQMvH0vFjaJORsENrQElwqv3pcAi8aBFBYUFCbG2nNJMg6r8hWDJpRCz0wTMsFfhoyW824V8KEeka2DBSurt6tvPx7jfRoReGrqLIxCKKfpIm7c8ohsr3I2fGC1ZcypWuq9HCfpKRw90q9Zh4OnGJF9zLmtv6fakh135REemmjx7lWbBeMEudhGDVZ9AegZ7557GyyDarM9x8NTu/GeV+6Cjfk6P/mqwuNanmpnMNFPEA99KlFS5FYWmqvPkN+iBTXEtjQYaYKRab/Nus8wwjh2evrIj8wrZWALe0PvUxpB8GRkts6iMuZmwfcAQAEOHHySuScDoK2JOv0YZo/r3SKfjRr23MyLgihJYXA5NK5PeS/WL26B02sOEXLU1CIBHbLx0WioNGWGBUqyIcc33+hJQzqd3mlMSuEeTsV6H4J1M1RBKaD4TIYo3z5SP+klA0SntyB3uZ+WTuLeonT2TAZugoIXp88zrMY8rSTo99C0BxYbyWc5y/FcAVRnGHlljETykvYsn5+AIMOa/XsagkVFMuSFRwWUhjq7vTEiFPRBEQ7jZ87HVY4ky6J7nk0WmeEpuQsLSqiNXuWznZeSgyTZ5hIjFPGtTVXsP1cYgBLPJU0pkk4RBsiRViMg0xlYbTSJzTIMNj8zhyY2eV0in5xHjuv640jKw2Jk53NWg22lWB7isSlFwhFy2sfqGbp/3lokySzjp/Y0Mxolrhbz3iqj9BRVVxGu520DUAyEMt7Se2h08DG4EU2fxGeHs2ZXQdfImgJHr4VbBhsZwcOk3iWAiY16oCaToczHIzmdjhXowwu4eHBfLj/6SM7ffEsWv/pQNhfnsj1/JLvzMxnBILDdaUNyBYTwVB3NZHd8JMPTY5k/+6KcvPia3Lj1ghw/c0vkiadkMz+RxXgqq+FI1iyUp+klWxloyWd4kPK6MY88n4fAO5J6Ch1zIBsvWGO8kAZEy7kDWFutNtrgHeuMvVNjjnq39+rhS3l92q7Fi/h5yK6x0J0sAYC3OzmZz2WmFTa9IbwCRsBcVEu28EuCfNWGPCJBaTjomUkupK21/FvLQcS/W1kiZBQVQ+GBRZuH8SSF5VtupoWPIp9wsVzJcrFSQIh5jbygjFLmTnSeOn8dh+v09DwrawKo9UqsQ2sor7mACENFf0NUV/X8SQDB2Wyq4NBaaVhYfAoS1rYXvhfIJ4IxQvNE3VPobuLB27+6t0cBCq1MeIXSVKBooM1xmftmZ99FUxVfb3NuoMyw+GlDorRIZz9/99B94mdqXQkMKCoIcZzFuL1ZvBkluywy3j8KBCD5ccO7UguNeh3gZmaugwoshoelymsUXvaZ3S9by+p51GuDz2PlIhzI2iXetOalUC3vx1IBwtqi8jgAs2Tn1StWWq88dZE2ogKGv/XAIzTA6S9+zu9FEJyLysDdXrbhqPe8Xl/cDwnZFC59tNhRRusS8T6wkp6cQzU+O7hm9Yc4/OrNyWdR6YD5ED10Tbrg2OkxrRUdJmkzRn82NWZcn//W68h0EWv/uD9aTe0KXhLv2Tp/rWe2zrqFBB4uyX4Vj7jO/OweCBvreqjZON7m0eVHySMXHtQaUxxH4gnBgqt0XeVU8Gwla6l1k7vOlIprrOphuddFm4XkWQxf8+p2LZnQx7txLYsC1DyiBQ4jL2bhFr4XG4mzkESkXXVMenhhAQiryoQM1Yt7Yh7/oKCr8HdFn4CYAMCLKiA0WHNfnA+XrV7sXq11sYrDpSxL59mV28iD9P6MlPFqdxG9EQjGCnyszse+jJFftEBTOU4PvSLQqzw2fftGfhbvXz+Xn8XQQSqoUQbSCqwhWKGaH55hkVOOCWPkVOX9SHQTwwih4odY0EPnstgDhmQGXSqG5JGvcr5RtjVlYwWY4/oPLIksHbzIkpMTN7XIcI8pPEphXi2do0WLzGMqeJFNppen0HilwOTQddVnCmoGiJKxswY9yypsZnqztfL65A4M5wOricxeeho6reU8rUE79EljxXZKELKnxWdi5fEE/pNJIqVOxYr+8NLAGzeeHKnnbrMfyfliIY8uzuXkeCo3jyfy3NFY5MEncvbzn8ndd38qn7z9tnz6Fz+QzSd35eRoJvMRGpGLzHZ7gW9o7gVTAIfubVfyYLuWh7uVDCYnMj9+Rl746tfk2a++LpMvvCrbWy/IxekTspjMZTGaqJ0KYGMuA81RRJGi7WggW4SSKua2KARWX9XerVrZxeyCuV7TWHb7qefTbfV7lopiAAthlOsVwimxduCi8IoBXKGwjQjDSSNRUNdgjh1o/vLyUq89ms01VNJ6GZp3XFs3IFcRYaLOM4cIxfTCNRruytY3DsboTdD9dOCqPQa1QI0BQoRXgg7QdsLCOycWHrpGvp8BPAWF/t7KPYSQ42hkP53OZLsbKmgEKEbBH42MMfNflvAwzo/WMhihWJC1DgHonQ6nMkF46nqLZoSqMyBfcD6xpvSgTYwV/ypoteWQ/X6j0V8KEEfIWSRP8xQFTXYcyODtDw0Q6uLoDrStYabt2RYpU4X7M1SzbinOUeCSeV1HGWsf/KuVx5ox9Rj2mgU9suLhhdETj8oWNC4Pr82WZPg7YN8p+xDW84+v+bfWf0pKp7E/zt/aIlwPEPZx1CggQOSIi6cwrBX9uO5xv65SrvoE8VWKaWvMuYm1fdoCXFFJSM9g2JHftH52a4yq3Fa9IwthFYRMvB8BYR8YpMAuxpBKytezjnQdBaO9XzQr7SxYRZuJMEEzsdBH2ZevtTb6LPcc10pYVLr4WVQIwYzBjPIZCgpGUGrKzz9bYYLPCgj7zgf3qsmXevpt9dFIWv7P4I20PCKG/THUxrhtXv/uKFuAsLUPxZhDBEQHDFTFPIpz8xkBIYt0mROG3uVsUWcuSlF8QHstlXRLftBSNjm/Phqu96YEKvac5Lvl/tGYWO2nOyTcAlsaRVkanWMkIIzrr21CmFvPsEQjRPcAOigLOflq3ETuS+G5M68NPWDB0ebRAZZP3LEjVGH+ydRAsBmq7xkQ8dGzoAMt5iyY4iFNpoxli3xL5hPI8V9j8rnpYS1rIi3XfCiWhCdtxGfWf9u9zDVXyEAPJkdoai1b6CDkIpYGPNeYgvG0eKaVnehy7SBXWvdz06+NtjLEtgq7RWAYr49rUofAJRmQAGEZDVEAQ7tR5u9XAMIWf8TzlIZrRnSw7qg+WDWrOvy3XtSOTFNdbONnGmHT7L1HTzbX1gvbud4FMIQAQ+SBae870D8BISsy6lJ4WLf3gtux6mrw/DqpGYn7eY+AcL3fCP4bjqYaeijDsQOJtdycjeUIgZ0P78r5z9+Ve2//SB78/H25/OADOb57XyZLyxfVvDDM9GIhg81GZmhQPh3LeDqR881KLvcb2U4GshnOZTs4lt2NJ2T49LNy9MprcvTKr8nxq6/J9saTspofyxYeZ/VEjWQPELRaGiBUVs3/FNalfHaGcaew7h3A9FC2O+QqEkRCxQVmMNsDPFiaX7cGGDJPN9onadWTIcCUgbgoe7i/zPHE68VioV5GGKS1oTxDxb2yp/KYUMWe4ZjqPPAiZnpe8J+nITB/UcNS2f4CRgO/bjqbyhheWy1wY44BC2E1YEeDAyugqp6E8658VBbWAAAgAElEQVRo2eYKuzwikRFautFegAjhhFfUo6g833A43sl4DB6CcM+xzCYzmY4NEO7WWw0J3W83ij1AB6YbIZwX6+m8TjfIInsUJKJBvf9axI4BZ1w2AuX//e17+yGQoXOAHF6Rj1xLZcV1VwHC2nrHg9GnsBwCEAeMQ2mgXQW9tkvnOdXgJ40pGKzq8fQp0sa2tHZTZyytNeBF+AzMxlpH+gZ6PqHe061Qdn+AA4ZeWBgWBUZH4oQ3ooAggdeWxXgfzvEqYR6/8w8KCEMOR5ZBpXfEaIEhLC7IgheiaTqoQgMsZMZymeof3ZceMIhrrwsI6/15XKGG78fE5jjOQ2fFlBfmdx2iDvusptHWvXkNFbmomIAZExD2nZl6Pel9u3p05RVeM6H7tc8CwmyDeocQFbO+i/r24ZCxoHUvFvvI/RW5N/nM2151qLVXWeobGz3p9c1qZbIWyqbc9q9X3xox5EfHkwCN5Rua98XzvzwPDGsHC+tytU63rMFA6yxwvK3zTDqP9ynz+xhe5t/OSKAzYwJCVfhoJCWYYtCy01UXEFoeSSuNgfvV3Acoo250iaClPr+dPfDCC/F9yvhW9AzuTeu4KsNFLiFzXyyPRcug+/5p2PhwXIRo2Vpn72XkHSyjDu491Fzi7CHlWPvkbeRF5bwyQOtdl+DtS3JQC3f5CCJ5F7yBftM2lUc+zfGZglYCwkM6hDNj96aX68G1i7RR822MofV5BIORL+l5cUAYUxFqMJjsAclTmL0ZNZ9r8T3O+bP0u47y9vF4MLwhFjZoxaisiXiq9KCTZBFEzh5etiGKbaomp2Gj6iG0cGfjU6RUPxsKCEULueizAv0Uf6eIAosswM8K/kEtKmOASL1XUOh3e7kx3Mv4/JE8/OlP5P6PfyR3//5NWX74ocj9+/LceCCzgcgKbQXUKzaSi/Nz2S3XMkUV0ikKi0zkcnmuuYCT45msB1O52Ezk4VbkYjyTyQuflxuvfVmeef2bMnvx8zJ6+jnZTKayRcjhcCjInURFzVRxmJFmWhTLJplaqCnesBBy1KgAyFvvAMI9DQ3RhF5NX/dzt/eCKwBSzPexXGfeW+8f+oHX4NDCTldatRQN2aF/pAgoxnrTUOPjSOdgBMBqoZ2sM8Jm8MxPVGAYnDMeliSzo5lMJmOdg+nTNCJ5FAw90rHwktZ/QhiyFZpB9X3tSIO+ylvzLmrFUdSwUFsh1lhkPEFOq9EL6i1MJzOZDCcyBiD0thp7rUJqhifFIEORiRalwf3Bo+1X8dpwqGMfjxHuOtL3EVq7Xq/0GWO0sHrz9t39CEmj2OOq0AsZVOsgKoxhP90DSlVtpTsM+trKBq2ifQwhMv/ympxPcohx1Z+ZwpTvdFj5tus0EAFleqhP9ISX1ALs/ysgxP2us6ZJ0HvhlHjA4j1aAqsWIrXCwvXvu+ehfas/swpo7W8QCMZPe8FL7010tqrkxYbDffTRvb9ZLFPe1oHJRQWPwSO8vPzM3m2BKVrE6sfUAKtD924R6qPH/jPT75XlGOv9R9PTqFz3jbX4nnK+x+9lxfCt+hlXxw/00NRB4jSFtvVzHZ7Q+l5LYdL3ikqDAWkYZSRPIck638fLvzxGOFVUba9zthOtqIL7+IDQTpp9z2xcyRcXQuCpcFleFMJ0FotlYSWONBuNNvVZ4OuaH9WKcTF35Mz4TwIcPswSI9grNWyr3aX0hpspJr93HUBYA8HIC+Jc3OxbeLHiHKOsTfeACAyYJBrZnOwCiPDwJQ+Zqr1R8fzzMzuP3ttVKwvSQ5hWM/E2Dc/zflrx3lBo437WPLIGPn28uvdshYNoClcJHM1zZVb1DlBPRtlyn2t+Xe+D0mrDQ9gaY4fuvDxd5B/kna09OSR3D9GH3j8AwrS/pHsaNeJA3LHfV0C8Xtt4Zq24zuPzj5iiUfPUfj6MHmzQx8wrY30Tnc7CTaLfCwd6SkDoHkKrtutyQImd/Ry9NQxbZ7GfamJy9hA3iRS8Rd9DJcqhyBrhmJ5SjJDa+WAgR6gkuljI9s5t+eCvvy/333pTLt75iUzPzmS+XMjJ2GDaxW4rQ68kerlcaU7ZVO8hMh/u5eLhp7JdX8jJjSPZDWdysR3LxX4oFzKWi+mRjG59Tp547Svy/Nd/XW69/nXZnNyQy8lE7q3XWpRmD+AD4ME+ePRW0wiEyACfixaBAiiE12u3l5VXwFUv5hj9/RBy6xoXeiN6FU4NsbRuRKnxPAv7xL2O6SxaMdQBEehpOkaBNIBMa3YPmijCQ70IYDwLGOMSXjb3AiYg6J5Bhm/qd5Jn2LxveE8r0MK7h9xdgHl6DNXz6PXCldQtnUkmY1mtN7JcLvV6OHQAYglsFQyiGdQUvRhhXEPIJ37hvTSjBr6jzwI9e3g7CqhRP1Av4XBvRbOQnxrad2AkuC/WdjSCh9MBoVdkNc/iSAZvABDuLFGxzmugMlR6DXOyNfvu1Yc0MriaQdTWzZrpte7VAoTXYayM8y6Ykj8gCs/6XmbIzknUeUzJVlYM0xQ6JHFmQFg/s8UolXd4DqHdsJTe0UNowip7C6yHWy5oQGZePzeut4YzOUO+yvPUUqqiQl8Dmloo9dHEVe/T6nR9xt8FUrVixHt1QVhWjfv2pzMO3aUc4nRoPocAYdyvenzx9VX71LqPMYhSwa3X5DrnJynGIeyzZQxgj6R4z0PfNUq3/LzH/WkBwuvoGFc7EFvArw8QtniDn+Dg1e/jO3HOie5qKxQzuYrQj2wsoSKe6oE+BiB0TtNyN+aWDsFAkfe1BqpX7149LLOyU01icSZrSWC0bKODh3C1Wneq1EU+U5/nWrbUPL7mUZFeIWDt3OQiYyYSIwR2UMuiGg0Ft8gD6SlOZvWmux6gFh9IfLiobFwq1S0wku4FC7YX1fTphE0zQ4TKhZQ7d7iAGL4cc02LNa2MPIf2p1TkrzYztIBNi99wcn2fsShVfL7mgrLXmxfZ0c9DCG+MJGkZ41ryI3oID421PEU0U5Y1HVqyt+YjNMrVIOkQfVivlxiq7OHK5PmNAjKpkHDP8a/XIs39HxgQHjTKoam6ykDjNQwZTUaQMHbmtwGlTdA3FUo9Q0YLQGhfslQerptXIS3C5RKHzfzEn6d74X9vR0PZqFfXEBHKypyIyCkMJ7dvy8VPfya/+v5fyeKnP5Xh7dvyxH4vJ5rDt5TFfitnOLenN0Vu3JCFeqwwfpHZdiPz7VJWDz6Rwfpcnjg9kuFoIqv9WJY7kcvdUM5lItvjJ2T47PPy9Fdel2e++nWZfv5l2T39jDwcj+ViNJBLnAl1f4I/eC0KZyKpDQLOji4HWiAAECL8cS8rRLA5rwcQMZBjhkF6CDVsFKBKPXUmU8HZ4MXCOqX2E1rExcM0AYUBdNBSwQ1RAIS5yAw8bXsZTuAFA/gZpSIyvnkaoaGAcOMGqsD/lA/GMGbmF3oklRW78iIzWhASnlIYxG2+mIN5Dy2XUEkFYHHqgHCx0p6DiKpCGCg8dCsFiXvNBTxSDyQAI9bDvIYWzkrDnnm5s7bi/WY1HNRyBveykP1+7bVDXOcnvlOvK/zQFk3AgjnYGwXif3f70wAIyzKxLcXFhLYFObbUuRbji+/VFq7rWNprQHgdZdYObqnzHBpbMUa3hBxSdzr3UgZRAsL6+61xX99D6I3vnTBBgFyXFjirlQsVKFR5Qg6Jne9MXl3QlGniOoCwvt/VKmN5hZVZPhyy2bpnIeAPaP/l/LLnpR53c69USFK4HPZJdZWG2COr7dVtnYWo1PLstfa2fM/8FAQNnEv04tWArT7r8blx3xmWEa9PoSPB8l7fv0s7ny2HsH9fDlPaIZ7RT7NtQNjHszJtkUlnGmkpjAUPoaU1gG/Ld8rKf1lghufy8T2ESkc9Z6QF+PPKWuXLx/0xJ5o3/XVvsgolH0MSol5OHGNQi+2GPbrydwsAEnKseDYSgGrQYi8NgDe6p6+4xnMI69pH9AIqiNSwycA/owO0AoRpbA4Iba2j8nhgZV0xqUEvabdeF96JrTz67kylgIAwe/76PeN9wJsh1rxni5Y4zpTr6SFkrXnFc1mDGnoMOK96b1uyHtdqmCxzIV3OW3EgpDDlVkzF2DWf6bBnq8UToOQpKKzOWs3T495kp3MGhLi+lsv186IHpZYTkUY6fN5BGr3aBZ9OiQfV3DX+rDRoxGfG+UW+ZwVIuvzjKt7c8hAe0hvxWfbOEhAyqseN6IlwcsET8NsxAKF6YMykahWNDaTbOF1n8JxvVdrVtlnmwdbnrUUDu+FI+wXiHnAmjPYbOd1v5cZmLfd++KZ8+sYb8snf/q2M7nwkT14u5Ln5XG7MJvJgeyEPdlt5OBjK8uRUVic3ZAGPD7ybu71MlxcyvTyT4dldmW0u5Klj5J4hLHskK+TvoaDJfiKXMpGz4USGz39O5l94VW59+zty/KUvy+bWs3Jvv5ePl0s5GoxlgjYNYHVuyNUQV8/7o6NC9xaAEDlz6PE3Ql8+o2H2UMTf5DMrhEqyV5/yfaMxXEsPIYvLQBaYZwtrlY1XU+QOonffCCGcO/W+sbehgsFJDmFP/MULTW52IstNmTebZEgoGGuyMu/mZr1SMKrFp8J6aMV/bdkz0Gr+rFKrYA7rNxnpfFFkRiuCet4j7rVcLGQ2GcrRbCI3bxzLdDpWD/B6udLr2R1A8xTVWDE0D6h6pT3MdDjwpvYi6/VD2aGQkBte9TSgaGwC9paukaPWENI71PUa/N2du/sxqpBWfbPyQTZh3iHwVAXTPrlK4eH3uaGPq1R0Lc39CnkaSwUIW89sKphGGeXltOykXDRakv1ftRy0AeFB5uWWFH2YxvZEU3kodOAVSLnJli+Qk85rhlwIGQLc4F6pmXah1BRKqd0pCqRaONVCuUUL191vyxEzxpu9Bm1hTDmbnTKeo3TgYWTpXGeyhKvoN++hZYv2VRmt9zoqqOUa1+RVzrn0ypd7UO9HvlNWMCN4uGo/4phbwrwL5kojQmqr3VDC41ijMcjE6uN7CFPJP71x4irxz+but9YzXZjyQgJP0eigrqGkdfPunudz3FJMm+8pIKSnjMVUcm6L+lS94iH/Nr7bDl8+yHPsi72npPes06F33cNsksEUJs/BMSCQvYTYuJSPAesyFAr3VuF99seNlRQjjdZAoqblONQmrw9N2m1ZXNE1rmd5LeEm+jzCYkWy9mm6N3I34vX+dxqXXm4ewhYYbNEGSd2cyCzyEg0F7nEtqpXat9jKoy/Sl/JYrfG+9soTXVboaiRGmwtx1CSg4060GPK7w+LxDOJaq9Zoa5AKLwQ507p/3PcICA/x7vqzVPvDFUvM30JGUcmvCwjVSxjlsu91TUstHglZNmKLi3De4jzqeSpJ+bnhdbZO7p1uRALE6xJHPHB9pFcWHcoh3e4JwvrYCcieUjvOSg/Id1MKC8bz1tmL6685Zgh/67Ce/jQRPAMKMJ/Vx3pqfmcV2RGGx6qi3hKFY+bcUk6czXaMipfOhxXj+F6U0XJo68QCgL5bGjJoo4vnOpzSYuhYl52g8ApyALcyGmxkOtjI0XohR5fn8t6f/pnc+Zv/Iqv33pf5w4fyxGYrp2MUfBnKx9u1rG+cyhFy/55/QYa3npfh6RMynMxkiOqa9+7K+uMPZXHnl7L69LasH92T6W4jx+h1h56GA4CriSw2IvcuV7I8uSHbZ27JM7/xbTl5/Wsy/MIrsjw9lfPJVKxDgek85ht1VxDzoL21AT2mmks4ENlMtImsGQK9JYftv+XdIUcRvwi93KCvHqrfA9Ci356CVwAb61NYA0LSAgDhbDrTCucoVIOcR16vnkH1SponDPyNP3gPlAFQmN/MfN+iA+03FgnDvmrdG2V17kXWAjFeVIZeuFQXxM7ter+Xyx3Gt5b1cq1jTnUXkMe3XmnF2JPjuZwczzQVb71ED8OlXk++qi3czXSl3kC4AzUPUD2VAM1YO9SDudQIsWC+UEAI0G1AlV5DtgmyUNgxAOEbd5BDaEVwrLy2nfqrlEhtshqY01UKNRe+FQPfd8jDbjWrTUbG1rpHFO1XP8OvwJwKhmUvKBiNH5pmlBU0b/AcAGHBoOida4V1IaE+S6kcoOEoh0NxthZybjKTjMKob010PAEQ4jp6jPoECudQKPJXCBo+/5DQO7QXOHBRYFwFPo0DZwBfK4j1swpQloSCXdUac1IQ0951cwi711AwRKWNynt39i2wwvds/nWIYkvhytfYd7vN4VvrHte3poNaEYlrG8976rEUAGGkwxpgmFKdBfS1z6YRbWGgagGf1nstMJAERAMc6fXOCnrBlYeW1+OPCmT93D4+qUWOCkDo6hitHV5BTCNtC6+hAaz4cxAMko4rXtBHG5G3sBXDY+0X+aT3fjIaI+/yyCvPddCcDG9UzFAZ0mSsClkWgymNRYcA4WG+UwNrRlQ4KIwVUhlSZBa5gnfoaQ3yw1hTqcwP0AG6mZsa5W83coMh/3o/hjMmvFYq1VRKNRqtKDSqgj4the6vKmmm1Jjl22SFrr33uzWO4opS6p2VTpDjhLy3ke47oCzwCTwfSmGMPOisV8PQhHvW4fSRf/c906aeFT4FhClkNANCvcrXxs6AQ4MquoYroMqj5y9xLgjfQjPolkxs8aM0b69C25JJLfpu8ZSa53I+Nc+jnyCd89DnM3oNKWYJCKFwx7n3yd0SEPpxCWGT6Sat9/xDFmPr42tNfg/V2Qpj6K9HPuodTf6oucSNPvbKkkEQMuqhfwGcUyc2/c/MwQCFyfwT+ysGucA717zHZCty3xAKuZPxaCPz4Uam5w9kdO8T+dEf/7Hc/uv/IrP79+V4tZJTzGePFuIid2dHMvn8S/K5b3xTjl5+RSYvfl6mTz4r49mRDFCM65OP5PxXv5TzD96TB798Vz56/2cyOLsvN7ZrOR6N5Xg0kePJRNarjdx98EjOAA5PbsjJV78m8y9/VSavfUnGn/u8jJ67Jesl8vUwacsPtqI85o000WSxjNRP8Tfw+3bilZQh08zVqqBNfwEIkQeICpf4F4AQuXgAhGIN2sF/1FDkVToBoNQIEXRoNGMHKMT5xZnTHEJvA8L0N/XaeZ4gK0dYH0LmlbrBL+gAavBjhVIFk84vkOMHUK7ACy2AxPIlV2v9xXWQbWP0ldT+hyOtcrrcbOXRaiXL5UrWq7V6NFEkRp0fCvF2cvP0WG6gX+QMYaRruTh7ZPfcWLgsMEIChMg/BGhG8Z8d2mKsZb1dKyCcjIcyHW+t7RgBrYebarqwA0Ksu4kR08Usv3AogzfvoO0EiM0BYbR2Vn9XWkcRLtMSAF1Fqe3pidf1KW610tM6YB2Bn6x79knNOPoYDJmkcfJkG/K/WRnPQbMzsig0Os+qAGHB1EE8jD+/wkOYeY4J3qisRYZcMOFwgMyAkZWBCABqMBTv3VdcoLPe/kZU4vqu6XufbQWuSztcy7raX+v+teB0qBVkUmm6jIAo3u9QknvfuLHsnaa8oRF7iUmyctcStIUFUje1fa4OgaAkGCujziFFpXfPwgct5aT1rM8MCGGZDNUWo1ISx3eds34Vz1IPYS/L6ssjpP+oGypmx6/rmdPzYkE4zqOyh5DKa0KnYUCG6ehta/O45poUXjC7ok+pjIouwkroGXisc516dHmeCJuPq4BywRVK/hvgMWUj8qhWtcQaPBziSfys3gPkgMAybZye4M2Kw1A5qHmtKctmFC3WTisS5lEk5TOBQniCWQKf7DiCuQggXAB53p5WomO1vwBGS++FzyAAxhxnEttUcIlzyfWcR2iAMHnhkuejbMuQ8iDdi2TVEq3AVARsdcGpei2tmmkGzb1yucfgVNPvIWCoZehjlR2tlgiviVV/pUc68hXrTVgWjIvPaMlKvEdA2CdnSTclDaugSEaTmlbrteG9W2tWr3M8G4lmneqtrL6dOXoGM3AqQ+vw3RoQtnh89yzGiurOd2zzjAeV/yNDy8Cjcbj7aQXeHA/3dEc+jTPZSGO8OuUQAurs1TyQ+xXqmMxYZGDQPET6jnsJjTdXRpbK2ExgWMicPcDMVPsljgdrOR6uZP/JbVn/8j358f/+f2jI6NPoC6j5hVu5WFzIAoVDXntdnv76r8sXv/2bMnzuBdk++bTspscio4l69OTsTPYP78n2/qdyducD+eU7P5ZH778j65+/K8f7nZwMBnKKEEGEMF4sZDWZyvroRJbPPCur516Q3edfllvf+Ka89BvfkofLnVw4ILR6FwA5AITI8Ytyyiq2a3AtAKH2KHe8DBCI8EzkCnplTxQXRS/LjVhhFgBCtPHG+C3vz6u2ugFGQ0Y9Ko48mj0JDWSWkSUW6pv5N869sikauzR1wTyRykqV9WcjYFEYzOku7f9ooP0EwS+wDqvlSnsKAmQBBGJcDCEGz16sNvLgcqmN6terlceHWJg6wOVsOpYnb57K6cmR8ozl4kLu37+rPHQ8nmrOIVZ2vYbhzqqTDr3fJEDwCoBws5HJbCzz6UROZqpJaPisemDR40IruBpta0kiN8Rpywv1nqI/ucjgLQWE9BA62Ttt5z57viJBOTKhna2jtbLTUqbxnauU1F6F6YoCFG1F1iyerZ8+Bopr3X5dKEq1MlELnRoQxmfGZ3WeO7SywYkyGXDU8BDmtlgEhGWCfwJHoS8SGbVPpqPf9oG3PrDZN6/W/h+qPNncFG+t4RH7PZdERTx4xQhs+hT40HaC4ocNVvtorlg7HgG1Gpp1rI+WW/utggQhDI1ZPc7z22MqJ33VGavv0aKbeg6990x9MsuJXaXIfGZAGJQlKjBp9lQqyeWp3gflOOkcRrB2LPzvzt5oCl9rx9o5oH6ITQq2v9ZLM5aT4VbXBEqy5dr2gyaMvN99RYdadMIdalmtI6iJexe9HtaYOTSf7TvE4X2OlEqYgo5U7jt6ahKHTXtiAtgWMoLByGuuA/wj766Br/I/9RCV82JRsdSljApGBGTu5+Z4VOZRa4ieiCKsDh9YUn8cV80/66XFPAmcyJsPLX8CGWo1cMpMxiO2glAqcUsx+2g5OCsAod3ACiqY9dzWjff199ysoT2KPVeUvSWpS+jYQQNhPam4EYBQr4h8qV6r1uvW3tbrilLs1EOS7KuqjHZ4HUKyoFT5uYzPqYFslJuj0UDQa7sFCPv4o9nlzUMSr4n3jfseAWFLv6rleH3OuYcsNpf2ItBvVI65ni3ZHteiRZt9lScKkNQwmGl+WjBcJj7WeC9yEThnVc4oIGSxHHpFDK1Ys3VTiDUgD2cTHsJU6dVDoT1iRAMmkRvqeiLjXOIaJU86z4dHDejehoUZDuYylJnIfiVTWcqprOTy/Xfk/o/ekF/+P38u5z99R55H03UArP1W7i/OZTGbypO//Xvy/G/+I3np69+QzY0n5Hw6l8V+KJv9UMa7oUw2G5lu1jJZL2T18L7c/vm78uAnb8nFj96Q9aefiJw9lKeHA/U6zvY7WQ8GshgM5f7sWC5uPiXbFz4nL3zzN+SV7/wjOZudyGI6VyCIPoUAg/h3i16DoRUF1pBtvLCmO29mD5CHyqMKCDcsHrPXNgw7tGIYbhMoFERHbuy8gL60sTrCXFkcpqotQZmwWa2taTxp1nllcmQ4D+RZUP6FXEV43gIIJHu09hcBC/n3Ma7NBq2QrMk8ZCGMYGgbgfxAeggRjmvFyAaab7hYb+TRYqVVRgHAVD3QYjQDmU7GcjSfqnfw+Ai0sJXF4kIePLin+iKAJ0Ah7gVgqaBwiyqqE81ZVO8ggN9mqy0xUJTmxnSi3muE0Opn241aMUx+g7aRoWiVWvG5RuUgpnS/kcHbd+6rhzDmEJpE7nZKqpVECobIdGsmFhlDi2EdUoZLQd7NN7pK8bXqTW2E0AKE6XmVBbFP8JYCiLkGh8R04zMPGaXCVzSmJyjUvXAVOoWs5BzCWPUtKicdpYIqZcMrFAFuLUSuO6OasX8WQDjQtbdiEn1KQC0clXYL40QZPtURvqbdeLvOfmBnl2X6ocKiHsIDgLD1PXgHux7Cq1c27kt930Pfbp3DQzQf6SYxzhh3X4VKJaW0BxBeY2ZeCvzqK4srvLxzoRRUgK8FyON7NT3Ua5z5QBsQXrWOpmD0uhabE2aSfv4we0xSvyznB7k8VH+fyqtopTaTKY5xz04fIFQTInsNPca2Rf6kifGh/1Nkz/R2st8XvDY1P7ua59Nq3R1gRxmOSnfDG8y3qOBxTVWVDKFSxdlx5Y9Pj8DH2Y7sd2ap5ffiSDnGWrlOwDoAqXqG9Xf1eR4a3KLZFuBIoZseLmqeU/tpVRcteIVqZEylyCGdtWzJtMnKgg67g5eqNbdkuHHF8Cp9okUr6inwcPoEWj1FRuVI9WC9h0ca1Z7Fek3r1wAOsPgn4BnOVwsQ2vcDAAljiWvPNY9Ak/tT6iQ5x6/mf1S6W3NgE27dp6qNigFWK/x2nZ+CF1cN5lsyvrVnLUB4FQ/G6Gh+5Xk1HwY0Ka8jSSAIj4gexr0MdgYIcz5szrMifdDPiSXwWu/CEiO6D3VEmAea1LbF4eBIBvjdLWS6u5Qndgu598MfyC///E/l0Ztvity+Iy+cnMpwPNQG8/c3C1k9cVNe+hf/gzz3ne/Kky+9JOfDsdzf7uXhEp4i5EBaSOjpZCInk5EMtxs5e3BPLn72E1m+8QP5+d/9QO69+468MBrIc7ORPDefyuXlhTy4vJD7g4lcnNwUee7z8tSXviLPvf512b7yRdk++5zmcQJwbvYj2ewH+msQEEVT9P9GLUCAAIRaetRjbtcGBvVXvXTeimE0kM1oJwiE3SAYdoXEQcu7Ax3A08awULyuadiMi1Z8BX9rewdff+aik85RhIUREABCoF+EWDLaqpDW7gZOfEvzna0H5cXi0sIzR+gbiWqoDC9mNWe71mrsWHG01WYrlyu0xMDotAyoGSHFAOFsPt6x2loAACAASURBVJX5fCqzCca4ltVyIRcX5xquP5oAEM/UK3i5RGjqRlarrYwmAJ0j9Q6iUimec3x6IqdHx3Iyngow3XK91LHic7T8wC9AJjziWPXNdq1gUWUy+hmu1zL4iQLCXMzOznmwnOcgGl3s7IjJlsIo2HoFWuVNJDNpMYDue1SmSyZ0lXIQjLUd3nWQoQQg2VIu24K4a3c/BGp4j6LKaPKxc6HLojLRQ8gqo3XewqF1ZQl1elZ4rTL3oBxhzi3hf/De/mFL6bqO4CBxacWthiU23qMGhBpa5sI8CkkdS2XJpjKic6TC1Ajl6wMVJlzAnA4LxJq+2iGjeVZ99HjIA3RoXfvOYfxOCxhRsSAN8GzXykfcAz1n195kEspn60Oo/aSK8Bzd0WD3yfmVmV9Fdk+Qkag55E3n91w/aHoIDysjtDg/HiBkyGi5JwSFsUF4bqasFu3QvPfQFnQUvwqyxv2tc/RSKKE3aH6crSYdZWDEtBOG9NjdPCDL/nKFc+wMr49OW+NIhorKmFPTfQQpSvOocudblp5Hy7IXa0kgjYY1tap6UQnnn46JjJ0Fi3U+LzACZ/5RjyPypwgKAdZZZa+P/uI6pe+GthktUNDHV7FftNLzmpbhkfxCP9Pq+W2659jqsF8sMULGCLYOza21Vo9Di84pzBNEDyb+xd5RfAdvbuJ9njdW01Z8zWvjv7HKaHfeJccs7qWhefbD9WBubZ9cpsLc4tPxPvi79rZzDXUM9Bh7nizFXLGrDV2uBqL1M5VOKrn5/xsgdFzCoDYLG3SlN/0LEIJaHOjJPfIqqjmvWEGM6xgEhNlLCAU7leBJOYrJ6+oep/pkbAWet6mMdks52S/lGVnLne//hbzzx/+bDN7/hcw+vSdPz2ba8/RMNvIIPemevyWv/Kvflyd/4zdldPOmXA6GcoZWEhtEEAxkJBOZaCDqUCYwQqPIFap0fnRH5u+9K+//zfflzt//UI7P7smN1YU8heIjyB/e7eTBfiSPxnN5NL8hN77wRXn2S1+VyXd+UwavvqoFWNZb5KwNZQ1gCDAI4IP7IzRX4KHbWBQBAOIIbdi8IA0AoYNCrzCmIBfucwWEA+QQbmWwGcpwY7358IP8QC0cM5vl9CjXNUA7VokaRVnWKlSQV6dGPK9SrcASnkBtxo6wSwdoq5W1+VAXcmL6mZWQ7wfmwr1b79ea86hNBdgOgqKDlTvdO6g6IgrsIM9wDZ4DcDcx3oOemH4WrbehVTLeb1HBFPsBEHmpoG6G3NAh2lagMis8e3uZTKYGCNULuFZv39HxsZzgdzDVFECAPW1Ojz0msQ6tAM0OEBzREh7NtEfl1OVKBu/cfrDX/EH3l0YQVTKBILj1gBkJmM4dFO9kUcsx6VGQpjAgc7F0+DmtgElJ8EtaOYQBu/p9yvtp9bCY7Hsd6cG8wyQYDhfw4C1tKrZiVzG6+LkyyRx8E4rK2P1wW6xf2YfQQrcoRJKQCIp5EywHazG/WwsQMvIoeKLSeRXITYLBPQ7XWfLiGs2T6bZMoMBLFp0ouBMgtCIIzAPJCoSuYqGgXeUhLBQTxp77wbc9q39SAFWOVU8GFLN42Tp2vY4t4cnnQwksafh60IvrFYV9Z8RVWBI/L3KJ/M1Y1KOmu+vWCi1oMvUsq+dzGEhpKI9/xVmWjzCDwiLjxS8y23vb69xH0wgXrUNGrereIaqGEGJBmMwT2t8I4/FwO8tZDrREUAGOG71DKnhdse211me6j5ESSff14ZGH23kBb7Hn63WeJwLPihZm4Cd1oRJb4GxMTH+jaEjOETMPiHtd9CE2RkoXmhbgHRwf8EY2+VsAYDxTkV/wGTR6ct64Bsn7zFlkQQINs3Frcb0rqnhoMRTrh4XPsW4REOJFLE5gqXZQSgZebTF70/J4y4In5API3WT1vRa/qBXyGhC2gFZf2B/7EmqvMW/EjGdqro6Ct7hfFkrKUOBML25U9OIFttZDrY4H67ryNfxqvzEoLrb+6WjxcDMyQeWq8c9evSFQEscY9Qnbf3uC5sOyBQrf9iqIEZzROAHl0QBFGVob14KVU0k/1nKizINN8lZHkc95plPz6ibDu5/5XHk384EIkBPgVs9uTk0wkBdOFz+vDMC2BNTZ/O/AmiPLy7qDzcH0P1YH7wJd8j71zkVDauBb3Kd6v/Bavdb0ngYHRde7k58NmYQWEpwTnqtcWfVOe1eLc3nIqB9hA4PII0yF/tzDa4dOQ/GGKICyRc4bjCBW+AQK/AB94KYTrf6olTaT0TlSnvO8gch6N5H1fiIzWclNWcstWcsv/+w/y5v//o/kxsd35fTRudwYjmQtO3m438jl0USGX3hJvvj7/1ZOvv7rGua5HAxkidDEAcIfMfYxEIjs0LLH6RzhjTcvLuXWp3flgzf+Ru786AeyfP8dGX7yoRyfP5TTyViOp1M52w/l/nYgH20GMrv1gjz5ymty8nv/VKbf+IZsBiNZ7oay2AxkLQCEXpQFfHAIWOF+PgeEkIEEhLIRBYTatE8jCAwMomTndrSX7cAKzIx2IxnvAHIM4CUPIUBxLDzlupR6xjZb5cOQmcofvcozrgfN4oxra4rpRPceeX7o+wfHAwqv8BiSh0eson5kDXGH88vPHcY82GtBno2HipqWbr+qd+m/Xk1bQzSHstsOFJgiBJQ9FS3IxIt6AbwhT1kb3Zv38t7ZA7n/6IHM58cyGk3Vw2g5hMg9nOk5X6Jy6RrhqCuZH83laDaXY5nJSNtTeEg0mtUD5Ok+AQjid636A7ZiNAaxbmW/XMrg7Q8eorW9TQdErSWBvOwoXL8sXCBDGe9HtmlwGw92shiaMEyhRkmJyIUCovakzNWXLi58Edbp1uGOpcsPpMmJHBbE150QV+1/Ykp4/RP1pzKi1O6L8EMbX7+3IePZyNQz26wFdJ8Cw9K8ylr9VlEhTALHrXctZTQy68QS65DfEGaTGXR/TmdUIK7yQtRzTaIOBHlAe9Y9TlV7bNZKxEWoIkfrym3HSkHfQqjQ519JOmq4RVpbB2YW+kWGnW9OYRN0iKTwMv+NOm+RaxvBY1DgcUY0h/BAT6l0JpwosXaMkLR9JeOJFJ3RURl+598I+x73tKbH+FlUiIwuQ4EJrm0s2945Ye03ymci/BBJ3VHrsPWPoCvzCd8nyDzHEDVtdZQJBR60dZWKyrWGXAPCdNQDEToNU1G1oeV8o3TWIpCM+QkhwSsXD808xdldVteCxmz0HdbMQW8GeF4K3Yu4JKEGPcirteq1VaiozkFpN+2GhVh7cQb19qXWEKYg2yobKFJFG0q/3xfWS20WjNfqkYGQdAGrTbEt3D6HjOYzTfqLPMvWJMuAUlZQcS+BVelFjsVceH54whITTiSSVlinGQxL6mlwz0KozJ23NI/B+IytKdJIsFZm7PG8jqI5vIGpmk/HUv9cg4ITuACJ54who73yJxgwDazCIMf8mZDHpsptBVZJlUoX3qjMh817sQy8AYasnGlBCM3BARhfWw5L68fPSksfMOu2g2rKEV9jlePKLt1A6J5A82BWIM3I3OiwU9yI+UY2VmugXRlnnDfXhgYADi+uyysSuytOOMfs62vPiLKopuXMkyMoxJnUM+c6D0PqeIa0N5ufSdw9GpKLc9ZglU76iQ+Zl83oOM47v7bNLGQS+OkO+piHDhqjyRqC75ctVpZrzA9T2el5gVYYw/WF5LG05ufQMqe7oRzB8KL4y54B0kQxE9tpy/NW9d11PfDf/Xgug9FEtNwIwvEWl3I8HckM5fzXKxkiNw/g5OGZrO4/kMtP78vDB2dy73wpT7z4vLz4pS/K4OlT2RwDYG1kpUo5DItoZ4F+AngeiliNkTIHrCQno4Gc7NZysjiT9/7vP5E3/sP/Ijcf3JOblxdyE6GOInIue1kib+3ll+WlP/if5Ohr39DctBU8d3uAjbmGucKLpO0NNhuZzScynpi3eb7eyOliKasPfyln7/5M7nz/L2Xx07dl8tEdeXY6lmeO5tqf8Hy7kwcIw5zORE5O5anf+xdy+p3/WqbPPy/n05l8Ag+VerAHMt5sZQyaQ2uF4U6Wo72sEPYI3XuL8FuzIGoE4i4YV/cDdSZZuCnCS92ggGhTbY2AP4w/qvEI4ZGpYqadeQtZJs928KtGZt/dcIZSHrOCNT/jmsTHgiF2LzWEOf9j0geNYzCGgZdtBgZgFSTqLw1EDA1nk3oD/lgCUORoMLExh2gT83Ai/2+TojGseI4V1Tm7WMiji0vLKdZiPhinRVaNxqhkCjmKSq0r2WxXutA438fDIxkBowHkqWNGNDQVwA9naIem9bgeeZ8jK2yz361ku7oAIDzb7z1PYAhAqP0rkISIhpsGCDEI/Dfej2WyG8tkP5HNcCeXQ9y0LP8MRlaHMUampdW8gkCPSnCycjVi7eN1VAZa36VMMSW27SEsBGYodJOsigkMuipQMeeWEI4MPI6hVmhqmRfXpv5ePeeWEtAaS/1MzrdVLbTv+/H9Zi5gtDxWiog+LwG7AsEV06+FPMFSDUjamoK9S1BpZ80YRN/3O0pFNCxUoUKt/fQnmrCK1s3KQ9OiVT0noVR3sZdhLWtQqN4mHFwywCJUNYKpbFWOdBTXNCqZhSJRKdf1uSIgrM8NLbe2B4/5o4UTrMpX+iEACf8SHCaQOHJGTmtv+HqcU6kAe8xOfFSHLGtjgCmJeWbdQhxGfzlHiB4MbVZcGUJqeqqNKPp5T7hdoTR1lrnMXY40Hs8t9iq1dHDvfQHAGPIYjBiRXoxeTcCRx0dPMufHMEP+i/Fs1wgl2hcAiHmRxpPMcNQ5nyr7u8U1+nKm7VrvlxXmEflByyhie1xWay3IsnEvvQ+VCvKhig9EXpTPlFl5Vag3AGHsw9jhzT18ppYbkbZagLCmRS004HKbgBDgLRprdA0TAPRedQSIPItqQLHRxPtB4eE+qrV+MlFrvtEnFMccetviIk054QolZUBrv+qzoM/zAiX1+av3iuPn/bVZdqW31HKmvicep2FpFa9qgb34fNJ3zW95DedVhH76/mkhjrCfWHv9QU4Wi3OgD5sbdLiv9dhL/pmjWux6FAUpbXmt9az3cojcWVMoHZKZtS55JslQTZdOPwrUSFPuAcLnZqAyulQYqAZXG9h0O5DjFQAk2saYHstfn4EtCysFK12gOuZUC3YcodLl8lK2Zw/laLiX6X4tq7MHsr84k+FiIatP7snio0/l/KNP5OG9c7m73Muzr70qr3z7m3L06osit56Q+7uNLKCyA9zIRJ0pQHBYh8lwImt4moY7OR2N5Hizltmj+/Lun/6JvPEfvydPnj+Qm8sLueHexguk103nMnr5FXnpD/5nmb3+Nbm4XMpa7TBDGU8NEC5XK1mhWMjOqk6OxmhXsNVcx6kMZHb+SOTObfnVn/+5PHzjDVn97B15er9VUIgzD8l1ttnI5X6nHsjjb/8TufGt35anv/ENWT71lNwZjmQJQLcTmaOQyW4nCMZcqINoJ6v5VIAnRkC7hti1r6P+uucbtiPrPYjQRSvbqvl/sJQpiMltbxhJoHoMHQaVkZqtyiIuqDFC5AV6L6TyqXfT7+ttMbQFjvJ7A29mOIGhzCqZalVUtoBymrTPlKmbwRMHn3ISa6DhuxMFm8jbs7F5VIW2+0EPQfDEiYbIwliAMV4st3KBgjnaVB5rbh529UACI2lTROhDwGob2Q/g9RQ5Gh6r8QHFbvAs3Gs2Bd9F/0mMDV5tB4SDndLIfruSzRqA8MNLdtvy6kkAhOglgql7TyI9fUNNWFVQuB/LdggCWPcKbCoT9UYQlLfATmQqHeWAXpNKOEcm2RGgHtLafZ880i0MlaBlEGetSPSBhJp5XvW8+nMl0DC/QwKkFv59z2pdRyFQf9YSBnyvFl614O2dq56IboXXeo+jQO9bx9a6x2vdz5iG0gFVDcDKNW+tey3oa8GmStYVEKijhLonvb6Xawv9flRN0r4aEJoNowTEPEM6x6I6Yqloc6y4nsphpMH6DEflRRnOlavRmjVCTnoqVlJJSMAwgzVjgna/mi5aSom9ZxRSRgOUY2qe7QoQxoiBGljENSLAOXRWIt3bZCpzevnlA352eqjyF7iP8YwUIWcaSmRCJ64Z6aAVnmbjBYjPERd9PLx+/s5cYkXelq0lPS2HAKE+Oe13S+iXsqIbEdIaZ+kxNK9CH2+tv8/Xlp9R5hDWNFjTleF+kzB9YdjJq1YDzR4jVMELa9CobCGHpvYpSng/Gw3U19s5tFFxZ+GRYn4AhGGvIh1xjwiCyX+xs5ORRfO0zjTPSS03zMfT9ZzFe7RSHRz667MOyZtoPMV32GahTUvl2eMr9PXCb80vWzR8HX5W85y4NvQGqofBwSveAyDUuSCE0sN0dd4uD1o0f2hddAyqSNuxbMnzFrfXsRKR+QU6Kgd0qe2Ff0ZAqJUYx+YhQqNyhPypt11DZ4xmkD6jYXhaxdv6zg3XO5msbKzqhWIeXyrwkiwX1k/QI8PwFdzvyflMxsuFbB/eFTk/k82j+3L/9gdy/ulHsrp3Vxaf3pPLT+7J5sEjWa/2sprdlKdefVVe/PqX5flvfUOOXvm83BvAaTJQj9p4MNHIusEagFBkLCNZDweyHokcDwZyjJC/R/fVQ/jD//jv5ZnLR/IkmtRra4a9KCCcH8nk5Vfli//2D2X2ldfl4fmlbMGTEWkzHFtrghCej0Itu72FY+8nIxnMJvLkdiNHjx7Io7/7O7n7t38jH//1X8v00X053azl9PhIwxovt1tZ7PeyEJHLp16S6atflV/73X8q41e+KA9vPin3Vxu5XO200f0c+zPYy+V2rYVvdkdTERh7HBDutzsFJ5TCFiIJ3GeAEJVKAcq0WTwiSfDrNJCMi244w37Haq7GPy21QCMNPKy01nMtlDv3GAXNqocZdMEiNJqbt9Xz4gHF5ml3/YFee3xHQy2d9nAt0g1S6xwvqqV83r2HID441BDWuVwsLJoCdVtTOpCFu6LqqeUYIhphIMut9TA0MAiH9V5WG/RbtJxPHcdIZDwZymQKo8BIPYHz4Uxr+8BTjNx4rOdsArA5lgnoQHsUgjYATrVJpOy2a9ltFjL48Z3LPdy0umE6fyifeBiQuqFlO01DGe3H6orEf6gstB6iRmxmClGhIPOKyoG6bvGca3jcorJCBtMH0FQpbQrLbD3vE5qlMmGqB21YLUZeM7s+5tliiq0xRKX9KmETmfdneW7tIexj5vW9O+CmoYx3BUso3NzYm3p/a0Uq7vmVa5kutj8OAcg+hS2uPY0ZTZDgClZtPW+NMX5fmVyFnJLyFAFV7WpLJbHDDdLNwlNTU/NyDRLjCp57E6LZI9IChC2w1UcXnwUQWthtZWaO06kMJIm+UC0rAULdbf+Ixh1bJ4YxUWkKKLKzVQludhBjbWoovc99oJC+lKtouMNL+pzpMayqMfraMUWem+dO4eSWTAX+7dL2UYmPXgS91xAhjpVX18dziF6gFJDmKMQNkLGwjPmeON5sYS2V9pYiTd6f+clhaqzvYQxDR5dWtsVbayCFizU5H8UQWhESPYDDcD9CfTJIq88oASHnpEaawNci7+yTa5yMrnwhoy0PLu+X572kkFUUTKDPJUjCqiWnrkfKy7an6dXKh2xfcziVGbQiAMal+BzfOZpNZewVAluypiOjGfrlHoMOnToAbqU6sAl9PBv1kappRCmq4f3V6aZwxW6MBMBg9BDG+9Ze7j5eUsvJ1jnjWuKeqlgCELqRGQouIwO4/jT69etNHSZjx4Q8mZ7xQPfX0Ue0eqd7CO3YxfBrf82UCz+WajBQz+5OPR4aIqxAwEIh4Z1JtAWvHuLbEIK3hVfPQwjdO2gtJkIetHsI1Utt7icFXzBT3kBLhE8/kUe/eE8WH92Wy49vy/knd2T98J7sL85ld34hu8uFDFcb2SK3bnQi8+eflxuvfkFe+53flie/9lV5OJvI+XAklwgZHMKdMlKgOtruZLwXWY1GshqP5Gi/1+bzJ48eyHv/+U/kzf/wPXl+cylPblB9dCMr2ct5AIRf+h//UI6+/DV5eLmQ7Wgi+/FUPYXauBxgE4VUxqhAuVTQBXm5no7kcjqSJ7YbOb04k/1778qjH74hH33/r2R357aMH96Xk9lUQfUSRgTk400m8gjlaZ79nLzyT35Xjr/2Tdm8/EX5ZLWThwDcg6FMAQhlLyi2skJkzAw5lCORjblwNVUA5iUaqzXMUqxHngJCb/Gg9GrpQkkfCa0n1CMWc9tVhzH5jFxdpjAQFJJWI83Hs6S2Ca+SimqgOh4AwjUcYe51VsBm4IyqwWq31iJYmbeguA29fTH9yMKlCYCxFittTr9U3QRgcDqDNxByOJ8ttD/iWULu6Nq9lQoKt2gzgXOwc8MI4nHRfhKFc0YKChEFMB1O1PiCHEsW+cLzEBpqgBB4CakBlreo4BD/IhfzrY8v90O4sQGqwJRHHvSrQsPyCcy3OlBAaEm3cLnuZAdAGJglhUBk6lEQ6CK6JabNcsp3WwpowZgaJv8onM0t281NiIQRwy7Sd0Mxl5YSwjn3gZi+MbYUB46lT9mJ61uPu28N+4BMHNd15pCUCs9naQnrvjFo89YeC+KhdYtzPDSPWqBrWEkPiOAY+xSp+L2W4levm1a69J+rnpmuA5PJSWIHCw9Fus/NMVzlaoSM6hi8wlUcT72WhdW74TXgWe1bg77z+FkAIbwkFhNvP31KeKQvjAvVybR4xwF3X5e+6AnrKm0HaYzA21u5mSHZgEu9RoXSGvb52mfR/Zit83T4HBiYqoGBvc7tV7j3mu+neYMmeJj/mhV4Crf8L+cKryIAYev81uGlhVxAW6NghGCoYAYmPqZawXT64PP6eGSpNHPenq9RefI7Srl6KcqQ4kO0GPdfI2gCIGzRcfde2pDUQn8CmGB4L710UGw4L60uqspvAJ+uDB3ipRhPUm7UK8T8mgwIo/yhl0nbScXgDvZXJM8LRFqE+3mfjpaHOeoB+Jv0ht06PT5Wy3afrG3JKlNLLOfxKiUwMOtO8/m+ve7wwMBvWt+JNMrnaR/CsYVn9tFuLT/qdSppu1/G4T5YBw3HnVj4H9/TNYLXLABl8rB6LtehfXoI9dpKxvfpA7qHjNPzi0hiujauhFues9GpE6wWcIGyytA6FEmBIg1etkJIne8NvIQYz3q11hqOM42C8CI9HiJoBWXMBsRWXs7Q7U1VgbcyXy7k7L135fYP/lYevPeOnH/wc9mfPZDheiEzFDxBLzoZyHw4lp2M5eF2KNsbN2X07C15/Z//d/L8b35HLp54Qh6NxvIQ/A/GNOTQbnYyRogg+tNNppoXeLzdyclyKaePHsr7/9f/KT/6X78nL+5X8tQWOYtLWcpOzgciixk8hK/I6//mD+XkK1+XR6uVbCcz2U1nGl6I6pPwRM3GE21Qvlxdyma3UXq4mAzk/lTkdL2Sm5eXcvzpx7J65235+K+/L5fvvSvr2x/KHPh5v1dAOJnPZXZ8Io/OLmR3ckOe++5/JTe+/V2Z//p35OPdSO5uDIwjf3Cma7yz9hMovgT9CLmijo8ABmn81rw75Al6w/TkGXZawpeSnuJGJDVwwPubPHZVQgYKsrh3kLyAPIO9DKOer/SG8zG0Xoo4GzA2KChcW8iq0gfoh4WnPGR1sVpoOK4BTetDaDzb8gozmwiuJXgKN1v1cAMU4owiNHQ+n6eILPV+wzvpxjQsh+YrasVP74u5G1lU7cY8rACyWHNNjYNehEiLMUA6zr/HVFO38qJPY7SeYJEZxXfwIAM4IvZ4IIM3bj/YzzaO4EfYRyR5ei84PcQWPqJuX+2/Zj02VFH1ojJc/JrpRUbODVFVmoLQLih5SIoJt7dL+/9hpT8KRxM6/eWseW0NCJNNtCcHJSqwNbMmk20pjH3fi3k+tRCqFcE4v/g93vsqcFKP9yolPD6fY4tzrP+Oc9RKSfDm9FjPI83E8ddj6lOGO4LMzCzO29uulpo+4nNrRf+QYDPvltNnlYcYvxefZyFOWcvqW5c4L6NhLw2sN65z4UKYVeUhjGevpkcFViFPN+4tlbW+/Y7jU6b5GfsQKiCERdMXrHWW4lpyf8D0WtG6Ubnm3PP36QXp39VDoCsVDUoFaiyHKub26U4kkH2958RnmqXzMQGrslIq9xn89fGlolgFw57DcqqSDnp2BZatIhK/1mT3HOZb0whe89nxX+ZGFu+5WkZlkKC2OBceflOvZkdZDzTkGqq7xSxYOP94MQvP4bD7MFzXz1e8ujI6dPhryCHso59ijwnS1bsB+qexEgUUcu4jQY7lwFt1UdxnjQbD1Q/pLvLeNBOERrmSks8tm0N7zktql+HV9LR9hAdm5cNpfNWXMvE+Yyw5nNmORMpPiyFcBDrMHaT8Qr7bfGoeQu5rDaDafNtoNXsHDUioXqmVcpmjGQ0j3Vzngp81jD2J1twoGs9WzcPJZ/kvAKGmE/WkuXT2rDKIlOflcHQCz66FjBr4wJmCssvqsASExkC9gF7FTK8NCB8zXDTJI2/4nmiJuan0KjOM3AvPYJwAFFqKf7M1D8hkqiGiUMCXy5UZVrDn8EwNBrJaLVVvncJjaO5d2kuzRmnu7FyUy1zwiKuV0W4n87MzefDjH8uv/uov5OE7b8vyw1/IyX4tR4OdzFGhFt7t/U7GKLAyGMlChnI5mcni6ER+7Xf/mTz/W9+VwcuvyKP5kXyKgiSumB/B4wkP4Xoll5Opfud0v5fT1UpuPHok7//Jf5Iffu+P5HMAhLuVjLZrWe63cjYQOZ9MZPDCS/KVf/0H8uQ3viXr6VQ2s5n+e76AdwtgFiGcQ5mhwAwAoRYb2ctqLHI+Frk1HsszspPjB/dl8ZO35aO//Au5//aP5fwXv9C+hVOPRlAEoE3Xl7KdTmX7hS/K6bf/L2k1HQAAIABJREFUsTz7O/+tnN98Sh5NjuT8cqktHyaykym8VGN4F1cKVIYDtEXIoaI57N9a/CQjDuEA9wlYMuXxeS4h+KCHjcJLGKMlwKvUq6d5yLkQmp4d8ACNajF+QFrQFEVL8FUeoh5CNzho1VKKBOZRe4g16OxSva4GCJFCgXOWDWAZEMYQVcueQuSF8ShUGgUgBDDEdwES8Yum93bmjY+hAivwmGIuzR9EPijwl2Ew63XobST8X7iIoXdPRmOZjK1wF+SIjdEAoMJLB4WsiG4Wx4EM3vro/n62BuATQc7reoCkSbMrgqVYgCi6ZoBhD2SrTSkxSCtAw1LLkZG0QhN1AS2Tp2BB1wUlet0Bhb+tYOeQ0RZYaikv9pzc0L6lfNTfI2OvQUVUmCLzbwmV+h5RuHSUgODdaT27dS+8x4MR78d1awGiGhC2xtRVeOzuEPQHAWFQJFp7E8fYUrYK4MQKf9cAhDWd1M++6lke2JaYUk0fEZjEZ10HEMYwRxOgrvATSLLPTaG02gsLT8gfRMDHfYtjrT+PHp7rKjB8GkPBazo99NqYWX+YZ/O7rOVDHd8107qAi9/VsIHeyJRCNxeUt073MAWh+8MxBvAdPISts9Qy1sSz06I5CBacmavovh5fzJdo88CuN9OUR7tTDR5rkFfMz6ufRXqqQ994vxgeqNZHle2xQIyJ3RoQckzM+8yvq23rAWuqgXPXA8CueVmxBxgKi12E+17F/6zRbw6RjHvM0db8RBUFePxA/9pvyzYClmysjwEq84aw7YP20FJAiJwPnneuX6Zb238qFE7zCRCStggIc8solthXHuU5SC0HvDsAEwjkeYrXauEhVz6i907Nyh7KZmGNE50zgDBCAhWiVAWNIi12wVcOS417WdNfpENb37KCZ71nNe/jayipLX0h0md9rrXKaAUI+/hFfQ4L+VbVGOjSFM3YKBhvLT2iXOccIl/iuXWKuZJ1188koIv70tLl6vnqHkTjQgMQ1oYojBvj3azXMh4i9G0iY4SuI+wSLQoYzg7DiYgq16oYxxxpDTekqs+IlPyadLAbjRUQHp+fy6O33pJf/fmfyaOfvCXrD34uT08GcjKG53FgoGWLIh7I4bN+fI9kKA8GY/ncd39Hbn3nu3Ljm78hi5tPykd7kSXOhOzldDzSQiyj5UouxhO5mM7khojcXG/kifMzee9P/pO88Uf/Tl7YLOTJ7VLGqFQqOzkTkYcw8Nx6Qb703/++PP2t35LxM0/KAmBwNJLLJXLZRGb7kUx3IjP1xC1luwVAW7v3TuRku5HjxaUMPv5Ilj/7qTz84Rty/vP3ZfnRHTnG2Bx4oZn6Ajlo+7Usx0O5e/qUnH7rH8vL//xfyu7FL8jy5lNy//xCQyBHu40cT+GVHMvF5bnmMQ5HM0tLUBmTebJV58xGI1t352kAe0PjiwVg9BDLVDTIQyxVjgEIKSDMVYVBY6n1GPuM8l9HW0qr2DdvIM97mTxysKW8uCySuUbLBpTxYU4iWkqk/GvrxaqGBvcgGu7BW8Y/QC+z2VzBINYF3uzLxaWCQfW4jizMXJ2sDggVQO9Ac4iqGmoRITrmkFMLMIuqsnqP3Ua/Px2PtQUFDXAIH8Xnm80SI9boPUQFa8QqtgciGhHZt88u93Kx08RINIlcDXZKgFgYWGamgoTYkR7EDUpmw6WsVsStDNE7JLhUW0yIDIGfxayhmgnWQpSMzIwH2dLbZbylJypfa0RSKzmRuXWYvA6CJcK7Hqc+oRCVJPzdl4fWAoP1eCITbSklrXU7pLzwswgIuwI2KxotQHCVxKjvpwTneSEtpS7uYS2kIx0dem6kiZGHcbbWIT6fQpHKQSvUrR5vKehcoFUKTFwzfr9YE01g7noIbX7Zu1OfFyvPz++1q2XqnIOHUBlP1UqgNT5eQ2ZY03D9nZYiglOZmN5VRBI+p4Ur5vvlI95dj5o3pNeMS6meXeyZuVHaeI/1QBtYkOrCofPGNblKMap5Vr22EGCaT1D91Gtef878oD6arc+Z7bHzp2BYavHX+kxrmKmD1jj+VihyQX+N6qlG01TOWcLeTwMJoeEhrMdUryuEfAI4B7z3xTqqBhAUk56w4Jq3IDxHGyw7L6jPT02zSXaoh5AtHozw6rOo+XUhZEoNuGrhzR6+3AJBn1wAFjtXOfcl81R69Xi9W89dXU57WerKOSKCYahU5P38YT6s1soKeqzMl8CHl5JnyJSGN8LTA2Accpxb8gfv1YDDWpV0vepJ14jN550f9uXuteRRPQ4+qY4qqveZ38NRISCMNBLlQ4tXR9q8Sk6SppSKQsXjyA+izsJxMDS5myV9PSYOcNPhD429iHdr8lEWeQltBVLrD7MiaX4Uxru8XCidIFLNComYQj9Eb0uU4ScgBEgEWNOCZ9lAkiV3PyBcwPWxF3ka+V7v/EQ+/f5fysO33pDVL96Vp8cic9TY2EEBXwtAk3qJtLDJVh5tRe5uB3L65a/L07/+HXnpv/ld2b34Obk7HssZlPb9Tm6i0TrGfLmU8/FIzidTuTkYyhPbrTx1eaEho29879/J0xcP5ebqUmbo0QfvoIjc225l9eQz8sq//Fdy67e+K6dfeEnujwZyd7uVpUb5jeTGaCZHW6sAOh1j/hu5XF7IbLeRmyJy+yc/kQ///i355K0fyfbDX8nx+ZmcbjdygvxTN+T/v6S96ZIk55UldjzcPSIycq19Q2GpAgogdoIACYJkc2uwe2Y0MzZmktn80RPITA8h08NIGtPYmDTq6elms9ncsRNNEAuJHQXUlpVZucXiEe4uO3dx/9zTs4CRip1dhcxIX77lfvfce+65tPOkjY5nM8yiOfZ6wM10GWtPPodLL/5rDB54EDh1FjvTTBqnlxTESWL5mkyYlcwRxf2qLCGsz3bKaL2ua9YfxX9EucQA4dyzamHfUFNq9yyh7DUrSfAeunUPyTpUzLUX0kc1Myid1Kt6bt8z7ptQvEWBln4JZXmQyHrzQLMyPZiFJ2XXW1BYf2ARO/JWY0yeMeirKstcN8RcDF5Mp1OpjxQg12egzBROY5bl6XUpKDNfcGw0kC4CrqwbNdAqYksiuMTWE+zhGGNIQCjBoZ6BQSqJZtJ/MYm1/6C2NSulb+ViViC6ff1m2Sv7yClZG5eYRYVwljlxbG7IiEMaJQIIWdyaFQXGbKDIBUReesvohodi29E3m6UpUR19q2Pxnxh33DnkQc2OAEkzOF0Aom307PJVBDY0rG0Q0ABpQS4hNOJdDl94z/YztR2+ykC7sI69S5czdfjgqwUY3MCGz9wFgjrHvqUq2DVm4e91vUPXcdE+GMTBEQe3/nQ4d10OlL/Dl2VXjnIAugBhe/4a8xzUsRz1Tu3P++ekENqcxja9qesAFMdMaggPq66GB3f7OeoMoaOVJiAMswVKfaudo9DRaO/J0AFVp7Fbra9SgAtqSA+9n81117zczbXwKFzbcQlWzBG/HvL063m42726n61GgF3ZEBkzIxVpUPFw+4NwfR0Gtk1HtQuYhWtHsicdgDB8ry5wqLUL5hgb3aT6nYDiWmdHrX5LXvqwsIm/U6e9sxqOcDy71k7TnlqtnDn0+g6+3qoqokM0YLmGCb2E9+uyNQ1b5407OwI2oe1s7DsDhBoHbNrao2wgv98FCO+2Dqt7Bm0B/Prts80Boe9job0FQjw1TelwPaDfR65Z1WEacLVgpzynRKy1+XxN6VJaU2hLZO0EmRyJiAfZXd0/up7q6zQzeCEo9NYTpE0JHZYiFlVmss7gtc+ipq00ZUjfl3auhs8qTyNOWN2EXq55BIBvr+Xw/r6bwzMzXItd56YDwqadaJ6Jfr12oNI/1XXOhPNb7bWWWIrPL3+u719nDTUDrW1olLf11f409n29mXTWAwr6UVfTzzUjbx538LXtbW10nnhmcg5NFZXFU9I+kJYhYH34QDPzHpHBRtBWInag4KDQfLsgtaDr1shntEZTJJIIOcFsygfvY/u1V7D91huYfvw+NuJSACH7AAjNUKiH7C9HkZgZDhY57hCYnbkooPCBH/4I/UuXMT1+DHfYyqHIsZIOMOA7jGcYE0D1U6zGMdaLAseyKT5jY/r/5//C0u2b2jQ+iaSv37QEtrIFpitrOPuDv8Lpb34Tpx99GNtJDzfZoL3sIY36OBYPsTRbIB1PkEQL5PMJdva2kG/eQu/GTdz54nPcuXoVe59+gt7uHtYjYJm0bWYfqUpDm9AfYLLIcTCbYbHcx2y0hIPRBlYffhLnvvUXSC5cBE6cwpi1d8xKLWZgb/OULYZEFZOECwUi6vvol9gA699XnWW2APjfLDsU5U+ryRNgaGVfXsvHDHjDVkpm0MRlLFjJ/3b7qCwMXZ8uuMS/+X0Bs9LXT1uWMHvHfai+SYkZ+zxmc1EHdUA4WBpI+wY3edqKSd9LA2Bqv2hXq2w9+00Wc7O1BHysPtU+gaxdZGN5igAx8EHaLa1rTuptlKPgl4kFCRAUhVZ+EdAaM0wcFH0PtXlUMGXJloos8c9C6izZ+D4XzR+vJWSxONmerJ1czHJEm394qxysnUQ5XMI0gfQSmXJS8pLtLTAsyCsmIEwwKwtMigX2SkZgCgwop1px9WtZVzeO7WicnUHVBDUOrsCKtI2rZCECw9V2jI4y0nr9wwdMF1gKjZj1ydRvtQBcp6MUANW2IQ+fte3M8L9dFvpu73CU09U2vF1OZ/iZ0PkIo5z+767P8nttCnD4ua7xkGEToHA47dJ1yIdj1Ka1djnB9VlU0/kkhX8ElS90JNqHeBgc6HI8w4NajRuXfhNAfalTLBu2KSrz1Y5gq9WtK+2ajpoNr96/SRkNHY3QqfD7hvPffv67Ofx+rWq9/v8AhOHq6HL0u8bISveqH33ZXtbnPFyqzAvcbW3JzytAWAOnr7K/pYdR8EfWzV3qk7gG/78CQqkPsqbv4ToP369tg9pgvHIq7Znbnw9/Lg5aq/es30sO9a7ggUyaXrwehzBDSIPRtBVyoLYAcvgcR61R4cAY4Oral21bINehY2ediLt+56g1JmdwUCfdtkvt+agcmVZgsyuodOiMszoaH+M2IOT3wzPE7x0ZzdztWPguAhaMYhiua63Fa2U+OXcm+S/PcESjeg8yhO/Oz4fCL6J4Z8IKdFoouBCqC3at3UPjYZT6o5gQvg59rYbUUdctCOc6XMPt78s1bM7utgbb12hnCLvsWXvO2uMW2u72OmzQsilCUbVxsfpA26c+x77+PAPDv+kyGqmtsT/b9qttn93GHTUene/quo4BWaMBzjVUdKgcg5kc3qdPOqeBDMno0wknZY50aq5H6Y4WIUqZ5YuQsCaqUrZXn0TlmarVrnf0fnNs/h4NJdN2nLViH/wZd157GZtvvor9D97FugBCMudKpleAmD0L+8KU6813MckW2J8D09EGBhcfwKUf/ghrTzyO5IH7cHuxwO4ixygZIFmUAghnaYJskGIU97CGEseLOb546bd45+/+BuXVj9Df3sQG2xCwBUEZYXs2x2Qwwvo3voVz3/om7n/+WWwPUtxkpquXYKnXx6l4CeneGNHWNsrsAJP9bdy49QVu/fEtbL70stxrxOBjloH1jKts6UEARsCaLbBgzfJoBeO8wN5shuTsaSRnziA9dR6ji5exfOlrKNY3sFhZRZ7GorRM8MIgA/UEEgc70n/PGqGzuKyyATVlnbMg6qPuT5GKaxT8CtBZ1qs6cwLmk+xxToULpAXB7TCr57bRA1H8mwCJ2UyuGQkaxbGwFaQ21QDhNJtrX8csE0EY7pel0RL6A6Xwu89V79G6Rp1nl7ZDUTbIfM4mHjzTKMzGjpA95HldA82WEASFzJHys+PJvjScp2iZtFShmFsv0exgwWwhAzqEjgSzrBvW4JoE96TkTwPF9A/kc0JZLaXFTyr1nixbmKMoSCOdY865z3JE7/1v/3t5/KFHkZ4+hWwQY5b2kAlHWgHhIO8JbTSOYhBPT5ArICxK9BkNOSJD6BN6yJCbr9QFjtrOVrhvPYbZ5cS1wVR9ba/Dsvj4EVSg8L4KZOps5N2es8vohd9rO1ZdDkMoMV4d4sHhc9Q9usYh/F7Xz31OwkOyy7lrOgeB6tMRDxM6Z9V43QUQ+sEZOsp+6RAQfpnD3rivBQxCx/vLD7XD9SRd893+nvTOuUs2oe10ynNIL6Sm4q1nyRvP2RrjRn2cLGMVX9Ax1A+7cXLJ93AdVU5oq3bmywBhl8PdmVn3OrQv2wyH3qspKBOO2V0v5RFFefH6/Y1bEFy0FhSpA2hqfI5cV6FAhoFB7Tl59wyhX68eszpT0n4Xd+ocBPjfXwUQdj279BkykaBwDEPn0Q/E6ucVQm6+W9feCR0+uX+QLW2vrbYjXb27UUab1/fcgFPdmiMl9J9Azdd/euh5WnVnDgjrfdG0/eG61mtaDFXK+erP3s2WVteQw0J/J7QRh+/RfDdX1pNotD1/Wx0vHFvJFtJpIc/H1m8bRB4+Z53UpNHz+plCp8XFV8IMoYL3Nu3KHXet79JecP4V2iOVqmmxf6RHmFKa+LsePVfKaAxpS9JJK66d9/balBKgjlr6cI+E+7I687ynWSt42N4v7X1bC7LUP+la/+G6+6qAMLxX19oJ91U4z6ENl75qYSsXCxCE/pmft2Ew4ShA2D7T22dgCAjb6/8o+x3RKSVoDeJlFSDURaN95sJ4GsHCIheK6CDtS9xIsjCuSJbEAgazfCEJi5zrop+qommuZEVZ3XJZgrnw6fjNUOG0RJ4uIYkSHJtNsPjwfWz//hXcevMV7BkgpKKmqhelKHupOOi9ssAAMyzYN24OTNIl4OQZHH/qKZx89hmcee4buF2U2MlLpFGKmH7zdI55mmAxZF/vAssocLJX4tY/v4YPf/EzHLz3Nsrrn+M4620JHtDDXpZjEg/Qv+8yzj77DTzyl9/H/MQG9ocpZvMC0SzHyjRHcf0Wpp9dxf7t67hz+xpu3LyKYvMmlm5viTpqzMfPFxIMINV2lpeY5gXGHNvBCEsnTqK/to50dQ3JuXMYnDmH0YlziNdPoljZwDwd6LPHXHPMlqrSK7OAaTrgVZGzD4bZRVEbKVW4RQWOLGHAZvVWyiEBIWbHggAbM2/SFJ6CMVX2y5kOdaLC1Ul8fXOPhEEP3zMC+qwtC685m0+tnlXLNQi8pN+oBf4zZu8WzODVrVtiBhtc5dzinJ4J9bIULo9631EQrEDGbKTYVYI7gnyCylptWeoGaSeLDLNsjPF4X4AagbYC2T4Sjq0JknGtMUsoSu2CwRTMSv0w56WgYiqfnYBPKfm8B8Fgn5nINEbJFhpFhvkiMxsMRK/8L/9refaF72Lp/nuxGPUxH/axSBOljC6Afh4hJWcbPUwjYBIV2GO3FvZ54cI2Ra+wBoIT0J0dlN106AANDUqXMRH3Si1Hp63pAoT6PTHPjd/pclrah41nCEPn4yhDHR5A7YfrAkrtz4SOQJdhbTtARzn4Xc/RdhK6AGE7whqCtPZB9GUArfn8AKnQR42PO6ntce1y+DrXRKtewRMM/y2A8Khn6wKF4bupym6Y7eh2JMPrSAVh1KESGLzHUY5kPe41BSx0wuTfQQ1hOLbhNUNA1573cL+G+yl0cEKnycfjaOhzlFtga8JJZl8h+NFwmCpliyaw63o2/z0FhHVd4t3WcfgzRt+8qTev5Q783cZED666x2PD/WhRc8OgGa9NZbD2548aRX9OaSNhDrxTW53CJz8Lsss19ZXCJofFV9p7Rw+wGgzr1Zq1Q0c5q43ntghwc7+FDd0dFNaeoJFfqsu0nfvw8A8dXOHDdADJrnGsrikhYR2qcAy69mNjT4szWdextfeN3zO8pjgrdGYlO1dn4Xho6/5k/QkdFwV/nENGs3ltNhyv/zSDUvXYNinVBDIVe0I/ZEI+CqjEcRFqkYI4j7oLGLej01tXyFzzjYN1rMExv2atvlzZBwNt4Rw5OJOINlGTcPDrN/uys5b302d3QpRHmfUaDoWrIFEwaiKyIKI+h4PER+01sXGuxtrhg3Sdk/KMImTYZAvc3SoePQahfevaC21A2B7/0HaFtp5igU0pq+YTdvlWmhnxDFDNonKn/chxJJXTaoerveEWyn0F99v8XKAjO2d9WyQKowtmbWaZZJVZy8XWCMwqsWfbAWX9GXDop0zdk9kpAFC6fvJv+9J7G1XUcpIepIkGS+hHMdZnE8w/eh87f3gNN37/MnbffwdrcYm+uLCR1Mih14do2uQ5hpFK95PVOu2lmC+vAhcv4sK3v4WH//pFbPdi7DBjSU960UMvK1H0Y+T9HrBgtq7AyX6EnffewtWXf4PN37+K2acf4WQvludBGWPCayNBsXoMZ55+Ek/8d3+N3oXTmK2OcGdnH7M7+0i29pB9ehUHH36EnRuf4s6tz7G1fQOjfI5z7EFXUTbZ1iDCIoox4VcvwXw4QrR+DMtnz2P93AUcO3ce0amz6J84jZWNU8h7fRywBx4izCP2bMywAEVWSG0kmI/RSwbamm5RqxiHgFBUb4ktuO5o0yw/LXWjzA6KMq9RTZk8rGrj6qy31F8b6JM+h9bWQpeMYgwXgyGgcntV2TuhhbKXH1eNtZgQUTcFhdreAphLLaO1lPDgszAOrZ9vxVIgyHMqq6e/NQgn/TIZsJAsKh+N783m81pH6FluPYDY4H6GLJtiOjsQQMdgWdpnm4oB0v4APbbg6MX6XATLcmYpZVSzkjzbmUVcIJtZdpPqpVBND29OL9TUUgWHFvlcst5Sl/ub/+l/Ls/86EdYuvIgirUl5KMh8mFfGhvGBINzIOW/0cOsB0x6JfaZkixKpHM7bFr1NV3ZwdrRryfWjUIbBLgxq37Oge+IILZ//7Dx0uaV9WFppqAjElw5ghJZs2qIlrPaBmNdRjo0hm1g0X4v/ncbEB5690AdKRyn0Lk/ysFtf9/nxTdcg0Zjh17beTnq4LybU813iFkka2PfHv/2YRXOY3VQBAdv+15toC0/73Q6Dx9u4b3v9g7te4T/rVmj5rpqj1N7HWgsrQaER4HO9vw3njFQGW1mB80JbPU2C9cLrxPSqNwpC8c7zFZ1AXP/uZvdygE4qgjvLt6PQ5WugED718IxoPvibuBXceqqcW6Ghg/ZhK57Sq+iVt2tr2Xf++GY6DX0EOiyaaHjGNpId3BJWbnbu3c+o9URNGSuG5kCeeKKvuPzLn2dOuoiu/ZEZVeVOnFIDbIdTAjti9xdC4NaYKsODDpYb6zXVq1J+FxtOxy2N3BAGO6v9ho7ZLcDymjbVnXt0woc0J1o9RY96l7VeikZ2dUG29pAXOOcYekAv8+osI6d1unIunIZ/UqEqg6wNhkLVgfIbEBEdk/QN9WuyefxtVABQqNKqa9cg1WPwXQBQs8S6tLXOpYuWxPuG7+vUBnZC2yeVxnC8AxvnwXhfpfMTxVMs7XEcTFnUn5WUXO9Rxh7LZNS3ARpR635hg3vsGVHAUH/ftiYPrTr7TXSdea1P3+380XG1puvB7a4ay2G65s/DzOEXXvssE+lDq/Um4lZMUq+KtpUoxT45hXWF3VDZggbYXqlbLrtlHrBQFuC1n6Ql4iyHNlshu3bW9je2pazbDhaxunz5zBcXUY06GN3OsFkMZdME2vYCmZjRByxBoNyDBCYWl9gD3IpyY5NvofSsoGCLotP3sfOW6/h2u9fxp0//xHLUSGAsBclGA5XMRisIC9iab0wn+yhyOjAA/NeIi0ldpZHuPe7L+Bb//5/wE5/iN2I2aI+4jxBwr6FSYRFQjGPCQZY4OQwxsHHf8atN1/FFy/9Ggcf/AknohhDzhJ70JUx5kWCGRKc/NojePxfvYjy/Ensj/r45JPPsXX1Goprm4iu3QCuX0dxsIUy20cvXiAtFxgUakd4rlFNdVpGQmMtltfQO3YSq/fej9GFi0hPn8XyqTNYPnUak3QZi/4Ig/4y5lmB/YMpkn4s6srT+QGyYqatEeIERY+ZSmZvVYxSgkrS648xn1Ia0QtQY3cPA2BMNGnehh4SwSYzWby+2pIGdbRqh6SN2cXuU9FUwKX2KZRMvtkAvawC0GaCiraPSqBs2aBCLALUhIWhgJDnqQS77Pj085VAi9lFvZ4u+SozJ70/LXNJf1RyphbYE7EcKsFKHlUCA/wXgR3VczWwSHVWPhtXo4JBDp68l4yJibpJhpK1i1q+JONrdYYcTAYTKWDI+kfWJ/Js4RjTH5daxYT1hXwxkfCRr6RHZdIY0c///f9Yrj//PNaeeAyrl+9HNhpiIp9mK4oIfWYJ2TsDEcbk3aLAvN8TedVeBkGVlI3m31Kn0OtJapiHHlk4nGCpubJNrvvdmgF70k9G3RC1UYUqt89mRKbGCoiUvqFZQ06mcMwFGVP1TQ2+bO4yQqzB2KrRaVWYX1lhC05aYSq/rcXISieoTJWjRDUlNvHet8sLoLWlhit3hVSdqnQ7uA6vXRRsRml9n9QF0LPV/l8XyNXFoBF+ZTAEJjY8EGyj+QWdslNfs3YK3Zb7BtDxdk5/0PslLMqv7mVvF5yzEv0JVWUqOl79fnJghfRce1DPcPghYQ8S5Dp8lDxsoxu/lQyumCfu/Pjj6X3rNiYdZ30wB5ar8AFq0e3qGXNQZlUQgTCSHtjsRcSDKKAftkVA7K4yPzb/7oRVUxnwbRqgMFBJ5GcrilPwnlUQIZRlrpwmrmV1nHgohxQpPUOVJuZZeh9DedJWtP2o8Wx832gZ7c82gHdHUMDpITrutkYrw23rwQM5MoaWGewI1DfouIE9qK4tjrQeTNWflkx63bOtvrf2LTzcg7PLgdR5VVWySmXUbV6Vsep40uozFpEM6XMt4QyOVGWL5MCso7CNcbTxPHI/+EFr4M57FjbWhR3KXvzP+ax6JTb2RN2M3rOQ4X3FETCnM7RFtU0w22TRSlHmAAAgAElEQVQqc0IvEq6Oihm4c/tlzrd8zjOEdajBHqUW3DgEDGVPHz4jqvsF7AhXTazEB0QZQ+v35I9lDT0wQAdD60l0bUjDYmYOzfZ0gSYH3GH2jpeWPlQOCN2eW3BVbJGJroRjryvZxlCOastGuoNlY+7UUYs3iJOZ02mRn7MucCEZIZGU8Eyli/4wqi8iEJYhtHNa8utBb0xfn+64+1nHzxDMqMNYn391kLPO0lc9Qw3AyPYMeImddqAmEzcpjOYEhvZAMhJVplQdTC4rRuRJiTWjb3akvlsVeNZFoEETySJwZtyfqu2IZGeFKqlZCls8cnlmaCgM6Klu1u9Xe958BR9D40+KWWNZECsZZJ/6FYOzTjsGWC2exAhsYRttU6ib9ofgXp1y76lpTBr7OV1gtnF3VoOAE6lFtebaPRO74JrJ5yiyGXL2utsdI7uzj8nOLu5QGGVzE4sesHLyBO59/FGsXziPwamTuL03wcFsITVVRa+HOcU1SEvkWmMJlNSbmeMoGSLdV0pcNLtBOh1KrM4myK9+gv13/4DPX/kNtt/9A47F9IPVsV9aO4HRxilEgxXpe7h97TOU06kkT6IkxTSKcG2R4exzz+DZ//7foTh7FtnqMUzm9J1T9KMlVaCNckym+4ijBU4s95Fd+xR33nsbn/zin7Dzzts4tigw5FqizycgJcZsFmHtnntw/7e/gcWJVeymwNWrn2ObQHBzG8mdHQx295AWGfpRjsEwkfHMZ1OwC92CbWyGy5gvjTAbjtA/fRZL5+/B2r33Y3D2LKL1dcQra0hXVjAu+2CnQQaW5lmO2WQmdEMBhNkYc7a1YAE2s24UnqTSZi55UBFp4XrIuTaJBazdkewNsiDo60uyh652IRk5Aj0RQTJAqI3jNVMn/qvXfNaxMKEHV1wBYz3UmUIV3dIvsyaC5PjMvlc9YKrr19tk+H7wvqY8N71fYeizq/q2hlZEPKfqj6rgl8eE2iracl6Vn6PtZyZP20Zoj0ADhIRREnjQdSl7xH2cQFdQwScpu3pWim2MIsko8j0k0CjtJhRjyF3Z1oLAk2q58rdSSTnc7E0Y/f1P/l2JS/fj9DefxZUXX8T+YIBN8k4FKUcYliWGAJZQYvdgH7M8QzIaKbrNCizFMZbjBMvGc40GKaZsuplNkcU9TMtSUvlMG/Ow7lPhhhuhUs7xf0cSyaR4TT9OtfehhL20f8u8p2o4UV5I80zpMcNi4sUcU3KBkx6iNEFv2Jd/E3OnM6CfKQA1sosYH9VI8zPfFgCLPWWB9pDmC4tkeUKZkWBz8gSd0+yq4g/BrvCiiep7Fq3g8hR+tIrhyPEjad2qQFE2kBjhgr2l1DC5gQ+8T1lNtTOinynLBHk50ENDjHfFdzLQTGqGn0MGUhltKZk+b7U+aInmVMPiQEHiCCpzq86TPqlvMr9P5XgHyoUuZKDP7Id2fQ0JDDQcdRpt3SjV0RM442GUtBnl1/fX4Q2UEx0vivx081YypgHAqZ9RR6CdYagBEI148NAO3oIxqbIBFtHyg5hPKdkTAVyHRZj0vvyqf8a6Q3cE5HEbQqV1ltJ/VjmVjSiZr5tWgMMcQgepQq+wAv4qC9KiOfrYhE6p15M056S+V3tNVYA8EFvxz4RR6nbkXoC9k0JC416tL101IcDwoAMdpvZz1Pss2HGNgAqdaTXI8r+gFs5BSvsa1Vy5eWll4dqfD4MzXBO+T1ytLASRXc/rv9/1s85x9zUmznjHQdm6UHh/j8R2zZVni6uskyuSGnCyFXiIqqf7MAB3vt68Tsitos2LW+5wdbkzqyZW7YccokY3CsehHXDQ8fYwnjm/oVmyf1cAM3geqrm1g4btAF5oC9ShIZstqTOtAQg/9Lv2M/09rb+rPmP9rSpHvmOfym4wgBzOWajfw9+PPYDitEhrSt1Ye2r063HNc4lgq0Ot4G6WppimfaR0LChYMJsgyjNExVyAEeuV0v5QlP1EQp29tSj+IQ6nnpR1zZcGz/hH7iKS9OYQEugyEt4rVR1voQ4j/5ARpBl6B9sKSjxzoLWK3iKjudhD+6WHgAFHa2wuq8QAYX3O1P6FOoKqjMhzlrVo/CKFix5eyUA1A9gi8GDZBTqwMiKljic950IzCNJ3TWqCmFsT2An2E1OwzVO5PvcIBucRaWisNluIw6dZ1ARRSeYB1xyddgZNCkbLRY2QLceiTH0MnmsC3wWo6POqZ6oTI4EBc2GYUaAQyTzLVOWYDdfjVGu0Yq2Pcvl++WlELYoCfYJlqRnlWFp/wWKBJI3QZ5+/NEI8nwAHu5ht38bBrVu49uHn2L16A7Prt5Ddvo3ZzjayNMLK/ffg8g+/h5NPPonVB6/g2tYMe+MSS+my1OtPozGbpiEuYxQZx0NrqJCUKHs5ZtlMbATVOfvRQL4mKXv2ZViaZMAX15C9/wE++9XPceet3+P8Uop+nmN3/wDD0+ewfOE+DE6dw2Q2xSdvvYbeeB9rUYwRRUuKHJ/s3sbKlcu4/Jc/wImnn8bwgcu4vr9AVg4wHGxgWADpYo69bB9lnGNtbYhy6zamn36CP//9z7D5+zexfjDBUj4XYMdp5Ozmkxjp8hpWL5zGdBjhIMqws7uF2f4ekvEMS4sCo6LEUpJikJDGGWMxmyPbn2DM0q90gHzjJPrn7sHy/ZexdukBrNx3H+KNDWB5GRkzl6RMSmCDEFjbflQ+hoEevqMCDvYfkAlVIMeM1VyBD20dwXnOLyvB4Fog6BMNTOmjQNlM1ryRcqsCa7oeyTylaJAmfcQGk3nGNdbX9g0MnhFtspZeQBX3rfmq/G+CIfdZJPNoddsihhNZD8vK8rhf666hCXVZkIO/y/0nY2Gqz7LGtbOf0JSFIUEATGyQK8gl9hxJY3nN5ok1l2gMGUjKmBcVU9ox8pytXUrCetZ0WLe+IHB0kqsBKIrCQLo+MAvI8Y8wGC4hZa/D/kAb13Ns2cOWnSEkHkIbkslTcx+PiJmQI8uniP7L914ss4sXcfq5Z/HEX/81xiuruI0IGdOHLOQFQBNOYDieTjAvcySjJcRsDkrwxF4sBxNsX72KfHyAfpogHfSRLA3Q3ziG3jJTzgONbhQRJmWGTJaG1tqI1SXVzRzdnnBs7UstsgzCwlRyuIgkfyk0AHG/9FASiEuaAAe4AHuYpHkPKbVs3ZILxUeHVF0QOo900DmReojQaCSs2bBDWKbPT1D1nA0QecrW1K7kKdmo1N6sAQjrg0XDcialTAMtGUITGzHH0w8jBzk2DIHzkaAo+woINUdocLKOHhIs2+NWf7sggG+Q+jj0+ioDYmFCxJ2DjvYEVXRdLhREJIMs2OGMTx3NtcLQxqlM4Ox0pS4ntxsU6jrgWDQAYeUF1WDQwY+d91VGtpmVrFzIQLnPQeJhyUp/x7bzHtIU+NbS9aajR6CMXghEAlArgQbrC6qYulasDCGu2AczhHzHsMl5F8hqZxn43x6l8vXRfq9wPvw93PmuHv9Qdkp/KwTYfp3uJhyHawPD++r+0j9HgcdD9xI6la/tRgSiIWFdLRd7GSdUHRWI6FyfQWgnfI67PavMRStk0V5LFSAJgxFdD9DxvU7QKMPQpnHWYxO+c0UltoPctnsjY2+T3Nx/7vUaQyN8p/b7hPer5rYlRiPfb7WTrOyLORD0ZjVyqhHTkFof2qJwrnV8ajnzKlBkpqpmp1QLT19Xj5yuEW8EJRrrh58WYYA6qFZZm1ZWubnu1A74XHqwrcv2NG2JHDbNZwwArwfRwj0qVC1z+hogSQJSNq6mDOq/J84Snb84QUpqXa+UHmpsWt1jFoH1OAyesp9xlCDvJchIr2NGhWNvJ5lgJxcCMbvB81edKAscyGdKJGRdiNpe3XpDnckgQ2WRA88cSkbLM6QBO4Lv4WtFAk+toJ8HPFxwTuyfBO6MbCLy7eqUKuhjdorReBYSahDQAaH6MtaaSQChWNFaXKckldjrgRQQ8jVUZMMVWVXV0SuB814sVEV1TemH8IvjREDIoBbXHB1QgiHNjvDvmAFz+sySqbOMHseZ9ZlSBGlg1oLq3m6EJTxan6qBfPd7pHTD6N5a3qwtBwQEgKqmOUo6/dJLUBU0JUvBuZweYPfG55jevIbs5nUs7mxhvn0HB9v7kiVMxhPke3tYHOxhQlx35gROPvU4Tn/9GZx++us4iEaiEloUKRZRjnlvhrhM0Ct6yLnYrFVMlBQoY1L1MpmzftRHXKToFVT9zFHGCyzP5kK9nH/4IT795c+x9c+v41w/lmTB/niC/qmzWL7nPqzff1kSIO+//htgZwfLhbZx4GhuzsbAudNYeexh3Pu97+H4E0/j9oLijANEybJQYZM5lUnHAghXVwboj/cRbW7ig3/4OW6+9jqSW5sY5RlW+z3My7n4tr18gCgdAKM+ptECU8yVBrvIEc8XSHhdggzSzctc6iqLXgIkQywdP4XRqbNYvXg/RucvYnDuHmDjOMq1NWRJgnnckz7kBGH8fYqgOFtAyRQaPCPgF6BGJiAp8KLgo4BQkhS52R0yBtkHDwSYuvWESGkJHQJCtp0hINT2CkqNl2AIG8dbvaAzQERDhT8X6qMmcdhDT9U0+bxikcTecT9LAEWCOMrIYMBIMnXFHPN8FtCTQyaQn8fO5tLf4zWqVhieT+Cbl0yYaHDL6bFC5SQdVGociaG0TlsqBWlfZY/Z+3Ge5prJE5E42ancFwzwJMa41FpI3Up2JWF0Eeix6wMBIfsLxlhd38BwuCTjJK0t2EKFa5294zlHElZYSFItTXpYGqRyjjGIEv3nb36nPDh3Hqee+Qae/qu/wuzESewMlzBj4TX7kwAYcNPwoTn5nJClIdhDaJikiMcTTG/cxNu//BX2Pv8cowhY21jHxsnjWD9/D0anzyA+dgxRwisluBVl2IsYwdL+OExFK+2MoNDUy1yqzIwSBygv9XeEgsGIAqltUggZCwiVQ6CEysNagT7hUswF7dQeJZCrg20LR3nOBgitPqknjXLVgFR65BallEc1r4QLwAKnslGJxhXvMSPoB5s5ou4UuwWXd+M7G02kAqkBYDLPSw8nj0ZztGjgGUUMF7FTFVVu1lzmmn5jGTFxFgKnuvYUupuBiwHggXQEIAydliDOLpdtOy1NAomFW9s8T6PMdDlv7iiGTore3zdRK0PoIMCcAqXQKDivz/s61xA6UjouKlwQOkvyXAG9OPS0NDrV3ebEDVs7C1A5vwHACT/DAIZStpweqZZIMg3yEt7nTTPX/g4OnA5Fve2B26BJAaFl4e26qqYlT1j97WMRPqNms2zF2T/aALc9ho3aoy6fugX4/CNykHSAorsCJjEvllsM8GDjOk5n9J1jDZCbqq61gMYRj6wGW2qpahDcnuP2OvN5bNDY7jKO4VgeNb/h87XnWnaLSdR3fc6/59fuBIQ2P+EYhsCzuYZr8OMg7SsB3C8BhOE99AjhGtZocfs+4Zgdnjs6C3X9ptLyeGwE8+2G3vY4/5LGviYa0p6HrgAIv6cxHXPwnUHgAYi7AEI/twSIBNLr7bk6tB4MHDXmWbe0Wbi6Fq8Cl0GGsFE3XEXeNcvj50ylqCclGlQnz0Sef22QIGHkej7DwWSCCZsw88wcjtBbWUMG9jaOxGkS+XRj1CgGUYgozyTZKePBGGXKgU99fur7aAZAbbfbJR8z+Vnw3EeB6W5AaBlM29d1nWwtXifkR6OwivOmXc6UxmzZNvETGBC3M4S0ObNMwoaqxVqUNicUNuuNJmuakT9XaxUfQym2rJmbC8Cis0cqmAanhXHDIEnBuiI6oiIxKYFxZsl6eYSeZC8M0Lr9kwSGcteEtGOZfi3RYSNriMjLkGIXrAWlY07KHx3bjAIaTjOuz0vWbPHexVyZVIO4jz5bkJDGlmc42LyJP7/2Cm6/9y7Gn36EeG8P8WSCqOhJXd8qQU02wyKbYszeaSsjxOfO4MzXn8HFb30byekLKFaPY38BEZnhO0oequhhPmNWhIkDxv6ZIVVKs2QNoz4VVlBkwGIJ6KUlVua59O1bfPQRPvnFP2Lzzddwig2/8wWm2QzJidNYOn8vzj7+pACj917+Jea3bmEwzTBiUoECjDEwXlnCwfF1PPjiT3DP8y9gMlzDNF7CrEyRUCxnvsAknwkgXB6lWM7nGI3ZoP6XuPHKa5h+9BFGixlOjPqYzceiCNlPyNDrYVpkmOZzyUYuLy0Jsy6aW80cIuzmc+zlc4y53lbXMTh5Dmfvu4SzD1zG6UtXMDpzAVg7hgP0sJ8DB1RqZcbPaYhWPlKTqbyJuzqx7vOy7EkpmCx9UMVOqqlKrSIFaAgGC/Ywt/IxT1ZIERxr5cg2IKBhgEUz4wQz0qPU9r0DQlWh1SCF7yHx96UpvAbMdG9qL0H+zFkMosBpfg6prhlbQVSlbF73rwGlkKVV/VtsFXs+1kwFYUoK+CZYLDHPC2SS6bN9YqGu1BgLAh04LgSmkklUyqiqgSoo1iCdNGUUgCyUUK9I5F6R+n8JEUlmkICwyOdCu02TGMePnxJASHvBa2odoSqW9hgEYt/MXok+RWZSqveybQX9/AjR3z73zfL2sVPYeOJpPPGTFxFduIjJsWOYSraNxaFAmudImAOlgWCNXp8VhSpdOzwYY/7FNfzzf/1b2cjJwb48VH9piMGxkxicOIP+6XNYP30Bx85cwOyeDSyOLckioH1gJINGkTWIGpkkemdxKSWEGc3SyRdaizl1GZthWsNJp5hKQW/GSEMh/WpGw6EswhlTtlxEErBwUOWnoUaudMKdZhLJsxmZ37JyqgBk5JUKm7mTSeoDI4KMgMhkCtbR2JgcCPZvzw5WJ4BQ/qmfVVPFamfRAJ7F2Kq0iMIUkIBR9YqqIJHzpY3q6gI5DozEa9LDsvNP69uKmaVqtvoVdzi6/tZTw8CKHFRW52jXdT++2Zy2fk/5/aqGoulQh88b3tuOKgNCGrHUaI5Fbx13tsCgxoBqyledoKsBYkVdDaJODgi7B7CVtQrGozrMw1ovP3wPCW4EIJT0KwO8HoioUzOVK2G0uzp72JVFaz9z22l1ip1uNQdeFoxo/LKPsd6fezEEOV8GBmWajRd/1Dge9X2PSv+3/J4u+dYi7NgFQWjAaCe6m8Ogx+GgQetJNOJQ/QmdTl0Oh0GljrWyIsJ7db1jG4CFWY2jxuSrAMIGuArWZZhpkybm1vzX36X9POEzVGvIgirhtdprpA3yZQg7ggxO4tcpDfpDBoBQs+U1KPRn6gok1BNlWbSAGi/mwT9QUfDrvcnzJLRl7bkNny/8t5D9gufrDhDU9k9/bkEvd4QC8Hi39SnS5sGkyBi0mPptlUmlQ9W1MNVc29jI/UwoiD9zQBjvHwB3drBz4zoWe7sY8TSf7CPb31VAyHcerWD9vvtw7pHH0FtZxWIwkH5nczKNLHMg+cJKHVXPfdIYNUNorU/Y+43tryyY3AhASKZOcJP8cSdReoJZhjBcC0eeZfXiqKyF+qKs79Nm1npttZFVOw6jKltxhWbaCKz8+TWcp1kLAYSmBSD8MwIZFvVxXDU7KIFj2w8CVvlF4M1xIqOmcrxpQ+iUa42QBAWF/6mgUEmk/CcBoX6RoieUT7E/CjAFHIrzvtCsJMtW6CwafZU0VPofXhCjWUH+jokDuQpsI/BcIhkkiPsxFhkzIYVkUHvswVrkGBYLjK9fwx9//o/YfOstzD76CMeLAitGp2MiYHk4EL+sKKlvSYHDCHu9GMeuPIJzzzyLjcceR3rxXuwlKTJma1g3KBmuGAuKnfC5OBQsKIroQOdizwa9PphkmU8LFEsR4jTCKsd38xbyTz7BJ//0M9x641Ucy2dIi4XQAMuN40jPXcBD3/4ukkEf7730K+x99hkWm1tYRw8j+kyDFLd7JT4rFrj8ox/jvu99H/17LmE+WsOdWYmElFE2QC8zmYs0ibDRA46VJa7/7mXceOVV3HjzDQzGezi9PEQ228c8m2jwSsCE7myunmE6EPCwfzDDPIplX+Xrqyg31pAcX8PwnotYuf8hjDaOY2ntGJLVDZSDZcx6felxmDEoYKJQXDeupFmSakiKodgRA4Qa7bQzXLPWVV2qlISxPlApyuS+0Q93QKjnvmbEdR1LBE+SPFqLZ6Iuoklidkh0SEwAxlVDjYmjplHtEa8dCiVyvsMMYQUUpR7Ry2PUNxAwatTQEBDqhrGjSHx81jkypOOsPPXymRxi/WQ2zyVjzLYQ8p664KxnoGqpSOBSmIwqtEMA6ZRRKTXjOUtAHKUyjl4/SCyk1HuCZs2sk/6JkrXamsSiPVlZWpGeiqoAbaI5wi4Rq46YgQ0q5rJ5vZgmPscC0/kc0T98+5vlteE6lr/2OB778Y/Rv/QgynPncUA0DKBPozXPEc0XQgWN+qlQQ2Qzkdu8dQfZJ5/g7b/9G2y9/RaSO1vKCybHfLSGYuUYsHEK5688hstPfB3xo/egd+4Y8myGKJujN88Ri1FQMMMBmhOF8wBIIrlf0u+jnw402lAWGM8zzIQvzIFjL6MU5WwBzBaIF8qdXl1als+MiZzl1CJnXvn+dXjUAKFEJrSouIosCr3PPsvohwy40XaqiK7WHNKwSxLWLL4sdAGBVlBvgFBFCKxmXBqV87G0b4sCqTq75AdMnRkMnEzLfEpJrjdVdfps1TDYCCBBHYTUMQaiJIcTLU1EqPibB4HdxzafHKDm3DoNtT5UdQepOICmyRVEqU/u2EqTnjUYrGqy7MRXYQ41dmb19O9WvZF+z8bNC3GNyhLSC8OiY4UxDnQOExePctCqGQic4tABdsep7YDqeLkBqZ2UytdsgYQwQi23MsqyU0ab17fxcXqOI1sP67UfsO0cVpnGWuLZnaijHOg2eAgB4d2c24YT5oqGd3m+LvDVmFMPdLQW8iFQ1QKDdwMGTWB7GBC25zh8/Ar8ddBG/ffaz1aNpdHXjwKE4Zo4as0dBVbbgNDBhX/ef/5lNETd00cEk2wddQUD6DhX9iLIivk7dYFRWYMBAPE9VBXX2yBUc2kHbbv9ypcCePMnxCy6ZpLtx7oOW112cf4bINQDhWaagnZLPkeHFZ01eOjtGprqd4GNP7S2ldni4Ka9ho9aNwFuUzPqTnqQIWzPqMSeLTjRlSGUe8kZ1wRbxbVryD7+GFf/9CeMb97AGpH55ADzvV0c8MwmVXbjGM4+/jgeeuE76B07jsXSEnazmdbayLlmEh8VULKzx5yo2lqzzl8Bobd58THx7FQICL1+qF22zt8Jgwf+74aNDVr6eLBMshheD04kVdUZm/iFZD1VW8CVM0N1agFTQUsQCU9KVo2AkFQ2aWZmGcJ6hpTspAwkEUyx/5GyNud/EwwyU8P7yh5SQEjKqLjhgmh5D5H7w8wyGU7TleysZccFfNn/xJGVXmmWxRFqJjUUrJbUan5cEEjBpfpB+r0I8SBGL000a8P8Ap+HqqBZhjWqIt64gXd//o+49fobGL/zHs7HKU4kCTLS4piLGCTamkAeNsZ0UWBrPMPg7AWsP/QwTnzjGYy+9jDyk8cxj/tMJjLdJz0DmcFRuiEzx6wdnEomNRV1xYEBwhzFIEKS9rBCGLl1G/nVTwUQ3nztZaxNx+jzWQDMVtcQnTmLJ378E6xsbOAj9it870+489HHOBklWJN62RS3FhneP9jHuee/jfPf/g7OPP0syuOnsTkjfbaHNIqkeQPzxvSpN9IYp+Iedv7wNm698To++vWv0NvexKkBaa9jFPOpiICY+yRsMWZB2YeOKqTjeYnFaAXl+gaS8+fQP89ax7MYXLiA5MJFgMAx7iOPU8zBsWXWi/NoLeRIMpbMssI/jhUzqcpEMvqvAUOxSEaTln6OXnJK4CK0eK19JRgkC0Apo5o59lA2VWeVK0pQSUHIIPkQBI6lLlfWqlInK4EZqSfW/SEtKJhBM5VvBYQarBa7Z3XXwuRzkS73BZ32bJRzWed+NhjY5D3n5ULK0TRrJxbVSgB6Aghn2RyTGQEha4lVgZTjxu8TsXhQS0R2PDtotYPS+52zaQJzXJdp3NfYmxUvS/2k1OmS1cKAkjECVNVFQj59Nr5nQETENpXFwi/1uRkEcUBI8h+DOQtMZjPsjieIfvmD58vPMMLwwUdw5Qc/xMojjyK97wHsWMYr5cAw85ZlGCyN0Ov3wX02iIG1FJiz58m77+Kzf/oZJu+/h+HOtipElSX2egPs9Aa4HfXx4Deex3M/+issPXEv0vMbyMcTFOMJygP+PUY+HmPGr2yGGftiDFIky0OM1lYxXF1Ff2kVhHaTxQJ7fAFONqMwcYpeQilfCBiU3okloz6J0AYyL+C2DKGuHY+Z2rI0NUEFhJrmlhieZWeoxqOAkItLOhjL/7mCm/CSyY6XSJxmB101R7ZEBQiVxuDwgJMcY0TyhOEayx7I3b0uIozvGg1FIotWd2FcZoGqptilTpMlmR2FcUMUPWkn0gYs6ijY4m4ABl/wYZTZFFb9LWyzVIeqeVWij2TiKLyKFvXzywFRLTSjzowZCmutED6PPpoDnxqMVs6eva87rO5gNsBDlRSuI/yVslHLw76rE1llqmsnsO2gH3bA7bNH+NI1mD6cPRLjzzM9pIyaIfL31MWjMNyf3RUJ28926L+DKG6XCIc7kV3X8fdsZwi7fqfxrOF83kVYpmseZG/ZnyPHuU23bM3ZVwWEmh2sJ+0rgQur9enaYzJNwfP7OKmTrrao7dgf9d9fNq9tsBfOiTu1zRDFYYp36Cz7GguXcNc4NgG11cwaw6C9zsMxCgWownvxd8LMotJ1DtfcyqqQvnS1yujd5qvxnH7wBxlc5V8746OmaUoE2pwHkez2+u9W9rfah0bvrAAJ62mMdhe+WwhE2uta/1vZDCF4rgIQHfRiH1tR+A6OEAeEVYDMcl+NdSbgS7PVbUBYrWEDhFV2MFq5QL0AACAASURBVI4xefcd3Hnjdfz59ddxcO0LnEkTDBcLxFmGLAKyfh/zjeM4/fTTuPLDH2Kxvo7Z0hBZjyOpwE5PNa2N1+CDBRMsvKphTr4QASEJp16DUe8Iw6v2Zt4PTAGY17uFa+8o+1ut70DjINQA0HfXc82Dkpol0wwbwWAh4Mtok/Y+/szNhtbO3mH2YSKATduxKHPKz0MFgwqak1K7CDLwWtCxF5+agJCUVBspnveFAcLqWkrdpLQ9QbpIa1CaPs8Rs8l6kmAQJ1KKo9nPAlnBLxPwkVqvRDJUUmdmpT1VGxVCTQK9qr9ZJLTSWhGeFDVtrVKwxGc6wfGkh3h7C5+//DJuvPQKbr38Ki4mfZzpDzCPFphF9Pnm0qqBLLUBgc0iwv7uDNlgGfn6Max9/UmsPf04Np54BMXSGg4mBLF9+WK/vVKoiBTDmaKYk4q6QBpHGPbJWAPms4J6PvKZVTrSd7ZQfHEVHxMQvvISVg52MeA7JQn2h0NkJ07i2X/9b3DywgXcev89fPb73+PTN97E2biPYxRH7EXYyjJ8Ohmj/+AVrD/1NK78+CfoX7wPm3MVl2LGZx6xZm+BYpFhLe7hZJIg/+Qz3PnjW3j3Zz/F/IvPsCbZSUI41n4p80y8RLLTih5mpBZShGT9BJIz50QwZnDvvVhiZvD8eWSry7iTxALKrNoMJWtOCVgMk+Vk2bG+U4R2IgHLFCnSxIiVdRkolNVlFGYHZ0rvMlKZZffoLWtdnYJOrSfVAIGdeNqbUgIhXrus5Ve8rnYsMDmpFhC0p5K1pfHvdoaQmTmvIazPN16Xe1da+4hx9ICfi/l5HbIxmUzhlL9HbMLSOWmhQb9T/Frte0m66DRbYDydSu0egVyPiq4lMJ2R2muSlkx8SY0me8xSEIvniFok2c+m/JwmAyQMVphvz5eUn5FmLc3lua9UpJOBnFgygKXUBJcU7SKzk5ou/USUYTmPOddvj4EQoJ/wdyjkM5e62O39fUS//PHz5efFCIP7r+Dy976HtSeexODSg7iTFwL82BTTAWGfgDDtY1IUWOoBx9MIO++8g60338CN3/4S+acfYH02RmrRrTu9FFtRH7eiAR55/nv49r/41+idXUa+BBxsbuFgcxPjW5tY7OxisbcvhoE9XTjYMQEhaacrIwxXNzA6dhLJyiqi0QhYX0Wxsox5OsAsIpda6ROkIPSLGD2uvjkpEcKU0IEWek8zQ+i1BtWx74CQxsM+S8MqcEhSs9qzwx0FR/LiOJGWQBkoP41oKF1y29K1GkXRyKHTSeJo2QBhDQbkgGqAQvP4zVPyQm7ZUKHakUT0XKJWr6GHmjXY5mHSAISyfS1rd7iG0LN07ah89XRBVlONgx/WGv0jGdbv70W59jh2wPk7qyHx+VBF1qCiKgSrQXaycnrlPS3qZPQ7CYR6dtEzui1QqCiqQ9rEHayjvO5K2CIE6zqWoaPRALUtMYzw0l2Ocu1QOhbmWPn1HdTWcss6fuY4ctxbvba6XuVQlsHAffUOZrwP/a7xl5zGRPXa9p/w2p3ArQXSKkczdMq7AFRjlPWuIdhsA6jqXYKs7lcFhBoRbRLqvgooDDSMv7Te0Z9d1oBRHf2Zw3dp3zf870Pz2AKd4Zr08eqqfWuDDQeE9XqoNmk17u15r5/ZbJbLgAfAvw1Wu4CNrfBKxMTBiQDCVr2n3EmNobISvF6jNQ5tsFo/u9pHXc9BzyppP+TKknV2sKrhszKCrr3ctANh3Z9mCCuHKhC/ac9puK5DuxnOk++bo9al9/3yeefflV2sIJM+bQVKJdtKGlQgyhPQTPk5z7SFgLD88H1M3/pn/PMvf4mdjz/C2biH0WKBlA3DexFmgwHGa+s4/cw3cOXFn2C+sYHpiEIgGjkXSBhkvdxlFNaOizEYIGQ0nFDGafShDVU6ppcr1O0n2oCwa9+0gbl8pnVMaBmLKUZXYE1SFAYGVbgmp6x9XB06Vk1klZJGUzPynE0A/2KpzFjAmphfowjXTjTbgelXLP9zaXqtn6Wzx1o9oYSKqAbtitYQ1nVRnExmCOfImC1iaxI2wGYNEgFhr6fMMFkUpJyRtcUnon+hIB0UBmLSgE47Mae1HLNQtorlMUNRsmaJTqtIRkoNJwEVWV9UQyRwnM/GOJb0MDjYx/577+KzX/0a7//dT3EuSnAm7SNK6YvOsZtPsUgilASs1KbNE8TzGNMyxj7VVC/fi+XHruDiC89icPoeZNEqFklfaivpJ1LpMmJD7sUM5XwqCrjMhg0GQ6H8sSUA1yFt4woB4e42iuufK2X0lZewvHcHw8VcnOztJMV4YwPP/tt/i/OXL2N6exMfvvY63vv1b3AqL7FRUJ0/wrQosJUX2D9+Ar37L+Frf/UvsHrla5gsLWMuLRmov8LVTIGkudQfrkURlu7ckfrBP//Tz7D34Z+A2zew0iuxzFYaVtLEPbHopVj0Eoie6vGTOP3wY1i6534kZ+9Bvn5CBGOS9WPIBgnGEQFNLsCF3Q+4x6VFj7A2C5SkbVMvhNohaYKlfopFnkltqAdHVT221s5QoSNlzmm7FfXF2N5DAauLrqgyfxhgrTaWKeJVdErLBApYqujXZlHNzlcBEqFWq6VwoFeplFqGsDrzLDgnnzMNEzV8ZhWr+kNlDHqSwgPlHKOMdGVr5eB2vBczikDxF2A2n2MyJQWeoJEZSy0J4z7UhI3+LXTRqkeihWZdsqQ6PKjjYm0n5CXqNkEEhFTM7UtPwZr6KYCQwqOcY4oMUXyHGiuiB8FaxZmwBzQQwrY4tBuaIdyfzhD94sVvl9fzJfTvfRD3v/ACNp56GsOHHsY20W4JpDQWpIxmGfrDESvpMVnkWIpKnIojXH/9FVx75be4/cpvEV//DKeiBYb9WADddsSNM8R2fwWPfOcHAggn+R729rewefUqbn/6KW5/8qkoSeW7e4gXczFMcjBQLrefSkZysLqO5dPnsXb+AtbOn8fG5QcwPH8O2WgZu2WJrSmLQ7UXyCBi2rLAbDKRVDJT1w4EyZW1KoQgEm9ZQvYyMUAokyCGWMqwxUgzna9qj1qTKLFoS+3y0CgYuymYIbRwizgTytonMpd7S5ClCQoTAYR9e55uUFhnNC0KItEAOy4dEHqGMOhZ0gSEPWUeBvgndNTrDRaCGqNnew+6wPNRE2DkM0MGIXBkpJeVBh7dbFKtHJi7E+L6ZvxvVRBoH9ahcxoe2rUBIr3GYj1O67KzWJwlc2JsXxmQbjXva3u3HYBEnU/PaB7OVoWOV3ekv3a+uhzJNji0djxVjWQTdFr9SeXMWoYpEDYJ73E3IGS+cEPFtOvzbZCiwQuTP/csbkBD7QKG8kxG4fDna89p13+L2W4JIoVOc3gtd3DDw6Cys8Fztqc8dKx58PHrqwLI6v62hbqAcNtxr8CQqZId9TxdYEbXvj7f3QBjuCbl36zJth6h4XrrAoSNd3ApWz+bO8axC5CrinNQ39oST/G5ctAn72WhKn++KksoQa/DmVZl66ugQdVyoDWYR9ZbSvRIlTPkGaQvlDo6lo40uTE9kD0Qp6VhTUXKLmDWWKMu7d/KKLapo4fnwvu+BwwHe7+uMfc5d0DYsPU1EV+3YpBhlGtJzV5TrVX2XhjwsgyqR6wZtV669jl6H/wJr/7d3+H2e+/gVFlieZFhMM+Q9WJM+il2VlZw4pln8fBf/0vMT5zEdGUZU2aeXFnvECAMMoQSTKWTSXCeIyGokeO2mUV2TQDW4IWZZ75bpYjZIU4VjmNjvNxtcO/BahrlM5V4FEGyNpJW0ZdSwGBugFDznxbAEzqaZzbrNlYa96SzyAwhU0h6TmowwEU0jCRaOhxk30d+eZbDFETBBtpULsyRL+j0W184cXr5QmRxzZGnQ5RxKr2mKR5IRfmEmULK64uASyaCFxTB4JqI076AuZilQ9KaoJTEAb8yOv+qN6nZbCMNup4CGVwJcS6d1EEfg+VlyeDMsgnWkwijbILe9ev48Oc/xyv/4f/EqQVwmtnAQYksmuMOASHp50mCeFZiVPZxIl3HLCuwPcmwf2wF6aWLuPLj72Lj8iOIj13ELB1g2kuxX0CCEswuksEW5TMROyKxMWU5kmTudS7oWy0lEeK9bRQ3v8Bn//SPCgjvbGG4yJCmCTajHnZWVvHsv/03uPfxx0RM6YNXX8MffvaPWN0/wNo0E9ops4DzpI8voh4Ojp/Awy/+NU49+TSSsxdw0AP2CZyZPTWxkzQvMMwLnCBouXUDH//uV7j11pu48/67OJH2ZJziGbOvuWR283SA+WCA/TTF8r334+G/+CFW7nsQ0Ynz2ClT7Ed9LCRLyg2sGS5qcAgotFYSanuo/FqKv7/U72N5Sb/Gk6koYNIn0/PQ7IKMldOtXVm31hJgAIB7VQSI+HteQGV7yWvbJJjsyr/SZoXgSYEgAaHbf7GH1lLGqdr1uWy1cpb5awNC2Rly5tVtJ7QnSp2IUHtb1xEysOh/3L5wnKjAypI2EYExv5gMxR6BeQmpB5xOZ8go5rJgcIYUUCovs7ultZwQX11V5zVB6UEnijUVKEwUU7LyzojxpI6MAVu0xNJInqCQsi7MEoqt4NnJIV0UAkqlLlNagTAbOUeWTWRfsjk9200MmGKE9n+c8Xl/9pMXylvzIQYXL+O+F17A+lNPYXjlCrbIh2VD+jhBzKgO5WzTvgDCaZ5jOc9xqljgxpuv49rrr+D26y8hvvk5TsaqYJP3Smyhh8loFfGZe3DpmW/hsee/i1vXPsbta59h69o17Fy7ht3r19Abj5Fkc4yoGMqCSkYnjXcsCmRMuy6vYXT6NFYvnMfpRx/FsSsPYnD+PKaDIe4UBSa5qhiRs6vF1Gww743p1XEXCqh2fq2joYLSOGAeSWSvHm9VYY6uLm2jjBo3XxQomd7VyBvT9hktpKW/WfRNOy6cfJlEU/+WuWckSvNsMYYiDd1wtI12WdcUhlksNbS8rh5IKjlSFZ5WzT816qCbxp1G5VmbP17lWnQzyHcb1FFNw1MIStVfw3yY9obSLRPA7OozmiF0WW4Xf7B8ZIU5Q2Dl6K2uc+yK4IbOoxsLji8bOTvobDjAknnRiLbn5eV97ckJ7jwb0YUTPAvmoFwvUwPYNsjoAgHh945y3rrei59VmXMdmzqj7bVAwdzKBwJg4CnTAJy1gcFh51XdliNBS+A4NhxYA8h3A8At37wChO3xuBsw5DWkaW0H8Gxfv/0Ofki0x+BuvyftsmyRHwUKO+fTo/qti4fgK/yRArp6b7Z/dmjsjghU+BoK/+66lh6utneD+lV/x1DFsgkkNMhV/6mDRx5NrX9ma9Zl532X2dyFgCccl3BdeQ2hX7OuOG6OiIyfZwmtCXc4Xz5H4bUb68MyYrq3TSDD/ra0odVEB9RRoTQ2RWW+bN7k2vKcGigL105XLWFzHpqA8MvWu69zryEMx0NmzRNXQca9eh7OmSkMh/sxBIQuKhMCwsH1q4g++BNe/+lPsf3euziNHGv5AqN8LoBhL+rhRtIXFtIDP34ROHse+QbrvVR1T3NPAW3UFqmceKI2aHLt0o6MtCdSM2tA6GOojaTp/NVZMQ82qLK5Lv4GUG/tqUOAUKi3FvrqWS2QxZLF1NJWi8fH4LGKvuQURBc6aVAzZbWDKj1nhCJzFEXgTr7LOjUVlqF6o4rhBaBQqKKxKIgKeZS+i7BAKf6iGcIiYjsASs5zjDRDSMdU7Sevx1YFC8R0Zvks0xkwGaM82Md8bw/z3V1M93YlsJ5R6yFNkQyHGC4vY2l5hKW1EdLlkfSkzgdDZHGKcVlK3+mM75+oUqTKD+ieWu6lGEUpZnP2gAPiYV81I+YZluNS1slobwcf/epX+N3/8R+wMZuLwMoAU3mfaRIhT0j9jLHYnWKw6OHkYF1KYVhPeIsiOSfWcPHZJ3Hm8a/jxCPPYLG0gkk6wPaiwJheHLMpUSliLr3FTOdKBBTZ1kFBuwPC3v42iltf4Oovf47NV17G6tZtDGczEU282YuwvbyMx//FX+Hep57CyuoGPnvrbbz9i1+gvHoVg+1toX4OmD0iIMxL7IxWcPabz+P0k1/Hqa89jr1BjDtMMoiiv4qwsHVEL5vjdBpjsLcrYPDa71/F56+/jNViLrWWg6wQMRZp9D4cIB8uSf/wpfvvw0Pf+z6W7r2M4vhZbM1j7BcJynRJs7SYS12Z6nRoGxhR4rAAoai9WhsU7XW5UFFHozprSx8VUKnrCS3JIaIvGkiT4LurfMq+8axiveZVNVQFjdyfInDhmhFfsyMJwT3ZAIMm9qIiSOqjihiViD0pqVZbUejvkZ7Lv/36TO6IzbNyG2XEOZlVfVfNJVgrFY630HsVbGnGj5Coj4jzTM6CqIwSdOveE9YKUz7eo9DOKc+Gum8udc+kx87mmGfaJoL1vTMxHoZNrGaZ2Vf6u0nSEyEipRBrsqrIF8imDATZeDBDSVqwjIUqjtKScl8uDajNQlq4ivZkHKufvvi9cnOeYnivA8InMXjoCm4vFpIhJJc8KRg1KmSySnJlS2BlnuHMdIqrb7yKz994RRp3Jls3cDLhYmDEL8cOCxtXN7BGqduHHsX5y4/g6rt/xI1PPsR4Zwez3TvIdu6gny+krcWIvPUeI18RigUlUznwRMnAjIZsfQ3pieM48fAjOHblYRx7+Ari06exWFnFfl5gbJuEC0uaVuaR1BRq7YUd3i63Xik70qDqUaTF6dossk6neQbElUf1KJZYnxegmqDMXD6ifGhXAePkqRSv8te55uoqQm0cS+Ne0aBkcTpo5Z3qHksOvTTjWIO9hjSLly/aoa/FsXZfUx0yErceiv7/K/GZRg5KNkNOKoVKQ1WAr1J8M89EmKiBf1gBQj15jZZalwKaO1p7Jv68wU26nLrQeWwAQi7sKopa018FANumrwBhBXyDVh7B++uzHeXsEnwrRdIwdANIV45E22Oz698NEKqD0MwSq8hu2NYhAPmVAdPsiMURtLozyFI1nMEATB0GhLpWFPc5/G8GCfz5PKoo1/Ao9hGZwfZQVFe3Z+kChe2x8GuIUf9vBIRyIFjw5Chg13hGc9xFNKEhwhSuCVvBlR2ps1YuIhFesxo3CRgdroHT4Q6z83Vm8sueuTmPJvfeQRutrmNnfOjs+7OGQK3tMGshfhgWOpypOzzXJq1lAiRqDgJ1ULcfAXXSnYpGBMrsiDvG4fP6ZhSrKRL6vkfqp3FA0AUKq4bcrbkM61UlsyQBQA1IaKa6BsjhWLbfrwF4+XBVdLAev/a+93GqQeHRgFBgZrCmwnnTuuLmrLSmUOuRgg8pAHNamNojxSMutFCrjIaU0eHNa4g+/gC//4efYuu9d3ByMcNGscBqsRDHZreM8HkRYelrj+He7/8Ig3vvR+/UWUwTUudMdVOrQLXHn9lpB/uSRTHNZdbLsJxM7ISAwrrvZA0I6eyoE+oZ33aGsOuMCdeo78rIeh1S+Vx7IiooNBNcCbEwyyKCHAykkgqoBeDyJWRRqz8VmGQiG5WIvTl+iv+osG4cMpP0Z6xDg5nMCFLYT4PZAggJBgkmCAhjAkKKWrDmTymj7GpOQEg1dymfEeXIOQZcjrM5pne2MdncxOTWTUxv38Z0axuzvV1k06mIwET9PpLBEIPRCMOVEUYbI6ycPIHVU6fQP35S2hpMCAoBAYas1+MX/R6hvaLEctzHKOpjzAwKgXOSaPfmYoGlHjN+OdayKT596SW89B//I/o7exhNxljOx4j5ToM+yn4qAGq+P0WclVjBQLIvnPMb0wNMBjGOX7qIM08+g/PPfhe946ewWFnD7RLYZxYzouhGD0POwyITAC89spkh5PdKOtg9DInPDu6gvH0dn7MP4SsvYXXzNobTqdBMb8YRtlZGeOhHP8DFrz+Dkxfux40PPsCff/c77L3zNsovvsDZJMEyEyq9FDfnBe70h1h66BGcfvJp3P/sNzFeX8adAcGoAUIKiMxzFFmGk4MUy9kUk08+wvU3XsGHv/4Fkv0dLM0mWKXHyITJYoGy30fRH2CPzv3Fe3Dv89/G6NJD6J27aICwDxAQSreAubZwkTZuWqdHcEgARXDRp3olf57nyGYz+eoNEvRYf6bdvwX0SELPan5lA0hvP6UWC7tCbIn6jLyH2mTNiLif4oBQ2qgI6NH6PyrZGkI7dJR0Bdtrf0SzhFwHZL/wWrK/SFuuau+0JlZFp7TJu9b+WrDdSxEq8Ry3q2ZnjBEnfdGFJmu+LXVMCAhJo6Z4jtBylZpLMExboOVTWueuwk7WMs72fElKqQDCDNksw3xGLZUcM76TqK/WAlPEEYm1n2CCT1RPDAwuFhkOJhnmtAdczwnpopqdpC/MrKuRd7VnPIEl7RRBLlt//P1ffr+8vUgwvO8S7v/ud7H2xBPoP/ggNgUQlsonJ3VU/Bg7KOIE67MZTu/t48+//RU+evm3GH/4Jwz27+BUn+BHaZETGp/VdayduxfDjRNIllbx8R/fwdbnnwuHdSBfHCxKELOqd8Ecs9AuCJQou0oVUS6Zac7eMyUOGM1hO4t77sGZJ5/EmUcfw5mvPYppkuCgLLAzHkuaNaE6qf1PntxrAQVgeRdvVeFyICixSTkIlSaqEV3LDrpOpEUQFDhanYL3IlELb1/aKF2AoBWJyuHEBWm1d1xSLrziTrgezKY2VjnmnoMzoFoBXI0c+Md00lu0UKOp8HO6BVo1c4d93DBmrJtlUTsVQXVj1SGiis4H0X+hjFq0vgqRmoenHwuzXvX7USxH21U0nbk2QAgdKL4bIyYqnd1B8ZOsqIWT7LLm2sj3K0pOkCENs4X1+Krl4GHrdFx1WmrqkA9n5YMF4EolvZvCMXdzHoXGITakNkxKVnaQ7dE7T484oKRKYJ0h7jKkPrpNMKGZcjd/7ljrM9p3ZQis15FF9ySDGVDnjgIwDafTCrJ9Xrufx+9Ze7Tq0NTr4zCorddN+Bwy36261KBK1fZQfR/NBmjD2UPgI3Cg2/PJK/h6cseyAQjMcW2fdgpalaYSOvRHzd3d3vuooEM9Hr6Lm0/RBoPtPVgHJ3zvNserM/AgmTBXpzt8v3DeRYjDAnYqY1/TMeXZqnqqet37Pd0GMXgVAkKxj1YLV9WCtOaA9ph0H3FkDBjJfNhcuP0WEbEKFHJFaY2UXzeckzC717h/CxB2rRG/TmM+5N2b41HZxJZtC9dMGxAKuLNpq4BeazH6Oe+tMeQZDRCqA2XjZPPjY7Kys4X086t44x/+Hrfe/gPWD3axns+wVrJ/cU/6nV2lCvjDj+Li936I9YceweDCPdguWZ5igMnEyLw6mtkxSbxxfrzkQgIT6mTpnjG+RwXoXQ1Tz3P+6QKEPvZt2yPjEgQthJFjghA8Q0lvdVCoVRG6VsgOlTNfWrKVBjKqNIPWR1p9FV9KJfit97LpLvDsS9gkndkYAkJvESEXVxELd8xFD0CyNZpZiudzErgQJdp8Xpx+6bvIUhYKmKTqj4gjzEKjDIPdXRS3b2Pzs8+w+cnHuP3Rx1hsb6Pc30NKCp6NBeePon4CyNMe4qUExy6cw5n7L+HUQw9jneD+2AlM0z52iwIHpM5ROVbARoIBy3+YFlyUyCgkwyOD2QsGzCOIJsUIOVazGb548w28+bf/FQefXUW5eQunkWGURigHffSodD/oqxz/bIGDrV0BhKPBEFuTfYzLBdK1EdYeegQnn/4W1i89iMGFi9gdDMR3ZNJg0IsFEEYEVNJCQOsLF0xGkFUWAQP2GJ3soNy6iS9+8Y/YfvklrG1uYjgeyzxvpjG215Zx4YVv48Iz38C5K48L4+0z6mm8/iqmH32I08yKkmVX9rBTRNhLB1icPIfjX3sMV174DvJ7zuDg+BornJAT1MZDLPJSejmuxZFkTAe7W9h860189Ot/wuTqJyi3buMkew6yfvNgYpmxCHvkDZ46ifVHH8OxJ56UFhw78RIOektYsAc4VUTZ6oN0W/ILWX/IbNIiM3+YTc0J4FWwiOBE1GBTQTMCBJWKX2cIBSRKH29vU6ECMNqfVNt+6PrTM8AFknhAyrqXXSRWTMu6ZC0YO89zMu6NBOyk5n71va97nGBQ+w26KBYBkAWbrE2Mi+CIbbFkgeYNlHpe9VUWP90rmQM2nj+3gTQCQZYckO/H6xAsOiVX80PaL1BskWdcXRXbnk00oApgQSoqe3nOSaWeSyaS6TxNPln/RWk/wfdkSZx1MxBAqP0Gd2cLOc8SZi6ZeZZyCKOoy7hoixgVotEyC2nlwoz53/7gB+WdMsHogcu49Bffw8oTTyC5fBm3FxkmeS7Fxew6yEiSDBSd7v4Aa5MpTt+5g9///d/hT7/5FdI7m1jJxjgWa/SJhYoLRkeGy1jaOAmkQ+RlD3e+2MRkZ1cUckQklJ8XtTZuTo2e02Qlvb58MbrCwVzM9oRaMqPBSQaYU1Xq8kO456mv4/I3v4lobQ0Zud0He9Jugjx3gkpp6WD9N6TLoUckZCFoeljoFwZEhD5h6nEycMHvaCLRC9YVEHqRrNNaZIFJHYEevF68KrUt3msxKC71GjGnseohHyqMBmDQNo+EI6tooYYpQ+zIV9Qkp76dRhVpdFiwflhEpZkRcp8oAGwFxXIMzFiURCsqNdqkKmq2TS0TQ0CYBuDCPhm4HrUzGfbyYhSTVJ/GHwdRLUpX6MA58K4O8oY3a9wcf0TL8FZUhQ4aW9thD50vKdg3wZ6jnOi2U+456C8DhNV9jDbB9VFH8JvZD3V2HKkZ7dCyW4xkhw5PCDLajr7fU8OHTcpoG7C6c1UZT4nKNWsI7wYIq3Fp5oarR3JnrOsZ5VgKKKNfBnwaAMWWWydoaWVIfDwIx5Ugrn/C3/V5bMyXZ1nUe65+J3zOdh1b6LyHgLB9Pwc2zcOwCR7b49EGjc15qVVC2mvY/ztcq/y3nWGqLwAAIABJREFUUCSD1jhd499eL/LcKkB/iIrc3mON7F0ACBvXrChM+u6N9USBBhHRaCqm+nVJoQvBW/i7JJKEdrAiDtl6o/12G1OBQquRkpoXu7a/kzdB9mfkvbw2RqXVD2dJ72YbdKt3A8J6/9brtJ5rrcEL16mGi80+tLgQ8rmAmlmBU3Wr6usE/fwEEPV62BiPsbR5E6///d/i+j+/geH2TazOJ1hnn6wkxSSK8fm8xPDBh3H+23+BU197AqP7HsAmCky9VVHF1bFTzUorRIjB/21ST8KtsfNCMwIebJPdUwnLuM0SMYngPdp2KtzTvv/k3SIgtYCwanPyWZhZ0sGTOK9lNulxGHZDHsWaITQanRzbonSqoyzvZD3NtD2F1vml+RJitoogJVa+KKHOv0sw2Sc2mnvKaDrMAJLBJf2iqW+R8nOaBRK1Q6eMio/DRvT8XoZiMcHknbcx/vB97Fy/gf3r1zC+9gXi8RjpbIYlglNbp1IfRWeX7g3xZb+HdH0dw5OnsPHAgzh26UGsPXAZ6cnTwOoaDooSExEv0VYAzEZIrF8AApefAVvxw8gOi7CMQphnW++9iw9++1tce/sdHHz6MS5GCxFTWRAwDIforyzj2KnTkiH7+M8fCBtrZWmEyXyKLJ/LOonOnEP8wMO4+Mw3cOqxx5EdO45J2sfePAdJsgNuqPlcfE62py+YraT4xlyB/aAP9Ca7KLdv4tovfo7tl36HtVu3MNwfy/htDVLsbKzh1HPP4Owzz+Hep57DeGsL1995C1+88hL2//Qu1scHGM0XGOQRxlGMg3iA8fKGtMh46PkXkFx5AIuLZzCds51BjDJZkgAkAcWgyDEqFzhRzrH//nu4+tJvcOudP2Lvs4+x0Y+xxKTHdIE0Zy/vCHtFgfHSEuZnTuPUs8/iwne/g4OVDYyHK8jiAfIolayys8PUx9R+fC7+46GGKhgjojWZKOWKRoeLLhZaS1i1aiMgFCEYFcYRGmUv0Qwha1jJnDNfW3a1CFZpekICqIIpm6KGdbC2yX4Izwxn/XgtI+9Hu+u2V22uqozyjyrm6hqsqNiBa1jXCtaMLD17TFmaIkDS7o40Y1GVkoAHKbRUUOVlRTlUACHBsYk6SYRSM5UEve43W/WWnAUuDyUBN2YLeQ0qk2bM6lqJgZo1SbYJbVQyhbQnliEstD/7mM/D8ypJq+fis0lTC+uLKL6viHECKdd+kWGWjRH9zXd/UO7EKVYffBCXv/99rDzxOOJLl7A5n0mLBzaOZ1OEoSgTKyeWvPH18QQnbt3Gr//Tf8Lbv/g5ziQRjkUFVoo5imyM+WyqEaBkgF4ylAebzwsMoqEYu3k5xyyfYraYYFHMsOC2TPQl0nSIpJcijlKUeSTFv9H0DvorIwyOn8CNWY7tXori+Emcf+JpPPrdv8DyubOI1lYVEHKzDPssnRQQ6vRPrR/UjaD+skZDaIRjUjdl0VPpTKoyhXLhgLCSjhaHRNPfzqWmYRdjnlLCVzOcnFQBhFJraBQYUy/VyKA30mSqXGKgwaFd1zl6Or3hPFmvWQkYKPTTLy9tkyiwFZkHGUIeOlQ+azuVbee24TwoA7oCCgIEpMIhAIR6etoXP8pDMUK/UdOmwLZ2UrsBIaMa0ng1+NN2qPV5PZKjdCaP5jcju42L6FAaOJYomEVKuhzitrNaO10EwFRxOywBf5SDIc60yaiHTt/dwKQDLqbz6UDUY9AGKA4I1ejK9UWR7+gMYcORDiJv8vsSzQvnJlRIrDOctWOtxlWjfDUIuttY+DPWd2lR/FrCMe1DgHcJ18RRwKcCwYED7I5e1/zWc6w/lYMrUBn1dzoKDFbPEWSM2+u4Pbb18zgE0d8Ix/IooCfrqiNj2gXU/DmqeQkCBn4Nd+zD9RFm1SrCXitaG76TZ2/rtU1byehpkw591P6q9oc1u27sEaOf2QC16q6Nim+U0XYWme/hoI1/h3OtjYKD1joWNVYwULM8vFm6Z/+4Nxlsl6bClXy4rmoXMHCg4ven00RAWEV8g7luryt/d32XZhb+qHVVrXm7rsvzNMCmvZ+sswAQVuvbpOI9Q+jfbzAcOgDhifkCqzs7eO3v/gZXX38J0bXPsJIdYINZm8EAWS/FF/MS6f0P4exzz+PMY1/H6qWHcDvpYSqBVn0e74MnAVzvhGcK2irEoIQ1njE8L9KETKJAFKhqtWHBUgOKEhjoaEwfnoc+TuH+o/M1lHIPUwdkI+eK0qnHHpk+BE90zpVgRyZJKl/eioLv5VF51QfQvmbSY80AIf2Q/mIZvTKpwSBBYaKKpSJKJ2cXdRacEaQsLgr9UUmfMXSe8+KYzrk2SZOz0hhSNfOFtF6Yzw7wyX/5z9h87WWUBweIxwdIJ2OsMLMFYCSOqgYaBagIGIyQU/gj6WEnz7HNPtKnz2Llvku4+MxzOPPIYzh56UHMkgRTtgnLMnk/rmEGXRYi9KcZUCkLYr1UNsNy0sNyBKws5ph89ik23/4j/vTyy7j1zjt4sFdItuwgy9BbGmJ0bAMPPPG4VFq++rvfCr1uebSkmU+K1Mwm2OkPsbl2HI//6Ed46IXvIr7nXmRLy9hhr+qiRCqpHCYuGCTvCfWyHAxQzgrJpA0GEeLJLhACwpu3MNzdk8zizmiI3eMbWP/6EzjzjefwwHN/gWx/H7c/eA+fv/Jb7Lz9Fvq3bmI4mWJEQRtSZXt97KYjrNx/CQ88+y0sP/0okkcewHi6wKzoIY+HyAmk+DyziWRML44GKD7/FJtvvo4PX3kJ19/5A9J8gpWywLEywQZSLCPG3jTD5mKOq1GJMy88jyv/6l9idvoMphvHMI5TLGIKQq5KPShr1IpiLowDii6Sfs1MMIVIuKi4TlmakVIvBPvUopXkinpZBEUutqZZQwE5Zl+ZoeKG6PfZp7JEznpRKTlSa6PZfv6+CtEIcccEX5S510pY2NntZ4zbXmdtcJ/K9azGNwSEfCbaZg8Ius2XNg8M9VKRtypbqZkkToDQ85CBQAWZ/GJWlc/NrDeBGn1dKWvjV2ZN5p0yuqAwjhLCe33FAbymth2y7L1l4Jm9T/kl82Gfm7Ely7yi76tAmFJzNZkWYUDMxL6j9MgZ6OEeo2ou1Xl7MWYZRW7mmGbaBkOyhoYVqERKCznoszdohulkD9H//Z3ny+lgHetfexwP/uWLSC49iOLMOUxZ2kxglLMIUfva9IoeUvSxnI6Qbt5A9NHbePOnP8Mnr76B8/0+1hlJyzPMF1NkRYZowB6BpCnEKLIc+YwgEFgkKaJja+htrCLaWBUagAx6tkB+Zw8H12+iR652rn1iiMFyHipxKv1n2Otjhgiz0QjLly/h1FNP4vRTT2L1gcvYzgpMpQkpAaVSCIXiIdZYuxpJvJoFf1TVkYAb+e4x5gzmocSQ6VQvILeIqdZUqICLeYsW7WM2U2mO3BxZnlVRKio7RZRJtgMpyhmd41dPm8oSyccLicDwfp7YFbqUpEqNd810tFJ/redKhAUV1qwo1jOPLjCjKXvdgBX9Uhae3kHAhtFWnTzmNDdV65OtY+8pCtUV17r6ZujNy652PGinekjdDGoIK0csoE5WNDGOgaXH3Sn2+sf69zTXWG1yj/4EPQ/bzmYAoczpsGiU7XwFiZ7lDIiE1S/6P0xYwCZDjIlFtirqqHlZWjXhs6DjyXVXZyEcPAU1gfWDVp9z4xA6dG4c6+e2a9k9NTJWiwCpzWsKB1XPUTFpuSaaGbFwHEOAp/d37r316Awypg1qZgsIOBj0+e26R+iM+c+r+1s9UxsEtv87vL5nZxVI6vqpl7eNk4O46oG8jkp+q5qP0GkPZ9fHWGdaN5FnsA2aN4Sb5H2qonjr11fR33zv6e7UMav3ozIefE4D2nDl2fourT8XvJZRjo0q7Ws02AO6dg+/sy73oMbVDmEZe6uRbdBl5RG17sRrpir70ZEhrkCj2R+nNobv6rTR9nr0AJs29w5bAthBb9kSzdJp3ycfU3F4heWkB7FGq7XHnNd8eU84XSb6RO7cM8r+/7L2pk1yXFeW4PHdPbZckJlI7PsOElzAfZEoiaJU1aWanrYaszEbm+9j8ytmfsaYzcdp61JV1zrqZqmrShIXgBs2ggBIAMSWABK5Z+y+ho+d+9wjPAIBgKppyEIEMiM83J+/9/yee889p6h0OUiOFKnWBap4tsfm49zfKPqTfbjPMqdRKSps8U3ZaI4wKNQc7N/Y/q3vP4eyN6j9I9t/CkkgtbqzV15IHmyB6u7kUVNecdOAySSG12rg2h/+VYTmols3xIZqjgGnYTCsxGIM9LbtQuXYSRx47W3MnjyFB4aONkUfCBYUpwc6s9e5jUOWxBXQnq3THFDl2fsBmM16dIsbS8ZkkYsSG2H60+XicXlCTQnBSNSUOxFnenNqnHh+ugRs8vwUFURSYdkvp8GgsjqDRP6b84GK6VkyQfrYpZzI5z5jBZXwlH2agXFOuZf5psGKlc+wYZkiUBEwBrMMqQ5SDIRxDWmSVtyDmaSwEg1p0kXUa8BoN6G1GgibddQ3m3i00UR1+35M7z2MUm0CrmnB9DtYu3UdD65cwNrl8/Af3MOk68IMA/RaDZj056MFBZ/FAj410BPNIDMrihEiRWBrIkIRRj2ktge9Ogl3x05MHz2G+RdPyd+NLTNoBTEdwKBrVCWl/TorndneJdFrr28RJtRRCvGsLsO/cwu3PvoEq+cvYGfYgMcKhpaizQqt6+HEK2+iOj2PR49WsbRwH8sLdzHpJCgbIfSohY5uYdOqwd21B5NHjuLge+9Lz+o6BWigIcrbTLj2IzrzKTZfnKgWopJjwQrb0OtrQhld+/xTlB49gNtuSnVxwzCx4VWEnjn38mnsev1t8e6L1lZw5/PPsPT1Bfj3bsNo1uHR3iIzhG+lJqzJGWzZtQ/emy/BfvUUTLOCVPMQpQ4iMVMh2A9gawm2uiacRh3pwwe4efYLLFw4j2T1AdygjQnTgJtEsEkVpq0LgDXuf9t3wT50DFtffxulI8fRsGnt4iHpearAQbGYlFRR2rYwuFN2an1tZ0lYqZcRBYqhR8qwzpeKIZkqsJj8kHVKRVsK1kQqwSEJNqevSEqWH8dUFDQJTGRCKCAoliWsODP2pt8facZZ3K723oFAjNp5iy0zau8Sq01RGs729UJ8onaxQRuR7IFMikjPYl7HGKTF1B45vHmoJJti2nG6kqLNqrfE2wIIKSCTIIioLMr5nj0PsicMtyz2+imRJ673zAYuKxDx6wg2hQYqNiA9EZXRYk29SIEVdUqVlJJ+y8yYnmu0z9xhEauXIkhVXypZGR0/RMtnUkYxdQhwaf0ic54sRuHKEqAqCxntH996JY0qc5g6+SIOffBL9Lbvgl+bzjixbHTsItYixFoCK7XgwcaUUUZ873vUv/4E33/2FZavXccOu4QqH6ZxiDClEW0EzXPoWyFP25Sml0GENrMV1Qrc3TvkZe/cCbtchW06sDoBgvuLWLtyDcn6KtCuw+gFEmxQXtfuAS7N5yOF+tv0lNk+B+vgfux+9x3MnXoJbc1DkNqIEgOWbJzMzvQQky9MyV7pPWBTYkiNWEWlNDRElo4uM39aD+U4UT2TBIo5bUyytJlqZqYoJsfS9EwIR2XgfCLtXoCIGT36Xtr0nWIpPZGbayQ6LPL5CQp7GkKTgDCRc8rp2qpBNwOEwgG2QL9bSnM5VAUTKn6IWCZALGVrVcLOAGsuVStzKOuWE7qMog0o75jcul4FmyKEkR8jo+aoqJaAMJMGzh7++fJRThqDBZp3dvH3VI0TekuxF2MQzQyJAAxVIXKq8xM+lz9IiwBJBXHjq4qDuGhQvZLHEY9f8NYqBpgjscRjVEFm1/KQaxS8FP899DvJag+yX6Pf9yQQlPdE5kFIkVaXZ8vy6+njgUwZts9gLIx7/t5xAIqGKsxOFv+Me9/IG5Q5t1BHH6fBjbtfPGaxklE8/yeOX17xyOhXo/foaecsAkcjAKw/f1R82K9uD92HEWGN/B4MAfKRecrPixJbJoWf36/8eou9ZfnY8D2iRca1rkLFLImU9zGrasJgLhfHb7yISnE8Hp/bOSsh+7bRJ2ChAjt0nOwBOm4ujpu/6rOMqvNU16DyWVQoHsxb9SQWL7BMmD8fo/6a7XtFDbInxfsi4lcZIMzHmvubysiqHhcKKRQTE8qHSwUOfTpoVnktzunRcVRPh8EYjkvaDO5ZIdtTEAp7PMEwDGaLa7zo4SXzLB/e7P7R2yo/Xp7wy88/n7Oy9vK+mJwtMaJ4msdDI3HRY/vg6BqsphHcThO3zp6RPqr21cuY8jvYzucTheFSYKmnIdiyFdru/Tj53s+w4+VXcccw0TKUwji1+pjDlkBTZH6zTKhUSDM7KFK3RIxE0beK1zbsqzR8BfKcSBS9pmca6JHulUmyi24LM+bCrqHCJx98tI7I1E0TejJb8CggIUSjjBbGnsKMQpkyHpGECQPCBGbK57pa24qOb0rlL6fuKdDNfTNXIFdaBzoT4TTOtl10w0CqbKllS6BNgEjhvTKT40EMk3FMs4tuZxV1/wGM1WXo9HZeXcXqygZuL9cxf+o17Hntx5jZtQsV14W2sYZ7X3yKb3/3T4hWHsLotjA7MSlAMCCgFOtyFXRKH3UMuE4JnuUh6oTw0wRdRz33zURDHPYExHRdF+VDB7H19EuYee6kJOi7tD1gzNEzVK1XSxCxLzJbO3oM6BGEMkwqquNaMFp1aIsPcfdffo/Vzz7DTHMJTtJFYulYjyLxHDz+yrvYtvcYDHsCt65dw+UvzmLODjBpdOAldUSpjhYqoBc25rbhpf/wF5h+/kV0KlPY1A00oMF2HanGpEEInWw4VhdZ29UtVFwHTujDbG7g/kf/ipXPP4GzeAdep4myZWK9Z2DddDF5/BTmXnwZO996E+VyGUbXx93z5/Dg0gUsX/taKozlxBdPP1bcOiGngQenOgX33ddQ+tEbmJiYh2lPohNa8v0hRW4IDfUYk6YmSr21boC75y7h3vkLaF69CGwuo+poMOMurLiLkqX6m9sJsKGXsO5O4PAHf4a5V95EOL0VoVVB0CPPj3Ob+18ooDMhdVgcJunbzZiNcWTWd6YZcIMEtAsJDEgVvyuMJQMW9fGp9REGSDpNxImvztmzpDrlpw5irjM+ey1bPtMLiQMSpEGcCchoUoSJhA6c9RuySENhmMzSTfbjvq/sIFM1tH8TTEq/bEbdlwpgxjYQMUdF9y8+Z6SXN9+SM4HGYvEhewwPP4elUs4KbkafzeIGJSDDHjyqe8byjBEybEYR5RyztVSsKjpBKPsYWSJU7uV7uG/nTgSM92geHwY+jB7tYGxhHtJPULMydfDMsYCXxESAPAkY0zNBRbvAiOvWkGIcwWArCMXPUJgpnFshW/ACxcQgrZsVY65z3Yb24dvvpP7ELKZOvYgjv/glotl5tMpVoVpy0Zo6JYJJ6IylKdhLLcxaVXRuXMWDjz/E4tWraN67j3nbQZVIN47oaqGoiZ4L1hdbXV81EWsmqvv2o7J3Lyq7dqC0fTvcbdugOa6o9DDjxY2sfes2WvfuorlwFysLtxE063BdD56mocz5HLJ5MkHb0BDPTiHdsxO733obW188jbQyg9gsIerR+4MZPQ0BGybJ+ReufwqdQWUQC2VAAKGpIbYM+JmkrBumMPk8EIlaFfpL5s404TkObKqYcn+nCA4bb8nd76nspvD2eRyDrxSRkfUcMJtCqgSpqT0TxBQxMyXk41KZOCXBVf03pyAJEU8yE+zhUwpYFrngol4WChjkIpBARR7queEmn1AZdSlbCCLLmzeFZ4BT9UhmOZQ885rZYuR9jIJLM8ncYkiTg6kiqFLxiXqXyIRnK240qBoNnAYgJ1duepyOORrwDwcBHNsBIHwmiMkOlnPl82BzNMAZH8ypB34hBz8UKI0DNGpcOJEGBu7F4PJJYJCfE5W2LGArBr45qBp3jrkU+5MA4WgAnv+bYLAICJ82joPfZdc1AvKK11e8V/0qxRjxn9ExGTsuI3TFcfds9Lzz/h5V6xtQF2WeZtTnnK82CgjVuipUxQpKlEWQMgC4mYiK9FxngC47ZwlIs/tZvKfqfIUEV3hoDWjjeTVkcK8zM97MrmLQwDt+Bo8DhKpvdzTkH3x+3L2XXo9cUS43DB6hFxfnY35dOSAcmhN5YWbklLPas8x50tVG/4wmHfoAKDufrObVB3Z8fy7ekVcHlf9WBiRyyw8KXmR/Rr/jSaBQhflFGvxgbj19fQ/Pi9GxHv0+NVfUlj50Lwuqzzz1vEqaz+vi3R36jr6LQT5aw/dd9pknbYYjPy+eTw0JSqQhfvkFFs99ifrFc5jstvuAkD1oyz0N3ckZ9HbsxnM/fR+7Xn0dC7aDlpE9ryUxSkBIRpKS18+fZcoQXiUuJQDMBYiG9oSCKveonKo8X9UzmECQKqDsS+PxBRBm3yetJdIWoGIGEZJJ6DSs5ONtjcqRzNqzmpOKj2KLwC1mDVQTARX2tIEG6GEgsvRsg+BzXCUf1L4jVFNRIVfsEVLBhPWT9ULRH4/BJo2w6b3Hp0cQhXANE1XLgd7qoru8jvvXbmBt4TvUl76D09yE127BCUP4QYxlP8Hc869g96tvY/fR4yg5DjZv3cC9c5/h9mefoBb58OJQxlmsBtIYtuPAtAllGSJRcTISgTiCACb2GW6HtgHbtlHiOdL3Oe6hwV1sbhbuvr2Ye+45zBw/gYmdu5G6ZdQ7qheKdhRBGiFOKeVC2c+e0DRj/o5m6GUHdrcFe3UZt//lD1g6exa19QVYQQPE8h0yw0wHU3sOYW7fMew49Bwe3L2Hb778HE5nBZ6/jlJcl5UZGRXUNRNhbRJbX34VW196BfOnTqOum1hlUUHaYXhPST9WCYgu77eho+S6cKIAVnMTDz7+HVY++xj2gzuS8CibBtZTAxumh4ljz2HuxdPY887bcEslpN0uNu/cwtK1b3Dj04+Qrixii5ZIyxW/oxUxLnSgl2uovHYatbdex8z2fTBK01jrEHRZiC2bbndSK/QQYwIppqCh+XAJGzdu4t5v/wvad27C0iJU7BRlVi8iAjz1qc2ehTU4mDz+Emafexm7XnwVxtbtaLqeCJVwDtGTjnNcBGYYqxGwkPqexYacrxR0JFhnho4xcsBEQBKqFrJUgxvGCDfoKX4PQdDm4sLug3tQmplDU3PRTQA/ZgKOe6SiCiupR6NvE8G7EJHeLG1TmWpuxlbpM5vIpJPqoerDzi0mcua7olEPBMkEi8m6IrBUVE+CQtlXVTCWJX6UIJjsjXk7Ud/rMGP5ZEyAPCZPNTaXqh7wnK6hRMmUbyKfLdKakPNP5DkGKUxFcQQ/iLIKoarASm5Jvj5ru8mo5AR3Nv+nu7BsS9gCZBtKUoUaLVkSXjiNZCQkFKJRPYSp4UlSg+fJKn7Aghwrg5n/aY+gNQwVLSazyRFrED5xf/vWT1N/fhumX3wJR37+AfzpLcK/DkkYF34pqRWEeBH0sAcvNTFnVVG/fAHff/g32Fy4h2BtFdO6hgp6sGJqUVHlCjKxOzTwZHWsVIE7OY25F1/C9OGjKM/MwJ6cgjkxqTIiBFyGBq3TRrKyjO7dO2h8/z1uX7qIxsP7KBmUGNZQYW8cubVxjLaewp+sItw6ix2vvyHNvd78HqA0gaDHiacqAwSExMDcULjZi5x4qBRNeV97lL1mHwPtMtIenIgZEJWlUP0MPbmhts4KnQktDtELfAStFqJuV4wktTCGzhezoZYuSlysDvYo2es40F0PpleBYXtiYk8z1a4fQXPZeyjubzJx+BKkn/WlSD6XDyAifpG/4WQk2FKTgmV2aa7NgCRLzjZ9G6V5m6pLDKvU70nZIFgdzUqrhTLoAVQVivx9SgGL2aOh8CyvruXBropCBgGtbDLqn6MBVhGQFINtdYiMV/6sfjR5swrGhNCj84E7XrjiScBGkXiGA8EnxUGDwOeHA8LisYoS9dmoDNG/hmmd/dBUuPzc3BQVbrCBZRhCUZ77Yz+gO0g1Ib8f+S5YPKGs1zDnLcqGKhSGH6bgWRxTyaj/ET2ExcD7h/69P/5PoIwOX9ow0Hk6IMwrhIXESA4MssZxUZYtgIiha3+skj0eEOZrYBwgVEIzuf+mohmq7xjQRfMKYb9VtwCoxxT48isozLHhma2EgJ7+5zFgnfV59X2iOCezc+wDabXg1YH7zFzllzZ0j54BCEVtMU9mjVxgPpbFvaNfic3ERIp7jgoWBqIuOZDINid1nlnvYXFvKs7NcSBNVZOGxzEfs9FkxiBhwKMOQMtwYmsY8A1dwzhAmFe3sxMtetEWgbXaKgfAtU/FzSmj2eeHxnPM1Hg8sTB8vjU9RTny8fDiBTw69yWWPz+DWruBHcxu95RP8Gqqo12bQji3DS+8/wH2vP4m7nse2vS5E2VqvqihohK3uW+w3CMxRx8OxIrXpsayMLb9dGd/x5WAlIAwB4PsacuyRBn9Td1T4c9ois4p1UgkGRuICV2yS1Q1hXELjxVklQEmbV3LRtX1mPFFLwolU8/kMp9UBJakjcl+qbNXS7XEkB5LIT5WFkWIJutdYvVAKr+GIf8NogCeYaJmOzDbARr3F3HpzGdY++4SooVrKHVbKEUBKgZ79jRs9DRMHHkOW0+dxqEXXoJjWbh78Rwefn0By1cuYbtjo6oB9WZL6Hts83EqFVieJ8GtVDz8AHrUgxEpP2qpRpgaXMdByfEQBBG6YSTWX0m5An1mC2qHDgl9dNcLL8CcmcUGr5nUQcNEtxdKTYpxSxr20OsmErDqtgWv4sr5lxobuPv7T7B49gyM+99Bb60pOi6FMiwXYXkKU/uP4Pl330e93sDNb6+ie+8mesv3UPY3pdKsWR4aqYG27ULfsVv8/w6/8xP0JqbRsRx0At67OIgFAAAgAElEQVRZDa7tSJzHwLpj9AT8MPHvRCHsdlMA4fLnn8BauAW31UDZNPuAsHb4uFQI973zLqxyGXHoI26sY+3WTVz+bx8iXriLmdBHmX1nSQ+NIERgWEhKZVROnsTkSy9h+9HnYG3Zhkc+4Js2YscToUU9jWCE7CVMMUE6chghfPQIj37z/2LtyiU06yso2z1UHSDutpHGjD9tdGGj1XPRm96Gyq6DOPDya3APHUSwcx4B/bpp5yZq6cxIsHKk5qayiMhs0zKLlChU/aqmS+sCFiB8eEkMNwxh1BuoLyzgLoWJuk3S5XD0+RPYsm8//Mk5uc6gl0qFiniCCQ62fDmGIzGzzC0CqaxGKSKNfS/O7BGiil8CCAVoERj2k5HZ0s0encW9V+imUh0c2AUN4lxV4RcgVUhs5vvt48I0qvIoYCvrpcz3V0mecY1mz5h+Ui4Pv3IFYo5eRisVcaW+tQ+LSFnML2wIZY/HqqJruPBMTwlkUkVWp6UFPQ4D2SuYPJLErvQ8cDxDNU5SlTeEAioiNzyqKPoqb1ZiA4LClDYTxAh9P3UT2m/f/EUaH9iL6dMv4/BPf4p2tYZ13YDvxxKjlEj75CJBDCOIUEo0bDWrWP3qc1z5z/8Pgvoa0m4TXi9Sr0QJ0TDU7mgm2qaNhuuhRH75/oPY+vobmDp8TCYHUWysmWiEATrkQnsWbK0HN/aBxUUEt+/g+qdnsXbjOzjtNVTSFDVuKj4VsmJ0yCkve2hOVDB/+lUBhDOHjsOcmEUnEegkYUiYspjNbJ8Kn6VaQxBHDi0fMqSOEBBK5iqFk7pwNFMaNm3JWPJnCSwOYBiitb6K+tIjbK4so9OoKy+bdhdxvSHZNcdzYZYcWGUXVqUMb2oLSltm4W6ZhVGpISJFJojR6LLP0lTpg8yEnBlDOR4nv6hgUd3PEJllvgQY8H/kz2YRl4Aamlh2Q+Egu7YtHGGCSulvFKlpDbERIyJHoy8moHoWVFl+xLIh67Fh9oJ+lHFBfl8FeyroFkDW5xgN+tbyIKwYGI0LKPJj9AOxLLfytM9J4JKdg3x/ZkQ8Aln7Ic0oAM6/U659TBWiGAs9fs4q6HhShbAYRA4dJ7ePGAm0xlUSim9h8zLvTx7wFhuki8HrKLBWimCPV1gKg9KvlvWDqhERlTEx4VilyFxs5Jn3bExgP/odzwo6B2z/wSdHgctjQCZTACxWCAfzTQHCUfqdrJFMVvqxpMUYBDYI+AeAcCgIz0DSEwHh2IB/ALiyx6P8J29OzxMgT0x4jFCFh8f6cUD4pPVZnNP5d+YPUgVacww4bPkyOK+BNUB/3J8ACPl7JpKkT4q+t0+pCOe/K4L13He1OBclW5sBQlVZGiQM1PtyMSV1dqOVXZkLhepu/x5mPW7j1snTAGGuqjxuX3ra3qOk24fXdHFbLgJCWdMZFSq/pnyd//cAhOPmCqXyKSq3du0KFs99gbu//x1qzTp2WJT477EYhA1NQ7NUQ2dqBi/9/BfY/9ZbeFCtoGPbou7Yfwljk88WFRHKSsg8vJSvnSIVF+dAMZEp1zoCCPkzW+p8hlQG2UdGECTVeflu2ksogQ2BgaLKrcyo2dZBnzbXshD5IUJfgSD26dCs3SXF0LSFWUS2EKuc4kmYtS0yrghISYxj0RiQ/KtQvpQNBJNqDNBIeY4sS6wQJKkr60EF7kxkhKEvgHCC1bmwh8b9h/jkt/8NzW/Oo7pwHSVW/HoJyo6B2DBQZzC/cw+qB4/i+GuvS4L48kd/wOr1b9G5fw8Hp6ZRsy08XFuHT2rdxASsyQkY5bIAB4IMLYqg+wEMAYYxjJjCLIlUQm3bQafTQZfeggxGLQeaVwHm5lDatxcHf/wuyvv3ou056OkO0pQG9iFiEcCxkAYJknYsgJcUulLZQxUJJoIu7n96Fg8/O4PWt1+ht/5IrBZsxwVsFw+DBJV9h/H2X/zPgO1gZXlZzNsb16+i3FiTMXBtC41EQx06Ni0Xk4eO4vi7P8OWg0dR2rYTq60ufLYhlSoyzgQoXStGbEKAsxNHcLptPPz091j+/FMYd27CadZRYf9gamDd8FA5eBRzp17GwXd+BL1WgU8rD6OH5uJ9nP/NP8L/9ltMrK1hKk3lnDa6XbR0DaHnwd2zDxOHjuHgG2/B3XMAi6mJruVKj6TogbIo0G6IJZvL6mnJhdXtIvrX32Hpqy9w4/plUPalZHEMWzCSGCXbhWGWkRoVrEc6Em8C8/uPoHLqJKxXnycnFz3DRqSbCGGI3kbCih1poPQcl5iIgIHJjAhNn7GfgUrVRclKQc5fyW/BatQRLtzHo2+v4bvz59BsNYQRdvTUScyffA7WkeeB2qSot6622miFMQyCQduDZ5fEgF2oigSErGz2iDBYfCjub0qMRsRp+grRA5N4tZ9liaK8q34oQct9e6CyXwyHlMVRARBmvoLc13JAqITBsoijL0yV9SvmCsGc85l1TGYr0BcMEzGwLOHEnmhJBrHiTzElfr/4qioxQNJJ+SKLjN/rODbKdgklqyQWetxIqKPi05sy6AqtlHGoZREbqDheKn/ERTHQYXueH4gfIWEm15bBpBuTU7wk4ogkkuSXTf93uTcOtH/60Z+lxvMnMXX6Jex+83W0S2VsQhdAyMH2XGZ1eMQYThSjFPUwGelYOnsG3/zVf0QatqD3AliJDzeNpEpoiEinho0Y8CuTMPbux9Tx45g7qSwtzJmt0NksyZJdT0eTZoqUfvHoWcNJF6G0vglz8REWPj+H1SuXEdy/gXIUYZI9dOxH5MDqGlqOiU3XxfSpFzD3wsvYceolmFu2okE8K5sylKgMN2BmQ7L5xiqcNJdmWUe2uQRsnuUAaS5Kho0KaRHc/IIAvc0NRBvr8NdWsfnwIdYeLKC9sYGo3ZHma0oY96jURaNHonmpFFpSHXSnt8CbnUNl+05489vgbJmBXq4CTgldjb0VXBBKvYgPcWbGhdtO0EqetpTbFSiUTAWDGpPKXUoBj7/jjuZ3fQmkPNdDJLTaWM5F/LM0HSEC6e+UR2BOG8oabhV9sgCpFLdOZTVZ2i72luVBWr4isyimGJhKsJPr6ubVvqHIqWBVUfh53tmY87kHvO58o8iBaH5+eYVw4DmVB3B5ANQPQkeCy9EKYTHwHRfkDYJyVVn+Y/7kbKenBXzjgqyihPIoMCle11AQK5SJTGL6sZPMZJyzZIIETVl8LJTiZ1zYOPCRNzXn4z5cDRmcwLjPPguEDI1XXm0euaYnAaL856MVwuLHc+Kkop0M1EvVIhkWbHnS+A/PGzWrFMVvuFJZrPiogFXNYakQZrdhuI9hkHTJb9JohXDc9xTn/5Pn6A8HhKNJC8mKjqHDjq4fNV786ePJiTzD2h/nwokKIGQPVWY/Mw4UFn82BKwyZF885zw5pXqzB06s8p4MEGZPZnXf+pR6Nf7qbVnCrNBbmDmijxnijP6U/WZ4/P6YXWPwXnUMVWXNj6fSBdmulIug9fdmtXercx+mPY8DhI/N7ZG5/0POumpqKKcJ2rdu4tH5r/DdP/1XVDY3sIOebmJBADQ0A3W3hHq5itMf/AIH33kXS9OT6DiuJGiVF3uaia5lqyQXQFM+TpmAkQGdUv2FPV39fdB3m43M0KlbPcWYIRiM2IufsWOkzzizXFPNMhkgzKoXbIRhy0jJtKXVRHQRUgVqCAYJeKmRkDS70AJlB5DbVrHyRWN3OJb0LlKzgMbsUaY2qBIqlJJX6rMRNQ0YQLIaJzdcF8oYKaxhGMDsMUYCtrCatL6Ji5+eRfPCl7C+OQ8vDuCCYMiQ69vkXJ6cgbN9J46ffhWmbuLymTNoPlgANjdRMQ25hogUya3zqO7dC2d2K6zJSWGUpexf7HQk7umurKC9uoqkvgmn3ZHWGQarURiICAYFQwzDge1V0HZdJDPTmH/9NKaeO47yob2I4aEbGegw8W5qYOJcY09dl0qrrP4asBwLNSPFFiRYvXAJS199iUfnf4/o0YJ4+lEUh1XGhW4Ia9denPp3f47JnbugOy5ufXYGy5cuQVt8AK/bRlVLEBqWCMyskRI8sxUzR45j9wunsf3EKQSsbpo2AuhiqSFjbkai6ErVR5ciSaGPh59+hJXPP0V66zs4dQJC0jJJGXVR2nsIs8+/hIPvvAdtegJdvQfb1eFvrOLWJx+hfu484m+uYF7TRHSx7nfQ0gHfc6BNzsCd34lDP34PEyeeQ3NyBk3TQYtJfQI0goZ2R0RgGLeaniPm8uWrV7B55RKuX7mIcHMF6NRh+224SYKqQYFGkjodbEZAYDD+nIFz7BDsV07Cm56FQ42Q8iQi00O7R7Eng+UeZVIudMoektBH5HehGZ5q5zIAK+7A9OvQVxeRLj5A9/YtNO7cwdrdewjiCKllYHJ+K8oHj8B++U2UduxCacs0VjpdNEKuINI3bTimK4CQvWysWHFfZm8sI1OVoMlXbi5cNwBhOU1UvU39v7R/j0l+9/uLs+LG4Hmc+yYqb8Bc8TlPGOfHVn19FIvKLYcM5RHI6lruFJD5k8r+mWHHvvBZARCmsbKgYNUupAgNrSVkjyUmMWRdM2YnQ4D3wfVcqaQ6tN6z2NNJ/SV6E/rww67sLWQXuI4Nh6CQ45hEqgrJqrgfYrPRFFAYRCy2ebBdDza9PHleTH5RnCb3IsxUm7UPf/4/pqXXX8fkyy9i9vmT4mXSSHWhAbCCaVscEPaZpqgkCUp+CKfexuLHn+DKX/0nmHoEy6KUcQcuYtREWEaJky75PcSz2zD7+lvijTLzwgto1qrwTQdaK4YZAXbPQDuN0dET+G6K1KI1RYLpThe1jTrWzn+D1UsXsHL5c7hBF1OWAzNKRIWMXO+moWNN11E9dgIzp17A3tffhDW3HesR+fBKyVMypQRZNOkRhZ9MKpwKS3nJQRS8qJREdS0PZcvCJK+900a6WUfr3h007t1FY2EBmw/4eoCo1REgSHoBrSp6UZA9r5TKo+jAEMjVJmBv2YLyrt2o7d6LyX37ZROrzW+XsW7RsycOBZAyU0KkTtonr5EZSz5sRB6YDwvhZCfSo0j+N7M6FvnFFLQhINQNeCXSOALhhJuW2VdEihP+jFpU/RU3AIFKvEh5M2ZgMOdVKy3rgax38Qk7CgL7h+bKlfaP4aC4+NlRMMB/CygeoR+OC0aKgUAx0B7NzI+ea/FzxR7C/H0/BKDkvns/JEjK3zMKCJ9VCRucjxIyGgTXw+OpAMGABpzTD0kzHlcx7VdWJdYqqp6qTPSziISPgRypWOVqlk+mB6uvexwg/TFjyPeKyM6YDz11nonAsPrc6GzMpryqQIyco3rODL6tCDyeDG7HA8JRMFgcj/5xZaPK+nCzqF19j3qpY+QARVWL+ia6hTHJ6cfjxrbP5hyV9y4AjSev0QGdNZf5HgDVx+9KfruVGMpIZWukfjME4DIxLKFL51vVY4H/YD4NAcYxlda8hzB/iMudHhJAIsMiS5QU+kVHx6EoeS4gq6/7PzzST5uLako9PlbP2ndUpnuEdptVwfLvG+4hzHplsussAr5nAsIsSPoha7N4rWVTQ4n0yof3sXThHC7/w9/DW1/FDiYupa8GaJsWNkwba7aD0z//BQ7/6EdYm59Flz13uX+vAEIlRCPrJO/0lWmUefBSrbNnjlSQB+JLcl4yzIVqMGuKolGjwGAOCHNLIPrTMY3GQEn6B3ktmgJu9NRzDBNly4ZdaCEhuYevzkYd3bVN+CsbSNuBCOAxgGMYbJcoIlKBMzUBo1KGXvJExd1PU/gMFDNvNpPURdMUAT+pmLCtJaPumQ5bIhhuhEiDQJhK2ytVWEGI25evov75WQSf/B5OEsAlKLF0Oe86A22nBH1iGkeef0H6uK5+dR7R5oZUwNqhj5QJ9QMHhOK55cRJOPPbYE3NiCo5v6vXbKDx4D42793F8r076N6/D2tpGUYSQTeZvKYQTgJ0QzgiyFLFWpKg4TkonTyC2VdPYc/bryHSa2gGBlpaJAIxDkVYYqIjVk9IjVU9MzVTx6ylo339OtYuX8T3H38I//4tTPTSvhXGgh8g2bodu999DztPvYBtBw/h+7Of48H5i2hdvwFnYwWTYQuGVxKK6UoYCU00nZzG/ldew8HX3kRp117ElQms+iE6Yg3BvtAAmp5ICwrV5mmD8fDsx1j5/AziG9dgb26gqrPyaqCuu3B278PMyRdx8N2fQpudRtumLZuJ2G9h88o3WPnkUyz9879iJzTMUE038tHR6RloIjRcoDyFAz/5CWZeeRX6/sOomzZWQ/ouWnAYi1EhMolF8T+xbZhaD1tXH8G/cxO3rl7Gxp2b6DxcQMXvoBYnmNRNGD1dYvdWAmnZYuuWtmc7jBMHMbljDya27YYzuwO98hQ6moduaggopo0BLQw00pZJfaX1hVeBpZtI/A56jVWkGw8R3f0e4Z3vEdy+hWRlFVqnSz8D9GxLRGfYH2y+8TOZT7N79mAtDFAPY/hS8WYV0hbHAaqNkkLKtRqEoajXhrLG1f6oAF1WBcyrgVkBY5B0JtWV1b7+g6KfjJXkH+mRYi+WJ4rU81UxRVgwMfsvoTCLT6Gih/KPFFwsWuFZkhCKgrCfqBngUBU7ZDwGdSLZdUjsJm4oFDZjryEQhFQipcASxSApGGNJvB4SECaRnE/JK6kmMVb4icapG9KLEUYEeIzzNfH2LJdcqYSzKJW3mSWGLYBwdWNTgcJuF6VKFV65DIeiUvIYSeXzUrxi7zCrtX4A7R//h/8pnfnx+5g49QK8vTsReB66hok4YNlYDSJxlG1rmEx70rAc3r2PBx99jOt///coeQZKZfYIdOEgEe46Yh1xrGE51mHsPoADv/xTVE4+B33fXjTpT0NxlBbppzoqug3fSNE2emiYkaiTspl2Jogw0/LRunIdqxcv4N4Xv4fZbqJmWrDJZ+cMMLi5aFijXPHBwyIBfIBc7m07sEY5ZCmlqgcpFzgbZeXGpSnCKBRlIKYkFXWDA86SbU845a6mCf01WFxE595drH57FY3btxAsLQHNplAomKkT4RpSPFLSQbqS1aZCmPJsUlzh0DAlExVVazBmZ1Hdswdz+w9g64ED0Gd2yqbUjkM0oxCt2IfruLJQKNZLhSf2O+amyGJ4yQcW+w4zjjS/k1M5pFqWoUu5mY3ocn3scSB/uUf71czjqRCQ9OuCfd9CVVlVc/rxIPpZwU4/iMji2HGA8WnAgJWa0T+P0aSeADKLlakfUqUaFcTJv/dpwZkKyAeS/c8aj/z3ysPsaSHWsDFr/s4cm+cEqHyvyQPsvMIn/YX9qiyPNVwx7R9PIcIh+4X+NWTJkqed5bjrZQBVjHFHK0o/JLB80ntGvy+34fhjjil0sCfQZ6V61A86R0BGoUryLDBYDPSpMlqcosUkxRDwGQI5xeA1nwt531exUjVMXxSjZ6FNP7Zq+j8YV/R9MqAdPs7wWlDArggu1HVnu0V2DuqyivLdai8czMEsmzoC0PuVr77/34CzMAT6xiQX+sfue9AN7mXfYiejmhcBoQBDodwPKuVPWtOj+0tWTvzBU/FpYz4uOVY88CgglHvQ7zFV1zoOEPaVVgtA91mAUK4z8/UrnsPoPZC7XLixnqnDZYf8xhrWLl3A+f/813BWHmGerBuOrwb4lo11w8CybuCln/wUh995F629exBUq6LErbKo2RyXvtocEKqVyueDsmVknDGapMyTJ+ozo/Oe18VeOLY8CyCktVZW/WXwRdsAgjtTAKHiqpAuyspRGOso2zYmXRs2rR+iEEmrDn9zHZ2NVdQXF9F8tIR4vQ7DpxiIAT+J4NMuq1SCU6vC2zKN0izZQjOwJqdh1CaROmXxZ6QPnfR3cS2brFxkQhdZT6xpZ9oBvQRRp42o1cJ8pYpyD9h8uIilj/+AhX/4G9hxBM/QUGIrisZEc4TYsKF5ZWzftVdotvdu3ELa9eFqOrplD9a2rdhz+mWUDx6CvnMnokoNPa8sSWmTgnk+QWEd8eYaNpcXsXnjOuqffYlgYw1MMk+VPZTY1sCWmRgoGY4IzDRtC+HOOUy/9ByO/uxd6BM7EJqTqCOATxIVxWt6tDYwRMlUKnQUJjKBGVtHfP8Bmtev4cZHH6J9+zoqXfrvqerocpKgPTEF68hx7Hv1DRx7/U2sfn8Hy99+h4VzF9C7exu1tUco16oy/ht+gCbnn+2itv8AZo6dwN4334azay+WAzLUDASMLdOI7tWyz7lpimovweLnn2L5izOIrl2BtbEmgLCZ6qjrDqztu7HlxIs48N77wNwM2o6BlN4ZvRDG8iM8+ugT3Pjrv8Ws38UMGWlsBTRTtEyIImhouph75RXMvvoaZl59Aw2nhKVOIBVCu6fD5loQ1xIdUdZHNhXV0VtbwubCAha/voiVy5fgrW9iMggx7zgwSE0MIzR6iQA0lD34ZQ+tsovpXfuwZc8hTO87Cnd+FzAxC18jjZdVaa6IRFUDTQ02CXydCGGjhebaEjpLd9F5eAvJwm2kDxZgr6+jFMYicJRYJgJDx1K7jeaWeSSvv4+ZEyex7cABOQ8WPdhP2BPbFQsx/fWiHjwyA1itpygKKdzSz5iDQTJRCKSUimgeC8lemVlB8D7RB5Bga+j5ksVCuaXZ8F6qKoRxj8Us0p5t+W/u98oKIO1VchsLEacRWwhDWrHIYxVaqZmpf8pGk/eox1KwUQya/JyVdYv0DvZocBAJvZqqIewvJuCkPyRf7APk93gEboJOIQJPjOuZpCIoZP8ggZxjETg68n7S3VllJJA1vTL8KMFGvY71jToarTaqE5MCCFnRpzozBW4qpRJs25LvjKmF0mpD+4f/5X9Nt7//K1RPPAfMTAh1IGSJkiI0kVK8NFnedzRsQQynvo6Nr7/Bw0/P4N6//A61qotq1YaW+DDSWBSIeqkJauQ0vCrKR07g2K/+PdK9e9Go1US6ljfPbceo9EzUTEcBQp1m8wFJjbzF2NoDZv0Y3eu3sXbxAm6f+Wek9Q2UNR1OpPx3WPXr0BMmBax9+1E7fgIHf/we7F27sc79NO+PY6laDB9pucCb0hN7CKoCMSPFdWYb9PKJpdJXIt3T7wpFtHHre9S5Ad68Dv/BA+iNOpykB9qgqqqd6vGKtARdhJkKmS70E2lUZiawl0oGqqEbiCoVuPPzmN2/D9sOHcLk0ZfgbN8r/ZD1OMBG0JEmUmm+5YShd4sfZuDPkH5Iob9KxjCTfmZpW3pkYqmgMKOgHmbqoUYw6EckBiilsKwMMegkFI8SFewNSvGZhQBXEsdpFIQ9kzOpGu8HgWGe7cmWeyFALB5KZV1GQWHRz6sYOI+PxcZVDMe+s9j/mL3h6WBQnUfOBBgNiEa/oxgsPV4j+WFxZDHIyz9RBBjFIG0AWhQgfFIP4bjgWkBF0fi7cHpPCpDlMwIIsr7cMdWPZ1U+njYK4743rxD+MccVymi/2jD8jf9/AeG4QL6XCZQU71MRMD4pyB6aL31wlddsVYArczvzK1MVQmUh86TxeNLP//sCwjG9bUNqrAMgqWjoWc1zBMT2ASGvb4zg0zhAMromch/C4nvzHsJ858j77vqBBedtroClFvUguMgrTMUtaVC2VJXb/rvzCu9Q+DF8rBGwPDpH8nny+M+VF9boes+v7WmAkM+nIoj/twDC0e8tBl/5320CQsaf7SY2vvkaX/3VX8JYfIA59mJRNZS2CY4tfYRLKXDynXdw8K23kRw9gmhySjLvZMeJ64OksTPLpKxCKGRfAYSMkNlUM6gQqnMYAEIZx6ygWlwDChCmfUDIGlxOB2YClpQ5vsRyQp6fHGEqBdrwdAMVjmWzgWhjDY2HC2gsLqC+9ACd1RVRXNTbHZhBLCqMftqDz/5AqgR6HsxaBe6WGZTmZjGxay8q23fBm9uOXmkCvu6gGSbo0h/MZGJXmYP3G5wz5wpOtqjbQdRuYcYtyfkkzTYWP/kI3/36P0ILfTg0eLctAbYJqXwcR8NCtTYF7k2rK2tsDINt2kh2bEPp8EEcfOsNWLt3ozUxgZZhIzRssUpwGFuFIew4hBUH6LY20fz+Btb+8DHW7tzCxsojzFVKmGDMVG/CDmM4PR1dWiBYJjZqHqpHD+LQj99Ebe9JWHMHsIkAbSrXs/qSWrB7FhIWESj+zhjS6GGCpKS1NQT3buPmH36L5vWrAsYmWLUjFRZAwyuhNbMN+954G8+/9zMBGfVHy7hx9nN0rl6Gffs6yp4r9hLs32RFtstKCoHk9u04/NOfY+r4CXRIcbUddGnlQQ0M6VcDPAA1DXj05RkBhP6Vr2GuraCm62ilOhqk823diakTL+DgT38JbJ1Fi72bLuNCoNrtYOXsWVz9q7+Bt/wI1VYLlTKt2IAmWJ2N0aV9w+HD2HL6Fez76c8R1KawSvEesUGhrzfnowmdBQUKguiAZ7Gfs4lkfR1LFy7i0fnz0O7dh7exiRmSRcXgnSAsQldP0SvZ8DUNbTL8ZrahOr8L1V0HUdq+B/bWHUCpip7jKk9NLYEuL2pO9uCvbKK7sobm2iJaSwtoL96BvvII9sYaakGEimZI3yL7Twm4V3wfzdnt6L32PqaOHMfs3j3oAOgKHVSMuaUOH3YDJGEiwkRUAJWihZLSyRRDlWoosYIIpeR9eoPNuy/UFInx/SCuHFBFC0nJvk9u/qwiYEuyFi9VJeQ+wX1O7IkKhvaSSMpaBcS7XAzeTWHfkU6a9y4z/o6ZgMnbvzLBQwrlcDRZAWclnD7q0p+rUf3UlN4+Og4QhLI3kPskizqqz49MQAJCMhuzOmSaSHWPhvKe68BkT3WaIgoCwTSm6wngbDSa2Kw30Wx3UZ2cgut5golYjfXDALVqRSikZB0knQ56LRrT/+//W7r75/8BpUPH4JdNJI6NhGg51sQaIaTXjUkfGg0zaQBzZRH3z5zBypdfYaVZrNUAACAASURBVP3CJUxWS6iVXaRRVyiToh5kUCmpAmPXHky/8DIO/fJP0azVsBCEMFjeJEfaT1FOTVQNF900RjMNsan5CI0IppFiq25gNk7RuXkPa19fxN0z/4x4fRV2nAggtGPFf+2mmnjKGLv3oHz0OA689x6cffuwyYZl8bNis7hS5xRASIVeZisSkjk4IajKqYHZTdIeTGbYuPEtLWLxxnWsfndNMmL6xhqcThvlXipCM8piQhexFRbxyImPSRfIaJ5mFMnf2fDJDZnaqxtxhA6FEqo1TGzfJuX0nW9/gOkTL6Ln2aj3Iiz7bZCjS6ApgJAyxd0gUy81FSAkd58ThgnUJBFFLaG6SHO6Cs6ZVTDYzE8qbBKjS94x+zaVOWAOf+Rhl0vfsodMLasBfOHfGExLc3/xz0i563EIp4RqihWFfmVqpJdv6LhPKts9FT8NS7+PA4TjAi+RG3+8IDl8OiPAVwFCbhAjwOIp1Ng+cBQ1yT/uTy4DPRRijvH7G67aPB0Q9s+nkOHn50Uhd/TCCl88FhjKfBsW2Rl3hX8MgBsXbPYD/z4boxCGP3aPhpGGUMJGKlT5GPSpHn0ANpKpGPVoewLtdXB9BGkKU4wDhPlDZ/QeFCuQ6nP5A64PnwaUUelVV8bplOJ+0tR72pj/UEA4fC8LwK4wd/L1Vnxv8XpyXr58Z6FKVwzfi8egeIhsA5mVSQ6Sxs3b4udkbLMKYfH7i3RglXDKgFtGEVJ73Ag6HdmjButLAQ81S7LdMpt/xX1nMBaFyn9e7SpUMfvz+gnHKM6rAQV3oD4r1c9c8CAf24wuybNTwgg/DBAW18ToPjA0nkXAXPi7aepwDA2TYYDG1Sv44tf/CdrCPWzxu3Doy0cM5zgKECYxDr36Kva+/jrsF19EOj2rMuQRA7Kc4ZAJx5C6KQbaOSDMKoS9Ye/ZIiBU92JAm83HWRg3jAFYHcx6luS9DPIy6ydxS8qrhDqBk4EppwTTT5DWfWzcvom176/j4fWr2Hx4F521R2IPQDVIj8eJYqQUvmO/oGUK/TNgEpr3p1SSyuDsoSOYPXwMc0dOwNm6E6jNoB7RloA1sq6AXpv2A+y9FJ8zKhwChk2VwBg9BnSksFJVPEmx9MVZXP/bXyNsNqBFIWrsbWQ8EIYKXHAyaAZY4GgHkagl6rYL8/gx1E49jwNvvIre3ByWdR0NAjMw0HfgsK+T1EFDQ5leW9SEXHmE6NLXuH3+HL67eF4U5qfQQzmMYIcRjIg9gha6poElVoy3bcWO509g52s/wewLb6Kuh2ikEZo0VO/xPF2ktOJKNQR6AkNL4FGzot1E8ugh7n70e+mZix7cxVSqvPm60NAwbKx6Vex85XUcf+99lOd3SGx34/MvsHHuC4Tnv5CxYPXEdQiqDKlC0ZSi7bjY89ZbmH/5NGpHTyCo1tAkuyukkirVHBOxOZs0TSx9dRbLX3yK9uXz4vM4oWnogO1KNrBlKyaPv4BDH/wK6dY5tCwdsWMJUJhOe9j8+hK+//BDdK5eAR7ex/xkBZalCVWX1dsuKYSzs5h47hSO/8mfwdy+SwCqH4SIqJURcd1YcO2SgClRBS1Rpz6E3fXRvH4T9StXsXnpGwS3b8Pe2AB7eSdLDrppiC4ICpW3n80qqGYJVTUuT0KfnoU3vxMT23dgYn4eXrUEnWPbbaHV3ESzsYFgcQXh2joiv4mouY6wvoZK2EUtjjGtU0RJE0P29aSHDbLUyh7S3Ydgvv5zlHfvEzcBgsGIVSyqvRosSZjodroI/VCBHdHcMKSvjiSBfK+hnofyjs0AoXhnywaere1cHTWjjBb3v3xf6ltYqERqvkcTsPOV73lFsb782TgaR0o8y+QrbXEkVsrbNgjkFBjkfylWo2wvlEANaaFU6md1kAI6fqiEZTjfxY/QoM940vfK5b5Fk3p5VkqyN8sLiZo7E1QEhJaIOnmOJb283LNyyiirybwn7XYX7S57DhNUKhPiB+nTC9Hvout3UalWYDm26on0fRidDrTf/x//Z7r1nV/C3LMPHZsG8Mq0VYsoakL/D9pBsB86xWRQR3r/Nm7/7l9Qv3IF8d0FTHgeKraNnu8LB5Yn4jsuYm56L76Eradfwfyrr2HDsnGf2TNT+Q05IVDSbVQtV0RVOojR0gLEOumRKaZ1HVNJitadBaxf/hoPPvlnRCtL0IMAbqwAIYFKkGpokx63Y6dkWvb++MdwDx5Aq1yWDB/5sQSEpCaI/wkBHPniWdM4++8cSigz8xhF0NptMUXduHUTd69eQePuLQSLD0GPJWpRsQLKID0kvUM3RTGUm19icNxoOp/CpBhMtwuCQke4ulT3sdGKQsnStPmgLpfgTU5h73t/im2nX0dpx1b4roW1JBTwSBBJ0qgAQlYIOUFYlieM5UTkg14ooDwnTb7HYqN6p41OfRMl14bHJmSb1BGCYErr8O+Un818C7NSl4T0Qm9VbRzSylGgc2lMS+VxctH7KlfsHqF+ZUtWaTsWBA0GAV3RHmEUaOaB1h8HnBTYVMcaDVBHg8YhcPEMQFgMRvPP5W4EowHwU8+4KLLzQy4tV3nNKM7Z1jV0fcWAX8XaecCtqgmDiu/jX5gHtDm9T9qqMonmYuA97lSHKlnyLYPZ8qRq4r8FEI47j2KltXjMceCrf78KgHC00tEHhGrSDvc55ubfGfgZrVCNAgB1Dtwzc+XNwQNodB4NA6ZBH+hgvPOJOaCN9vsHCw82ueUFukz2vBzbPzp6L8fRWp8+NZWC6uh9GZdseRwQFudnTgMsbCtFX8os2SQq0GOYCKPguXgfxlUIh8RX8vusbkg+XKI9WYSEj82TQsVzMMcVDbJ4/ePA8eiYSjY7r1gXbsK44+THkwpg1pM9rvopY1LYh3Na7ChlVC47+245diE92Ae9hbHJz724rp+0xtlPRqrZbNJD67tr+OrXf4nkzm1RGqXCIumYTDhvIsVSEmH386ew6/Rp1N54C8bWbQj8CCEBITsdKIrFZxWron1AqAzjJSnHakP6dECo7o26AhlbUscp0kZAKPQ0JSrDP9QaMNKeUjmV6iJVTZV9FituU6mGzoMlrN68g/Ub36F+5xb8lUXEzQ2kQQuOngoYdkRDoSc9Uhoz6aaVKSkmEhuxgz80DNhzW1HavgtTh46htu8gqnsOwGAFzyujk9AwXFVURZkwokKr8v/TaUBuqEomwRqZShXDQv3yeSx8+HdYf/gAnc1N1Eg7I1U3DGAL2GVimJRUmouz38sTNdDa6VfFcmzriaMIJ2tYZiwm4hdA2bRhifm4D8eiejmtIXSYfgf24iLunjuHa2c+Rbr8CHajjhldg0taJP3QTEPYYGthhLRcQW3bNuz58S+x690P4FdMtIweNsQc24Knl9BLWCXSReFTY9tQz4cXBTDW17B05jOsf30B9VvXUIs6mNKVXYSIxZhlbDn5Iva88S5mT56EOTmJezdvYOPieXS++AyNRw8R1jexxbPhMiORpmgmCVqGLhTZLSdPYedrb8r8CysVpDyPWBOTcY8xqG1j5dxnWPnyDBoXv4S+sogJnRUvHS3dQm9qFrXjz2P/L34FY347AteR+8tnKUVk/Du3sXb+Syx+dhaN765iq8dKc4qEQjw0M6fQkleGe+Aw9r/3M0wcOw5n925sBD4a0lcWi/d0yS5BS1T8mripFGmYgNDWN5AsLmLt8jdYu/INNr79Fl7kY9ohEGF9O0bQY1IghdOjuq4pFGXqeMS2h8SrwKnV4E7U4FU8AbJJHMDvtNDpNJE2mkipo8GqV+SjF/oo9VKUoaPEXsAEaAQxWo6NbqUMZ/s87P1HYJ58QwCn7jG+T6U6KD2yGgGhDr+b9cxxrzd1pLR+49qP1LMz9xkVLQ56+2Xq0H0+Rr+dQ8Wuffr8iC6C2uOGxeH4bhFusTORxtzQPmPbqIS/ookOK47qYF4qf96ywkhaqVQFyTgUsRm1P3EcRQGUlUeDgNAQ3CGiMpGy/uC/GWuzxSRvXVCMKwV4lWqoUmJVnuMEm8pugufPKiEBoVTyqSKaJZKZFOl2fakQxkInNOE4JQrBoBuECJmwSRIpzhFHyPHbHSSbdWgX/6//O62cehvptm1oW4lskqJ+E9LFntlFGyazVXqCcnMJ4a1ruPHb/wr/1i24zTZqho0S0W8nENPFdhyjVfIQzc7gyPvvY9srp+Hu3YdNaFhqcxkpA3cr0eGZVPIsibJQpPUQGKzZccRjVOlr2EvRvP9Q6CdLH/0WwaNFoNOFxwbvJJXNPU7pH2iit30b7AMHsPNH78I7fAjB1JQ0Z0uTZqLDSgxYokqmS18fzTBTbuC2IRs+bSV47GRtHd1Ll7H8zWXcvfYNwvUVGO0GttbKqDqW3PBWnKBBw1avhMgrIfXKSC1W7EzVcM4NsV6H3m0L3aLmuahQ+TOJ0fF9rDVb8MlT1jXs/dEH2PnG29j2/HGkM5NoWLo0sCvPelsEenpBqHitlokuMgsNbvIsLUMXaoPHymUUo7m0hMXb36PmOpgoeyiXS6LcJT0honRGGxFSSMhJ4WRVk5EAlGF9lKmyineJAEMuOJrU5k/WQRAnAQQnbiFnPggWWSEsGm1nEGRMdXAIYGQFzCcFHaPBVR5E5T5t4wLa0UBrECA8uUL4NAAjIiojBYVnYTzZRP6IAmF+/VzPYovwlMCxGKCroC6nXI0XsCiea/G4OS3iaWM/7ne57cSzgsZ/KygcGtsM9I6CwVHQP/T7QgWoH/TmlZVCM7gk0Qs3tl+bK1RhRu8D31+0kiBCiKX3elhgZxi8D68Fdf9Uz8Hwn+wMsmBf+oqkQp1JaY8kW/LPPnucc8/DJ8/a8XMgs2IfU5IcBUKjoK34bwVehgFM//PyRJQmMWULNLLQivcvP/ui2MvTACGPJSNaWE/8N59J7PvOCfM/BAzyPcUK1Lg9Zuw6y0QS8jU7dj2NeFvKeYvV1LB/Ya6e2gdtxcRclqzLx0aJTWXg6AmAMD+n3L7iWXvaY3sxBUZMDfO6ju6N6zj/V79GePMGvPU1lHoxbIq52Sbq6AkgnD98GNupDv6TD2Bv34XAZ0I5pU4bdNpLERSSJpcJQIijFgVM5JGlepGGAWsREmdgsADY+V5S8ER5nFTLPiBUQSOVUFlNkqMSOwg61GBHIar1Jha/vowbX3yB+s2bCJceYQI9eEYK11CVS05bHkfuFYXvKONvkLrJCmRPeSf7XTT9LtpsHylX4ezcg+mjxzH//CnMHTyC6vad2Ix76EaJ9CvFMatVPYRUIieFVR7jNjzXhsaKXApMuWVEN65g/aMPcfe7b7F8fwFVTUeZVS56+jGRTapY3JNYyfdKiEtVpNUJ7HjnZ5h98bQkpLslB2tIEMSMmxj0m9L7SYDH+6o7OvSSAlasEC19fRm3PvkUi+e+QnDvDrYzCc0xYJCs0+4LaPoRop4ulMe9P/t32PuLX0Gbn4JfsrDq02behmuUhDKaMD5zGWuQTkiV0B7cdguNLy5IT+qja+dR6m5iIulKDBlrFja1EkoHj2PLqVew883XUd63B6vNTTS+vYrO55/j3pXL2OC5eRaq9H2MCZBYgwXalRrK+w/j4Ls/Qe3gIdjbtsGHB79nimqmZ+iYdh2snv8cK1+eRf3CZ9CWH2JSlxou2rqNZGIa5aMnseuXv4K7Y7fQL2nTxdVWNnVo66tI7t/B9X/9LR5+9Tmm00TEGenXTe9JAoJ1Jja2bsfc6dew/bXXMH/6ZTyMOlilAE0QwtQsVM0yqETUYxsX8wy2gYpro6ylcKNAWGz0/7z+yUfynbUkRIV9gPTWDruSpLASDTpjQFaKeP5xgqYfiuItq3GsFhHEWOJ7HIsftk3hFV5NFidyL7I1itvQ69pAl7YeFJGcmYa+Yx5Thw+itP8wsPMoYseVY7Mvlkw6MbpPqTeS2SxQ54LnZ2hSTEnDFGkwYDzkHpxMoPH8ZF/KeODii529irT50URr8blUtO5i/x0FWViZEz/E3PebTKkMDIqQTPYisCM4pNuD8kTM6KFhiCgKhHZJcMjnM8V52JtH2ifHk4CQKq7Si5zF9qS5EhSK4ihFI9lLaFIchj6pqhVEjkv1URaJxJaCSYRIegj5HQSFJdsSWjTxBRVH2VvI/sBGs4W11XVYlgeXNjA6ewc1wWgcQ4pX8btZseSGGjQa6DxahnbrL/8+TQ+fQjwzA99OpXLGpsg0II3GhEuqBKtniGCv3oN//TJu/NNvEN6/h2oUo9wz4dHzLyTiJXfcQL1SQjA/i+f/7E8w+8IpdEpl+DodU7hdGpKhZEMps7IOTTrZVyg94swGsI8gQNUyUdENhOsb2Lx6GQ//6e/RfbCAtNURg3qPc5T9dSyD6zbirXMw9u3DtrffhHfkMKI5djwmwqG3YlI5ddhCMVF83pjZP+Hp83cxjNBH0mgiePAQG78/g8a336G5+ghOzA01RolG8+AC6sJnmbVSQXnPXnjbdsCYnoZXmUKlNAGDiL7dQv3ObdTv3UWdzbfcmHUGHUTjKXxyfcUoXkOycx+qx47j+I/fRmnPTnRrJcnQBQngag70hOatMVimpcl9J2VWiduNDpeKoroOj2PZDdDb2MDdb74RWWk2vpdNA5OVMiolThYHqHlIq/Q1sWG5Lmw2lbK3wXNhOC4M2xarjJQ9pASLpBrxHmiumJbzT78WlAV1QjfNwrt+TUMCRkYkTzc5LwZe/WAlkxVXwYn8/xPiklERlkEwUDzuaPViCDjIR8Yf/2lB9b9FZbSv3vqUKGtccKi8t9SHngQKi0FR/h6us7xXNK+DjAOxxTGWseH3PYX+Ovo7ydYXahPj7ukPDSyfDWSUoewo8Mnv6ZNAYU4JfAwM5kIcUh5VM604X/L+zdHPFb8/B4R54M3fMaPPh1gRuD0bEKpaJf8MkhzZzzJAKEFn3kfYr6g9Thl91jgO6kKPV/uGA+zRO0fq4fBnxgGhcQ/lfP72x/IJgFDAT5bpHAWEfSAplMvBuh0HCIe+L0tYjQWEGS3VIssku9xnJTYG939QXhvdZ0bXQX9M+lTiYXGecYmG4rzm71XleZBM6Ff58/Mu0E7ldwUwNLQnZtBXjt+vnhWOO2JhMXptxTk6NF+pUmjq2GoY8G/exKW//jWC69/CXlkWQGhpDGYNAYTLSYTpffsw/9zz2Psnf47Srv3oEhCGDJIUIGRGm2bKohZInz4heVIBUpn4FfukB3OukFSRGzqcVFCAUBPrh0RAYSarJj3/inXEeEfoYORhmUCytozuxfNY/uYbLF79FunaGux2C1NkO4mhfCDWVnIsqoRSBy7i9SoTboMiECnV09UTlPWtehyjQQ0EKv/t2o3Jw0ew7egxzOw/hHRyXqo4nVZH+owYUJK1RQGcbkI/N0PoYkmnK1oK05UK7Ae3gPOf4Or5c7h344ZYNFQYA8ShKL+SQRSkQNsw0WTPV7mKpDaJIz/5M2x74RUkNQ++a6Jjcv+KQZn8Uo8iQTpsxil6DxHjM6FeaihxHi6vILp7H5d/8xssXTwvtFEKC+pMtpPOLlL4uijOR90Yk2/8CDPvvY/a4d3QZmrYjEPomgNXL8P3qeaqQfNsxAgRhk1M2ToqjJW+/g7rX1/C/W++gL72AE57HSVK32sOGj0X1q4DKB99DnOvvYLy0UMIyhZ6jxaRXr2KW199hUfXrqAWdFCJAxkTYXgRrNoe0tl5VA8fx/bnX8DO519E05tA2/CEWlcydWzxHKxeICA8g81zn0FffoAJvYeAPXlkiFWn4B05gfkP/hS13QfgTmyRihlBfMk24AZt2I01XP2Xf8LdMx/D2dhAOfAxSQpn1rKykWjwq1Mw9h7ErnfexoGf/RgPtBArrO6RYWa4qFkV9JqMLRMRImE1nvmSXuwjjbtwgw6iRw+xdPkSmjevo3vntrQ4uSHFg1jQoeaFKR6s0ssmK0nZTMnayQ3pxfeacieSCxEbOPaudVlFY2MrFUsZD/Ysisoisj2gNg1n3154B/bC2jGPdHYOQWlGQCeBNS1FRFCFz8U4RRqnam3RXkXvIaThOsE6izaZUFT+7M1BoVISzZKIWQFDmG7C2KPQikqWDSW+smRtvl/nXob8ryh0usqCYTSZme9p/PlohZCAUCV8FSiUqh1BGmkNWRzEYSKllBR6apdwLYREUOJFSE0PiugotVH2ExKk0c+TL9d1xTqOx2M/IQEgXwR5ynheid0wCU+MTq/0kuOg4rko0VqCAjVRgPW1DdxfeChgkL3DZHrGfPXodldGuVrDZrOJru9DYzV/o47mg0fQHv32k7S18wD8CRqmc6tieTJB4hM2UcWmopS3SGO4ew3NK+dw5w//Db2lR6hCE6VQh2qisSYouGNY6M5uQbpnN07+6S8weewoVsXfhV48DjSiMDaKhnHfd4g9cT2CD5N9eSqjUbUs1Mi/r9fRuHoZ9//L36G7cA8pFXP4vfTmE2sHHYFuIZrbCmPvXmx75214Rw4hnJmWqiMH1SBg4uam20z7yQ0Rk3pdg8OJGHZgdBpo3F9AnXSDjz9HcHcBehigQu68qUuptpOE2IhDYGYL7F07MXfiJCb3H4S1ZQtK1WlUSlPQuQCaTWze+h6r169j6dtrCFdWkDbqKJsmHMm0qBI4uxjXnDKMHbtw8qfvYfr4Ueg7t6PZ48bPTAytJ9gESONWVVZnkzoXCWUXbPZi6swE9qC32mjfW8D1s2fx1YcfwolClHVNqpNl1xVfk7TiICm70n9oeSV4lYoocFmcSOWy/F2nSpXnSqlf/E9sG7FVAUxHFkeeFqdiKxekAETBfhqSrPDAJmEJZTM5YAaRfVoqJ7MsVCX9OwBkWX+SVAizHqqMBjmQuslDttzDcED5ElAilRwFT8cFbTlOzc1KlYSd8jFU8VPOh80BbdYt1O9HUd8rvkCj1Zy+XUAxiB6ch4xBZulRlO7JSkn9DymRE2ac8wyYGvN+o3QRIPfpEAVp5ow+WKzOZi1T2TWqr+pTLwbsNdlkFNjNosmspzRDKXnYORjfLDiVDPig6y3rEyscuDAk/aA7O4uhk5IIdoTomkW2/epNpt6V+/XJ8XIKpdrJVTCX0URyFV1DSq3Z/MhtOjjSeWIjL5r1yz6KP92nh+S00aJCa2aDoSqrmZ8Ru2woXKFuYRa4DicvVB4im6VD4HtQec5g12As8/uuIngFGnOEP5rTyJdHfhuHxj8jCbLUUJh1+axQcyOnHvdTPNmvWTbJPBYHU2Qw1sXqqlxXPgdy6JIt9xF6Yz4H1HipKl4Wy4/QOAu0037VdJApVsBlQLHNisnFmVZQsOtfqZy/SYCRXXv/lhTHMZ9bGclS3ivPkP6yGGxbeSIrGz4BY5m3IU8gNzsezINsHvZFmpTRsOyT2ZgqanAWchTpq4PRyoB04aSLCz+b51nuo9BFXqiKZ+eryAxK1IHznwrXykB9ML7Ku0v10fD6SG3UTAZBBubY2nD7Fq78w9+hdeUb6SNkuwUD056poaGlWE1jeNvmRZr+2J//BSb2HpK+KYJB0hXB/izdlIRkfi7MjJMula8r9sTle706D1WFyxNbqrJKP79IAj/KxvM+SD88E5xyDfTYLXZEsErYk0CLvTkp+yFvXcfdf/4N6t9dR+fhIibiBNU0RZk0MLJ+KAXP/jTKuJdKAoT8KIbD2KinIw18mL0EVdsQUEzBjk4vFvXFdYppTE7B3LYD24+dwLajJ1E9cEJ84ppkLJHeydhJNBFIZaTohEpkB92uLKharYra+iNUb17BhU8+xvWLF+GFIapJjEn04FLpNE0QUOiFpuqGhag6AWzZgmPv/3vMn3oFHUtDYOkIbUOqJbwJXk8TtVTXMBFqCXzaYbDMm1FWqxQVaXVx8W//FnfPfgqzvgE78eGIop5qWzBpRhak6DZ8mMdPovTKK9jxygtwd+/EJmM+zYGpuaJVIUk0irKkEfywgwnPQY2Vqxt3sXn5Em6dO4Nk8TaszWXUWLHRLDRjC+nWnTD2HcLMa6+gevI49PkZmN0urAeLuHfhHB5+fRHhvdvwGpvYorEQwT1CQ10z0HEriLbMYdepl3DktTcRbd8DvzaNZhjBMXVMllysXfwCq1+dRfPcGRiLC5gQoKYqhGF1Gu6R49j2sw+E+luansNmN5RqrGsaKCNGNfZx/dPf4c5nnyD4/ia8RgPz9Dnk9pEC9aiHluUhmJwRQHj4lz/HatXBhksPRQ2m6aJqlZHUA6TtSFXnmMzQevCTDuLEx7Rnw/E76CzcRf3bq1i/cgVYegR9Q9mLOCxIWGbWZ6bAC5X1uSYk5BLvQYIbJSAodgtsS2IbmdaT8Qg4Fy0XsVFCrHvwNQfaxBa423ehfOAAvP17EU9UxKmgDUup5sbK/o2ALvRjxGEi7gXsHdTYb0l2IAEhgS8r0qmVPTZUXyCfzzldVNn1EqBmzzChCrArTJ238plV+7+ouosK/yDRR5qkWErQW5wefjYt21gFVKIySmU0T7zn1kS5sb16IjP0YyFQJaAUMMxUOLJknSqRSKI88wmXnj6hbPfAyiCrpdzjBBAGBIWhgEHHceF5noBJaoNIJEi7EalGBgj9rly/UFoVfBHQzh5n1zKk8EOg2/Z9rKys4e7tBVQrE5ianBHXB/ZnMulSqk2gNjWN9c1NtLsd6eH0Nxto3v//6HrvJzmOLGnQU1aWbC3QjYbWIAkQoALVKM7O3iqz+/H+xTu772xv9/abGc5SgqAAQZDQGg2gG91oXTp1nvmLiKrinB1oNeQAje6qzMiI58/9ub+CtfPjnWJ9dh4dzgFGIcrsPrku+n1Sk3S7qYirUy1LsHnta2xdv4K9W9dQ7O6iXDhiXexzLi/N0M1y7DAr5uRpMZNZuvQ+ygcPYY/DlDSq8UvibmVRmsGrSicfyitpWUyAwffADTIO0fBsNBwgBGd3AwAAIABJREFU3HqF5p1bWPvLXxCurKDotFHnzxBph0LeXWrP5ykZPYbDn3yC4OgxtOiWyi4gD6E4lrnFGjNpUtKmvGmuAKpxByj39+A11/Hk6ld4/tP3iFZW4LS7Ipnghs5ikg9Ex7bQrVdRO3kc0+dfx+zpMxg7eAg2JaN2CVnuirmLDJXv7iFceYn2w0dY+4k5ijfRsDJUvAJBxUGUh2gnXYRuBc7UPObfvICZN9/G9JtvYddy0eIpxYFTLm7eSTnIeI5RG64kKKbgGi95cHtdbN+6ieWvv8aDv32KKdvCJAEdCwkCbs9FTLtZPjgsNhhoWasLfcyuQUBgGAQo6IhGmel4HU4lgFOpSI5iqVJHJagoK2rXR5UZSCW6FoFhlfKK2RmkdpqDxQ4HaBM54NOUh64nmySHXCl38ALqtxN1wMuQMCVA7IIS5Gugphk8ZrGYrCgCYXZN+YNV/aIMQ7gGCzYyMhYE+oHkoIWWoEqTQ9glFu7K3UlBL7YU1D9iLKELL5Ozxg1GDjdujpSAsJ9B5zbDVI3kJo7W6KMGB3yIlQGR2nyV66XO2SJA1mBCyW9pc875ExVGbGcsYhQHp6yXTXamtl7W14ADyqoAVuW06nyJpY8y5xhUx6ZI186y8n/Vf9tFDIvSADNZxO60Dks24EMBVt4hvtT38vm5ZNaH/9fwxUNgbkCgvouqrBS5DFHT8MeN6nBlTahOgzQ/+N98KStoZecsEkoDTCTR2oT08dsS8HCt8NC14eWuNKBkUlaGs2nSoDZduT+cb9JyeemaynNswY0VwFQ7sB7pFmYx0w0NpXCkfl9MefhezRCuYcHMBZC1Z6637nYaYCifh59TXUU1Lp9rvDEoe1VHVz7X6IDUrxGh/LjBz1TAR+EK/Zu8pimbYxqoyn0YBJGqayPvSzmxGZBlyTVkQPawCSQNkl9dd+3EaygqYbbUHMTwZiuZuh7aHNEXmDWjn9NBWIh+1vUalmaGee8DgKYhtJNw1mHQ4hEAy0LCzN8J0BmuG0V4mrWmQax+a6NsrHyN3Dzz3FjIKXUSBxL13KnnTO0hIkA1UXhkNA2raaSmshHwe6mcLA5LyPeQZ1fFJVEWp+KLVPuGz49gS8GXw9Qr9XH0NeWbHny+obrA7EcSxyBFjN4HzH1SP1lJHmkD79CkIEEeJwg8yvo8cbNjoUL5ErOz6I7HgosRRx2yVXqmZcp3kbxcwaPP/xtbP15D+9ZtzHGmSmargK4H7Lo5kkYZwcEDOP+//m+YOXwCWRwLC5FxJt/zkDuezB7xKeAuTZONjIeV7MlkSOjcp/YhOklyb+j1uhImreb26d6XoLXXRMC4gUYDnbwngKOceyjlLEBdpI6N2IGYb3Agw0pjTHolTNou0uereHn9R/z4P/9PJC9fohrGOFCrY8LzZU5nL0mwSUlnrQqMjaE2MyVqGxadbqcLp9VGr92ElaQYo8wzCZGFbQRlT2anWmmOFoGNE2Df8bNYPHse+996F6WFRYTMbMyBJsdjWGdZNuo8p9IYRRKirwGa1aig0Q8xs7mNa3/9M+5e/hoOHTnTGPOBJ6qlgveS79l2sEOfg4kp1Bf348Cf/hXjb1xQYekOow0oLVPNMNY+pcIWuSmpAoLCnPW6WDbn0oiuRSmeff011q5+h+b9Wwh6TUyVLFjMgaYTvBMgTh10exni2QacIws4/ck/Y+zsBexUxoVlC3MLfk75awK34D3mvGUOv1JH2XUxvvlSAOGdLz4DVp+hvLclc3zc4TvMsJuYQrJvAfPvfYDx18/DnV+Ey7zqKEPryUNs3rmJJ1/8DfnqMyw6BcakxnXQSjI0cwtNp4Spoydw8I3zmL70Pryjx7BOxZXrolwtY/fGT9i99j2Sa5fhv3gq7qFh4aNtVxCNz6Ny4gwO/+F3qB45BHtmCntxhjAtUCoICOlUmuPVgxt4efMaXn5/Ge7aSxyyXWHtKKJiZhzNEcOgirkLb4kPRnH4CMKZWWyR9OAMmFeC1Y+YWYAi5/1QDXiCNcYRUN7qZym8Xgfp+hrilRdoP3yI9tOn6LxcgZOEqPs2LMaP0UkVuTQn6BMkUU7CtGkPCZ7l0jBhnZTKHCJr+15howcPaaWBojEFb24RwcIBVA4chjM9i2J8An2HxjVArHNH5RSzKAdmo5SpBYVIJA2TYHY2kYCaf/R5IhWuMPB6jlBqLg0IR0Y1xHRYaj/1EkDI/G9XzfAZFpAYRc37mcZSLrJOvrh3iWcMcYlWTVBWKVmclIBT2pmkcGh4ZWLZuE9TFSHGXao2ke9PzbsGhKyXuemFCUSKzTliJR3VUnDuHbxvBKZMFwh85S7M96BN/uwiRdrvorW7JeCvSkVAUJb9l/VukUXIkz6qZU8aRZudPjY2d/HqxTomahOYHp8FLE9AaI/7UqWCoFGX8TXG7/Fyx+0+wo09WDt3nxdrY2OiaWcIacAcOyLGhIibhjIl1FGgkcZY/eZTbF77BuHjO5LF5xdKtkgGMUoSdMRpyMbkGxew7533MX3uAryF/WhyMRDw8eJwWJqOYzyhyabFCTJSpDLjRl8sdvQijLkWxuwCfebe3LqJtU8/Rby6CnQ7qOW5AoTUxWuX0XzfIoITJ3H0kz+idOQo9jwfKZk9gsIkVuYrno+CDGFmS6gt5RBTBA2bL9B7fBPLV7/C2q1rsDptlNIcVXFRoquXjSZnBnkjDh7A2NlTmHz9NYwdPoLS7CyILymX5WA03YE8WjX3Q2BrG8nzFax89wNWr15FEHYQFBGCMs1w+ugmPXpFwWpMY/z0a5i9+C4W3vsYTa+ElnQuVYFI8GwREFImywUuh74unmSGwIPTbmHt2lWsXLmMZ19+gTnKHbhguEh5wOvuKEE4dd1kZZ2gjJSLkwGhlIx6HhKuflLpVQ6dM7+oBItAMKigXK7A1XMRZQMI+eCxM1GrCOi0AgLNKnLfFokJ3ApsvwonqCMubHSiSJzSXHYCU6W7ljJEcvOU/bCU+7r4UznEqlhRHWpdEA/+W89/GGvHguWDZrrky4dyQFXIcrNTxRM7znmRwHN8CV+lEy0PMTrlKhtjPYunizd1xU0xZViPIcsp+5hqWmnnhmHwO2dX84ItDPXnBITSjxINt5ZqCiDkQH8irR8WPDYHBgQQjhToAxA1BAXswgkoNO9bTBk01GMBaApWTWiY4ny4IfPLI1g5I5NV+cmNTAFCxVLKshsFhJrh9QpPFavy58qo3fiBGXpGvWUD7hSYU1+vJCm/ninTs50Cms3fMdmeqhgZTKCNfA994RX7qW3rVcOATSuW1zxP5CjVYWe6C8f3TAdEXn+uCznEAC+x4VPLInEcSgEtHl8jgFCKdYMXNYtCSZpR0Q7L9hFny1EzpgEg1EzXCCCUZtAII8xDcwAVB9JKBfh+9WskBmQUGA4IPLKDqSfXVv6ufL15VlSH0+wvBP7KGZT7kCsmEGquVV0jAw6FV1YEklk92rxEgWd1v9RzrLo0o3Jy4YCGLwEs8pSMfCxz0fT3GYS0K0BmGOTMilBYtOUyknUCQjXoPJCcCkM00vdgVI+ATyU5UitYFR+KdVTsrxosU1CdH0e+rf4YKg5Fvwvp7IywowZrj94k3WAwigACGxVwoMKQWaRJMLHsEQooKsaLz7myWR88NVKg6CaBfIoR0xrTGJDmiYmHGVFmyG8rsCs/TaIt6MCpvkYcq2kIoRlUWRe8PzqiRhnv5dIQ5tknrIpjI321hhdXvsHGtZ+wd+MmpgCpI/hP6BZoe0BU8eDOzuDwe7/D2OIB9c4JBOmgXaJKpQK3WoPlB7C8ADFjCrlvspkn7BIdDiMZcWHgMu9ZPwp1d56mEYHc97DbFekW8337ToSMjdmMweOKkQhRoE/WzslQ2Bl8ZJjMLNS7EbZ/voWXP/2Ipz99Dbu1i7GcGXkqp3iv20fHK6E/NgZv3wLKi/swTi+DclkxlXt7wM422js76O7uitqp6LVg99sYq/jwfVfCupsJsBUBYwuHMH30FA5euoTxEyfgzMxiGza2WEDTOK6wRGpIJ/SCLpV2hrhkI6fTe5pirtnFL5/+Ffe+/hLpyxU0oj4WeYYTaMcRihKjFRzsEOxNT2Ni6QD2/+lf0Th3AR1eA84SMWBcFrYlgJCNVs5UinKLDqMs4RhlUOSoMqcvy7F36xa2bvyMVz99D2y9RCMLxeDOZd1vl5DmLsLEQa/mIJ2t4+Qf/hWT595Fd2YJHcdDm/WclaJUJGJgw/nFhPt+UIfveJhub6B95ybuffEF8mdPJNtyXDN9vSJHt15Hb2oas+9+ILVneekQHIKWwhFH1N7TR3jy5d/QuX8bwe4mJjwH40FJvBraaSHXI5iex8TBw1j4zceov/46+uUG0iAQhRT/XufGj+h8899wlh9hIuzLGE3XqaFTm0Ll2Ckc/d1vUTl6GNbcDPYInrJCfDIqOrqi/fIJth/ewrPLnwPLTzEfxijxGXIsyaULM0ZiuBg/dRbz77yH6rk3YS0dxgblx3wy6TxP00PW5WK0os4rGSmhyo1B5ZxppVlIuwnsbKHz7Bk6L56htbqKZHcLVqcJJJFyXmUGH42e5Pm2ZL+RrDzOZgrgJAPJSiqRudUiKCGr1JBVGyjGp2BNzcKbW4A3uwBveh5ZUEPsltDjXBxZLY5k6V1U+qO6PuHaooR0IC3TEU2DUYSRA0tODS0DHWX/TBPSSD25N8nXaZZQzmQdEyFgzcwaimkMFZCqPnScQmb9CMY4IyutbgIsPUbAppfMMbNiIJjkXDAl5zKxpeohpdTRdYyWrUpDV/98gjt+9n6i4iaimDO1QCxzkaz1KCHNpbGmjGh0xATfg5A/TD9IBBD2mjsSMzE+PiFNJ64JJR9ldmYCz6Z6guoDG5tbe3j+6BkqXg3j9Ul4pYo0FtpxLGuaNbuMrhEgEniSuelGsDaebhZbpbIKsCSVyoKaLI0cfIxrsEV33YgjvPjyr9i69g2yF49gdztwCwsBAxstC/04Rrew0HZ9zF14B4vvfYj6qbOwZxfQJkUqC5fFnSrYHRbCYp+sASEBqU8FunJgIiActwv01gkIb2Dt078gXluD3WM4aS4OWi4NZZhHw/NvcQnlk6dw5A+foHTkCJqurwAK3YuEUla0ssPi36vATm2UCxuTlLDwQf36U2zeuYbWswfyvcuUY1K2kjvIc2asOHDn57Dw1gXUT55E5egReDOzyMsVbHe64ozmEkBSamLbEhDrttpwNrex9uNPWLt6DcX2K1j9JjwnRmrFiIsIUWwDlXFUj53CLK/b+79Bt1JDl2Gf0mXmXIPqeLMTIrJN05HWkqJxumft7eDF99/i5XdXsP7dFcy4iiEUyp0sILtdjoOKbaGXxGKDTRBOTXOSZJJJxF+9KETCjrVrIfeVc6oQquxokeGVYtuCF1TgeCVhditjDdQmJ+CRWeRMBB1eyyVEZRe1yVlUJ+dRmZpH4Qfo8KCk/t2zkaShdHRYQA/Agi5gRAs+sJ5XtL363EYeqTr1Ivmh3TGBJQs7Al0BQEoaoLR7BRzPh+2pQoIzHrQCZ0xKkcXCfJZc5rm4YgbATjR/kHTpZZZSFT18gKjl5ibCou3v51aGpM2vK0AWUASbLrdf/QFMASnfQ2pO7fwqEgmyV5rxYsUpz6LujomLlWE4DCA07KBywJInjBbVBj5rWYNJChlq5g2C1T87j1DkQ4ZQWDYBhaM6e1O4K6aOvxwOig8iS/h5lJ7/V/Elckk0LJQGv7q2hh2RgthIObXsQ1hBxacOGgIizRQSRAFDyQszrKRmjdXhosCT4grZtFLsrAI/GhTKdc4lfNqAm4EAhGs8tWWmQeRoMsupYM1ATicM2rDQFpnKKNMyYp4yWL9mHQ8+g/p+hoEaMIQaDBIUml9KKqMKYcPqGiD9K8ciU/wPEODfAcacLCZb/RpM6aaJ+nLDkql/q3usPqdr+fDoLKdXo8ppM9dDQTrFwg4fVHnHjmZZNVRUoFDfo1EZL9eNZspUT2gIGkfg1uBa/R0KljUSFz1kBd0LRwCcWQ8j19J8Vv4R94wKD3+TQcVIIj2XIh9FpJEGLCkULBJwstXsuI+40clzoBk8lRHJ51WDfQ2i1Oei6kDdNdVkUOtfNRcsBQqlmaGaf3KvtLmMUQIM9g7NmA7Whf6cA1kyf5rOXVGB54NJcAU0zXMmc3lsbPJMiKVQItBKWAzRfIF7LM82nzbpVBBRKRHDc20ldRIQoNy4s/V1vPrxKrZv3MDenbuoUqWTKCe+yCIotJCx2ViroTy7BH9sEk6FzUeCQR9utSou3GNz8wjGJ+DVx8TVO/dK8Co15R2QZuiRreH3LvnSUSdjIhliWY4q93XPF3YtZfBzFKEos9FmoZQ58AsHHlx00wTdPEHPTuF6FsYDD5W9LpyVDdz//Cts3LoBe++lxFFVuTD7IaIwwk4YwZqZRfXECcycOYPpEycxuX8RfrWCLEmQ7+4g295Cc2MT60+e4tEvP6PY3UYtCTFWclHxKHm10IoybHUTWNVJlOcWceDSu5g7f07ktLuuj002nHn2F0CdAI1zhIwssHIkniW+AI0sxUy7h7tffYFHV66g9+QxKt02FhlqzcDqKJTID4KOXTbHZ2YwvnRAMYTnLqKDXOSJIVlXfeYQEHpsQpOhIUtRDAEhi2qyX2OUyK+8QOfBPbz49hv0nj2EtfsKNYf1E2fWeD77yK0AbTdH2GDcwx8wcf492IdPoeMH0myvuJQMJsj7XdVLcXzkblWA/ExvC+HDu3hy5Qrih/dhrzzHhJWLgV8/zyWPsNUYw/TblzB17gLGjp8AamOIcgflfhfO9gY2r3+PjetX8er6NUw6FmarFRSOKwYwO1GCxCvDrjUw9+H7mL74FsaPn0ZeHUOXBfvKE/Tv3cDaX/4D1pMHmOHadwKEXg27fg2lQ8dw9He/R/X4UVj75uT69ggcUkgMSZ2SyO01dJ8/wosrXyJ+cB+1jW2ZKaVkk88Ws6q7VGodOoKxs69j9tIHCE6cwjZNgDTDJrEoPN85i0fWSjfleHaJyYhloUwJYRzCC7tId7YR72wj2t1B8/kyth7cQ9rrIg97QBhJY8HPczGRESMZNq0530ZZo5AcBUJywyUf1dlpVBYWUF7aD2d2Dvb0HIqxSeSVBjKvgjC3ESZ0t0ykfqS7kNTyVBQICOMepCIYLNuT2op7NJ9TZdKifDGk4cl9WAM3mR/WQEtOJN1AVWemAmTMA+eeqc5iI+f8O9XMiIu1yMfpmhvQKEaNe8gYV55q0xbVgCH5YUvOuCtbppAETBAYmJ2pjMRYO4zKe+FYWKmkcgpd5qRSlVegFxMQJogYJyJRdXwRFPI6K4DJ/V2NE/AzszbR9V0cIY/7SMMu6tUaJienhsQGmwAlB42qjyzqyJ5caUxia7uJ2z/fEjKrXKqhOjYJkGgKE6SsoTxPnF6JicqiAKEfiQVrda1bMMePQ7aiI+YwIwEIB1d5obMClbAvm8uLz/+KnWvfw11/ASfqwuGwqst8PwudKJZgz7g2jsV33sfSpY/h7j+EbHwKPcsW5kkKBtaYNkGOAoQFnbRYonFWQBg8CEicIENoFeisMnbiF6z/7S9IXq3DiWLUCtotFwKQmOPSKizYBw6icuo0Dv3u9ygdPiIsm+reqg41b3aSpvDcEkp+RTL+ylmBWr+P9Z+v4s6f/wPxyycANzOPoE4xVv0E6OcW7KkZjB07hgPvvYvK4UOw5+alY8JDqtntySHKTgVpZtK27JAFUYRyt4+dGzexcf1ndJcfId5eh5P1YNkpLCdDHBbIvRrcpSOYfvNt7P/wt0jGJxFVqsLkiZ5bl7bycXRhwrXJosF3LDT4AG2s4/HXX2Dj2g9o3vwF0zYwzgOHG4dNKYiLgK5dtJWOY3E74u+r4sKScFHKaqMolINfzgTNsMp8CAGxzDEQbLCYoZWuLeY3Dg1qKJnh7CBfli15NFGjhrkjJzB75LgE8aLWQIdFPwtEhzLjWII3tWBTSvchK2KKqOFMjNkcyNDo7UDpvqm55mflQ5SkkhPJQXhKn6mT5y9KGEjTi4su17UwpgkKTgnrgsqgAoEhvJdmExFTAw75qqKNwHFgUGEQqgZpqmOki+qRDYqHOV2+1LC06rCr6s+U4FrmyY7QyMygmr9U0gn1lapoVIzOcFZuoCCW+R8bqfLKU1/PLtJgtlK/N0UMDKRmIq1k14wySvkSxcwpZlDPC2kJquqHGeZI3T9VOOvPMqJaM9fWqBI1JlP3nHIMgjHzjxSrQ65QsYP8RwFOJZ/Tbpwy62jAtGFrNbP5KxZKM8gasspXUFKsS/GBJdIA3OirzMOajL+RSHIf0UW1YTaNlFL+hjQhNDumu4qKqdFrdXjTBstNzTSqq6kaLfIJFZTV7MxofqKR8w3ZXbbWhjNzGonpxTGEiv8fBlE6tDr0emT21eDHAY7U4FAtY+5DbA/q+WBeD32/B3ytXu8ms1Q9ErwoWho8EEz/GhAa4CnwUpoJCgAJsB9EI/xaIq0/5N95QrG7HUrxau66sIwDmad+JAbmPOqyswyhwQPZYxYigzlk3agRhlzpDoTQVy8qVABfz6+qh1JJQ1V2qGpTCEPNJhWbYFTJEJwkikA0z74BhKagUflV6qlSW4li/MxeoDKYBxz5EFyb1aMbKvL9RtQEsrb0cyNsofyx/kdMdVRMENecLZJUZTqhMvsUIyzXi67j7K5bGbyCTeREZGgJA9tbTbjdnpizbd64gc6Tp4hWVwQgcI6Jn4P8vEQrSfq6D1TG5OxP+d6oYWO8QZmz7BW4tRqCiWmUZ2ZQW1hEdW4fKlPTsIMqcttHr6+cGMUTQBqNrpzzfJHZ9B0XgV8SC3eCOKtUSJwbmz1khTmP1c1TmemLrBRl38FMpQQ8X0PvzkPc+/QL7Ny9jWraRM0Bqr4nIJQmG/1yGfXjJzB/8W00jh5D7cABlMbGlGtfP4QT9eGEPWTtDpqrq3h+4yZ2Hz1Ad/kpJu1CXC8lPyznCImLXu4gCaqonz2J+QsXcPjSJfTHJtAsBcK8cA6LURN0/iQYisja0ZOgUka9yDEd9rH841U8v/oDdm/dhL+9hX1kSCIVF5D5Pvquix26rU5PY2xpPw796d8w8cZFdO0CXY7E8P2I8Z+DEluYPN+ZhViw0NeAkOZAGWswoAag0m4hXXmOZ99+je07v6Cz/ACTvoeGz9Br3nLOi5UV6Cw5mDr3DibPv4Oxc++gX61jL88QuFx9KeJeR/ZBx6+INwSbFbNpG+mLJxLA3rpxA/GDe5jWpADZlT3Xw3ZQxtj5i5g4/ybmXn8DmJxB2/JQo6lOr4PsxVNs/nIND7/8DE5rD9UsFbaFz2SfBXtCcFmg9tpZTJw/j6WL76E0t4iYzMrGGnoP7+DJf/4PZI/vYZ5Qh/ODbgk7Dk1tjuDIbz9B5cRxcdrcZdOdz2iiokFo6uP2m8i2XuLV1e/RuXkT6f3HKBccIZKcDamPW2wiTM3APXAQSx/9TuSvvVoDPc6kZrnUl1wvFo1ZtAO8yEZ1LcB9Q/Ykxo1QZRT1gaiHPOwj3dxEsroikSS9vV30CBabTaSdLqw0FcdTPgt0AnW8QOTWDp/Nag12o47S1AScmSnYczOI6zWpTyOvhNRhne3DInWcOfLe6Aga2lwvakRJ5Qhys2FjjTJUNR4kTVv+Gdd2xtEZgi/KILWPicnm44ariYIhKNRu6mxIS52nGrfmlzTj9PcxvycgjQo3l+SGA58SWt30JEYQAxcxbiELKwh2RNGiNj82OXyd7WrAp0hVZfSHURUuPI5QqepE5PUC/GwffaYw9PoyOiX1twaDBIcqt1DJXFXDm/OGDLCPZZQv4z0Mu2jUGpienhGCgzU4a95axcfMRA291jb63SZs5nNu7uLhvUewnRJq9QlMzi/ACarY7vYlSYDqwzRMOF2BKhUPnoXAzWE93YiLfprJPA8L0SjlQGwKrxyIltVJU8mY8bY2scr8wevXUN7ZgJv0YLm5AEJ+AslMKVWB6XkceP83OHjpN4gnphHThtcmE6XAJtsiXAvC4mjmjtERMitASSmLgCTFhACdDK0Xy9i+cR2vPvsrss1Nmc/jJiRcVZ6L9rpJ2/DDR1A7cxYHPvoN/EOH0Spxpo9tjlS6hgS5/P9cENRj12wPpSiRwduV767g1v/8DwSdHVTjntj5komLcwt7SYYWZbAnTmPujTew9PbbcOf3Iak3EMJBn5KUmF60ZCwpkbTV/Bfo0pVjLCvQvncfOzdvYuv2DXRXlmGHLfgOZZoWki4lnQHy+UVMnHsLSx/9HpibQzY2hpDSRWGX1MEhdrQiaWNxQjBoi3a8RoC3uoK7n/0FO79cR/LkASZtoOGoeRBabKe8l4zg4P2Vrg2n0VSZTWBZ98sIODMRRUpKKVbDPLTpCqUkXJQwciGJJpy645ydjxSgnTDZXWmg5LJ++uUA3fFxHDp/QbT5E8dOAJOTaCs1irAt4szEH6MLTeZKscMsa0M2DkoqVNErL+rETSddd4dk3sZz4JR9mZPI+qFkJzGbsczNTVe3vJbyufk9OV8SBIppKzJlZsD5FM482NwwyACq4ojVH1kAPnime28GExVDqIte2ZQNUDPsyrBwY2fP48Yn80JqLlFMKfj5dHHn8GdzQxGwqrpPRsCmthfFDhrYo36e7iJp6QWfH5m5sVRzRS6wmOCY2TvVZCC7Y0C16USRaGbEjCnGFaM3ZAcVqzmUnQ1A6ggQFBZDgJuetdJIUaSsupA184DSdRDpKF3p1JoYnWUbzA4OWAxaPqvg18HX6TNAAXEjRVSMooABY1MtLLu+duKaPGT2DCgcEaLKPXELV9jPAQsmwEaBeM1XawzGdcA5X/UZpdmg9LVKJKfJ3sGMo14rox1NORylCaG4TZH4amCov1wLEkfAlESk3HtFAAAgAElEQVTCDIHfKEQwzQBzlwdgUd8PyliMzHIgi9TPimEzB6erwVG5mosbSH2lCaDm1MxnMe918G9hvOnBKFOquvnya8nogJUcXGnDMpqGhPpu5n0ahax59DReUs0/2bt4r/XP0HN/clX1t5WjXUfHKByXwRGpkNppBn2SgXEKn1E1B8M9gnsc3fK495b50OjPL51tPRtr7oqw69p9kwc+ASGPC6lxtMpAjWwNGXdlhqDujiJtlVqC3Xv1WbUz4OAiq68UMbueIxYJlZY+qW+kn10NCNUa09dVnnFVpPFLTZwRC5IeZ15oty6ZejyJ+F4SVF2g5jD+KUTRayPc20H71Rra6+uw9lqI1tbRevwE6dYW0G6hGqggZVEdCLtqSTHCPSC2XGEVmJdGN0s2XiyGH1NBwJn1sQmUpmcwefw4Jo4cxdj+/QgmZ+FXx0VGGvHMYROTILrkSxHKMQieLwSFNFVj4ZnECSyPhVsOO2XTjwyBhz5jCFgQ2pk0g/cFPrp3HmDrh+t4/NlldB4/xLgToRq4CMol7PZ76PKMX1jA7LkLOPjBRzIa40xNi+RVGJ9uHx4yBATPvIbbO9h+9Air137Eyg8/oB52xfWSxiI+nUi9Kpq9WELhs4UZcWc//YdPYC8dQDQ5hb0klSgKAnVKRylZFeZF/AACYWUn8hgbt29j/Zefsf79d7BfvsQcG8dxKOY4WclDj5JRMhlTk6juX8CRP/4bps5dRN+10bGAFk8c5j/SDsby4ArTlQk7mNBLlXU/QQglkWS0igIzPHG2N/H8+2+w9tP3eHXjR8yWfUyWSkhCrmsVSs4MZrKQwdHTGH/jLSx++Hsk4xNo8txh7ADP4l5bCl2/XJfajoX9rBWJu+fu3bvY/uEHtH7+GbNZipqwSgV2CwsblATT5O/cORx4+x1gfgF7pQqqNPNhbEi3hd27N3H3s0/RefYU6eYGxssllCkXtB10uyH2CI6W9qN68hQOX/oYY0dOwJvZJ+7t3aePcPff/w/Ej+9ijvuLbQsZsGs5AggPfvwPqJw8AXtpHnuOI74WjIggMVCi2yslfZ1d7N34GbvXrmPn6nWU+b5cW54L7lrNMESvXEE8MYnDH/9e4kD4Ofp+gHbKGBOeD/S0UOcMn3dx8NSNG4ULyfbRlJ4yUNaOVGDlcDsdCa3v7e6hs7uDzuYmujvbCPeayMNIaifXYu3BObYqSqWyvDwC1IlJ2I0a8vE6krEqOp6DtmOjK3mVqrlI6XWp8IR1Jzjq5CEiMm6MtDBmL5rxGjpyK0Ao4C3N4LiUQZZUFISOgxDvBz1DrQUtuowYOi6zLlVzfMPGtRjISJyEns3mc+ZTpu3LrJ5HF1BKn7lvMONPx2zQJGowiyhz37oVrcFsreQj4Oy0NqAZnpF6rED7QTBijjOHEZ877qpBBb0oQbtDRUOCiLEykvlNppA9JPUZOPusPkchfzckEOz3EPe7iLsdNOoNzEzPiVMoJa2MpahXSpifGsPe9ks0t14h7Pexs7WHlyvrCKoNjE/PY+7AITjVGl41OwJIRT0Vk3G2UfUICHN4fgzr9mq34E1REhZ2IhKEdCWi86TLqAYFmrJny3h1+TJ6N2+g1tyDW4Rssyla1LKxF8XIamMoLR3GoQ9+i6X3PkKrVEOfrkSU4vEGsQMScLOnDIHMBRcDNxoyGg4K15eOkJ1kGLeARpZg58ljbN/4CZtffopiZ1u6YxVmoUjmPAPtLbQp7zx+AmNnX8PC+x9Ih6XNriANRqjZ5WHLbhwzWLi4shzj7BS02tj85ResX7sqQ9ETaSLadM5R8iaSwqdDaqsU4MRHv8HihYuoHjmKtN5A3y2hG2cCGj3KUgjciOYphaHZAA8DAON0Bnu6jPade1j76SraTx/A7uyh4uaoBQ5SDlsXPvqT0zLcvf/j38PffwDW1DS6SaxArHS0VUEkxYMMFCtJRo1S0E4X/eUnuPWX/wetezfhvFrFGDJURcfNvB4bCeMjoj5Sdo08X+SisTRebOk81bko2LGNIgEQwihJxZBLh5AFqnSIZRCaP18tZC4um4YDnNdgHiT10UmKputiuxLg+LuXcPidd1E7fgL5xDiaYh6uixVqp+Xn0/yGDB/NLhiimitDFcpjySRyDlIc5nToJzc7rZvng8OarOSyk5nBTlJknT7Sdg9xp4s85t8DSuWqyFlpmMMsRprfyF9ilEc/ku5NzM6bsIfUjuuYDZGdclNlmCmdt2yR1BhicCgbNXLE0TJaZ+qwyCJDqEPmlRsrGSd1PXmPKc+gtMmj+5hfUkxDwrkN2k0oYw8ldxwyhIp0Uv/w2g0oOum4sGUyBISK0dPQmv82Xy4FvSrUabPDpoZWQYqEZCDz1HJIxQVqhk2vD5FSmvlMDVfNrJtiNpQThgGFXEsF41RoMaaUeGpczOA3I2E0WHtAjpJ9oY01wblx7FCH4JDF1DJXKW7VN+bPT4tYrqEaB9X6f22wYQCJkaOYe8ouubR2RN3AQkkHkbOpoOcGpWTX+5iy7mbkDwfJ1XzeoGGgma4hqzsEUYrJUTObutw35f2AJZKaXksfB05JAv7/jgkUUkr/nrmRGkEZHlXW7ij4099XAS4DOEfW8eAkZnNEgeLRw1n1JIbdWVOYqJObmaqxACUFcYZdVzMXZ66/9izWUmDNDGswY4C9kSZLQTRgwoyUnPukAv1GXiszcaYpYRh7rgO5fxp063spH0GzhwaNGVZOBSQrUwQlcSJDyJeShIrcxzjcammoLBIZE1YBxmYOhtm+FovuEUA4kEXpvoZao+rzqLk9Fsem0TK8N+o+qOsqdaJ+3oz8enS9qbepJaMGHQ8YQsXYi+yJkUag+VqMFp3tOMPHuZOAs8K57NF1K0U1i2C1t9BdX8HmsyfYXF7G3osX8MMYXq8vhio0uuBskySp05yEcquMsn7KsTkfY0tIfOHZcEuUnfURRj0BB9z/aVxGd8MOn43paZQWFjB97CgmDxzHxP5jqEyMw6vVJPw6EtZMNTpF3SV7N40z+BwrhQEs7gMMTlPmYnQzpYSVjuRkPpnrNlXk2PnxOtYvf4/mjbtI116iZkdwKM/0bGxlMcJ6FeNnzmL2zbew8NYl9IMqQlElMWohF7M8x+aZAdRsFyXOWHa6WPvxKp5+8RmiZ4+BrQ1p2la9AEFQQ0jTtSzHtmeheuwojn38W4y/cR6lY8ewESdo82xLU5QsyrvoGEkmmk1FhrsXaNgpus+WBTg9++JLZE+fYoZZhXEkc0gZ2U3Xxg7XwPg4SnNzOPrHf8Hs+bcQB76Y5u0JyOQe6qLMvDnuvfy5/IeNO14DyanjiFEmYHHGd1HqtLB18ye8/PFbvPjhMqZdGxNsJERUAXF7c8V1ku6c+fwSGmfP4/Af/gRrfh+6QSDmfzzjw6gv6jS/WhPmjs/NtJPCa24jfLqMtW8uY/O7bzEbxeL26sPCbpZjg+uKLO1rZ3Hkw/fhHDyC5vgUnDBEEIWY4RjU+io2bv2MFz9dw9qtm6gVGeqOjfEgEFVa2O2hXa0hn5vHxNlzmH39Tex77ZxEnXWeP8Pd//p39B/dw1QWyfpkJESHBkZLR7D00Z8k7sw+sA+7rosuCQ6CaRoosq70LVSTPvr372Pn2k9Y/fo7uWZ1gsVqSR7hVr+LNsFpUMH8W+9i9vxFNE6eQVofwx6bTRLlYckMmzzGA4mlalapvUq7YypPGMU8WQVKcYxKty9soJVyFpGvCAXnS8MIaaiy7kQWyeYQm/xUCTYmYHFuMPARl1z0fQedgoAvA4kk+h2yMPQoL85sGSPjOc8mC0GutLH1yKCJklAGY2qzMm1J2e1dMrbMBlSMoYAzLbsf6JoMU2jGMXSDUjkLa/mnKDloMKO+jzmPaB4jgJBKxCyVelhUZdxr2CTWgfRmd1XnuRpLIvPHly+svjK6MXUHQTRZSjHjyjORhfYj1pSxjBhRicd56B6fYQGEijklGJS5TWIePUJDiTtZQp5PEkafJog6bfRaTbR3d1Cr1jE9PYdqfUzuUau5J+zezHgVW2vPsfHyGXbWX6HbaiOOc0zNL2Bu6RBmDx6CVa5idWcXEX0JLV98FQJ4qMioWwTLbcG6+aIpQlY51FwPYU6Qk8FnyKjDeIcU0bMnaN+5jb2r15Dcf4B6pwOviJCXEumGcwPZixMUkzOoHz+Ng5c+xr63LmGHcgwefI4nkg2ZFww4OE6DAmP9xrFVxRAWjpIIuGmOcQ4sxzE2798Vqn/nyhewmnuiuy7z0BI2qpCA0Lbjon76NMZffwOzb78LZ/8iWpwZ48wgUTqZKMdBqVpWjGEUos7uwfo6Hn/1JfZu30KyvIxJFBjj92YoJIAmbLTKZcSTU3j9H/8J8+cvIB+flGiNdm6hH5HBs1Bmnh+L6SRE6tLAxULMoV127ciqrbxE/8FDrH7/LVqP7sFt7aBi04baRhbxEHPRro+j/vp5AYQEne7sPNqxGpgn4DH248oOgzOZNqqOizHO9u3tofPoIW781/+N3uN7KLe2UC1S0KKHZRgPSA4mx1xklO40GoDnocvOJW2A41QC7j3aPsexdMs5t6i65bkUBwREwrhK014VhKJjF4tismoscsjw2tKVaXkutssBTnz4EQ6/dwnekcOIG2PYZYGodeGS+yvSQU+KHT67zGySHBx2pGVui3a5aqaHTRlKZGl6xM4XHbNoGJT3O8j3tpFzlrPfR7zXQdzqIGn3BoDQC3S0Rr0u8ymM1qAMwp+akIzFnAesdrWTmUvl5aCkgDKxQsCmHLkogTFa918BQtWIH/waZYCUVFFupFxDsZCQvCvOuCpZBdc+zW1ohkBzG84y5g7B25A50wJSLRk1kjLFEIjEbsDq6VlT3kNxilRyPAMszTC6gEEtQybwdxl+bTwn9PeTJo0AQg2+DCDUIDUXt041a2XmAIbzAMN5MrXB6oOAqJiZQwP/ZAkCg+Uokxn5pb92wC6S7JQ5Mz1HadjBwfsyoErNHRrzEh5KbDspsGUAoWE7lVR+IMszMk9xNFOfxwBCfko5YPXcgQGWChDSVU/JbQUQ6mJ/tD1gQNMoeBqsEWHAOPdpmEtlXmRYzQEg1DJapTdUBcCQBdRdU0UraUA6OEr172nW0gAJhZ6UY45CREPDF80gDQ5Ibdc5+G2liDT/M5D1jPyOBuPGZXRoEDRoZcjPNKY26lmTNS4AeuicOWAHB3N02nBAlomW3nIv0o2LgQGPNkkxz6mR8cq0ysBMR5xcFIErElCd96iZOGXioudzZamw6OG/yXxS/DhsSqgZVyX7VjN/yqiGhTy73VzLLEgUW6ibTn/nGqoeSTXXIuCez6/8TJUDqa+Wfua0SmDgQKqvyyCaQktt9ZpQgFA1+hRS1jOERhauBeDcB+I0leaw5ZXg0BadNu1FBjeJ4HZ2gb1NhKvLaL54gu3lJ+hsbCDa2YWfJChlnPMvUGJIs0f3aO77ygyDUUpe4cJLWNxaiDUgdAIHUdxDGHVlh6WrZsn1xbGRjpAhZ/PGGvBnZ9FYOorJw6cxf/gQJhcXgWoFoWWhHXE+X5vUmc04owRbA3YaZ/FEZPOSJmZslGo5eOAx0zdGtdPG2uUrWP3yMpzVV/BbLQRWgthK0bNy7Ho28tlpLL77HmbOXcTE6XPYy2y0eX5R9sZzgsoSkqEuUAbNRSzUC6Dz8D62rv+I599fRuvhPQm3Z6ZeyfGlwEssG+tRD9bcLGbPX8DSRx9j5u13sJFmkl3IuUlmZgbMaZReJdeDA8/JUfYyFBuv0H/8BI//9jdEDx5gvN1BkMZiIJL7LvqOjR36RtZqcKamcPyTf8bchbdR1GvoODZ2WftIE8VF2fbEYZ05yCLt594szt2c/3KU+VqaYqLkoRz10V9+iPVr3+PZN1+gwegwAR5UAbGhwXOOjJKNcHxaO3P+Ef7Bw8gmp9HLaayiQIAoeMqBzNVxX51wC5S6LeSv1rD69VdYu3wZU60OxqJYoj/Inm3S9G9xUUDZkY/eh3/iFLr7lpD1egIKp+ks2m0jffUSy1d/wPKPPyDf2kQQ9TETlBCQoEgS7Fo2upUqrIUDmHn9TRx+930EdD/f2cHtP/8XOg/voh52xIyOgKdHd8/9h7H/o39E+eRJOAcXsOO4AhRlAfBMiGOMBw7q3C9ePMfezzfx/KtvYW+so9xto1ELpMHdC7toFwU6bPQfP42Js29g8a33YM3No+356JE1GpV6C3vFn8N9QZlnqfB2Le/WhjPc0yQLOyILqFTZnDeUCVayeAQuUYwoiSUaQVp3nJ/jfKMXIHNVA52zZ/RYo/+EONZzXzOO2lRXyX/zLCSYMU7Y2viGtaeu+5RbumnGqfEcjvZYdkmAijF+4X6pZJ9Kgj+YidaKJFUi0K1TqSsEoGnF1GhdJjJ4mRtUBjIS3h7H6Pc6SvnF1c4xL4+mLsofgnu4cpI3SgKlHGMeOwkT1rhK6EUvBF+uFb+a6jhFMETiq8L6mNeNppp9svx91vTK0ZVOripaQ50fZKr9wZgT92mmMMToNHfRbe6h22phbGwS8/P7EXCOurCwvb0F3y4wPVbB2rNHWFt+hK2V50j6EfxyBXP7lzB/8DCmlg6gKFextttEnPF6BKg6ZVTskkjDHbsHy9uDdfv5bkFJoBzDtGnmRybt7Fmo2LlkrrTu3cH61e8R3r4La/kFGt0QrqUAIWfGEgJCsj1zC5h6/U0svvMBpt+4iM2kEKtayazjBeTwblAgc7lBmzmeQjZwAYQcNi24eHOM09K438fqzRvY/PkaWte+gd1pKRdUse1nuGOOvu2i6/kCBqfOncfk+fPAvn1osrtIZiinhJE7tYNytSLdzYyGOM1dtAmi/vxfiJefYbzXR6OwxDmLrCKHjZt06Zyfh3/kKM7+879i8vRraMNBM87UcCYfAs4ilssocZ4yjZD6NiKH9q6RyEbH6Aq6/grp02WsfPsN2vfvwm1tocLhT26wKR9yBzuVOmpnz2Hxo9+hcfKU2E6zO0tASHp7eLbxelmIKfN0PEzSLGNzE617d3Hzv/4d4bNHaERtceyihTOlTmQxYxZ9kxNwODswOyMubrvdHprNDlp7bZENWFEMly9xn+KCF94WNTKAZCUzrg7OmSnzCDWTQmmC6i5TgkNWhd2TsBygXa/jxMcfy9xluriITrUq3Tx2UfiwsZvETrHKhuScH2dS6WzLDUkV4mq4WJnDlDwbFc8WWQ84E0HnpXZT8iO3b15Hc/Ul2ts7iJsd5L1IJC3iCEWnLrJwtO6u11EZH0djagqTx45i4sQxNKZmUJmYkngN3gu65fY5h0LWl1Jb6QpxmJszh8zQCaTjOSgyB932XzMlo4BQQDyfK9+VeSL5THItFSDk4cq1wOtY8gLJ6uGmZQeMY1FFs1GHKlMIbpCm0WbkiboUF5WoYgSVLkxLTQm4hJHTc5f63wJeuLElLPbU9zVW/QrzjQBCyfgbkVtyk7eVQ6Lwb1LkquHwIUjV0lkpbJUywBY5JpsI2qyFBQdjSwTwKXns4Ppyren7SHkwTSEGMkNT4CpEqn72wFBE/392hy1eby3r1WyOmlDUv63zyUQGy58nM2B6bozrcADg1eHCGS85xERWrKSKXBt8z/9/gHDAnGkA8WvJqAaxZv50EFJvyn91H9RLm5IQHIx0TIfSSwUIRyWkwxnUoTOoAXOqkcC/M5SjalyswZ76IYqVHUp1hrhdQ9KR52AgIRUnzuEMoTEwUejRRDMMAaH0vQ1QM5zuaO6idpTT6mO1UrQ8ku+R7Jb4hWpHVmn2sEgaZFSpRqR4hWpZrnR2+SyYfCfdt1EYSjHbxiyIhzZfBHT9NEQ/pQnTyK/hG9NdfAUklfuvanRwP+f6UTEWCuQNXPQ0QygmMFR48HmQ/Y8XkkWHevoGIF3uy/BZM6ypYRwVQ8rZHdNcGJoEqQdd34cBh0ajB2YBh6prrcErpew8ewMyVHEfnWeP0Hx8Tyz9W8+fINraEEVMhUA3jsVFnNIq16NE30I/TxHr/FzeIQJCm8MsLAtsR2IuUpuzajS2ilFzPVTIVEpsEZ2wc4QlD23bwhazgCdnUTt4AifOncOhs2dR2b+IpFTCTreHWKIrfGnUckaM4wCscViFOdzhKaXzAzkPeOZwFo+XYazsI+h3YK2tYfm//xvPP/sCM1EmDp508GtlEbbTEN2xGvxDB3Hst3/A5Ok3EOw/iu1eik6UoVwK1JwR59ZdfjaRzAhAZrO51GvB2d3E1f/rfxdQWEsieMxJjFPU62PwSgE2Ok05P+2FJZz8p3/B8T/9I7ZgoZnnIuHlGUFnbBrjMciNoNB2Mrh+ilKrjWxlBY/++ld0b99GZXsblTRGmc+t5yK0beyQxSiXUDQaOP6Hf8bCW+/CnZ5A13PVnxG8MX+QgJCAkzFa4mgHMZsTYyFWCGKfn6LKHLQshrezge0b1/Dsq8/hbL5CqbWHEuGqbgQIMUvgXKnCO3QUSx//BvWTZ+AfOIzdKESHYJCqIBq5MbpEA4e6AwRxD+7eLl5c/kpAYX1jG41uHxOWJ/Ocu3S5n5qEe+ggDn/wHoLX3kBy7BSiXg95vy9MoLjlZxnWbv6C59eu4tXtGwIyacBHZ9y6bUnjYa+wsRNUMHbyDI5c+ggzM7PwswJ3Pv0rdu/fgdfalQFB7mt9muPvP4yFD/4R1VOn4R5axLYOraf8UdwpwxCNwEXdzuHTdfbuA6x88wOSx49hr69ivBbAdwvEcU9McrqstabmUT1yAsd/9wmCw0cRjY9jN0/QJrkhyiAFymnMYv6b54JEUmgpohm1YfOXqiuXppGSjceaTZ8RlAKnCeIkEZDHPi2vP88wx3fRCdmEUHWKemn7P9085F5EoMd1wAYSczK5Hr2CIzkjhmymCW4aVbrpJt9TMg+pHqDJnFL0mJe45OtZQnERNRP3RjFXFAjDUEVJmLNcn6/qnFZSTDVnSAZRveI4EkCoGv5s0nGm0FMRFPx6NpW0dTZJC4JBvgoSYXkiclA27aVWoCEmM0nzQgFCSkJ5TclwsOHE+VD5PcZSZEKQcVZSakhRkChzPv6SCX15XpgFyvnBHna3NtBtt5AnKebmF3Hg4FEhz6IoxcbGhgDCmbEqnj+6g+cP76C5ugIryyRrcGZhEdP792NsYREoV7HZZewO1XcBxkp1AYVkdh27C9vfg3XnxV4h9v+8LI4v1qQsDj2HWX8JxrIQWzeu4/k3XwFPn8Nb30Sjz3DUBFlJ0aHcgMnSlZYOYe7iu5h64yJqx89gO+WgLjsSrswi0jY38impHMlCIlFABC1xAK6ABNk84wSVThvLP17Dxi/XEN6+DjfsStinpwsYuveEno8wKGPmzTcx/eYF1M+cQTYzI9puGlGzS8kBTn4m3/Ph56m4MFETvnnrFzz48jPg1QZm+HPTXOa8aO0rn6kcoHziJMbeeAOL7BQtHZZ8wE6coxsruSwdjkS3Tetryl99B7FroZsRWhQYozR1YxPps2dY+eZrAdd+ext+0pfcHfLpse1hp1xD9fTrWPjwNxg/fRbl/UsCCPmweTK7oTu/lN2wU+NYqMHBJIvD1Zdo3rmN23/+T8SrT9HI1Pe2ORehAWGUWXCWlhAcOYLFE8dRnZkRdlUsj/sxsl6IrNdHQYOcfg9Z2EUcdZHwPTD/Jk4lLoSyWJsLNezBTmh1S1CnQmzElEBocEhERzQ5jaMff4jFt99Gf2YGnXIZLa56FliUUNKsR9PmNKeJOCzv06nJsBVquJafnrJZuiBRwuzRcntrA52NV9jdWEf7+TP07t9FSltvSiHiVDqTlAYrIEHZgo2cwEdCfuk46sNf2Ify0hKm9y9hYnEJjcX9QH0MaVAWsyLKj0QmKywbCwod2spMIJ1PowrfX21FCiQMRubUf7Cz16cjVFASa/aU9ujMn5FunXLz5Qbj0AjBD1Q3lXONVNMKQ2gKcvV+hpumhgEDOaEq3sWM5FfgQgFDJRVVHUTKT5RJkIqMcCmDo77cyE/k2qmCUUOQEfZEo0blkajhiwGCSvspoFDp9QZMq0KamTiu8tBQkhI94yvfZwgKDeUkfT9jMOMax0pz3Q0q1jvqSIErH1ZDo1SzmEbeZ7qJinnjy2Q1art9AYRKmj2QjJpQWAMIGQ0iGYm5YgeN7TRnoXVg9yhW0LDKQKEBsydrSPY0XjcdkzJimjMArXruT66Fud8D0xqzBofXYwgINVs4CiPMOJ/eSxWW0yyzDMWp/z+k/ZQtNwGK7k0MlpeCKOZdDqHoQHap/AMU/B5qldW70ddeDuaBJFp9FvVs6RlZzbgNJKAaGJn5WwNA2cMlIJQ1rflG4ceFqdNNEoJ2DQqVf686f9hJp1sfLdxFlcHnSEYb1H4lL0486+KohxQ96lt0jI08V2wOyJwhJUucKVTXkV9johqoP1DvTs/Tibuffu6kh8HiWzvoaudVPrCMSlLzgwP+V11DAwj1nw3kp7I2hnOYppEzaCgJSFWqAvU8qOJSZiHzVIo/MWXhfBbn9jm/u7eL+NVLbN+/g52H99B9sYxsdwseM4zFnKCEKAllztf1ua8oUzfOEfFnMPqBIwIWZwcpU+PZXBuDP95AZWoMrbCN3eauGLFQejpeMAvYgsPYYtdCZHPOLUVYKiOpjmPu8BHMHz+O2dOnUeZsf7mCkNl2lHiVAinIqL6Q4o1MYdaHY+coVWrShO4nbBjHsj/N1MrCRKXPlvH400+x/NnnmM8KNLQ4r5kn2MoiZAuzqJ08gZO/+yPGjp2BNbkP7TBHGJOlY/O0kMZzSiaCzAFNOwikaQBh0YU1wY3//B9YvvIlsldrEqLOGK0yzTxsVxoNZJiapQpO/9O/SDO6W6uj6zGInYUv5588WASEWnrPuAx4CWphCHtzA8uff4bWzZuwVl6gQtZTZLsuYlsBSzbIRc0AACAASURBVGYcZuUyDv32H7Dv7XdR37+AiCHsBeV+dDW14FsebBqhcehVlPi6duO6yKjRgaiO2OCgJ3qt35F4iNXLXyJ8/BD5+qoAMRovcZuxaTCTWmKSg4X9mHnrbUy+fl7qne0oRpvnNZ3MaUwnmbCKqS/ZQJBGKPXbQky8/PYK7OVnqOzsYRquANNummOvVkGxbw4LF99E9Y3zcF87L2Mtcv1p8seGBQXDG+syR/jkytdoPbiHSqeJRp6iwcYhlV+wsUlQtG8RjeMncOzkaUw1xnH/iy+wc/++OMUysoCN2i4yuAsHMP/BP6DOuu3oQWzlOTpUXHkV2QvobktZX9nOUe33ED17gY2fbqF742dED+6iHjgoUQmU9VUUgWWj7VXh7juAox//HrXTZ2EtLWHHytHSea7qTFSRSvw3PczFWZmAUJteGfM9k/Gn/BRG6hXt0E3SgYZBVNIRCcjEt3TB2RxSpg9Sg3EJ6SY7Qb4RlzC/VyS/lF7z++f0HinJj5Kmvk4ulhalHi8wnnrDyQ/uz2zeGWWTOr2MYQuBlDH1M0eTaoRBpK4mf9CoZQgCxUCGofMi99SeELoe4DhZmsRafUGVm5pjpX+D8krgSJo6l2WsSsxoaKqYSH6xKq20SZZkCqoXfTVIPlANwWvBZ4RS8Lbe60Rqqt1LVcSPUpCo8R/WIJx9TGQ2MGztor+3jZ3NDSRRhHqthkOHj+P4ydfQCWO0Oj3sbG+Dyob5iRoe3vkFy/dvob/5StSRlWodjclJNBgxs38JpYlJxEL6uVy1qJfqKNsBLHGZaSMvNsgQ7hXizCbz3SXqnUROwQe8nPVRj1oiA3j8xWcINrZQ3mmjFvFBTZH6KRKaiziuDMNWjp7A0vsfonL8DJz9h7BLN52cjo/UF6fwqIfV1LPKA1Ouo2S8BBDSZYeOtVkuQaulvV08/PZbbPzyE/Kn90QLHxDp61qUBXtcChBX69j39tuYvXARwfFjiMcnsENHIBTC+DFXRVw5QRBVoJYnMvz88qcfsHLte3jNFma9ABYn1Akm6KpFir5ex/TFi5h79z0Eh4+jmJxFm5IH3bGsVAIBa3EUw04TBOxmlDzEHgduE2GVZFZxcwvZs+d4/vUXaN2/jVJnF27UgZP0pShIbF8AYfn0a9h36WNMnn0NZc5BEoyB+YmqayJORsw1cRQgrObABLtuy8/QvHkL9/72ZyTrz0Gey6UsRuSZjI2wRTfsnziJ2htv4NjFi5g6fEgiMyiVFO+dfoi02xfXqbjdRNjeQ7/bQrfVRGunKX9Oi2KbXRX++damZELS5pgOc+wiGlZBpKRjE0jnF3Hkow8wf/ECWsy6DAIJxiXol3wjUTFSd03wBYkQYS3NJqFSlytFYWDbIhMO2EHstpBsb2H32VNsP32MrZUX6K+swH25KmxwwFwZdsSEcacZjCouxeiDnWh2hGkwQyOeah3FxCSmDhzA9OGjmD5+EuWF/fBmZxF7PiLbRij28zQMUetVpJOUNhtAaJCfqsyGxhdS0ZriTc23dHhoBiUxooibe0AcocQ8J6+Eisf5VjVc7HH+NefoRj7YoMVAS7MHJkx9WAxreZqW+0lnTA8mm/JcAl6NOQ83b5XEp/KGlIAMHudtlOpjAAqHDIJm00y2oZkfVH7M6t6PsoPaRUzDDCV05ryVHGh0J+QQelkywSTjijIMybrSGXDykQzzrMw4WFQbp0O1Qn4NCg1jpUtwzaSpK5AoL7ZBbINyTx2C54GfDd+nzm3knKwBhLJxEzroOQOyvNJp5T0X3YcBhJSJGUA8wqap1TGYmRhiM9MNNYBQIVQVh6FdVAfvXEtidBHAQmDIxP09bzTqPjr6ZwbnDWcwdd6vkhxrFGf6HAOppoR1KMBuDnHdp1D/f1QrbUyGlEOOmg+VSz2MbFCJIdqOVlPSQ7momZsbuPHouUUNDgcMoJZ1j7RkOFPE5orKklTfUda5MH2aoTZg0DCF8rUqXJiFAZ362ICSCCa6IHPfETBBcKhdOJkt5TA7TMnbxUGURTb3PukUK1djnrViFsQiQILZaaYSyRojuBwwhJyXMhE0GhCyEaQk0tzLOW/H7pBa9aZTrhGhlpEOTWUG85WmlTOaTalneIS5lOU2lFoNZLqUUNGtWWzzLVQyzsB10Hm+rMY47t1G8+ljWGSB0lhcRF2/LPLSkIl1VAEFtNSPEUchiiiBDxtj1ZqAHq65Ft068wLl+f0YP3AAc8cPYqPdxMr6Gnaer6DYbWEmd1BPC1R47akgcArEboFOXmAvYcD6JGoLCzh44SKmT55G9cAhhKUAHRqkkSmUoksbCnHNJT0BhOVaQ5rfvYQzP6E4MS/Uq/Dbe+g9uo9HBIRffI455sjJynXQzFNssZw6soTx18/i1G//iOqBY0grkxI8zZFFsqgW3Qqjrngi5JTcGUl5GqMROJgou3j8xV/w/LuvsXXnFtxWC5OsEzjZwllyl2H0GZ6HCU598r/gtX/+N9gLC4jqNTTFBV7n9mak7MgS0kSM1zzBeJ6i1NzFypVvsPvLdfQfPEAlCqXuoeqGtRajFELKID0P+z74Lebfegezx48gHWtgl39OuTCLf3iy7jlSIuvWpUGdapCU+HlJBrgc9bFktmqSc3UP72Pj22+w/fNP6D15iEnfkfNOjJWY151YMmOXMa7jzFkJYt/35lvYTgqJJ6NBjngUUJ+hpxlY75WKFJU8xNatX/Dq2g/o3boF9+UrzNGwRgPYbc9BPDGOyTOn0HjzImqUW5YCmetk/hvXO8FpPctEPnrv808lhiJfWUa51xZHUspkGbG16VjoVqtSS557620cWFzCk+++x86jx2IQRObbCVy080SA4+ylP2DitddRP34UG0kiEWwlvyaMXRzHsBzGO+RosHm4sYXm/cfY/fYK2j/9gMDNULISuHkk9Q7rlK3YQjY+i/3vfoTx8+dRPnMGu76DltQ22gBAm8soQEi20JH9SZpS+mUafWSluD8px31ltKImBRRoocNvmCdiBCNmMNr8rmT78Gm+RDk+nfQTtQ/yZTqDrEdzyqj54gZK9U/iIaPjKM1V+JIRJD3TqIPcZcqejTDtBiqxF9rp2DRyRSFm5gklZ3A4JKHk/dpgi59XZKX6yCEg9DwxaTHsoFQLeibR1A8y6iFYRK831gWywSpViczKSgNGAcvM4bNAkkZFZ3BfJlPHjEESTxInQRNHcWdWZBSlot0+x56UUNbkOht2kD+Hl43KGLreJ3GIsNdF69VLtF6tYHeb+gAL8/P7cPL06zh99k1s7rWx3Wyh1WqKam52vIp7N6/hyd2byFt74qfBmLgSQ+hrNUwtLaExvw/lqWkkbJilBaqlOnw7QBFlSMIdhOEqrGtPt6mRVDaWTlmZU+QWanaBIO7A31vHy6vf4smXn6HW7KDajVBN+PZypC6tmoGIbjfMDDp9Fod+8ztg/0FEk7PyULDjQSMYsmelLEHsUKrBACbuDkqGQIaQxRcRM2cDy2mGKucUtzZx58uvsHnzZ3jrz+XvExCySc2FwVB6dgTTsQksvfce5t96C/bBg+jX69KlYUeOTp90ueLBSwakliWoxX08vfIFVn/6Tmb6Sr0eJrxAJHt8iYa5UkEyPYV9717C/LuXEE/MICzTWZS0tnogAw7Z2xbiJAS9xD0uXNpeu47MYhKYjBPAvtoUyejTrz5H+8EdVMMmnLgjh5NNq2m7hL1qA+WTr2HmvQ8weeYsqksH0GZIqwBCFTAvkk3OJ5FhogU2u5dhhuThY+z9cgOPv/oMycYK6ojhSkgljYQc0QyHqYXgtdfQuHgRRy+8icb+JfQcV8l1CG7IjGaZfAaXM4QEQmkkGuaUMsJEOfEla6voP1vG+p1b6K2topQoxpAuZkrjrTTs2fQc8oNHcfj99zH75nnsVarol0pI6WLFa5dzVlSsssAx/5gmN4yPKBKZzeE9oPyLFr8KDGZAs4lw7SWaT59g9/FD7D59Ikyh2+1ihiDIyEu18YqSZakCm916tZkoqRYfbjK9bbJyY+Moze9D/chxTJw4gYnjJ+BOTQHVqliSc0NjR4ngn3ICNSs3GHEb1PYKEBoh4oiMU3TkBWJxsaOVd4rdFy+Q7O7ACyOMBQHGgrKsKRaOLg8xnT1EhMwmgMwm8SXOr9qyXmfXCJehZZ8q10UVwqoI12yL5qOk4afBIGdLJfJFhzCoWToN7sSwRM1LCYszAFDDeUbR7ZNtEem0wGUtelDvwUQG8IG1LA5uq/w/fmc3d+BlzKei/ZJhCJUD67CTqJwPRYqsLaCVSkOVxMpkZ2ilr6arFJupPry6//x6dkF1a0Bn+Bjwo11UhTXSnJL+XGRQhWnSUSFSPgvhQtmJzouTTi0lrSaGg0Qf14garjfXX4EoY2ajwbUwPYbu4fdRkQ7KcMgAwuGEoJEGGoZQOrTGvXUUDRvGevB7o+yhXq6/msPQY2WGkRtcPzPyr64nAbsyhzHTlRocDYxJ1OdShYZaf6J0lGiRIRtl8ioMIBx1VR2NRRj8Fb2Wf9UCkPv665YAr6afG4ZQmV/IcySyUnWtBeyz7JCcR6U+YMMy4BwI1z4lT2K2EIltex6GyoWP1v0h9zlKediFo7W6hZjPc1AW17dSrQaX7m+VssyM0MiLglI2uzhvwyYM30OJqji9npXMiwyh3p8EQKvQOZFiW6q/ziLQyWgzPmwymZUxnDTVZldaTSJrSYMhFhvql2aLB3OzZobQ7F2MTqIrJB0mM8kOHKNcv9eVvX/z7m08Z7G//hJ5cwcNxhmxu14U2A1TNOMclfkJ1PZNYXzflBQ3XRoZrG0Ce13UpeFMjrRAMw0R+z7mT72JubOvYfa1k+gix3a3jY3lF2g/XwVWN+Fu78Bv7qHsFnCcFGFBBpJEqismHHGliokTpyRuYPHC27CmZhBXamjqwG8iLLWP2CgICJmMV2ZshSsNwlTm5nPMVwM4O1to3r2J5a+/wOp3VzBF4xEw9LskhmhbjNo4ehCN187g0KUPUdp3AKHf4I4mT4Vncx9JkKdsb/ooLGb1KiM2bs0li2ZzEVr3b2Lzxk948s1l2Fs7mKXlP5VXSQo3sAT4PeuGWHj7fRz9ze+lSezMzUpEAyVobORZuQMrc6SGYEEf2zEmqezqdrB1/Rq2fr6GrV+uy71jdrPMv9NJvlAvqqAa59/GFJ3Az70Ge3oKLd9Dh01TAlN+JtZDUQqboM5jzidn9zMEMSMvHER0VRXHRmCC+9azZXR+vo5X33+L5p1bGHNo0mcJgCLgtRJgj9nG4xNwDx/Bvovv4MB7H6BtB+jZPjIW3bJ+MxKaUihzqdKYqOZk6Dx9gN07N7D+7XfInixjJiHzx2ahi01GalUrqB4+gMkLFzHz/m/h1BrI/ZJ8JoJcPjOsyepZKtd/5+Z1tO7eEMMZhrlPOyXZC5olR2ZFd20bp86exf75BWw8eIzOy1dI9+iEKvaw6BSJGONMvP0xZs6dw8yZ01jvh+jQhdivy3ko0QtWKg2NcT5brTb6L1axc/lr7H17GXbahZv1USroTMvyzsFubKFfGUf5+FmMv3kR0+++g06jij4d8DMa8CmpoTR1ZN/WdYcIcJTpifFuEeaf41iuct7nXJ7UajLhoWZCWfazaco9nuBNa3XknKYTpVHSiPJIfu4wH1Dul/YCkEgxwtPCl59FGanEwFAxoaUlQ5dRAiANCFnfyfD0oHsoe5WJ6VKZrhr0yfoYqk5YkxlgqI4uNY8nLCENWrRM1Kiq5Npot3pVDekxBRkl0bZnelRG5g8JiM2YQNaT5ovvltS8MBwxUYxoMEmiiCQVLJmzDJmCQFWkSEU5cmXiQnh8qFEomWGkCpDPB4E1UwD6XXTbTbTXX6Cz/gJRvy/ur9Mzszh07BSOnDyL3W6IVidEr9eFlcco2Ske3f0ZK4/vC3HGRl7J51wy60kfkwv7MLl/P6YPHERkOWiGMSrlBny3LONJvb1XaG49gfX9s73CtvtqiN2tCE7jJjBG3Xa/hWLtKV5evYKnlz9HoxejHmWoZizQWORm6KNA5PsoZmYx9cZ5HPn9J4hm5tCs1MQdjBs3C2CyO2UW106F/AAKAYSSOSDZcASE3KxobEJAWGk1Ya+v4+Znn0lXqLL7SgLjmS1H+QcLQ25qabWOfGISBz/4UFjCYnEBnUoFG4zLyNhVYgHqwS0c+JmFgLLT9i4effUpXl7/DsnaC5Ro3eqS4iZlzUyYHHmjLl25xUsfYOG999EKGuh5ZQk7lUw+sZ1VmVUZpZ+0uE4zkYgQ2MR8r7aNCcoT118h5qD3l5+h/fAOGtwA0i6spAs7dZHZAVp0aD15FlPvXMLkaQLCJQ0IIbMYKWlkxkb4JbHkzr0ClThDvZcgvPMAe7/8guUrXyHdfImqFYtDOB92AYS5I4Cweu4cxt99B4fOnUN1YQG7ZOVsV2hkASNcRNzn6EplArzlyXNlhpAW0+HyE7Tv3cVTGuQ8fSQOXk4SwqIjKrcRXjsWa/P7kR9/HYcvvYf/l633YI7jSrMFT/rMckAVvCXovXeiRMq02s3sWxMvYn/kRkzEbmzMm2kntURREil6b0CCBh4oAOUrbeXG+W4WyHmxVFdILYqoqsy8937n+44ZOXUKW7YDn3QQ04Lb0+FRLxcqkwWaCkS0XnZs0Y/0klA0cHxPh25nDE/1fXSXl1F/8xrVZ0/RfvcOwcoyrKArNJCyl1POXxFtftV2ppOPKehABaTyuRH9hWlJYHHUjeF3I3GpDYsl6JPTKB89hpGTJ1HaMwd3dBSRyQzNRHj2nAgps4jMuTCTRvfpdbui5v8fp0YxXjETyc/UWi0sPX2C5uIi0p06Bm0Hgx6/heoOMsKDoIKAhHlMJimqfG/mbEm3VUWb8O9ihkHaMtvKzEcUug0LBP5/BVxUsLz67yX7i054cghkcS9Z2LkUn6JZUv2zjG2rqnrRDiqwkvnVZ3lxLMIzXVufJtofCYnzF/dnNicYav0RFBp0JItpu6QiMFTIef/vKpqkT9fYNYjJIjUUJMkMSIRaqV59E5aPgFBNABWg6wcKqGkQQb0ivWSFcBYEL53CDBgqKu3HaAeJYskoL9z/BJfLulFAo4/DhJpMMLQb0v6RfNmnoyi0lIFBAYVKE6J8fOgol10LcQpWP/ojIMwmjWI00ncA+gj0+nA442Nm4PgTqtAuNPgYjdG/Tv3uhhLnq0KgD+zZ3BNjHYWLP/n+u+VIBmhV00L1EqjfzCjFAorVbygtpPqkvBMZFM5oo30Ht/9CcMroR/10DwXy1F3Pmh7SfFT6cgGD8oxniZPyPGVGBvJ+LOH5dzUF86ijD3xEnQ78Vh1Bo46oWRe9edLuIPV9wFeTLgGE3OsJKCxbACFdEV06N5bLcCtl6MWiZHhxT+N5QE06qUR8xkX2INeWjVF1PYSE8EnXXgHCGD2NsUkJDBZmCc9N9djsxo3IBDIzmskmvOL6mwHgflRFn5KkrqgqCAVOZ9NBoT5nxjJSlDFsnmwaMhg6LWjVDdFPrT15hKUnD6F32yK/KDGQnhKGMFTGKoaD4UOzGD4wjZG5SfiNukz7Ws/fIlneRDFRluqhDtQQIsx5GD9yEZOnz2Pq0hnExbyAwuryGurvluC/eofo3VvEH97B08h88RH1OpIbWUwtbCc91AkiRsZRPnYC+z6/ivzcfphjE9jqhuhwmsE8Ne6RfNYS8bmEZthIRcPDCVsidceIZaK3vozNh3ekCU7AUE4jFHp0W3clMmnbBJzD+wUQzlz+DOboNHxTgUsVNcNykFqtGEbCfDZX2DwJaS82G94R7KQDbCyjOf8cL//xD0TvljDQDuExt45rxO2h1ouw2ApQOnwC4+cuYe/nX6Awtwc7KSMyaM7C26jyAqlYlAmPHmLE0lAMumi8eIr1e3eweOtnWK2m5O4x9IN/0RmA4dg0mtMPHsPAiZM4ePk8nMlxtD1P4gR88Y9jcQb0gkiinfji9IhOlfmIEU4GOrYlzzdjUtg4MFdXkLx8idWff8L2owfIJQEcnQUvG4Ck0qaoM6evWERvcgqTFz/Dvi++gu8NIrByCEQDx6kNi24FCIkVOIEs2kC0vojmwgssfPcd2s9fYrgbibGMazjYoAGHbcKcGMXIuYuY+eaP0EQCkhNzQwl457Rb0yWOQltbhk8d7L1baL5+ic6HtxjXHBRNCy3PwI7eQzWNMD4xieHBCqKtBuJ6G3FLMbciXUOXE9OxcRTOfoaJc+cwdfokVhttNNkYsYtimCe0QUqsCAhdGxbZWBtV1G5cR+3Gj0g629D8BtxeRzSXNo1yEhNtM4/uyCRKZ85j+uuvEY5WJAPQoLMLKdR95+KMiqkaQIqyzlfmSZWxazjRclRjrH+wS570xyxkJoJzMsgpYp8RacZsPGQmglmjj2wLOas/0frtMmwyYxeyhZR7OoGSoozzZ/8Xror6wB8dyLmP/U9xDn0lfH9i2P+OfXAnci1p+Kj4H9V0VQHvaj/L6PBZtrPqv2ZDH+bVZqSTTEK+64Etsyo2frO85P7eyGYUwT3BIOU9XH/0EoniVKihjDfjntOhllBMuQiGOWhS+k6+N6+FaCMZSCsOpz04DnXBmmi3CQZr21tor7xDd2NRvp/jeuIsOj49h6m9BxFplqxhMt2Cdg3dxhYWF55jc/md1Ms5w0CO1Gx5NnQUhyoCCsf37wd5idV2F4VSRdyN2TRsba2iuvgS2m/rTEavK9tVM4/E76HnxxiyDLjtHXTfPcfKnV/w4defMBjGKEUMI6WtCyc71FAAgePAnJzCyLlzOPD7P6JRGkTVtOWw5C92GQkG86Qw6gXQLJhFP4OIhDKqtNFSQDC3xYsSeLUasLKCB3//m+T3DbZ3pPCXaVnMB426LB1JoYR0aAj7rn2JyUuXEI+Poe44WAtDObDyHMfSYlWzkKeYsraFdH0Zr6//FWsPf4O2tS7aiJzpQDMc0THS8QqVQeT27cX059cweflztL0S2rqDrgxTNVimhmazJVkh1EqIlQapFrrSOZBDTO1FhcX8yhr8128w/8M/0Hz9HBWNn60DPe7AiJjt56JZGoRz+BjK5z9D+cgx5KZn0CTVhgWEBLyGCKMQluNAd0ykdgrPj1Fs+mg/fYHag4dYuvUL4uoqPM4xZQM3OStEmOjoxjpKZ89g+MplTJ8+BWd8HFWOs+msSVdL3lFqZejmSa0gxcvKaxO91ELesDBsWQjfv0Pj+VO8uXEdzdevUEx82ASqHHXTeUv46Al603uB4xcxd+UzDB8/gU2Dug5LOhakm7DDqPkMAe3JgRl7Lnq5nNB59JTOVww7TsVW2qaGsVbHzvxrbD59io2HD0QnkWu1MJHPSbgruzHsXjIvKUwjhPwZQkBUHaC++Q1zqahpJaAf0GzkUwvL7Q42UqBRKCF34CCGTp7E+IkTqOzbB3ugJB1e6kzI66ZbICkI/RBUuW67lDmlFfpY/ivAIcWXHkE3Aph+gHCzihc//4z1Z88F5BbZqeVUkJ097lCWJbRDRoOYVgGm5aquPbtIpKowksMyoFmkqZnq/9P6mM0HAkMGxro5sY1ml0yctfiyHZgOHQNd0VBSS0lxMgsj0dqYPcQGD+NPdUpZsdmPGuhHGkiXTpXjbo8Rzyzp+xrCDC5kUlABgv1XNimkNsWI2FhSvGClZ1RAUOkOlLOjYuvyn5Wzoy7gmFOGPhBkrAinc+qlitz+qz8RUZbU/c8nNLJd8KpAY3++KaH1fbORjJr40ebmo/i77/WoQCEP3yy/TnSH2eQqA3yfzCIVwMoQW1/fqvq7YrWRXYNPACGNp5Sz9+7Us1/EK2qLMsFRv9ufCmff+1MXzf777oKnviOt9GE/IV1mH69/kGY/k+tHKJg8JAUAq76ALntGdrD3CxKZQveD6/ldqD3sUxMVABIAkv21m7MqZ7qKWugb9+wWOf2MP8axZAA/0/SribIUKYAdk+qpCguhnolvS998R1mwKw/FVLrxUg91fWjVbXSZz1Xbwc7GKpqb6+hsVRE36kjpVBhGkoFLKg4zRbk3JQxR5pnBKb7rwigVJEA9Nz4uNEZvfAzmUBlpPo+EwDCjrsoUQL5/Bgh7NJlSHX0lJVUTwmQXEPJ9GdOgaOXKme6j8YKK2OjvNVkupEL4oomSLK1MT/wx2mO3HbJ7F1TshC4FSzcMMOQ5mMx70BjMvTCP97d+QfXVc8kGprFX3iYNllERIeqtNsyRSeRm92P0+D4MH5pBeXYM9ZVVrDx5jvrtp4hfL2OAfWBGYFlA3YzRocPj+DFMnLqAI7+7Cm18GH4hh06tBX+tiugN5RCPUXt8H1q7Cj2qQ9MDFHo9VCINbd3CjmFihRPU2TlMX7qCiTPnMHT4GGr0MOB1NsiwYQHNJq2yigrJ5RV3bEc8CZw0xSCt9BffYvH2zxKhwOZtGYzX0GD6FtqGgbproHDiMMpnTmH68hVYo1PoWjkFsFj8Rm3Z612PrBYPVuSKRb/PJo/FCSInWhHyrW2E7xYw/49/oPbwGaI3Sxh3i6hQA2l2BRCuBz3oE7PIHziG03/8EypHDmOHzpbCjmLjjpQ1WuF7ssa6eoBR28RAEqL79pXEXM1f/x5mvYYc9f6MSZbmH6nNbHzr6E7NwjtyFMevfY787DT8AlkxgE9qtLjIQCijRlZP+D3KYxIMcBpCExaTU0JTGkCkYnqbm3A/fMDqLzdkQml0mzCp+7c0AYR6nKJmAO1cDuHICCYvXsHBa79Db2AMsVuSKC/KB2hoJ4CQHhOxMpsr5gxotQ10lxbw5D/+XVhRlZaPEiwULQ8bgY86u9rlMsYuXMSBP/4r4lwRgZOD7+YRM4/SsRB3ukC7ixka2G0wLP4XrD+6h+rzJ5iINRTpNOrpaFlAgxomSp40Oro7MlRIfeZzRmiTMWUby1rlaAAAIABJREFU0Mcn4Jw4h+kLFzB3/ixWai20uqwpCxKlwCZsW4sQGT0M5Bw4NCSpNdD8+Sc0f/4R3Z1VpO0tuElbZC9kUIW6h4aRwyrdIE+fxd4//QmYmURaqcDo0uCO4QBq6kb9niL2KaAm+cW81pmXF4ELp+l6j7FuH/fdPs1fcvgEuCg3d+FRCc1dhxGThsrYshQhvfxIG+YkSxxMs8kh2V50T6aHSja59Mnyynghkk8t0U/KJFBNNtUxLSY1oslm/ZDlI/d18f1mZCbTkM+bafP72jvpoWcabZkEZvETWd7TrmFLRtbcBY38bHzORCaQGcTJdPCTM1uulOrQZp1JDakr3l4yVVNmYcrlt0cpWZSgFYSo+T5aYYg2kwxEB8k1lHVI+/UN711Ch2pmowOuTfZZCr/dRH2nio31NbSXFxBuLmJoaAieV0CS6igNjWF4YhYDY5PwSoNyv7Y317D6fh5b64toc3DWS1G0bQwWCzJYoeGO7jooDA9hfN9eoduvNduojIyhOFCReqq1tYbquxfQ7qy2U73HND8+VI5kWOtRD6MUY26tY+vhb9h4cFu6ZgOg0QzPKhX7wIN8J1U2vXRYGuOC+OIamo6DHYonbboIMluOmxE7HyyWCBKVcJOjWzpOSkddKHGkeUbIRwF6S4vwX89j/ucbMhXKh74gX3ZQaLvM4qRGMDE0BG12FnNXv8L4+YsIiwMCchrkvfcYvEiKjqIdFtCDv/we9flnWPrtF9RePYPLTiddxHg8S9eQYfMxUCrCnZoRqganRklpUIps0l3JzXVdR0I52QmRQpwPT5yiq6foaOwSREJFGuJUTGInXuPtjz9IJ6qYsMMZwqLhNXnWho1OeRju4eOoXPgMpYNH4E1MoZXlEFK0rVzymM9nQ7PVhNALIxTaXVTv3EH17h1s3r8Hvb6FAUMVVLyuPgz4qYEgNTB0+QrGrn6J4X17YQ8PiWMbu2YcIfcnFzSi4bRTjYrVjkL315xmYEjXEbx9i/qzZ3j78w0037xGLvLhMbvRBLoJOegEYwn0PQdgn72CmXPnUT50GJvs0AltwZaizQ6ZGajE/Al1pXQVc/i8KJ0ZHS9dZk4yMmNpCa03b7Hy6CEaCwsiCnf9LnIJA5Lp+qehk2jopj0QQmuFPLSCB7iOmqTxkCC4pllOswEjoHYvxYCeQwEedsJA6EAt10JcHgRGRzB7/gImT57C4IGDiGwXNZruZBMjW6Vv/JdfarNS05SPFf9HwqZsNkYKp9lEvLqE+R++w8bjR+guLykKLSff2QZIfZokzLFbZ+UBi7bUVEZlZZ9JMKgAI8XffDGklC8Bp9QzMTsso686BIIC/kzEhiUT4TKdpyg0Hh4Waqw488lGz/xDZcbDzpTQT7mhZ1Mr2ZC51Us8SEabzPR9nJxLjhHNaegcJnRSri2V19ZrNRDRQa9ZR9zxhYpkiuuqId1DTjct14VTKMordTwkloNI4nAghRBn1TqpGnxzdjJ7tNLmVChFTzpu5OMremPEwy2jxOiwpOPHgojicf43slOzOuV1zKg3yvhEgVDmbklQduZ2J8HlUogR4GYTFdnwe4hJ9aJewSArItP2USdGAEI9WhZbwkaEHLYEjXSC5WnZd32lNpjUppgdRyGyyLVRhjcZ0ZfAitNjHq6M1cky9OTZySiUCg5+8hyqsebH5zL7DgIh+vEIYF4gN39OpdkwUfs7zTD42YUqnZnOyJSc+zvzybIcpR6Lbka3iIaOBQn/nDJCCg02OpT2iDb2LDSpFxGDFjoysgdCuld1HXGzBjejdbKpJi6fkmWogsfpjmwPlmGJIzDvs/peWZqL0OfEWKFPiWJjJZsSknJPfSAD5W2afgUdtLc20F1bQ7S4hO72DjqNhgDDoFFDr90WN2OaZ5FOT8H/7mRUpkF8bgyRTSSWBS2fg1kswiqU4JWHkeOBOzOL/N498PbtRVvroZvGIl1Q+kuVvSpFhcTuqHtKb3gyAZI0lAmhMMKZ25co5zu59xkw3B0yZ5151RRQ1GT+UuHVChz2nWY/mY2r/yib1KrGljJRYtTPkGdjikYjjx+Isdwazd1WlqE168hJnpcFX0LhlXyDpmilU2cxsncK5YkRFAbzaAnN9DmWfvoVrRevMUS+Ds97A5JnRqOUeHgPRk6ewdFvrsGYmUI0VEaz7SNqtGFtNxC/fQv/5QtUn95DZ3EBOS1GkS7bjLWKEzR7PdTIdqhUYO+Zxczly2JkFhVLCMnqSQhyee2UrwBrF07YpH0k0yUDOUNHKQ6Ekrjwyw9oPH+I4P08BhEjx23CN9FmXeE5knVXOX0GM5e+gDU6KVRHRayi3skXfwXLZkFu0pZTnlNSh8k8sin1MDSJZUhXl/Du+o/YvHsPtSdPMW67Ksxdi9FOGTPRQ1AcFI3auf/1f8Po6TOouzkxLCEFUqzIyHxiQaoRdAaoOBaKBAbra1h/eB/P//FXaBvr8NotFGi9n+maaGtEemaXdcfcfhz68hoKB/YjGhmVn89QeLb56KeQhlEmVyCjhN+rJ+wkmZCZusR9yBQCGvLNpoDCpRvXRetn1LdgBm3OMKURw7/aGkTnSdro5LnPsP/q75COTCEqlNHqqb2be7vFyTgncRmVzzV6yAcdGDtVPP4f/46Nu7dhr2+irBmo5PLY9n00Cco9DwMnTmHqq9+hMDEDqzKGluWhy4a2ZYAmijT9maC+sVlHZ/4lVh89xNL9Bxhc2xK5UprXETkJApMSFjazdDg9W6axvOKsdegTEbF5MzoC7+R5TJw9j+kzZ7Dux2jGNCnxxPyH51NMGjGphhYZJT30whDp48eI7t3Fh2f34W8soqJHKi6MYEF30NZsrDLsff9RTHx2DYOHj8KdnhUfizBrConOXBau0gQKINx1Xc4ahdwPOJnnZHGXCfBJdJjkPKuXREPsci4AM1YGUMKS4nSLzJXsvFLMI8X0IBCk/lVMAtEDeVp9mYCiR2afK9PmqSavAp6U79DwUX0HFd2k5EdZDNAn7qAS5dOfTmYmbgpUZpPB/oQya4jtsnQENH6cFhIMkk3meozTsVWtJXrGj14AymBGxajt1gc242o0iTtLJBeU39MSPTJr7HbUw07XRzsI0KGUimuRxkyRorWy3CDbjKZj6oRXZnY5x5BY7F7QRnVzGW/fvIK/uQQ0tzE8VIHreeIpYXoFuMUKxmb3YoiawEJOAOHCq6do1zcRtetwOXIT51ZquHntIc76A8OjGJmeRiMIsb5Tx9jkNEoDgwijBM3qGurLb6HdW6yndMjkh+PEjcc16SzjPHyXl/Dhx++x8+QB2q+fo2hrcCjq7jHXBiikJtYoti6VMXz5M4xduISps2fRQSoOmXQUo7lFTDQtlDWVs8WLbFNLmABdn5bGpLzR2TSGlwYoRG1xq9p+cA/rDx+is7IKusc5UQSX9E7Hlf9+lXzbyQmYx45jmkDn5DmEuiObP1mcEQ8C6MibPeS1GAX42H75BEt3b2Lr2RMEi4sY4ASKNzwIlRMRQQ8LJjcHc3AINmMnJsZhVAZhlgrQcy68QhG54iC8Yhm2NwDNzElxQAF2x2BYaYxG7IupDAFh7/0yus9fYfHGz2jMvxK3LEdP5AEIkwABwdDQOHJHTqJy4QoK+w7CGZuQkTMXqdj0Zxa61EOkpi5dCi8Jkfc7+HD9e6ze+hWtZ0/hddoYdWxFfe3x0CWtgTRWCxNXv8XUV39AfmQI5kARsWvLZI1jbRaqdNeTTZsdIwJCoRuyWrPhpkApStB9vYD602f4cOsWmm/ewAl85Gwd+ZyNdhyg3QvFxtvefwgDF69i/MQplOb2o5oqQKiZrtBzLL4nNZGcYtCZlfk2wmNXlL1CL0WpBxQZEnzvPtbv3MG7O7cRbq5jULrTdOZieHJHbJHD1EaHnTjdFLqtOzkJhzbUriPc7HhnC2F1De3FBfR2tuCGPvJpDjn6r3FKzXth9rCdhNhMIuy7dBl7Ll/B5OVrCPODWK37SHN56LYH1w9VXp8U01mnva/rk00tc4rMNmqF8wgWXORqVWgfFvDun/+J7ScPEK6uSLGpMgoVuKWNsBGThutL9zk2JSlGqNwJNUwE+4x7EcqnEoSreAxdrIn59jYdsfgZCawdD4ZpS9HWSDWhCs9duoQ9Fy+gdOggtOEKWhnVVCJAutTUAHnHk3qRhU5AwEBnNQrHOYmNA9F38n1Jb1QyRkW/YsSMp+sqjLnTlXvNHCR/eRXt5WVsryyjXdtG2GnBpTGTawn1gVlnhYFBVCamMTgxBa0yjN5gWQq7hq5LtI0hxgssmKkL7iGJInhi885MT181E0wTfhqiS/ox0QYpJakrvAZ+o5xFWnQPWhAo2i21rbHKVJJ8skRHEvF5SBBZLAgUEOT7EeioKTGn3QQ2GoIoRicI4Xg52DRFEKEmAVAM0+jB5P1kDAz1Y9Sh8j4TPJN+yMJO8p6A0E7AYbgfaAh8TuIsOIYjFv4GP1AaiPukbpMukkhGHLvofL77AeoKjGbkWeFtciKgNJ27CksCaaHOqdw+AmIWEZ3Qh2brcPKOXB+T9LB2W7E2qF0m9UXMPQi6ekj9EKFG7a8tnfjIziGkZX0Ui/aO9HOGt3ctmgWpEGuT3eSUdCIWE8yFcqRIpzHJ2uP7aH9YwGCPGqwILbobZteeGVlwXZhDwxjcfxClvfvRIWUz0/MS6ImbYcr930BE50gBt6p5SFBEWiMbimXbgNWpId1ex8qLR9ief4nuwjuEtToiTg/o1MgsPQEvZE+qIkeKL76HGGzoMKilj4AWm2BE5gy45vNDvbqRg1saxsiBwxi5dB4jX36Bup2KsZQ4IEuvjQ0UNQXnuuPzFwRBFshuI6KGmwCSLAAWPVkRxXslQFzA4ceJYL/bLgHLIg1S02oxjeoXOlKEfbSO73faP7rdqT/LUPWKZUrA+Pz3f8PSrZ/RejMPq92U+IR+87QW0MzEhV0qo3jlCwxc+QLloQqK+Rxc5qatL6P5dh7P/vFXYfowxDwnwERHN0pARV+jMoKB4ydw5KtrsPbtQTI6gm0/lGJmACZyOzU4K2t4+u//Lzbu/IbBiI1ACy7DnlstdLnucw461H3ZGqY/v4y9X12Fy4y70hDqPgEun1kTnljis/FFO3g6jMbIOQ4KNs1rfDReP8P8j39He/4JessLMiH0+NyHBlqGi7qXQ+HoSVROnceey9dgDo1LCLncQm68pKFxLqCTKUMzK2a8W9K48LlHMDPZtlFmc6G6juXffsHanVtYv3cbQ+hJ/AE3Uw4w2eBsUPYxUML5/+O/Y/zSZ+hUxlDTHdRjDWS7iEEbdX4IEeisjRzJJ7bJennyGE/+8p9IP7yHu1PFECeUNDdjnBWfadI93YLoIOeuXhOTl3TPPnGM74rztQaD+znBS5/uZ/HOAWYQSEQBdYS+dBx0lCwH+TCC12yKBnPl9k0Ymyuwmzvw6Dxr9hCZymgpNG2EXgnjZy5i7+ffoDe5B1FlBE2dLog8VmOZLHI/p0mfsFHCECOGgYEgkEzAlZu/IFh4jbIGjBfzaHIqw2eKDK59B1G6eBlzx89geO4QdmCixsxqNkrsFKadoqQBORq71epYffISb+88gPXgKezlJbiFFIYTQjO5HjPzkA6/uQvbLYnZG01Y/LQLDA8hf/o8Rk+dw9jx06gaFuq6hR73bkptWO9wspqEAgzpss9pcW5xBeaLV7j73V9QW3iBaUfDAELkEl9kDV0Y2OyZ0MfmUDx4GnNnL6N8+ASWHVvO6094AbsGa7ssm0yGIYCEvasoRRoop9++34A4g/YndxkLhRNHWjsIOGRMS2JAizWZMikdn6pF+6//qS++m1EdfaJpJ2jiz1J+BIpdwvNWxS0w4s6WuBY2zBUg/Mj4UCAqez9ZG/1Gl6J98rmQujXrgPUNz3ajlPh+AgSzyIyMRhrGDI/volgqSmwcnUr54vfkZyVOcV021ZUpUN/FFLqqrWO/g5g54WGEWLMQ6zZCMy+DiZofoRP48EO2ghTjqhezic1mNPMmO8L2o1GNTCDjHvKOiZzFs7GL9ZW3ePL4NuJ6FVbsY3CgBNexBUSS5k050NTeA5jcsxfjUxOo7VTx6sVjRJ0G0kg1X+hU2qGzKSfCho2RyRlUxiYwUB5Gg3tDdQczs7MSdVNjjvnWOjobK9DuLzVTCna5pPmHWVRyklfmxXn/Fu9//B6N508QfniDEosFI0WQsGBUAv4dx0N3aASjV65i5Ow5DB07jg43ncCXkEXeKLnAYrutstvYxSRVg2NWdsNZkIgLlRbJYhgIO9i8d1sWPAFUVN2Ga1qS12NyMmRZsqFvcFPdtxelCxcwdO4iCoeOIdRsRImGxGcJwggNC54RI4cQ+aSD6rNH+HD7FzRevUS8uoIBdn7Y/eXGl3X96TwUE0RZLuJ8HnG+gDTncq4r4MXO5QUUFgaG4RXKMN2imAq4hRzMchHaQF4WPEfRnEx2Xi1g5+FTvP+Furs38HohPFtHzjPR7bbRJf22Mobi8TPiMprbsw/myLgY05BrLMVl1s1XeZE6NMeAy+lcu4F3P/4T67/dhP/6FXLdDoZt9gF5qGhokFpLdynXw8QX32Lyyz8gN1SGUSwgcmh+kwHCDFBw0rILCMXggAWQKeH0g3GM5ot5bD18hNU7d9F5/16CfD2LduIG2r1I5U1pPXiHjqB85SuMHjuBwsxeVHs6ujQH4SaZAUIa1xA0c2bO5pUvjleJhKeWOcmpN5CsrWPz/n1UHz1C+8MHpPWaUIGLOQeeZ6HRaqDJDoeRhzc6jsGZGZT3H0BxehpGuSyCWhGmN+uItjaw8/oVthdeS5Cy1+mhmBhwPFu68gQR9SQU4X5p7z6MHj+FQ1//HvbEHjTNHLoGu7cGbOoJZWLTFzbvpjN8jA3IeP39GSFzZwzdhbuzgfTDG3z4519Qe/YIyeaauKSxmyMUDBZjLBqlixmI4RAntJyKs+HAibJMtCT/UwFoAjZThP0KEMpAgPecGyYBISeMho2Azn7QUIOGPZcvYebiBRQPHQSGKmhxEkUKFYsbn6ZCmoRC94XhITuDjFmwCWsSJAynlo2aAmoFmogLC7aNokyBY6DVQrCxia1377Cx8BrBZhVxrYZe0EVKww6++k6aBA+OAy9fgJ0vwSoOwh2bQH56FgP798OoVNArFBDxcKKTWp+WyHYi167QwUhcVVEl1F3REY9gX1zCCEBoDtJuIahtybSSOiTHMuF4DroBKdk9cUokzYcvvVIChopKFytaYXVYKS1aNiHUdbHOD4RWRZCo3NXYOCawd/VUImA6O1VErYZM3NhwY/exb13NA6adRqgjQH5gBF5hCKlOgjzZFNQIcdLILqWi2aeWouyInk/oVSxHMyAokyv+cwYGVVdnNxdSWe7wIOXRktFMWRymdMZkUwyw2aBq7MDfrqK5yC5lC3nOrKkDoTkAG1XySuANjaA4NYP89B4Y5RG0WeyxcxoG0hSwWdAa1BYn0vhQMnxmNqnPKGYf3a44F7/99Qa2nj+G226IuYaaSLJwSBByIj0wgNzUDCZPn8XYydMIaShGJ8cs+ZJrMmaWFZ8PriHpsXA6pAoMR2cYegSj3ULtzQtsvXqKxuICko1VuM0GUj+QBgM1UjSo4iSLL+7j7JxznQkRSuJoUjiMREhp5Q/Zv1gcs9CJIrrQ5WB6JVjDoygcOYTBc6dQPLgH7sSoNA+oO+EHZFOUL95nbvUhqakMKOY9oJaa5hqkhPNesYjKpoM8UgkK+0RlKcn7+ZqZhobArg+GFU1L0Ys/7ZRLIz3LaOzTrLgn21oCJ+jCbjbw9sYPkgWMtVX5dwUBmZxSkApnwBqsoDI9i/yFS/DOnkeOZ6HNJk0P0eYaOh8W8Oy7v2Dz8UOU6fzN2AKamcWQordWGEDlxAmc/uMfYO6dQzAyjJVWS5z7mLU7FCUod7tY+ulHrN+9g8bbBRgdZstxepExKUwdbT3FJiIMnjiK0fNnMXrqDJypPfB1D0FM2r8m4I4yhB7zCem2KYDQRt7UxWyu/vo55q//HZ3XT5EuvUVZozGdChVsGhZqjov8sVOonDmPPZ9dgzWiACGZTnRUlDXKNrQgfjZilKkDa4soYuceMo0kuyWtbmDz3h2s37+H9Qf3kGc8BJs/dOHUyLiJscPJuefixJ//F0xc/Azp1BzaVg5NWvvLvsaYLlr+R+jqbM4qQOj6AXZevsCr779D8GYe+uoSKiapsYzHCGTqJmDO9mCNTQr9tXTyFOyDR9AwLflOMh6gBjNiYybTMrOmowyIJkvyM+hirvbYvGUjH0UodDr48PMNrN6+iXTlHazGNvJ8lgmSBRByT7DgO3mMElhf+Qr6zF7Ew+NosskjOrcYFusDAi82wHm+xBGGdUMaAm+v/4DV326i/vQRikmEUc+V7GBOrMl306dm4R4/iYOXPsf4kZPYSHXsQBO/AFrZs1EnuYS9HorUe61tYvvdIqp//x7Nxw+hoQPXipB3lYRA/Kbo99CjJtAifUbqMJ9eEEMV5E9dwNiZ85g4eU4AYU23ZH2QFWFFMSxmOpNGyXgJfh/HRH5jA9bb93jx83XU55+j3G1iIAlQZIMp7qER9bAU9tAtj0GbOYB9l69i/PQ5tEsDiDkUyaQOypQrG/X3AeCuHj9zE+XjyO5xP6JGguI/BYTc07JzdZeez+kw6Y4KvPXjbHYngxk46ztdK+2e0t1zr2Qx02cCypRVfl+ZvHx0QWXkA/c7TghVhJVETdCIJ5sA8ucLKM+AoeQo9wkvokEke4OsuCw6JzsDd9kP0p//JHO1r5ZggztzKWWuIP+YfI5M+uA4jBfTEHC/jlW0BQzillQc+CM/QBxFAvwTw4Wv2WhFQF2yG7nHU2vIe8NIMRWBYds6ao0aOt22PFOM6cm7OWU0xtMlqGNj7R3mXzyEv70BrdNEznMlH5GfhSRTtnKHJmYwPrsH+w8dkub82vI7NHY20GlsQaOPBjMhCehtF26+hOGJaXiFAUQJAWmIrh9ianpG9ur19XU0qmvwt1ehPVhup+zi8hcXKumVrq7BqzfQef0K73/4Dt03L5EyU8ZmpgxpniroVSZi5LFOTmPii2uonDyN/N69YjTTCRkAqxz4hEYmgFBRs6Q3SnomCwPqG+iiSECYhvDCDkrdFpZ/vYH3P/2IeGkJWrMF13ZhxBE0vwOLeidDF/ti7+gRjF+9Bu/IMVgzcwgptqTm36cgnxbCNlw9gtfrIhc0sf7kPt79egP+u7fAxiYGMv0AtTCZAwZMEcMCnVSTLrRk9shUTrg7UvixeHULg3ByAzDdPCxaVg/kkR8bhjtSgZF3hVLjaDq6bxdRfz6PlYcP0VpZhsvD1tFhO4YEp4rrV3kE5VPnMfvl72BP7YFeGZFJpXRR2N3NxvgsbgjSOFVxgjas+o4Awo07t9D78A45v4syOf08pKCjTsGr7UAvlmRCOHn1W7jlAaE3sfNGQMguqTgysfjJ7Nk5IVRuluSKM4eKgDARasv63XuoPniIcHlZxNnyMJukbMagLyqpJPljxzD85TcYPngUualZVDkNpmuZYcNk0KlocdSEkIiNHPUg4x7w0BzSTQQfFrH58BG2Hj1Bc34edqsNo9tBGnaRK/BBd7HTrKOlGQgqUxg5dASzx49jYHYW7ti4aBKps+NzaIa+FJ2Nd2+x+uI53j16AH11A16tCcaHGKYmHXmC2jYLv9IACnP7cezrP2DwyEnoE3tQ7+no0HpZZPkf9WQZy1Dhw8xI46N4Wv0TAaFpOLC319F7P4/3//wb6i+eAFsbUqCQnikmGDKhVSZFpFty4kAqJkGEziKaTm1iv8b7mxWpnMiy+Ob6Ih2B0342TYTrmYjg3tBJ7wJaDDjWdcxevoSpSxeRO3gAPU4ISb3l+8gksifvZelcSwl85vxwAsKpiENaag9JHAgVho9IIKdGTzQqJcOUgpHgj1S8xuISVl8+x9Lzp0C3CyNil1wTF1tuXCKM78c5MC+I1BHDBmwPDovp6RkMHzqCwT2zKE1NIbLziEw30x2rTE6/60vWVNH15DOxO5YZnoq+gnuQTd1xowF/q4q1Vy/QWl2RmBjqTwueg1anK5mcXMu2vDwUDh1E4dABlcfEop9Opdmhp3h4KviWS5QHuKwVocKTbgXkmKEVBdC7Lay/eYX66jKSVkt+jxNcmTCChWoMNp/bto7p/UcwPnsAujuAhF3HOBGQpgainNPGaiKbBTincSBW1WqxqvffdXQRAxexksumg1lPWQ5T9uEVXTCzGVHgQ6PpiYbG0iK2Fxaw9ugJ4vVNFAmqJK4kQeD7COie1kslrmX61BkMHz8p2al15okSLEahWPATEPLPiLW3UFwVCFRRQGpShWYTva0qXv7zH1i7fwfmNjujMRzqW7OmmJ8m0hQozO3DnsufY+biZZkcR6QVZxMwrhlO52Rmzwlw5qLHPE8WZgNeXlx9k41NvL9zC+9/+wXh+jKsVg0Vnc6jfQc+ZRAk1F5xhyQgVBpFAsO+qUIuNeClFnomTUMUQI+jBHGQwDJdwHSEGqdPjsM5MId9X1zC+Mlj0qSj9Qj3VXGmIyWRsJ9bfZjIPmzTrTrh/e7tAkKe5uoz0NCBU8/doI5d/ajS02QTQmmaZDEVGSDk+dt3+etriPod+X73nQ0Ijw4B1FEufZDCu/niGbxGHR4n8gQrPB/psJcroDg1jZmjx+CcOA3z8FF5rrkOLWrJtzfFuO35d3/B+qP7KAaBeAEwvJ36Rqb17th5cdY+++c/wdy/F/7IMJZabaGD5gwLo7oh8Q/Np0+w+egh3tz5DdHaOkpBAI9Flqkm3JzUVuMAxswkcocOigto+fBR9IpD6KYWOiH1zlLOK0BIUzU2NSwLOZ5ZYUcA4evr36Ez/wzp8ltUtB7yrFEiWv6vvOk6AAAgAElEQVRb2LYt5I6dFEDIn2+PT4g2noHc1PmzgpZYd3EbZdPHhGWReq/y6PRMb2+FXfS2tlB7/gzbz5+h+vw5bE7VSWumHIDu7WTHJDGaloWDX3+LiQuX4R04isAtoklr/x5p+RocSm+0CG2deXf8LiZycYz2wlu8/+UGmmRDvX2NChtUPNuoF2O9x2Y13XWHRzBGacfpcyidPIOGaaOZxQaJRjjL3+VTSmYKGTw2ZT0EFXyGM2ji6iYKDMQOAyzfuon1O7fgv30Js1aVnD8BhDrZAjoCw0LHdDF0/DRmLl2Fve8w0rFJucZivkT2A12AyTCQCT1jDxJUqP2PYwWk7/6Gtds34XXbGLJIVyfYTKVu6w2NQJudw9GvvsX0uQtY00zs6CZaAiZ4htMckawx5TqqBSGiZgsf/uMv2PjtJro7a7CTNgasRGoiifghNTjR0WHjkAHmtgk/aAODg3BPnMP42YuYPnMeVdMRQNglU42sCMoJOPEk4OGg2laAsNRswVvfwLvfbmH72RNoi+9R9DuiZY16fJ6BZZqrlyrojk1h35WrmDp7AelgGXA9uep9DfvuZt6vFCnx6KvDZXKtaKOZ7bpcKwGEpBQKDFPu8MqgKtOAsw4OyMJhQy+j72eDCeXR9dFYRrlx0iVduYSq3FE12eubfolYIPM86NNCJUqNe5b8OTZ3lOaN4EtkAhkoFIf1jCUnrLX+RFCOMk7lCe7U++06vWc+agJYs6ZgP06JhoNkj4QyGQzlfViv5/MFaUByqmnZyhFZGqDMLRRzHBq5RGg3asI4YTNNd3LomTm0Eh2tMEUj4DmkaLwWjQD56UJ+d3pAaNiubaHZasigrJArYHhwSJ4NPQ0R+zVU1z9g4fUTtNdXxYneJqOFmMMyJc6Cc8fi8DjGpmZx6Phxqb3rOxvY2lhBc2dTXICVpl6TvNVccQDlkQmZFG5Wa9LAZuN6bHQcBL2rrNO2VuHX1qA9XO5IBiV/8YARsTgX+soqak+f4v317xAvvoNd25LfI4Wmf7NYLPbGJmCzKPjyK5SOHEM6Nioh3KT4yAfr31DhlLFjosYq4vDFaQQ1eEKj0mAmIZxOA26tivc//hPvfvwBTq0GJ4xgsSNCjQttwDllNU20i3kMnj6Dud99i3RqFvHQCCJY0nFlmGpPV8Wlm4Zwojbcdg0rD37Dwo0fgNU1mDs1FMVZUxcbcNVn1+CpFQGfE0x2MqX4Uo6VLNapRSEPmAx39rypnwmMFG0jhlMZgF0uQfdc5Lwcyl4RdtuHXmuiuboqznX8U2RkRzw8KNczbPgDwxg+exEHvv0zMDKBXqksmgNOaKRSyHjTIaeZdMrKmTDbTWjVTbz98Xts3r8Nc20V+SBASYRFFkJNR43dQy8HZ2gEk1/8DpNXv4FZyCP1HATscPUSBLQXFxqb8nMUahwPc25gskmw8AEGez1s3LuP5V9vov7sOdL1dQxkmV28sQxeZ7c8sS2UTp7E2Le/x+DcAbijk6jSgYk/ncYyBISkjEqfWdGwJM+SbGwb8EwNFc3ExsNHePqff0F3fkHuV4W0Yi7MsAvDs6G5NmrdFtLKCAYvXcPk8ZOYPHwYSb6A0HbQIA0w65wPsvBnrdxsoLb4ASvPnqJ+7w78p0/gynPNhkQs9vBBL0GNz8DQKOY+o3vt5xi5cFlyr6hN1U2lDev/Ulk/6lf/X6uuWeZiyf4/J7Bc1JtriN++xtvv/4rmy6fQa1U4WQA092t5f1re90PQZRaltG8a28YUbpO+R0CYUsOl1hhpkx6f0zCiMhVtlwUmXd1I3ySh0kQQU7+ho2GamP7sMiYvXYBz8ADi4QoalspzskjJzKY4pKkSkLD4p8kNp4M8COX5CEMp+jjN5R+0qI2hOU2tgWB9HQu372D12TO0lpYQ7Wyh16xjgPobh8CYh1Ms+iybB6tlyn4hjlmkbpsuDCcnRUNCmm5lGOOHDmL2+DG4swdgjU4godES7ct1oClgLkQplxfgLJqX7MwgiCH4tGnKtL2F1toanv/yM1afPYXZaSOnpSiRgtNqodP1oZPmzvBs18PMN99iz+9+D6eYh2ZTx8gD3RCKJyevLBJsk40tav/UwSrTKtOi4Tw85mBuVeEvL+HVrV+x+uIZutUqjF4i7AmyHNgNb4cBdHaZ5/bg+IUr2H/8DLRiWbS9NJaikRCbR700FCo3gSmbAqatzLl4/5VBSyZcz5RuKl+ur3rLJof955QTX/Gk+WjlzVqJIdB5A9h+9QprjLL58QbCD8sos9NNjrttoNPtSsOPTBCuuYNfXMPYpUvI7d8na6Qr3V1qO9n1VMHQSptBarTKYaIel4ctDZ44sdO2tjD/979i7c5vMDbX5NoVbCfrdFKv01OF19wc5j6/hpkrX8AvDsC3XbH6FkoTp3/Uc7MIYedEYWGEfiDTtaF8ER4t9KtbeP3Tdby+/gPCtSVY7QaGPe5/qhBiQSp0QsmV4pJjhpty8qXmkV1u7sFu2INDNMfnOXtxMsyMcM5145T7b4xOwUMwXMapP3yN/Vcuo5vp0QlKGIzOF90IZbJLnYhIKjh14kpOJAJCCjBScVVEFmfGAgpVWyprl2eBykLDl31PudcKZSk7h2W6ndGw/otVe/+5ECBHZ80OagvzWBVDl8cS1j7oKx0/e+jNFGhRszwyKvmtBy5chLHvIOKJabGapxkBAaHZrEHb2sCL7/4mmW8OQSU1aMJgUE6XdcPDwKEjOPbtN7AO7EM4MYF1XjfKOXQLZU3DCIkk1SqaC6/x+MZ1tOZfwl5dxoDnIk8NkLj6RajTabKQRzw6gsPffIvxM+fhTM2ha3poRKlEV5HjIJR76tMT5TEgoeUEhPMv8Oan79GZfy75dMPc13iRIx0NzcC2ZcI7dhzlM2cw9/kXyE1OIXE8mSD0mD2cxhI9wUZIGjCygfcgQeh30Kxtw29sI2zWoHfa6NVqYirWWVlBm7KYkFnNmRMzG0CmhZ1ejKZpYuby5+I2OkRZTH4ATRp5ZYCQ0CDUIzT0QM5xmtmV+O+WV7D54D427t3GzpOHQlPNZZIMAieumxYbWIODGDx2Upw5xy9/joblosE1mjWM+oCICyphwU0HdTaiWDNSN5zR0UnFpSttuZdg48Fded/a00dCjS3L9CcC25V0ZPV1Aw2YGDhyApOUyRw5CWNyVgChzwkRG4eqB4muOvZEkz6oayglMfyFeVQf3MPCP78TTeEgwWMW98NsS9/NwS8O4uSf/xV7rn6JzVxBprstTqjSVCQfVpcmLgkKji3GfYwo2L55U/wY1l8+RY8Gfd2GTHSp8efZEJLNEdIgTsklGBHQKxRhHDmJibOXMHvhMrYsFzXWdMzV45SG4EIibnpCF6WJXmTpGIGGchBg+d59rNy+jbVbt6TeHWIMgeuhl8ujmS+iUR5CY3gE0xcvY/zESWheHhqdc8XQrO/43AdsCgWp3GFFY1YSYqVTllua6bzF+ZPXWkzclBu5chNXjWmxAyArQSiU/Q0i22+yQHXR17POyBqlvCbynIj8QhnTKAMsxUKkNpp+BqIX5O5G8JflByp9/sdppOjAs+KqDwh3jXAyIzF+GmqCBYz2TWU+dXgQpUd2PSRonv9M1lvKuMRdKizBluO4yOU8dDodtCiV4BkrGbNSFcseur3TRL3eFCdQnmesXZz8ADSngB0/EXfZTkwgaMG26WavctPjDkFuiLgXotasod1pCY4qFQcwNjom2mJhhiVtbFeX8e7NM2x/eI/W2ioMDoBMXX6e7FuagcLQKIYmprH30EExkGzVd1Aj7bNVQz6fh8VJJ89WmxTnPAqlMoKoh8XFFWEtFBhaXxoQb4Dt7R006+voNFbUhDCTYYi97IBlShBr4/Ur2Uw+3PgR2uYqin5bCk5qNUTrkMTo8oLM7EHh8FHs+fobePsPoEMqooyjSVdjsaLyubIALxhZiBoLAgl9ZlHAQtnQpJuubW0iWXqHxZ+uY/mXGxgMQngcB3MB8Gcy3J4mA9TJjY1LcPzcN9/CLw+hmyuJ6YtMq1mg6cpa2u2FsP0GzNomlu/exOvr38PZ3oHXagsdhDa/3AxYnLFAYgA7VxMptPx5/JwSHKmrzhI3fuaF0FSGhz43xQAROqkPPU9qqSPhlLbloOjmRLdgRz3E7bb8OdbNLOYD8sp5WJuuTAjHzn2GQ3/8V0SlIQR0xcryz4RLpDijICDkui15LL63Ea+sYOH6d9h6cB+5nW0x5CGgp3sk9T1b5G4XSihOTGLyi28w/tlXordIHEvlaPGw4rSOwFyAsVr4sqFkPHQ+qoycIGV0+dYtvL/+E/w3b2BsbaNM+qpQtWLZuCna1r0cBs+exsQf/4Di9B5Y5VFshQl8LlQGpPLQIyBkVyTrTHFD4nPj2T14pOkEIT78egt3/u3/hr1RRb7ZlgwfSsIIp31STA3IxurN7cfE7/8VQ5wkTU5Kx7ZDpzCCYSmMdBQNXWhvdLwNtraw8+EDqr/+iJ3fbiDl1JmLk66d3CTjGDvUJeaLKB48Jk6zB/7wJzQ1C00W0HTi/DT3TXbczEY/A4cqIPXjX1zU4tS2vorwzTwWvv8rWq+ewapvwyVdksYq7P70emiHoYA+x/N255Ca6OwVZVRFTOgyqRdzFxZYuiHanB7NbyjqLiiDGSNO4TJHh13ZiBpXEy3LxvSVzzB+6SKsg/sRDldQJ+CLmDvG5gCpo4rcRwpcyGBuXhsaTbHbzZMiDBX1UYAXHWEjWEGI1vsPqM2/xvKDh6i9eYN4qyoZpHmT9AhGfihRuAAEPgPcMBlunB0OUcB4D5WZRKc7alno7leaGMfI3jkMn72EgUNH4VTKSHIuupYh2hGGv9oGqbXUJ2WGMQROvLboweW1aqoJ4fOffsTi/Xui33SjEBWaDQSB6hRK+CwNdnSMf/ktpr/9M4amJ2EPloTazY645AwyoDfV4FksJakFZue7J5NEw7ZlD/G6Prrv36Lx8iXe/PIzNl+9lNBYUvI914XPwoVRLiywZqYxePIkjpz/DLNHTyLJFaQgrvldWKSHu8ygi9AjIGRHVOeeZWX5in1AmLmi7QLCLJvqE6c0aVNklEKZNnFaxWvDCZyhIW/yDDCw8/w51u/dx6u/fYfo3SLG2FIgFcDmHhQLPauRRBjJrP7Hr3wO7+ABbEcqf0kms+yeUvcplSM1mpzcqi40i0h+B06KmANrbm/jzd//is3bt2Cur8FNIjEu4fPNa9vi9eUBNjWDPV98iZnPr6GTL8F3OMsiBUmZ/fB5EuE+zxKDWiFD7m0acn07yDMfrOML9XDp119QffkMUXUdBQ7dTZqdGJIlm5AVQqMYuvK6LizbVYUMJ3P8LKQIN1uSKcb34n3hdDVnmELZI7CjCUAjSdC0TbQKLvZeOoeZ82dFX60Pj4lBDqdgzEMlg4AW5hrD1oVSSQ04jSgSGATivIZiYNCP3WDRJgEKHwFhZuIjOprMzIhnOjuoQvnKcmL7lK9dZkO2ZykTP5pnhChGdaw/fYyF324herMAfXUNZWowqSFNUzQIZmmiMzuH0RMnsP/iJfTGptAtldHl9U5iOATNfgtOYwcvv/sbVu/ehl7dlCljgSZX8uxp2NEdFPbtx/6rXyB39Ai0vXPY0ikxUDmkjAQphpFQBZPNTby6exvbj+8hePYQBe7rZDdkNLMgTbGta2h5Ocxd/RLj5y9h4PAJhPkSmhopw4G4aLOw4qSKZz7XI7Wlnk/K6EtpGHdeERC+x7CpocBrGKaSeVijBvLIEVmrdJXMjY0htR2EXR+R31UmRASGSBA2fYQNshdCBJ0mWrUquvUtBI0dGIEP3e8ibbWRtjpAqwuLbqbC0KGJC6A7NnbiGDVdw/DJsxg7dxHTlz5HXCrLhFCagz3AEbyaoG2S9kbJj45BFrFbW2i9eonFX3/G2u1bKLE2EEaPcrVlPlpL6yEq5OHtPYjxC59h9stv0PLyaJqW5GcKOV4aDaqxxKEBr5/dY86iivCRGB+edaRfIkXF0CQrsPrwLtbv/AasrWCIyIUu5DRXIV1U07GTAMUDRzB69jKGTp2Hs2cf6polDSU6epNhwOYh26N8zqmaK+hAgVPe6ip2Hj/E0//8d/TWlpFn/FRm6kWqHBuf1CMe+sMfZVjRmZpGi1p0hrhzqkpw0GoJDZUTWTPnwvRs6O/eoTv/Ast376H1+hWS5UUMGDoKtgnNoXGWJk10ybLj5JQ659Ig0kPHBbDPXriELctDzbTRlYxR9kt7UrfwKoVi/pNKrTRq2QIKt+fnsfrwAd7+dANOoyG02JLE1wyhNzyK1kAZ28UiSgcOoDA9K5p4AW8CBjNTFwX71P+yAEJlPp25VEtt2xewKMddFfhOWVLfwEUZnyiJQZaZ18/K7csLpDOlfuoujTQDhARtAggFCHMvIfOPtHi+R+aHwTqIE1k2TMg4oSafk8C+O1b2Wfqu0QI/5axQE0IBZv1cYBmUUKeuTOIEgGYxUkraoQY7woDYbYipWo2GcZGuHFXlOsqzxuGUKYCw2+kil8sJhbSvI+z6Xayvb2N7u4ZutyUynXwhh9zAEHSviGorkAkh+WMeYyJcFzbr4yiB32ij3W6g1WmIBwsb+SxOCAiHh0fkvyMotI0YO1sreEVt+4f3aK+tS7OdOYUWHW3J9nNcDIxOYGB0HBVGoyURattV2WNItS5VKnBzBSVf4b1gnrebRxgmWF+vwjRsFAsDIg/kWUGNZLu1iUZ9Cdq9pXZKZ0Gx4u5pGLIsDNCW9MFdrNz9DUs3f5YNvcJAVQmO10T/QDDYSmPkDxxC+cQp7Pn6W1h79mCHm42gJw090vRYvHzSpbAzCpxQFjKaKrszXPy50Ee0vCjdrNWbv6J67y7GdF3csfoOj/wGzSSWMFp3/wGMXryE2atfoemqTUwG0NmmSOcfAjo3CWC1a5L9w1ye1z9+hwFqEHwecHREZEQDNVbsDicqZF0oUiwlFbVJDCHopskig5QDuiZyI+Skk3mLJEb1KNbmpCsV+1nuF7QrprSYVDwJRSbtLkcRKs8YLgRNOoxRZRzjF6/g6B//G9pOXhzN2MXj+JodRupY2KngZseu2aCjI9ncQOfdWyxc/142x0FOPGi8QzDHDV03JVpCGyhjaG4OE1e+xuilq0hsFj1qusJuOGl7BINUJVAzo6hnKlBa2fXqcJMeSlGIdz/9hIUf/on0wwfZvCqWKtpoPd6hyYljwxoYwNCFc5j61z/CG5mEXhjEDgGhCFx5kJHTqwooduWlg53Z9RcsZlZ2AHbxf7iBm//Xv2E0SjAqk9sUdFzVPRvVyEc1DpEfGxGq8sy//O/wpqah5/ICBn3S0liYiZW6JrQNcvk9Xg8e3o0GNm9+j/Wf/4bm6gqMbheThYLQb9IwFDMeUlo6AxVMf3ENZ//7/wk/V0SH11ULxchFIefMTr9fdGcTcIGDuxlf3CgB6WmsrAgVe+G7v6L96jm8Vh0OJ6PsGrII6qVoENzkiyiUy+oe8TmIFHUjFn4ZGylcWopaSgdfgt0cKTPNptAujEFFn6TWl8G97CbTfMc3bHQ9F1NXPsfYpYswDuyDP1xBjRrCIILlh7BJ65XQVRYAPDxoJkOQpq4lCwIaYzikmMqm20HcrCNY38TGkydYf/QY8fIK9G1l3lPOORgayKMddOCHXaEUsqkkzz43dQ3I5zyhfpGGTkdF8u5JJ29FCTY7HUT8vUIOc9/8AVOXP0NlbhZaZRBd10EbpLClor/i4VCwPbmHDBTnpk2KKoGOGQVAp4OFX2/gw+3fUH36FE6riTHbVrQgHthQE65WHMA7cxmDl7/CnlPHUZqaQIfrT9OFik09BteLZP1k+jtSOWk4otOBMY7htpqoP3mC6r17WL17B/77D8jRCMp1kS8wODtEh/fWdeEd2I/S+QuYOX4Kw3sPCJWrRfdE6rgcE65HwBDJuuFzINENNHTJzL3lvmQNCFm8/H9ZGKAMij5JlhCbb2ZRiuRdQydmtlskgLBkGxh2bbRevkSVgPB//BW994uYoaaSsSRmIhNSzge2ohClAwcxce4iRj//Au6BQ6gypJdFBSegnHQnpP3R7jwVTZyySVcxQzzgSQmk7tmt1fDu73/H9u3fYK2RrhXAIQiWZlMiwIoNmnR0CrNffInpK9fQzhXFTj4xLCVJkLel7jBBJ2hJnJ6bs+XAI4BjU64AAxXTQfzmtWiFXvz8EzaosWKjjmDSc6EXijBLJdjlMvJDwygMDyNHXavtIugG6LTaaNYa4uSYrK+hUdtC2GmKtrns2BjO5cTaXgKLddrXG2jQeGt6AoMHD2D06tco7D0g79MkaCSllVN8WsPHbGAokMIJIQsXnUCcAFs0hBmlK9OFqiRFVftk/X+51spslDb/ZM8q2YZ0/bmfZ5QrFVehCiY1UVRddjfxMdjZwtL9O3j+03XYqxtwt3dQ4vQ+In2qh1bOQ1CpIHfkKEZPn8bshQsICoNoGA66zGsUOraFAvfoThOvvv87Vu/cRELDDrJYCAgZ05QAW5oFZ2YPZi5dRPnsaeSOHkXdokmYJRRgrdOF0Whjgusk8LH25jXW7vyCtZ//LpN/nnfc+wiEeEZuhiG2U00YNyPnL2L0/GWkQyPoMIon6MoaIl2XNQVBIc8hGuvlfJrKzGPhl58EECaL7zBqGihwH/d7aBs66p6FwqFDGDhyGGNkLJQr8rM69Qb8Wh1hs4G400YsDrZ1eSVhF1G3Bb+5jahdQ9ymfllNWhWzw4HHSAPdlnM4EUMkypVsbIchttjwO3gYo2fOC3W0Vx4RSicpbLS/p1EMPXNCRzm3k+lTZlOq1USytIQFsq1++hH5dhsF0iTlzGb0RoSWFiFwHejjM5hgBMTv/wWd4gBajit7E5uUnIhn5v5S05BCaqW+PDPS0tUZl6PJBLtgaBh2TLTmn2H78QN8+Pk6esuLGOUm1GMsVSQmdcxC2wpjeHMHMXzqAiYuXEF+/yFFtUwSMVdiXicLZU7lJO6GzyabLmmCst9G88UT3P1//g3+2zdw6jsY8DyhELMR0w5j0PBo8strGL12Dfbp0wiGR7BFh3NSvenq22ghDgKlNfcspDkbE3EIZ2MdizdvY+POPezcfyAAd9A2kNqa0m/zM/k+oq4PNzWgl4eRHD4ugH32/EVUbQ87bEpnNH6h9RIs6XTKjiWugg2uYcfFiOUgrG5ga34eb27ehNPtYsRxMDY+icr4FJypSXQKJWwxN7lQQOJ5yiyuT0tSS303CqivA/6UBs79QEy1+s1q7sECCBUoVEHtKqNZ6fOUS7bsC2oS8nFCmO0X/YnZLqXzEwdPaR5I3igBIVlGoTRbA06V2XTiWZ7lH5LtQtqomNVI2zp7LyG09DMFKTdTlJ+++VU/vkI8gsT/InMQzVgxCgQKleLjd5FvoZr0nFT7aaCMJMXnRFFV+eKzx7U1RHdP15V/V6/XUa1Wsbq6KYAwin3R9g1WBlEcGoWRL2G91kGHjWLTQzFfyBhLKZJuF83qNra2NlDd3oBTcODkqQtkHVBEiX4JlgnX4eTOxFZ1GY8f3UFjaRnB5pY409oSOabBzeeRK5UwND2LwtCwMCxr9RrWVpcFUHo5F4OjE/CKA+KDQK1gu0PvAe4XKTqdAI7lIp8roNvqCKvGdfjf7WB75z1dRhspHYF4GzyKFTUNxTDEh1u/YOXuLWw8vINcty2dMpMmANJtpC1xD400QvHQYQydPIM9X/8O+vQMNnlzOQkhrYoFgRiHqFwz1n4EXyKwzvjepOTQiCJP2ka7Jdl27xk18eQR/IXXGCY9MgOE7M6wmNghx3pgEMOnz2KUxcj5i2g7OckkYvdcvKCoS+NF0AzkqCtobCFefidZfQvX/4mhKMYApyHUQkoQLzcpdtp02AVP3CnJuaUlK93BgnZTjDCsNBRuO3VuAqMFFFqwScfo8YFXrm6kG/Hppw6LU1E2yOTB54PrKN0JQSFpV6HrwZjcg6mLX+DwH/4FDbqZ0U1IxucSxCZjYXYv2NNgt4kC8WBlCbX5V3h/47oY/5Tp+ElHR14f5v7pBqqk2gwNY+zgIYxdvoahc5cR8fDgi+s22yxUKpYmhgYSgN3Xs3Ekr5EeFSLXaePNjz/gzT+/h7m2hly7hQoD5VlAR5EUzKSn5oZHMHL5Aqb+5fewB0YAl8UvaVgMVKeLY4Q0CaULrgBh34BXR6HXBuqb2KBV+c3beHf9BiY0A2PcREK6fpnQCzlsxBG20MP08aOYOH8RI19+AzByhJRLBs1zssv7mkUvkKZqxoloyRg5wanc+p0fsfzL37D28hXSnR1M5/NwOYGlnkA0Dg62nZxQaY79y3+DNTEl/P1Wzxcwr0Cf2itV0Lai5anogk+z1pRrn2n2kNBh89UrvPnuH+i+foF8uwmqoNgFIujhVIgao8LIBEZm5iRkV6MjbBCB07OQ/PQsNJ5dVIl06SXwCHiDAK31dfj1HSRxW1ETOQHnNktzIdqYWw6CXAHTnxMQXoJOzU6ljB3StsMINvUOYijATp9ypqTYXHjlWdyAdDyTHlzNkGupB6RDL2HtBe27H2Hr2XNxgqNYnyYJ4oRp6WgEXTEdMlwbsVCDVHitOHoxfoJFqx/AJhWTjRTbEVBY8zsyRYtNHfmjxzF47Dimjh9FbmYKGBmCb9syTeDmxwOl4HjQSHMVgw4+Y8o912a2VRxhmwHbjx9IdAo2NjDMPcg0hTrG+9qOIzRCH72ZA7CPnMaxq1cwcvgQwkJe7k+blOee0lt6FkXmdAf1hW9JWi2pwYbvw9zewuadO0IFCl7PQ9+qokhdoW0LaFxuNoR6Vxwbw9CF8xj79mvkx6dhDQ6hCV0KMk6MmeHFzZ6TBzIfSO1V1nEaAq0nVvC7gDALJ++Hv6vOjur29sfNXOtiKU/dqqEL+O1BSloAACAASURBVPWzXNgiAaFnI1h4g9qjR3jx7/+B9N0S5qjVSwMwmNd2Xckg2woDMcDi/s+mCYvWjSgRmj2vQY+aqigRMxc5dFM6SvNZUs1AHvJSELfbcLa28favf0H11i2YayvQad/vshBQdDFO+6lX6w2PY+/VbzD3xddoe0WETh6pRY2sKgrElCCNEERdmRBartIWkfaUdAN4qY4R5nBubsB/u4C7//gbll6+EN04O6uVyUkMTk+jMD4BvTQII1cQCrFylbUEXJFGRROCeGUR0eJbbCwvora6jM7GmrgiD9kmkk5H6FBg/qBjw3fpqujAHBvD7O/+hPLRE3CHh2Vi8f+R9RZOdpxp1ufJm3TzYjGDqsSMlmyRZWj19NBHE/FFbGzs37YYsTEz+83sULfdtlsmkcUslVRVKqbLnLhxnjdvWTPbExXWCAruzXzzgXN+h/EC9LpLyDjrZRlAku7LMOsAka32MxyWxEmNqhCn3E+Fe8QFm9oSxIxZOViFyCsAGoWTVzKyOKcjlo/x78n5HzeEtttAtryGpXt38OL7H5CtVJGpNZDpqPeTFoM6AU9Dg8ifPIWBkycxfOIEmgI7UZ5YHhUpK24IW3W8+9O3Ahlx3y8g2W6jh5ImKo38EOu83yenBHQ1cuECek6exCZBYZx78ErtBLDaHQySRuh7qG1sYv3RLSz9+G/wygUkmk2RErJOoJe63PFQIrBh70HkT5zG2CdXkBibgJvLQ2OzSmS8xDJxu0UxPRvCECmenwtvsXT7JmovXwhUb9AwkOXLRSlYQkONz+ExksdHkR4dRcJ2pPB0q3V41TqiZh1+swm/1ULQbgtciTWQJpRJbg9d6KGrYmhkw9M1BPAd5yaYREdl1WDWbKHTRiEIYO+ZxdDpszhy/XfQR0bR4v0o8S4EkHlyTxFkR8sBn0l5y4LT6UAv7GD+++/w7sZ3sIpF+Rl7kra89mwIGZjesXR4PUMYPn1eGsJgcAht2aaF4jMUq4/Kn1KxZKxHorZ8r7z+BBZIkIjvSaRGf9JE+/1bVF48xcKNbxG8X8SgUJc9oeYyZ5ft5HbbRXJ6L/qOncL4x1eQO3AYlYQlwd60KYgHWSKJFByJUjbyLkglHiCoa/41nvzTP6D66gWi9VX0O0lkKEUOQrQ9X5pC+9hRZM+exejnXyAcm8B6m5JhQxo5Ip1JjfZNDW1TQ8fQMBL6yFSqaLx5h9LjZyjcewizVobZriOiEsakNViXZ7FP9RoHOX1D8PYfxjAHeufOY8e0pSFknqM06HwGS0PIbSejZ+hzjJCFjh7WC24b7VIB2+8XhcadTyaRy+fh5PLQs3l4SUZmGGgwN1Jy72KUVNwMxiJONRXq5ujtRvZ0t4RKldH13vGa7TaFqiFUA6F4khQ3XrTzqDOjOzj6j37j3cb0g7/D64RxKIyHkpqV8RxU9onvNAbESKNJJ7vaDvLzMKLD1BUMT8GzVOMrX0O+9zgmSa0Nu9+UikCKs6bF963QcrvPvN3P0VVyySKKDaErG0A2hdz+tVot2Qzye+VrOcg4EcdBp91BsVTE9tY2trcK0hz6XhuWYyHbk0O2fxBGOoftSgs0QjnpvBDa6U3mWdCuVlDd2UG1UkS1WUHPQA8yvTnYqRTS6RwybN54DiUoLkygsL2K588for6xCa9YhpEIYZmEWCfk6+X6+9E3Ogabg5uOG39vm3AsAw4H67k+mKksLNopqNhhRIxHX64iW5M6n0qm0Ko3hJJqmSaazSIKxffQ7i+VI8I8KP3iBdobBEjXa3hLbPCDO6jOPUfG72CAlBufsgCuwQ3xi1UiD7mDhzBw4jSmPr0GjI1jg0QqFkUkXXqukgzxZuZDSWiKqpNnYyNBlVGIvJUUzbvBm+LpE7z65o/oLM4r7TlfJB7enMzzhtI0FFjbDAxi6uIVDJw6g+yhY0LLamsGXEoxIoI0lNzT10j06iBR2kFr/g1W79yUBmqEkBQapgXZnIDPrDNO55wk8tPjSElkQUq8SY1GExV6geplJNym0K+4OyRNUEInwa8RoNfn4a/uSQ4nOFmjjE3ACZzQEL/L0zomVLEYKxJdnE4hO3sQE+cvY9+16ygnDJRJn4sPfCFuUa7HQoPNmRZhUAvReL+IrZfPsXrrFupvXqGfxM+AuOYAHZ0RDDqK9GEMj2D88FEMfvQJ8ifPylaBhSTJeFJXcgco2XosCngjU9CsNgj8H5sni7LKclkeLG+/+xZOsYBspwV687i1rHk+6lxRc+IxNo7hjz/C+J99gUQ6j0h3ZJVOaBE3TUHQET01w2bZbKq4Q4mnRrpZRGd1AS9//hk7T56iNfcWo4aJAT4YOh2R+pA2ucOHs23j8KVPMPHRR8icOCVS0RofxpT9ETwUl0ZCtaV0g9snjxsLHfm0g+0nt7F851ssPmL8wwbGbQspNkSUPHG6YtrY1i3kjhzHzKefo+fAISTHx1Hx2xKtsRtYKpSvWB7aDX7tbgdjPbbc1JovIJ7amzlpCJmzmWuxIfRh6iFcyhV0AxUY6Jvei8lDJyQE2Robgdumv85DRxpC3kuMoOiI5MWiXLPZglatCtGzurqEzvYKdMHsa0pCSU+sHwiEw8vmMXnxEkbOn4e2Zxrt3l6UCYLgVksM2urCkK2SZA7xWlAGcl7wVsThkYZklIDleghK69h59wYLjx5h5+Ur1BcWMGZZ6DMon+OmgxJDT5D7Hj04fT2I7Aw6eiqedLLJYcHeRLtUkaadECNCYjgVbnTaImtk49Pq7YM1MYHp06fQd3A/UrN7RC3Q5kaB6wbKOAlK4MRR/DjqucGa29IikSP7W+sovX6B519/BXdxEdlmC32WhYxpij+vEbiouG20soOIRqdx6jdfYOz0SUTDg5LRVerw/idF0RDJIyeITeZjOaZ8yNCL0/n1dazfuikfnDqnm4QUmOJH46Zxkbhn3cDY4UMYu3IJI3/2JfxkGp2EiSrVSJyQcvrJCAgSlUlZpueJmnMWY4GGDiENohFU8g/5cXeHE7FaPz6T1JNdSV1JXWXTxuKsFnTQIgWQIdymKuiC5SVUnz/Di3/+Z4SLS5ixU/CDFlpBS6TMHJyxIeRmp+fwcey5cg3ZA4ew6fJc0cXfGPFZ4Cn1gfjVuFUnLc7gsE5tqpgBl6yxISxg/g9sCG9BX19D5LfgOUrKw2KTRSIR+WH/EPZd/QJ7r3yBpp2FZzOnk5sVgkw4aPQkv49NYZSgIkNJrHnGET5khxr6LBt2s4FgaxN3vvkKa2/fIilo7jGM7dmDwdm9yI1NIErnJKuN1043xp1yaolX4YZuexXeygI2F95hc+4NNl+9gMVYBvp62y1FVU3aCGkhcJIoE/iUzWHP57/D0MnTyE1OivSyzMJR4waYkkZIpBN9MSRH+iS00nLDdkF4/Gr7K0RAUXJ0CbLxYEq1fGpLSPqwFGdsxlVDqOIRWNvvTuIUoW93IJiA2aohtTmPhTu38Pz7H9Df6aC34yHd8QS20OJ5T2vIyAgGL1xA/8lT6Dl0CE0YqIpkSkVesCFMc0PYqmPxhxsCAGm+m0Oy1ZT7jQ1u2w+xwnxR3tPnzmHy8mUMnjuHlXoLZZfZpCQW004SoieRgMNJfq2Ozee/YP6nf5WzzisW0G8kkE1AQpkZbl4jFXJ4HOlDxzDx6RewpmcRDAwqBgFBEjwS5Wyjx4fDogBpbuzfL2Dl7h1UCWKZn5eYAzaEekCPPFDn0ZjPyjMocojHYcRViKjRIr5Pztyo3YbfakuuMpUhpBMwesaOvdYc7nShHH4Q204ieoSpyKCck3+BqqWEeCIlbodwrROncOT6b2GNT6CTTscAsgDw1OYlMkltVxsfxk+kCOVp1LDw4w15boerqzJ0H3Ac8bl6rgcv4aFtaGgmcxg4cRb7PrsOfXIaweAAylEgGZuUUavkcz546P8OkGAEjvwUiqSqFM0eHDOBXub5rr1H7fULLHzzNbz5efTTBsGBEDUJhoFWBGwzD3hyRs6PqcvXxE9YoYKFzyrPl7OBjZTMv+RLE0jF5goYZEzU0jxeffWvKD5+hNa7N7JZy1GOGFKurbzv7bFx6EeO4PB//RuYM/uw2iL4h9YTQ6R8In0kIV0LUYOPIdajVJZsl9F8NYfigydoLi0IfIp53aYeiHKBKg0CoNjAoGcQnb2HpCHkUKNoUTJqChSGDTufQ2YMXWHNxYE17TOUQqeESMyz3JVQciqguJWiB4y2EULleEZTPlxtuGi0KbtXU2hp0j/8X6waVbm1vzaH4pvj+UuJYLztUwsalXsaHxWq4eoGWIiqQEn/+SrxL0nj1iV/fgCXUU+VGDIjulRmLdJ/x2xkwqMoTSU5lRg83tNUiikVmkorVD8P/fimUDy5NYyzZ+P4i65FpxshoYijatFEMrT46AmdofVJlhofhMnHPvmu3l6uVWkIPckTpy+80WgIR6Ber6mlkqZhaHg4bgjbKBaL2NreRmmniFqlAtdtwqByJ5uShtDM5FFqcGHhoLd3EEndlJqmRt9zYQfVwjba7YaoPgZGB5Ab6IXpOEhn8sjl+2IFDzOUQxR3NvD27Us0trYlCkkLO7CMULaH+f48egf6ke0fgO44KNUaKFcrqJRLsmW0kzaiZB56MgOLwyrafkgWbbRFmMftIJvBtJNCp9WGzyULB651SmFX2BAWI057eeMR9Z9tNmHubOPNjW+w8fgXuOuLyCJEv22DROWIq2AGc9JHELnI7j+IvhMnMXnlGrTxCWxwKhpPySnNoEySBYFqCEk44zRbZaOosYOGXtNCxg/gLr3H+v37ePndH6EVNpFq1WV7wo0YTfcMQK0jQtm2ZRu579pv0HvkBIzJGQSWLYUIV/nwPDHGB7olevV00AF2NlB99RQbd29LnMWobqCHK3J6pFgsJHSJZ0j09mDy/Fn0751Bqrdf1uzcEJaK22hw88KsDxqJ2y00Kg006i20Oz6sZgt5TgeJqCUynZN9ylVNGzY9kgxIjg24cgvE6NutsINOLoPh42cw8dFFQTCXNQMVmerG+VGUV3IySW8LH3oIMRz5qM6/xdrTJ9i6d0+aiz7fhcPsM06gREOvC4k1OTaOqePH0Xf6ArJHTqJFrLFg+eNUax4SlFLGodES/E35bQwpyLAgrdcQbW7g3fffYfH775CpV2STnDN0wXdXGRBsWghyPejnNPPj8xi9/hkSZlowzSS8ESFDWRbpeX7AWBIFEyIsRddYYhuwCyuovXmOO3/4SuSwuUZDqFspIVsqCVbDJISnBxgZwYlPP8Xw8ePwh4akoScBip4fStboPVIyc9JzLZEU+c2OIkCaFmrzT7Hz/A7e3f8Fjffv0UcEOZsoSsxILjVs1DM5mTT3nzyHsVOn0bN3L0oBsxbV3ExRq+JjNJYrSGsYH65dEzRz3RzNR2dlDeVXc3j7rcKB93bqAj0y+GcEJRkWinoSwweOYt/Zj5E+dQzW5ITEGnDKQznMLjnQZx6iL+95oloVf83Ki5cozb2Cu/RGyKokjypybCRIbi+Zkmy/6U8Iy7mAxOQU2rkeVOgbJHyFp4Y8DNT9KpEwJgE1igDGQy6l6YJ8110fQamEraf3sfXqhURLoFCEWaurjCf6JjSg7rkocVrd1wuzvw/O4CCcgVE4AxOC12dJ2yyXUd5Yx/b790C1BkPkOAxBppTDhWGbsBwb2yxiMlmMHTuK4ZPHMXjihNAmO44j+TySzUYZVULJnzkBlvkhoyRkKu/BblUUCv+PXws4Cytr6E3wZ2LjG8p724oCtPSUEAoPf3EN4+fPwTmwT/yXRUprIytuChWdVhrCtAXTMRXRNAZgrN2+he1f7iLfqCPve8gyQ5B5WFGEddLbenpx+ONPMPTJeaQ/PiNbkaobCKGOxSqbL24ASGQlCY8SXU4fuU0SC4seN4Td4iAuCtQaSD2k4x4hvlaVhNBgNAYBLLaNJgs/AoqYuWYAeVtDtLqC6ovnePwP/wBvYQHT9C5wCKb5UtCxHCxyij81jV76CD8jjfcYdjqMiGA9q0shxOJRJtBxJie3HryeBPZECRjPp2YTdqmEhT/+ATv0EG6sI/Ca6DDcW80yxGvnJlMIegdx+LPf4tC162iYablHuelRhItIbdS4GST5M3TR9tri6aQHndcGaymbGylu1+sVvHl0H/ViAUP9Q8j39iPd1wsr3wc9k4Ov2zJQpG+Kzavk+8WqAN5Ptt+C2amivryE7ZcvMH/nFrz1NZjVssAqKOWjhDiUnEkTTd5XpD1fuIqhU2cwcHC/SPM4AAw0C1rIDaEGkyRjbsQTzPjjEEUF2VsiSuAsvLsd/DViXoU5qf1hXJ7Jr1U4gZJmdyWjbCZ/XSrS68m/x5EcIT86jHoJxvuXmL/1M55+/z2Gwwj9YYSMyLxpF4lQIqV6eBjjV66i/+RJpGZn0Y4MOef5frCR5/me8jpItWpYufmjUCerr17CbtTRb7FgIkQrwgoHGSMjGD7GwcIVjHx0AcuNFqpyjTpiubADTeByjLMxggDl+edY/eU7bLx7jeraMgYMIENgDDdz9PbDRCPXC3vvIUx8+jmc/QdlS0gYFp/PQvBmgUzqIRU/UYgcs1KX3otVpvSUw8g59FExxWacyhPGaXGoxa2vYcj3zkKGVhuTUsQgko03z1s2nQmLWz5ewL6cnSqjkD+sItVKHh8p4MIqoC+csDBbMPaUJ3PaT9WIxyHS8DCyBw4IXVcbHESbWz6RyYVCo5bPS3+bkBBDeb6lESFL4uftm1j86Xs0385BL5UwyDxPnu+EFHFImdBQMQj2OYapi1eROXQYxuQkSmCmX6QsQNIIMoZC6BpCU1Xtgxrk8vrjCWIbGnJJHeHGClpvX2Ph2z/Cm3uDnkZTgDus/YhMZkO447pCVM8dPobpy59JY1jhIJaxFIS+iP+b6hvVlHBbqUiTmijW+DWWb/6AbXpKnzzCAL3mzHrjfUZbUeChmMkhmtmLc//T/4L04WPYYiPMYZp0IzwQlAWlQXiP10EPG0Kxx0QI1zZlU7j+6D5Kb17A9uuwwfxd9b7z/O24EdqpHFrTsxg9dx57L34iNUMjyQUFnz8qx5HqF75HPE8IKaSCy/ZDOLSC8P9oQeKTndcjB//SYIfotD3Ypo1cJocOc187Kuy82yApAMivjaHIPONmUFwtCnYZN4RqGfOhJFQC4mULp+qk7jOj6w+USF01vdiVa8rGLZaYqwatK+Vkg8lrnXYGA4ZuwmBTG8c2kTOhngPKP8ifl82i+nwK0GZKHJ2Keeoq5FSGYTyQ7n6b8baQv8/BBv8rpHxdfd1uBIVqdmO/Iz9P/Ln4etP2Q2gMv39uB5st5R2kZJSN8gCtApT/UxFRq6FcLqG4tYVqsYBmuy6WqoSlIzc4DDvfh4avIZnKYZg2KQLJ6g1sLS+htLGBZqUI3dRELprpzyGZTcvzPZPvQ//QWHw9kV/RQaNWRqG4iermFupb2/DaFZgJD/mchVxPGtl8BolkUlgHDW6qCVTj6062Cd+YVB90RuHZTDpwoCVMlMT36Mr7QrJpPpMTNSD7FGa51qoFVMvb0B4sFSLS+riF62f4e7GAcHkJb258jZ3nD5GobYvMiRIESttDnxNrRyRcnCynYg/h5NVrSjLKm5cvMs2UnNDzjeKNIaQzHlpiapAHLH+f24u8lkCy3kLhyVOs3f8Fi3duSdGWgQuDxTLPEM1CMwIqiNAe6Edy7wEc+Py3SM0egt87JBAAbhHpHeLEjMHe8nsGm80Owq01FJ/cl2BbHiCjpoUeSh04paS/mDcqJzNDQ9hz7SqGDh9GdnBYfhYa1SvM5WrWAJfBxS1ErSbq5Qaa1ZbctAlSiapluM0GOk3KRTqiqWdBpHG6L0AcXzYsPIhELsJtZ8JDNNCLmfOXMHrmAoZOfCQNIaVEovJiQeWRvKjkaLxBnSjAiN9GZe4Nlh89QunxI7iLC+j1KIniQaqhRulhIoFq0kaKcpyTp5E/cQapA0fR9DvKe0SCTJzvQuiChGTHQZb0VAqqQgN6eOFXimgvLUrg7PLP3yPfaiDne0LgIr6b07Ay5XO9fRjefwhDF85j6LMriBI2goBAE7VJZUPoBm35sGjm5oFMM71mycZFX3yD4pOHuPv1V7LJGTEScNwODAI/NIhfrMDCZXIaOZLpLl1G7/79qFLGJpuzULwXfHBwQijXHP2HZlK2tUGHQwpIQLC7Oof62ydCgCy/nUOmUUea+WnEchMvTBlxtgfm1Cwyh45h+tx5DBw8jLIWijFcHZKqKVTvlvJDqjNXHa5yYIIk2xAZzUdzaQ3ll3OY++5PcOffot9tIBmSv+qibRiC/N5JOBg7dgaHLn4K+/gRGJPj0gjSOsaJssjuBMziw44CZCjDKJXgrq9j4eEj7Lx4imjxlWoIJe9ObeI52SesBL19gkwfP3sB2tgUOpk8qiwH4zBgdYAqLLVG2Ay3upJ3R99LhAybJ8qzyxUJml+79QN2Xj5HZX1NcikJFqCUlIURr1fKIquaJs10z54ZkVqlh8eUv5Q/C6e51Qpqmxsovl9EbWkZzdU1oFGTmApO1MX4bxkoN1pwDRu52RkMHT+O0bNnoQ0OiZQ3MkmBg0hHSQijFIIB5fKe6Cl17jCPNGoj2F4XJPvW/QcoP3mGnhDISTSOyvijrLrlMdYiidEL5zDCcPEL59DO5ITcq4embNlYWPmc7gYtaCnG0ehItzy0l1fUsObBPVSePkGf10GOcBs2/WGEYhChkc7BmZrGyU8/Q++p49AO7EHF9VFr+5JhxXuQPgUOuCJKUgXkoyGVTEsRxuPE03zJXNxtAHfHtTFAIL4+d70lsfRQSL8kZtoscVioqAc0PdJZHrgbq6i/fIH7/8/fo/PuHSZMExb9u/T/sYGPQtlc2MyJPHwUB37zO/QePYFCx5etD68fDqakdpI7Qc35lX+E/lB1b9hsCInbr5Qx/83X2CFldHMdYYebftI3FUSgwWKdMrmefhz98nc4+sXv0DAd8cQK5ZDTM26PRHmnwbF1ib5oNuvS+BpWUgLChTAnxbuPhNdGYfU9vHYT+Z68GPENJwWNHlQ2g3EskoA06LPv9lEcjlDGRxkPAVM726jOzeH9rZsCY+usLCNFiTJfUXq0WSzTJsHrK51D7uhpDJ08hfHTJ9HKZlEx2XjSU6fDdNl8qIYwkGaQag+O0gCHxst4K6iGQqox7IpEuw2h8hCq36UvSOAfcUElCpUYLS/nE4e0/Ho8U4X6qgv5OHzzGO9u/4znP/0kkQ9sjDIxZIRyv1IqBXdkBLNffIHe4ydgjo+jExpo8waMt+Ac9jk+G8I6Nn65JdnCLNzNagW99IeJhzWBTW4w+weQnZ3FzJUr4hHe8EnA5D3gwKCUlt41bm58Di10UZGUn93D4vOH2Fp4gz7NR6rTgl6vieRdo+3CTCExOYuRi1eQP3ocqb37pdEQLzXli2yoWIBrtBGE6KGHmDEb9++h8Pgxaq9eoVf82Xw/GDSvzv2QUrBEQjyiLLrNiFAbxWBg7INkL0uWMcF23e0Km8CYRMxhMK9F2if4X9OGRmiRnYKeTEFjWHwqjSyhPQzHTiYRMlN3ZBSZmVm46RSaHPRRyMNHuOT1KU+uqEC48TQULT4fhdghD+L2LRSePka4tSnSW55bPHc1LYBLG05kip9v6PR5DJ05K5E7BS2QzRkHxxJ3FAAGFwLyPOEYnRsZQzabUt/JIIZSYQ3YXkNnYQ7LzEF89RrZclliXRg+zm+cMK0ibQ7jU8gePCINYT5uCNlIsVlmzcRGioonNoRdbzIhZHnej4UtVJ8/llgUDvn7ogg52faqHENuY7boFx6ZwLn//j+j78QZ1NM5NOk5j/1zvKkNJ4l24KHRboMna4YQOlp9KjX4G5tYvXcbO88ewqxsw2xVYfgdkclye1dt+Wgms3CnZjB+7iPsvXgRzWwWLSclTR+b5wSVcpKVqzyZklfKrF42vZIXxzMcCtxmmfK8ZTPETVW72ZK6JZembYReaLrc1f39a0xEfDDFNWO3CRQpZQy360JaBM4SiwPkTIif9TFWRp2PMUFU7BwkNndlNrsxE2zQ4tom3nyqhk15EtWfxURmKjziP5OhctzUE2ImklU2MzH5WGcDydesC46JSaL8913PYFf+qZilauDJho3/n9gGJD4tJkHHW8JuQ8hmUIaTMugWozba7Q7alIrSExoH0JPyTg/h0NAQspmM9MmVcgXb29uobG+iViyg0aqK7JTPmp6RMWQGhuDCRDrTi5HhcYH7NQpFrL17h+LGmuQWprJJ9AzkYedS0B1bbBPMMh8cmUSCAExSl9023E4LrttCeWsTlc0NuI0idK2NnqyBVJpDYlNlUAu7gPeUDtsy4baaivCcGoDp5OE4KRhmEppmYmeniAZVDLTUOBnksznhHwggrFJBvVySKA3t0fJ2xOklCaIkHmFlBa03rzD3/Vcozz1FKmiJUTjNQr7FhpCr4Ix4W+peG8nZvXLYTl79TIhjJU4/xOsXSwvE5KxMyTJQS3SkKeQqmXEPDhGqbEa2i5i/8T02Hj4Q0lcKbWQNXnhtkX9ZoSVT9RKnRnv3IX/8JPZ++hsYY9OoGtxCKVkQfUIJwiNYUPDANU1k6RlYX8bm/dsoPLqHypNHGDFt5MW0DglTZsxAlM3CHhvDxKefYfDIUWRHRhE6SZkGNpgbFFLXrvwG9KO5tQ78Fps8DV6jBreyg1a1qj5YLJeKqJV20KyU0a4z+LiNBH1N9NWw+dYTaCYTSI6P4MjVzzF4/CxSs0dQ0QyBmvDOJbCFCGbmNHK6zgPFCTyMtBsSPLt0/774HSjxynMay0KEssMolLy5ejqN7Mws9pw+i8yRE7Bm96PpuwpoY2pSoHFS77c9kb6wIaRXhg9iAieILh/gU6+widLbVzKR27h7E31u7qgpcgAAIABJREFUB7nAE8IZPUOUp5akIRzE+NHjGProHPoufQw/MuC79BcoehUnKu2gjY7/a0PIyaOtWUhqFrxH91G4dxdPb/4AVIoYS1lIdJqisw8NXRrlDSLkj57A+LkLmD5zDqmJSRS7yWqxDJ6HE2ESXf25bGoNliDKtSEQna0l+Iuv8fznH7FDuRejVTxX0NnMB+tohpAM9fE9SO8/hD3nPsbQkaOoWAY6lDzIs15NzhSuoat3l7Fm3Ayqw5pb3RwCNN6vosiG8Nsb8BbmMeS3YIct6FEbTT0huOqNhIPxUxdw9Op1JA7MQhsZlm0x5USk2nJ5JAug0JctXK+hIVEswl1bw5vbd7Hz7DESy3OwaJAnqpheEDaEPIDTGcm4nP34MiZOn0dieBKdFP0iPLjZLLNzV4emKEa5mbbZWPHPAqQIWSDoibj45VUU3rzB1k83UH7zCs1CARlSKm1JM5QpJ5UE7VQabr4HU2fPY/TYSfRMTcEa6IeWy6LJBq/RFiAH6jX429t4//ABFu/fR3trHUa7if6sI/AcHpKRSw+aDfT3oefgIYycPYv0nlkk6e9MptGONFSZd8itvMXhA4cCnGPzziAdtoOsGcBolGRbsXrrDua/uyF+4h7KawWeY4gfx6130HFDGPv2oPfcaez97XVgaBh15iT6CZltsRBkye/CQ5Rk1hDQV+2g9uYd3tz6CZWXz9FefIceUjPZENHjFITY8iOh6g0cOYET175Adt8MOgM58ScyhoBeBEpuUpSAcLDBQReD49lEEaTCYHAePcwmpBQr3gjubgVjN9m/1xR1pT2hyKVo+hdPL88ZydvTkCTFjwOgzTWJRfnl7/4WzbdvMc7MV05fKXdi8UTQC6XYE5PIHDiEw7/7S/ESEhRB7w439RKnwoGPTGF5s8TZhzEtWU2FVYi2Va+IjJoDO5J4mTfbFUPyvqqzOLJt+Pk+HPvtX+DYb/8cDUJeOORh0SJJ7QFcGjHMBNL0aTMao0YaHCfVFvSkg4i2ApcbMcY7cMJCH1EHbkQqKSVOtkxUKYPjIEt9WnHSyjZGeIfibfGF/kmKaZpbqdVVbD+4Lzl5O8+fShPBYY1kvgmpl8MVC4lUFsbUrGy29176BJ2+flRZPEpDmIDR4fOFTUYE3w7hmtxUe7JNS9N0HsvglY9YSUfVZF/G+LGXpitwVVJiNo5KMqqm/TKqiqtCiYGVsHbVEPLZwWzU9pO7mL97C6/u3sYAISUcRMTSZDdhSEPoj4zh0J9xEHAUQe8AvEiFzYNyUAnOjCSAPe22UHx8DzsP70msCGFTeXrBJKTaQCky0MnkoA0PYc/ly5i6dBFV20HLchAYtqiLGPNCfzF90ZlkEvrOFjD/Bq/u38TyqyfI+S0k2zUYjLXQTVimg0JoIBgcR9/ZC+K/GzxxCg0kZCDT8ukjBDSLASGhUEb76GlaW8HmA0YmPBD1QJ7+bELXuEEXVoYmUi8p2jnwDpXfmR5vgT0ZFIgyW9IX+nHD8+S14CaHBSCtDHyOmZkcrGwOdo4FYh7JXB6pbBbJbA56vgdOhlCKlERX0WvUSTrCGmg79GkSPOapQRntPrSJECBGbgD9jLFkN034HImrr5+j8PC+SGE7y8vo1w2YklFL9ZZqIIs8z0amkDt0HHsuX8HAyePYScQUUjYfnOAwtgOmbKt53vFUNTUyBGJXG7PdDDaFgSi8vPfvsPH99+i8eAl7cxumFiqSLzeZiFChpHpsCpkDhzF16VMlGSVdmg0TN1+iMFCqFdlM8/dsS+xIVMVYjDRZXcLarZ+Fa6B86wEcOQs5VGtjM9Th9g3jxF/+VwyfOQ99YhpVbkRJShapbQSbNgrPR5uDKaoWdGZbmjAYY9NsYufJfZSfPkCw+A7R9rooCxKmjchKodQJ0HJySEzvxfiZc9hz4TwambQoVkgp5h3LIQZhTITxsNFlQxgYBJmp7S69nFJrWXY8vGJVpYYKbFbYj/E57hF2wjg3mXEryaWC/3W9gbFi4D9IR9Xsmts7lc3a9d+J7SSWUyoiqRpiS50u/AoCUhTzg9687iKyC5KRbWQ3jD5WIcnGj5+J04p4KN4F16jlIJ8HVLdwG8bzUQ3tJT+QCozYXiD/Nm5ExX/+YRwF65juZlG2x+rnV7ETqrYTknJs1eo2hF2PJZ+VzCA0HQPr6+vY2tqSDSF/HnoKJWw+ijA+Po6enh5pMjc3NrD4/j2ahW00ykU0WxQY+7JUGZycQu/IGALDQSbbh5GBMQFMldc3sDo3h+LmOjpuA/m+DAZHB6CnbESM2gojONl+9A9Pwk5mJKda1awc1moob2+htLUGr1mCgQayKXIoOJnxJeWB8WgSm2PbyGZSaNcb8tzV0kOw071IpTPyLKNktLBTkoaQz/yUTehNGilachghVGHPUkOnWof2eGU7Ym4csfUkOXrz71B99gRvvv8K1fkX6DNYBPIm0dFpawh9HrZZkQnW3aaYnXNHjmHq089h7ZlFxU7KRo30SrUd4xRLNYRCR9TbZOFLEDehFGk2hfUW3OU1PPqnfxEPIYNM04aPtM2pWkd5MVxdNg0lygXOnsXQuY8x/skV+L0j2PF0yVjjEy/LzC5imzsNuPR/0APAAOy1Jazd+Rmlxw9Qf/EMI6aFHA2sUQJ1cEJGJ3YPHG7TPruO/iPK9N+yTDQSBEm0BYqQMjnZ5CEcIWpSDkDiKKVqHjp+E0G7JVQhbhDZJLYZYNmoyq+jeh1BrQa/VEVUbyFqd1CFC3t4AMc/u478wRPAyDQqmi4GYkG0c9JIVDYbQj5s6CH0PYw0ayi+fI7Fe/fQmnuNaHUVWbctU8GkaaEUqoawmc8hO7sXs2fPIXXwKPSpvWpDSAmLxZtT0bu8FotOGiIZEmpBN5NCYOMEcoh43q01bL98htXbP2H7/l0MBC6yIYEmobzOTdNCgYdk3xAmT5wSH0j+wkfSCHrMY2IxwxvW0tHySZpsqa0P9d4BfZG2NIS1H26gcOcWll89B+pl9OohDJrw6SEzDSlCN0Ng/OzHmL14FUOHjsAcGkGBz6tYLiX0TfpnTCM2SrOfELOnRIHIBIlb6Z11YGkOj//0LbaeP0GyVkbW95CjTCbSxMC9zen0OGVxpzB95iMMHj6KaspGhz7QOJtGZewoyYeaXMU6jQ+2hNzq5kIP9fdrKLyYw9vvvoe/uIjRiLEqLTHpN5iDlDCxpjmYOHMRxz7/M+ikaQ4OyCHNZpByF+W/pcTXBx/6A8wHLBXFn/jq1m1sP3sCY31R7gNKMqnTZ64apYFhOism+L0XLmPy1HkkBsfhOjnUxMPC100ZqpVViZ5PTukZ4NoWuFGGHsAoEojNysvXWH/6DO17d+CvLomMOkmyI7OHONGNItS42Zjcg97DRzBy8hzy+w4iyuYRpByJPmFGXODyNQhg+4yHaWPn+TOsP3qI7Tev0NnZQFqPoJFQyT/3qSkw0bCTsChXPHoMoydOoW/fQXjMLtQSQqkTCA5lg3zTQxr3TYVytwKkTR+W20C4uYqlH3/G03/8J+RbHvKUEkqkhwaXxX+b2/kI5d6cSHeP/bf/DHuansW8yOf5dCfunhVSZEXwWMmHHnrWKig8eobHN76Ft/oeRmlbtuwMv+Z0nNvBDR/oO3oSI6fO4cDHl2CPDqFps+Fn/A0z6DjJJWWP2a2Ug7DpI42S8SVJdBgMTg8LYwliF0Y8M439bl1Ffiwn+kAmqHyGjGnoZtqpYQ1l7U6CG5EQ+tY6Gq9f4u7f/x1a7+YwzhgUQc5DHkTEppO6GI2OwpzZi6N//lcYPHUGJeZ0CanNk4EXC6wYfC7Xj7QuQtBUzQrPKpsKgFoVb775Cuv37iDaWIPdbCHDLWlc9NR8Dw3TlI3a0eu/w5Hf/BlqloV2vGnhj8SvJCHW9K9xkBFj4QVwwIEht4nQZdMu7VSChGlOrT200JTCitNU/n1Kcjl52fUGC7RAnEzS2HID4TIo2DTEd58sFNB5+0byxJZu34bltlWhTiAapb3iVdcQWUmEQ6PSEB78/FMBs9TSGXC0Fgb6rw0hxxfJSBrChu7K1jDjcwilij7VEKqPDyVjUkfF03P+mkMZsR7ENgX+BF05u7xmsoFR4ClSg3n9h9sbqN2/hfcPfsH844foJ1+AhGcOV/je0R/FBm5iEsf+/C+RP3gYjVQaXkjEPE1etsgCeS5mECAfuKi+eIzCo/tYvv2z0FkZYJ5izleCHlYDnVQWGBrA9OVLmLp8SUiXTdsRiJPw2bjtEO9aBNvUkSqVkVldxdNb3+Pdk1+Qdmtw2nUkm3VkDVsUIeutEO1cP9JHT2LswkVMf3xJPJusI5peWxo8Po/YECa1EP26hmB9VfISN+/dQ+HZU+RIpo7oFWPhGQq0hZt7PstINRYFpGZIfqpM5xmHxcEtm0fDkkipNIm1PHdJOeUGMJVCsqcPdr4HZjaLBBvMpA2TfiY2EqmUNJwmh7sSL2PAMyhTNYW8yg0tz1aqc2ySuhl1IfRYbt6ogVCXRErX0Mes1oU5gfQt/PQjGvPz6E0wz5eB86H87PyZCi7D3EdhzxzEwS8+x+hHZ1HQA9QStNSEQrlmJEqKDSHogaP8M24IeW1ThZGk1YTFvYdEcQP+0gK2f/wR7ecvYK5uSD4jByjybABQ4WB9fAKZ/YcweZE51kdRZgRXzACg7JbqCA7AWaCTYg7Hgc7Xym2r97pSkniy11//AelGE+m2i5TcxwEC3cWWl0Ar1YuZi59j+OwF9B47jqptSL5jI/ZeppOONMdBm3EfqhEhOZaSVQ7IwqV5tN+8wNadn9B4+wZhYRumk4bJrNhkBugbhjO9H4PHjmH4+DHsUJlFFQTlrWQwyEKDqhLlr+Xvc0PIplVIH+L5VnAhAbmJRJ1DBN67gXihCXdhvAAlmXo8V1MNYQx9k193G0Lln2Pjvgu9Ex9g96hQwyM2g91g+q5kVD4nz5VYZhmTXFREQVdu2m3OYtKpgtHEKQ9CDSfuWVmkJLOcnAHJMlRDC6p3lH9RNYX8H7d7IvOMm8DYZPCrN/GDTMIPelf5t+xFVBD8rlq+q5qPZTJxSSYeVPVz8HUltGtpaQkbGxvSALPxY3NVq9WkQZyensbw8LDk+rFxnJubQ2OL8s+CQMuY/JJIGhidmUX/2CQCnTLvPPrzA2jsFFFcWcUG4Ww7m/DDNrK9GfQP98PpycCgHJzpA04OqdwgUuleWMlMLP+kzcJHpbAl/zYR1GGgiaTRAaKmePlZ27AObLRdeW8cDo6ludYQ2v1IZvvR29snw8hmy0WNRNEASDlpGXbw9ebBSqkpN6NevQ230mYw/XYUkfKZSGCID/MXz1G4fxfzN79Dc/kt+pOENCRgEoQgNaEB28yJ9KLhNmFN7UHm0FFMX/0c9t79aKSzaIakPDGYXq2sZSfDXDN6JfhDMcCd/gJoSPPPN7YFtHHnf/yjSG8G9QgpK4Rtqdl76AfQWxpqiQQqtilB9BOUCp44jUYyj/WaD6+jVvK9ji2+Q24IO3GofIZxFssLst2qPH2E9utXGLZMZDld1hKoR0CRjWtfP9LTM9jz5e/Qc/AoEj09qBM1rXFCzXy3ACmLMRLcRAIae9uAPkE+BICOGUKXG5b+EUIgOog6TfleKDMN6zW4xRKaG1voFMpqiuA2oPfkcfjSNaSm9qKdG5DivMUGWkyzDGmNG0JGerAh9FwM1ytS+EtO1OICEhvr4M/Jw5DfTzmKUGZWVG8v8vv2Y+9HH4mfAuPTaPlMTQygmdwGKm+M12bgu2oIOVXgpFzyFwGMUJa2vozVxw+wce82yk8fYpCE2ZD5c5zKm2jZNgpGEtHgCGbOnEPfmbNInzoNz4vgtxlKHRuaTcpauCGMG0LCIMIE7MiAHSaw9ft/ww4pb9wStCpwSDVkgcoD0dBR000UEhb2fHIVB65+gczUHqCnD2Wpz6k9VxlGPAky6bTkS3JS3Wg24XY8ONRVc1LPzXRxC8byAh5+/QdsPnssERDcetL/RgN2M4iw2nShj05h4PgZTJ35CAOHj6KWTaNDaJKAVrgtUB9dlw5JWkK5ig9XeThHLIw8VOeXsfP8DeZv/CDS7DFwc0SxgbvbEK5qSUycvYQTX/45EhPj0Ji5JxtC5X/gdp7wEz5MCG0ZtExY5RL8tVU8//EnbD9/Cmt7VVE1GTEiDWGABh8CmSy0viEc+Pgqpk5dAPpH4Nq8Z/mgZkvNya/yanBYIKxsYralIfSRNXUhzhqNJl7/cl821OablzCLO6BPkipknunMauKOp26aGD11FvuuEjpyBMbohEA0WNRQ9sDCmg1PEmyYIPJ09/0iqq9fYeHeXZTm56A1ytCDjmR7OQEJedwqANHAEJJ7ZrGf8teTZ9Bx0nANCx1ez/TpSLVGqRO/IfqaAD0JOEYAptfZrRqWfvoZ9//vv4VTqiPd9kSOxveuQ1CPT8+MhveEQxzej5P//W+QP3QExtAYfHqlXEYBUO3ABwML5QBBp4nki2Vs3LmPB999A7NaQN7vIG9QHsl8Qx2FkEONhMQn0BM0cuQ4EtkMGuwyE/QGWbL9U+Q31bywtSWURVE6TbT8QDZxfP/p/951jsUP6S6yW0FH1QT1Vxmz9GLqgczNizzDExKi62hAhtuz7U005l7j7t/9rTSEE4RaibFFFTWMQ+EAIxgagjY1haN/8dcYPvuR+OGaxMa7rgwRzQRjilQDRdhDd3pLUAuLHod4fI/XUxWv/vgHrN69CX91BelmB/2hKXE7vJ9qvisB3VQ8HPriOg59eR010jsJr6HMKpZCUQ4mKgpO1fkz8VpmI0V4R6jC4iWfmK8pA8RZ9RkBmnozhnRQwq5o2jqHQRJLwKGZinFgUy4foYs6Efm6iQEN4nW2NtaxcucW3vzpBqJqGQapz5TlcJsb+399etV7ejFw/DiOXCf5cBSNXA+dSQi6DSEn1fw57AieFaCR8ER+m/GUTLQbSN/1Eqt94K97wt0WkfJemaB3Q6pjZUEsYxckCAE23YYwoQuwKNhcR/HOj1h58gDLL56jj9cEpwekZlKqJB7uPljTMzj+F3+F7P4DKBmmNNpsfpmvKFmd9LBpEXqYG/v2BYpPHmDhhxtw11aR8lyJHGHwfNvX4TJ3d6APU1cuy4fbNyAxEWWi4KXWYw2hZLsJLUS+3sTAThWPf/wWc/dvwqoXJEScw9+8YSFp2FirdVBzcjBmD2L60hUcuPYFKhZD1xNoUHEimaH0/DFCh3RYHcHmGnYeP8La3TvYfvgAWc+DuOAtbosD2ebw5uHAsMN1qBB1baEny2Yu7Uh0CZImzEwv7Gw/evoHkenph53rlc2gnslKXIWVzys5KH2CMjlPIKIcluRuEsk7bbHdSGwIaxmSlCWCgQcZgV28viNorgIY8R5na0gYFTfBSZ18Bh1YX0H77Su8/uaPKL9+jTzlziJxVZtyDmeKHcDNDkAbnsLR3/0WU5c+RtGCNIQECGr0c/qMfDDlHOHdwnqOG0LPVdeX7lCWTclgB3ppE+HyArZ/+gmd5y+hr6wLSZsNIbfV4sdkfNfYpKhvxj+5iszBo6jEDSGvH1FFMI+Q8l7K1FnMO5TVJiU+iPaOocDD2p2bePnV72HsFGDX6sjSR2jQEhOg0NHQNLPoO3RKMiknLl5GLW1jR/NR5+CYmc52SoBNWkeBy/heEKZDhUnGsZGqFoHlRcx/+zWKz5/C29qEk8kjRbrkwAjs4XE44zPI7eHHNNZ9F0VKQRU3FkQP8Rwy5BRXDSGtSEJdpttVUyR6PhA5lGcdxrORm2XWaPRFcyPrayRyhtB5CfKaiBtCNoISNyqHQCwf6uYgqymh+Ii7jZtSkSjyMK8zGRjtNotxQxgDZKiO4N9lsyRbvA+iH9Sm8APyZyzhFIkphyLSDLoq9kfkybosgmjlUFtIRX/m3c0MQPqO1edXlNGu93DXg9614AhQRn0/vOapePM4BKY/kDA8nu+xV3B3iykbRCUlZTPUcduo1StYXFzExvq6fC6CG5N2EqViEdVqFbN798qWsK+/H2tra3j54iVq9MZWdsRvbyR1WFkHY7P7MDAxBV+zYdkZ5NI9qG5sYuf9e2wzXL60jTDhIZVLIdeXR364H6neHsBIAWYamplBJtsvzSQ9nVxouLSE7dCvuA3bIJGfKrI6Ar8K163CSNIiB9QaarPJ11XARboJ3+iFkx1APxdabRe1WlMYFLpuo6+nV8VucCPeasnGmc/OsOHDLXWgPVzbiUhpy0LDqO9j6+bPWP7+T2gszCEobgkZkUAT3hzEbfNCpETCY5YKNfsjU3BmD2PyyhdI7z8Mt7cPDZqRg44qDiXXjYStJJJWBjXNB3MP+20dGa8Nu17F5i+3sXb3FtYeP4ZWrWAkl43jCCh14xQjgu9paKUzaA704fBf/RXGLl1ENDSAWhChUK7DZrYM16Fc01Py13ERMuuIqOp6De2Ft1j5+U+oPn8Cd/61UFMzgpmnZDSBKi/WvgFk9sxg8svryOw/gMBJocXMHGre6eOJQiQTlDcqeU3gqwgOUNai+wj1piK2CTacpCX+/PQLqoBmmn5UPlpb5EycgJGoxe8z3dMHLUkTualABvEaXG4OblpliK8yFomOHqwUsXT/Fzz96QeYhQ041aJ4+mz+3ZA0NAs1K4VG7wB66PG5fBXaxBTcvkGZjsgRrnfNySqTRnFSuEQmGq0rwQXG6N95P4+52z+j8OIRmvOvMARuvHyZwnND2DBt7NDAOjqOw1euInfiNLD3EEJqxCmb4Q0e54+xQeFRyGsjqdFDagpEJKpUsfT7f8YWN071KqzQRUaY6cx0JBUqATeVhd8/jKlLn2H68jX4ff2SzUMinzg0RG/O4plcGW6FlGCeIAG+jtxI8oMHQ6paFqLh62++w87jJ7AKW0jSh6nx36tJa5Xvcf8QjOkZTF++iOEzp9HK9sqEbzeYle+vQnSprWG8LxT/vWj9WWRrEumy/fIlNlhw3LoJrCxhKPRkgMFXu2GYqOg2NhO2yFNPfflbuBPj8Hp7RDYspyjBOWx+pWllAadJA+uUS8DaKp598y22nj6GVd5BSiAhukybPDaEnCBne+APDOPQtS+x5/wn8DN5uEZSrkONXiVCOZilQ8CFnhQ5Hl+HSOcEjX7FABaL3a1NPPv2Bhbu3oFTL8FsNQR6kjIs2IaJIr1kTgbGxDQmP/kE+z69Brc3j3YqKXJDLqiNgF4fCVESgwrvE8Ibkk0WFGW8++knbDx+gNbiGzheA3np7fkg1dGJNNkIBuk8Dl35HHvOX0I0PIpWKiV0PD/BiBf18yhoP9MeVSPgGBpSOt8ToPDsGd7+8RvsPH2G5vtFDJCMaFAGxrmVhsDTsIQO3LEhjFz+BBPnL2D81Dm4IfOuOEjhq+MjYQaw+ElbdZS+vom1W3fx/skj5HwXAyTHSVZpAlUWX7qBkpPCuf/2XzB7+RPJVxTKMbdSXXl9XOKroWc8YJAhAz9YnPJhHm8QOBne9XfEFUC3AfyVN7DruejKa+RMYVEQBwNzE2GzSeMZVymj9e4tbv5f/wfqr55jnJI0bvvoDeE1EYYodjrQhoaR3Lsfh//yrzF45hxK4GKV0QyUxauCiPIwPtwlv0yM/5SdcvKtwSbZl8qLdgtzX/0bVm/+KAMuq9lGhrIq8bspiRxVCJ1cD/Z9+jkOfPalyJC9VAqBRR8Tzy8WYap95r+TGB2+97G2SjL8usQ5gXyopjAyIviWkjqx4+GRw7gGFb5CHDgLD3Ufy9Rb8mN5irEctyXs2+EgoFrGxuOHWLj5M5rLS4jKJfQkmQJKwjQ9TaEAPHiG9R06jP3XrkGfmYU/PCr0WokYZRQS31eRFzJfLhI/K4eqdqj8NQrIoGbou5N0gUnE3MGuliwGP/BckhO/C3OTa0M1kLz1FGVTBZpzI+Wtr6Jw+09YeXhfGsIhw0Qvh4Okc4aRbO3C4TEk9+3H/t9chzO7DxWLDS3ze12EVhohzw5SeMMQGQ4D1hZQe/kEb775A7zVVeR8X4ivpKCyyW3bSRm0jV26jMkrV6GNTEiYPAFLXYCFDBXi5ow2k96Gj7k7N7F4/xbc93OwKtvoCXh+q/ikgheh7mQQjkxgDzN+GVCeH0AzlUGNUBQOT9kAU6bF4VrOQVQtyiBk+btvsP7jDfTqgSgUCIdhU8TVfMThmWYicNIiXU8MDyHszQH5HGzGBWSycDiMdPLQnTxMSgE5hDQMaeR4bovZjk2BDHkVcV2uLxnuqCEmR/rciMotzN9no6d4JnINiG9Q1vy+NI46YVamLTUEuQgc9vIsy7brMHc28Pif/l9s378Hp1RC1mezzqxeXzyE7cBAI+Ggpqdw4i/+ErPXPkUln0HNon0lEmpiOmHBaHvyHK1bpPcyJsBWUUgRkGRDyPGj14RR2pIcx7UfbqDz+o1sdBW93EC7U4cbufAsHfYk7RhHMXTuCpx9lIw6Ei9Er2HCZ6NLh7MahvKD3j02Fn6jDSeIMOqkUX71Akt3fkbhyQOJFht1uOnmIDSBhp9AR3dgjk5h+PQ5Caov5zPYNICG3AA6MroF0w2QaLriW6b3k/0Zifjim6ZdqF5DeXkZrUIBQaMFx0kjnetBpqcPiUxalGRsVo1USvyJbHhVMJWyq0lDJv7f+INNIZt+NvKqaNi1akgdFt+jkhXKMyqGBqmy8Fdppzr3YzVIdyz0gZdQHWps6nh28zkR/12xuShOgBpsd60vXZoo/xsISV/QH3EOpGraqNxQFrBdYMuH3wevU51L10DOvW7jKJLO+EOdo8qaIrJTycZVDRspo+qD1xVruq5jUGGM+IyU0zmORqv6NbQJgmkTQOnA1p2YgRCoxUesrpOvFXG5ZQl8slovY4UN4doq3CbH10AqmYQnGeIBpqdnMDoxgYHhEbxfXsaP3Dr2AAAgAElEQVSTJ0/Q3FqBWy1IXeFkksj2ZTEwNYPs8Dhamg3DyiCbzqO4/B6b796guraETqMEw47A4zvUNYzNzqBvfBJWpg+hnoIb2XCcPJJ2Or4eZI8sZNJaYRuG6cE0OjCMNoKwBi+oiSJR7GR8XpHoykEyexFSWexeGMkMkqSBM/+7pRQ7fN3S6ay81/Q/04vLZlC2rPUOWjstaA/WCxFv7FwYYqTTwdK332Dhj19JhlaiURMJVMJKCGKVRnoePmJ4p4aVD7n8EPSxvRj/5BryR07AnJxE04jQDKmF9RExU8ejXyAFx8qIpIdDjEHmuZS24a0uYPmnG9i4fwf+zpbIIXvSGfFtuPy31MBq9J0lAMqT9s5i5vpv0HvqJKpmAk0WCvUmMgkDaeaeUDzBH5j/1rTk0ErS0zf/Bss//Qn1V0/gLr7FgM3CzxDyIgNEa5qB5MCQ+O3Gv/xSvJGuZaHDLA9OP7naDlQJoMz3CXicOnNvoVuIZGxDlItYrWUDJVHvomlWAB05f9SMV+2wJfjVFD8QvSa7xtkPdN4f5r5wwsPPwwDdvsI2Fn65jYc/fAenVkSmVRUaJ03KnDI1DQf1ZBaNvmH0HjuJQ59+jmBoGM1sTp0I3DYI2YoP3F2hY1w8c7qr/CrchI67gUglnv74HapvX8h7xoYwGwVCfKOPp8mIBsuBPj6FE19+icyRk+iMzUq8hEB+JM9GBX9zgi/yLE4cAQww34s+y411LP7hX7D96B5Af6oWImskpHmmrrvJdXi+H8bkLCYvX5N8qUYqA5ekSo3rdJVpIw9M+fa7garxwRM36/J+6LoMCvStTbz79nsUHz2RbEWTsSKaHyORKc0x4OZ74Y+MYM9nVzBy/pxMUn0zKTevYJipgY+R2OqhrX5WgWzH5u+spmFAS2D9yWOsPfwFW7/chra+gkH6UpnBo2loGDaqRhIFPYnZjy7gzJfX0ZgYR7snJ5lWsmEhLIfNKotUyooojyNVrlSEtrKCp199ja0nj2HXSjLZTtOzwRwgTmT5MM71ojM4isNfXseeCxfhOml5//gASxDiQcx9m3IiPlTZUioAAPGWphEiS8rk5hq8t3N4+d2fsHzvHrI6cwk9aMx5E6+mjc2WL76i/lNnMfHJJ/JRMYC6HgnQQQ8InGBRRAJojJ9mke4HyGsG0h0fizdvioSw8OQe0q0qBnRePyoYnlJv8mKbkYFDlz/HzCdXYM7uQzufR5EkQDa2bAg1Tz1AdUcaKE7fGHhMz3SOr8fyMnYePcK7H3/E5pNH6Nci5Cib5D9hTmKQwHrURr0nA/vgPsxevoLD176UIqPDxpQHbeRB1zw4SQ1hpYT5v/8XbN69j+rKEno1oJ/+tUhHO9Sww1xTAnDGRnH2b/4zpi6cRoOkYfGH8nSJH9gfyI0/LPrjx/uulIZyNV57u17W+Infpb91i4f/35/HuX06J+KUIsn7b0ghRW9XUoZo8/j5f/9fUX3+FGPc0rOYNbjVMQRvv1OvIzE0gvT+gzj81/8JA2fOoiQ0WzX55dkhDSEf3Pz8bBJJFmbuE78mLUG2KZ7FjNvB26/+Fes//Qj33Rz0ZgtJFtLx1LnG4ZmZhJfvxeyVz6QpDAcGEGSz8E3mWQYIAsYNK4KggjmxjYr3ZdIkqSgGFhgstoX8yNOPjZepqKfiLxZsuhyRKr5BtWGqbpOhT/fE5NzfFv+r47WRajew/ewp3t+5LZ5ab3MD/YSFsBGjNIf794SGlpVCfv8B7L1yFfaBQ8DElEDA6Cnh9c+hiCVnCLfcXIgrhY3BiiImDP4aM9+9OlRRqbJQf90SCLRLshzjk74LJeRzOA605mCO7mqKAdkQuusrKNz8RhrClRcvxG/fxwk06ZyMnGDjOj6J1MGDmPnsC9ize1ElhTxoAkETgZVFoDO30oLFs4nZuDuraM49w6uv/w3eynKcARzJ1lk2TqaJkpPEyMWLmLjyKczJGYTZPmkIeRgTUEM0P38S02ZebQJ5VxNZ68qDO6i8fAxjew29QVtklHzfy8wMtdPo9A1iD7NkL1OiO4F2vlesGnwFHND/58r1Y/akgFYNHqMnvvo9Vr/7Gr0m4w8kkwkJXxMKrJCLCKwZGII5M43kof2IhvqlObSzOYETOSQBWylEhhM/6pVkr0tQlPzf7jOC7038zJBFTahyi7s2qq5FrCvMU4RJBSzqFvO8tww2ZklHmkJuynkp2AYwoDFKrIKn//yPEoGDpWX0eAEGDEquSRll8W6i5iVQdIH9n32B6StXkdg3A7cnj0rImocWH0OaJtZ+LRKATRuWYUsUEmsX0zJhSESOC217HR1mOt74TjJYM9UaEhLiZ8F1a+LZda0EnOm9yB06iYEzV2DPHkVFT8IX1RJriwa0sCWArXjkquoqDoYbHYk9GsnkJSpk8/EDLFHV9u45JshloE+P3tSAG1MLXrYP/SdOiee1MTSAQiaJBreQmg4HOmzK79ueivFJcPvJ84D8Cx4ViuLIRiFkVAV9W2YSTozvj0wdFZLT441Zl8K5q9r4YH8vG7B4na82ZGzEVA2hTpj4D+NfdXWeyqunzjVhCIhd5Vfy568RWN0JoILDxEeXijQRc0HMPYhPNMU9UBu5XfiL/JrfE716XZK6ghZxcynbQuZv70ZXxM2deApVdUuCp5zJsYS06zXsyk4FsBRHWHQ9KpSPkzYvjWD3gw1hNwlRvnlVRbPNVl8rRDWoot1pw2sEcPQMUha5wMou4vHUFZARh7tqEG0mbNmMtZtVrC4tY3N1BbVSSeCNNmNEWI8ZBvbM7MX41BQGRkbxbnER9x88QGt7BUG9CNOIkM2nwUzB3MgE7P5htGBDtzPIZnpQeD+PzXev0NpaRdiuwk7z+e+h6bmYPHgAQ9MzSPWMIDTSaNGGZ1HKmVS2EL5TWoB6cUc+Iq0NTW9DN9pAooVIa8Lz2pLnTWtDIqLizREPOsX/utMD3WJkF5d4pLCG6MTnKKMouE1lnB4pxnaSPRIHLC46BWkIixH/YcbzMNhqYOHrr/COeux6DTa16ZQ+UlrIKawEipOcqXxGLLgrRgpufhjDZy9h6Mw5DJ48jk7SQB0+6q266OzZwfJNsPSkRDA4uoZs4KI2/wZrD2+j/PIp2u/fIcsgbd9D4HoS5dDxQtjsaK0k6mECfYePYPzCBaSOHgHGxyWwlRtEPvQ4m+JDTa2K2XAQvqE02cziaS/MYenH71B//Qz+0jv0UyZLXyS9kARRRDpSQyPIz+7D6JefIzkzI9tBl+RCQZZLyqhkEBLCRyeTyI9oKOdFlKCmnrNTtcVTTaGaC8X2VtViCf0tvst40xFsw6YyntKzcOoahrtnAg9+NoOSFcUJfquJnq0NaQgf//gnOI0SMu06+kgYZQ6R66NuOGg4ObSHxtB/7BQOXv0M7sAgaqToSY3EieSvMsfdg0j+UE1g2NywMBlvuSLhe/z9N6gtvEK0uYxB+BLCLDhu3ZJmppBMw5icxqnr15E6eByNoUmEzGZkbIDKOZeGUMz1ku0EpKGhj3r77W3Ulpew8u1XKD19hETQkbxFeuRIZ2XD3GA11j8EZ/aABNkOn/8EDScDlyj7qC0FnhxsMk2NM/R2X0SVzSXhyzKNSiDVrMPY3lIN4cPHSKyvw3Ab0hDyUOBuiQ0htxLe0DD2XLuMkQsfSYhvQODBrkyB7w8nZ2qy183s20U2k9AHoD+CyG5XHvwiPkx9Yw1DoFyS55WGpm6hZjooWSnsPf8xzn75W9TGR9HKfdgQqmZQGkKLMoGENITJnR1ES+/x9Ouvsf2EfsgKUlr4a0OIEHVS6PJ98IbGcOiL32D6wkV40hAqg3PEN4SNVCtQDSFhTZqiyAaaBzPho8+ENApb937B0p27KL56iV4zIciWBJHwnOAmDGx2Auij49j76ecYPH0G+SOEJSmZEKmYRqgjGXJazsEWN8aqUNfCADmikb0AGw8eYuP+XWzcvwW7VkRv5P27hrAdJtAIEpg9fxFT5y+KlzkYHERZKKG8t+hh7ihrgZYUv4RLH6Khi78ty4alXEawsY7Xf7qB5V/uwq7X4HTacCi35Z5fM1GMfNRSNtyhfsxevorjv/1zycTj2cDJPumsJmFWfgutjVW8+Nv/geKTZ0gwagJAXnxk9NZFEtxO9QHpqFOXL6Dn4F7UI9UQBgyc220/frU/dDfP3Qe86m3Uw15Ol5gM1/23HzaD/7EhVEWkOruFUBg3hLxvuMEgZZLEaadRR3thATf/z/9NPOWjYnTXRa7KLR8HZIVaA9rwiJCmj/z1fxLfcDGEwIs4LGFDyJOEtD2RHbEx+LAh1CJYbAgRIuN1MP/177H+84/ovH0LvdFQxMa4gKl7vuSCurkezF65hr2ffoZocBBBLicYdykwWLgp7Es8k48bpLgp7OLY6cvu7vG5YWGrRGQ+QWcWCYy8hiUg3BNlQcDg7670ihuDWDrl6hY8DhwJW/JdZDotkZQt3b6FnWfP0FlZRZ9uwpYMZm7oWCglUDWTyOzlcOEqnENHoE/PCOWa95n45emtkpgI1RD6/JrQYXBywnNbzfZ30e2773u8GeQUXGbphCfIpiGWjcq9F4fSi9dQNbyMkpFmkJAQUqPZEP78rZxVqy9eYNi0JZZltyHkpJ0N4YFDmPnsc9iz+4TyHAYNwCfMLY0gQYyWJbThVOjDLqyj9fYlXv3x93CXl5Bpd5CkbFGs3ZHkrxaTSQx//Akmrn4KZ3oforxqCPnE5HVJqBuLJcOk1SSBnkDHyqP7WH34C4rP7kPbXEav14It8GwN5YhB8kk0c/3Yc+Ycjl66inB8Bp2efpRDBqszl9QQYI1sIbNJaQij1WWsffM11m98iwxaMJlrSXllkIAZcudsw0jlkRyfRM/xo+g/fwZePgeXREI7KUAiXojCYenevPFr/e8Kcjb7su3l87BrMVA0T753Ihff/egW+l1jWLzRkWKenAlyFnyA0SwWo2QYq0GaNpUpAbKtGua++VqUKfWXr5B3PYyQ92CQMkrpeEKygktuhL4jxzF09hxmrjO/cUogWK2WD7ftQWc2JBsZwvUo92b+s0tSJp+9ARxLR0/KhLu8gOrrF1i88S1ab14jXakK3ElnfE2CW0kfNdolZvaj//hHGDx7BfbMURQ5gGVDn+B52gC8lpyNVCawSCf0iwMlQvC4YebA5f8j7D244zizLMEbERkZ6TORMAlLgt6JnhSdSEkllaqqq+u0memZ6d79c7MzPaZmTu+ema6uqlbJkxS9J0ELR3gkkN5Ehttz3xcBQNOzZ6sOjkiJBDIjI9737nvXMCpk4/kTzN/4Gs3XT1EyHNkSc5NFQNgNTDTjKeQOHcW+zz6HtncS9vAgGtTDsm/0gCQHlKzRGrMXSdlUvZrUn3B4pPL9tgf+onujyyo3rDQd2hoehZl8IfhTtVpRGSO8p+yfQvAXbfH+N3AwMmaJSOF88iWOIQxtjwxeVLyWolb/y3xCZUBFQCijrR3Dh216ZggCt8ChAom8hrJZFPCmspYj+YHSoCstYvgWFeVT5DvhcJ69a5h/SDfM6GwSqqpsSJXQhn8nRuosr2d4vQkKZfC1FfEl+RmyrBDWD92J4aOjtdFzenDbARKxFBJmRu4VFXzPYbhiSFEeQXMkOqByuK75PaxQ57e4iOr6OjqtlrDZ+D+ayxw6fBS7qA8cKuHVu3e4fecOOhuL8NubEiCfL2TQN1iEVRiAnumDrSdhJnLI54qoLMxh/d1r9DaXAaeFVNqC7TuiWx3etw+DE5PIDowAZha2b0I3EjDoNCp7bWIJD106f1Y20O1WZCuoGR3E4i7iVshQ4XnHVtUjH9GidTE04qx0n8T1ENe5lCo4/IwU84CfAfXOdFVNppNIpZMCDA0G1zdIGV3eDDj9SXY6yFQ2MP3PfxD7737XQZp6OMlG0cVcggckV5XccgkdRzOw6cfQtLJI7T+K/g9OYPTcGcQGCwiyCbT4IfHA0VXoLtFs0nVgdtrwqhvYfPVcpnv2why0jTUU6L7FrRnXnFy7szAyXDGVkbyu0bPnsO+ja+gV+4X2wRwsjnJSibgKHffURII3MC3GKbDUPB+Zbkuc/ua+/wqt1y/gvp+RHCQGlPMQ5sSz6mvIDo+huP+gAML45CTa3JzELQGEssUnhUOy3zgFU5Q9gk5mCFH4yy1VlAalCEtqSh2VciX2D/kBcpOrm1OY/GFO1NYQZEdnKBkrIZAh3cpqNpFemMPsvdt4evMHpNpVZHttFKn9oeW746FBQJjKwR/djf4Tp3Hw6ieymahR8C+uIdt00SjTJlKhENDKWp4UItIymm1Up57h/td/ROf9OxGMD8iGUNlCc8PUjCVQTefEWOj0L3+JxP4jqBVK8Kk9YxMuabwabE5t+BlTtxJoYvPMLQrjCzbevMHajW+FosYGmyQ/bgkJxFl0moSpQ6NiT106dxH9p86hEU/CZsMUAsJoiv+T8aqqgqEBgNqyKmDdRKxMQPgtyg8eCSA0ey3EZbenGJq2b8DOKkC4++MrGL5wToyMXFrgR4CQQEYGAWHGTzh9U26gSlRHy3ZmeZHmO8+t16N7MNdWMMzAYrGHp0bWRIMal0QW+y9ewZmf/xL14SEx0vAZdMzhDA8xbqdJ36N2UNeQZkO3ugp3ZgbP/vlLlJ89RbLVEEBIYwFWDRJqG7zf+waEQkXK3a7zFyXbjYCwx0OC5kHUKdikOKsNISeo0j4H1Dk6KMYCbD5/hjfUo0y9RG9hAUXTEC0bjxve1b1AQxkaUnsP4Phv/hL5w0egD4+g7rtibMPbi7v8eEAePBtltuTqWGChJpUp7fpovH6N9ccPMHvjWxjlVWSdTkin5kZMQ8djxqGG4eOnMHr6PIbPfQhjbAwNOrKR+sPOyrfVB8mfRWArtGJq2WieoklMRqLTwdyNm1i4fVuaC71WFRog9VQEQU3ZrhpoJCyMf3hRwLQ+PIog3yfZWBzp0HiiTe3Vm1d4/Y//E81378SchXqWJI1uui6aNLAyExg5dx4Hf/YpMvsmYQz3o8VjS+iMjEXYGupubwujviESzodVRP5ktBWKmomQKhqBlp1DpchOPGpExOOGhzfpJxEgpLCejpLU3M7N4uZ/+PdCsy9xEBZql0jH45RxkzbWg0NI7N2PY3/5Vxg8dx4b3AgKnVVtuWKk9or9uib6ajIrFGVUWa2LTodMAKeHGZrK3LyO7pvXEuOTjAnhUz6vtuuizY1GJo+9Vz/G/o8/FcdXAsJeBAhDh7sIKkegSHG5VWWW5kxqb8TSUEq8CDiruqG0LPInQgt2smM4xVe1Q9FIG3RwNJi3Gcgws89zUHv5Esv37mLt0WN0ZufFuTZJIo9M9ZU2qRwYon2dvHIF2WPHZbNNOjd3VqynBGg8Y1Q+GTVHKu+NOa3qu4Q7ynCgtxMQKtrodsOkGEEEhGKvpDLFlPRGDRQk6zOQAWcUO0FAuHnzayw9fojFqSmUSBnle6ZZkOdLxBDGxpE8qDaE/PwbySR8Rq+4HTh6Ep7O6h2XYRczZK3KKjrTr/DqT39Ad3YGqWYTSZ4BBE50LNd0bMbjKF24iPGPriK7/wi04iCqtqLvEwRwvC81UDb4BvpgYuX5Eyw/uY/VB7fgL84i120K5ZkGSdQqM+i8mcpi18mzOHrlKow9h+H0D6Hi0jLdQ0IMh5Rm2kvGoJFeub6KtW+/wer338LoVMQDgFshgzR60EAuBjAaYmwcpbOnsevja7DzWXEAdY04XBq72KylYfClmr/uMLrYBn8qnDtktah2PdxMq82p+vqpTkv9KbVxjLZRQhmlNCORhM9sUfYTHLjQWEYPkLXbWL7NeIYfsXjrR+S6XYwmeHZSm8Yz1kDPpW5eg9tXhLVnL47+5tfIHz6MdjKNhhOg3fNlg8L7xWUECNkCVkLOc9YD27GRTsQwlEuh+uo5yk8fYvnmDfhz8yiQ4aL6ecQSHGh6KDtd5A4cwfCZyxg4fRnmrkMoc6NHNgGZKE4bcLsMHxMJCyluHNqQtsjIDPYPBRrQLC+h/e4NFm5+g/rUY+S6dTXQM3QBhC3PQAWm3KfcfGaPfwBr/17UGFHkevA6PZhksfnc3jMSgpuwyHyJYEedGcLQkg0Zt0gq6oZSGwFEYY0OWw1VmqNs9Cj6R7UhqgvcovJHn/E2t39rsxdp5iKKqADBEBCG2zUBhBEgiwZfwo4Iv5/8Q4EoJUwJN9U7aKJKqxcBwp/SRwMBhJRGcYmxta/cArj82ZJXHP6P5w5/txO0so8UB9EQECr3fLVBVBvz8PqxdgntMRTdCMpVv45+trrnt1kfMgOLu4qe2qGHQQKmnhApAqmijDdjFm2nR+GCqqPcVIvhpWtj6f0CVhYXUCmXJY+PTDS+B0Y2HPngAwGEhYFBvJ2ewZ1799BYnYHTKiOdjKHYX8DQ8JDUAs/KwDNzsFJ55HN9KM9OY/XNFHqbK4DdQiJpoRe4onfsH59AcXQc+dI4Yqk+GZ7FCOBCoyGPHh9OG269BqdeRatThePWmbuDuOUjQWt5jgvFX4RbZuIH3pMhIEzlYVIXK9t4DzYd6GQ7rAaFjNXodDsSX5FMJZDJppGmJpnX/+HSZpBic9aoQ1taEDA4+81XGDU0FPgAsJHmA2hSR2fLwUJ3SLGo9jRs9ALUYIquK7v/AEbPnkJh7wTSYyUw35ChvGJQ4mnwWFCqm/DXVrBJB6pXL8TMQ69uIs5cuzgpcOqF00KCXz3eTIU+JPfvx+Slyzjw0TXRBmw6NBrwJKydwt+g58AnYOXNxRuPwIcZHY6DnNNFb24aM999hebrKfgLcyjGY2Khz0as7jJkOUBhbAIDtLL/TAHClh5Dl7oVuorxoaRLXq8rk24e2gxvJyfeYVslgvdwTLPl/BZa5EXNWggCI1dK3uUMDuYBLo1HFAIauTaFIEamuHSsogELjRoYfPzuNWbv38HzOzeR7taR7XXQz0abesseAWEC7XQB+uR+cf/bf+Ua2pmsmD6IDklAoXq9YpYQFg5pnHjN5eHVJTx1uFrHxrPHuPXl7+GszCFe3xBAmBEdIP06CAgt1PNF2d6d+bNfIb7nADaTffCcjmgA5QGlfoaCch4ooh/UBRCS6lqdmcHi06eo3bsFe/o1EjR8CDyhY/ExpplOnffc2ASGTp3DwKlzyIW5RWyyNDb+wjUP83kix6qo85FNDjcibOYU7SHZacDYWMXbL7/FxsNH0JaXEbcVIJSCTuMAHlDZPHoEhNcuo/ThObj9I1uAUGijovOIDm5OM8OmPnQsY7MhgNDzMXPnFmZv30Tl6QPRLI5QrxZOjxkOT4DbyhSw/9JHOP3zX6E+OIB2Oq0MBjiQCLcMdM+NAGGG9+LSEuw3b/HiT19i48VzpDptpDVftvGSycQNIanP/YPQxnbhwMefYfzsh7CtlMSGiOaB20ECQodNCbcFyXBCyK7FFk1nQfOwePc27v3Df0ewtAyrqjLF0nJYK4fPJh1uEwkUPjiBD//2/4Q1sRvdRBL1Xk8cKrmF4BZG/P1Y1MJth8xRuVGAjjRphytL2KTj8Vd/FFOjZItFMZxY8jBnDegFyO07iMFjJ7Hn2icSkN1mVAy1V2yCPTvM/uSahkJ9XeoY2Q7chGVjhgyi1u8/wOrde1h5+BDu8gqyBDQ004rpoptqeQEqni9DL2kqjhxBfGIctmYIoM/6AVafP8Piw/uY//4rOCuLKNCQQMTeOqqtLtp6HOgvYd/Hn+DEr3+NXjYJO0nnQFJudGie0oipe2+bQBSRiba2fdu9g0w8Ix1GRMuJwOAWyAndcHfahUt4cLgsYmAwnxxGUBCwcciQ6XTgzM/LhrD27DFKDP2WIRFF+Rocz0e1YyMYGERscg+O/9VfY+j8hyiHUSNsCGi7REAoodvU5VFDKHR7TUAjwY5hGshqDILuYeabP2HlxxtovX4Jo9UUF0qxJqHlPCnjdFlMZbcAoVYagZfLoye5hqTQKe1wCHWUgofXNWwgVKMVfak2SQ0HqCWLi/kNqTRk3pBlQHt70cyQ8uoo+QNriGzTuNHSXVRoFqAHKGjAIDddb99h/dFjrNx/iNa7GWQdV2jxvNc4C+8GHpacAObELuy6dAn5E6eQOnBY6NziSij6xW1AyNEUhz8CCEVjur0hjHyNdwJCxUfZHkZGZ41sAiINoTS7IohUG0ICdxnwhuZxy4uo3Pgay08eYWlqCkNmTN6fAoSBxDQFY2NIHAgBIc3kUmmp89R8sYGnFCKQKCEC4gCJ2ga6M6/x+qsvpXk3K5tSEy1u0TxPKLObhomhc+fFMI5bKn1gBNUeQbGyqhfiYKiZoyt6H1kpr6ew+vwRFm5dR2/uLTLtujJbMekkGYhjd81MYvz4aRy5fBXWoeMISqPYpMsw3WE9DSZBDvOGTTp2dpCuVbF54zrWrn8Pe2MJXrMmxkRGwMzCmNQdx7Sgl4YxduE8Dv/iC9GzMnuuq8dgu/TfcWDEfJhmGAGiVoPhHGK7gVbQXm0Ktz9H1Xn/y02/aoTVQon3bog4+G/pwEqDiFQCNAmksRP7CYKiPM26nB5ar15g6fYtPP/975FuNTGRSsLWbBnI0diEYzqylVbI0MrlcOLPf42BU6fhD4+iocXRCmJIZVJyj9qbDekPmO8ZGKIcRKfbRjYRw2ghI7KIpXu3UX34CObqGko8wx1bGBpm2kRXD7DS66Dv8HFMXPwYfcfPIza2D+s95VAvWxKCdm7pGclCfZmiNKjVtpDjaEKmibxJW1oUQMhz1dxcRcLtIk02i6uj6WpYY9bx+G6MnL+A0QsXMHDyJCqBj7rdQ7vWgkbKKBULqST8BLeYarMuxG1hFKhoBIJgfpGu6boMju/Jlot1MxoK7wR96teKvqm+wnzprXHfTw1bIl8C9Q4pbYk43gSfpMXTHVPlBwgwE+YAACAASURBVMr3CzXR0b0QDaW3NnmqwQOBHXMTt+isO2mirMXh94peZ7S1E6YdS8UWvZPfcHsLKWB0C5BuDy6EAh2+xmijyJ4rYr9Fgzb5ORFd1aX2nPE+yjFUbQZVjY6ux7YGUqFq9pTxNJkTQI/mhfQlgIkk8zsNoNtrodluoMlMY9L3Rc+rsn39ThOL8/NYWlhAtbKJTrstnhfcfKcyGRw5fhwTNAoq9GN6fh6PHj/BxsJLdOsryGXiGBzqx8joqMST9TQLeqofyXQf8tkCVt69xsLUU9jlZQSdlriXUrZDs7rM0CCypRH0jexCMjcII5kTh1G+NkZ/UWPLoHimEmjtFtqdGhy3CRhdWDT5TFJUHvJEaPLGeCSPIfO8vibiqaxEUzF6p8tYlK4r20JJeeCirWeLSyqZFlYihmwug4FMCsOZFGMnNoMCAc36Guqvp/D++ndYvf0jxi1TMmxoTSyOT8zio2umqaFvsF9CkjvlTfQ0U4Ki2wz+LRaRnBhHce9u9O2ZQDyfExtloUTyhdse/KUFdBbmsT77Dt3VZQSVshz+sW5HZenETOjxJDow0OYnmkghOTGB4vkzKB07jsEDh7HedtAgazUeD3UfPtxeV6g9bGpgmAgYusymxHXF5c+em8a7b/4kgNBbnEPRNKXhIC2w7gbY7PnIj44LIBz9+eeI79mDlhZDizojIyagmPQiAkLddSQsldlWBIR2mK/CzK0oAUqttsNiEBXwcLIbmoBLsYl5PGjCTJlQOB41NdFUhlNcHtZiiGIYMCob0F48Ef3Eq4d3ZPqX9WzZtHFTytV4PZZEJ9OHxKGjAgj3XLiEZiqNSmh+skVIk+ljuPIPzyyhvApPXBeTmsH1DdnU3PrynxCUl5HqNFCEK5NfPrttLSaT2O7gKDKHjuDUL38lGpCymZLPhUU9meTERhfgQX0nm2xqOAkq866DNbpK3r+H9tMH8N/PCtUxzvwnutXSptkwUDNiSE7uxcSFK6JXTew9KJmNNFkxaBIQ0SiiBOnQhUoNyRXRgNdRJvzUSrXr0MsreMsNoVBGl2DabVicTkoRp67HgJPJwxkYwq5rlyWgvDcwAjeRUhbBMqFjEVOHdUQblQIWNpNsKklP7PN8vPvxOmZ+vCE27FZlXQChbJuZsckNkpVCpzCAA5cJCH+Jan8/WskUgq6aaItBBXM+WVzpiiWZgAECCt5fvcKrr79G5eVLpOlwqAUSI0BeOq3DCQj9oZJEj+y7+gnGTp9Dl5RobidEz0qXNZoS8V5XVv1Rto8FFQvBazZ78zpu//ffIlmtI9u1kadWhQeiqaPqOqjysCmVMHj2PE79zb+FPlhCndNXuo3R4U5od5xmhQJyPoVb1tVCfhA6mdWoo/HyBab++E+wZ9/CrJZVfeDf5SbKJSD0ECuNIrv/kOgic4cOw85mYevUG1J03RPtMxs6mjvEEwnU2g2ZZqcSpmQqMjPOnplF7cUUpn+4gfbsHFLdHuImbdID+DazogKZnsd27UL68FFMfHwVhWNHYRuGWIpney7efX8DczQUefsUWmMDSZOaPHUNNzoOgmwfBo4cx8SFS9h1+TKaMQ2dmIYenS5pO+6rRn7LICbaaG33fdHYOhzkqJD1qLfYqdPYCQYFYIYHujp8w8NUAKEyYSJYYO3k5otuZVkG9S68x+2//78EEA70bOViRiDPLbXno97twSn2Qx+fwIm//lcoXbgglut0s6WBikmwJbUtLrMnui+r3HhSsRWFko04N4Q5r4f5b7/B8u2b8pkbZEEICFAbvS43hEYMzUQKez5SG0J9ZAx+vgCb9UEm3irWQjUT4fMY2rhvI8UQEIqpivo160I8UFboLulFNPkgeJJDN4SXnnhwCa2S8QwWjbQM5QDKvEG6COe4yXw3jY2nT7F8/yHq794h2e0hwQ0Z3VaZK0aLfw62JnZj7MMLKJ46i+yRY2gZDBvm+1XB9ATP4gJISi/P4XBDGGkHtxyNwyGYatP43IbW6iGlitdEbQAiimkENCLWBAdl24CQZ4y7sojqj9/JhnBp6gUGY7o84zGHm+wALd5PI2Ow9h/E5KefIXXgIDqMoeDn7TmwfVLx2LTwWnFDriHRqIgx2dvvvkbj1RSC5SXkAuazKkDI6KdNPYb+U6cxeuESSqfOIT4yjk2HdF5mZHIITW2nD9/tIanryMctNGanUZ56hpkfvpENZKpZRYYaYdMUA6cqdGxqMYweO4HDF68g/cEZYGwXKgSE1LQyfYn5tIxO0l2J1mDGbv3OXZRv3sDazBTsShlZIyGOqDS9qHcdYavYmSyGTp3Ewc8+RWx0DH5xAC0OsgMDrs9hEodKKnpLtKg7/qkA3fa2Rg1pQ/JOuBHZwRfd0YSHoFCiCqIVlMqkpZSHgdeUErRpQc+BDM8eShZYA5eXsHr/Lm7/t9/KYH4sEYdHVgh3R+Ixp7bLdMgkuC2dPYvBM2cwcPIMumk6rjNbj7pZHXFH0altAk/S/ulJ4PaQixsoJS3M3/kRC7d+ROPZM8TXyxjkAIo+AmRuxCiP0LDJyKTjp7HnyqdI7j2KYHAcFRp1eSHB0belh3O1hJIAabwXyCxQWnr2W2myGVoNWJsbWLjxLdYe3kF3/h1iXQ6UNInw6SImG0KQXXT0mATIl06dEg0h9fjEezQ3olliN8wzZv8TDV88mneEnEypseKgqyigKs6Kz08EklR93dn7RbOAsA3Z2hAq90x6C6kzQgbfBHweeYDqOeVWVGiYPJ/pM+Gqjbn8jC2QKdyaEDOF27MdVGUBVQSEHKZKXVRbQGXEpTZ8kZ7vJ2cP6zh/rnznMFc5jG6IXq8qz9ugLrqHZfYRsSt2UGl/IoeKinW4AXdsRiCoaCVhNoTshq1JSQiS1XVUBmESTZlUUVEkDHLxxBsyQSdaSj2am6jW+FVFKptDkhrfdA5utysGQXOz0wIIu522dOdWPA4rkZRM0N379mFoZBTJTA4ra2VMz85gdf45WpUF2RD2FwsYLg2h5ZL5ZiJZGEUmN4BcOo+FV1OYffoQrZX38NtNJK2UDE74VFqFPFLFAeRHJpAtDiOVH5SfYVL/69mo1TewsvpeWDImz2GPTqJd6IaDmPQkygMk2vz6ATX0xhY1NE4NczKLVCqLdsdFm075/Esh9Zc9EfOLNY3fD8hkkijl05jIZ6A9fV8JBhhmuvAei6G2qfHiKcasOPL8VKih4CFhxtHw1ARq94F9cNtNrLx9K6t8AjDmfzl0GksnkRkbQX58DNnBQcTSabgEgyzsPRfO4gLaS+9RWXwPvdMWm3nac2vi4sntnonASgkYo6YqVxpB4fBB9F/5EOnxCeHrbrRcdMn5JmefDzAFpU5XHiQ9TpBmys1PHYbluyi4PXTnZvD2mz+h8fI53IVZ9FFDyDwU6GgIIHSRGx5F/8GDGP/iC8T37kNLM9HUDcm/4YEkcM/pyqEn9CfLkoOEFvtsnhM0l9ma4KnVeUhMCiczP6X78Hcm7Zz5hyT7RsQPassVCtAFyEjWkXI2jRGcrq/CeXQHC4/vY/rpI2ScjmTc5Vms/ACO44s4u5vvR/74KQydOoPxs+fQpKVuCPq2ppHRgxc2ivy5olck8GTRdV0UF5ew9vA+bn/1e+jVsoQAFwJXGh0WwwYMVPU4vIk9AtSO//wLGKPjKDO0lhEQrotUktdKl2vFyBJuCLOmKZ9/zu5i6fkTvLp1E86r59BXFpGlnoeV2u6KGxvzvmpmHJn9B7Dn6idIHziK2Oik6EQIZkyWrajIRRrCHWGq0dvkloNNLwGh1a5BX1/C26++2wKEcdGgsLFUgLAXAkJ3YAi7r3JDeBb2wAichKKMRpQHVdtCokZk605DB0OXbSSn4QXPw5vr32H65g9ovXwuU/MRkwMBOj0G2Aw0NKlN6y+FgPAXqPT1oUkaECmj1O+SZc7mkhvcEBDSZdSdnUNr6gXeffcdam9eI9OjeyldcVn4HdFlNDksKY0ivu+gZDgO86CPWehpzL0LRNdBUKhrJJBxmiSsc9VUcOpudxGsLGD6h+9x7//5vyUIuOj7SDNIm01BTEfZtbHByI/DhzFy4RIO/fo38HJ92LQdsTqmSp1OvQSDdDAlDUzRcRRHh4cdaXPMt8wTBLx7g6l/+ke030wBq0swzbjkGBE6ybbC8dDLFmCN78aJX/0axWMfwC32oauHug7RPVMTCSQSKSRSaWw2q+j2ukKXoE7VYl7cZgX23Hu8/vpbVF++QaxSF3cvcvZ1grkeqV0xiQywSyUc+s2fYeT8OXjJhDjUJeptvPj9l5j+/nsk6oswe02V3cTYBJ30NQ3x4Qnsu3QVQydOS3xFPXDQIl2WGm3qtzjhC3dYkdYvmuhu8c7lRlaHv4A+NbwOgdC/pB+pw3PHgR2JPbg5C6uVIuxS+kQHUc5XNWR7NrylBdz5T/9RonqK3Q7iIWVKhhIec2hd2PmCbBBO/c2/xvDFi1g3DAEMjDlh/RUnRFjQfV2YFYogz0YtkJBvXp+MUC4dLPzwHVbv3ELl+VMYjToy8jlLCJ1sDViHa6aFPVeuYf+1n8EYnxApQVdcmZUJi6J/RkYIqsFV0/Mda9WQMq8uo9IFxRgcF/qx9CSsm+CHEROq1SJ92NJisAIdMbpjUqyvOXAoE6AMgiCFWYlzc6hMvcTK06dozMwibtvKi5RbTG4gyYbQY4iP78LwmbMYPPsh8sdOoEm7cDIXOLSiSZUAQmVKJYCQdUuuXqgfCsMkpKkLYavSNykXQAJDaTDZzIbPmKhHd/SN20CFeXQ0blFDR3dlGfVb34eU0ecYoDW/ZO8yAoL2/xq8Eg3eDmDyk8+QPngYPbotCumEZnO+0CYJCNm0kzLNQZK9MI+Z69+j8uIp7Jl3KATKvInDg1agoaLpKBz7QOJLxi9cRmJ8UrbypNLye3ELw22mZ3fVIMyKw15aQPXNFF5//SWab6aQalTEPTwVNyVOirTAsq9h+PAxHPrwIjKnLsCY2IOKy20APQto2a6YPg1N0iAxTDr64yfYvHMbbx/fQXt1CYNWUuKcaKxUZX6wx6GricLhQ9h75YpQK62xXfKcd7gbN5h3y0gBURGq+K0txk/oKBk2yhEDYKvxDc2OpJdQ9uKhkUY05FC/l54wokLzrAwcsaPXmPVLNhd7B14Lxnv5EF+I9ccPcf0//gfo68sY0vnfWXsZZeDKteX9R4YH/RP0sTH0nziJyY8+BobGYGeKsGl8ocUk0sh2emjzfCZ2ogELzZU8V7J839+6haW7d9B79w6JSg393HaZGvy4hgalA2ScZbMYPn0eez76FBjeBTc3KF4R7A14H9Fuj/WDKnuefG7QQy+gcZSLGOO/6N7MLWG3i3SrgYUfr2P5wW1UXr8AmjVhx4jkyEpL1q42OAxr1yQGPziOflJhuRBgJltM6YYJ6miWRYAkkQYhNXdL77ZD1iOxEPK5hETELZ/AnYDwp3yE6OGLKKNiKsPejnWOIFPC4z04YS/M+s7/Fg33+O/530P171afGBE5pVJFUVchTXVr+0YwQJfXaFEdbeVCOY4YGm5tHNUYjI+wLXl92wH0vC481yS+QaXcq75rB4VV0TqV6c2WUWKoXY+otWJQwz4pdM7nr5lXSFAoy4jQDCt6JqLBXHjybQFi1ntuuvh9mOErvpeBjoRlwnO6qJRXUC6vorxRFupnfmAQ2WI/nE4XNYbNT09jeXlRehDqBjPZLBLMCU1nUBodRa7YL/TLWrOJ9fIGVt8/RXNzHnHDRy6TRn+xT7S3jA3KD+1GvlBCLlXA/NRzTD++j/rSDDwON5MZiREh+ySWScMq9KEwPI7cwChy/SMhIEzI5q68uYr3i9MCBpOydLARBIyHIJ3Vk2dWPmqh4VKwojb7ZCU4boCY9DlZZNMF2Q62Wj1ZXokrKweE4gbN0UdXGAy5XBIjhQwmCxloU+9rwZBto/n2NV5c/wbtNy+AhTkMm6ZkBNKBy+FKlICQm4D+Phy/cA7dRhVvHtzbcj9MWJYUrzaFjomkWPGmiwMwrITkv3lCufHg1irwGnX47ZYENfdxPc9AV3KxaYsPanZ0NGNxuKksDp46g9Kp4zBPH5Lf9zwDbcqCtBhyuYzced02Q+Pp4UYjCRofUNPHYFdFOeQGyhZA+BVqU89gz76TDSFDtjk5odlD1fGQGhhCYe8+TPziC7FSp4lBnVlqLL7yYLLoEQzyq6cAYYxB69RaxpCIJRWQCMHETkAoU/rILHxLUEDNXwQIGYqk9GbKgZjGDMp8hpM7TtVJVRJx/coSOne+x/KzR3j/6gUyXg8Z35FJIA8JhiAzz6dXGJCGgxvCoeMn0LIs1LY2BNvrfWmgZMpDAa9yihKKKs03ej1kp2ew+uAe7n37JeKtKgq+jRw5+hJQykNXxwZMmAePoHjyNA59/An0oRFs8AElIPQ8Cc7k+6MGhc0dLaTz8ThyNJTotLHw+AFe3PgBwfRrxMqryFM8zqebER2mIcMGGhdkadf+6eewJvcDg2OosjFjWLHGbeW2957Symy7jCoWgrqO1AGw8bHa1S1AuPHoMQy6jLodWBJVoACh46kNIQHhpADCc+gOlOBQvB8ZAUXzuahRD/uuyGKZRT0dEOB4ePXt15i+8R26b18h2ahgmGCA/HfPxwYBYSoLvzSGA5ev4uRnP8dGroAGHfyoweAGnJEdbIBJJSHtlZQgUnamp9F4/hwzN66j8fYdMj1X4jPiAgiVw2Gdk8jRcaQPHsHuix9h6NhJdOgSB060SbFUWUcGN9908ew50iRw+9eXiCPebqH2/BnmblzHy6++RJ/rok9TzQbfek8PsOb2UDENcRUdu3QFY5c/QjeZRrnL8Z3SK5FCJrEePAwksoNzEJW7yUkw6wSZCf3M5Jqbwet/+kc0pp7DfT+HeLh1Y3PIg5sW342YJeYmJxmOfuKkmI10DA0daYR5QqhNVTxuwUqmUKdhCqlLCeY/MXDZRpbmV+UNTH93A+uPn6M9+x660UbcouaZ7r2k01miwV1PJnD0L/4cu65cQmKgH3q7C39xDc9/98+Yu3EDRTSRCHryDHMCzQ0Ww+zz+w7h2M9+gey+A+LOKZpK1gTO1Lg14i9CABdRRv//AKFGnXTY5e/cCkY6lJ3/3NamhFTK8OSWusTnhY0Jm5AgkAgb1pm7/+XvUX3yEIV2S2Vp8bAOIy/aboBOJgtncAin/ubfYOTSJZRjhhgHMSzYCFRDZ2gJydmSDWG4qefUWZ5Rg1P+QKIJln+8jtW7dJV9CL0eAkJhIaimpKlpqOgxTF6+Ki6j5q7dCApFFV4eLkt0GeaEYiV5hqOmZWvkHE7SVRsuj6wEfPJx0mHEqeWjEYEDm8M/yXU1kbOSSPM+6wXwml3YlZrKl3XacOwOArsDvddFa2lR6O+Vd9Porq7Cok6NjWucGYieUKar3DaWRjFw4iSGzl9E8cRp1KnLlDBsXVgeBs9D2VQqDaEAQqF8hUZgYXSQAnuhKjQChCFllB+qGNOEz8HWn4s0aWrNEOZDqlgRni/u6gqad24qA6znT1HkBpeabp+tuHKNdQZKMKiD/PgzZA9/AH+gpDYfjisB7QQjstXTGZ6uIdntwFlZwvztH1F+8hD1ly9QDFzJKeQnRqfvqqbLwK//+CkBIek9+4TRQmU+JQME5QTLrIWkHScTJrz1NTSn32Dqyz+gziFbfVOGV2nTRAeaAMJ1L0Bp/yHsP3MeubOXYUzuQ92nS58rA1llDKKhptGlUMM4JS4vX6H24D4e3vwW1flpjFgxAZk0NeEQqul5kn2bmtyN4VOnsetDGkQdETMtxkhzqK1xgO4oUys5jsKw8C3C3TZLNLwn1T8Cn8YWausjhh5R4y3iz5ACTcDPZ39LG8tPmoYThkRktAUQ0jmYWm0dSZrw+AEqL57h1t//ezjz08jZTTGBifPbsv5x4Oh7Mmy09RgqsRhSe/Zh9+WPkN1/GNbEHiDbB4dZo50WenT1pazDIhOCQ5IevHJZzJRWHzxC5flzxNbLyHS76KMWLQZ0Yz7Wu210kklYu3Zj7NxF7L58FV2CzUQWtrhMctvIbEg1COf2xZHYCZ5QjhicxSzKi8giCpDuOUh3u1i6fwvLj+5jbeop3EZdAGOmfxDZwWHkxnYjMTwGfXAI8ZExxIaGUGcvwnoXt9Q2y/HkXuVwJNq4SQ9HoCaumMqjgl8CZhihQ72hmBkq6uROwCXS9QgyhtswIeqHg09V44OtjL9oC8jcPtWHKUAYgdOtDWGoiY4WZjI0iO4yxQQPIyGUvlE0jjITi/qh6M8oWqcCberPbcdPqHuRzCLWIFkShJER0huGEia5DtHQMQqs5/ci/TM0v9kChVGdkmunqPgKEKozjHpM3/XFfEiBQgX/IlAbbU0joB45ofJ5kWeF4Cgcnphk3rQaWF2cw+rKItbXVjE4OoaBkTEUR0fh2Q6qyyuYm5vF6tqqSJrSmTSyhQJMZlUnEsj1FQUYysLL8dDudlFdnUJrcw4uM9gNTWIq2o4GT0+hf2wf+oqjyGcKeP/yBaafPEBtYRpeq4FsMvsTQJjI96EvBISZ4rCATsESdgvlyhoWl2eFgZejzMqmq2hHQJymuTB0X64flw3UCXJYxpO2azuwZYNswUpkkMkUxAG403HE/Ekyff0eXKcJ167DMGykkhqGBgsYK2QwkUtBezNfC/prVVRePMHjb7+EvzSHZK2MfrrNeeTlOugyEDVmoZNMID0+hjOfXoXTbQkCLs/Pol0uoz9hidWv6D08aiWAZK6AmEmLV1cOioB8cIaNeo5Mm2nqwsJNLj8dABlW3dFNcazU+4eQGh3HgdNnUTxyAJ1dA8oe36b7m7KdTdAylec5C5kK5ZEJD0EeLZG52I/5ruhT7PezmPvhO2w+e4zmm1fop/aQr5eGDzQs8QKYuTwy47tkQ5g5dBheJo8as8PochXeoBIS4bF4EhBysmgInYmz3YSe2KKMbnPFd06JwhyxcELN1xtzCAjV4cmVMreEUQESKiKpHMKKVplaEm669B6NG3+Swrcy+1bAYMYnbUmtJB2CNDMJpziE0UtXMMCNxMFDaMfjaLIECfhT06TIA1VNeCL6I+8xFdQZt7uwnk9h7f5dPP7xByS7dRQ1VwyHTB4ePlDxdZRhInfqLAbOnMOuDy9C6x9EhTERpHyyKbLi6lqHk28WsQLzL0m3atYx/+g+Xlz/Hvr8NOKVdeRipjimBt2ubAfthCU5VaR8HPjs54iP74HXN4Q69RweY03UbjaKfJBmM7J4DhXJsmmVYhYCwuYm9LVFvP3me2w+fgpj9aeAkBrCnqfDzTC7bwh7Qg1htz8EhNHEMCze2xNeZWATTdMIPmlSkuv1MPXNV3h7/Ts4c+/ECrwUp/GR2ppuQEc7k4c2vls0hMc/+QzlbBZ105LrIBtCXnOCIdko6wIIizFdnBnrT59g/tYttGZmkObWigMR0aeRMhpIsHdsfJe4cY6fvyz0xbZuokdKN80dNOp1PHVAUgvWpcuwyork823Ua+JSt3jrFhbv3EKf74vOmBsAcQoMPGwEHhpJC4e++AJjly4jffgYWvEkKo4yYjJ9IMGDVWXFCw1PaHIs5HxfGoPMVcTLoBWHt/BejK6qTx6jM/1OqHfUxQg9m9uFgJtVHV5fP0782Z+jdOq00LfahoF2tD4L5dTcrvOwsR0HPYalc4KsEZD6ErsTrzWwev8xlh88wfKjZ4BXhRXrIOnwNZMmmEBF17FqGNj7859h4tKH6J+cRFBrovHyLd59/b04oxYNG5ZBSqQm9EkahnB7MHjkBA5c/RTJsV3wC0XUyVygkxqD78kAoEYsAoQRXTTcGG5tCGU1uL0lVEEJ2wf9/34juHVnhr9QtBql1A+t66Wkch+scumo6w1Wl3Hvv/4nVB4/RK5Zl2aJsRQ06mIsUNeHmHt1ikWc+Tf/VrJhywyPDyfLBNvy+eoKEHLAQ2oan0N+zpK5poWmLIGHlds3sXrvNtYf3YdWqyNLx8/QSIQbQNIKN6Bh9yUFCK3dexD00ZSHOsWonpGtESaAhRl3Cu2qry1qVVSDZVIXcLkCg8ZIpO9KDqkrcS3UQVJTSWohndh61Rbam3W0yptwKxvwa5tiYU59FON17Oomuuvr6K6X4Tcasg2PU3NvKSdUaqgbLmAMDaNw9BiGL1wSPbQAQo3NuQFdDNIUINwyldm5IRTnPZUlG20Iee7Sjl+1Vop6LIAwcpIOh33COAkjJ1S3qgZpyjBDAUJvbRXt+3ew+Og+5p8+RiFwkAsceW5ZV8kG6vT1Q5uYxOS1z1A4ekLou+KqSRaQy2FIIJriiIKcJNOovI6l+/ckVmjj8QMU/R7ydLhkDqFmoEEq7sQkcoeOYP8nP0Pu4CFUycAh+4h6Qwahc0Zqq4xjAhGtuiGxAy/+8DsxPkvWKrJ1pD8A/QeoTSy7Pgb27Meek6eRO38Vsb0HUIctzAGTwwBGvgCo6cwoNTBqJhCbnUfnxXPc+e5LlN9NYShw5HsyVJs0SWr0GtyC05n8wH4c+PhTlE6dwarHMHcTPdq+h0Yv8shugUHe/+EIZwcgVJp+RefTAr4aBQhlQCbnmPqnGAbJ58xBonIjFZdhEj91+juQZhiIkYZsdljzAtLaDQzEYsK4ePQPv0Xz9TNo60vIirmeLhtpDiZ5vvBc4SBrjZnJff3IHziE4sEj6DtwGNnRccTyfTLM89ivGNRg0mS9h6BeR3V6GqtPnqH++i3s+ffI2D2kPU8MvHq6Ly6e63xeCkUUPziOkbMfYvTsh2iaSekxadInUQyOI/WGdbEXqvoZIsBkOVJHKU8QkOIGSPL7Oy4qb16i8uYVNqdfC7jN5/JI5vsUPY+vu1BEz0rBTaXhJpNivEPwa6boQO2JHjBDmQzrE8FJJDeOdMQCTscUEQAAIABJREFUDD2hbkYlRSidrCuRcfwW00pt/0T9tiUnUZ+fogIT4Kp+ZUtbx9fDKLdwQ8i/KhvCcJvGPpeviw/hTsdSBTDDwVcICAXcheA1Mr2R+2eHNEMAq2wlFWNLNpYhKIwmFI7O+yqkmYenx5ZT+w6QqCjR6meyl2cQutBQIz18RJEOh1ERINzZM6ltN0EOmSpcwChvDfk+4ffiZx4i0K3sWd4rosMNMz7lfXoOWtUylmfeYm1pERvlNQzvnsTI7j0Y27dP6tT64pIEzleqFTFWoW4wmc7AME0ZijNnkjROj26mvCf8APXyFJqbs7IQY+ICB1NBLIVYsg/9o/uR7xtGJpHFwuuXmHn6ENXFGXitOtLJpAy8WdOtbFaWZcVhUkZHkC4MCejkYKzVbaBW38RGdUX8DXKmgUatglazBqfbBAeeEmFq0rOBrqGky7KD4XabWbfKUd0M4y96PR/8sqidNDT4dEJvldFurMIyHRRyMezZXcJEMYuxdALa9FwtKCwvYP3xPdz/5o+I18soOG3kAk2cl+yuJ7z4pmHBG+hH/uB+nPrF5/LCVl8/x/Mb17H0/BnGkiYGEnHk4kk0mm3Umh0RN5LiRZtiEnwZyu5ws2HGkE2lRBNAV0FaFnddDzXXFy2imy1i6MgxjJ84ibFDR2COlrCeUhlkvmuQmyYBwrx5RUplGYjH+eAAzVZbzEAoqlR3o4usY8NZmMfS7RsoP36IKqeeMQaShpmFBKJ8qK0ErFIJ459/gcLRD2AOlESjVuHBSi0Qg0pJs2D+h9MT2gIn3Mxj1APqJeLysxVnPJxuKOuCsDCEJ0NE3SEgDDeEOg14eMMIINxe34sRCgEhPw8e9QHQm59B9bvfY+P1C2wuzSMT+EgHHhIi8AV6voaGlYY7OIxd1z5B8fhJJHZNomvG0KE2JgKE4URZQkZZPMRJj5a3alrOaxojELl7H+v37+LVo7tIOy0UeXDKltSTG3DD17GOGIYvX8PQ+UsYPH4Sfq4gGg5O+njQxOOc3kAOUh50BGV56odo7lGvYP6BAoSx5TlYtQ3kdRMxAkLbRs800U1YaBbzyB//AAc//wKxkQk42X40bBY0auXU3EiuXXi9hYIbNtbKMjo0lZFwbANWfUOsyt99+wMqT57BWF9F3O0iLhtCFmwNNjUNmQL8wRL2XLsiOYTd4pC4c7LB2/rfDvMaxZfYbrJIU027DnKdDp598ye8uf49/MU5MUAocTzrezLZ2aCGId+H2ORe7Lt4BceufYq1VFqoSZpN6i31KGwU1UaE9wsBYT9z3V6/RPXxIyxThzk7jxSnnQFNPHgvubA1XzaE8V2TKNKV8+wF9B08KvrPXkAqAZsPajwAg0CMQKbdlg2aAEIrDpTX8fbLP2Lt3j3Up6aE8kVaOXVybD4anoMqqZr5LE7/5V9i+MJF9AZH0DITsvWnnoiHrUX9iRagbSr9pMkvoYzqQptjPeC9WEomAG4Vvv4Kmw8foP5iSjLGeMkICIVxqrNx8SSO4NgvfoWRs+eQnNwjdKAWm93IhCDaBNEYhFt2Al4OK2jqk4iDxjxWu432u1ks3nuEqW+vI2itwgqayDKSRqPhShw1Npi6hqHzZzFy5hR2HT8OZ6OClTsPsHr/Eeqv3yCj9RgRCS0el408qbqDx05h+MQZjJ4+h3hpVIZNrV4HXWoc6ZwYhaiHN9RPTWXC9jA6zHewH2k09f8FCHfqBlVfEjYEoZuboqYrbZlMkAn2uMnwffTx2q2v4P5v/zM2Hz0Qow0JrCdlPaRVOcxvTaTQzOVx/t/9O4x9dAXrJmn2impEcxTWK52B1gIIuTWkaQp/FjVB6oBkZEkmcCWbc1ViRu5Bq9flLOFAj9FHvDeb8GXbs+vSRxJnktqzH0FxQKiBfCbYyBoBXbCjSGiV+hqGkm7X5B3XTwwLZEvGLZwyBmNZt2KkeVLj7cLoOeht1tBZr6C6tIbaahmNjQo6C+/RXVoKw5NVmDKcHtCz5e+Q9pwwY4jFGdvEV6UclhmXEhsoCa169OIVDJ09jzpp23KPUfseyDUWB0pdaYb5bDB2YgcHYmv7J3o0OVqikKOQUshnmjpIPtfR+wzBn8Ieqk7Jlj4EhKyLAbc8j+5LDuHs4wfIuV1k/R5S4SaZgLCZySMYmcDua59JPUmO70Y30NDuUifMvEBf3jcbet7bKT5w1SrWnz7B6oM7WLlzEwNeF3lGfnALJBIRE9rQKFKT+3D485+jcOQIGpzA87+zbvD6EATZrrgEG3ENZoNU1Dk8+/0/ovriKRLVClIcQPIsZQ2Ajg3HR3H3JHYdO47cxU8QO3AI9UCZkFkchHHwHQB1g/lyBoZjSaRX1xEwduWbP2Bl6jH62lVhNsQpX6BJl++hzc87l4dZGsbRL36J8YuXsGFaQmtuxeIwfA2mYLtwQBgmRvBM3xKahQOfLdqvOE6rc4XPhwKF6ivyJ5ARkOSPbedlchHO/D6Tge66h57LcRgfNgZWUz4TwzDr+uJ7vPnnf0L5yV003jxXQ1mCRj47QudW+YjcZJfbbdTZGyWS6N9/CCNHjmHi8BH0T+5BfKgEPZ2kaw23BrKR6ywuYeHRY7y6fgPeyjqMWh1FGnQQOBBEBx7q8GQTzEii8UuXMXjyDIrHjqPOe4fvi1mF9K2we7I04HtljiDPOo2mZ2JfQxlTmPdLd9BAOdm6G2X01lfRouQkncbYxCSnBtAsC1ahKBExVdtBi6+FwIVAyzKRyKakmW53beSoXXe5WHDCjEBGJzJw3FTmUoGvclvD2IQoG5BXTgZOW3l+2wYyavYeRsGEgIagRbZ3O4bJUQ8mgDNEfJL5F7keS5wPwVFIid8xHIwAIX+WuGmLcR/P0RBMSX3cISkQsKV6aPmz4ZBvJyDkeeHFwsGd0EnDhUFIo6e8gK9PWCPKQUHOE4aeNzs9FcMR/ky5n7d0iIriKUA2vF487wkCSd+maY/4BJAJxdcl542SDihwrJC6WmCw5iozSYkfEnAEuK06aqvLWHg9hY3lJdQqGxjffwC7Dx7C3mMfyOJoYW4BZbqLMsatWEAynVZZu6QD03WTCy3mkEstVlT85uZLNDdnJDDe6TJ31RNAlymOoji8F5nsIOKxJBbfvMTciyeoLc7CaVWRTKraTXp8pq8PuYEhDAxPIttXQiIzIBR7Dpqa7bqAwo7dRCEVRz5hYmVpEZvlNbQbFcm0TVgx+aKTsgxVdzraSuJBCqaVRZp9K12DHSCZYFYhvVYaqG0soLI+g2zSRWkgiWNHJjE5kMMoXZZn3m0GiTfPsf7oDp7++B0SnZrkfaUplHWBnsOMvhgqGm1796D/g2M4+slHiKeSqK+t48X3X2P+/m3k2nXkfQ8F04TD2AiaPTCXjlNe3ix8VU4PHUPR3ZQrk6qGpBfRGKRB7VL/ADKT+zBy/CSGjx2HwWlUKo6q1pXNH21lDcQReBpsuysSRtqnxkx1o3SFT6rDiidl6kf3uTynV3QsJJ3g4T2sPXqAPh1C4+MhzpvIjZkyUUShgOFrnwhtpbB7r9DRKlB0Hm7xEkJq78Gn26hJsxmlYWNDQWqGMpNhsVLscvX7sNyH7klKoKtuaka/yYxJtEYKEBJosCEUumi4HSQgpHaF02N77i02/vQ/UJl+hfraspiKsCDGRdPG16OhlcoiKI1hz88+Q/7ocWjDI7C5kt7hdiVGFpJHptyHlMOVAoQxQ5PQaKPdQve7H1BmXMKrZ8h4XRQNHwmXW1JqbXTRaKxpJvZ89guMXLwiuWRuKoMGHaNER8SgTxVfQJtnoRIZMWXJb3dgVtbx/uF9vLz5A6y1RSQaVWSpqfJ8Ofw7po5O0kJ7qB/5Eyew/7PPYZTG4WaKaNosGMo8JdIQbgHCHWYcUYaQ0skoXR83kViaFZpg5dkzxDbWEffUdkdNpiAuo262gGBwGHs++QgjH55DuzAoGkJp2kNbcEXbCA96FmEK48PsSG6/0r0e8u0mnnz9J7y58T2wsoBst4khkxk/rgxEKnocdl+/0vhduIzDH13DqpVEnRQKOshRqyrmLzIPkSLIJp3DDeoHCZpWHz6E/X5BYhu456NtEjeEtkbKqLK77z95BiOnzqNw4IgMexQgDC0nCaAYMYMA3R6j35nVBXEZ9JeX8eqPf0D50UO0371FH4CcUBdorOSj6fYk8sHr78PZv/pXKJ37EM1cH1p0vBU3TgLCQAFCI0CbDV1oPS8fXwQIZRIbYIgMgNVVrFz/Aev37mLz0RP5nC2dmlElKOfBskZXvHQOhz7/uUyb8wcPS9A14yJIw+Bp5ZBS7PkwOICh6yV1QjTJopNoypTth2X3oK9vYv3ZS7z87gbspbfQKsvSMCXYqFNvzMBrQ0PuwAEMUj909BjsjU3M332A9swsnOUVCWamXEPc/iyGIucwce4iBj84hfTeg9D7+uFzs2Z3xXWPT0akjYgGDDtGDSHtKFwn7DSYCY1ElG5sB8qJtow7jGSi76voOco0SGVLcSMQZplzWBdSCIv83uuruP/b/yJ1M1XbUFowTuCoa6AjnxZDw0qgkcnh3N/+LSY++gibloWWAEJG0qj7VSzjfbpShwCRkyHqt0X34QvQyAYu1h/cxeq9O1i8dweo/RQQBnqARuBjzfWw6+IV7Lv2M6T2HQT6B1GXZ0JtmJkZRwAZCe4lTzVsVyIjiJBLsKXrVk6b3FIHiHOCyyksHTN5MG+so7G0jI2596i+X0ZnowavRWMxHzqd69ot2VbwAxTQRSMsbptJ7xcGhkIBNMLgEESeK2ZhFQeRPHAQ41euYuT8RXHDJCAUW39Z17syQON54IT6Wm4A1WhAZcgq1eT2nRIBQtGXhdN2AkKCaf5ZGcwKIFTNWzTVZ6MVUcJYF7XNTfgvnuL9/Tt4e/8ucj1lWsYYFdEVkYqZSEue6eTVzzB44gyye/ajw+ejR81LT7as8XiYzSoNuwGt3kL15RRW7t3C4s1vUXRayAsN0EBPj4k5nVvoR2xsAse++AX6KXPIZqR2dLxADH3iArIIegIa6iHRasBZfI+nv/+dAoSVDakvdKgOYnF0dAObro/8+ATGDh1F39XPED90FNUgzCGEDofKBA604upsKEJHvt6EtbqOhze/wcqzR7CW52F5DiwCZo9ggaDQhxu34KTS2PvxJxi/cAn++DjauTwqhrrnTRbr0ExGjn8B4Gozs7XNjwaYUaPNWiWOsIoqS2WsijBQ2yUFBDn8UICQv/dJ4xX3Zg5EHLheR/kXxJgPySGDgZJlIbaxhvW7P2LhzvdYuHsdRd1CRuhVvKaUUioqH88zvvQ2tyKOCz2Xh1XsR740hOzwKFLDEwxrE0ZJp16FXasiqNbQWlhCbWYWSdI46RhNqYhPp8O2DN3pSM5nNr33AEY+vCiGRHTc5VBHyLV8P3TZJXWQbAJuFmmGJlttPtcESxxEc8jBPksxp8gVi/OM7LbhNKowYyZSzA8Oh0VGKiWSpI4YI6mnhkMpBiRrFp1he2h1u8hycCkZpFGcgzI6FJDCBYI4bjLmgNs6vhZFH+XQayvLJez91FAvsq4KCRlhGZdMUtmm7TBUCzds0SBvp8tsVL+lLaRcNPw+0RJTsaEUyFLxSjv0e5KprJYSYhgooEoNy/h9FBgMv/6XCAue08oBVwFCJWNSSa9KfqP8GCIfPwJlAqgmZWLhz1NHk8pn3npPoQO7mNiE31flQ5OGGxdwyPciZpTM1hZASM0rr7Uy75N3JT4TjhhTdeR+V66o3eomKkvvsfRqCrW1VXTqNYxSDnbwEPafOClO9/PzC6hWq+jaPRQH+5FIcuSjBotMEMjmi4jRMLNDdKL6nEb5ORob79DcJCCkg76H0vg+DI7tQ6pvDDEzIyBsefotFt9MobnyHl6nKvGkIt2hxrbYj1xxCPn+UWQLw8jkS9Al01hDtbEpoJBOozSuSVk61paXUSmvodOoqX4szv5ZKaLEoZ3/F0SuSXSFmRpEOjuIQt+A0OGJh5j/y7B73W+jvjmPyuob5JIOhvpNHNo/hrGChcGYC23m9XqgPbyF9Ue38PrhbSSdFvp0NvykW/LANlHxYlgPYug7eQKlM6ex9+I5JPIF9GwP725+j8W7N4GFaVj1qmTT8QVQ2KnFE3IRCQgpONZ9AsKY0BE8h5NxNnQGXGbJmHF42QLSIvo9geLho8jt2ScNWJN/z21II2cZKcR1OgjpwmNnRYwnub1TN61v802TehNHlzolkP7kSt5ca+qZBF0v3b2NfOAiSTDIiS7X8skEmo4jxb3/wmUMnTorE7G2lUZVM4W2wi4vadKC3JbpAC3TCeTI+Bc7ckn9DR2Qdm4Ko6dXqfiVIDRs83SCPJY9rnNDQCgW6nxc2aSw0JFORiMDTkddH53p11j74z+gPvsarc0yMhrd2igM54ND3reBDqmHoxPY//kXyB45Km6AXZ3ufnwA+SJFwLOVyacmT2ozwxuNHGzyqvVGHdU//hEbD+5hdfYtsoGNohEoQMjtbmCgHGhYgYmjv/kLjF25JqHFdjyJpuMpS3PZOBqyRWJB5jqe1Bu6OybaLejlZbx/eA9vbt1AcmMFyWYdGTZUPPgdHy1DQztloTs6hPypk9j76WcwhsbgpApo2wF8l7RGVajYlEWx0zt9JKJLHxknsIjFyisI3k9j+vsbqL54AXOzjLhvy3ZA+PyybdXhZfsQlIax95NrAghbuX70LF5xgpLt9GCp0TwEOFGiDi70huOBlbK7yDcbePz1l3h98wfE1paQtVsY5OaAZhOuh6oRR69/CMkDhzH54SUcvPwRVphLyIbapZ5PgWvCB9EWcRKuQQBh4/kzlO/dQ/nxY/QWF5HlgEJsUKi/igBhDMk9ezF4+iyGT55Hft9h2dxxgCDhxlIIlfCZc9ie70qDTJfAHO/59+8x9Yc/YvPpY/TmZ1HUdeRifH4NdAkInR66pEaUBnH2r/41hs6cQy2ZQcuw0OGzK26OnMA68IwAHUsBQqFtkSZEs3FmIoZeKYMcSKyvY+P2Lazeuo3Ve/eRNoAkKZbh4ILXf52Ox6kM9n3yM4ydv4D+Y8fRpuaZDAIzJtSmLttOP5CoHLHvZ1wKp8C8ORPU2dBF1UOm20Pj7Sze3ryDxovH6M29QsZkuLgCzTRMqZMmOzqK4q5d2EuHxY1NzDDHslKB0WgIwJdraBrw8nnoQyUxQuk/cgLB4Aj8TBYeQ6G7yhmZ+lducXgZtg7+HQAvPI5VbQkhwRbA2zIS+amhzNak+id24epvUY+mc9skOmXyF0OqOocBYp3noZ/PbLmM+//tP2Pj4X0kq2WZ9CdiBoKeK1NqP8zNrKbSOP93f4ddV69J3Ehb6gyffcYEsLFl8wrJNJVYBYIVafJIBfSRZISN72Lj0X1xQXx/55Y0l1lS98INIT+ypu9hxXEwceGyAMLM/sPAwBBqnHCLBpU5tjZioidXsoKd+UtbgFDu90iLp/5knBRE0BnVg9FtATQeWl9GdW4W6+/eYmNmHrXFFQQtW+zpU6YlGl1+drEEjcwYT6IcJUmpStL8iM5+NGLxXXmWuH0ntbXD61coSqD7rqsfi9a2LkNHUwAhKeRii86mnNcopAyKY6ugC3W/SIsnjVFo+hACwQgQ8p+yIRSn4R2AMLKlUAVLuSRz2h8OyvRqBdrrl5i/dwev79yUOpVxuuIGyz9vBxo26E5cLGHyo5+hdOq80AkZ01Rn7fNpgKAAoZzJfoCUZkJvddB8+w7Ld25i7rt/RrHXQM63BRDyvbtmEnY6i2CwhA9+9WcYOnUa3WIfWqLzZ66lDosOgh7NFBgt6iPZacFbWsTTf+KG8JkAQrPbUZl8cQu2bqDCbNORMZT2H8TAJ7+EdfQ4qn5bmsok6Z2kPwdAU6a9QLrnYqDnI9ts4dW9m1h5fB/Oy2fK5ME01HBOnCADdLhZDIDR8x9i5MJF5E+fhjNcwjo3Ch6HIBJAuQUEQzeMbTAYbndlmxc+4bSIkAFDNPgLm/1IKyaE0UC5k8sG3ucg2UBPXHltyeT16EzI7YGZgufGJLyagDDVqMF++xzvvv8SU1//DgNIIEOtP6nZpExb3ISF9OG4KWCh0emKOy7rcixpwcz1ITWwS5m9+Q4a1Q3YjTridg+xdgdGoyWmcOm4iVgyDjtwUW030aWTr5UWLXXfseMYOHMeGBmFXcijI9RQxSgyGUlFmy0OlAMIs4kMd2qSxWEhdCongwfcKIbRXWmTLC0g6NGVkfUpBtvjs+eLAZs8Ty7taVQzTWDBa0TAw9DwrmsjhZhQ9wV4ye0eAihSuUPNm0ARPs/cFPI+IOOJTrWyRQrp6cK42VrCb28OQyMZ9g4EgwQI22Dvp6LS/3XIt0X39DhEDkdD4puglg/RUFpyA0OqZhRgL+CT9YlnPOt/CLgIqIUyGgJCBUa3t9GEdRxmqY0cM+9Y4xTMVRFeynROMQ4Uy4wu8k3mYUtrpBY/Ss0U9r4RKOX1D2mz/HvSkYpxoiW4QUYA9IhgaLqAUNLQ+ewrPaPAXtbXVldkIGQEkd7B+7i1sY7qwhxWXk+hub6OXrOJod27Mbb/APadPCVsw4WlVdTqddkG9w8NCiCUTEV+1jETuXxRgH6jzlOfnhommuVnaG683QKEpJ3vOXQC43uOQE8OwAtM0eytzc9gjUkKG8vwulWYJjemPZGq5AoDyOT7kcwOCCAsFMeQZERcLI71zTWhjLY6dSSSBixLxyZ10pVN2E2qk+nSThjBqQBpuTwn+JolOhyGaSGRG5fvOTQ0ijijNjR2oAFMnRppxqzMo7b+FtlEBwN5DZMT/SilgAK9k2derAb2j1+j/OgW5l89QdJtI6e5sDxmSJGfmsKGZ2DZMzB66SKGz5/F0PGjiBcG4AdxtKdfofX6KWqP7qI9907W9jRY0WMWaIEhTQ65tpwYckpqWQII262mCj5PJGGks0gUBzBw8JAAwfyx47AzObRIvRBLfIaUNqUAmkEcSSstrlAdOuFxD2hQPNsTQJPQLXnduquhQ3G0oaPPd5GobKI3/Rord2/j/a0bYnNuOT04PRt6PAYzk0at05Hw4wwb5tPnsOfUeXRTOYlUYOFnA0ODAa/XRa/TlEwzNgIEctzkcQMSOSwpDpYqKluPOa3dI7po2Npxiih0gnA1r0yg1UPOqa3kPRIc+cwYJFffR+vdSyz97r+iMfcW3VoFWR2getEgb5u6N05Us30wxnbjIPWQh4+gk8sLQBa79y13Mk52FChUeTJ0IOLqnhxlOjXFgXoN6//jf2Dj/l1Ult8jhx76CAipo6QzJQys+zpW9ThO/vXfYOLqJxLRwOvY6jHMmu8hdIHyaR9PjVpcOM0E5PFmHVhZxMKj+3h35yZSlTWkWnWkZKOgYjRIQWumLDgTowIIJz/5FPrgKLxUAZ0QELKhF0DIgsvpaoR5t3YvajJLjYyAQW581t7DnXmD2es3UX0xhXh1A1bQQ5yAUMoNNYQG/DwB4Qj2f0pAeB4NinVNuq2pDVU0UZXCzmlXCAg5DY4cYlNdAsI6Hn31Jd78eB2xjRXk7BYGYix6jmgrq3xmBkpIHTqC3ecvYv+Fy1imsRGHKqFDI68lwaDYQTNHSwtQNDTUnj7F+t272HjyBO7SMvKcmtI9bgcgrNGEZu8+cfErnTiL3N5D4urGBk9y6cLsRltIOb4cwiw+NH9KN5uw52bx6ss/ofLsKZz5OQGizA61xcBFhYc7pF2UhnH6L/5KgGc9mUXTiKONGPf6YkSUoBaCBgMJXbbAnAYHUvR1eKap9Ck6ROcbK5dRu3cfyz/+iKUfbyNv6UjxMHc5T1aAfM0mIExhz9WPMXr+IoZOnpYNIQGhbpogy7wVdMVWPKNbAINaXZWD14OHLs0YCDSpa6WR0NIq1h6/wOadm6g9voeEaKEURYkOfPy+yVIJudIwRoZH0NmsYOnlFJLdrjiWknLC5oaGMbHhEtJ79gogzB86hl6uKM6uNM9yex3ROiQJSuncKXq+sC3c4SQq/06aC3Vfqmw59fvIVCYS/EcGBNH2YWeuVWRUIM88Pw2h3PD1KuqtLxR6xaHrZ03bWMcD2RDeQ6JSVvEBrHk9V+lYjLjoW6vJFM793f+BXdc+RiNhCQuE758NnABCoXKqEHLWMP5aM0kDo6OgJ5vspO+i8vgB1h7cxftbP8LdrCBtkHZHyig14nQn9LDc620BwuyBI/8SEPpdGKLBUhRkjtR2bghlSUYwG+nv6FDM+5smVmSSdFpoLM2jNjeN9Tcv0ZyfQ3d5GZbtIukSvNINNoxj4rvUHTEgEL2obcskm3UmaTKmICa5VnyPfJ7YbHOCzQbboz5lz15MXvsUuy5fE2mCAEJuIkirJw0q3BDxvJTnM7o5IkFaxDiJNn5KWaayFyMNYbQhlINIvbbIszLSEMq/D/VAQgGr1xB79wbzd29j6vYNpDsNZJ2O5EXymaN2tKzHJR5n8spnGD79IfqpFY6pIYyMJHUfcbpK0tTG85HS4zBaNloz0xItMvP179HH/FyvI/WHge5BPIU2qfjFARz/1a8l9qA3MCDxAGwwTY8xSIyJYY4sAWEggNBdXsSz3/8OteekjG6KXbtO/bNloWeoPMJMaQRDe/dh6PPfIPnBCVS8tlyIdCwusgeejY0EQ+c9xFpdlGCg3/Ew/+wBFu/dxtr16zDbLWQTcalfZDpQwtHo9bDe6sjQtf/sWez++efQ9uzGKh9pRt040YYw8oaMLKBCWWu4/VPNsrKkkw23DDb57IRbwsg9Uu33VdqkDFfUhpBUexrB6EEHetCG73UV6omn4LgmPC+GQdNCzm6LLOP1N7/Dg//5W4xoaWSDOGzfFavoWMKC6/bg0sCMtZnGLbEYHJ+6a1ZLasricPWC8mmI63DstmgIs5qOlOfD4mDapWu8Bz9hwo5iFNn2AAAgAElEQVQBDTjo+XEgnsOucx8KVTR1+P9l7L2X7LjTLLGTN/31dW9ZFAooVMETBEBYWtB1T8/sKnZ3tKHRTkhPsG8gPYIi9AhSSP9IGqlndrZnmm1IdpMESIIASDjCEbZQ3l3v0txMxfl+mVXo3lWs2FFBNlkoc2/mL7/zHXcC3VIJddNAkCiIhl5fFocFggJh6ZguzNeA6oKhLJeli5d4XDOgmQ6CSIMXRBLcJGnXrCAjABJvqPLiZmi8IqhhEr14mxXVxtRFeudBZtTSpZ6IicipZJH3klJPqZtP3Sd8c/mOcYGuKiL0DAFhGpCizh4ZAZOAFyUHTVk4tfAnGBS//Ct/8WvT0vCfA4kp2KQ6TvUPJmn0SYaWmnkSKWYKEhMwRiXKgIo6AbZKEinnozCEiY+Qvyf7f19hH7nI4msoc04y3KZnyK7aSlIJldouDGXB0k+Y7bQyY6fmQl5EpdCSjsVENirAdagSn03DSgBhRgFCzlOJxZYhPoZBAK6WTSR02lsEUAP02KeZc8UC0q9vobWyiM2fHqK7uQmv3UFxYhyjM/sxe+IEIsvFVrMrdRTsnh2bGJd0UcmMJbtPHJArSihZvdaUpQND6fr1B+jVn6Fd24DfY3VNiKMnzmLfwdfhZ3IgmdhuD9BYW0ZzbQnD9jYir44ITQRDT97zXHEEtluCZuRRLE1hbHw/Rsf3SDLoytoS1jdXsbm9BidH2aoNr9NF2GdwGXMkOHeHCL2epKhyMSFmYoMLASqiTJjZPaiO7cO+/XPIsZOQycCBD0cfolLIIBqsY9B6iZzJsBsPoyULZaOP4rAO7cWtF3H7q0+wfec61l88h8suGUpnpDMqI7ILQrx1zcS+9z/AxIWLyM0fglkYQUazgMYWwvUl1B/cRvP5E3SWl4G+L8kmAWljhsgwljsZLgNKLHQVc29ks8iOjMCuVpGbmER1/iDy+2dhU0JAWUrIYU0NYuwHEjaNW0KLlDK/BrXDNPjyxmQxYQybEcLk1Sh31XSRp5YJ1jptRCvLUqr94sqXyPaacAYdIGC/hw7ddSQ9bKBbUrQ8+trrmD13ARifEl9Xm0ArOYr5+/AFVhsjRc+T7qb/Q5KmUp9G4hVQg1xaBJ/0ZcmGit495Q/hoavwBGWYPMwYA28qSSelgbGmPILdHtqP7mH5k79Hb+kFhr0WshrlgWTTKA+kmd6CPzIGc/88Dv/FL+AePoim6wgQp3mYKJ03nmq9UupvYdVEJx4KHe1aGdhkLWtbePkPv0Tt1k0MtjfF8zGis5MqkN+VQT9bGRObpoOz/82/w7533kc3V5DOMNYCiGdIbmYVkODx52TUs6mSN61OG1hh5ckNPLv6DfKNLeR7bSknZ6Ich9N2hhJYF5n5Ayi/8QZm3r2EuDwGj3HSUoJEHxo30wxQUZsp5VPkf+NDYChAUGoA5L1S2vfM0gsEjx/g2dWraDx+LMykwwJ2XjySbJdBLzYksISs5+EP35cOo5aTQ58mYA5ZSSXJq4WrlItK/jFlowShDE/qdVFqbOPW55/hp6tfw25so+D1MSI9cJFsYFnMHI5OoHD8BPafv4i5i29hLWOgya0ZpWiylVPvlbQNyHURoYxYQlc2rl9D7e5dBGuryhyvxTCTnrkBP4f1F4eOYM+bb2P0xCnk9h9Eh2SEqM6SCG3K2gSQqcWEk1GhH26rjcHz53jw+9+h8eC+9IhVTB15ykv5/hDQ+gHi6iic/bN47a/+JaonTqHt5sQbRADEhEkjlTbTemKRMVQMYeQrbyljwMmKcBDi1ycgbN26haWvv5Z004ptCkvI+1a2ZBoL44cY5PLSX0Zv5OSZc+LxZNgI4+S5ZPEiJhMyldVCRPDJhx+xTTwUHx/9KvRKUqqstToYLK1h7fIXWP/6SxhDX/yydB5S50/wbpUrcEolZPMF+J0uGqurIjvlYoaA0MtoaJFBPczUxJOYPH0W7v4DEmrAM23AB7qcWZFIFUVCnj711A57J4xgJ65czpFETp5sbJUcTS1ceFZwOZEG0KQsoUq/UxtekQrKJpuyWcpok14rbmu53JKhKUKV8rPaFm7+3/8ntn+4DntrQ4C4Q4UEGS5OO4YtadCsRXnjX/9rzFy4CE/KrjPwCIySe0A6DgnOKQMjIBQPIQO96KNhgT0Ti300Hj1A7eE9rP54F8NmGy5MGDEDu4ayfGMq66rnYfr8m5h990OUjp6QtFYyhCKrlKqhgQTRqKFKKVXSpEY1oJGFIDBSYULcQ5NjYIVO2Kijv7WGjQd3UHv6CN7KMoKtLUTNpiSM5iSojHJMzpJcmpAJHkJn8IBhoC+lyioIg4sOXjMZCYhQgV0EhEQyHSZu5grIzOzDgfc/xux7H4g1wafch88BSv+FIVQ+Szry5NJIek6VAiuJMk4FCvLfdtmJ3RCdlFVWgDCVeym7RnLNJWdiKiczOx04Lxfw8vtruH/1CuxWDblBG2UO1lEkfud6xsagXMXE+belM3DixCn0c3m0KQkMGfoSI2sTYEXiKXJ0E/rAw2DxJVavf4vnn/8GxU4deb8rcl8G6oSaLonE7PM79rNfYOLsOWB6Gj3DRptBO6yIGAI5jZIpiaCEO0gA4Sf/jPq9O7DJEPZ70l8bG2bCEMYoTE1hYv4Qxn/2XyHLc2nIE5FnswpzCDIZDMjoc8Dvq1TMEoNmVhbFZrLwq19hWN+SZyJTcSldd5iA6oVo9gbwylVYcwfx2r/5Nyi8fgKdYl66CKleEZldIhVVsjgl2UthhXg8CXQSrxh7Y2WxmFgShOmT9PFEV8SNLmWVnAM5QIvU3sCApWIhl0xsceaNpiM2HXhDpmVrKJP1CH3k29t4/MXvceNXv8R4D8jTni73mA6doJhAJWQFgCfPrmKhoBKTaflhxReBGvgMN6HTcBupXuYcASEj/7lTYh0Q+0MtHV2DqoohUJ6ENXEAc2fPYfToceh7ZtAyTWzzPpG6ME1ZceRMUPw+/+JySdQ4yXXK15CgiMseEg+SkB0MVeIn5zFKepMkc2FPeI9IwTuHHLWkIijkP8vCjK+syYRhE0MJbEneoySsS54VVFAloESWbonfSWTi8pPs1kOkM5UUuov1RAEu5Tvc7fyjEiwNXkl5ArXYU92D6VJPcFi6KhSqjedaEhqTKL6UjFzJHdP+ylSuys9l0BODhuQeT/z6Ym1iCGE4lA++Z1RgymJC5iVaR+h85jdNAKFchYqs4JKU7CC9hHLKJIQCOVhP56JFheSkDyQRuYstiR3eKrGXc5icET6DuVgRFYmPj15SioGVrJWUWOKBJwsmFac876gOC9Heron/k1VTZKQNS4dX30abgPARe0RrEsqXyeWQGxvHvuPHYeRL0itcb2yLnLk6NgqXgFDyBfhsMpDPlURy2Wv3hECwTQvd+mO0t5+jsbWGgArFYYT5o69j+sBh+LqLXgB0ex4aG2ti59K9LhC2EMUNqcbzAx+mlYVhZZEx8ihVpzE5NYfK6BQsJ4eV5UWsr69ia3MNZtGBM5ITZZMoEmhx8QfCgPN7M2RmMOiKbc5xGdqoipeCOI+R6hTmDx7CWIW9iAVEXheW5qOa0+CgBSPYghnX4Wht5O0Ied1DLu5CW7x6O978439E/cfbaK5uIxtmUOQ2P2T7T4jQiFC3dGy5NmY//kuMnX8H2DMHw8nLMEfaMvJ7QtF2VlfQWlyCt7YOn6bsZgdat4dMEMrFQ98YNf1DdvqMVJDl9nzvFLJ7pmBPjEMvlRBnXQwpVYho3k2CThhIEDuJRJsPXUoqkrE4MWC/qrdWBl6lsWeYQY6omQNnvY3F61fx+KvPYW8twm5tIUd5i2isdQx5uJguwqyLwuws9pw9g9zxYzDm5sVD2STr2Avlazq6IYmHHCoCvlGSbOoKw0ZgwgcWje+yI6W8gHearkrCaUpmiIzJAlkJjdJRZmk2BzfPxyCMxETP+g4OBWSQGN5RoqF5cx3Nu3ew9NtfI9hYQWbYhxX7MKNQTOwhLHhaFtHEXjjzR3HoFz+HMTeLjQz9K8rjyPQzyjK4waYsklUQfKCIUTsKkDVjjFBGNxzAX1vC/V/+X6jfvQuz28MINIzwAdT3xDvZsx3UbBe1XB5v/c3fir+nJqlxBiLdklWexg8ejkYGQ8avc7vL4ZsDZreDzOIilq9fw/MrV1Bs1FAc9KSUmoFAvj9Am5LEfAG5Y6+h+sY57Ln4NgZuHm3eCZYlQ7B45QRMCzwX5pPbdo2HXM9DzrFh098akv9SYSOZp08xvPcjHv5wDY2F5yiEHly/D4uSI74eDBTSDIRjE8jMHsDRDz/EzNlzaJHxopSFhx09NzT3pmlwPLgSSYUE6lCOxhCldhPljRX88Nln+Om7q8K45T1PEtikgkHLYIOSydFxjJw8idkLb2LuwkWsSa1H8gBLNnQ89CWSOtnIsq+vfuemRPbX7t3FgH19DJxJPhjlTElUXTdRIti8xGH6uFq8BHwoKdENlwG8TlluzO/BrSI34fSCuO02+s+e4fYn/4T240ewGnUUjRg5vo7QxGey3PNg7JtF4fhrOPjhxxLD3nVc2VxzYBfXAv1aSTpryKGK9xH/ixeIH4RNqWRGuAau8GFT20bzxzt4/vVXePLVlxi1LeQpcfR7MohQPtdlx1uxhJHXT2PijfPYe/ZNRIWy8iQx6VaK6T31XNLVxp1+Lurv5YFMsDckAwHZTpMB4j8v/uFTvPz0t4hbdRiDriTFMulVZNVOFpFly7BOuU3EM04KvpUsfGBaaLo5TF54E3vffgfuvv3QKww2ICvGzXAgoEjSVoX9jcSrKQwPe+QotJfU0bRDj4OK8o2pvyfukQQX7MijJXFuV5UgECFZTKU4gv+XQc3i1ZEFVhJvL72s3BdFGGOgVH0bt/7u/8D29e9grq8IIKRkLmCtAK8Xw5I6osB2cPzttzFz/Di0fB5BrGHgcYsZqrohSlvIlA1CGeoJCHd8MrwXGQQzHKCVbFUJrrlUdGLKLofQmQRrZoQhXPEGGDt9DjNvXUL15BswJqelxoHOKT7MBRBS+mmSAdXU8CoJzkqWL7J4dgNKmTyQ1y2YQYiw1URz4Sm2nzzA8vffoP/iMcZMHRaZ5EGADPvMCH6ZUMvXn88xCfvQERPEyPXgwLZtuJaFsLYFtJviO1OyV27ZOdhoGAQ+fMqTxiYw98HPMffBx+i6WXg0mlDaxlAlBh6xQolnQhIbLx6RHTYwAYjJ0Cyb+NTGnEqLeT1Rpyr/Ib12VO+nWhCoYVYtCNIPTc75/Nq68nVf+xrYWIbdrmOMgpgwgN/3JDnYL1eRf+0ERk+dxvSZsyJ372TziHp9CYoqu5QrRuh5gXhYWO/CZ9b691fx/PPfwa1tIttrS2AHZX3tfh/DfAH6+ARm334f46fPwT14BH0nhxavmYBBZpFIl5l2y8RgLnWD1UXc/eSfJEHc2l4XBo+LGd6bXZ57DL/au1cC6qof/gK5YydlYcGlq5w5ktTHQVCpZMjO0v+ZfrDy5sn/9r+iufgMftBDzmathQaXDNpQgxZmsFDvouMWcP5v/h32vvM27Lk59C0TXQJoj8MubQRko3VYSWgGX3t2U8rqLUOfvSlzAf+NMM300PN/ST+xsIWcAejB9nhdcRGcQZag1rQlRTyirynw4DCpkfezyRkjRH8Yyv2bR4RK6OPpt1/j5ie/RnGxhmytI6wX5XhM2c2YHIhjtDsdAX0jlVGZb9gv2Wi2MAz6yDmBfL6kRUaRsNqmzxwDDXakIxYW0UAzAzQwRC0K4Jy8iPK5S9h35DBKe/YgdpStpEVlhePCpAVHQkn66DNR0dJFqSQ9zUniKtc4XPDwuqa6SpEESq4oMuqM8uqKjHonijPl29RZqpiu5CbZ/Zs8U8m0cg5SQUA7EPxPU1yS2oh0accnYJLrqzBnUspOH7ySaqqPtOsvdf0qGWXypdP9jrCMChAqll8tsVQC6G4tGJd8aWiMLPnloFdVVLIUFEXLK12APINjZdPaYS2HKkzG8wL0WS8niz5avk1Ypi2M2E6gTZJAr9QEinxmzgRZQoIzyW4TCzq7xNkbnUOPdXad7k6tBq8xAsQBWWDbhsN6B876QYhWuyX1PSHTmuk3JsCm2s90BTylv5MigCReV64/srxeqyvPpFBCVvg6hQgICJcWsPHwHtBtizqJ6h4+n/YePYbc2AR0N4/t7XV0uw1UqiXFEBqm8FmDUEOxUJFCec4Drm5IAvH21nNsb7zE1uoSyGazemJyZh8qe6YRuVmpZOHZsr2+hsbaKuyYNgSWwHcQ+D14ZPp4X2dMOLkKKhP7MLXvEGy3jCg2sL68gvrmJjqNOuJiDnq1jHzWEaxBIDgctBH22xgOevA6TdRrG7DMDKrVklyvDEfabvSQL5Zx5NAhzM7swdRYFcN+E0bYRdHwUbED+UB/HRm/Dpf9q8xi4f33+PMr8eaXv0LrwT30NtvIDXUUNVMYOe6NPH2ITs5Bp1zCvg9/geqZNxGOzYhZWaMkkDcs2QSvh7DTQlCrI6org3HUbCPq9qSrUG4wXuRuFnouB7NYgFUuw6pUoJdL0Ar01dgIKTciMUSZDdOFRLNMWSMBIa96mnB5QShQyC2BYsl3+0ykqyeJZSab6rCTkH60Tg+Nnx5g/c4NNO//gGD5GcoYwmX6oumg60XSSUijuDs9jdHXjqN44gSyR47AK5QxMFz0A+VZ4w3J31vVnkibDHVQ6s3mRcChPfHoKEAYSqIh73AOhEwIokePJa08OEqGJYCQ4JkATbqXLEcNHWGIcgYS2tNbXhQ2aP2z3yPcXocReXLBifeF7CBlvLENfWYOuSOvYe5nH0Gf3Yd1sqhSZpsURO8AQhVyoBKaODAFyBlAxcnA8LsYrCzgx7//O+mfc/q+AMISfzbPF+Vdl0mK+QJa5Qou/tu/wcz5t6RPr092lklRrwBCyqUICMUjpsVgobpLQLi0hJXr1/H8ymUUKYHt95CjfIM3duChzX7KfAHZo8dROX12FxCS5SAg5IFE6RsfraKpV7ILh7p+bvYGPrKWJUMJN2X8DD708Ogh/Fu38OjmDTSWXoiM2PU92NxSCogxUOPANzUN59BRHHrvXUydOo2WZqAb8XUjXa86Kil/U8ykOpsJfggI+c+UGedbdRTXlhQgvHoVJW+Agu8jK4CQSWoZrPO6H5vA2JkzIqvZf/Yc1qNYGBBeSztjfrJhphw3N4xQDAJJgly/flV6pgaba3JQMWmPMj9uN71IQ8O0JGCIktvCkWOw9syINycFhPQ70ficoVSY3iWRRjHBNobdbKLz5DFuf/LP6Dx9DKfdRDFDQKi2he1giKW+B3N2TiTfjI0vHT6GLr1yZPPF66YcXdx4MQ4/YGIWJUlkcZjsQGBCiWfymwpDWN9G894duTYICCkj5SKBDCEBIdccHSoOisVdQHjuLQUITVsCIzhgy4Yt0brI4kN8imo4lntZ2OxYfhYVCJLB1nffYv3yl1h9dB/D7U1MOrZUJ0RUPdgOIj48BNxyUKfUSG2dWSURFUrQp2ckOGHy/EVgdAzDXFYYSTWIE4VzkaCJl5GAgX7QVBDGnfOOuC8pVldCaAUIdyFfMtzIrJNslWU4SNGBkkorMKg+V1LY+EAlOE+GTtnEUg6fbLVHKb9q1HCHDOH1qzBWl+Hy/aJpXwBKBhqHUBm6Y4zPz6MwOSl+UtbAsLdJiHZJ0vPlPeD2ib70XUCoxPFMrKYsNODzQz7a0EMNtubIoscgIKTUMg6x4nkYO30W0xffwdips5I23GRKpCxkKIQNBBCqxL9kKCIgFIZF4jlkkM7SK0aPNsuQt2qoP2N34CPUnj9C7+VjoLaOKnvnJIFZU9VLlALz9+NrQLa9XEaexcXFEViUgOaLsOiP1jQ0nvwkctMhgWG/JwMza0842JCR9h0XfnUMcx8qQNjL5eE7jgxTXMpQcieyM2amJpIwDnlph53iAnflh/8pIFSBFnx2kkFWHEPirk4YyyQUXzmdE0DI68QeDFDcboiM/963lzFcWYDZ2MI4VT7CXg7RtRwMeI0fmEP19VM48OabCCam0C0UEfXI0gIFgmT68wKqTvjc8RFtrWHt++/w9LPfwt5aF1UGE6g5MAtz6uYkWG7fm+/KcofPsL6bR1M2FSqwhzJ51nPw9bS6LfjLC7gjHsK7yLZqyEahKGYGwxjtKBLJ6OjsAcy+fhKFdz+Effg1CaGQwJFERSADp+AKLojISivvO0NkBs+fYe1X/4C1R/ewubaEkpVBgVJ6vqcEhLRM9Hx0rCxm3n4XU2fOYvTEa/DLZfQoJ07JWTknFEOT+lm5xEwiTtQsIVI7lVnJ7AB1pqgFkNTkWOrqFs8XDzeCTFFymQjJQHsetNAXQJjhc4lVE1RQ0DbDvk/EqMRDLDHV+w+fI/NoAcb6lrBr3MGKio9yPKp5wgBOoYix6b3QLBfeEHi5sopWfRNO2JLUQt6XqlqEKcLsM2RCKMshdISmibhcBMpFaCNF5I6fReH4OZSnJmEWixICwvCRDp/P7CU0TZntgnCAgdeFbqtofQGEaVUNV/A7gFAF7al8AMprqQ5SAU7yHP5PAKHKd1BvtLp/dv08CnT6SfUR34UkdiXhZVNQqdRHCiqq95Ffg+9T8pV3mFzOImmSaBoUmHYT8qultROJlVdhuiTNMp1plZ4/8e8lxfEKdKpuRLk8EgZRLQITqeqOZFT59AikaKtSKrBXQOErHkIJ0pEXLpV0kqlTSyyRqAqjqnycafCgVPWIL1HlYojCDUwNtgRkDphSn8zmBLQBK+C8ARzHgeu68iFVdf0+fAYC+QNolD4TDBouDNOBTnuOYAI2EvB34IUWiWxUQKjH2Q+I5N4gI+/Dr22hufgC6w9+RNRpSVp0m/NaNos9h48gNzYGPZsTQNjpNFAq5+HQ7mK5iHWeww7yuRE4BKRin1PPyrX1h9hcf4bG5hrigHkTGVQmJ1AcGweyObnfpPZtm0nUW7KYMtkCHffFIuKzV5tqh4wNJ19BdWI/JmcOwrDzIipbXWYC6Dq6jTqsUhZOJZ+ozagaCJOu0BBer4Net41OtyV97Hv3Tguu8DwP3XYHjmVicnwM+/ZMYO94FRYGcOEhpw1QMn2ULB+a34ARduDq6hkrC5Db//jrePvKJ+g+foSg0Uc+MgQQUnbD//W1UA62cHICey/9DOVT5+GVJ+SxG/YCSfi0bMbEcsseQGcy4cCD3h8g6vUQ9vrw+33RSvNidEsF2Pms6PvhONBsVwXKGAbISZJ1Yicbh1Ep/hZPBpMwKdDgxaoSuPgwYwyx3DhpT4oAwVQ6Q/CjpEqk8ylLMwcehuvLGLx8iieXP0XtwR1UMETZsVHKFVFvdNBoDxBSdsokrAOzKB47JvHg9p690EpVDA1LNmUDejx4AImRM6G2hwSBigXhA4t3a0AqnFtHSTxM0ui4TTMMkb62I/YFDVEgo8UBJRwKO8gBh8mnwpYMhyLXKYYhWi+eoX7nFra++CPi+qZcbGbENEh2mRkYRCZaQybCHkHpxCns//B9ZGamsUYmV0CyAoQcyqWEmCFNfL2FreDhESCvAxU7g0yfqWEvcO8f/g7tBw+QC4Yox0CRh7Mfys/JKoNuuYLBxCTO/qv/GtNnLqCWREiTFSIglHRMDppMmDUJCLmdjVBk+AK3kMtLWLlxXUrVFSDsIkdzMK/B0EdLy2CQz8Nh8T0B4YW3MWCKKQ3lEgdN1pMDVPpAVb4+AkK+FzE7+QxVksyvJ5ZNSh3v/Yjejet4fJsFoi9RZLQ6k+T4Mye9YJRL6zP7UTpxErMXL2L8+HE0oaPLQScBhJKYuBMNToCkXEspQ8ibM8ffa2kB33/6KR5f+w4V1lAMhwkg1ERmt0rp5Pgkpi5exN4z57Dn1GlsDAkI1c2qtvmc37hB5ENYkz/PfkMGf6x99y0aD+/B31JboxQQcktPn07LsgWszX7wEfKHjsLcsxe9PweE1KRbjC5W22gnYQiN2jbaP/2EW5/8M3rPnyLLslWN3iDVo9QKI6z0PVhz8yifOCk9caVDR9GhZ1iSTBXEkZgPYeTJSjM5UBNvmdJIc7BhDYbyR1RtA0ajhva9u3j+9WU8/vILVA0DBT6Gh0wTJqsYos3erEIRlZOnMXHmPPaeV4CQshUmGFOuI4EEqaJO+u+StMakn03qXaT+QjGvrAoZPLiH5g83cOfLL9BdfInZQh4Oz6SBpxL2qHjgsEaGmgyIeEJCNBmMMDGJ8ROnxa/JWH5KWpny67GyhnUzO95TDl6qToTyXp51akBP5NzylE+GVfXYUwmFSfLbTtxcCgaTi2SHMUwTDtN5Rl5bAsJIPMBkCKXHjK99AggJ08YsE1ajhrt//3fYvnYV+soSHAbvSBIpSUwDumWjG4RoeAPopSJA/2CoQgV4zRkiSqeExVfSWF4DkgqYDN708LBkl+CU15EM2Hyv+GcJxhyRGFP+ljKEq76H0VNvCCAcP3UO5p4ZNCIGe6lB0dXVey3bbmFXyA4qJjaMfBnys3INKYbHr9XRfL6A1e9viUy0xXC0QQtO0EOW7DcDzwwLTfEy6zDKZWh5l+tUGZQn9u2DOzKK7EgFuVJFgmS0IMDyjevYuHMbnYXnGDZbMMJAwCK/Xn/oYeAwlGUUBz74GQ588LFcvwSJPCOFCRDmSA2cChCSjdkJr1dHXQIK1Vu+ywzveE0ThlAAYfLM3GGY/2SpkHylpLja8QOMdHoCCO9//RW8l0+R2V7HuFSEKMlv17TQc3PwJ6akT+7IpUsIeZ6Uy3J/8HNcSw1ylI6J3ygIkGlsCiB8/OlvYG6swm41ZSHL37nr+/DYgVoawcybb2P8zAWU2JXqFtAQr1yytCEDTBBCb3WrLh3Dd37zz1J2X+w1pXaCgLBH9mmoAOHkwUM4dOYs7IvvQp8/LOcQ0ZEAACAASURBVOojHjlc2TH1+k8AIVUStKmQJSTrsL6G7rdX8OLmDTy9dxsjkroci2KAiyTOp23o6NkuzL0zqBw+ipnTp6HtnUHIegYqVchA8oPfU/zfiQcskR6qoT9Z9nABx4UDn22U4XsDGaI57Bo5R81ODMyhLDPg4pFvSkbuEUqU9WEIi/JJLhfY40hLAmXuBIQaUGV9y/17ePrtt+jfuoPg5SJssnGUAMrPo9Jk+WcLY2OYmjsIg4mdhoWHz55jc3kRmdq6SIN5jor8j0oPhigFEbxBILNcZNvI0fc/O4Pqgf3I7j8GZ+9h6PksAt1Ayw/QJTvlh9LT5lhJNP7Qgxf2JbRPZKBJqqYsq6TzVlVukCEUQJjIcXmW0Oogqbo7cuhdIKckmClsU1J7BQ7VGpf3GovqeU3wGa4sGgnhkHyZVGyhuulUeIvIgcXUmAo6lGxT+ebU2iXtR052cqpSJnk2pfevQFQBT4m8VabZ9OxXP6dKP08AYvoziQsoWRem3zORGyutpbIiMQAoDZlRPdSC/nek5opRTJXkyRYxBYRJoIzyTKrFJOWiIhnleyRUppKIcj7uhlQYUYZKYkkpQshs+4EH3/cECGazWeRyOWEh+Xme10dAnyPl5fRgm1no7CTXLUl9ZfhLX/yhKt2VtTZkKdlxy3sYXGQngNCrbaLx8gXW7v+IoFVHxvfR5uznZrHn0CFkq1VoWXcHEOYLWamdMN08nPwI7NwIXKcIK/WyDnwMB30srdzG5vpjdBo18fPZZgaFkTKyI2XJQpHFTBSj12qi32xKPzaXmlII73vSwx6T2dYdOPkqRsZmMDE9D91yRLa7uvQSta019JrbKBQtFEoO+u0ufNaO8XqUlHwdnW5HeqIJkul/nDt4EP4wwIBLtU4DBpV+tomZiSpmJioYcTMoGCGcuIdsZgBX92AMe9QTwjWJk0L52bQr/8v/HreufQ5/4RnQC5GHiUKGgzQ7k4bocJCampJBb/Kt91E4dhIdt6z2sL5iWkjUDNnsy2GHpfOM3U6kYRoNq1J2qkpMhd/n0oEXmiQdcZhWPWhJ2KCSbqT3sUzWUrKT3HC8QdUFqZGh4w0rDLmS0QmLuBOtrr4IWUICIA76eqsObXsNP372a6zcvAar1UTVsjBVqqDb6qLTGSCIdNDr6Ofz0KenYe+fRfXwUYwcmENpahqZrIOhmUFnGKIfB5KiFcvBpIqFbX7QC8KUSga9JNt7kXxwy+EFCVmhYZAJEDH9hz1LDElKHlL0NHjsROGvw14wxMIobT58gO1bN9H85gq01jbsTAgzVgXKvHE6kY5akEHx2CmMvnEO0++8DeyZwJr0nVFGmxHJKAdBDr7cZjCCl1IJYbiiAAWdw7iGsLmN9osnuP+Pv0T38U/CDBYjoMCDIxhKhUWDcekTk8jMzuG1v/grjJ98A3UmwPJwJQCliZsMjcj1FCBMQ0s42LttBQhXb9zA82+uIN+sIz/oomDSwcrB0lcMYTYH+9BRjJw6oxjCXAGdjClDrLz/ZFkIDDnA8YCmL9Pk7lRtlsmmqX8OZAvKrfTg5k20vv0GT3+8jfbqEoraENkoEl+eSGSQwVasw50/iMkLFzF16hRK8wfRjjPoknWj5p0HERMTVf6ZXLky0ouagX1ZgGtbyNa24D5/iu8/+z0eX7uGCY0S4FiGF4JJ+juXKSuamsbse5cweeoN8VlsMvZbFhuKDeeBoDpxGBqjwWUypudh8/trWL36tcg5Q9ZnWKxIyQhDSKadgJCdceXXTwogzB08LHK7HUAoE4Ay2QuDpqylcMik8G5cX0fzwQPc/s2vMVh4IeEEWYQq3dbQ0YlirA5COPMH5XscvPQhigePoGMyQIXhPGL5UaCQ148Wy2KAbI300/H+4fBO3488vEJUHQtms472gx/xQgDhl6hqGQGEPPC4vCDz3iDLli+gcuoNTJ69gL0X3sYwXxSfJ5dLvOf4cN9VEiQPbhkEEhlOArbp/6InQrw+K0sIf3qEm5/+HtuPHmGM1wbZjoBsvynJfoyr57lG30JEKeBwiKZhIj93EIcYJHPsBOzZebTpMeN7wesvKTtPhxGxw0jgBycfBQTVUKAk3rLJTsz3Kavz55JRpSz9LzCEyfAigQZcD70KCMlwJ/Hu/NpkCK1mHff+wy+FIcTLBWGLCQgZmkRpq+XYArgpR4vov6HcLU3nk0UcpVSsoFCJjPLeJwXYcn7zP4oZPrlvBDAy24LeXwNhaEhADB+oXKZR8rPm+8JI7Tn/FibOXIA1vQ9NVu0kgNAxVJhNn/VDFB6JN0n1TvoBO0Y1jLg2sjwD+wNsvXiB7fuP0LhxG72VRfj1TZQsVk9Q2jSQM47J2FxAYWQE44cPYmTvNAqjVeTHRpGtVgCmaVsuTMuVpOdMr4cXX1+RM6315DEMysPpUaUES2c1Qw9d00S/XMHs+x9j7oOPEJRHELpZ8eMqQMgtuGIiJJiN9zzleUmitZKUJSxH+qxMCI9UDSdJ1REZQg5+qYc9ZZhT2ahiRnY8hzEDwyJU/RDrP97B46vfoPX4PqK1JYzGQwEUXM12Mgbapo12sYTq8dfw+scfY7h/P/pkwjlY8J6T5zvZWdZFsS4ihNVuYuPmdTz+9BPxjpv1beQ4lFKCPwxViFw2j+kLFzFx9gIqJ8+gnyugQWkgZY0EIMNIFBC2aUBv1NBfeIG7v/lntB89QLHbkqJyK46kqoIhN7UoxtThIzhy7jyM829BO3BQWVKEIVSRkzuAMEnZVZcmpakZGN02MovP8eTqt7j95RcodLsoeh4qZCiYEO15CAnwbVd6lO2xCUzMHUTl7DmUTr8BnVJOnYoTDb1wKMCXoWC8XyltZsgZz3VJ/BWvsqaWFg6TWbsI6nUsLy6g2W4BjoXs2BgKk1PQeE0yVEXsWyqZlmCQSxRaBuS6p5df0rK5kImR04BR+ptfPBev7uqVL9B69ACuyWodqkrUcC4KLcMUad3EocMYmZuHM7UHC2sb2F5ZQbz0Ep36NhrsgZQwpViub5syQNuBkcvDLJdR2LcHpf17UZmdgV6YABwlm+e52WEFBO32sYYsO6A5MzHkheEbQV9mS94vnCGFIJb7IZWMJkmrDNpLeh7TihUVKpeAwh08mMgvBQCm17xi0Xf/v+qjJAfG6yxpRtipVFDYUYE8iQkQ5k35ieMgSQsV/10SliLJn+rLv8oMyv2ZAMJXw2pUEbv6gVPZ6e4gvAtkueAUlUYqDRdlVAI6X5GrKvCZBs+oZ7t6lCSKAC6Wk+WyqqFQnkLpJqRsnedQYoXhd5dkZp71tD/xGqPtyaS6jqW7fG2GAvo8f4h+yPR0lZfBryVgkPcJF118jmYJCF3YjiPqGn4OwYzP4BQqyzImdIMtBWSNmXar+g37lJWKR3SoEkf5JlHlwqWOY8uzW6STjW20ll5i7eE98RPGXl+8/1Qn7iUgHK0AWRu12oYwhFnXhs1udDePPHsFS+OwrDwsWgoYvNfuoFuvYXntJra3nkioJBeVXKRYWQdmNgsrmxeFB5dNHutweh0FCGWHmgQ3snKIT0bdheVWUBiZRHliryxv6C9cW3mJVm0Ng24DBTNEySGjq5Jg+fsPfMp7lYqQM6pbKGJqZh/mDh+SM83r9zDYWkDcb4Du6H0TI5ibrGKyZKNks3arDSOipJ8+4wBGZiiZIZw9iN203/9P/3Pcv/MNorVlkVXmYCHHgh8W6MaR+Jfs2VlhSMbOvAl3/iiaBqVPuoqKl7qEGEHkSQQqB1dKHTg4EHBIcAqvcOoRODBEA9nqSxACEzblzlCU9E4ipzz1kjdbotApKUvSuhKPjhD3AgaTXqUkyXIHFCabFXXXKMpX6Nt+B0arhkdX/oClH66hv7CAYjjEVL6AqO8jIv0cc9DT0CZbWSxJ+XFlfh6VA/MYnZ2FXR2BUcqir2vwGEzBxwoP99iARcN78hGGMboDHxGHEttGzIh+2gQHoQQbiJyKtKAeqYdlrB62BGcM1mDVhdiqEEtRdGEwwPKtW9j84Xt0b1yDzsLLDA3YgQAPzbDRonzF1zD2xgVMnn8TE+fOYjg+inV6qCSmWlcBGZSn8nvJwyLGMJGv8aLI6xwIgf7GKhpPHuKnX/+jyGZGuDGMWDKsjPLsKNom0JrZj9zR45i/9CEqx06gDlUyyy0hwaAK5NgFhBRtkn0uUE7ZbiNDhpCS0a+vINdWgDBvMKtWHUBtMoTZPKxDR1A5dUbYgUG+KAEG/Lk5TXADLw9WDupJdLJBUCmDE4dtgip6HZh4ywW/ie7171C//BVePLqP7uaaSCC5AXclZIfJmZoEKhWPHsfs+++jcvQY3L0z6EaaHC5kiXkACEOYSjSSLimRUPDQYigL9fIsvX/8AN9/9ime3riBKcOQbj+yFATiBAtLlNntncHhn/0Fxk68jsKBedQiyFDDgA71jP9zQBgi1++LXHT52yvoP32MYWMblmUoQEgvIGXIyIgsrfz6Kcx++BHcAwehT0yhH6q+RQn+STxqPl937m6YSqpRWhcjXF5G7d493P3tJwgWX6JMeW1Ej2EoVRWdCNgIhnDmDwkjNn/pAxTnD6NtmHIvUW7E150hHrwXFSBkUAR9ZbyGVc+PaPiH7BUKMepaMFsNtB/clQH7yeUvUY0zwlCzUoPeNG49azHQz+cxevoMJs9dFEAY7gQbqQeb2CoSM3w6/qqnrwKEsixOwgdU2moGuXoN5soyHnz5BdZu3wFWV5H1fOSZJaSbsgyQvR3nXlND6A9kudItVVB97SRe++jnsPYdwHB0QgrtOQRx4OHyhtt6AiuZR1nlwHtCIsglP/AVQWDK3ijpz6tS0WScURPE/2+GUA0Oohfg0M5rK0nkpEpDim45NCaA8OGv/gO2rl/F8PlTuS+y9OEOPNnKU+HAZQZDsIT1T5Y+osylLCbZ3LPnVc5Hvr7c0rISQI9lkcihT7F3vEdVSqaV4T1MNpUMAOV7oQyGjBVfJ3v12uuYZHjQuTfh7J1FMwn8YggUO0SZ0jjoDQSMWJRhJjK8MPDh6hoqDB7odDFkf+T9+9j+8T7COw8R1bcBv4e8ywE9RqPfVTVJHG6nppGd2YfJ40dQ3T+D4vgojEIemusK8BhKEIUJi4X0vR4WrlzGyrVraD58ALPTlrPTpmRUAzphH13TQKdQlpRRMoRRdRTDbI7iokTWpVgaxRCqbb4Awle8RmpnszsopoOmDJTJUlUBQiUZ/VNQ+Mo4KSnDakjmNcbwstEhUHvyE16yu/fuDxgsPBPvWZELokwGnViTsKuG46Jy9Che/+hjZA4dQrBnj1zHEqDBKZXsmGnLfc9al9ygh63bP+Dx57+Dv/AU2sYayrEhiwD+7uyUpC99iknIZ89j/OwFDPIlWTKKRIznEp+VPFepIqlto/viGe799hMBhIVuWzyEtF9QdcEwuHqsYc+Rozh8/gJ0Vh3MzqnAi6TvNOkgUPdRUsAtgJB+Yp1p1wHcXhMvr9/A/S++RLzwEnathlH+PJRpUb7uOggtCw0vhMbF2+gEKucvoHLhItxSCWYhjzirAqUo4RQfKr++ZQm7xplBOtW4bKHHn3J99tOur6G9tIQXT38S8GWWCxg7eAhTx1+DURnF0M2hOQiUh5neR844ZP8ToMvzlLVC9FJTbsvnG73Z3sYaGi+e4+nv/wmbd74XuTrTpPOURNNPxmcGa1yqoygdmMf02XOYeP0ktgceOrUGhi9forW9hVqjjl6vLx4ugkE3m4NbKMAqFmGNjMCZHEV2YhTZ8SqimCwInwf0tNPGwNGOaZOsWzFkXuTClqEwTGTkEkjSLQUQ0vutGEKZXGRs4u+kJPHkGQQI8nPIEiZs2g4eTAN5UsSV1oKpw3Pn0wRc8xxK0kxlrtppE0xDYhJ2LymWl8CZFBBKKIzqRFUMnLqHU2CWfq8dhpBzmPTqqbt5t4Yh6RFMfl7lJVVsYQoIBaDtMIK7tsg0yEaVzKfexUSeT2WHJHyq4vdEp6xAqHx/LhfU9yYIS5lHSVJPAKH0L3LBQNuTZcJxbBVYyueA7wtrzVRbAdtcxPHf+YoZ5PnHMJlszhXZqApWpEyYfy4QSakK9uFrRmDIGU7NdGTQ2I1MQMifQSkDkyoMMpXs2eTvR9lwq4n22hLWHt1Hj52B3bZYUexCQcrp3UoJoaWhXleA0HVtWK4L3c4iX55AoTwBy8rBMbLIMjytVsfWyjJW12+h3niGeMjAJZbEK50108ztbEEAtufT49sVG51F5YuE/ZiJfJ9nmA1dz0K3ynCKo8hXxoUw8/0BNjdeotvaxHDQQl7zUGCvKNOqWQ82jAQMdsnAs4bOcVGdmMLMgQM4cOgwet4A3XYDweYTaL1tWAixf6yEA5NlTBYtFCnF8lvQwh60yJNnnNT1ca7kcp7c+H/8H/7HOPzpFnTGikOXbR2dGwQKNGTXAPEbcfM+cuINmDMHUI8oAVMAjZJJ0vRBxDdSXSgWfUFywanNtlyKYuynWZnyIcoIeTNTA84tm2Lxdjp2k6JkQTnUzXNkCZRWfMcQs7PxT0OVErp9J2SJ2w51Q/DPUw7h8qJhsmi7ju1H97Hx4x0s3rgObG2jHAH5jI6cmEcteQi3g1DYICZmZkplmExDnZxEfnIcuckxmJUizFIeGV5MpgWXmw2eWrwh/Ajdvo/tThdxoaB8kqIxZrAJZSZqPallGUYTQ/M8YVUd8d6xj03HIDmnyARVoiEKvZ4kYm58fwODOzdhMo2TOJsDE88K00YtymAl0DDz1rvY+9a7KJ84gXCkjA2fPk4VskM5jBrWYgGoItFLemn4gCtkYlSNGO2l59h6+COe//4ThIuLqFo2chF9JDxkYrk+tghiDx5C9fQZ7L3wFvIHD8nDm71CTI7jw1ukYHzryC5YoqgWySCZHqfThpaEyjy7chnZdgM5r4e8BMVwUx6IVIuSO3teAcKZt99TgJAPuyQ5kA9QebAy0EGKTJlmqnoi5ekoMdqhbJfZVcQwk8bXl7H1xedYef4Ug/oWCiYrDciqcRiNZeipZQwBOEf/4hfIHjgAY2JCYtcl+IeAUNzVhtoUJo+VlCEkwOJ1l3McmKvL0O/fxg+ff47nN3/AtG1JOA8liFIADOAlk9JmD+D1f/mvMHLsGKxpBmZoEjyUAkIewmkBrc0/HwbI9rpYvfotlr7+Cv7LZ4ibdQksIiDkxpcHlMfficErp04LILT2z0EbmxBAyK0gJV6qUpHeG7LasWz/+HoQEA4WFrB55w5+/N1vpPeLbIEzHAg7zYuvG2vYHMbIHjysAOF776Mwf0g6FAdkcKjDJyjgZSoVLoDHp7gXiG+W5wUBITX4fQZXDAOMZW1YrQZa9+5g4dsrePr1V6gOM8JU86BlCA6BY43R5Lk8Rs+cw9S5NzF98S0E2Ty6/N3loUY1gfr9uH3nt90t5U7kNxwixOSYuON1DeVeD4V6HRt37mDl+++xePUqnE4Po7LVV4mRkojKsCidUqmeML3RvnmMnzmP4x/9HMPKGDp2Di3WRfNhyHAtMZoPEXq+aHRsl6sqtjmoQvVUOqQG1FQCvzva7J6BqRcmyQ1JgOGrwEC+WqpzSv5ZOrCEkUwkowkgVKZ81Wc1yk6vVgM//fpX2Lz2Lbwnj8TnXHSz6Hc6iPxAnfEJm0wpLFlHBllIGT3DnKSeIkbGLShZGb09gSdJggIIkwALsiXsC4uHGUmRNjJk3CktZ0hMKCmkDC5gQMdmGKJw9DWMvXFOgL+7bw5NPiwZviIyaj5bGEbFM9EQQKi8OoqB5dA7YmYQrK+jtbCApz/cRPPBQ2RfrMDy+zCl6VupY5hyHZVHRFo9ceJ1jB47huz0pCwErXwWoaE6dZsM2Ap4r5vIRzEKlIx+9w3Wb1yTihaj1UKZ1RtJ12ughRIA0s4WsO/SB+IhxPgEIsqKkyRZCclIvEocUEUV8GeAcOe9TS6NPw+V+c8xhMpu8Yr0WBgENQiqjxhODIxGGfRWlrD55BEWrn2N5qN7KPZ7KMYRSoYhnuHGMELTslA6eBDH33sPzokT0ObmBYyS5WcNR2xa0G1XpMJuBJQZgHXvDp7+8VO0Hj9AuLQo34u9c7z/+DU7hoExyr/PXpBEZK80IioADl2y96DPmwEpZOUZwPDsKR78/rcCCLOdpjCcXK4GlLXqJhrQMXX0KA6dvwDt1BnE+2dl2JWwD26h1WSp5pUEECq/s/JH8axxEaL1+Ak2friDjavfof/4CSrgrMODM0JsMSUVaPfoEWL4ElOxD8E4dhSTs/tRnd2H/MwMMvm8LIhFTie+M7U4pwdPhE/MTeh24Ne20Vtbw+rDe1h+cB/ryy9liVOd3Y/5ixdxmEnb1VF0TQfPN5pgcFjZpjqJs06iOOAgygUpn6SxjgyffbR8EO22mxhsbeDRr/8frF7/Bro3QA6QJFLe25RcU/VBlRQmpnDkw4/kg+FdAkjWN6TbjewoP5dDPW0Whm3DdF1ksjloORdD18bQMRFaOoLeEF4nkEUgz01eGywhZzK8zCMCrJTqQ0o3RCyhSmllMSKAUIWCidCMKat8+ZOeRwGD/HRhZBQzJu9nen+kjFqa2plsAZMM+ISZU0yZBKeonOIdQJiGu1ASyA8VHpsUtlP2L0S+kuqmYSyi7EgB4Z9JVmUhIYBwV92mUkhZxp5aptRPL3UXZMEkmVlVTglgS2Yx2RkloFFI7qSWStJDQ2YDqAJz07KFleY5za/1Khuozsk0yEadBX2yxVzoSwq+6l8kaOOinv+OS8GcSyZvF/yxmN3IUAqqrC0MkfH8gSTXMjejUCwgl3PlzxIs0mfIpE9hXCW5N5Dzm4FgnG65aFMSXCaiKluGhLLthKyxQ5NztEpppu0D/a4s+deePJC0z35zW7Ie8uURHDx6HGbRRTfuo17fRK/TRC7vwiRpo1twCuwIHIPjFFBwS6hyIbW+gcWnT7G2cRet9gJ0nT2rGhyXqbwqyDCby8v9LP3CwQAx05YZESXLLla8WTBYv5NxBRBCz8PMlmEXqxKU44cDNGpL8Ho1aFEP2dgXPzTJfwlKNFnQRFJNE1mu6WYxvX8W++fmMDs/h42tLWxvrsBoLsANWyjaGvZWcpipZlFxWKvlI/JbAJctVO1QnSOqxRgGwa0ZQfuHf//v4/jlY1jdJnJMvpHOO/bVKVlI3bBQOXESM2++K0XA2vg0GmEsIEJEcmZGblxpK5GHrvKO8IATwMhIYG4WeADwguYGl6j5FQ24zqLZxDgswepE/Qyq4aAl87wGIwWEyc2tHmy72QmKGdxZyshcJclOjP7nEGZkJAY74/UldSjc2kB74QUWrl1D+9kzDNc2RBqXJ2uVDI7cRhHUMFyEhdncADJJKMP0n2IORjEPI+dKKiMvRMpFNUqmqZ4NqcCN0aBPbN8MSnMHYE9MwKDpngysSrVAzCcbf/lBX6Qe1OGzKoMHZj+RH5LlqbC/pN3GT5cvY+3GdYQP78P2uuJz4Qadv3tIQKgZWI10HJB+q/eQnZ+Hny9gW0I4hKxWgDCJmuIIyr5IAnZ+EcZHF7UIo5khtp48wtqPt7D61R+kZqBqu/JQZ6Q6gaSAAADF48ellJepf/a+WZH3cLtISR2HfYJCboBpQI8J2GSTF6OgqToQLL7E4nff4emVr5DvKECY5XsgsfiUEaktvTV/GNXTZ7HvnUsYFMoJ+5TEGJOZ1pngRkDIDTVRDsEaQ1/IMPui8+f2m9tj/g71y19g84+fSmIUgywKFmsJdGF5WUHSQQYt28X4G2dx/C//BQwmo41URObCBzoZQslAJpBJvAKymE1xRRIuRMO8vvgCw1vX8eNXX+Hl3TsCCDkkMqSB9xKDORbJuhw8hLN//W9ROHQYGBtDO8qgL4G6ocgh6Gn5E0AYBHA7bSx/cwUvL3+BaOUl0GmC7ChZeptySgJCLhlGqqicfgOzH34svkhUx9CXhHOV/CiyWi1Gj8XxBISWpbbGAHrPnokn6t7vf4d4dRljGiXYA6lk4EObFQ/bEZA9eES8fPPvvi+yySbDOBhtTckowaAw6SkgpJ7QlyRYyoUEEOqZBBCGGM/awuY3797Cy6vf4Pm3V1CNMiixeoZnQzSU4ANKwvr5grAJU+cvSheh52bRYXorH5q8j0QGmgwPiR8pmRhkaJCtctLHp6TtGkY8D+VWG9v372Hlxvd4+uWXcFhwy/oBSlnI5CcKCfpXGAHNDkXMHcHE2Tdx7KOfIShW0TQdtOml4/VOxoEPZsprGLY1HMKmsV5ktWn+nNpa7+6tdw+6nX+X/EMaGLNjjfn/ShlNkvX4+apBK018VQwhAQcDvQQQZjSMcvvbauDp736Nje++RffhPVmYFW0Hfn8ALeR7xoRfVezcCymDY3w8Txi11edWkYsv1uCQUWVCKR+SEZPkBEQrhSwBIUM+THrX+SGaCFYBcOAL5LXi3oXyza0wRO7wMVRPnZHgkez+ebTo9+SDkgM8E0tFekuFieqT4nKBEiMG4rAyIB+HaD55go1797Fw5zZ6z56jXGuALVS2bWAQ+vK92KXqzuzH2PGTGD3xugCfOOsgYp+gmVGLu5gS0ECGQ0rmChkNBfYlXv1WOm/Xf7gBvdmQzk5Vw0GJ+BB9w0DdyWHm3fdx4IOPYOyZRlwsSviHqgdJvEdSu5QAQgkqe1Xg+afXiIJ6r0rJqFLgn1GSUXlmpn/fSRlVg7ME8CTeJCZXlimIIvu2tojHX/0Bm3d+gNuooxRFqFBd4QdSQs/aAHfvXsycPInKufMonDyJ2DKEAap7fQx5nxAQRqwk0FBld9+j+3hx+Y/YvHcLvRfPMB6yWzAjC7wGY+QzGZSOvYaJM+ew771LCCujaHL5IM8o2hU8CTgqGhn0FhdRe/QAT7/4I3pPHyNPmZZ4gTPwDBM900LHcjH92gkc63OR2QAAIABJREFUuXARw2MnMNwzrYbKpKYomSR2YUOq8hA8olhJXQuQqbMzdwsvP/8jtn+4iQwrLmIftk27hUq5Dge+nKXsXewyVGa0ijJDJ/ZMIbdnD5zRCuxyGYbNsAx6njQMySj0PPS7PQzY99pswqttY7CxjsHaCvrrazK08my0x8cwdfoN7L/4FtzZOUQjY1jtBLIElZohJoWKZ4yeevojGRAmvKGw9pToU+bPOSjuNvHsN3+P1e+uwK/VkA1DVMjUyeIiEiVMx3bQLhQx/8FHOPzxxzAmphDTF95syLUs93oaekXGjwweVSymoewhmVi6j7kg4LKcGQYSBcYbmrUDIic2FMNGKb6A5Fjk5HIei9KGliL1/1NQSAApHb8CCBVLKK4HEZwl9Rx/xhKqNUjCpCV7kRSsqTdf3WfqCa4UM4SHaV2LVCakQTEiGU0AYTJLCXFBtm/Hk5qe1rt+QtnxJayfgErOYmkNSeI7ZGAQ30+Vu6ECsgisqA7i3xUYTZg/uYYT8Jv8Doo1VAmiIv1M5J8MLzIImmilSboOhQlkfzBBfvJ1dupruHtJWELD4JmsVCyUCBMU8uxngjqZPukU5CzJbA1m7cERIEc2koCQ4YD8XQgER0ZGkM05snDu9Xro9brywTlKY0XVgIwi/Yb83ZXygj+v1BTxtREwrAChnGc8FiQNiT5YaUFHxu+jV9vA2vOfUFtbRGtrXZaSpZERHDpyHHpWR32wjXptE4NeG4ViXvpkObOabhl2dgSFQhWVYhXj5VFsLC3jyf372Nx8gHZnGYYZw3Jom2BVjSA2ZJ283AsEhEzOFtBFWwuTUKVv3BBAaGQIoAkIczCzI3AICEmqDQdoNlbg9+vSJUpCj1gsPZt5XrFoPpfLYqRSQaVaQXWsinwhJwxnvVlHv11DOW6gbAQYyRqouBoqNqvDmKw9QCYa7ARzcubnM0yFMFJ14UP75X//38WZzRU4gz4KrGcQaV2MfqyL/6eVLUjM9+w7H8Daux9xuYom0bs8pGn2p4cw2ZJL1C+338qrxuRAXpRysYmHUIdO4zPlpPLw1mAM1ecm7RGSuMXAg1Dig5VJmDe+zYvsFUPwK/vyxBSrPEKJh1YuFF7M/N68Vqj1zbqWFKiykyTLB8J2Dcu37mCVqZ1378Ae9KWH0QwHoqfPWq4ADA4WDH7okTEMAvQRYcATyDIlJpwPMv5O4j1i1nWg6G6P5ey2jfE3TmL6/DmUqMMfn5DELuWLBEIW0nPTwe6keCjsKg/LIMOuMgbFMBo9gxEO/s0m7v/hDwII8ewJ3GCALHXUDIxhKphhoa7bWNctHPzo59j/zvswpvbAcx00fE8uLMY8ULKnenhihBLBr94bucGjCCWEqCLE8r27WLn1PerXriCzuYmK48IeamKkZ2pkVwM2NQ3VU6ew79Il5A4dRWZyWkm4eJfyBvcDBQhTxs5mHDWHTsjwxGL6+CUB4VU8vvwVClxMeD04SRogJZ4EhH4CCOmL3P/uB8J2tQwLPXmw0xPJ104X6YkcSvSt8o2nQJpLC/ZGBgFysQaLD57eALUvPhdA2GpsS4RwwbbEzM+NbYsbUs1Av1jC1LkLeO0v/wrD0VHpDyPWZHCGJwE16hBLPQI87NUAweubIDWDrJNF/OIJvGuX8ejqVaw9eIgpy0SZv78kwMUiT15mSMyRo7jwN/8tcnPz8Etl9CLlAWHqINlGSkH5PvJ/vFYc34PTbuHllS+x8OUfobGKpNcWXx//OzfGjH8mQI9GxzF65iz2f/QRtKm9iEZGMWAKJ7EzQ5cS0NQLfAHtpm2JPIwMYZeA8PYt3P/0d8DaKsZ1wAr6MKTOQUmEmS6bo6z35GnMvXMJ+QMH0dAUoCVDKGAwAYTc4voEBB7fFwUueA/xYT4g2xSFwhAazW1JUF269i1efvctRhJA6BCIERAGvkjCBoUiJs4REL4p71ffcUR+JsuoxIydWvQlTUvOOSUHkoAZkRqp25KAiDdexfNRanew+eNdYQgXLl8RQDjGHs0kqp71DRJkkCFD2EXAG/bAUYyfuYhjH/xMovlbpouWVD0QyEolvEheCQjpFeMhz0GEZ9XOXynSe5UYlPliFybKEixZf/8XAWEqPUqYbClrFp93CggJWDMYiiojg1Gyy6261AOsf/eNVH9Q3swKH0kLhQbHZD0JAV0kgJDeYM1SD2/Vc0orgIZWn/DTQN6xJSmNBns+APm6scBCDTcxcqYLh/71kO8KA2dUZYPIRjOUcEfYDofIzh/ByMnTUk3Aa6xJBYGE1xCIMsKI7LYtHVLcrA4YRDAMUMrayDMYp9/F6u1bIgFce/gA4eoqRn0PeZH9OGh6fVE/hIURjB97HfNvXULh0BFYe6bRDTwMIh8+bQ9igqTEWSXG5tysqAzyGGLt6rdYucpr9mtkmnWMMiCEQ7FIY0P0Mjq2TAd737mEAx98CHvffqDEbix2U6rkXlUUwRASJe0S78+fAMI/l4yqz381VEaToDP+WaWrSxlCRYYlcukddlD9WYIp2kaMfhdxcxv3P/stlq9fhb6+hlIYYNy2ZcnUDUN0WJVQqaA4sxd73n0Pe956B1rBxUAHtugJ4pLHcuQ5n411jOkm+k9/wsp3V7B48xrqPz3EVJCRUDUOnS0GpzG8Zv4Qxt44g/kPP0Y8NoG2aamlMn+/oY8sIjk/tx49lOf34tVvELxcEG8f63aoFumwR5Ypx8Uy9p08haNvvQ3vwEEEo+PiUeYgx2fHqyxSOrDvuiqVVI4xKWXdwnjGwovffYrlr79B7elP0Lwu8o6OiOdg4El4nRszhdTCVjzEBuekXFZSNe1qBfmJcRQIECujcPMFmV36nR5aW3XUNjclnbDXaCJoNhA1G7JcYBo38RM9uj3bFhUOqz7GXj+D3OxBdHUHA4Y5DQZS2s3PZb0S72wuRAgKyU7wvCNLrQ99GPQyhx6WP/0V1r+7jMbiEpx+H2O0CSRyWSaF1zMm1g0T0++8iwPvf4js7H6gWETLH8hrnLVdUQpwhgt9shxD+ATGmjp7eZazZsUbeHBtR56FVBJItQMBvtyzsQBpAkIuDamCYaCMEjlylFNLUIaQSc5BkqsgKckJQ6gko+lHcp0kCS5qRaJAovIWvgIYE6lkesyKf42gULpbFcHBxaPUiSX1D4pJS31+KZRMA2GUtFOqQuT7JMnOyZ9Ju2H5p14FhCoDQxc1i5JHsgtSqVv4fGWNFsEVv3YK3vg15IwQzLpbTbErGU3vbwU8CSiUXFQxjfxZBHwmbDkBb8pGpnJSvqYcaHhvCshkbcRAhRxJt6qk5at6ihQQhlTIBaoWhuCTnxuyxo4zXyGP0dEqHJdLVQ2dbhvdrgKEDJIxLEdqWlKGUCo9EvUQf6Y0iEf1G6ozjWm0olQR64uqAMkMfWEFN14+xebKArbXlsTrWB6p4PCRo0xvxEZjCY36Jgb9DsojJWG2aTvQzDwsp4RKZQJjlQlMVcax8mIB927eRL32DN3eBrhnMZwMTIfeX14niSqAsyFDtTJczhC4ezLLeOKn4M9GOwK95A5g5GHnKsiWRsV6F8Y+Wo1VBQijHhAzco9gW4HOfreLUiGHyfFRHD96CPtnpuCYGgb9ltRP+H4feuxjbz7GeF7HSM6CHfVhBV1k/JZUMtFjr/Lq0ooVLuH5innIxB1o//DXfx3zgeWEPgo08XI7NByip5noZfPwqpMYO3Me+966BI0Haa6ILqU0bO7LsIdNDU9MypRIWhnOFcuoCrqVNlmTElOWVSaGUKJ4BpzIi6RqIkRvnQxY6aDFYU1Yx1CVfKsDe3fzsnM77jCGyeonNdjL/cifNZaeDUpmJUyBzGHPQ7i1hc2H97H4w3X4m6uImzXxRlnhEHpIE6by2UiOkmzDOTjxsEsevqkvSRYUGg2F0AgIdVuZzHNZTF48j+m334Qzux8aGSYSyX4kvVw0wgpi5WFOfxG1xOKvUoWsfO+KGR3lQR/29jbufvYp1n/4HsbKMrJDH3mTh1cofgga8ptODo1cEYc+/gthCIflEXimiY7IBpQRm+EePDKlvJUbSt7MyWFD30KJgR5RgBc/XMfi99fQ//EHmPUaygTIlPqGsQxgnUwGddPE+JmzmPvwQ5j7D2BYHUdDgKYyLGco3QoDxUpyK2UznTEBhNx49jrA0iIWr3+Hx5cvI9+uIdvrqP4W8TgN0aXcMZuHOXcQ1dPnhP30SyPoWDY6LNBlr6MAQsp7DOk+k9+NzCBpcRpOAh9GEKLMTVtnAJ9R81/9AbUrf8CAP0MUImuTzlfXYpPGaMOGNrkHk+fO4/DHP0O/VMTAdmU1KEEtrJWQw0oBwtS3kAJCAm8CQiaohY8foP3l51i4cwvbz55iwmCaLzdADD8YCnjZMG3p8Lv4t38rQUa9bE5SY6kX58DBoZjeR/WQBGwCDG8gTM6Lr77Aiy8/h7W9KYMcuxF5LREQdgcDDAhgJiYxdvYcDnz0MaKJKYTFEamj4EzE+14xhGS26YolQ2iKZPRPGMJPf4d4fQUTXLIEA5hkCDnUkCFk5ycZwlOncYDsNAEhMuhTeiQeQnXtkS1WCwzeK6HcYyyu5tfh9pjVDNyqjTkWMrUNbHx/HSs3vsPq99eFHcxz/8ilwpCAMBDQ6RfLmLrwFibPXcDEG2dFktfi9lPSRHlEqUAO/iXs+I7DIVEZqPNaPciVdhbFbgfu5iYefvUV1m7dRLS4KENTnkM9N5Z8OEuoDPcCGoKgJ2zvoDqNymuncez9j6BP75c0yZYcuWosoSiA74sU8aZfi+Ikrr9flfS9EhvwJw/qV0HhziSjfjtlBdvtpBPrmCzqkk9M5FKUXnEplAJCKUAnCJG+PgJCDU67gYUvPsPa1a9Ru3VTEm3zBMMEe0xi1RkAFKHLoAHHQsyzjDH7BPZ8OMtrTt80AwJsiZaXHkA+J3hucRmWnO88kx0GCw0CdDZr0m2r64HEhatyenraY9SGEZwDB1F67RTm3vsQhfnDSpYsgJBnuy8eEotLN27Th0C/35OFymjBhTv0hdlZvHYNC1evoru0iEyjjjIiFVLC64ZbcLLAo1OYOnUWhy59BJQrCPk8JFDVY2RMLnwYhsLUUHWO8n5haEc+CrB2/SqWvvsGL767Ar3VwETWkbNc+giDAB3mNOkmpt9+D7Pvf4T83Dy0kTK6XNwJJmfdROKdSiLu+U6+Wjshb3X6vr4SMCGDa1qBI4BQJQ3uhLDJpZLwiQkr8KqHkMOpo1uwAg9Gr42fvvgMS999C//5ExQGfUwyCZTKhihGhzVR9GkW8tj39iXMXvoAzngFYd5BfRigT0+abkEf6gkgtOC/fI7Nm9fw+NoVbNz7EXsCDUUuKk0dnSGVGbFUtoyeOoUjP/8F9Klp9FzmFiSMShwhGw9RjEMsfv89lm5cx/bd29A21zFCCXYSErMVDtFxXMTjkzhw7hyOv/MOBpMz8IojCWuiQKE8yVNvWbpRTtNAknuNCgJKZavs1rv/AFv372Hp7i00lxYwqG2KUsKhnFa3hO1kOXs7CtAkQ0BvtGVK7x49p1qW/iFb0kdFncAeTHYV8oMeKcrNWKTd78v3ZMAaGXR6aGnhyR86hInTZ7H37EWU5o+gr9siy2eYh8bDldUNQwJCWjgVGNRBDxPBF/sQKWWjrz/A1pefSWjU9tMnMNttjIqHlKE8kPeNzOyapmP07DlMvfk2yoeOQJsYQ91SUkj2tWZYvaFyRpTAUhbMnCmU+kSCSGgdIfuo6zLXyKsuNVdKSUAwSAaTKh8BLAY9U4rFzdBoQHYoAYRyZlCeLsoWqs3UfZDKSfl3ZZndBWS7V/xu6qcAQ4LI9Nzk65N669KuELFBqW7plCEUSWZaPZHMojs1EUlvZFrjLtkYMhskQTDJ8kUV/iWLnlfK5MmASSUK5xqRRyap0pKGq6SlqneQntpdL6AEt5Dp8wkklUJKZKYJkFTWrTR4Rv0ugpfl+Zg8O1J5rfxdnRkM5WIXpZKXKjaRMmFKPSU5n2m/XHYlHnb+DP4gxKCnQqWkUoaKI2m8j4TJYk0C2UGeRzybFeNItRVVN5a85/Lyi2Rb/Y4ysfJSkSo69fPLgkzyx9Q9zF2aAEKZcYcICJQ2l7G9sYjt9WWZnUqFEmZnDyAcdrG28QSNxpYsckdGSrBcxRBqDJNxi6hUJlEpVlBy81h+/gIPb9/G0K8jHHYQk5q2YmQsNiDwKce+TF0S7dnTalkZWDbZXE+WnhJrJ8lIMo1IUA6/j1uoolCZkIwVLqkatVV43Qb+X8res7mOM80SPOkzr4clQO+9J0XRyZSkst2q7emYmJ2J3U/7cX/URGzEfJiYmInd8qar5CiJFL0RHSiKBEHCu+vT58Z53kwAqq6ejVUFgiqRAIF7M998znNcFvWQ6Oy+raJRq6FaLqHsWhioeBiqlVDzdJQdwNFC6GkfWtyFa5PE0tCwU1RtDWVbR9ZvIu0ydbQP10hR9izFRdHvSfWm9AlbKgIy7UH71U9/lhksBmWCGKc10S7H6Bo2gvoQsm27MHzqnET9x9WalBBzCGCiEA8VuenlL+BNQ1lAIn4BAYSkfEVGwI2PLfryMOG2lkW9agKTRxy9ZkWxt3hSlHxLtOAyMDCYhEE0ylOjkqHWd3hqb16sTvMyUdmqKVDCjSLDHNTym52GpkQ1szeHRa3tqReYvn9bIsf7s2+g9zrQuj2knT6MIJCuKvb6kB6nJEqoc+mKIuBlzLkSnKfUwrGLgbJR3UXglNCtVDB+6Ty2vHcJxratSOsN+ImOKEgQ92PofECQYQwDFbeus1CXPYTsaVNDdFXTZTi15+Zx709/wtzdO/BWFmTbXSHoSWJJEWNwRadaR294FPs//KlEd/sut7UmfLmJ1BhAoMBXT2o9ZAgkm8f3QIOTxKgnEYaSABNXv8bk9avA88cSD15lWSnT3jhkUVLMja5Xwvi5t7D3gw8lITNsDEjMt4QsaCYMJp8xOISMDDe8TCMUmR1QNQ24BC+z0xLT/vzrL+EuL0jHnZuSaWYyWirsk++Voe/YLZJRBjEkA0PScUdASP8SiW9e1gw0YmCPyCZYQm5pDCyEFkcS3DPIm3GlhdbLN2h+/Rna168Ie0CATIO0bKGkaD1F6FVQ2r0PY2fPYvvld9D2PHS4DaXJXWKQmTZpSuJkrhqRB1xOMAkTS0aIGvv+o/tYovzu2VN03rzBsJQEQxhZeqPYNbhSKqN+7DjO/af/BHPbNrRZ/pxaIrdkUTUZQsex5DDkOylptn5f0iBffP4JXnz6F5RWl2FRFk1ASHkifS3c6FGSOb4Zo2ffEkAYD29CWKn/ABDmSklVqcKhzDYVQwig/+IFFh7cx0MCwtlpjLJUPvZhMd01B4TLmY5SzhDuuHgZpZ17BBD26FMlIOSmUWLryQ4BIYdq6aZjqqPEDinPXy5tG7YNYGEO09evYu72Dczfu4MqlLxMAULl4yQgiBqD2PL2RYydeQsjJ06ia5po8voWw74apNWydu3xp4bkvMNU4UDVJ1jIz53FBWDyJW7/+U9YevwIQ1EINwhgsYcwD2HiWciDxbKYvsltYIqWU0N190HsvXgZlf2HYG7fiTbrBmQrzFAjJR2V70Z8vEoPxZRiJZVY74xbjwpQW+4ifVQ9f4ugrR+CQHU05vA3l1OtcYt5Oh3vv4IhFKeMAEJVDUPJkwDCThOvv/hE0msXb92AF0Wo0aMhW3RKeFi/kqKdJKhuHoc7OgK9VlMVQtI7ayjZpkHfiiuJckpJmkJ3GDaiNun0ClPKZvV8hAtLmH76DFFrWSKxrVSxhAUgXKE/bMceVA8dw773P5Qk25Zu5YCQrCeTfbnMoC9TF7+23+8hiyOMVD247Mudncbk119h8upVAYc2e0/pVRfJrI4WB75KDfVd+7HlzNvY/c776OuWXMeR6NQ4aNMPa8FILWH4BYwamrDplTTG/J3rmL51Fd9/fQV6awWjHgEhvdtcMsZop8AMdIxfvCyAsLFvvzBtHW7ehTwhW5CnKxZ9Z7I+zb1COb7fCAiLIJmNDCFvNI1Ae40hVD7hgiksvIPq3lCsAZ+ZBPAuu+vCHqa++RozN7/Byr07cFtNWWZJUjA7KDUNXV39uvXseey48C4Gdm+HMTqAtq2jpzNd14QR63DJENKfP/0azUf38PCrT/H63h1sCQkIdQGEPS4A+XwdGsHAkaM4+vNfiDIprNaUGoSLQrJYUYBKr4vv+D5evw7/xXPYzVVJ42YUPpc1M0GITqkMe+cu7Dp3DocuXUK/PorAq+ShNxycKdHNew3yHlC5d0QqoHAir1G+H5TP8yykR5v+yqkH9zDz+CFmnz6GEwRSQzFo2iKNNSgDRYxQSyTMgtcHhy+y8JSOK1ZHMbJ50Yycj1z68Qyg7NmIYpQtC65poROGaCaphLjV9h/A5tNnsO3UOTR274OvMzjGRCgdWFRjxQhZyyMBHkyMN6GnDOfgkJIK4DR09mKm6Fy7ipVbZMofwVhZkjokN1JJ8Zlpo2WYmIOO6uFjGD79lgTLmNu3Yr6s4vX1IIFOdSpBoSzNmRVB2aiaiVSdjwJuwmhxxCwAoaSap+KbFMuCqF6ouFFheqIU4eKegFB6fvmzKbsJn/dFKBY/N4+OU0mkeak7Z8xCnlnIgtcqIHKlxJqENGcQFUOYfx5BzAZAKKAwv0/4d6haGHWyKs5RgaiNKg4lw1a1C/LvuQhE3nfeR1wK5Ge1vDZk67hsjlSwD2eMIlFUPawUpqC9gmDLzNUqBGoMZQl89XmcsQWAS8m8JWc63xsCL4JNtQghicEzmqyyCneRuUnmezVP2y67AOn8V2E26u8JBXzKT0pvtPgL87AyzmN+jF5bVXfZti33l5K+JrDoTeeitwihiYI8TI0zI9Og8zAaSfvms0N9SN0GF/Hys6nvj88WkjCRxkBLLjq4ENQlJ4PCsDTpo9ddxOrKLFaXZkVBVvFKGBsdQ7+3hDdTj9BuL0s/YL1RheU6SIhVXHr7amjUh1Hmv2fA7KtXmJyYEFClGzEiPZR5X7N1qUuxaCvrxYi7IcKeD9s1YXvsX5YVonDushyIlSWAVI9ul+DVhlAbGoPOzvEsQ2t5AUG3BcQ+4NZhVIYwOjyE4UYNjbKLmss6GkAPm7CSDjxWSOg+XPYLlm1U+ffqqYTWcXxiBUXYWYGtJfAIEsvU3tGzz2CanNjiEka59qH97r0PMh7u7O0p0xzNmzCO0LFdxCNjsPcfxeDJsxg+eRZ920aQR3jzYGGCpKz8OeDL1kbdIpb4A9lVxx45pXGWzYtNzXgR0K+YPlYhqCOx0G8rEKiig4u9jiouVv83z8Mv6MS1DXl+G8rXVysjGpaZOiSrAwZlMFhEmCv6zAhYDAx4JrLWMjqvJ9F+8wJNBqm8mERvfgHodKVT0YlClKiVtk0ZBLgZSbjxisk0clFAlK0hcjJkPfaU8YI14Vsumm4JY5fPY/N7l6Fv3YqMm2YW2BM0hkDCd028Muw+ImhlZ1wiyaVkmRUg1FBptmBMz+De7/+A+Qf3UO23BMxWc0DInqGlJEN/aBjptp3Y/8GPseXs22hT7kp/DZPG8g0rgYKIsvKBmUEevEN5hjOhrR6FGIj6ePjFZ3hx9WuUpl/C67bhaabIgcnsMmG0azno1mrYcv489n34IaKRUfSrNazI4adL6qopr1MsAwSRkvQQ5nIxbj5LQR/GwpyA3JfXr0J7MyVl5CWCKcqXOHQw8ZOFodt2YOD4adlCp/S/0SfGABKRLzNJVr0X4l/i8UPmmm8/afIcEI6kOuLZRcx8+xT9W18jvH9DBY7k/jwe9Hyt2mTOagMSbkAP4cjps1iyTLQENPPGZkkqzcyUDNtrXUN8YkjXnnAjjEfXUSl5aN+9hTe/+u9oT71CvLQojESFDCIyGaqZ5tuqN9A4cRJv/cf/CG3zFqyaNqLEQpKoBEsCQtdh4haXLyx1V4CQBeLff/oXAYTVThNOFEiiLQcjAsJWvw+f28St27DprXMCCMPBEfilKiL6MxK+PqqagfMIAz4EEJqmyK9YZhy8eoWlb78VQJjSQ8jI5SSQBD7+rPRwLdEnxIjy4yew48JleLv2YIUMISXEecefsCQcSggITdVByG00g5MI8Po8MAkSDB2Dlia9oa+/uoKFu7ew/PBbVDQOZvR5qqh1eg06piPy163nL2Hs9FkMHzuOtqFjhYsILlu4ScyvCSXDUzJR8djk2Ik/AxnS9fcOiL5/ju6393Hvs0/RefkC22mEZ99lv6uChPLQGr5o9HZqKR+0KVqpBWtsKzYdPyFy+8bRE+gzjZLJwfRe5D2E3PBym04QyaHdTNWDT/WAiXFUDavF2FFo4teA4QYP2b+VMsqfT2ShBUOYD2bCLimAosAdq09yQGiZGDI0eO0mZr76XBjCmRvfoMQHp3Qu2lIXRCkzg5e6mo49b53DlqNH4Y6PI/U8AWi5uUOWXLyWDMvJI/AhiXAGBxoJxcpgcZm4sIDW98/x6MpX6M1MwQ67sBL2rPL8IEMIUR8w2Kxy4Iiccey6ZNowwTZBqHQWSlWnFPEIU8luK57/g54Fs9NE8OqFAEKGBFX8HrwolGE8ShMBHfQk6sOj2H3uErZIUvM5dJIM3TBGyDFf6k4COJoLW3cl0EblxfKszlBHiubj+5i/ewPf0de7NI8B+ie5BY8TSf7lmfY61TB+4RJ2vv8jDB44BGNwCC0uc8ikS1CVYsSUJ0qxrUWQDBcX8jeuqWbyXs017k/JySgZVcFEGz2E6rla+PBFcZMPuuoRayC1XOmd9KI+es+eYPn+HUxe+ULk4oNJJKFcHCLJWrXTRD4aew5j9MgpbDt5BLXd2+EPVNAjmOHwE+twUi4aLEkW7T9/gjuf/1VUKONBJlVG7JzjIrSvAd1SBfWDB3HiFx9Ym3n2AAAgAElEQVSjtIteuSG0w0AYeSo5nHYHzuwsHn/9JSZv3YS5tACv10WFnbd8zugMV4vQbzRQO3wIO946h71vv42eU4dvunnHsUorLO6xogOuWLrIbMJriv2WVGYkkZzDFXb0Bj2sTnKR/AAvbtyAudqE2+2hRJ9eyLRyH65jSk+zhJDIMM1ZKE+NzffXfL3Xwq7y0McsxwicoXjOcxBeDgLp46VXeujgYWw9dQajBw+jPL5NUpwT3QHMEjJ2I+sRAnqFONDzXqXyINFgMZyDCoyoJ6FO9EEl9x6gff8+Ju/dRbYwi0bQheP7sHlOmZbYNea5gKNM++hJ7Hn7Auw9uzDlksHWYEVcjND1y3wIphkA5CbDlGEkXASn0jXrSrVY3qGXB1ERAIl0n89BBuuQJV7raqSVImcIMydnCFXxPIEh7zgBhHKGKTZQdQGr5Zb0FObpuko5mktGi76+POhFSazV78m1n6d9ylJOOhhUh7SEPOUMmvpa6p4sJtQCeBbHrPo1DzYkwMrrHAoJKX+XYJDsm/p7lc+QgFBYNoI76e3j61gA0ZwH4ayWB+iRcSXwEmaRybCsdhAWLZEzhB+UbQpTzA5tSfwMVXUEVR4kOYRRzwNb8jAbpTRRCwUCMwI6CbHh74sNg+QK1VHKLrX2vUvxfAIeuRLqZXEbnz/ThFEkkFN1FBIeJMwhu4yp5iArrJQ8spQSRlkBQhV+w15vAkIFsiUpVafypi9fT5YeGS1RrBzjM4Dfax/9/go67SW5VpgPUWEy7+JrTD2/i8BvI8tCVKqe9IlzaWOVqrDLDXhuWRYd/VYLrYVFtBcXUS/ZcBzme/hICcw8E7VKDa7poLvQRm+1C7/TE0BoeZy9AyVLJyshikkVqSjXj2nDrQ0KQ2g5FfH69tttpOxy52w/sgn1sS0YHmig4lrQqBKL+UzsomKEqFsxhktsT+jACFdQZsgNo7zpfeXrw3zLfkcST11mStiU9/K5wq5g9qgr1phLNtqkXDLzf7z4TmaarkiYPKq740BM+JRapGNbUTl+Fo3jp1E7cgJtynZy6lq6/ZiWyeoYMfuqXQsPNxUtT0mUone5EeYApdk2+JIrdXgRLasAoaSoqUtB3aq5IZj/RfwkTCf9ASDMDT/5UCfXby6LEaOpPPCUIJWKQR4ePNBlC0FAxu4jGSx1WPRC9ZqIlqfhL0xjdWoWvbklRCurSFaXkTRXoUttg6zCJN2QhmorglR1OOwJMTP4Tgqtn0ITW5WDgN4hryyAcMu7l5FtHkdWHyBMgJ4YMGINoWz0+F/osuFBR0DImgDFbnDwLdOwurwCfeo17v7+D1h4eB/1uC81CUzjJENI2eECi2o3jcHcdwB73/8Im0+dRZN5NXIwcluh0gU5bEsIDbdP3MZxKuMhw9TPOEYtDDAQ9nH/k7/g+ddX0FicQbnfE7DFQ5vVFUwg67Ecd3AQWy5cEEAYDA1L2iO3+ASEDm9Obv+YUiUSCU06iAJKWjTS2ibKUQh7eREL397Dq5vXEb9gFPmcbGIZ7sNQFFYadE0HyeZtaBw7iR3vvI9sZFSCZihXk3RDi9ecMpkXG0NWV8ZGhlBPofPviWMMJxr8V9OYvHEP0YMb0CYewBRfa65D5xaXwQccYoZGsf3ceQydOIXqkaPilyRwc2VWV9IO+geZblV4dyRVMfdgKEDIA8jFys1rePHf/gvC+XlorSZqaYKyhAgBHQJCAt/BIQycOoUz/+F/RTY2LgmnSWqLSTsOCkDI/6ZM/x6vX4YRrSzh+0/+RUBhvdeS5FGa+qW8WQeavR58/v9t2wUQ7vzgQwQDQ+h7VZGjCuZgwqmEKamEQM4QPOgJCKV24vVrLD96KKEy3PAPZzHcJIRNBkcqFQgINXj79ku1hQKEu7FCH0+m/F1KWqFACJcdvkmFvPpgvEJCny49p4bqNxo0gXhmCpNffCZR9SyeLjHoowCE9KuEMXqWCwyOSLLuptNnMHT4KFq6hhWy0zZTyljYrIz2PHnkI/cNFmlyRWG6xaNKVaVi5e5tLHxzFa+/fYBoYQ7jrgUrDpHSNC7dYoa8VvxHCnrl4KefTkdWH4K9YyfGz13E+Nm3EQ8MIHRs9LgRzeUzlONQHcD7kptNK+FhqtQXChCuD6vFgKGkOTlPlAd3rZGF/189hPKUzzfWIiPl5l7JXzlIUdKaMkq/AISdJua+viIMIVnaSuijIWyoi1Qz0QkVs83goBM//omkH3rbtyMtlaWHtEgu1lKWDfN554q0zScbyp+dwwRBB1KUefbNzWDlyWPc/vOf0Zt6hTJ7A7nISdVgSfFFi/f31p0o7z+MAx/+BI39hyRcqi/iDAJCFQQhaXl58TLloizerTN+cWURnecTmLr6JWZuXMdAHKmCccqO5fmmfh5rbAuOfPhTjJ48DY+yVEoZ5bzkcEYg4cPIOAo7SKQvVvXkEhA2sgTdiUdYvHcLzz7/BOniHAY4NIUEhLGk/xJIT8XA2IWLAgiHDh2GOTSMZr+vFoQWFz8KEAobwUUmh+6/CZVRz0Q1zm4MlCnYQgGEavJeq2naCAaL60oWsvlULJ15ZHSZyhr5MJfm0J14jKd/+B2CF9+j3GmjxLwBw0A3jdFDJoBcGxyHu3kX9l98C6PHDgKbR+UZ0aJVITYEEFJyaS4vIpz6Hrc+/TOe3/wGm/oJKgRS3GgzIJBpo6YlwVqn/vGXqO3dDwyPouX74kurlEvQ5xcQPn6CZ9ev4c2391H3fZSDPmyZRLkI1LFAtccYfdOnsfX0GWw9eQoduOhnHDA5mxDYq3AKNS8QOBcl9aoPVNKquTDP5XWJwUJsMl8h0FxF5/uXWHr4GOHka4SvpxEsLiLr94WldkzeK7mSidejKiRWAJ2Pwxw9qFJvNTQznCY0FKegQA6rYExEbkkSb5kJUNu9B4P79qM0tgUWF8y8f8FnED297JGNEWYcQjLx+WU8+yJWLXGRw2DnHphrZzoarGcv0Xv4GBOUBL+ZRFk8/H24SSQgoqcZmCN22LwD5b0HceTd91E5uB/TZQfk7a2YajAuidl5qJKUw7yKi4MnrRzMpeDSTylzlZyUMyPBHX9uKhXoW5U4qtybx/e5CJBBomqdOGNyVmIiowS+cIGevz8EgEI18D3PFSFcXucWPuUfzAO11KSa9wbnTHduNFpjAIv3g+e5/Mm1e0ym3LVgt4JVlxC7v/0nf1uFccsB4dofEVUZZbUKAKlqHI4VKgiGVVFkB0U2WjB3xSeLTYVAkIFHSuaisKsiKgo5KK9nMtuS/kqFnu0qdo9WBSFpDAGLMmEz+MRnWnIoQL5INWV6PmWnKshFSaxlkcrFYJ5Wyu+Dad8ErwSbZAh9mYEJXAns+OcLZYJayfK+Izsvr6Z4FA0k7J5NDPX9y91XfD4XpUp+HEeKaZUgPHmoUNlCVQXJA6bVsgpGY9sNDIsqJ35fTMNtImWqd8i0+QwrMy/x5vldhhjAMDOUPH6CJupHsoNOpSEe9KAfYGV2Tp75tPdwZuVL1gOrZnSYFQcjgyOouBUsv1lEe6GJXqsH0zFglRiuRdVQgjTgPZJC19gnTeMrl6+mAM/ywCgcrw7bKiGNyO4ZqDg2aiNDqI4MipWBasws7MFKenCzPkoa5eQhxqoaSnpPAKF0kjPcSkYSpXbisy9lLgoXsrRqsRdSklpS8cuTpQ7jULyNju5C+/O5ixn1smQyXHYJxr7QiZ2SB23rTgycvYjqkZPw9h/GahSiJ4WUaiNkJUyp4XCVKt8PxXbcfucxytJnIomUpAcs6I4NM+6Kz0OBQG6m1a+qgYr/U5HC6s5UATcc4UKd3gr+t7VOirXulkLiJS9DUVbPLhKm3MWZhIXw5yMDQUaE0grDs5BqBnqdWAJMht0UdtSE2W8ja0UIF5vozc1j9fWkfLSX59HrrCCIeypdi16FiMEamXxERoyuE8MMuTUzYZslxG4FnUoV45cuYMs7lxBvGkVaqSPLbJiJCSth12AoEg8OCWa++erThCpyXMXw0LvjLS4Bk69w5/e/l9TDAS1EnewNqf44FmZllt65zVvgHT6GPe99gLGTp7EcMuGIUhQl4+L7xAc5H0K8icWoL1scbtRyQBj4aPg93PnLHyXqf7i1hAqZKMr+eGxrJtrsIXRcJKOj2HrhPPZ99KEULXe8sgBCDiEuGUJuqiirFVaGDwuGQyTy89UcExV2PLVWlCfj9g30J54gm34jRc4sVWdtQpsVEJTFbNos3iECQmzahLBaRS9nm3gDyiDP8BLpEWJKoSo/DxhFH4VwohhDYYbu81eY+PI6tKd34U5NwGQyokgAOYIrhrBDD82mcex7531hvOy9+zDH5Lw4hseBlvIFylmE+WBESJ4etpEhFA8hAaGDhatf4ul/+c/QKOns91BJYmFB2YtG30yTXXqjoxg4fRqn/v1/QLppDEvcdpIhjDVhOTjPkiEUgzsBIQNKOHysLOH5J3/G80//jIFeFx4RpG2pigOJxVeA0N6+Yw0Q9hqD6HlluR94jzDpU9gxvkf5w5jbN/YQUtqaTk9j5fEjfPunPyJ+MyUeUy+NpIeQrzeTRBcJCPcqQLj94mW4OSCkv5A1NWuAkPch6y1Mfn3WfOgyMHBBQb8jN6eU7w4YGaLXk3jx+V+wfP8uOhNPUbIdkVBxgZJGCQKWtDoetKFN8nfSP9g4dBgtDVgJQ1iuJcO+HqrgEoJB/t2ULVF+pOAV0/c42AA2r3EZMjJMffEZXn3yFyQrSzB6LVQpLZaUzFCk3pwMmaCnNnJqoUMmPEkMBHYJ3VodWy68gx2X34O5eRxJpYxOFEgYEcufTc+BTmDJZUyqw44MtY2W75Lf4TogVG6yXFy2tsVWMi01UBTT5XoZcr7k/Ve1EyK/yYN1eM+LrJ6AUBhCSllMDBqaRPgvfPMVZq5+hdfXvkItCjBkGbAdhvAbWOnHsoRimNC5f/onHHjvPZR27JTKDwIeSkfFoxOsQNMS6E4JfsrUWYbX0AubSQUFGbVhPjfYe/rkEa7+9rcIWHPDVDUyhHzd6XkQQKhD37oDpX2HcPDDn2LgwCEJlyIg4cOcZyinI8ata5opQ5D0jxLc8GG4MIPVpw8xfe0rqe8ZJsCQbnJdKoFiyxJPqr11O858/E+o7T+MsD6ElYzetgSmQ0ktWQNeB3zgMu7clb4s/rBVhp1ksZxjy/dvY+LTvyJdmMcQJcKUWYknEmglGabiDJvOK0A4fOQozOFhrPZ6MiywNmYt2p5bVvGdqAL3wiwh7+8PPIR/P1RGAcI8kW9NLqoGtPWvtv5VCTB824XNpVUcoJGFiF+9wLf//b+h9fBbGPMLKoDHNNHjs4qbZttCK3MRuA0c++hdbHvrJNy9O9BzPQkZIyCkZHRQs2A3l6Xo/sYnf8Sz619jpBuhTIUCQ4YIWHSVXl3es1feg8Z+hpWNy2KLy5NGrQr/xUssfX0NL+/elnCXcUrzw0DqFLhIjW0TzbIHc8cObLlwEZtOnMDQwYNoBQZ6IdmYWLxtSRIKuFCDKTvkFNOlVkKKYUaoQsissg1zoIxu3EGS8fmro9SklWMRC3cfYPbuA7x+/Bhhu4VatYwsDZFyqcFwDXZUMnJeFDaKwVJrndybJiE3tH6E6GS+nCsiK3PKMCt11HfsQmPPXgweOAh7fBza4DAi21OBPY6DlL2dJMKNBLEeSUCFqKT4XAsSJEEK11F9cX7ChRYBoY7a9BKCp89x99O/oPPiGdzmImpxgCoVII4rdo1ZMj6NEfFDn/rgIwwfP46lgToSzZRFmxayRouhWUBk6ohoq8nT52khMpghEPEeptOKXbMqQ0DivvJwOy7k6CPmjFaw4jwbyVImYV7zoHNRtoEhzD3QRY2QrNMFEKpgEZvPtvxgLBYkUr5QyD7XQKHymUsdj1SV5RakfGlW8IEiJV1jB9f8BrJo5HJYQNaaVF9R9cpDmHdsr92rKpmVy3myR/J1i48NCaH8mvx9zs9qHM5VLbKAUp6+gjhRQXPKhKWsBRvksnz2mjYsx81BXazmvZw9JNAjc9jtEjj5srAkkCNYdGymhRZSU1X5wN/jwspmUi79Z2TpolC8hQyc8f0Ivb56nQuwR8BHdR3PHGmhloJ71SVIoMKvCd1BljkCWIWs4LktXnVVXyF3C+0z4kuVIgY5viIzFLm+qzPfQdxhigF3ALvEO4wpp10EnTb8dgf9ZhvLb77H3IsHcG3A8+j341KFCqUIdrkmQI1Ma2ulhdnJVyLdHhsYgMUwMUToawH0igWnUcaW8a1olBuYezmD1dlldFY7ErZpeiZ8LUBAj3BPiSkdLmIk2IWhLjosrwqvNoJSZRCe14BreqgzyLMxgFLNhVU24XdbiP0e9MRHxeLcnMHwl1BCF5trBqpmACdtKy9hQkCvSnPkNc2vd55tfO96tE9QTWcZGBwegFf24Pt9YTDNrATtT+dOZ3qF0kodLj1/lKdlBlpOBcbOfdj87gew9+9HtmULupTniZ+D6ZccopmOpzaTgunze4SDn/LsFJpkxQ5xI0JZlbi08o4S8ZXxjeXmKL95iiwFJY9R201uzvIF978KlVF9h8oDJOBQXSdK/59Tp9yGy9fPAaiUQRM0BIl4FB1unZhQl4ZweWMFIeJOF8HqCkJ+tJoIuy2EvQ5ivy8bg8wPJCWRhuiUIk/DF72+oduw3Sr0cgNZfVDSRWu79yp20C1LyEJKVjGBXDDcejHhlWZ4bsoICCmXYJIdFxejrolw4jFad2/h9dWv0H35QsBEiUXRuSuaxd8LvBG27UT12CnsuPguho8cFy8cpV08LtpWhI4VoaJbkobGqGuu7qXfhA9DYQgjVLptVFdX8OBPfxAPTD1oKuDGPyPx5OyLAvrlKrB1G7ZdvIS9H3yArldCz1HDGeU2NNmacSZMMqVSIulg1HAWwUco2xZu1Gu+j6XHj/Hq5i30H99H8uaVyJXsoq+N/iZ2DtYH0Dh0REJlkvHN6NUHRMbMn6HKQ4L9NUEEr1yF4Xoy4AYZO+0CeGQCwhD1VhurD5/g0adfIJ17Bbu9CJdba0pEacjm30W/V7UKb/cuHPn5z+Hs2o12tYIuQzQog2BfmiQKq8ORoLBgPTnQ0AdC5tkNYpSiFOVEw/zVL/Dov/5nGKTv0xAeGTZukXXGH8dYpqd11x6MnDuHo//0S/SGGpjmax7aMCP2IjLMggZQCuwIPFJUecB02zDn5vD807/g+88/xUAUoCQpMQqA8bZr0gTuuuKHHH/7AnZ98BG65aok93HI5tJGBlUWgWc6IsqfGWyUhihpOupcTCwsovX4MW79+v9B9OYVhrQEDisB5FA3hKFZ4g5jyzZU9h/A4Z/8DPV9+7EQcmBkCrEpAxhPdF7jGbfeHA5ls8dvQvX1EPZwW8XXj4N1MPkcE3/9HZqP7yJ89R1cqwyHgxXZWbKbqY4W0y6HN2H/T34igTaUZveZyCeJrwr0cbHEDbSZGUrGzrPApF4hgU+mk+BX11DjOdRso/P6DeavXcHCja8Q+h3xIctSSYz1KerVQUkHZQE6/Wk807I0UB5qzYGfWViCjs1n3sbOi5dRO3AA2cgQlrMYfkbZYQLbUsE/cmzzQceLJw9MUJN/vrdeM/sXkeh5HjsfibIA++FqWn3WhmLMDSySYpIUWcElDcGJbMslLEtt14kfRixDPFrL169j9trXeP31VyjFfTRsymPVMo3psfNhgrk4xZGf/hy7L7+LwYOHEJfLWOVmskjKzDfOXERx4BLvgqQpq9CHig6RUJeXF9GdeIrrv/4Nui+fox724LBMOA8C4+OJ3jv2ojFY5vBPfi7nwSql65TGazoqEkYVSzCSsJ0MuuGygz1tBKkzM1h68ABvbl7FwoPbaGQRShnTDRMx10emg5Zdgrt9N05//E/CUvn1OjoGfXIJIrKdegLH1qDJBEzfoS3eE4YCMTl5kLLzF99h+d4dPPjj75EtzGPMtZH67GAMwYgPRvq/STIMnjqNzRcvYfz0GTibN2OVzx2CgUJmxX0uFzTSs0iXdP6sy1cBoqvJO8jWdMHF4LlhU6AukXWdYiGSy4Wna1wV/4XPgth0BERbKdM1E+grC1Kl8ebaN3j9zXUMWQ4GbL47eZpkGqMZa+iZLrYfOYitJ45j81unpV+Rzwn63FL2/EKTmhxnaQE3//AbPLvyOYa6XLYkcC2GznG5lCmZ4s7dOPbTX2DgwAG4WzarIBKyCn5PUm9nPvsMKy9fojc/j7qmy/PQYfE77Qy89sY3oXroEHa++y4qe3bDGhsD0+1DAhiZTfjBxUshIc9lRhIslguS1hIcGdiiQ3dMCclQnZY6ylGCkh8gmJ5F+9UUZiYmsDw9jW5zFdnqEvT2as6CUXlAWTozDBSzI/dh7iGWhaIsZDREJQNmhf6iBirDY6iMjqOyeRu8sc2wR9hXWUVse4goFeQynQBBWHEFmFRQyDrrSXsD61/UYE0wzPlLBWHVllfhf/9CZPHNiScwF2YxmCVoUOnF5W2aYTFMELEqY3wzDp6/IAvS7s6dCDRLfFOsiqETWFKDqchRHUYCFAjyxARPr6H83Dz71aur8p/VoFYsOiQQqTjvpGaEi/wcxOWqDnVGKtBWBA3KfFcAvHxJJi7tgqVbA4KK4Ssi6QspacEQkpXjojcfKfNglvXztfDYFT7BoixegcxCv72eUVQkkxaATlRr+eKBfxfBgsofUEu64s8pgEp5sZLZyu/lTCEZVvFCMjErX2bwvaW8UiSkRcm92lXmuQac1x0J4KOPXX7APECN4Xi0MkhYDHsgc9DL3y+xpoLnAeXufIVzP63INUVVpa4/vmZkNdtMDGVtRESbgKFyN6QDWL3C8tdSUZhXa/Dn5teQOgwu9S0dft9HxCofBklyPuXswOtANZKrrlqpT1NqwkjrilnVoXWEowztIdK/ycuOtQ9kImPoYQ9pv4OA3cazL7Dy6hGypA1dD1GqKE87FVOVxhiqjXFQ/thttzH76rkUxZtZIBUpUoFBYFeyYFdcNBp1Ac5L88toL7fQa/fg2I4A5oAhUQwVYcefSAJ4/+lin6hUBzE4PIaR0a2oluvCMrID3bNsed0NM4Cm95GEBHqspevDM0KUzRBO2oWrB6g5DOQLYWaslaMHLUYWKpk7l+pkYcVPyteGi/uABBQVOhZqgzXotoHl5hL8foY49KD99cLJLClzOwY4IQEb+TIPTbcOc/cBbPvoJ9B37UB/aECGJx7I7IYS8y016wp6KSBWyDbXNhV5QEKxJcnT/QoT61p5p2itudhVheL8kJcuNwdLmlAhh8qlpBvjexVDmIdH5CWf/Hz5+nl4ipho886XInZXDqWcol/7fTIingGbxcncMlPmEwRA3xcpSNztIO51EXFbyX4VblQiPiAYd+6rqgXTgeFVYJUbsOoDsKuDMKsNwGUxvYMwo9QMMhj1KYXVU9SoJ9ZMGRZYN0FA2E8DVBwN2xoeVm5dxcyXn6D14I7EpFOO6WYqzYyBFGQ9F8ky7NqH4bPnMcYEsn2H0GY9grSmZ2h6ITpehLpuw4kyxC1yNzQ2u9KnxpfYY9rm6gq8uRk8/tMfMXntK5TSLspagoo4dcmMZVhhqlltAObufdh64RJ2v/ueGNB7lI3IMofyD3oIaYBlF2akZMGujR7Y8xWibOmoMd6fHomJ7zB1+x6692/I4M/ttARK8OEraaEmAteVAY2MC3bshD86hq5bks35ILXlfoR+EMOtD0DzysJmKy8Dt9wJan4PxtQUFm7fxZNPP5MEJlcjU0e2VkPaj0Q2x46wdPMYakcO4sgvfo5sfByzfFAwqMJ0YZJhJqsWUmqmDNnsW/L1FH0x66t6gVqf4DqC0wow+/VnePQ//i8JyvAMinvY+8JWDAuL3QhLkSbs5/iFC9j7s4/QrJfwKu5jwHfgRgwk4YNWR8QgDnquNNaDpPAoZ55+g+8/+xQvv/gcAymZECVzUZYzDU0ayb0KqvsOYsvbl7D7wx+j7Th5XH++pWQ6cGwIc504hgDcXtSXnstB0xTJcvfJE1z/v/8HgqlJDOmpJIwa4uQ2RCK4TAn56BhKu/bg9McfCziYJ0gX9oXpr6GqWZDBREmcKK0yKHNgHYxsLR15fclGN+IAve+f4Mm//AqdZ/eRzryAa1Vhaw40ptdy7aTbAgiSTWM4+vHHqB09hj7lmWRYBMAxjEq9Fk5mimwtzTfasGz4WoJO4sMxWe+iYSAFgjfTmL5zD62736D76A4COseIwZiYRuiX6diyaTtqXh3dlSaiXgdZ2EUS98Uj4Bpl+LGGuV6AkSPHsO3s2xg9cxrmtq1YMoC+wU0+2XYl9GL1CB9iIqXksCMgT92P+fGa+61V2AWXLUUgFwEhPzZ6WNaCFNaSE4vhNpcWSsWG8gxL3XCemseNJXc39DRu4gOj30fz1i3MXbuGV19+CTfuoeooeRf9gWSS5sMY02GCPe99KKnGYydOIq6UsRywnEdJ3xKmjEKpHfh+cOsdkDDjYMNrSwdqlFo2V+FPTODmr36NzosJlPqrIg9mHAtnTM6V9PKlwyMixz36s1+gceQYli0XHdOGr9sYZN9gGqGdBIjpxWKqWpjADFMMZxaS1zOYu3MX07e/wcKjO6iBFQYEaSESqigMFx2vDm/nfpz++H+RRMd+rYKepaGvJegFLWk8ZOIbFyhaxC5KWxhTfn9V3cAQB/TJF1i6fxd3fvMrAYRbWNLd4yIxgAMuxXTMUYJ09BhGzr6F7ecvSOfhKvtNyQxkcS4vSmQZwZVDQJ9YEZiRL11/EISUGy7WyGLx5StlRjE4b1wdrP25DSyjzOdUJkjaIkfnGFUrhd3vwH81iRdXvsLd3/xOzuxBzQTrXxgmx4GS7w0ZpdLgAEb27sWey5dR3rsX+uatojhi2jUlhCUW3LdbuOQ9ar0AACAASURBVP3rXwuD2mjPo5ZEKFmebLd7MbDApdD2XTj44UcYOnQQle3bxE6R9NtYnZrE4p2bWLjyOeJmG1mfoXhMVLYkTIhLA3rnKwf2YeTkSey4dAn62Cb4XglxL0VC7bGkS4p4Lfel5R7M/J4ruCCZEagcUerD3A7FhEtIqrWkMHOgZRl1q4WlV68wP/kKc69eSRqzsTSvZgT6tpikKUsqNc/wvFOVT5JSJAm3Oku+ByvwhgZRGxlBfXyrfDiDI9CrdUSOBwq8qPqR/X3h/dRpXyB7sb4gUEvxfJbaALpknsqPllq3jeD1K3z7+RdYfvwIyespjGrAIK8Zvq9xLKqYuF6DMTqCnSdPCiCMjp2Arzvod0LYpgfdoNKBDC+DdDjT5OCBmyfuAX0OxCxXX/fdFXUfQioUIDD/92JxVWCswi1dzIFrTNyGC3rjuac8cDm4LBLA1cWtZhOpSdj4Lqt/V5LJ3BGcP9uL2VIFm3BGLZI/1YwpRIRKSVGvd/Ge5D+LgJTCApWnfpKQIIDyxROn+rJ5LhZgWBixvCNOpJIicc6XQxIso9Jb5dnG2Z1sXtExKFYCTUJWyKRJkqtUdzCtlkE9cc60Ki2KH0fos/dPGEneGwy0Un+H6mUmzohUD7IE2SjfoXxZAWyWem7EKZqtttRcib/UtuC5TNIlKlUtBHytOH9zqcqPkJ/I7j9K1EV0k8Dvcq6OZBEgtgIqN/L7hfeOBZ2Tg+R3UDkiRIxJEaIldWDs880MF0GiocmFLdU7TKBP+jCiDuLuKjqz32Nl8iGC/iKStI1q3RZ7SZSZqA9uQ2NouxTI+70uFqafo9tk+uc8DL0kIWmGbcBwTFEgUXpJ/2G73UG33UWv0xOmz7M8hH6I1Ihh1AhSeYLRj2nDdqrYNLoNm8e3Y+vmbai5JZRtRyxEDCMkW6SlTfmgPJ052nTKO1pfhcgYIRwjgqXzNOBUkquJ+HmhekbTL8j6GXZG2nYJ0NnJq/rBE9YFeRaCLMTMwjRWmiG6HQvarQ8vZx2yVPQz0cOSsjjcQ6s6BGPPfoy88y6wczuC4QFojtIDc4gh/c+eDAXMNsY251LP4vRcu0nUzSLFnXmy37pcpUhiUn+mAISK11rXIhf3/jpNvv4k23hQrIHDHCQWN3EBEteB6L8GhDwWbGr/pcuX6Xd8g9jdo0J0dPEP8k5bjyOmLreQjMnDNH+gZiwrsWxkZDAYPMJNCpPveJjnm8GIXiGGufAGkvhmRsEqL0WkJ6h5JrbUXCzevIrXV/6KlXu3kc7OYMB0JVyD/it2ffXiDDNRgurBo9jNsIVDx2Bv24nlIJSEUf4Tkz4vGajpFkymaLa6sq3g98aEQR6gVf78y4swpibx/NNP8ObmdXhZDyU9QYmDvFJkYZVMy8AISgcOY/zseWw5dwErWaq633gimiqO2IwUIEwDMkk6TI8yFMUQ8jUmOzBEn+Cracw/mcDiV5+hO/FQiunpYXESBgHRj6Sjw8Np6zawi7B+/CS8AwcxnzMONW6HxaRNGZ8BP8nQZmIfpS+WhhEjQ6nTwuw332D6m+t4c/M2SlmIhmPCMxzYmpJ8rUYxlphGeuwohk+dxOZzbyEbHsEKqy946/FA54FIQNhnnYbqlgEPEz1FK/ZlG+aYOoY5HPkRopkFzHz1GZ796r/C02OUeFmkody0NG0v9RKspJZ06I2dP49NF95Gq+ZhJg1RDy04sSGR+wSE9MZwUCOYqBFSrS5LEM+Lzz7DqytXMCCR7ARA64BwNUoQlcqo7T8kSZy73/8ALdtFU2fgCyXdZMkJ8Dh4m0r2o1OiF0rKaIPqgcVldJ8+xd3f/gbB1Es02GXF+HKapJkymmlYob9rfDPKe/fj8Ec/xsDBw2izxJqLj5jMmWLDGC/O646Mh20ypYznH/29SibF94LLDpZMd797jIm//Bq95w+hzU/BNcuwWXQu5cmaDOK9chX6lm049PNfoHLoMNq1GkKLgJDSHMpOlCxFo7wpYDqdkoSl9C3QZ2pm8PRMJIWVXh/NZ88x8eVVRM8eAq+fi0+aAyGlzhG/WcvFkWOnMTKyGStz81iZmUZzZgomazgYomB5MrAtBRGczdslCXPH5cuo7t+HTslFRGM3ZVVcJLFfUthRsnP0NRdei0LSt77lVtvuPAFRVBX0WKhl3t8DhBvPyx+cnQIIiwAd9fW5QhBAKJLpDKOWiZrfR+vOHQGEk1euwA27Ag74cJU0Xk3HXJRgOsyw+70PsP3CZYydOIW0WsYKu/8o0RTfppLt0idK8MANNWWBChAyJAiogYCwCf/ZM9z89a/+p4AwISDcvkMSKAeOHMeK7Qkg7OsmBrhwoDSGcd9UwrtMlKbfO8UwbMRTM5i9dRvTt69h4eEdDBgxKgYra5jszJAUE12vjvKufTjz8b8TQOjXquhyQZLR08PS4Vgky+xL1HjPlKvIeO7ECcqahgYH/ckXWH5wF/f/8Duk87MYZcoB02nDWDznwoKlKcqHjmDo9FnsOH8JpR07sMrk3NzrzSRIek7IqvM6D9nRuLYkVU9HlaCbS8WKpewGhrAIUfr/BQgFxNPXwzOcFVKh+OydVguzd+7i8V8+gf9qCtniklRVlWwVHpEwmRyGyF419oIePYJNp06JDxOjQyKZ9hnJ7vdRC3q4+6c/4rsvPkN5bgqe3xVAl2aGLEzZf+du34mD7/0Iw8eOobp3r9RCrb56iWf37qD9+BGyZ0/haQY805KzhQNpu081REnqnba+dU4WFANHjsAvlcWnTemqKAsE6K0DwgI45yuTDcJAxWIXkkOVQKqGfi5UHEreDQMOU64JnFgs326j32oio59wcQHtZhMdfqw2EXCpTFWRgCMOlB68ahXlRgPlag2legP20ID0FpqlEsxSBUapgth2EJtM0+XCRi2TVRiKugYIwOgfXA/KWpcNkD1TOXv5r8UCHUA96COZm8GTq1ex+O0D9L+bwFCaYVDSoGMJGOMzMaiUoQ0OYuvhwxg4eRLGW28jtMoIelTJOMISEftFbGzM6OlSZACl8BqVD5wD8kqb4ixae01z1ULBsK0Bu/wPFsxi8Xl/Cwr/dh5U4DKfJde6BxUYVArSwiig1BHq89W/S3p8AaI3kAyKyMyrunJyYW2ezP9c8WeKpQ1/ldk+TxlVP5diCJmkSuaPKar0ziuPXg4IZXZWLKaUsQtLmNctiFogr7gSualSJJENIiCSOgdqvahAY9o6ASGPkDzMSAFesoBqIUIvfUjrBf2KJGOkNoOaHZWEyx7oYtYl++g4LLanH02BRgnh0ZW8necfQRE7SqX2ijYV2pGkyzG3VuSBOKpag0E4VEMohjDLlIQ7JgFDmxHDteifs+mj5fWtOGAuKphNgUCFjXmNGhzPE6Da8310+gFSsqGcDfj1JQBHgxn1JJRFj7pYeT2BN09uwPcJCDuoVkn5aehHGUrVTajUxmGaniyxO6uziP0lIGqpDkGNehJ+36qmqVKrwi15EnjT6/bQWm3KApT+XbKZtH6ljg7bK6FEf6JXQa02iE1jWzA2PIrRoWEJT+T9pkW+2CiSwIdn+CibvtTDmFoI3v225sPRfFhaIB8m7VBqTZ2bdHl4kz/lbMC2NbKtARy7LCDU9OpyRneTDHPNFcyuLOLNwgzmF9pYWoig3fjRu5mvUTbBQA7VGRUZHpLx7TD3H0T93FuINo+h16jCcCyY7Ncgzk3YWci4faUDly2EaMLzvYuSO69rN9dush8koueUvrohc/WAWsXlhwT/nTfQxjLN4sbbuBH6242RPChlw0NpZq5V560iEbtKOqEYQnWjKYZQ9TJIQAT/XO4kUC0oymukWPZcpiVLJvXNqv4TRWuv0f15x416q5QUS8Ue578qck/+saJMCrp52sfsz2IPlZGh7BgY8UzM3byKV1c+wdL9O8jmOGB4KDNcg5uaJEUnTvDGD6XM9+Qv/xkOJaqjm7Dss0iZUblMKuC2xUCF6ascPDo9uZTonSGrR6BR4480N43o2VNhBebv34GDPlzG1nIbRmllpqHJS3h4DAPHTmP0JKP+z2A1S9HhMMPXlilPLm9CwAgyZCIZMaTrxdcT+Fwb5rJJMlDR4jLar6cx88mf0Lx/R+o+KH2s5q89D2nGbqdDw/D2HcCWS5cwdu5tAYQMuJE0M25YmHBImWxIGUQA29AkircW9YC5GTz9lz9j/vZd+JOTAqga7KbUGctsyevAyozFLMOuy5cxfuYMSrt3SUF1z7BFTkB/oe6S4mGiLEvVKYvhze6JpLMd9cULU7I0DBEAtzuYefQYc1e/xMJnf0bZYkqeLqXAvD5N08FSoKFteNj73ofyM7kH96NdcbGkJ6iGhkhUCQhZek6wxktGAcIE9soS0leT0kM49dVXGExTlLjZz1MLeD02YwLCKuoHD2HzuQvY9c77aDoumiJPVuW3svzIVGAQC+NZAswDmFHrNSarLi6j9+w7PP6XP6H/4jlK3RbsOJAhiDcNg4vInbC30duzF/ve/xEGDh2BX60Kc9DyQ5FCUH7Cg1wehvR5kGmx2NfDBxIfivRG2ijzWlleRPvpt3j+198jnHwKc3kWruGJZJQ/XsRUXYLLoVE4u/Zi30c/kVCbpldCwF4fehOk7k7FuVMSnPQJeVSgFFlnMPTBohc3kyh7Y24R8w8e4vFnV6AxXXd1HpbLJVmGFW76XQ96vYGT7/0Im3fsxvLUa8xOPMWbBw9QikIJR+EDLOTrzqULzembNmP3O+9g+OgxYNMoEj48yGCGEVKCQi6aJKVP0iryhVkhYioCtgpguKFyRwChkuD8bcrd/wwgCkgQIMGdsQKZAgi5cMhlSsO2AoTde/cFEL744nM4QQc1g8BebdgJCBfCBNNxhp2X35dQn/GTp5HWKlgNfZE+qsGDO11dtp9UmEhoAh9WOSCkT1W8d60W/O+e4davf4POi6fw+ivwaHbnwECGkKmmcYZ4aAjWth04/ot/wODR41hxylKQ3jdM1GMFCPtJwOciCx+l54xptnzsRlPTmLl5C69vfI3Fb29jxAZkFiBzm/JeAXolBQjJENb3H0DYaKBFGSpTE8loc9PNTSwzxhgGVKsisxkYFMsiq04f7svvsPTgLh7++Y+IZ2fQkOer6la1maabppjntb7/EAZPnMYuqWnZjdUsE5UCnxmmzqGICbQMeSIja6sewhwU5urRNR9pIf+UX3N/Bc0MfL//HiDMSZQ1eeQa2SLsg/KZmC63IaGogupMFH3+PV5fv4mZu3ew+uwZSkmEimmgXmbNhyH1Ms1eHxF9vptG0ThwCEPHjqO6ZzfcsU0yQFIm7mUJHlLmfuVz6C+fwWFQjYRz6eI3XuH7PrYFe86dx/DBQ6jt2IHFZ08xN/EEryeeIpuZRm15WVgRCeChVDSJseyHcDaNob5zF3aeuyhhPcbomKSdtigbZ21SXheg7gMlz5WAk+JlW889z1/bXHdYBHjkCZVFhQ29QWRRLLk2uDhWS2O904PW7qDXbqPX6aDf7iBiCmSkJHv0rZPRdEsleNWKWB1cLrfKFcBxkdH/x8FbZ3df3tFKRVMuHyz8w8I25jVd60qtDQnEMpAUwTXqXS6YRHYOY3kRk1z83LuL5Qf3MBhFaIhCJxFvHGtl+qyMqVUxumcvBk6cgHf5HaSlhuw4BEAwAI1kYKYSTlWVB4kDZR3RyaYXgDC3GeX4tBC45yBOvQv55avCRXKJrbpQfyhyLv70OihUkgdV2K6+jpotc5F0MZQKWFP/rfjcoku4AIQF4NvIEKr6iB8yhMVrXlw/haKNc2sBCAVoyoxc2JpUZQX/kwBCPqPFV6e+b9VRqAC/kpMqMFoErqjvm5JKMm4qhI0+PZEzcr6kp5NpowIKFdtHAMcGAXrJZE7NHyUhw9kiPn/557jsU9UPcsnE3OYruSizQ+hDpb+Z87jIZ1UjpABbAsJOtyfXjClMoko6L3ocBYYbDPCzBPySzVOAkEthC2nMQntW1ylbGu0UEuIIznJdCUOKoz6yKJCatoyVcOzI3LIb9cFhlEolkayutjtCCnCxFIm1TRFZetiFEfdEpbX8egKTj6/C95eRFYCQEukwhl0eglcZEdaS33vQXUYW06PXhcbXh2ttkT7zGWigVK3A5fzHeaRHQLgqQY8SLsifzXJheHVUagOo1wdQrlRRq9YwNDSEwVoNA5USdHqZIx96rH4+eo+rZoiaRTAYw9Rj2DkoJFvI/FKeCnqmKtfWFGF8fsOTqZnPjpghdqwsM1zYDsNyhtEMMsy1+ng6NYWXc7NYbK9iZaWP1eUA2l/fPp9ZJUciYkkxk5wM3TLKh46idOQonKNH0RmsY4XhDKxdIHvGnW9qwI6tDb4/JcmUm6jYWubyTZFBrT9t1m9AkYfm5RICINXmRpTB+df6ezLPv5VEbZSPrv01IhnNk3byG1hAoui3c8lGzl5yQFlnEemRYU+KQmoSi5wHoshPl0dDy4Je0rLyLS2H6YQ4XzGg6pUgUFb9jNTt8+KWjQ5viqL7hf+BzApLZfk0pQGcD4E8wtnSM1SNFG9uXMXLLz/D0rf3kM3PYdR2URY6n0WlCdpRjDe+j+3nz+Pd/+1/h7ZlK4L6AJZDCt74cLfUli4Eygz3oVfeD+Rhk1IKJ9I9SreA+NVLrN69jZnr17Hy5BFsvQ/GppCNlOQzDk4Ut27ahs1vXcLQsdOoHzwq8fM+XxPLRGoliK0QFvXMlOj1OUgacFgwrHPoSaST0qRUjFIiP0DcbGL6T7/D4vVv4C8uStDAKJNpCQQjPuwDKWtPx8ex/8c/wd6PPhD/2KoGrNJRT68b/ZB5uRCHvIptYNC1kM5NozXxGPd/91u0JybQCENUEwbEJCLHCulBcugfctDyPBz/2c+w9exbCKp1hHYJke4gSVRHoVZWMqm4GyFlqmykoVKpSDpjPw7hWplIfesMz5mbxd3PPsXyrRvIHj2QHhkCwowBCLwrDBsriYW+W8epf/il9Oj5I8Nol2y0CVRiDWbCaOVUSUYJCJnKxhJkdoEuLyJ6+T0mr3yON1e/xmCWoUxAKJsLVdbbojyjXEXj8FGMv/U2tl18R35OhmcwJVNKXvN4dd4jUhzMB41lqJRRJr4urYjX5PvPP0P32QS0+Rl4/Fnz7tFQ09FhPPXIGMwdO7HrnXcxcPQokpERkXCt9hjXXhJZdOarhxKDE5wS+0kZeMTuLJrbI1RtVwqZ09evsPrtXbz89M9I37yA116Cy4ONAJ5gNk7QDCM423ahduAIdr33I1g7d2PZpNdTF0DIOgh6YXhtx0GMsM/aB/Z1mdAcJsQqhpLLAc/voT/xHNM3buPJ51/CXllAPe6hXC5L2MUcI6HrNdhbtuDEL3+JzQcPovniBaZu3MLE51cwFEYY4GBppwi1DL0EWNUs9Eo17Lp4EZtPncHAgYNIqlWRJXMzy2GAQQqswGGdA2VVRUecMoTn/IQs3vJ6gHVhhEpQpRfvb+ShxdJs46/F2chP52a46AgrghJinjs8TwAMmQZqQR/9bx9i7ptrIkl2+m3U5eGk+hD5MFyIUsxGKbZdehdbz1/E5tNnkdVrWA0pG1IhJ0x15saUgJCSUZ61AZcbrCtiF6kEFyU5IHyO27/9LdrfP4XbW4Inn0fvpyaSTErg4wECwm04/g//iKFjJ9H0KgIIe7qBGtlAenMySkBTZBYXNqraZEizEU29wZsbN/D6my+x8OAmxj0TdVt1cXViYDXO0C1VUdq5F6f/4ZdoHDyEbGREAop6Mdl9Cj41ZSWgSoDKjloJiWmg5cfCNDeMDP3nT7F4/w6efPIXBNOvUY7owebPqsFOQkmFnk8yuLv3Sy3J7svvobx7jygRQinhZicbATuD1dTQlBoM8M/9+YVvMJ9CN9pIJXst95ASEHKbXQDCjdfJRsnoxoWq1JHQR0U1Apl22kT0DIOeCywypfV78f5N3bwBbXlJArKGKi5iPxKJlOXx9bAkOCceGIS2aRzbTp/B2MGDqI+OwKmWZLn87MvPMPnlF+g/vA+r1UK9WpGhlYPlSpRArw9iy5GjGNqyHY2hYTy9cxvT3z0Dum00ohhjUmeTwidQ5TJS42LNwKaDh7Ht5GlsPXUW5a070dXYhUiFB8NcVABUUUhOILjmIdwwo6xPImoZTEZYBnRJ5OXQRS+skvlF3OznCeGsdOKZY5mqd9FlsAmlfaxIkIWy8kStbctzf5zkrnMG03gWUkHE4ZwheKorTPnLFLgv/i6pXMh9WRxOKeEuGEKyKwUklPf8B7adXJuVATVTg95pY/HJE8zcuYU331xDrdeV6ilCfD4beqxcsUz4novGlq1oHD+O2gcfQGuMCKObUP6fvy5RytqyABkT2eVn5pLRVD7DvKA3P8byMytn53LwlrsK/9V5VnhnN853CsEXoG89mZ5v1VrFRQF/czAvr0/+sQZ6ckax+BzVHVjI9tXMKKB7w7xYfB/F7615TnOrknjfJB9DASupbJAKixyOy/eg0t5Vqbz6YMqodPatMYRqlpSl3RoQze0EArCUDFcX5ZDSNdPSE0UKZMaS9F/U1+SS17xQvgCdfA6F9IkSkAknosKUuLQlvcirnT+/bZvwHEdYO/oDpQpCrk0NBJX0Q3bpk2Y4oesKCJMoEQJQLu2FFVcSUAJI/ryUjEpcGuslUtXrKon7GgPCEoRBB93+ChaX32B5ZRbdzjLifhsI+2Llci0X2/afxdjW3RgeHkar08Hi8ipaDJsjO+2UYJLVtA1kfkcAl2ckWJ19hsmn1xAGK0DaQ61iyWvJmcLy6nDKAzAtR5YacdCGlvagZ2T3SWRocEuc91xGmcpSh8o0vm9UAHRaq1JPw8YGnjeOW0d9cC8GBkcxMNCA57nSTV0p2SjbhpAHBj2CKdk/6mkoLU9Q0wPUjUDOXlNULAz+U9Y0yki1jGXylA3nxX15GrWvleWc4uunUcElzDPPnTKs0ghmVnw8m17C7YnneD47j4DqCgZj+hm0P/z0HzMeHhxMKOegFyguVbDt/CUMnjwFc/9+SetalF4yTb45kUewADKlPjjfTufASWZcYefUoKKYuvXbWDGKG27etQ2Okobmu6v8Xl/XvsiA+2/887eA8AfANB+Wihv83wKE65sfpgApQKi2VLkBPZeYiOSAX1MeDupDtn0sf42tNRAqCx55cXgIUBLGC4nyNXauELuo14e6bTJ8JjeyDOXgYo3bEkZ/S+c1+yEzLD35FvP3bqM7+Rzp4iK8SJU5E6JIb2QUYrbvY9uZM7j4z/8eKWsZKhU0GTNMr5okvBowI106Sbh15jaD0lSCT7KX3HIOMkr/+XeYv/4NVu7fR+/lc3hmIBcjUxh5M3CLtMLI9fEd2HbhPVQPHIG9fQ96jNCnbJMBCiZZgD5sAho+G3ok8JlQSL8isSm163xEpyhz0UBQEgRoXvkrFm9cw8yTp3D7Aba5JbjUkkcxVv1AMQH1OrZePI/tly7B2DSKuN5A13ZEO84DsOQ6cCmfoLSSMj6/i4WHDzB7/zamb94A5uexiaEZLERnbxzTpOi1sy1kY2Owd+7EgXffx/Cho2hrjA5mlxRpeFWQG5uBbJYl0p2aQy5HXCa4aQhCHyU9Rd0Cyv02+q8mceeTf0Hr0SM4b6ZQpUTV0mVrw4e9nxno2VVkg2M4/fE/S6l603HQdS0EtgGPqaWUY1AqRAaHh7+E7ShAqC/Oi8xu6usrmL7+DYbYJyo2ifUNIKsB4lodQ0ePY+zsOWx++xJali0MIQ9yHmSSNqmmIJEsS6G7DOsavAwotztIXr8WFnL52/voPXsqwQM13rJk99g3aNjoVmtIRsew94MPMXTyJNKxMXQ1A82IDLOjqkgYgy6hSSEM15JUyxCs8VC9S4OuiwHDQOfpIyzeuYWpLz+FMT+Nqt+RpD6ThgEZ4BORZTYOHMHI8VPYduEd6Ju3STqrT2CjM2yVIQ5kcgi8mDycKWkMPQWyCOPSJ0I1DmGvrmLpzl3M3b6PmTv34TBZlAFAnidl0gs9X9JCqwf348DPforhfXvQnJrC1LWbePYvn2Co05NFQ+r0QSk4H0htmOjaZUnDHDt+EjvPn0c2MIQufRGi/mdyGg90Alf6tgoFhdIZkAotAjDUWbt+CKpcgB8mym08Iv8eSMzXVMJAqXRV9Rl8KEdcQsmwS0Cooxr4CJ88wew31zDxyV/h9VpoMGkzP9cpjV8kIIxT8aZuefuCyPRQH8BqHOZyUf5FSjIqESS5F4ZpwwSEBFLSgUuGsN1G8P1z3Pn979D67gmc9ryEhNAvQo5RPIT0iDQaMLZuxcl/+BjDJ06hXa7JudCFjkouGeWCIeF2mWetDPS6eN6C19MKEDIw6N4NbC1ZqHNzxJAs9o9mOpqOJ2XoR37yU+m0tLdvl2VUO4xQ9ihZ5llPj4ca7lIuNNgnGoSoGMCQraH58B7m79zEiy+/QDg9jVIUoWo5Ii/U0i66SYSlRIO9fTeqB45h73sfoLp3P1YMU7p+CQh5ftFPwn5akTjnoTJK3LI+FApW+cEbr/4P3/+YUf0bGMK1a6JQ7KzBhmIhq14vBvmQ4aV8lQ3HHACZhM1UY7PZFPDA7tjmsydIlxbgJoEsDFkTxGGYS4VumKJvOuh7ZZS3bEd1y1YMjI1haGwEw5uGMfntXbx5cBf+8++AVkt6sjgw8pnaplLGcmEPjqBcbaBUrmLh1SR6iwtS11Nj2BUMtCIWtjMszUTSqMEY24StJ05hO6uCtu8GqgNY9SN5nuq2IwFQsqTNl7YFIPzBaJF7LosiLLGDiJw9V/bI96iv9XgRrBE0M7xCgk7EJ8X3z5KaJlI0ChDyua/S/wSUSJBeLtkWVog5xSqxUbrn1qJhck++3Os5IJR0TlV/JV+EYJALpYKB2gAIC2/bRmZLXUFAydRhs7hSlgAAIABJREFUBn30Xk1i5vZNfP/FFyg3V1H1e/Ic4fEeSNcoA4NMeMPDqB4+jMZHP5YUbo2y0bxMjPVVSS77Y+iOqoYwpKXQNOw1JrY4wtSya31+zDVma9fuxj+n8Pi/ngHVZbw+TxbXd1EgX1SxqC7OwiCqDtniGlh7fYSFy+WYG2SjGy1GhWx0IyAs7rUCnIoCLScelCT1h4BQvnShYJP6r1wymgNC6e2WB9O611S+1zxbg8tD+VnyZp3CECp+7bzvkuwbZyHpviRwk8oOJT2VKpUcsFIpQ/C4BggT1Q0uQfH8guz1zhfMZCGli5uWGaZk5v2aAu4YKiOgUFlImIYuVp9CLip/Z57ia6oQGnrVqfIRtQpZPM6n/BBZKJUzAXrdZbRbCwIIm815hEFL/rvNZXgSwzIceMN7MbZ1D/bs2Y1Wp4v5pWXMNzuykLXKNXiVCkrlEuJ+Cwh7cI0EzfnnmP7uOoIe2b8uKmVVy8Dvyy7XpXaCMlY+f5OwizTuIYt7QobQec/0ap0xpgbDX5RkmsmoYdCH32vTIyVzBVk6161hYHA3hoZGMTw0iJJro+SqOVDyJJg7kdBuEsBjNgMI/FhL5kPuLlbdMDWVv2qctJhZQtCYe0jl/FeYS5oTuKDRaHvj/ac+6M2OUqrcyph4vYJ7z6bxdGYBsx0fdr0hi4vID6D94f/4PzP0Q/jdLlrtNtrcepVKOPzBRxg7cxba9p1YtQwsstNLKiVS8XapPjpVqrlu/FWLDQUIlTxzo4RBBo+i6HPtBFY36foGaI1ey/+EOgTUjb4e61scDn+PLSz+fMEQ5nZwBU7z7bb6fOVXVGBQ3Sj8ehKlS0o437QW8gO17VadMSqtNE/R4b2bGtASS4AeB6aNyUpCveaAkN4uAYU5Q9hjClFMTwq9mZTTGBJKkxkWQhkUIdUE/Tev0J38HtnyApLVVSStHlJSywkTnXx0Qx9LfoCxQ0dw6qOfIK41JISlQ28W9dOOCTuzYHMDIzLTCJ1eR3qdyArwHw7/I4aB3tMJvP7yCroTE4inX6HiRHLRstKBhwUH2WXNhrVlF3Ze/gDOrn3IRsfRsyzENhNWc0Co+bAzHRZl6D12gbGXyZaHKRMG+9wkMlSDG1VuVjnA3LuGlVvX8PjaNzBXWtjueKhIHUCGXhCilUGAW+3QQQyfOIbBfftQ2r4D6dAYeuyx63QxWKug4jow4xDRyjL82Wk8v/YVXt+5gWT6DcqBj7GSgxJTJ5MMC1EkC48lx0bl0CGMn30LW06dQWXbTqz0E94eiCOGFqgIZj9rSTKsaXli1OWWiJoz6XgJAlSyCA2mcC7OSefZg0//Cv/lS1RaLZQsAw4lkhGTEBO0+ExvjMLZuhunPv53GDx0FAtM/eKAQ8Oy+FOZYaskfQllN9LtpAChNjeL9pPHeHPta8zdvimAkLI1JSNSMmV2JyaNBkZPnMLomXPYdOZtYVYp8ZS4bGry+XBmqTEPwLVlhyG+LzcD6vQFzM1h5vo3mL15XSL7GTxCaSElJQQSDPVYsRz0agP4fzl7zy45ritbcEdk2LSV5atQ8ABBAAQJAgRou0U5Snot0/1mrflv83m+zKzppzZPrrslSqJIGBIgaAAQ3pevyspKGy4jZu1zb2QmIPbM9EArBRAsVmVGxL337HO2eemHP8TMG28AS0voOZ5kSRYGiv7qca2I02YgxWZqk9qhhfNxjGnPxZQJKajXP7uM1UsXhBpbZwSBiPg5QTclG24rSjB/+g0svvEm5s+8BWN2AZsDAmhOOUlzoetapvR6YkJDXUEs9CZaLgslL+6L8yHW1rBy4RJ2vr6J/qMncKMAvsGAXxuxUUBzkKH00lHMnDuDxXffRnn/PrQ31rF8+Qoe/NuHmNhooNJuYeC0MRDr9wL6Bo2WPBjT89JgeOUHP0RhbgFdxxPb+MRks0HZ0EsOl9y7EV00B4R5Iy3fbJ/TTI+ZR/x/AYQvTghl6k9DBer6CAgNA3U6EFLLcPeeAMKb//HvQhOukx0yBIQGtuNUXEbnzr2FxXNvYf+bb4vWiOYoQhkVySM1XgoQsjhmbAqNhmLREZLlQP1mioluR3Luvvztb7B79wbs5ppkn7p6X0xoFkKTrGoNxuIiXv/Zz0Wf1qnQBZQB6CZK7PAKDVrPxgzGGagpY42AkIZBn1/F0wsfYevap1jyLUxwAkB5HydJBQtbbDjMz+PI++9j9vUzmDh+HFtBgF26BntlOCwCxLlZ3Q3qr+kCHDBCg3pl28DG1cvy7K58dgnpxiaKcYKqS6MBTtxa6KQRdgYGrIUDKB0+jpe+90NUj51Ak+Y4mu7MNUkgIs2yIcFXFYJS0I8V/eMTivGuQQ4I1SOlSuz8zMwVHS8adtAzssT9OU7QIi2rXILJuBtOSAFM8N89uIfdWzexfPUydh/cRbK9iVrBwIRri2aTeWikg3WTTPa4xC3BKFclbHlhaRH79y9hc+0ptpafIFhZRdppS3OTdGsyE/oJabUEI2yyOrBp3NNuocCMXNdRztBsTCaRSBWCWgnO3iXUT7yMPa+9jsWTp5AVq0Ku2umoKBvP98S8imYcI3f056Cg/IM0WYjP8kJL4g1Ic08lDIb0SMlVtm3FEiKrQsw6mE8pXqgKGEqDx5IOvUSfsKnOaXduREJAmL9Eu6XcI6OopzPa1N/lU0UW8awbxEiEJh0Et0miJpAMCWdhqumV4+BpCLy0S+X48+HYppyT2NrA2udXcefDD+FsrqPUbsn9pM6dEhZKQboky1UqKL70EiZ/8EMU9x6AU6mjk5qg0onXROi3AzZ/1USUlGpqrthkJ8Slrlg9gzmQU9Ps4XvUbqA5bVQeW6nLvo0smt+7fMqoJEvqv1VoaUgJle+r6sy8blO77GhN5EskrwPzNTYOCFUNm7PaFMjhL8nn0/uBmkCOGddw2kuqr9SYw3JZyY/o7SBh8Dr4XbusCiAkaNO2nHzG8l+2OF1KJ3Oob2VTQoLbtTaPQFBN/PIsU5qvqPdAPR+fTQGFpKJT2sAGjMiVlTadwEdlRiqTM/480j/5vIgWlEx8mfIRCCbq5wqdWU3SOU0U6q7OTBYXWU7HJTuQxmzMxFYvghdeM5p0sVYEn+uoj0G/hU5rE7vNdezsrqPbbUhuoGum0shwZDLGxvkM5vYcwqunTqHd62FtawvPNnfQjTP4tSlU6nVUJmqIuswi7EpWX2fzPjYeXUW/vY1B1EHJ5edTukq3XIFXnhCTJyHwDQIkUU9eRoHGXjTRUYZ2Qge1PZlwRmTjhT3EpKYihl0gswIo+mVM1vdgZnoWM9OTKHIo4DAInjnUCRxGd6Uh7CySYQINA9kEdAcBvFRJkOgVQFBIh2upWbTMZ8RkkMA+4SmQKcHbSKxGnw42xBmF1Q1MbLeBL26v4uLXD7HSidE1HNTmF0UekEQdGJf/t/89Q6uDfquF3VYLTdKEzAKOvvUOpo6dwGBqGh2TnTiOLMmTpx6DWgpqXjQg1NRKtYA0ZTQ/tPJFl5vLqCWqHw41js9DtITzrRd/3gnPNdyqNzd2EOoF8iIwHD/wdNLFkLedA9Scx51/rXTgx7jhXIxSUA9PXvlkepNRf37+ENX/LOkaOcVgXCupaAASOC10AL25MZw7jWSR0mZfzJtFpGsLdYQdcQIQivaNbgtGawdu1FeRGP1U3MvisIcw6qIfBWhHEcqzi1jkffNKCCmyJWdcOKncfKRXJ0YebIkH4gQobUuZTNKxtD5IsXPjOu5/+CG69+8jXV/GhKcAIV1X2YFghljXJa3qJRz57gew9h9EVJ8Sh9GIlAC7gIwBzmYCl86pzB3r00CDe4GMR+UgjVi48REWzSYPygzek2/Q++ZL3Pj4E4TPllHtBJg0TFR18DOjBBqka05PinPc1JEjqB9+CZWDx2E4vmzMRYeZhAni3V20l59h5+EDrN34GrsP76GWJaikKgybBTh1LzucDvou2hM1zJw5gwPvvIvi0n4Y1Uk0u5HYlFOQxI4vmx1Z1hVAmFqOCP0T0htJ3dBGOOWohyrB9v07aH1zE0+vXkWysSGxFzSboa6NGyinHQ1mWS4dxMRLJ3Hi+z9C9fBL2AwjxNydyMMXkipprZx4KVDIDEwWvQSEKQ1Nrn8thefWl9f0hFCL0XWEADP5ssk65s+8gZkz5zB9+g20LBcswRh8y0gGCYY3COwSoVNy+sMOoOQ5ZQamOVHb2cHG51fx5MLHePjnP2Gv5wmwzhBJY4G8/R1SJEsVHHz/u5g9fx7+y8dkQtCUSidDIebEkRQiNkYioVZy+kZxNosJ6rMmC0AtifD00sdY++wytq59Dq/TxqRi78vCIs2Bn6thGNh3/h3sPf8Opk++jqw+g23SHzQg5LXm5snCSYorGjOwcKN5kmvBFT1TgvjZU/Tu3sHyxUvo33sAe2cXHiexEuRMAGMhKlcwc/YMlr7zN3COHIY5PYm400HjqxtY+dPHMO88QGF1GYbbBgpsAjGo2UZUcNGxfFQOHsHJH/wApYNHkE3PIqT5DMXvEsqlJsGjCaEuLwR1qFmBJg8NY3XUaTXSX/91afvtfyOdeG4z+c/UgFCMXtixpjEK6dZRADx8KE2A67/7DUqdFqa0toP7HIFjI0mxmWSYPvOGmEsdfOddGAxYJyAUSydVQA8BIScf7AxzQqgbQ5yE+QSEvR6iRw/x1e9+i90712FsP1PukSgIAKAhXStOJBIGCwui8Zs7cwbd6oQChHRd1oAw32t53bjvs5FQJh1vbQ2bX38pE/XNK5ewYAF1ThBDakodcRJm3Es4MYHFN8+LqdTC+XNoJAPQnIlZWaJBFadXpSGXokYRrVBFgslBiCd/+RNWL1+WZo2925I4E4/abdNAYLTQTSO0qKuaWRJH05d/+BOhdO84rjSDSA+nFs1i84f0TdE7KaqhGhCO/a4nhqO7rYvcoXEKqa3a/XAMFI61YofTFynM2ITkGqONPLM8K9RI2uj3SbcyMek5sHa2MVhdFp3k9p1v0Hj4AGjvwAraImPg97BYjNKkOwYsrwI4dMg0UXBsuL6LQoFxCDG62w3RDVVKpOWzwRmiR0qu6cCvTMEwmMWaIWiTKhYKo4S0uHYQo8Cp4NQkrKUFlA4fxAQdSfcfkIgGgpSIDtyU7FHSwTPE4CxXeSaIqcnY0Ck/1QkE8zxk9XfUcTKOQNP6pMgpiHV8gXIHMdjIm8oSIKGogCx4ZVSVU/JVFJA0jMWFW+u0ZEqYh51zItOHHJYCaFQeIp0fh3qVHPTkYxwBKOqd5g6m+QRpVOPkjpsjJ0z+O6HMpwO4nRa2vvwC9/74IfDsMeztLdRpJqYL+G6aijlY6npwDx3C1Pd/gOqhoyjNLmKHNGuuB8pSeD15Pul3TvYT37toxAQg5MApB2IaEA5jIcb8JIZmEnnrQo01/4o+qhv340wxcYAgBVfXnSqyQdnYjNpt42BQ/b3UtZy0jAXN5xTTfH2NT1pzKmn+/ZX+UE8jdf4ZgVVOBc3lLDIh1DmHuVxJZSCql7hr6kmjRLPl9S7PQAIrvfcoyqaiLitjGrrAiydL3paQ95MwMofnNOOAuJ9Io4F1LmOYMiR0CM942nOoIRYncn4lrB61QV0+5FCDVv4ctR4C5gZq4CkgVrT7KkZOriPPNfHv0M6uUlsTCCqX09zgho69Pplj7Rb6rR10dzbRaW7JhLAftpEMAjhWBpcu7nwTXNj0tCjPY37vIZx65aRQRlc3NrG61RT2VWV6EbWpaVQm6vI9435bnNEJCLcef45ecwtxrwWaoRJoccpv+UU4pZJkBNNzgzUEw90TavycirDFmi2e8TaKJU7/JlEql9V0kKywTlNqG7LqPNtEueSjXq/JdHBmqi5/R2k2Y8c8MxV/DkYlERhST69cRhkDxuzvvoqI4bRPO4rLn7XLtLoVCgwqQGigZ/LsJS2PE1TKZuiZ4KMbFPBsM8Tlrx/ho6t30TU9JG4ZxakZ+CUbnjeAce3PVzOr3UXS7aLb76LZI51lgD0vn5Dsm8gtkbGKgPQ66hp48FEAyemDxTJSFS7a70oDwnEKi9oQ5eHQ9EvV9FDUifwh4Wpkh0PFQIxEu/kkTwU2667oGA/822kEaqHz+ZOO2ph9cP49xkul8U2DPydnFoyA41C+rabzekcZRoWpXRAGx+uyYw15XyOTGTEnU7ST/MX3QGoZFxwLT+pkJJNMRL0U6Cv6Dcf0DGimiYfPrxXRv4U4iqQjEUV9REkolEnLL8OrTiG1PdEUhMyOJI1D8qxUP8F1lFMlaS5SADDDZmDATTJUwhjbN67jzp/+iP7jRxLkXLNV9yJlNgzLnoKDuFxH9ehxHPv+j2Dt3S9ZXX0WebkJom6xUu9FuteAQYls8dOUhZQZ0kvyglFnRxJQ1XafIX12F3c/vYLGN7cRPnqMqQyYNOkGSpfWTDLOSBEKSj4qi4uo7j2I2oHj8Ct1oW6KKDfoIdrdQWdlBc1Hj9FdeSYB49O+K9cwI5hmdIZpoV8qIpqcRLp3D+ZeP4N9599CVq6JBX2rE0jXjFRF3jgpokkQMzMBbXxFjMXgeWhmKHOC3tyBvbmG1pdfoXXzBlr3H8DotEXqSywue1lK3QvQSC3UXjqBmdfewIHzb6O4Zx8avM40UmKGj94ypXFGgyQx9hkBwsHyMwGC61c/w871LzFlAEXJfxPmvxT4La6BmSksnnsT0wxuP3UabdrrkxqSJPKZuMEmPDBYslGHSdolA5l5RBgmZhwHXreD5o3role89W+/w5LjYMHjxDcUp1IWfh3DRuCXMXvuPGbPn8P0uXNSwG9LTiSpv4DLSaFJN9+BaKlCHhi2AtvUqjIY2e808eiTP2Ht6mdo3b6FYhBggl1NHgCkoxlA17XFzv7AW+9h77l3UD38MtLyJJoRjZl0i59XgY0YipO4IXD6oj0DOTkkHXvCBLavf4XNL65h8/PPkS6voByEUgyxIbPT7SNyXNiLS2JmtP8H30Nvso646EseYv/ufTQvX0XryjX0796G43ZgFZQDLdsOMacUqQF3YQmH33kPUydfRfnIS+jaRaHUBQIIOYVQGuO84BlNfUa7xnOxFFJ7qdDj/8ovZVSqMsLonqwOEigtAQ9pg3l6mQDCwrOnAgi/+PX/RLndkgB5FvxcqzzQdwgIU2Dy1dcxd/Y8Dr/3HZjTMyBNWdgHUnRT4M4JoaH0cOyGSzwNtbssQTJp0AggfPIY1//td2je+grYeCLaP8ZOeMyV0oCwWyohm5/DmZ//QpocvZoChK3UgDegW66yOc8Nz8R4gREB7IZvbaF59xaeffIXbHx2CdOMpElSFGNOplzA8/Es6MlzNfXqK9jz1nkc+Jv30KYmTs5BTtVVsZRrz3gWssj32A3ud1BsNXD/w9/LhDBdXoYfMMRcOc6x/AkKHfSRoDsoIK3Pw1k6hJM//qloCZuehx4p1OzC0+qd7BHSU1k+CijIi00NATR1jAXjOKFOTkAdrSDzEk03e1FekXeYx89WMa0SMMPIohSFYlHMTboBQ9YNVLmHhj3YrV2JoNl9cB8bt++gvfwQvY1nMGg2lQ5Q5n2XeB72tkoSNROwuTKggUUMt0iDioLoDtnFLvqWAMI4DmTywCgDvzSFJDUlToh7FQEFO+biCAsTE3uXUNu/D/7+fSge2I/SwQPIJuoYFEvoCV2O995BSgodY4IsxjOMzuHxdSNF6xgYVCWWagVnhiq44ziR55AFM6de4jhNCmmu79L1g2Stcc+WmkfRJ9W1Vvs/14PcU/leo1xRcYcutGmHKi0GFuniBK4UiMPfh0g2n5ypALYRZVQkNlrDlWf7DeU6utnE/cOyhPlVCfto3ryOJ3/5CP27t4CVZ5hkM1pMQAroDVJ0ORGiEc6+fZj8zvuYevkV1PcfFtp4i+CWFDv+VBoniaN0JkwYeVcyPBC7zVFenx4WjKZ4uV5O1W/5u1QxGerpHmdGDL9mrMkxosnzoFWAMKctKqaX/vlDIloeE6EBIae6EoP2fA06Pnh4kXrL95HnE4pTtn77AhZ1MSlh6lIHjz6HatKMamP5Gn11ZCgxBgh1iJ1+hnQzSrsRi45V8hNpTKOBIM8UkVYQ5DFOKEZADZxMI7mG1PcXtg0BpFiG8rOrHG1pQIg+VNWnEiiv4yMURVdNezkdpKuoaooRIzmqrtf6UyWHGNurckKhMO3U52Udyj3BTQOJhug2CQa30dnZQq+9g6C3Ky1xAiFSUR3LkgHKIGCMlQFrcgGze/bhyKFD2GnuYmV9A412H6lVxOT8flRIO2fTsLmNsJsDwgcCCIPdBpJeB/QJZK2VMsvPsWC6tIInNdSB63lq2sn1ZVcQDUw0mk1pLtfqE5ienkK1WkYYdBH2Wwi7TRSMBG4hRdG1US07mKy7mJyoYHKiKto+Tild+nJwCMLYEDrGZxCduWQD02huEAg9Vs586hPYRJeJrWYxiD2WBoO837JPAFEhRGKQGp+I2ZDtuDCtMnZ7wIOnLVz44j7+/NktoFyHUaqh4JfglS2UKxmMT++sZWVO/zSVs9PvoRuFKE/Nit1xN1GmpjyMPB58vO20RmUnmS59skrVLE3pWfIJYU6oyQXNBHscYVNPlwkPmQ8OX2pdsEuhhLB5JqBa3IpGpbZXtSEMhbxjwPDbCiJygjnmHv/6/6xwGukaFaVTmu9DixuVMaMAYG4RSmK46n5IB4RgkCJA3enSvj9qE5fWinrxz/kmIRsPLyGHZuT6cpQvvHoeAgUBLKIuKtBUgbS+GA4fJnGVYmYTXZpipGksC7RAp0xGWlAExtG26BB5AJPOEomFdMRRtPDAhecq1rhOwRb3NYcj9iBE4/ZtPLh0ET2CqMYG/EEbRsiHvSf0NtrjpxPTmDx2Ase//yO4S3sRVauIqQ3kImcXUAfFUhfFopohquxMqYBcFaAqdrzSSdURtVmGqXQX9u6aFBgMqn944aLosiYzA3XXlY2MGY0d2sAT6BR9GOU6rOoCqlMzqE9NYpc00Y6iF6WtFqKtBuwwhEvXUs8WgNDv99CMU9HRWXNz8A7sR/XECUweP4nJY8cR0uQ3MdClbsy0USqWBYAzc5ILmPulBLjTkVO0/FzgavpIkBbcu4f1K1fQvnULheYubG54FjdndczRNZRB9y23iBlSHs+9jfpLx2FNzaInkwianbCLrArbYWi4pozSSZGuf/HTJ1i/egWb166i9c11TDFMlpOeTJmDEBjRaMGYncHS2++Io2Hl+CvoFFwpqOjqxckU6cIJGKIaoWD7AvwZMMtnlfeLU4FiGCB4eB9PPv4Lbv76V5hNM8wwzsEKMEhjROEAiekjpbXy4SOYeuMsDn7wA/QnalinqD42kMUGbKHfZvDcDF26wSaZCLNdFu3slLUbMDae4eGFP2Pz6y8QPn0KP05QYXYO9yO63LIorFYwmJ3GgTffxdKZ8/AW9iPxKmiFAwHobG6naShFSA56eD04wZY9JQlRMTJM2wU8/PjPeHrhEzHMKWxvoSJ5gqSCOFhttRGVKphkpuDffgf7v/c9bBRM9AoFlFhArKwivnULj/7wR6xfu4KK3YNHVzACLdLlBkCLm8nklDxfS+fewtKb76Bl+ehQd8nSiUH1mYpYUUW/PvTHNiyhkuYux7qxwO7u/z9ASFdkBQjFjp3aJbrDi/bSkMYGAaGzuoKVzy7j83/9F6GRTZNSo2koPMx3Bim2UqB68lXMnTmHo9/5Hgozc9ilox0LFm3Zzyff4/H1HCBklIIChDSwmAh6SAgI/+PfsfPNV8hWH4g7KAEhHWppXtBKEgFrNCs6+4tfYOHsOfQn6pI7RxMTUstt6lWkoFOsDBZX3DfkfjDa4tkTrFz8GOufXkC5tYtKEKI6sEXfbHoeVrpttKgxPnIQe948jyPvfwfJRB2BV0QzziQnTwymuDbp6ea6KNoWyrw3mxsYPH2Ee3/4d2x98Tn8dhullE6mruh0uBcnbiCT8X5iIalMwZrfj1P/7eeov3YajaKPvmsjJNcnilCIY7gEhGwuCAVxyBfVBkR6RxlGOY0KaTX9UgWvEquNHBVFU68LNaGljTVbuXczBkaathZ108psiNb0rO5omOLEAdw4FM1msrGJnXv3sXL7Blbu3URrcxXotTFpWyimkMxbOyE3xYZtsQyifpysgliKTdeV8CTJ8WTUrU0aI3PtGB8UG+iG3CcyuJUSA9fQZVBzuQx3bgHzh49g+uBBeIuLsGZnha7cNRkfkgmY5QSk6DEPLES33YHtWeJqPCQLauScz6BI3ZYySzdnlasra2VOglVEgKy3VNMCNVRhk4OgUMCedn6kCR/3GgJZhkOT2qkkM0pnKFRQHXRdkHvLgyRFnG2BISg8+3kNsozZZQSHrL44JS5IPSYB5EJNFCEaspjCgjzWS0wMhpRJ5bg5ombm2wo1vHy/E8yiu38X659dQuPLawge3MWkQeqwKbUCY5wIChl7UVhYwMRb72D+tTNYOP6qaIjZ8KKRkDAG6fQrsTaZmIRxH+CzS9DPOkeeyiFqGjXIx9095d/rybea2uUawOe1hOOSoeflQ+IJL5RJRUcdy5nMgaWu80bwU7rxyqVznDE2RtfMNYR/pc+WXL7crX5EC1VaRd47TZ9UfFW1drXzq6o9NajMb4yO9lG8UjXJG6FkFX0iNbOeDIZcT1ovKFNlCYynSZmKoYjTEMGgN6yt6QDKcHm+8gkhmydqSshnTkVXMLhcbhwJv0L3V7Wm0rUrZ1QCQrnH1BD7ntT24sIudFHeBQVbFMdemaQp0zuuKRrJBegFXUStdUStVQStFsL2LqJuC4O4L2e4SGRtS74/MxdtoyBRZgSt/twiJmZmMD05iY2NLaysriNKLTjlSczsOYJSbQqOX8Hu9hb6nbbo87rbD7H95BridhtZEKBE8Ac2fUKYt3g+AAAgAElEQVTJW0/IAGPd7XqoVCeUjIwNdLMorINeryssh8npCVSrRfieJWAwCZlJ3JP6xrcNlDwX1YqFqbqJWsVFmYwqRhcxsiuNFEPJMuAzvsa0ULRd+WzC/GE2MykWIlZXgFB1rPLcd97ZgjQahbEirJUMKT0uTDIMmJDlStzFwChiq5Xgm/ubuHjtHj7+/Db8+gysYkUa8qaTwC0lMP5wbzNzQ5WrRCohR8q8ybyA5Msy3FFG/gQNXNB8Ywz9pQnEkFI5crnJdXvcZOSQ0U4IOeCiu6B0+fRInAd1fl7l8Q8jQKi+g1peI0CYbw757zmPO18w+aGpAKEGkHpSODTB0V8sC1NbEufxGQL61Ak5EiKPSKPiWif3SObyuvtKRztLUxIURhzGSyjNoVYAi/ZwrHunATU3T15bAkLqDtjdGrA7qC2yRaQtFhQUlfI+uNrhiSVXImNtcdhMDIR9lQ3EYpZugrE4ODIbSE0uBWiI2QBFqeqhoh6DYeA+tRtrq9imLqTVQNZpCg0o7XUQdrqIInZ3DaSlGsr7aO39FqyZWUQ+u8jyOGqbYl5VagrUz5TunBRpKgZAdBQaHAudQgOlitGHE+4iXFvHCiksf/kLClvb8Np0OCSQUB1WGuVQu0N9JO3YE7MIv1pDZbKGZnMHUb8rOY0WLb67gRSJ7FHSjYvTrH4com176BcrKO/fj9qRw5KbR6qoO7eIMKFzVibZMtSQFUu+aITIE+f9pzbN8V2kWYyEVsG9NozuLqzWLvqPH6J15y52791DvLYmJgiS7KMpxdwSe+y+M19qZg7zb7yJhfNvozC7gLRcFaE1lw8nc7LxSl4QgTiLQk52VJj5BGmaTx5Jwc7is3P7G0wXVFiyelJIx8zQpo5ubg773nkX9Vdfl+zIjukIzSfVgJBujqkR0ftVtCh89noRTTlMmLaNUsGAF4ewtjew/ull3P7d7+Dt7KDY78Jx6aY1QMbA54IPOGWEU9OonnoFL//875DMz6JBGlxsyPPJaTSnqZZDXSi7jIDvlWSy6ccRBiuP0H94C8+uXBTTCqO5I1b9PnP6Ukcolk2ut7lpeIcPYu/ZNzH7ymmgOoPY8tANOQlQOWoJxeAyVSDvn2tBW2JzWDiI4AZ9+L0O7n30Rzy9fAHG2grcbgtlcVZ0kRke1oIA2cws9rzzDubefBtTZ89hOzPRp4kJJ+67TThry7j1+9/jyaVP4AcNMdngJk+eI6cTNCyJS2WY8wtYPP8mDv3N+4gnphGUqmgNuD64BytAmCfLjfMsRntbHlyv1oH0Xv6LE0JZj5oySgffnGpCQEi6KAFhyUhRigN4G+tY/ewyPv3nX6LUamEmy0Q6wKkCn81mmmE7A8rHX5HGxkvf/T7suQXsigPkiE7JsoQTQj67BOhiYEM7fQGE1KmmmAgDJM+e4Mbv/wONG18gfXZPAJ5nFCS0lzvgLmmMnotkZhpnf/H3WDj7BsLJKbSo8UxSuNQba0Co9nE1GWY3XOIyul1k25tYu3wRaxc/QWFjDW67jXJmwXUcMd/aZlOUwGduBtOvnMDS+fPw9u6DOTOnJuC57F8bhnmWBZdT+34f4eOHsg5XP7uI7r07qCSxNFvsgo1+QmfKAQoOafxAMKCjdx3m9B68+rNfiInbTqWEnmuJoZShAaFHK3Z2xNnxl6NjpDnIqYEj6mPeclJ0yBGjJY+GGoHCHAQpEDF6cb9h85DNQo+abznmmFeqNMasO4wkkilg3XFR6PbRX91Ac+UZGs8eY+PZA3Q2l2F0mih0e7B7Aby4ACclKFD0yjCNYTLX2CnIFJiUTAJCZgB7jLswHcQDE61ugl5mIbRcONOTsCaqSH0b/twcavsOoDa3gPLMHMxqDVmxLLEwPTCOhjQ6AjQDLnWbcYQwIOXLFPdUfdzo3zXdkucDgWCmCliZrfAi0ozD0oBCFB/U8eWd+dzQRD3Xyj2cLJgRgMl9ExSNWX0fdc1VoT9a7+LQhUGhjZSUUTEk4ZRLF+gSLs4/q0axhvtqEMjPSi2hLryHz4WeXo00euMdJhqVsWFrYpLF/tNHaN/4CiuXL2D35nXUwQgjPrsGwpSmSykC7jVT0/BeeQ1LZ9/EwTfexFoK7GSUi7AhLaI4GR4QR/RpnsYGA2njevI8IjSPNS/yydHY28uf6fz5zPfDHJ/JIEH9n6Ig5gBLgK8G0+M3WmoHDcZ0HnZewuaAMY3ZDHlBQjTuTPqCIWLeSJHmttYJ6t6LNn5RgDCfKiomqjaE0dtT7lWhfh9lJUrdqOtQ7XWvmzrPO55K05+0TXnfis7MKBB5sZZk5ciGbUpAqGrUfCDD6a+ExMfa4IWmMmJ0pkxlCi51cnzmCPASAYTjFDlKX/pRKKYy1AIyQoU+EayPRf6lHbR1doA+rDi8kMUmURKdbgvN3R30m8sIdleQBn3REAoTUc5EZRDGR14lHdiw+dkSenHYKM7Oo1itoeh5AgjX17dQcJjtOY/pPUfglyZRsItobm9LBAxzDHvNp9hZv45BtwczjFEWQMiGD2Pa+IrEp8AtljA1Mw/XLcMqsB7gOVQQ4GhaKRwxIu0jS+n8GcKzMtR8GyXbRtmxUS56KHkmfCdEqVhA2afGWk3+yLojU4rTSc7WKRnzCuLOopoFmm4uF1O/mO+pMj7VL4JBGjcNgSGfVSuh743UbgVONx0PW+0YT9e7uPVgE9fvLuPm/WXUZ+fhVSqKRZj2EWUdGP90ay1DPxaKiO+y66QmfAIoDC5w1UngTdZpenKTqHujq9B4oZI73kmHbNxQRi9KPlQSiimdu9HkTjY2vbhHJi/j2YSq06u4+c8fXi92jsYppHzoGJMx7iz64rh/fHqoHnoV5Jm7UilAo+n7ms6l7NpH00KCODHjsPTIX9O4FEVWh9/qRu2IhqqkkxmFMQQYFI5K9IMSo5uiIyRNiloufokCfkkaSoGJiLRSpdMDXYoKBnzXkwTtiBEPBU9sczOLMJIBswEc24FLZySD4341NWTHkzEzAgrZpeAhxbDazg5MPuRJAHS7GLS7iJjv0idNNUFs+3Cm5zB95CVk5YroFYWiy7E2F7IIiFniUs+VShGRC/lVLDifWXWoKUcw9XIKMZwsgtvvo3H7Fh5duojug3uInz2DF/bFfILdHMlVJEWVUQXxAP1gAJPdkLKHdrcjHe6qVxIQQaArVuwZpyAZAqTosws0OQvML4kOcfLIUUwcOipW5wO3hDgi3UV10S0WLb6DftwXrWYcpvAcB1PMHwvaiHe3ETG7cY2vZbQfPkDzwX0MWrsypazRvISUmjCW981nqk360+QkvMNHsfjWO5h94zy6XhGh2BcbsGnul4faatdPbrikcnKqw4n+RJqi/+Qhnl66gJ2vv0D37i0xBSIQVl5UGUIjRZs20fNzOPDe36B+6jTcI8cUIExNpNFAtD402CGfMzVjOUhoiBKwAUddiGPLPXUGIepxgOZXX+Hh73+P4MEDpJurKPmJ8OHtiEDfR1bwsc1g6WNHcfK//xyFg/vRm6hK6Cu3DJtdSOYcWimCMEWSmKgWqxJv4fd7aN3+GttfX8Hm9c8RLD+BJzlopFSzE1YUCmbDHMDZv4Sp06ekU10/egKBXUKQFiSDkoG4jmMiirri8MvNnIAwIo2ClBMCZ84qtjcRPHmE+5/8GavXPkO510Yp5nPGZomDJPOwSXB+YD+O/OgDVE6dhnX4GNops5dM+AOI+UotbOPmH/5Dvo+x9gROr4MyiyDudRT4G6bKQvM8zJ09i8Pf+S7cA9QSzokOj9oFxxRjfE0hU/RA1ZvKS3fZdBSDQTdG2MX9zwDht9HpZa/VdE9GC/BZUrlsSpepjF5MlDBAMQ5QamxJw+HSL/8Rpd1dzLAZwaWnaUO7WYpGZkiTYfr0WRz73g/hzC+iRYNsARGq1BLnSgGEqoGmHHMZsUDtdAYvyzDB7MLlZ7j5hz+gcf1zJI9uSyOA1N2y4w0BYct1EE9PCSBcfOMcoqkpmfQzqsDLDJkqEnhyj5aeKbVEUiQZsBjS2+1IU2Pt4gWJbMFOQ0CbK4ZPFvphhIBNmJKP0r69qL98DNPHT6Jy6CiSYg0Dl80vrlMW+LFyau12EW+so3nrJhpffYHe/dtIN1YxoRuSNOboi6aUJmFK8xUkFkK7gmxiAad//veYPPM6dmpl9HzlMExAaMUxinLOMnJmNCEcFsu6aBw6JuoDOaeeicGb7rgqfb7WkI09VS8CQv60PifWloUiZSFkLAxYlNG1NJOMUjZ2Cbin/DJcPoPdECnzB1ttrD65jY3Hd7D96A7irU2g2UQx5lQRyGI1VaCMoVSvwC+6sHpdmNSrskAqGKKzpt49jAzstGMkxQpQn0ZhYRbOwixKe2ZR27cP9X0HYftl0Y4n1OqSzM/GC09KmfLoBGAWk/L0kEquqM7q1yjTM6eKcp+WTGE9JWQhS2pbUuCkWYE4NdlTc4/chVwtQr0uRSMIYV8MYoI0rTPJ+aI5qNc/n0W81D1s7vCg8qjj5gfg+1PUPTmJclqYTJu0GV4uw5FGq5qq5bIVeUZyuqhe96OCTTUWIjoAmyam2LTcWEXy8A4e/fmPYuhVSwcoMn+O5ywbGJzsMiq5XAP2HcaBt97Fib99H2tGAdtc76atJnKMWKFRnGmgF4fiVDuwLHEpZ7PmuYmcfkP58zsOZPP3+lfTuPy/GQNnwwmcfP8cEKr1kit4RDcnFFjtgC8pDerdqEgP+jIkQi0enxDm9eOLg4fhU6SnePxvOLHL92P1WZ6fED4XB/lCjJCqgXQDPY/sySeHwwmvmkPk65gsBRVbwZ+tjHNU/UhDFDVNVs7wNHGL1KSaE2o2iTV7TlxG+eKEMY9BoSM3czvJyiJLgFeKgJCNHE14o+yHa5lh8ASG/Gx+uQSHDpx8bvUzaslq4j7ET6ckHBwiGuYA3X4LjZ0trG+sor+7gqi7jgLlUQaNY9jUJU1yICAtTCNxSiVzgfnNhE4cgniTM3C8ojRvtra2sb3VRKk6i+rUEqbmD8Hx6oDpo7ndQLfVFm12v7OKVvMusl4AM0pQsW0x8GJURC/uoZsEEonEIcPCngMolyfhOCUYmTKcNAoJ4qSFftDATuMZep1N1Mo2ZusV7JubRo1miI6LarEEp0Cn0iY8BxI1YaQBChmD5WM4ZgqXNNBE5REzmk1N/Ljjq30onwoyti7li1hA7+WS86n/R7aBiq8yYBDEO4x/8ySo4taTDdx+soV7TxpY2Whhs9HF/NIiqvWayM1a3V1stTYJCNczc2DA4FSCVqbihAVx9WKXzjRVRiErED5QBCU8I6SUFyHqWJtDAz8FKnMXtLyvMxrdqzbHOCf8+UmcbvqMxVPwQY1G7mjfAgpVI2X8ezLvL3+NgujzjSNfzEML6GHODIsJwmvlIpq/CPj4yqeHOX1UcgpZuGsNznDz0QduzrfWvNh8yavjiLrBgSMFMkOI88WiaAvU9RREP0GbfI5nDZuT+AgGdTIR70mGtEB2tXgqwiJPf8CpDw8kR5yPMk59DeZyheLi5DAklt+roILH1bVWWgWloWDBFslDy0Q6PhN2ksFkTmJAHSEBJKfDNoxiGd7MtBwE3ViBWi5kCmSFDkzHyTQRimcq42Vlq8VCVAo25aqv7qu+p+wEcaRf5TRxcwPB44dY+/Iatm9ex2BjHU7YR5WbmZ48DzOCSJ3QxQo/M0Nw+f1plkPMTLE1KWcD30NgUX+SonjkZUyceBX1AwdRXlyCOTmDlGDQcJEEA2QMtLZZTHIJJogMKuwIbl0xuahYBTQf3sXW7Zvo37+HdPUZnGYDZnsX6LTEtUoNiRJZX2QUk9PNHZW5ZgxMnjr9GubffBuTr5/BFu29NQDgRJOHJ6lCLNk5GRwCQhbl7M4zOuTRQzy5+InoB3v37wwBYcI8MwJCpGjTuW9+TrIBa6+8BufQ0REgDOlwRd0hD0lqSgnfaeDB/96SjEoqoMNeF3YSYdExEdy9jeWP/oKNa1+g8+AuauUBqhLj4cAkDS42sZoMYB7Yj6M//TEqp46jcGCvUDlZW3oFahRThEYoU8MstTFZrAi1zm13sH7tMpavfCzGIun2Gio04uGaGHAZVJEYLrbNBKWXDmHP2+cxffJVlPYfRmdgoScmFqTx2dLgCsO2HIKcespQX0/hXToiei7aD+/hycULWP3iM7TufoPJLBJjkDLveURQbKNTKaN04jhe/vlPUTh4FL36HGLqkhi9008kw3DSBh5e/DOeXPgIra+/grG9jSony4YpYINFUSvLsAGgevwEFt58S5xRiwcOY5NFSBbBNrnmcm2R1gRoitGItKCbYkIbUUWj5BO+8Os/A4MCCPMcQmoIE7qWqYJTKKOS36gAYSkJUN5pCCC88Mt/hN/cwfRgIHmCLD5ZRLXSFA12No8ex9Tpszj+/Q/gzO+RiZ0ChFzkalpAgxgxziHVicWEaAhZ+usJIbMLV57h5od/QOOrzxHf/0aC3DkhrLi+PP/Mndx1HURTdbzxi3/AwrlziCZHgFByC+XnKJt/Fu6k1zEnjZeJ66Ycx9i88hnWSBG+fRvR1proUwhEPO6ZUtil6LFErJRhzsxi7+tnMf/Ka/DmFmFVp2D6FWmssUCKWm101taxff8uGjeuY+f6V/BbDRSDDsqu0j23uT+5PgzHRYnPY8K8vQJ6hRLS2pwAwqmzZ9CYKKNfdBC5BRhxDItRF2LMYSJkEyynXgkdUNMZpaf4LWYZEoysJl25VmkkjdCU0dycYOxMZWecP0viOvQ+ZFLry5Bjk8Yils6dI02DkUkE4aTkcvo/QL/dQH9nHb2Np0h3toDmDuKtXUQ7bQQdBkxHCMlaMVjYRJjo92GTLhx1xYHZZwOKgDA20OgMMHX4GPadOQdzaQHGwgzSyQqyahVZsSJOfzSdSTOasDH2RwM3Nt5YLCc0qenCYYRP0ZWcMbohDgGhTPv0qpNG7wgQKlCoGyjs0OVALkcvGtnIlc8NBaSTr5sgNLJhYaxp07mlifr6nCWkOqXK1VHRBqMCFf+KCk5nbq5xgZ+UN4ieTv0i84FfJLl1JOzl56iAP2Xc8dz0Ke8rDZ+hHBAWMJklKDa2YK08wZ0//DtWPr2E6iASsycCOzJUmI9JelnfKcoeePjdv8VrH/wI66aNRsFBQOMnAgo2MdiQs7h/xorJQ4BIOjeb2ePTwFwDO4bRh8+4/js1+dOfWf7jUWNDGRHyGujf88xpU7nTKhA/mgoqY0Hdc9PXbmj4wuclJijI2Uzq54zLm8YHEuM1p7h8isumkkbJLdbh8ly7CmDmPho5oOPtG94U7Riax5DoMHmRWanvLaBVaKL8Pvn10EMHYVnxs3Hia8tAR00H84myqPXEsCmm067WVkrWpc5AFI8JAVsEPcrEiEMf7oVsQoouW2o7+huoKBpOJ3thXwyoaHDjl0pwXZ9QTWe0cB/mXsJ1Rsf0AUzWiOJHGaPVbmBjcxXPnj3GIGjATNoopLFo7HwLsB0yiQgIAwGFpHMSXFDGIuCHjs/+BCzHh2UW0G510Gn1Ua7NoTKxB9WpvbCcCRhmCbs7TfTaHaRhiCRuIB6sIGn3kPVCaSQSlCVRH/1BX36W4fmYmJ7FgcMvo1abRdGvIQ4iJDyn0h5anTVsbT9Cu7WCbNDCkQMLOLQ0j/1zsyjEA2T9CEXHk9zaQdATM5kSP1TahZkFsI1QYiQYPA86/QorSQ1mZK2DpoKWYHrW6yxmVaqsdjMmKyClESWbL45MTSlvYt3NBijlH93UwHY/xsWv7uDGwzWsN0LEjIyzi9h3cC+mZ+rs0mGjsYUHy09h/POtjYwZeuT8SpAiYYgc+NR52dJZV9x2WitHglC5uUptL09lPt5Rm+CwU6ZXcK5T0LNu1ZXIR+FDZqZy9RxtBDpoWXOrOY2kfkutMhVpMVqYI8Fq/i10j0xceUgbFdCgKay581FO2xhOD/nv9ccxeD1yQKg7a7wNBITj7XgVWq/OAtJnJWpcuoOaNpLTTBXnRjqU4jim/UvFsCMlIOQiVt0T1YXJ83AK0ukk5UKFBPPuqOwRNyHIJTefeS409WAnUnOJB1x+7I6ZAsSYQUO9hkmXR06TSclh5pPoCFXBpCgWqqtKPRy7Mioig/CAoaF8HmnRn0ojgLa7GcO9PU9oxf2IQnICwgwO9ZAEbY6D/iAWQMhJJWkVskHL1ISbg5qyqnNMWWxzwfP6VOlwFvThtFtYu/4l1m9cR+fxA6SNbThhAIOvKIJP0a84d6aiz+EBZBV9mJYlHVpSQHhu0hQp5sRmsg6Dk72Sj+qJV1A/eRqVuXnYtUkkutMcp+SnkzORid6S1zwYhBhwQfKa2cwiK6A0iLF5/SusXr2M7c+vIn36GNNJJBRRGteYni1f3+MIloY/fHyoxylY6NseSgcPYc/5tzFx6lV4R45iI4rQJaVMLJgHsDgZ0GHF0t/WwcjscAlllN25R/fx9OIF7Nz4Ev0HdzHLyRddQplnxq6ukWGXeoGFBRz5zncFAFv7D6FjWOgODKUhZB4VN1h5tggKqVlht111meDb6HbbQhPbU3TEcICGOfc/+hjrX3+BSS/CBGMKmEQWGUjCFKt0wp2dwcI7b2Ly9Vcx8coJcdRMCy5cyxPw3s1CZAOCPQs124bT6yFd38Szqxfx9MonCFeewGL2ne+pNRYRGleQ2iV0qy4qJ49h6b23UD58FPbcHnTCTCaOcTSAzxBdx0KcKN0Ei0bxbuGeQAG3kUmG4vpXX+Lmb3+D3oO7ylHXHKBqZSjZBtoBNWsW7H1LmHr9NI7+5MdI5pbQcErIqNFl8G0nRLlgYKroYPPWV1i79imW//gh4qfPUGHUgWWhwklYOkBrkGCV8RdLe1F6+ThO/uDHmD11GjsDGrrEyMxA55IpUrgq5bV2JO+SDbVeXDNaz5y33PUWNjIzyCvH8RJMFYqSbMcOMEGhprFT18pDhICAlNFyEqLUbGD56qe48E//A/72DqZjhq8T4LEoGWA3HaDBzv+RY5h67SxOfvATOAtLaDHjkt9PZymqCSGbQYoKEzOrjsZSnF6z6EwGmGShsrqC23/6ENtfXEV454ZEnrD54tOlkEYiaYpd20JYnxBTmcVz5xHPzmKX5j/JQIT5tCO3RQPGF5spbDGxS55K5mGNRks3boiB0MYX19BZfowCepLD6hosZdT504ki9KlZdh0JO5859jIqC0soTs3CrUzIxCwchAg2ttBZXkHzwQM0790TEym6tDKCoV6vSrzO6m5DzFloeuWHCYw4Q5QU0KXmtjKNUz/9mWhu29N19IoO+o4Jk9r+ZICy1ngGouXRheC4rklrsvQJrI8x7eynm7PKpFYdcJJnJs8M/+8Fxg1p/DT8kazaVCj3ct/Y2AsDsTOnjo9d4YFRQNAN6UIEv+BCqLM8p7jhhl0MutvSGDO7bfS2Gug1mui3O0K7ZyHZjXqIOrtwl5eBxibCzq7YydNFlOcXJUKN/gB7Tp/Fie/+AM7hgzD2zKPrO+iZBfQZ+q5yTWSKRqdESho48aIsggUsG8lB2IXrWiiXfWEpcBIixfwQFuq5vMhz2BTVE0I5TxVlNOXmLW5yWo6Z6zHzG6IyKqRJkFuD0JXa4b6jaZtKKz+0DRlee8UEUN1nLg828aTol+aJZj2zqM6lFjljWGtkBRBqw5hcdycsgBx4DUdyeQzY6PeQZ7hposqJbWcH/va6AMJnlz5BpdtFSSjPxKQqkoZ7RNt00HBqOPTuezj9k5+gWa5IdmeH1ERmBiepgHoCQsaxMA92QABBih/rh7Ff472snEqaNzo09ssfW3XthzpYBaqUe7u6VuPNDpmSUUOnDeuGoFD2SKVjk4aBBlu5Jo4mJSobcjTHzL0uchPEIcjMcwKF+cZnTUdL6JpmbDQ5BHPD9//cc6RBYP75uD9LMLzK9+P5xT+rz6vyQSXeIV/3eioq02vW7JyeDQEhwajyaeCUkHq9kFFn1DLz3ujPL9+PJjOkY9qUGym31U6vjyiKxfNBhjycLqqyEQZrSzGWUbmZPFM834fDGAbawzEHMYrhUhdHHwnqktluNlL4HnFAjM3NZawsP8Ljx/dgDqi9j2U4wqmaT18Xl1PKDFEWIJQpIXMO2VPPJ/UWDMuHZXlwWG92QwT9BF5xBuXqIiam9sG0a0jho7PbFh1xHNDFtw3LayHp9pF2ycSg6V2EKOgjoLEVASmzm+cWcPDgUdQqU3CdkgC7KGij291Gc/cptrcfIk124LsRjh3eg/0Ls1io1zDohYjbPYko4hpOerEAQhpnUWxiGQEsg7M7ym1YBzGWjUwm1rLKEZmJjHxRh8xBSs4SlFxzmhNIlI26DgWJdlH33bTIprEQDFKsNLt4sLEjgPDe8jaCgQOHMqnqBA4f2oe5+UkUzASrm1u49egJjH+5ua0bXJx06U6TnoQJdVRnh/BNqodZd1joPMQoAg3OVN9KLTQleFUiay60vKfFM8xmcPnQXGO0M+SdrHGNX74oyXEOAnKXSUUlhVVz9MVmOZ9GKqCZozoRs8qEUDl1CuDUG4iYm+gfzW7HMKRTH7LiSDhqSunPNaIXDDtDelHye1NqGeUcdU3bUGCRk9cR6UuxOrSGQGV6K71oftgMNyy1SfCtcLGSSiJnxhBQala5vM8R51IOOTm7tEeaxtmyWWrNI6dUFOiy8yVuVgQb+abK3UOLreWacTPnSweMMmOKHFal+VbXVgC67gIprTCnjwYGthJT51+bu4Wpj6qPYzm4xp1ZY5jiwsRcQk4bU0QUA6+vYvveHTTu38POg/vIGg1Y3Q6qti2iXNMgkFaUBxFFE9QIbc2QPKueZWJQ9FHbt4TpQwexePQwCnv2A7OLMEmHllBgmvno/B0B8Nx4pPOhbhInqiyYbE/43qUkEmrYztfXcOfff9wOl/wAACAASURBVIv4/l0cKhZRI5jlVCAMhWZjlouqqEgCbIcDdAoeai+dwtzr53Hgrb9FOjWDvl9Ei907UrVoOUtBcRyI2Qo3aWZSMvJD9AFJAiuOUIlD9B/ex7NPL6B54wsED+5ghoHidkFyw0KzIMYxW+yWzi/hxPd+JM5w1uJetAHJHKXbKcG753nIKOYjn95hh89E0ItgkJ5bdNEjsMpClLhRdzrwGjv48t9+j4cXLmA6akiAO80/SLfiNrITROi7LozZWcycfAWLr59F/cARFGcWpJvP1lNfsi8Bn4Vnr4XeymNsfPO1hFWv3b4JN2Iuj4laqSQ06agXIUwcoDSB0okjqLx+EtU3XgNmZ5FVagjDVIB8IWQTQ0UNyD3j45ZQN6d0vmWfeYghktUVPLt4Ebd+/VuUOx2Uw0ACYqmj94o2lqMMq4aNQ+fOYe+5c5h/4w1EtUk0OR0k0ZFbXb8vOpsJ0hhbTew+uo97/+P/QPvmdXhRhIlCARMMxUYq03KC/l2viP7EJN7+h/8VR97+WyTlGjpOimaBjsFk53GPZTOOJhx80thQkpAo2U9kHUkRzPpTORjm1HZFB6V5Va4lUxvCsL7JaUoEg/oacQ/kNQrYeCO9C0DFhEyy3OYWnn1+BRd+9a8ob+5grh+L8yAnhCww6Pi7RerpgSOYPH0Gr/70F3AX94rjJxsSytGVYQN0R2aNTp1GKpNBNhvsiq8oib0AszwrNtZw/y9/xvbnV9C9/jXKliO0RR7Wsk9YLnYLFoJKBa/+3d9h/s3zyJb2oO26aPBDRH2hHLnsmOojVWRNzPKMaRWVYoJ8pa1N9B8/wfWP/oLG7esoBZtwmXPJSZccxmTEAH26AacxBp4LlHx4tSrKEzXUJiawmw2wE/aBzS3YOy2UeyGiZhfdZhdubRITcws4cOwodlvbuH3jGiqOgbJjyjobCDAx0Dc9DMqTOPbBB5h54ywG+/ei7dpo8nqlJrysgConYNRjPefPONpC1b39diqeuEuTZqxUa8rxT4PDfG+mxmnsINU6OD5jqgEqdYFMQGRupZuIqmkx4Pklmjs6R3N7YlYx/0lp2jgRoIxATSjZoIvFZcnUDcG4sY2Hv/0Ndq5fl8zYcpqiIsVeJk28LZpnHT+BpbfexvTp1+EeOIgmTGlCcpKjTkF16ud5wblcXx3i6ucqoxcWpTQ+UVM75cWsJmuKNJ23rzVVM/cY5SSY00wNsfK1NAQN41EIY5FSMhnhtdVntLpNOaXxOVw0XJ8yvZeJ4Sgegj9nqKPTE64hyBSzD3V9RcetA9dlD5DGu5pA8n9ChdUUM2U1YghbRjLLEMGP2yj2m3j05w+xfukCiqvrqHV7mFCjS3EN7hkDNA0ba1lFtLUnP/g+0v17ENRr2AwZP8Bhgi2uwNx/Qza4pRtUEGlKSjHiC79G12VEhczBjqq1tKtvPhXTBiZDADleT+SlhW6i5JrKYV2op4IEgzmQFnaS+kHamCN38n2+WcI1MhxE6Okf6wMuDzVZ1FNCGsvlvgh6kp9Pl0egV00aWE8LmNT+Crk+ScAg90kd6SA0TxlscCfVUROcaOWGRSKVNiVM3bU9oVLm5jB8Pqjl7MSBfD++6BUiNZ3QHwkEFRjknyXmQjcx+r2eyIpcx4djeWIKRVf7mDmBnKJJHnOeTcipoSMAhc3SbruHVquD2sQUPK+IKGRY+0DA3lTNg2sleHj3azx+cAtPH91loiBKHlAseXL+Oq4BGj8XHNY+zLWNpekv5kN6+sOGDRsltuXIzwjCAXp9XqEKSuUFLO55GWahgiAqoNPpotvtotfvwHZDlOuxMDUYh8UxdtwfoNuhHpLTOAuzs3OYnZ3B/NS01KM8p1w7RhK3sL76AP3uOrJBA9MTFqYnbNRKBRRtelVog0ip602JII+DRNgPDKT3HLJREhQMgkGy8fQgjqtVSm61DymtcEFou9ypgiCQGkBlfA7EsZ4yMDY7A8qbpFYko9MWtkQ3YubgY1y5+QCP1ltoR4A/MSWO7rxFBw/uwdxcXeJ/Nnd28XBlE8Y/X98S2voodU8VvwI8tBuWjGe1W5F8pRjTcfMhn1g5uCnErg8p2cxylzcCIrUMuJgE0Gk9R96hGx/7D9dz3v3QQCUhiV20jdohkP+xuAeqZyM3s5ECXgMk6WhQ18bJlFBCR+5ReXdU3r+Ov1CGDjp4dKxD9FxB9Vfbmfpc3FTpODl2pOjpofqechDnE9H8dwk05YE1drhrUCuHnOaRq85Q3tVSOgNd7+murxoNKAMfDbU0YBvSaOVsHFEghqJinbmYayvzQ26ozTQZzaAshoX2QDDIiYs+pER8z41IB+Lm4J+mFXRnVwJ8HfSry5IhPJamqHry8pwdsUPR4JPbEilPNvnVQQ/B5jraz55KrmC4tir6FJOTQrreUuuogbByW2JQr4PM9ZB57MKXYEzUUNmzgPreJcwc2IekOiERCbIxyxA379SObrKy+VeAXe1B1GTaIgKuMszj2SN07tzA9V/9K3p3buOg76NaoOUP0Oz30SflpFqRjlMv7iL2KzAn5zH32jlMv3IG9eOvSnD7LinHnKQamWwcaRwgIc2A9AvLkq42WyvMqGRIMq9JOeij8+AOHl34CJ1b1xE/vo9ZUjd1DEZk2ehZDhqWh8Lifrzyg5+IM6w5u4AenfjEfCEROqpFDgfBfpyibHmiiwq6gQDCAqlW4kAai1UyKXcTQYRbH32CRxcvovD0FtxOczjJoWttN04kzLhDHdK+A5g6dhzzx05iYs9+0fzA9ZF5RThJBLPfQbD2DDsP7mD15pdoPnmE/voaKg7dG114DHEPY/S6fcR2Fc7cIhbfOoPKaydgnzyKjuOiR0Afk5Zrwheqli6+JFuIPkc0xzFgeQZKdgaz28TONzewfOEiHn34J0wPUsmjA6np7PLbBjYtB81yFcffew97z55F9egx9PyyFKQwGENiiEOZRwDFBgu7pRvruP/L/xNb164g3NzElGFi2nFkChakMTajENsFG02/iNM/+jscfvM9lJf2Iay4aDgREgJXmf7b2oFQQpDEqInFq6JB2jLFUCNPur5RJKvXku7mDwGibhCNOlx6jCg0NCEUyf5IAClxm5oRUaGxDCfROwSEV3Hp1/8Kd30Tk71AACGZAPy5pIzucF9ZOiD61NM/+we4e/aK6yA5HeLqaiZyiDFfic027nlUS6a0xK4UgShG1u1jjoG8mxt48PFH2Lr6Gbpff4Wa44mhTNJXroum46HJrKViCSf/208wd/48sv170XQcbEkcizI7cQwHFp8DTpF03hUpj8zRrdKtrttDtrWFW5c/w/r1L5A9+wYWGQmMrpC4Y7Vrc8LZ53QMBLHKZIFTPtf3ZVrZIa2z04Efxqjx6+MUnTCFO7cH9f0HcfTUSexubeDmpx/DCzsoDtgVVvsM+y+dzEbolXHou+9j7vw5uMdfQsf30GAkkDzPBsq03SG9NheOvlhQP3dWPf8vmT+WA0LSkBR1S02ecudJ4azoKBLFwFEa79EUUcOt4VSC/3Jc66qeRbGoNxNxyeO+LT6P2mClYCt2iIAziQahW20Bg+0Gbv3j/4X1z68gXN8Q19KqisZFkKXYGCTwjxzB9Jmz2Pv2uygdOYatJEXIOAsWc1rjJ2Y3efGgD1oF+MaasTKVcSEMIA0GRY+b6/8UKpDPpiCigonSjBUVXc6C+nb4PTR00ZTM3C4mBwFyZ3JwqEH8+N+pO6fkIiOq51hnOi92NMNKXC31xJefVaz+tcyFgFAYJXrKKbTYjG7lpKIpCj7fX5f1MIt6M0YRISppTwyXNj69hOSb2/C2dzAl57ZyDA4KGZooYDn2sXDmdRz//nfgHj2IbH4GDYmY4L13pIDm96f75YDyFA0IM17GsV/jk7hxfWv+96r2Vzq4nBov1yYHWvljqhvMeb2TT+LyCfi3AUIVZcYbkQM91n7q54wmirqxlrPa9COS6wPl62SDyWmhim4uIfRSs2l1VD5skKZ+PstX64Y6PBW1JhQzgeoEhJy6RbymeqIvdSqn9xkne5xI0uRFgUm+DwGElmok8sXpuXh40SGWJnoMTddfTxAq0FyyeTmF4qRNyVn4S1AA606618rP5xSKxpK2TLOyjO0++g0k0gSSR1uGjCrHkFTObreP3d02ipUJOI6POIqVftBMMVl14ZoRHt+7gWePbmPl6QMUEMCzMxTLHvwS4x4KsD0Ttkt2IsEsX5G8R9tx5HPxcCezw2Z0GiVKQYIuJwBGBdWJJRw8+CqS1EVzN0Cr1UKX+dCDALZvoFR34NBjIrPg0FYzNsQpndeI635ysoapiSqmaxWRSZBS6jmkoXewsf4YUdCAhS6m6jbqlQJc0j8RS3yUw/dIYJ27rdIB2zYk8s2zCIq5UgiQCQipftb+ITJ1Vg8NnyM2WFjHchhArSevH2sJZikSELoufQ4M9Ck7po7SLYrMr92PsbrVxpXr9/H5zYfoJAUMLB9+rS4mk2Hcx959c5idqcF1DLT6IdZ2aCrz1YbMktReMwbkhJ+uDGY4LqaxjARZsterTU7SLBpGR6hRpwKGw86cgIYx3R0XlXbpyrVfUoPx4RzLfcnFu1w4/HdcsES9eWB8LvhVFrgK5LADKO9BACMXtA55lmc+p6T+tZ3wi4BQPdlqyqke8ud//xY8qBYQtWJ0FhtKDZ7rNw6ppWqH0IgwzxHjPw4R3vM/MweG+eeU2aZe/Pl7yd+jShMbyRnkz2PUIsVYZQGo4j5e1E/mn3ecJ8+9LjRUgDy7+5yuSh5LDgilgND3XgNqRVlT9DzZLKUI0RNFbSSjDvJ8m9aOacNQzhRRFMmEmZel7NriAlXkN+m2EW5vovn0CRpPHqO5vorO9haC7q4cW0Jx5oHH/EPXQ3GijsrMLIpzs/Bmp2HXJ2DVKihUSugbnKCpRoGYcwxF3nmrgvuz0mrlz5MMISLqwkzUbQPm5irCh3fx9a9/hd1b32DeLKBkKD2NmhACRslHFwkaUQezh1/C/MuvYOHVs/D3H0JSnxGL/l1uQnJP1GQrpXlNvwefLn50Y6TdOT+haQkl100TFIM+dm9/gzt/+j3695gd9RRzrrpOQsuyHUR+GS2/AnvfQbzywU8wcfRlZFMMRXcQMDqBzqkiCFe+dbyXwnpn0dVTgNAqeuiL0xfpYymqDI9PUqx8dQPLVz/H1uUPhW5ZLtiY8Euo+iWVs5jE2AgCJNUarNk5zB09hsl9B1CqT6E4OYVifRpptyX3c/P2N9i4ewubd7+B2e3ATRJMlKvwHQ8Zu429PtqdHoyZPageOYaj77+DyivHgP2LWOn3sd2j+ytzs1zUXIq/SSNKxDiJndZ4YMOj+1fZgTfoId5cxfLlS1j79DNsfvY5Zui0Z9HRTzkgdpjrOVGHsWcPXn7vXSycehXWnr1oWy62qbe2fNUJZZxJlsokU6hurSae/u7XWLl8Cau3bmHaMDHveQLig0GM7TjAtmVhx/exdPY8lk6fxb6Tp2DO1tH2uVvadPKRTCgJNOa9IVWfxjrs5JsFoaGwrGPY9oBCe3bhcyYAi+68SBqz48sLY7VXKA9FruOUWXek+ZG+yQggYVOYICCsMAOvsYXlz6/g01/9K9K1FfidljjO0u2Xjb4+aUXUK8ztQfX4Kbz+s7+HwyxNAh7SNJktabOxk6nAXU2H5/Qn4Znie+QCw+j1MEdTra0N3Pv4I2xf/Qy961+IOL/i+MgIGvm+bYKlFG3Pw/Ef/0SyLtN9e7FlF7CWREI1LxGQkM5L2gbjASgmJ4U1jeR9lBkXEkewO12s3LqD1a+uYe3KR0CrKVoSn1TxjC6/Kq+RDRM6r8qL71soYqpBw+Kd65GuiqTJ9alzhKGaIIeO4KVXXkF7fQ23Pv4Ig/VlmK0mqp4r95E5swz1ZgTM3nffwcJb5zH1xmn0KkVs07StFyALE/gpO/AOMotJpv+1X5QLENDwngrlUKbLmgEz1BGpwlU9Q7qBmYuUxMhtdF6NzpQcEI5+pywhkWtMohPPIbKIlH6LzRip68kGoFNtSnMdG+lOEw/+5Z8kR7WzvIxynIibNE3SyK5YjyLYBw9i4tRrOPz+91A9dgJrIaNqqEEf5f0KIBx7n7Jf5/nIYw3YLKMtIKGKkm5I01hHYw8BmfJS181Ksk14DZSp3f9bTTDuY5BPHl+8Y+PA58UzXIGT3FDqBROgseiFfIIjBFRp3KsSQgCh3Es9/5SpF+8FJ4TKNVXpJBVAJI09YBSVnaJqDVC3U+x8/SW2rl7ByicXkC6vY4rrlHtDwUBsm+Ig/KxfwNyrp/Dy+++i+vJROEuL6AkIZWPMFjkR73VA1gtN7LiYuBbp6vP/8OtFgKiut5pyjmul80by8PoNCcDqbxQg1FKUMWOZIa1UDz3ye6qe6wxxwprzefPCYZ0yzHMcrQcBYgTBNAEUym8+JVSavxwQKhA4mmLn+7AIhYb1r5pg0BFZtIJ0yo0TrRekwQoZXZwGhZLdN84JyOs5iSLR+xKZdYyU4CSdruqdqDcy8NMNRBVPwRep4koalp8ffPcuHUPZgOsEYrZDyprnFOC5BThiD8yJWV9oqMzoLBQcAX/FYlnM3eTMLjDXUGVCkoZOX4qyz6sWYn35HjZWHmFj9SmQdEVT5/qWnNUefy/acIsW2p0mur02wjCE7dgoVSrijsomdkkkDIpu3elF6PYTWG4d07MH8dLLZwUgLq9sYqe5Ld/D4nnkF2FXJuBbHsq2h5pXgSfTTca2MQc1gO8VUC7ZmKr6YmQosXsmwTuB7iaSqE0eFYpeCt/mfhSKh4ZfKMiLDS9SZtlmdRilY2WwCxlsgwAwhskJK6VcfGnf4JzNyOdKprlkk9DDRSJCHJjcU9kspLkPWSQO2SM8S0w4pQosvwrTKWF9u43rtx/hi1uPcOvRCqzSJKxiVXSRvaCDVmcHCwuTmJ6qoli0EWdAO0xh/PKL9YwXMwdRIzCnwIV0uXSIfB7TqugMRHZaYCqZJpz8aX1gPh0cC2sdTu2E5vm8w6ii+v11ziB/voqg4DNOoat2bZI8FNUhUWGZagpIQCiTLwGAsi3IriAAM5+8aecjtZjUdCvXEY6ptbVwebRzqQU8Rr167s+6YyURFnoqpjchtcGrv9NtvzGKpw7LzikL+sep5qHuLumdLXcslb8fcWKG/4U2KNamN4ruqDa5ITlTAx/lsCXgPo/i0A2BIYszfx40aGMYQU4ZFUAoFBX1/Yd6Sc2nH3boRHOpO7R6R1WUpeE70xuPmg7mW6w1YDYa9XKjNy/5RdQmcmJIHjo58O0W4jbzatoIOy1EvV0psshXFyG+eKObsDwfTqUMq1qFWSkj8WwMHFvpl+TQlKukMboOCh4TNqjsN01MEg0pu4EFAYQ1dr231sXp89pvfoPN69dRDiPldMhFqrM6zVIJZr0Kc6aKuUNHMHvoCEr79gP1KXQdlQdI4ChUCD4SBO1scgjdWNGeJDiWn6dgwWdeH01xgj62b36N66SrPn4Ae3sdcwTPPHsZGGsW0LNd7PhlWPsO4OQHP0bp4BGElRoSTt0sC31mKwrwJijQE3UW0nGKhFon24bpu4jMgWhRrYxZixnq7Eotr6J1/z62Lv5RJpXJbhvuIEMxYyfMlkK6nSboOzYi34dVr8OscMNyRU9llYriwmr0uog2NjDYaQDtXXgsyGliNcgQDVLRpw64hm0XtZOnMXXqNex5/RSsvfMIJivY7AXYDSKlYzIdcZZNSKchL9/is8Q8Tkfs7Muugayxhu7je1i5dAGt6zcQ3nuAGo1LqDstqHvB920uLqJ45DBeeustTB87hrhWxy4KaMSZCLeFTh8nsNgRzFJUix68OEDr6hU8vXQR33xyAbUoxhwjStgFzmK00gQt10ar5MPZdwDTL5/AqXffhbswjya76BkLCzFo196c3HO4z7G7KjNi0QvQxU0AoZAyVdGvey/DtZQX98MmVS6DEpqQI9coCvsql5F5adSe6qYdpzTVwQDFnR2sffE5rvzqf2KwvQI3aKFEcxY+m3T4pXuqaaM3OYvysZM4+4v/Bf7+g9i16fqo3AnFSEByVPN9iSY71CTxnjJbciDPwQz3pe1N3P/kL9j87CLa1y7LhLBMMxaO0zg5sWxspxk6no9TP/spFt95B+bhg2h4DtYGCYqk9SSkKyoRFY8HUqHoMMauPQ9R6kdLaQY/jtFdZ4beXaxe+VjidtLdFgrdjuSW+gSx3CMLhjQ4eGiK8QLve8GCa7J1YqPf76KXRAgLKaJaBYOZSUyfOIH5l49j/6HDaD56gpv/8Qfs3rmNeHVFbMkd2xYNXmsAAYTz585g8c03sPTum0gmKthlU6cfCL2UVGyahKXG84DwuWbff1JkywRJwIIChIrer5q0inmijTCEjaKfIRV1pYDE/83aez/Jkl7XgadcZtl2r/vZmffGO2AAECQMYQSSAklJu1zGktxQhH6Qftj96yhSsRtLSgQpSDQAMRjYGQBj3zxv21V3+coss3HOvV9mVr2eGZKxPdHR89pUpfnyu/fce+45QRwuA1tFATjbZ5Wwq6tBg2rKjZkgTZi3p3iZrB7EnpSTngpmLdKben3c+29/gcc/fhOH1z9CK0mxxVlOzp+Bs8hTLC8/hforr+Cz//YPsPvZL+DeaKL5GALPEE4yNf+sO+iA1NTt7dd0/8zTL9v59fuWqtuvWFctxCR22pQHFaTeQx6QjWpkT5zbCYRuVUZoLeQRAa1k8DKP9RaJyIIyQqf6SIE6WhgzCc+1ZySFrmMAHRrrzGcIvUhcJisg+Cs6OByTGSB18xTNKunUS4xvfYTjX/4S73znu5jef4gLVEpkUaseYx5VkUR1DKM2dl54Dpdffw2Nq0+hsnsOU2oRULSOwM87IyyCpWQYMbbw/Xlgnphk0LCQ/6yWHsI9s7anKa3an2fMoixPWiukk+2gzllQFDXarDU9bB0G+q5dd/sIXn52iKYqm83mFmYWi9eehUEKMPKDMTwIwGjUx2GbBGEcUFoux1072InYSUmZXZRNB4Szufk4ysOZTCXzllQu5nu+NTQs72WerjlU+VPzcy47Cebr0zTFKB3rNZTvcmyLAFBiW5Z/qSOlQirzPZtXbPC+lyuYjlNZVNHFPq6WEElamTZcfQwGXQE1eohTUCaOm6jTAoZFwZSxiWytWF7OFOlTcbCcYp708eDudTy6fxOPH95Bo7ZEu859mmrsC3UIW+0YrVaMk14X/f4pRsOhuqDtdlsAdJHM0BLl2dY8cwWKUTU3zuPCxefwwsufx2l/gtt3HuD49ACT6QCNZhXl+iYW0Z6K19vNNs7TsqwRo0ZV/tkQ6WyIqDZDKwa2mlVpCtQpLTKjCu0Ew3FfxdhKeY5alR12sqsmqC3nmrFvV1mcrmDOGRACvor9LrUuaExPIRnOUjKCE+SZtkjYAQznBC2ACQVqylXE9aatXyo8z1OVrSRSSHs5CoBK/bqOo+ECN+7u4+e/eh8f3n6M+4c9dHYvIGptKo+i5kg6H+PC+U1sb7cE7pPFEr3JHKU//+nDZQBytvmHR9IOUOBND5WJG4hax4ddVDr6idiCDIBQ4Ub0QjMiDx48tolSwtgGJk3tySV2gzIUH1j5+DhsYMKuSiz/2jyYVPDy1xUgdNqoAUIqJBFJF4Gp0VYCZVQPovO1jWoawGkwgnawGzqDxQ38U7qGtuEUq1J+Y30DFKjMZv5sY1Iy5m36DMOG9wwS4QVVLft7sx+w9CqvhIZ+m7ZOf7GVuUofvs/DU95BLHYFM7qoBy369tkmt6q+pdPKePXWhbX3lc2wRCcs+XDajs8yhPfPjtxpLvx+NYGq+/S+I2+Im1U6p6oSaWdcP2WTtJan0UIzKfNkgvl0oJ+RXhh8PDmrtOBaqtWwiCLMaiQl0IphKbAmASXjafgheacyA4T5dQzXVkWERQWNEqmZJaB7hPH9u3jrv/93PPzlr1DpDxAvy4hZFavHKDWaICBsPXUZWy89i92nn8bGpYtAp4NJVJPyJP3YZuWyZqu06SZzCTQ0arFU8oJUNIMTQS83G7NoGOLxL97Cz/7y/8XiwV00+l2ZrHdIrZ4v1P08pT9bu4PomefwuX/771C/9qyS6Tll/Cs1mcpyTVFinubLy8oCS/oPcj6HY7ukktD3jV5cshSZobVcYoO+laMxFgcHOPrxP+D43V+he+cecNJDbTxVF4SbP/9uVFpgQKvliqlKamyWAYmeQhQBIu1uNNYsYadSRTOKEZHqOhjhZJKgT7pFu4P27h4ufO2boo9tXnsas80WeqxYTzhbuEA7aqoqx+5mMp2IrhQ1yauvizbSKAPt8gzDWx/g9L1fiBqV3riJ6PAQTeqiVZjsULCiLIGE1ovPY+ezn8FzpIteu4YB6YrzkszJKcXNhJTCLJXZTLYcm+0G2kx6b93A3TffxE++89donJzi3GyOBoPccq5u+6AeYdCqY9Ruo/XMM/jyt7+N1jPPYsiq57KK+VxbvaqqpAhR3InFt6WLE0nMxr2H5jTQ1Zykpx5rBXglmIE1EL7S+yziLEiCyWRk5sMEhATErEzPFthcAlsUNOn1cPDWz/Gzv/wLzI7vozY90dqLCQjpWUthkWqEXueclEa/9L//CZrPPY9Bva6ZNwYazYyRKkhA6/stwSI1rVndpDUHRZLOscVxfIiPfvA97L/5PZz+6PvYjGJ1CCusBjPZocT9YqkO4ef/8A/x1De+jujlF3Fcj/GQ9MLJDNF07lQdJjXsTkWiQ3H/ktIdu+sUUmJ8mySY0Hf1V2+he/Mj9O7eRbr/CKXTE7TBzp8ZsbOLzu4BlWXFPojqaJQaiBCjO+rjZDHFKTelpy4gevEZXPrC53Dh5Zdx/sIldD+4iff++n/g8O1fYXznNjabVcQx5zgiDKgsPCNlxAAAIABJREFUXKlh+7Ov4OIXP49nvvEVLLc2MCgvkU4TcGabQjflJW0uSE4O+XThRhcLimv3n0kZdzjOspnyt+3OBgitixESTJPe97GDjDcU4pnXVJ1eZxxl7944BZbWKYz3pmxq3niZxAr3SjKcmQzKT7aMdi1GdTjEwXf/Bo/efAMPfvUOmpMJtnhvWETCEg8o8rB7HqVnnsWX/ujf49IXv4zb/aHmC2WA7R/KWkL+4vGGxTRV3r0QwmeBHqaqrWnbD2DQO38ZY8UFvHy+XaMuHm0tCSoUawssIj+EcKFshOOJhlixqKysqNikEmjh3LDUcVfifl5MsbyswGJxppGEaIKiKY/dQX5WghUgNEeLAJLTWg0zjnwtEjTKC3RITjjYR/+jG/jJX/2N/CUvb22h2e6g1moqpoEFzs0tNC5eQOfyRVR2dlBqd0iWMwaYvLSt2MBickqbErIRJUznaa8ff7GjWsxL8v+nvkFIEHLvReuQhplDP1fPI8OIDfeyQKW0r7kqb4jn62xrghpRND03zQUQ/dr6eWmAxyr3Au/sEFrBwcZ77LkKwM9AXPh+Zkcmn2nLq7XGJIRj3Vjm2ASCkylVcmcCWyEzZ4HKGr82/8/ngFZKzNF5PuwqTafWXTJAyPouvagTa+7IciIAQooJUrnU1EZFRZVaqq3TKKZQSdWs2LgHKw+jAMoEaXJi4irdx4olPOYGlecbLVRYxKPqvazTSOdsYGdnF3WyI3jKiwmm4xM8vHcDjx/dxuH+A3QaVWy2IsUkFkDjBkVYIn0SDFLYjnsiASqB55g2N+MJ6iw2auyXqqeMKRG2dp/ChUvP4eqzr+DkdIhbd+6i2ztAMhui04lRinaQVC7gXGcDexsbEoLZIE21SkDfx2zWR1RN0Kil2IjpFbhATOXxyUzUV3ZpNbpFQUM1VudYTMdqWNRLzGPK6lySZko7HZQIxl1UR6CQ3UIb2dDEZiaK5KCQuR7HdaoV9Mecny+j0aaqMlmWM8UwjWGweMRBy1qD/g/q8n1wr4d3b9zHO+9/JBoogd72hUuI2x3FMd6WqF7CznYTnTa7omRczNGbzFD6s58+XLJqZAvS1TF94M2eCTNp5QZlZpVMGCjtzIvhs3thjtAfcgODxouWF1BQwPIWNE8io02GqqV3F7OqZ9FPhzmFlwDt51Y543vYDkTKqKvzOBjMGZguwuANukA3Dbuw0Umto2ibgwPCDG4VtikPBBYTPIj4V9VIM4qCg6MQgQtBK/DHAzgsR6yeeGDz18ooPaETF/gP/pCaHqmrDxofxKGbQyz/dwbwHRyaeqqZjH6cH2ORXutXQ5uFqXm5X0/hOlgQti5fBiRd/EaeNV71zIR1Athy4Mi/D3MPPItqSsBVQpl2B6QBcLaOiSeTSnHFqR4ZiTNeY8GAc298QJaJOsT8Oekw1iU0gQx+TkiNIQ2L/RQ+aHGMMjtIlPu14cDQJz0zLlngtntOwCoTURa9hwOkh4f48M03cXD9BspDKmXV0IxbqG9uIdrcQKXdRvPyJXSefRZVzkzVazL5pRfimCCrRvPXCOk4xXySiiZGueIN0i4WNPY1w2EdJaWdCQYXc9QGPTx8++f48V/+BRaP7qM+6MkCgYCNoHS4WEpoY7p7TlYHX/mjP5Ky6aAWy0SYd2cy5kBzCc24rhlBKnlJOIgVSYovcG3W2DljTZ1l1xmi2QL1+UKm7NFkjNGHb+Pkw3ex/8ENTO4/wvLgSF1KehMSzMxKC1WhuQMutQvyU1LGmI9H8i/DaCrfRc6LVaK6VAyPkxT9Uhlps4XOxYvYefoq9n7zm+i8+ppEPkZl4IRD5iokVbBRbyvZmU0mmEzGAoT1dhM1Ug4XMZoLWimM5XFIW4PTt36GyqNH6IwoAc2bWUW/UsWAs5e1CDuf/5yEZK68+irqFy+CpOT+soSR2tfmrcR1wHW0TKdoNWK0qiU0To7w+O2f42ff+Rss796TOucmaYXyDV1iVCujH5VxyEtwfg9f+OY3sfv5L6Ly8muYzkrU9cGMQ8nlqighFdHtlpiTKsSq6Iy0G8puM5mjkXV4/vPcMjTY5a8W6MAqyNjcCP0l0zTFdDpBOa6CUVo2ELO5fEa3UML2YoHNwRBHb7+Nn//Xv0T66Caqw0NslFkQYdFhjjkFj6I6jlubiJ5/Gb/+R3+MxnPPS+Slx6o0K8reMWKHMxQPORGpfp17brIrvEV6ZvcQH/7wH3Hw5vfQ//H3sFmrY4NVZxty07zEAYNXLdIMITuE0Usv4jCq4D49P+cVNDk36L6+BER8vsIeq7g0m4ptUNczXEFtOgG6h9j/8H3c+9Uv5H86fnAXTd7TSkmUdcY9dukp+EMKM+c45wlVestY1mtYbrQw391E46Vn0f7sy9h44Vl0Ll9CI27g9MZd3PvhTzC8fhvzxwfotJjQ1FCqRpjQTqJaQ/TUJf3NxddfxawZYxD8wijSYTAB5EisI4xsbi0DhasIRCEkzESFOWgBwgw6+N6eq2MadcPeNU/Yc0Box+CdFrdLCLGC+ySfCQOE7sHLqjb3Dynl2XhHXDFvyWg8Ru8f/w4P33gDN378EzRHI2wvl2hzNgbAw8kYvY1NTC9dwdf/w3/CU1/+Gu72xxL7qbA6vgIIncnhOCwDPg6AGItEYw5Y0AGbR3LrE/oMrlEvjanC8CCLpPBen1IYzkY41F3OD/AJ2Z9QHC6cBK83Z7DPAoQBXxrTJoxg2Fcm8OruMObJF9nApkCL5wMEZFme4ucgtkwFmPl8rejgkylmh0d47403MT8d4ApHLjobiNpNFQfLzYZGLhbqGLLQGoldoOIDx5ln+bXSa1eoKrxUXJcFpwOg8PXTOt3mYupGxn6tbMYtjAB5V07WDkGN066FMbSsyWDvFy62reH1j9AhzBoTYn1ZUSUAunx8x1Z98CazNK1wLA4KTewogCwvJqgnTUZIDghNNMY7hHMrzLFDmFA4xgGh8nQ2EbhO2QzRjG7ZAaEpxRMITiYJkmQu5V2JCvE8iJp0LKbKajNqVhDKRHC4yl28Rir1zrBr1lumkp4mSEbHGA+OMBzsY9DbR6934Or0ZTQaLdSoD0D6ZZUehizGUrAmxuYGvfzI9CO8oSDOEEf79/X3k3FPfnx15gQCrkvU62RGWH7HYigZDu1mW/k66avHR8fodbtYTgZml0e9haiFan0De5eew7m9q9jYvoRef4xH+/sYjrqYzUdoNiuoNraA+Dx2NzdxfrODvU4TTY5qs2WwHALLIZp15mEzNCszic2BjYdkKbXzKfdnNsLiCDUWtnncyRildIzabGIq3bRhk2sDRzomAo3MogQGNf4hJ1PtKxnzTljEGnAG+pcChCye1lttA/P8W2IercqSCclETRz2RrjzuIvvv30b1+8d4qQ3VOewFDXR2d5BtR5jOk+wsdXC+b0tcFqDSq/DwQn64wn6BIR//pOH2jVUSfYBcLEkMuFHpxcyeFPp0CvIbMMwSQn0Q30ND6sURsNcoPN2DPiiTqoVuwRc4E4hqtEUkmqG6nrx4lg1RIvf5W9Z1bM2amCCUuCEr2GA0yrPTkcNtBg3khVQcRAneqpFSdsgMnqpW134zEShAHcmQCiCQr0OK29SFQobkF/ATGknHyY2aqBtDAYIDaRZILaOWkaCX/u+AUqJ9/p2tgoITSHU28+ZEEroxZmct0AxwXoG1K0TbJYZRq8NADlscBmQ9Y0x8Op1HTz7tI6v77oShqFiqM+kuKS3/dh3ZeexM1EIW7PAIJO4Cis9tulrENp5/SwmkNfOijfnIrgGJLZBA9PQjZQgqM2UivJRKmGUTDFJE4lEcIA6ajYZBbXBZevKO7zrN9zYwrmgQKiy6sGmat5ohMcfXsfg0T5K4ynqlcgA4dY24s0NlJtNlDY3Udo5J1AkUDAzCWXabFA0hkPg8nhMFiipQxijySpYmV0YW99aEwRk9CGcpaiNBth/91d4+7vfBY4O1DGMZwniGeXqgf5sjiNKS+/tYvu1V/HlP/xDUVUJelLSKJclTCdTiQy0G0154U3nE3XgRe+RbCBl+8tYqFvL7vxccvikSm7UYjQ5o3R4B4M7N7H//kcY3LiFyZ37iMdjxOlUFFN1uIhvpPjra0SKrSxd0oOHvmz2nrxXhKiSlY/rWGxuIb50GVtXr+LcM8+g+ZnPoXblaSWEo1kqUQ8N05eraNZIrqPOCpXUEiQMIhQuqbKPU0cjTdAY9/Dgh9/D4c/eRPLh+4hPTrCh12BiVEOX1gZxjLTdkWDJ5a9+DdtXn1ZFnLOeE5pfU8GW65G+idx3qO7HTiepNOUlOukAvY8+wPXvfR/9X72H+Y3b2KXuGQEgZ6PKlG5f4IBAstPB85/7HPa+8jV0vvFbmC2pKEtgRgoMZ8do38JNn7c+wYIiA5yfoiR1ORIdayYP05DgBAU2S/6USrnScUadYzea1VQahKcJKrQWqfK8OLzP7uoc25yRXSyxMSQgfEuAcHb/JuLTQ/mAslelDiHtTaIYx60NWU/8+h//CdovvIhRq4mTJMEoTRHTG0tdDNrZ2LPNTp+pKZakPtpYAh3O8BAQ/uSHePzD7+H0B3+PTi0yQOj+jASEx7O5hIRe+73fw5Xf/E00Xn4J3biGR0mC9pzKnLnCIncHzkcq0WLhis9DSnU3oy4241iCAbXZFP0H93F88yOcfPg+hndvYtE9Qmk8VNFIFjYS1OK+Y/ObNENfVmNsnLcZ5ejSBdSffRr1566htLuF8kZbAivT/WP0b9zG/FEXOB2g1WLFXOZSSCsVzGoElB3U9nYkepVUSxiknBklm4ZVZqa/pHbJvGsloV5Prp/YuwSOfW1kHbQgppGDQtuB7fs2Sx0kUTymKSFYfXXFhGCSnUcjREG8xuXw9S6035JateUMEec44zrq7OT/9E08fOMHeO/7P0C938MOhWXqddGXH03GOG400d/Zxb/6j/8nnvn6t/BglGDE+FKMrVlIyYXVBAjd69am8ihyxM706qkEQOiWfxZ3HByKISyLFi+mnFEMPmvuzXILrnW7ZqudqByIrHeo+F5cM+HdQrcrvEdg29gUsANvn5bkCITAYK6HmgFCzVRmncE815hHZKcwFNJ1dom6xhGA8miCBx9+JNXpvZ1ziBoNUUYRRyjFVZSoYs2iJhUrlY8YlZp7uMYtBSxKsptiwSplAssO4TogPGNdPXG95JOaKV04OMu7girWOBi0ESMDwoGE50dj9yF7forAcI0yqtlXU/QMbDXRKgszhIEKqryAl1MuVZYfS1DGu2yh6x7uiT+8ekOCQX5KgNF+YDMb0ukwY3jmyTai5bmqAGoAdUTftt8bZdRYY+woTqbsZLGzaICQzxyFnZT7BZuMguWEnY+L+yk/s6YGcy/u15vtDRmnp8M+Bt1HGJw+wni4j/HwCOPxifJF5rGcH5QPXjWWN2AtaqJcqcv3rkEBP42BJSgRJHEW72QfaTqQ0iXmU83GNeoRGvUaGvUqBv0TdI/2NZ+9udHB1StPS2Pt+LCL+/fuY//xYyymA2sKRQ3UWztobZ7HU898BpvbVzBfNjAYTnDa62Oa9DCfj1Cr0lKijfbOLnY3NrDbbmEjriIiCycdABihUuJs4BzNGnUTEpSSMRaTIZZpmaxZWSotyUasR6jFEaoU8puNUZqNUEmHaNLLuDRDvUx67ELMK+VBHAXyYRDr05j6P++1NaZNr4UMJMZLjr2MOb5Df8I6rydtQchOMpVk5gJkQFXrbdy6/xjv3XyA7719B/ePhmKgVAnQ6y0xvbivTWdTnL+wjWvXLkvAh5P+g8EJTnp9HJ6OUPovP3m4pAE3V2TmLxJga0Z/DGbJEvZ0RSQ+9UHdiBWIQo/FVSLz4JW37iPOArJjM5lahYMgsd5AzMqTDDznJiji1R16izBhNr6zAxU+IAzsM6OoSPVSytk2IxE+isIpdu05i5XPK4ZgGv4itPKZ2KmgVBji/qQqloa66R1vHsyG2t37MKhnGmXVOnNWuTKAyNkddkuyoEJwHgBh2BnXv8fKkpKDEOhDh8Cjn4ugZBQanQoHz5n6kxZm16CoLFqkVhTDvo6ZFOE1WfPM58jZHAHAB0BoUuUzuydKSvOqZpbEyFcvV0fkxWPjyEB/MHG1Kog2NfmtsGpUMbXCGYeubR1W4xLm5HdTnp7dRHbRqAbIByiKvNKWSH6e3YKYCYevoQBkA126eK8zmq+oV94lVCHD5NhZ6eY8THJyisVgLJ8lVngl/dzpaFaOQZSG88fJ3OSdWS1fUj1shhk3R6dmS6aclLS5g2J2o6Ilkoj5ung9WBBkzWeiWtKP8eTWTXz04x+j2u+hmU5QprTzZAo6tJ9OExwRRJzbwcYLz+Pzv/u7qF+8hB47qzTrJoVqQmPUCjoNTiVyzi1xii9njmj4TLoJ2xR8/lji5zHMMJ8maMd1tGgAv+xjevAIRx/exOn719G/fgM4PEJl0FeiHZd4TZiczRVUaFzMc6dIDRPyRkyZ7EhgpDuaYH8yxdFsjuqli+qqXvrs69h65hlsPPUUZruXkLY3MEkSARpWOIU3WQDgJ9W9HLxSCGmcTNQx3olaaIxHqJ4e4dbffxeHP30T5Qf3UR/20eL+UeNMZYyD+RJjzjfu7eHi17+Jy1//JqKtLczjOnrc+0gFZjd3QsS2ELWXioikIlJQg0bbG+UJ5o8f4OhX7+LRGz9C92dv4xJVy5hscTZqOUN/nqBHm4c4xtali9j52jex9wd/jHLcFuWFqmGkW9K/sFQlG4OrTxQNDUsEQEgKKqcIA3PC5l0tiXd5AQOE5pqiJJKJdiKBFILLFBV246lky2TZ5vSxXa5Ibr7d72P/rZ/jJ3/5F6jcvYP2yTHarEiTWpSMMaH5baWCk40t1F9+BV/+4/8D26++itnWJk7TBMMkRY1VcFWkU6FUUp60/hasBpP6XTIxl2WKKQHhWz/D/R/8Aw7//n+gVamiFVENzjqyXLN9qhfWG3jt27+Lq1/9KjZffQXDRkNiM9XJHGXa65Dm5MUM7baaQ7aiCoV0AruEdisGzuaIkgQxRZAeP8Do/h0c3riOo3u3cfjwAaajMeYJ5z6ooFhDpRShsrWJ2t45XH32Rew9/QxaFy6itL2F+UYH/dIcU1owVKqopnPURgkqwxQ1zjiyFM3OCQEmO/DsslbKmDFoxzWxGcbJVIJSFIGZMVbyHMisyRLaPM59Iu1O1TaTqndJi4wFQ5aP+mAFRonPNGgWLHRX7PULDArNYVkM0zy5j4MEIgup+4w0MnV3cEJAyKY391++HvecFp99FuTefRuP3vwhfvG3f4u428U27VrqKl/jIEmwX6vhuL2B3/pP/xee/+ZvY38GDGngrtkAiw1ZSl1gaYYOoUChM3jEdCgIuPEn2bk4W8UAISnyNlOpYq8rZa/HxvDvdcaQlpwL6hT/JnRWV7+X/0ugTWHcIq45hNhX3Sv+3DuEUgt1iSghT45GeIewQCIP7Efd2jCtb3GNwk52nswHuF/IX7dC4bIShienOpZWq23CSryILF7TUgopxtMpRpxzdZ0JWhLoKXWasig9nOHmfWcSzMfyyaacj/Os/iAH2WE8Jpy1XSsZhoR86ixAKHBjhfaVTzYrQkFgRefBnifN3THo+ehSrj9h19/q8+uUYRbrDAwaECyY1DtV1BhUBVAn8M4OHAGGgT52eG1mlOdm4FXd4DLHoIw+yDVFT+6Zx1CzYCDpxmigvBfcV5KU3t0zzRJmxQRaX3leZWfjxfvA7PNrmnsqMuJwPKKCrVYLM3brDw/QO7qPwelDLJMTzOd9iaxUqlQqp/c1YwkpmXVE9Tbq9Tba7W3Uqa5OYwkWCUcDqfYuFmMMR8cCg5ubTUzHfSSTIS6e38POdgfNRg13b9/Ee+/8EtubG3jq0mV8/rOfU85y4/pNXP/gI9y/dw8oUXmUuWQNrc0L2N69hhdf/ZJ8CA8ORhiN2S1lR3KExWyIxWKInd06nnpmBzutpsZbOC9emlHZfYDycoxKOUEjZn43Q20+BaYEhCOUF8y7WQyk9hvHaZhfsqHF3GgiL8XqbIAmErQokMMZQ1J8I2d3KJfXgKtGgZi/Go7hmib9lK8Vo0ZlbTYN0gnmLEBTNZZezSxgNlj4NtGm6TQR4I4am3jnw5t4i0IyHx3hdFpCZ2tL3VrGjd6wj+F4pNe7cuUCXnrpGVlgsBY8T8c4PO7izsMDlP78xw+WGgIWerAAkdeYvMpFbjM3HG8dBlEZih0Y3dIAVEC8OUXUkntjTloHjwk9k3lSlQjO+PNGg4OodYEoPhwcUBXVlNUy0gMpPEBQ6O3BIELDh0KAUKIYgfLqfoTyQc+VNLM2v8BQqJDaDGHAXcEqg4ubSXtIrAww5BXCAu8g7/TR97Bg9aBOoVNGQ+i2LlvgvfsGaIop3h30x9TI8XmU8C5hlgKwAq4pOrtbhS0qkxi1GG6bRQA6EqNgZd7B4DogzCif/s4BDOl+Z5toGOg2+wujpGRZylqH0IJMoLhYjS9X8LIovQoIg8WD9ioFQKN+upWVF7HN94prKawr8hmotjgnWGHXicmh8+s1yzbjDBCppwxNtoHKU1AZamCNhpnBtRCuXCoXvqHMsooLpG2Susou9jRV54yzTqJgMzTGsR5iCpVMl8Bo5h11FTZMLEbr3AE/6a6aS2NAEOCdCxDOaJfAGT8m4aT20J9xuUCDMxrHRzi+fRtxmqDN65XwOGYyAR6mKU5IC6zHqOzu4vJrr2l28ZQduWqEEmk+/F3SEWqRxEtI883TP64Vp4i7P5FoJOqypIijCHWqmkYzlMdDpIddjO/cx/DWbfRu35Zq4PhoH8vREJV0Is9BasBSJlrVLc6ZhsgnQZcKJuyo1OuYdzaw/eIL2HnpRey+9DJqO+ewbLcwjpqYcoiaIE6qsgY2SHOlohfXWxwYB1RR5SY+m2OrFmN2sK9O5s1/+Fuc/PItdEYDNJKpCb5UapjSDoIUwr3zuPDSS9j78lex9Wu/gWUUISlXMOCWVCW9N8aM1N4Z/YQqmjGr1koCn7PZGK1qgnKvi+TeA9z+u+/h7vd/gHPTFBuLhQbOOc8xotgCq4AseNUbaH3xN7D5+/8LNncvo7mxg0W1pjmpYTKVfyKzKXYX9aipYGD9AVbemdB5zq5nPjRh7fEycaKQaJo0fUn0UD3/9IqT7URZ84AEalQa3eCM12KOeu8Uj97+OX7yV/8Ni5t3UN8/RpO5Jwsa6QTj0lKAcLSzi+aLL+PX/tc/wO7Lr0hkYkRhIwJ7r4JTcIRCU0wQJWbACjl9/zhzS1LkIsGkd4zbH7yLhz/9EQ7+8QdSb22oIurFvjL9K0tI6w28+NXfxOXPfwGdZ19A0mxiyIvg94V0Hn6yu20sEqq7mbAKAzKfXVrpVNnxoMAUzZAXC7TmC5QHPSxOuxgfPMbopItR78So6RQyoeeeK5guttvA3ia2ty6g2d5GOWpjzkBeq2G4TJCU2P3nvHMJ0RyoJJy7pDw4izELze9ytpHz0lQw1ZiOHxvvDQslBLHT8VTHStqlfYRZ7exf/j+FGOW/SUdFelaGaT5TPjRzdA9r+Xrx+ULRbZ0KajEhdGcKYm0ZKAwJp1MVKajFZ4iA0LtBpsNFayYmvfZN0dSjGA16qt76EI9/8qbmsGsHB9gcjbETR4rB3VmKR+UKHteb+MZ/+I94/l/9DoZxS4qWI93XXBXRc2PPQ7wgEuKy06V5DASmfhWzlpHO2dkunHPkpwnyWIGF/n1nMAyznpOF6zAf6LE7AxxnxJPVb2X/0nuJDhVSAgOlDrstpDsoJN/HdgGjzIvaf4bwSYjrWdcxA/Ds3JKp4akCgeiCmYVZRswk5GSifPQg5HyZqNe6fpbIUtiDQISFj5orUqqA7ICWYkLytXPKEV//rI8nuqwF4GXcnyIgdBVzp2ga68uL7U4ZlSOBOm1GI7XPAA7t6maFjpDbSdnRZwgF5oNqvt/6rMCRF0RC7qiungBdTsPUcXk3T+8VQKbbnBEEEHyG3FT21/5pKaDl5Xr+dCwmojSjEBwtJwRubUGISaIkvGJKyFTWTpjz8D4ZG4xFr3D1pQvC8SrOLPrYlOYI1V2caAaRQjTVuCZrAxZux6ddHNy/i8HJQ0wGB6iC3bSxgF0trqIWx6jW6ihVYiwqzNuZ17dw4cLT2N7aU/dQ+f1kjPG0j/H4FKe9fRG5W51YwGQxm2Jv7xw2N9tSM71z8wbe/eXb2Ox0cGH3PF56/kUMe0O8/84HuH/vAY6OjmQhwfXF5bpx7grOX34Rn/nc1+VDePfuESacwaMyOI91PsR00sXubhnPPd/BRhyhxT2aGEIMnJHorKRS0rCdgzW1BT/n+h1jJTIPYCGPA+aMndySudoScPI5LnEel7OELIZaTsL8Qt0/MduMjKGcNCVLh96KZhxD2w6KoFE4xwQNOXJTkZMvhdgYLwi8af3BBgibIrW4jUZnB9dv3ccvP7yLH71zHyejObZ2dhBTw6IWYTwdY0Ll+tkUGxtN7O5umahNmdhpieFogmN2CP/sR/eXNXWOlCpo4WgGUFOk1jYMLUzjtQYARTBAY3qvRueox5Q/vXJoz4F3zPxikK5ooM+qhazSxpzpKgDCAFrYIZSJOs0UvcvGn/GTKnmilwbbicxT0DqW6ijpIQoD8PnmEIJqqK7qHoXXIpd4BRB6IFxTAw0bmzp9ei6d2BAAZKbWab+5UkX0ACIwyM3Hn9RiNasIJLMqsF6I5t/5cELevfNSaACCCnB5yZQAiguyuEmG9zOD+pzOWTzW4MJhSaehJ6OMrqmuhgyDvyfZaSbtOSC0Py8CQju24Jmm19XQU+Zy5d1FVlRY2SfVld1hMi+54VC4hIkD6aVUYrTd1B4UM1GW1Dqrml4IYPc5iLQwuVc1K1MRdfCcCSu5/Iy4AAAgAElEQVTZpmyS154t8PVqfJ7nmBJYSVCpKuEHBWgeo+SemcCRGmd+bFJvVGJlnZqMSuvDEArEtZpV+piwz2aqak1qwJyAQ7RibiD0UiNVsYQG35uVwkEfzVJZlV2KvlCllKbc0/kcw9lMXlNpVEO8tY1JuYwepZtjdkZqRrllBZz3zud9Q5dbIh4csidF1AMSbS9sCN26neyu1BuQYEuDVdKjLqaPHmP/+gfYv/ERDm/dwvT4ELP+qQt5lNDSOZrABCvM7PYtWPBhZ25zA/XzF9C8cgUXX30VO88/j/aVp5DUahjQ9222wIQeZJyTrHJWs669hsB2RG85dm1rNQ2vc22Mx6RxpBJ76d66ifu//AXu/vAHGFz/EOerFTQoMjJPMS2VMCawqcbYuXYNr3zpS9h8/Quov/SqgBk/xwwqMouPMZ9ahzBityyqIKpXMZxybnEs89poOkbtpIfr//Pv9NnsD9GYTBHTz4vqnIuZ6BxcgxTEqb78Clrf+m1cvvYi9i49pc4ynZ5OJxNOW2BZoXS1KSjLMV0DWVTKdXsXy7J93/PH1G1/AiCUVYxUitmtIYePhRaZuanizsDDxU0V2AaZG/MZaqddPHrnF/jZ//wuko/uofKoi2aVnQTOiU8xKQNjzh/unkfruRfw6rd+G+eefwH1c7saYKd0OuXtmbrMKFHO/zRuYPR1zqpxrbK3QKGC6eAUDx/cwvF77+P07V9JJCjWOEEoptCPr6TZpSuvfgbnnn0BjQtXMK83kBDQcsaS8YEVYzIvqmUp7nJtqxjhBZyU3VnuT1EViyrB8NKpq0vE87l5nyaJzNU1xC9QUEJZicOC7VtMt2Ik23VUlnUs5zWkUyptGiVxujTfTiYL6lrTO3LOrhmTCIqbzDGmhyo7zJqFK4m5Qb9NvheLTDGNhkslTMYTPW/LQnvlLMbKWd+zzqolqzbHxL65W1FIG8B1A9z5SOQMJaoEekEh2+J+3ol0uGIO96EHqPlO0oC5FxogdCEU3i8BQusQhkJjoxZJSKr+6K58CH/+199B5eFDbPT72IkqqFGlGAs8WJbwoBrhS3/y79UhxLmLEjLqq7jnVLcCLVNJdCYso5zKu2O0DqEvY95ZtK3eDSqC0io7KSqchHPjoxVA8ccguTBXH5QlQ9j9p8yeFF7SRk8sn7DQYywahQkxVDzPICNJxvcBELp1TIGFlHWGwr3zkRx1HINgHWljFevYcl/hXm81ZlOXZ7eLom4m7DbXfq9YkBWtl4ojFDUhk4tXLHSYRI8L6vMqQBm182MQYVYst9O0WM7fNmGkHBByHZppiHdPRbd7EhBqm3RVdOWMGmXK87DVrrfB5YSFWO8QFtd8sSuoa1dgTFkXzya6dP5OxcyVRXMKaujksVAkthoLTZnKejgn7xD6ZJOdZ1inpnRpHorhObSOpqmQkoZKKv5S3UHNhJPuztieWadYPs68hffOfMFtjIsdvPGYXbUJxtMEjXYT9UYsX73e4T4e3LyOce8x0skx6rUJymTDLMbqWtVbTcT1NkrVGOmcr1lDrVLHM9dexKWLT6Pd2tB+M5sl6J4coHv6GKen+/73zNGoSZ1ic3MDrVZdip/3b9/Ch++9i3azia2NLVw+fwndwxO8/877OOn2FN/rnao62OPJAjsXruHKtdfw+he+gWbrIm5+9BDTcSKWTBxRDGeI/uAxdrfneOn5JloVFiM5/jBTnkBPQNJZObtItg/jY7SYy0aC+VWajlQ0r7Ljp0IqR5qYUxqAjKu0oADqFYqBUWyOTasFEhYSeT0YX4m1OC2Tkg1JQMgZQ+toy03Bu70R98BaVbnHaLbAgDOhivMlJJOx2D18+uPmJlobu7j36Agf3nyIN96+iW5/io2tLQFCAnUxsvxTI2Xc42a0vZibIjzHhygG9Wc/vLes0Uwy2ywIBrlp03jewZ4e9ppa1zbsHBZi6P4F9qKLvahrR6BmKzqARj1y4lsbZVFAiopjVDJiF1DVXFY3KEhjoC+o0rGKGkbUDNAw2QimmTaoLsGCsiXUAqL6/1yaWhuhW2aEqpn5tnhY01wdE10HhAWhlHVaTgaYfJMOHb3QEdPjKwDpncYcPa50A6lS5IfgVTV7+lcqZgWgZsCSPP0MLmY0Br+8qhiZdsuqypnRN40iEz7DLKMdqwO+NfEc82/NRWOkdFToS4Zz9z3LslH3IdJL2n7lYdcbinoA/FUMNepT/klKXEnJNAUmSr+TOhU6gjYTY7MxFpfY6eAMFwEKDcMt+QkFB66LsPbkveZBiZQNfgZrCasaWlXGPgIY9INzQZxKxQomTOoVmMplKVTqGFWalBSvz9+VlGyymsTCBlVE567iyU4Du7bqZIfCBSvYnrQxcWPHRuaxFNygUlg6FUWR653AMNhTkLZKkR2xwASamfgxCTNQyu4bwUe6XGLCqjyTbM4vESCTssBOjq6f27soMTR+Oy+yKL8+8GxUPIIKo2rRpJZG5fQh5PxidZog6Z1gctLF+OQI4+NDjI6OMD0+RtI9wXxADU9icboaWrWtwSCwt4uNixfR2N1DfeccqvQB7GxYss9xbxaS5vQWnKuSzeSeSaWU4OiJR7ofN3Z1CSNErLLpfqTAfILHN67jztu/wMn165jv72OvHml+jAk/FTFJf6TK6N61a3jti19E/drzKF28TAcOTEnP0BwriyomXMTEjfdadJk6AXgqr7sSjWfnCZrjBPfe/DFu//BNLA6PgMHAhFgcjHAIngGAstLR01fR/sKv4cqzL+L8lWuotTfUxeuz61hhe2mRFakWKWmyBBfVzEje6EihEGZiX7kPmz1Lqs6rQ1QSACe+qPo5KEBxb2fnOIqlYladJ6hPhji5cwPXf/ZjTB91UTqZoh2X0YzKINN0EVUxiyMsts+hdvEyzr/wCpo7u6hETSUYBOpcR1yNPA9O8aYcrmcltFzTOTAZJSgEBZSSIXq9I5T7Q7SGKaKInQduyFS1llymiiXEZI2tc6i0NpBW6pguyro/hJl8jikexfklzkeSIspgT0DImc+4ShuSOSYUK+BcjQSTTEWPXX5Rj0lwEmhlL4QFB1LRWSmmETKLMVWM4hkGNCpOmEzTG7KpTn41orR3KlU/GgBzv5EpOCKpEVLcgd3xhDPMTOIkhGbJK7vcZp9D7y4Dcqwgq1PDB/+f8cFj575E0BBELQQsPXTkMTBXnRQQcdqhBUbrUNhMke2J9lXtpAINdWFzoSVS6MuiAXMvDDGFoJtJG+nnim20lqnW0MASreN97L/1U/z8O99B6e4dtLrH2Kmx01jCuAw8XAL3ShW8/u/+Nzz3jd9C+9rzSOqcUTW2hxXccwaH7dvmvZfVQ529k5a4Mgh6TKTEWLMWSzKaJbvYnI1Wh9DQZK6Q4NfAw0NGjynMmBuYCS2+XJjnn3LrFCo8bJOaGT7JAgj00VB8tg6hdfOC7oPN0oU8x/7GgI1lJnr2RWN0m6MKZ8So/EruGOljvJKsyNr8MtcK7eZ5QozFfB75voxjNr7mTCgdq3WJWewIoJ8xkR1yUZ8JUhR7n+xkh2sWWFRhZl/sOvFJnqSM5oDw7A5hGiicGSi0Dp7V3kPSEXCVFX3d69zHk7L5Ff3MxGGMHZT1OQP7jfE1rMUViwkbEVLBXR05o3YyJ7ECN8edDJCp4eEWWDbWQyqvjzlJRNFAMi24pBqsWQVLsExR1vI319YV9Z8zhBQP4+3nvmSNFOvu6h65gAmPx3Iqy7+5xzLOVmLrSLEAfbL/CPdufIBJfx/zyTHiaAqUJkjnQzTbLbQ3NtHqbJt68jBBMmVxvISrTz+Hyxev4tz2rux2GG8fPrqNg8P7mC9GKFfnqDcqGCdDjCecJyTbj7dgjv5JF8eHB9IeqbNQWWvgtEu7igeYJW6BVk1NtAo1XL76Ep554XU8/+KvIYq3cOfWIySTCaqYYbNdQq0yRu/kPrZaczxzuSnWEtlWS9rbpAmWFLShNgqDI62eGAcXCzSrtJ6IkKanWCwnookqD9b1YgdyhgpFZCjKVKsgYt3P1T74vE25f1cJCCPtS7y3UoIlKKR+AmMNi+LMWdwKhN6FzPOOBkN0OQfJri3vH/09x0OtHVp8sENYiTs46U/x+HCAdz54gG6P19WKjXxfYyvaCmWXMEkm2g3Yj6IoDkXSlosqSv/5jbtLVS+dOslN3giCgXhvbWXN8YWpFP64oJmiN9OHdQYDmGNSnFcywq84N8Nb9hKEYBB12dz1LqCSd4I7AUY7Am0EDgrVCmfCKkGU4LNk72X+iQUlsgIQCmqa4auCoEAqRUes0p5RLYoKmmH/KIKq8L3CNlMEgqErpI0wL/dYt4idSLFRcn56qJAVNx274AGwsaJhF8L0AuyOefwOBT6nBYV7EyiYZ1M2bC+x3y2CUb6Y0fpytS7buPz9CoEwC3iF1/H9yrpwhRkGft+CbqGLKRxpwZmS5axeSDCGXTmCQj407tPDvZFJoRIMVi4XC1UpybFWXdfVvrR2uOF6EOJD5HrRNsNEunTo4Tv9QsO/vs4scfBg6rSjshyyOEXhFC9hGgOErJyyiyBAyw4FK0gMJYwXzPHk8QcsyCGdkx5qoicEsrR1UKK4TNQNUMNmUTWKWomVxxmSGTcsPpNUO6SvTVkdMQFwdmPk/hw8mGz+wCqHJTPTdoqKQDKDPTuMUgQ2cRttHmGmgF1AJcfsjPh64xcGP/pRsXqsGV4TJGhWa/IPZMJMQAEaqqcTJIMeJicnGB8eYnrcxWwwMBVT7itU6Wo0UN/soLmzg+a5c4hoZN9sI6X/EStXHJtzq5XUbTiYyBEAc14p7D8MYDxHPsOUMaE4A4EG0+9kOcLR/fvYv3EDy5NTWWZQHIXHPVvONFM3rUC2GBt7e7j2wgsobe1i1t5QkYLdD844kjrM5L7B+60ZzKmy6XJcVueLn3POo2GJjQVwev0Gjj/4EMnhIebDgdaGMLsAXE2JDgNCmdW8y1ewd+Uqts9fRqnRluAIqaWL2oJRy+x8CCgTagzXEFXqRv9WwuGWPZIkdwq/D55rnldFCgOEIuyS4lUqy4C9xGvGrhA7SRQ3Is15xupogk5pjvTkAAc3P0Q6YhW1gmatgkbEwFfCkkkGf7+1AXSoqnsOlWpDwisSCiLI4THzulTnYL+TvTPONRAQVqWWSmIjn3tWMadIZiM0lhVslZtWuKhxjoheTBqCtFlhvnY5xhz00mRXgrPtBBEGmiYsArAIw3LtjDTqVJRQ+ocSELKwwN+ZUS2eMYhgOF1K2IkqopyFqdTqRjuVYTUtIBIlDzQoZoIwqYwxYkI05RgEzebb6qCwQMBZ3HQ+RZKO7LkkxR2cCeTzaB060RJ9bs06c9bplnAWbUFIKeJ60dbvnSCL6p/4kXWGWBghnY90VKlQutKhNvtiwdLiknmeemdGB1So1D3xvkZBC70rUZvIHqjURAHmPD2tb7S1Ml5UKabFGVXbg7geaXVDxeTO8BRHv3gLP/+rv8Ly9k00DvexU1kiJvivlPFwscRdAC/+69/HM1/7Fs6/+jrSRgfHU+2sBnJCXlA8Th+FCV1Afp2VaYRAKiTPmft1sejHrZPXOxfbCYCwaIoeRMiKsMZq5N43clDN19fIw8eIlZ11E/nbnLVTnsM9XrRn2q1Ywq9yjmqWFKdwyqgXc1n1N2V3Y9IENr6BeaNdWr0wxEfedHZEFqhJtYpAjzNjpsorqqrCH2nojMMsMJipvawl1BkzM3b+p71PlFzfg2TRRO9g01egjydjZvgodrRX2FOFHEQgTR3BHBCqsB9mCKVx4CqZBZVR5QceB7Pr4UDZ3t/uizF/PPcS+DT4H8aEwnIKOUXoDtpL2LMYKJ2hY2HHZ0X3MNNp+7P7/zmTzQU5jO5bYN6xQykwGEChzssLtKK+G+uAyb6R3+jXy73Tin0ymxeTxwRQqEzNdVyqWkeSnSmjnJoCf5hPVK7A4rGupxUuKYDHY48rZZw8foDbH76HSf8x5tNjNOozlCoJZosxWhttbGxto9XZke/gSXeIySjFbLrA0089hyuXruLC3gXzX02n+OjGu3j46BbaHZrMR2i3I5wMujg6PTSrLX1OMaPh/XQi0TjGCN6g0WCCXrdvQj68Vpz5i6potDfx7IufxQuvfAHnLzyLUqmO+3cfIZ2OUCulOH+uhmY0Qff4DjrREld3t6w7yALtcIh0MkSSjGXLUKWQG2mgxAMEXrQ004zmKUrlsUZVsp3Y8z2N+7hNnxVqjNnFap8VQQ1LUSF1Op1hOBpjyjlPFjLjOmq05Ihj5UVkBpAhwRO+u3+E/dM+egSPFPbhjPlkrEJrq7WBZSnCJC1jkpbQH87x8OGJvBfVMCusu1CISJKp/p6ii8GWjoCwVm6g9Kc/uLtkwqmumjjOmdCRJxkmhatq0cI6MlywNoNglDxTqPQUWouZCaZ5BOpT9FP7YFVEtAgmgzwgvraba9r3bO7P5gRJm0v0nlXKr0tyNe+4hU4h38M+LNAYWOQMmXFxix+hMxY6j6Zimgu+BEAooJY98Hl3bIVKWQSFTu8IiyRUJo3vH8b5/Ni9AhjwncwmveNmG45TJhSTC0DQ/0B5kTN6bcTO4Jnm4TyOhwJlhtyFwEzCtwh0bUP7+CRDmxp3VlUhbZ3kc5eFTqNf/lARNs68PTT26clBSDp0zvafqDlWbmTLwT3W2JUKksNOkeA94RpgsKJ5Ky0JpNpUQosqTF7VDHLKxpsni4Jrl4CJlJjgXWmTjaJwZYDQQm7G39U5WeUsk71m8j0fW9JAqpwCj1XvFbLY1ZaBOAGhcV85O0UK2Xg5RiNuIa40sJyWsUzskwPEGiKm9xhSTJYTAYByrYz6tIpayqtnmzTnzyoRPYTKejZ4T2J20NJEA8YcStaz6iCYxySgyuNMSJ0gltPWqvsiarhuFav3DCxhtoIBaK55oDp3SIKGALg43F6PMNbxmFebSG8KWlZUCbY0rMcQHDIhryap/Obq7CQkM4xHE8TNJmrNBmaVMlKZJPPFaLZaQ8LqJmlM5MkTbMYRpimp5jMl/kxgOcdnPmoUaDLwq8ch5bwWZZ95rYAknmE2HmPRH2IrbqDFa+K0C9IYUad8ehmDZKokjFSLabmKMRP5KFJncMYki9dntsRmo65jGPSHuidmjFnGokoAS8+iMnZqEWrDEcr9Hma9PpBMUfP1KxEXgSW5Sal6ThGZuL2FWmtD702QOmEgj2nDQjlxej/Rd3OOeq2JVqODhBLxsgFiBdoUPCnZbawMVxdWxd6Un5lIyramVBEds8mimSumEmayS5hUKkjSiSqk5zt1xDSy7R2iFLdQbnZEraShLsnQ8rdiBbRaR1KOkc6otkbqdAkN9cTYLSOFcy5gO14mmLDgIeYGu5Q2riAhCgIMGvxWaLxbRinh/eQjyEA4FSiUdLrP11D0iJTTxZzPfg0x5zvZ/KEHJ4UA2MVs8XtzVGcz1JIZoqV1liezBKN5gkSCPRV0yjElKCl4i4RfF2XMKhFmNBd2I0dNbi/niJZzfUVlgkWZViD0CIxRKrfsPsoKhXuEGxeza8YqI83Y5ix2TaUBUqlzQoWG916A0l7LTj27ojEGnOVhoaYeqcBRST8dDGrLKsyf1+nPS5aAg0Ej0heS2VAq8/kxG/UQ88z3PUua7VMo0Yu8BE7B1Mf2TVqQzKuRAULSqz3WC9zQB5KAMPgAc61zbymVsJVOcPzOL/HWX/1XLG58hPr+I2yXSNMC5rUqHi4XuLtY4uo3fxtXv/pNPP1rX1IB4mCoPrCBnKwf7sQOD4Q2g57H3UU50TrKAKF3Cm0sIGvr6dw0AaZZSevyrFMwi2EzA4T2P/pdpYRuK7CShBT/sT6GIgEoF4YiGHQRHCqBmup2Pp4iloKDQuaO7GpY3mSfRtBy5Uoxu0wN1MzHmUjzvDiRS7EkKzwuZ5ABNhNUStTLe1YkK+4dHEegn2hJ/pssRjLOS62Yitm8rlEFlUakoobmpSiklsz0dcZ4HRoPH5N3rDCjlAtRlCbEYFuLQRglzA3yXFl0CqMwGWCUwXsBIGtpWy5THAUpaikQfAYLrZAbredm9oAU8ibv7OXqPa4T4YrsctIOY0TqELo5vFsHKK92Oq1172yO0UZJrUOvxN1neZljiCFE5oSM6peYJCykERRaJ4o2VqUSy50EhZxXHmE06Vs90K89823OfZIVxM/A/mOH0OZDmbfIqEuMiO6jB7j1/i8x6j/CfNpFu8XuEqnsKVobHYmY1JubskzqHvUwGc+wSEu49tSzePryNVy+eEl5x2Bwirff+hHu3r2Op6+dx8VLOzi3u4FHRw9x7/E9xZ6E4xejoWJWUI/nZaQ/sgg/KTAZTTElK2g+RnujhQuXn8arr38RL7/2BUTxBqbTBR493Mc8GaJWmuLpy3V0mgmOD2+IzfTU5mXEfP7mM4xOuxj2T6S4WY6WiOoVRHFF/oZIE5QoVDhfIG4OUY2oUm3ZNp8/igjys8ouGxXC6YMrn+CqlFUrtC2qcae3YtigP0KvN0T3pIfxNFXMaHTa8hmst9uio6qoyybALMGHt+/hYfdUDCbmm7zfHLnj73Q6WxiNZ3i030O6rGG2qGEyXmI6SeVhqfKz58As+LOzyfXFfJEaEPwYkrG1pJ1bB6U/fePOUiCNG4sWauAiW4K+MtCqKm7wf2GVgWUip5B4rLKCS05+DuRCA0ihEsmAE1rk3MjMLJMLXHxm0WesGs5Ent+wYWbrakilh5tuqHiHQWol/aY8yoeAr0lAmHUDAzfTjV3tGXUaTgB3fITo+xU6hB48FVLW4nFOuwxoKO++hTG0DBD6Q5h3Di1Iqe630uHLX8P3g3zzCVVdt7iwmJerpAW6Ab8fKqb++HsIcupYULyyocBCeDq7e2jX2UFhQLHhr0IAtEwko4pYgmrdKssm8hZTGDXM0WKguPLekkZmayB0NkRfDvRXeTtZRY0zeVzw3CwbAqu2gZqxqlGTwuau/xftIsyw8Grl0uoZx8dprPlFyeWuLZDwiaRVBYfx+f72gAbKbZjTEvnD2/QEXfQSTJeJEr0as/t5SYkz80pRsZkwudAKf1cUuUoJESl1QZraTaStu8fklYZPnGmsKSDKq9G9jFQZ8kKEzlLzFCbyo0CuE/SKNtcDZ3woIKOOvK1MVmL4uzVmBEowLIkw9bhq1nHgHJ2SvkwlzUrcmuNlRZnJynKJKqubbJQyUHNGcjq1GQZWDUVNIqUolzu2KqlVRlm4IZgS1UXHZWJDpspmSSGLBbYIeF3ZnTJqDU9nXnM14nQuMQsCNm706rgxTaIdCMV/UnYQTGwqWRIk294jMR3lvSZwRBlsCp0QhKvw4HRGniyvEa9bk2p9DN5piqXm0cL9MZEAdWz1zBiVbjqjaWyMEqkpStOsMyAQxFugQXLuiwvN0Ea1uuTiJXjiVXlVop29kT1nPkvo5XADVF4oIKhVxd8lx1lkoTS/CnqYy4OPxNRlMpa6KugTqfWklS96swowJZJyOIdimw87L5qrLRGMuB8d5ef1HPB55n0KVX+/l96dYTFB93XmsYWFYdGzfZ/wjVGxwl+D/8+5u/LcCpdMUNXZqNncX4mJLO8Fu/k8x+UcCWcqRE0qo0kqJ02NNT/HIg6vvdGtTQTHjoUpFj81MaQ2CYufLh8PBmTO7Wgl62cE51yDNJ12Iz5LrPm+pJDrKjsFTdsku/xGLeOMMgGUaD+ayXPxsY9FF2vsDtUojHZklLJi1yhPDLVrulhJoP8HYp8VC8Nskx2fUeZ8P3dFa8118X20nrzL5ar4irDcQ7RfBloLuxym0LydpDh5/z388rt/g8kH76J0/zbOleZolumxWcYBlnhYKuP8l34TV778NTz/la9hsbGDgxFVo3O6nBVPLU5bWPIOTsg9VN8Lx26UUh/Uy0coHMzlFu9etHSQnRU8Qz6QAcAANuy68tu6ZxpJMAD+RKTNCrkeI8N9VR3TCvSaHwwz+9l5BbZPwY9QLM9c6XJVQCUjjzv1MQAW/n6iFajOhgvnMEZxzyO9mDFJe4qrajOOc7+g7oSePe4VLtBE8Cj6s48jKMpwH2bBiorg/N1MoMgBVcgbPfVQquDXwfZ1VwsNlFfv5ln3zD6DmXqhDpJZKARASEaB6LT6JaMLh3wpgH1RbX1JOGrK0qcAClcypNCZVYwJlFH7TU9F9PdWtHDqcUGshk+D9WxtL9QIDAVh3IZADFEZANjPjQ5KUGQ2VJz9UudfNMJgKM9CjdtHaMyE4GAqE/fJkJYLtIaoaS7QFNitgMxPCdLMFxhPEgyHYwwGY4yXE3XUG9Uyht3HeHz3OkY9A4T0U63XTVOhxtejOGS9JdZV73SIKX2VkzlefuEVPHP1Wezt7KF32sVNjm7c/Qi9wTFefPkZ7F3YRtyo4Ki7j4OjR8rfJ/QnPelpLyRVdNAbCAByD6VafrUcSfSIFPslJojiKjobW/jqb34Dv/GVr2EyTtHvD9E9PiYdC1F1js0OC4djHB3dR6Ma4eLOJXW8Ka5ChdFFMsRs3EOVeVqJ1l+kOxNTpDaCM5+j0eZ7sXtpPWt2Lu3T5iWXSwoYsnhLBXyg2eqI5TKnmZaPDZ30+zjp9dDt99EbDjGYjE2bIG5g+9w5NJst4ZbxZIr+aIiDk1OcjEYYM8dzlfBJMtPcX73ewWi8wPHxEHNwFpBzjuZFSVEgU6EtCWRSoDNi4yFN5dNsuhqpQDV5YFGthdKfvnl7yYvKDw28unBMqJVxsZKGZqDKumn8YPWAFesQpPX7vnGFDpQCoc+tqbMkWXhLwyVsIKVGBm3OLlW1UPl7AoJMSDjcz2pHhR4aPrSrDcFU48zA3argWSVoZsPPmj8kXYabEylBnPHybqCOL2zGYQcKu4nQNDPYnDJajL/FrmGxW2hjzqFTmQfmbLi9QBGQVnQAACAASURBVDsN3jbcZlXZygaEQ9Upn7tUsPZN02gMeSoVun8hIbbLYVuW0UUKdhYOgm2+0gNlocS5Ttkodg01KVbwLMwrpavzEaHSZrN7ZVEQ7Xu5YazR2Qxwh+5sUEFV3mCC5dklX6GvriVC+XmY4FOozIbjOCtvCiDerpk0GLNfO6tTetb3itXiT8jN/sk/OqvrrLNh9zPmhk3fs0C5tYJIKDiEN7HnLywWB3qFRG8d+oekxcSBAvV4LTEpnMHH3gcVLr24U4jI62sk7Am2nmVoKM+h9Y+QgFpu92RHhMl+4XHJ5px1Pv774ZzyKq4Glz1N8xi/9trr69+uPxNpf1asVus1jJyanq1Bn6fR+dEXMDyzQRY+sAL8GdX7hevFoE766RnP46ctIs4u5AyJ1T1r/Zpn/9Y8oR2jPY92/4qf2T7iHSNV3b1Tss4wCGuVvxN+FhgYAgoFIYd8fyrQ3LPZHO/GSInQKImZkJmo5ATFeUrGWRONCgQKBp/oZWxdQ+05ppobyHa2z4SZOLuyfE3GI9Jn8zKJPRM+RWag3YGGxUgD9KEApmvjVEgCTfO59XJLyAyL68HFpbJnwW9yVmA846ZnasprHcDs+S9mw4XXMwZOoWi4Np9ePAaLLwbOTYl7dW2E82RsDR9ZrBedikDfREmUwpKy6f6zJqJl1EUxjpyKxALR1gToXb+O9//hb3H6zltIbn2AvdIMLQJCLNBFCQeVKjY/90Vc+I0v46Vv/CuUtvZwMDWKuLqOzjAxerztg9ke5M9m0ZIqrNls7bqFRqAGFuNE8XYUn6n1fXv9WnoaX3iuwhymUd1CTF2/79Z7eHL28Kz9ML8P1tUNryVabgC3Z9zzcKxSaXfbmrOe6+z1HQDrdySM9uTe/Kl7lXf3rOOVNwQE4L3RYLOcOWC1bMcodFltWfuAFf0NPFkBmPlp2MtCgTeARs0dB2EZVy1VUTnMVIpVvxRFMtuZ1uovK6dcGJvhuXDsKuShyryk/On6BNrfzDM7PGI6TuM8OiCzOS7+grHweI42A6j/d6DMvYisGT5D1N5QIVgzgiZOyOdFHdsZi9a8PikGgwGSwRSLwRyNZox2u4GNjZb+vybLnZC7lzFNFugNJjg67uHg6ATjBW0P2E1aYjbuYti9j1HvMeaTE2y2a7KGiGPBJsXiKOawRAnj8RTT0VQ2YK9/5nU8/8xz2Ghv4O6d23jzzTcwTgaoxWW88tpL2NhuY5yOMRp0MR6eaJ/g3x8eHKNajdFubuDR/Uc46fZlXRHVYs3OGZmL13mqDjaLiN/+9u/id37nX+Pg8SN0j4907pxFjCMzvJ9MR+geH2q0aGd3F1FURiMuY6tdQ6syR30+RnU8QHUylIq75gu5p7NYT2X3VoJa5Oq6LHhWY3XeuUapqloux/KWHI0SAetGsy3cMU8miBsRmp0mjgen6A57OB0P0e33cHTaxWRC6cEKLly4hI3OJqJqhMPeAAenPRXSyLLpT8cqVJL9NUw4e0hGUANJUsJoKAl05bMsLGvcgMVjL57WmxT8qYMinSntYoZDjEa0+SBDgJs0sV2E0n/52cOl5qrCHEpWrdCW4UPDVrEMVSczqDfhmHzi0B4jVljCR06VzCuQnOuxYGCAkDxXKZnS7JgcWtLsCBQldDHTnAETYim9eI3N8iazeXDYY8BD3Hmbh9Igvw/xmtIVpZEN0FpCWkzI7HXsfHOG4Fng76xNT4mQEbGyH1vCl/ff9LLF5Mt25MwLcDXo5EnPek4c/q3kpVCGKoLC/KqcDQjPSkSKATL83K5VVh9eFaMJHc+1JDYkDdr0nfobvhdqf0rilMyFRLQAetkd/IRgUwQa4Zh5CBy0Xg+ARRAT7uVKEP8UQPhxAXilSvhpUbCQnH3c2smSkmKRwn+ZNEgFFq/gK9c5CxCG4OWJa3gM7fdX12FY7aHok40K+Zr9JBD+xM8KgHB9Da0njSuFCAZDPvvhPLN9I4hW5F9XrluGXn01Ffab8CPfA8MrW2pfAIRnFkQsg199q08AhOF59l0yr/7rguf9efWXrY6jjyDaoT2jcL0l/OPCXqt7wSclXmZNIipoocizntg9CcbVLs6OuQgIw7N/VrIbrmvx9cKxrj9rxWPIKVm28nTahWRLyYS2Y+veK5lV58kKS5JbJ93Nk7bwnraPhKawV+YXtE8xVWEmYQSFQV0vAGAeWwGLW6U3AEK/3EbFN1DHKrxt5qtz1OGpEvPAk+4AmjNAUTjP4n6i4kIojvnx2N/wGvgOHhg6GVgPNYR8oYbfDV/z+xFeIwchnwRyijFBybkrgIeCQXFNBlGuYgHAwKSJsIQ5eZt1y2O/gQkH0/p9JtIlnJtXMLx1C9f/8R/Q/cVPMb7+Li6UF+jIYBQ4XgL7pRKiF1/G9mc/L0BYO38FvVJdnfVgxm6j3nlHLpxvED8J4lPFc8muSQAhhfmvLKaGub21Z6y4b6/HJdsX/Nyf0CDw+bI1UOg7RDb6cVb8+biYpGehGui9YZTDWTKfGLD8uXGkku0jZwSr7Jl2btNZ8ewTv+e0Y1srfoX0nJmgT7Ba8Eiul+JaJAEikJTsOTPAaMqihYKmdyztHOxVAmgUDdIFOQxwu4hKsPRwLThRhH2zDtAw2wvDTbWHxTJGFw4MtiQal3C6Pu+Jnad3pTVK4SbxVKiUnsFM835WuGFRxWi9oow6KDQBILsWXOsJVc4IjWo1s9JKU9MUEFvJ6IATic8JoopOWllU0EDdBNCqBJPsDlIwxiiszMH599MkxWl/iKPjExwcHmM8G3MCH/WohNnkRJYTi+kpqphg75x5BZLRMRxRmXQk8UkCU3ryUswlHSd4+spVXNy7gFazjeOjQ9z46DrS+USzepeeuiBf1vF0KOGuJQXASC3mcZzQcZadqxhHh12MBlTwburfHI1JphQhS1AuTQXsWs0Wvv71r+MrX/4K7t29h/1Hj3FyeoyUjStaGk2GGI+HGPRPpdvQaW9he7uD3d0Orl7ewYXNGNukiyYDVCZ9VBL6Ciby0zbaA7eXKcrlmc5TbK8oNnuPKQsUvN4cc+B9gYA72V/s9tXJKIqqYiIRDA7Tiejg9Bkep1MMBiNMJinqMefvSTtNNb5C6zBat7BsM55RqIyjJSWc9EcYTxeoRm0sl5z5NwsnLikCQimYknosFhIQUXWdHoZSZadt2BRTAsx0KryVpkuMxwuU/p9fHJKfk1XPjVvtClQFZUnRPZyPTRNOaRk5pz14rYRR7LBRZklsobthg5ec6+GiscUr2l+ljGazoYqFPMrSVMOwbHFLGIYVmMzzkBV6IxyFB99mZMzqwJIB77K5lwzBoEn6W/fJMKXtlOGBDxVEiRcUOhSWQOS/u54U2wYUOoRuxZBlHHkynoneFALEenXQNtSQqq+EruwfCtJFpBg6I77x2xeDqPbuTqkTcF3tvBTPq/huYfM3EOtHFWiYPu5XTCLCUWe0UU9m8mQwN0g1MGiAUN3CQs5bKgLC9VzYE7SQuFveZNeKfGt7b6eFFIOg9mV7MV2J8DokfjnVI5y7xSn73fD/xcP4l4DB4hpbD5hWOPC50TMAIY2ANYwcKF2qzq52CLU+ix1CL/TrHIpAsvDm4TzO6hD+8wCh3cviTTzr+VgHYUYHzgHh+lo6C7TZDSxm2DmGKz4xAbhk52jDB3qGnziO9YpL8Ro5IMzAXKAIZZ3CkBDk60srLBPm8qSw8PvZWggR3teidg+im7WPj0sAw6+xACalurUO3/q/V64v19vc1FjD988EyWvrUTPEa0qX6/vHE+DTOy9FEBFuY1gzeTGrOJNsSMI6hGaSHmZt7D6akqqxDbLSBrnBsuSRAI+6Vd4Zdq9GO0/fCwJIV7HOqOH24/yJV+JZ6LSsXFfv5Njx56CwCLyKta2wBwWNwqzb6O9XnIHiNcoUtgsd+PVnqxg/ij87C6B8HCBcf/b47wAI17vHYd2duUeECjCvq69vU7ctFERCi8S/EojvUWn33j3cevMNHP70TQzefRvnSwtsUMikUsIJASEf/avXsPHKZ/Dqt76F6NKzGNQ21R1Uh1DPnZse+x6uznmhMBvW+Pp10uop7MFWoPB76jEmgMpwX4qvtR7Ds5+5CXX+TOQxKFDdxQ5ykJM9+ppX8X+dFcdCPAugSmvF5oezgkumb5Czlla3Fo9x2da9Goef2IhCYSsA7jM60k/+zRO7mfMs8mKe3R7XcPCNQcvHg7zJ85u3Xw4GPWcL1fvsvhe7/5YLmFInuyVUJrZuogFQm2nIOo8uMCNAmN1/7/Jn40TZ1vHxgNC7g7Y/6YQ867AcO9fLIBfYxxicfRc6lkGoXIBQWmBBNdbEoZjs8/Hi/mHeyqnGvfhBav00mcrKibm0lPuxRL0aoxN3MpaHPMGZE/vvqLu4MA/C014PR8fHODw6QjKfYLGcoRGXkE57GJ4+lnF7o7bApQs7qNc5rpLguNtF9+RE84ssTFRq9AVO5KHaaW6g3WyjWW/KQuekeyzxsFJlgfZmCxV27xY++kCVW2INAp9p6nOwZZx2TzFlxy1uCYgRE5AKy7GT5WKEZiPCzs45vP7663j5xZdx6+YtPHjwACcnXUwnI9l1Tacj+Z8TBJkoWwu7u5u4dGkbzz97AVcvbODyVoQ2pqgvxiilI5RozUCipov8zedTsSBMCJCzl+y4pUgpDpMwBrDgxS5pRdTZlNTSSg2ddkfNMs7lHg96GFPBu9OSqB5HXXq9AYbDkVIiUmP7vQGmS87lUgzI6PYz6hG6yN5Rd4DhKEWFNM9SLIVQAlBZjfBY1CG0DjoLrNRgieuxPN/Nz5i/x2th6tnj8Qz9/gylv3j3dClhCU+W9HBKGMa6bBTiWA2Qxmu2roypGUq9zNv24UEO9ConP7hpO+c3jHPLQX4qt9E42rqEJbTbLcSSQOWJJVpQmgspkzJggFD0T5+LsI1W4SubX7LpOfsIG38IvJknjgasA90037TCRq5E4gxAuBLofUPMEwQvh4Z5JuvVWhLq+0IIrjJHLoK4LGvIBjmyKnEOeMPmYp1GCg/kyWIINIqEBgRDUhMGniXoQxruahK+DnTPSiyrtMbwAekAXsJVswrZKkUndFvD+RtlNK9EarbMAaHAbc4QVXXEnW/1FqtKbqvgKdxDQ3hFCk5+rbLXKMxwBCAZqDn2RnkSuAIEPwEwfHoAXP2NjwVahRnS/Jp5JkBA6D6VoaOUdd4LFev/PwHhWef1SSDRZiVXk+jiaxRBTQY81gDhWb9z1mtoaia8V6DlhbBbSFJWqswK8C7Lu9bZXgdcxX8rcShQHgKl0JaL00cLX33XMSDiCY3wxVlVhJAEeuKpGZK14kR4n+Kztn5vyKQIHcKsiLNGAS2+jooHbkiftcnWikT6neK19P+XqBepgWcUxz4WwDNJcYuhlddcB16FDo1+L5tNc0aJU0aL9NNAF80EzRgH5lWphJq6tc052nZYpOG7qEToTPrzn+99hX0nS6xXBbR0vg4is8KDxxTbjry/UACdtiuZ2icT0SCgFkTUBD4LSonFn/Nvi1T4J0DNGferWABZ31fOep5X1/4q/bcYF8IaLK4D36wzA/ICB9BmwW3TdfXGvMPCWL5Xi5E+eoiHP/8pHr7xjzj+2Y+wt5gJENJ6okfpdc5zXr6CjVdexee//buInnoex9Vtm1/12WrNiwdLJAUsKxLbWInP7K9dp+K9C3tGBg69kKrr6PF8vZsermvxa3Z93CrABEFCzM87XDwum2lb2yCKRYu1nwUtg+x+OFMoFA+KgJD/b3HXPmzbLMS5bNY4gMNQKMlzl+LeU1wDnxQPPi4u2p4Z7D1CZzA8K65c7vYJQdVVtiucFdMMoJmCa3sI3XMWjMigMd645T/ZNc07hKRRBnppAIQ2n1gYuJawlVHjs4KAP5PFNZFdTI9DJJtLPdgTvfCS6pj7uI2tfZvfN20LMqGMuh/4ZerMexdQdFHNE5raqPwUvYvJbqfNrbMjRCEZAhR7f+61bLLQw1hevO7jLcuGiOJz1j3idTLtDpK2jfE3TUYYjns46R2je3KEk5Mj7aEVKv7WSpglfQx7B6iWUzTjEi5eOCfhlfFkpG7i0XFXgDBqcJ6Ps3SphOMWCZ//sqwjZG+nuccpFrR1qAJxoyrfwWFvhMHpQEVAjnixE8gOF89FgHDMTmBD3+d5qXHF456cohFH2Ns7j4sXL2JrcxvXP/oIjx48wnA40DVSVqzrT5u7CKV5FfNxGe1OjK2dJp6+solrlzfx3MUNXNqMsNem6NoMFc6Jm568CWe5xzXn9g0jzc3vXOwem8OkmM8CFcwWJRm+EyTWW5sYJRN0+6fY7x5hNJuivb2F5kYbzVZbM5uc85xN57pmg14fk8UESYk2VlTaZoexDtRiKTkfd4cYjDgOEWE+K2tecTRhF5RdUz4vRqc3AVCO/8eoN+pod1qox9QfKGMyHsm+YjwcYDKhUE0Vpf/7ndMlBwu5lrlQmXDxBThXyFY0W7dhxo1D4GHO0DztHBCyBanBYqNvhASECZSpkIbRf1JzaqjS97BGJbsEg2EfU0p6Lxd+sJwjXKoVnFKVTzRPJiEEipaQEOEGhSsLsQ4Cg9+dqjO28LihqCqTmdZzrtGqJiFw68EsVNjn7CaE4FVIlkLADl9XEjDlqYWNtJAchG1YhJliJd8bXLpkgV0QhD50FT1EZcmFX1uXe86FbrJav28uYfdfTdQ1mykhktXAYEHEO5uFhNkKb5TOtU7eeiV0PVicFSRyEJ0D9TBD+GSH0ClFPkO4nqwXk5pwD+x7JqtfBOzrSXRepbWfhPMNM2JhzRa/nvW9f0kg/LgAmSUOa9XWLNHi/ZfXUO6nZTM5HvqKgLBIGfXbG3oh/yTKaFhvZ4EXP9CPPXcXNAnX9dPOV/eVSqwF9eH1675+//J/B0+tQlW/UPzJrmk+CaL3UtEr0P6yZ/rJjtBKN1jKg54srRUnMgDkr5WxC3w/yifk1gGhX+BCt9t+tyhelF/BTwPKYYbw48DgWUBNnRNPrvxp+LRbpp+bqbLvq8FPzv/yLMAQ1kMOZPI9JqMp+8aXFWkKSbLmcLIOoZn5BrpYABcSZ/EKifYBSoIKPIa2VKBwrSbEgQkT0nGK90g4JnOc81JU6OCvd0tFe6Udhq+PDFnYpp41eLxDpeN1LzOZJTggDIl82LuKiofFQubqfvdkwn4WgA+AsAjwP2mPXF8EZ62p4u+s7wcrQmae3cp+xwt2+ttsU7JmP4WZtqgRcHCA7nvv4sEPvo+DH/8Q52YJOlITXmJQKuG4VMZ0dxedF1/Gr//+7yO+9jKOG+eVNDMhpriM1pQsnPyzCAgdRKzHsOwcwix16BQWwKD+RurLXEOB1ZLzk1ZBWH6FJGDmqs3rYOwJMF0EbB6fwx4SfncFDLroTFaYynzsbP3pGqzNDoZjKBY8A/ZcaUh6vmG4KqdKrz7jnxAoPnY3sf02PBLh5fnrWjsO9ixv8+4cH2kXhLHu3hmAUJtAAIN5I4APXFF4JliemHF77l0pIVYVdyiAFXy4/RoWusW2fv1Krc8QumVDdo0zdVpjrNmcpu2hmc2a9oQA9ILyK9ezAUEDhGYhYoI4dm4aE3DlUit8LQUwzavYbN8ICOr1uuYMKSQS2HG0OeCcIPmPErOjDQIVygkGRycYDI/RHx5hODzBaHiKamWJGj8pkJwOMRqe0CgJcQ2iW1aqZUySCU56A/T6Q6NS1mtotmwPnqULWZlQcXej1UGd9gq1GsbjPkbjvt43rhPM7WDYH+HkiGbzI93nZqMpIMxOIQ3oyRis0LuWfuNhlIBYJR0KEJ7b3dXfUMDr7r17ODo6VhdR+6CL6ZEpSEBIJsliUkVUL6PRqmB7u4aL5+q4eqGNp7abuLgZoxktUadgTo33zcYTgj+2vF3piUxhPCk5h8ZVWZ1BjrixwEuQltCBq1zHyWCAw+4RHh7tYzAdobnRQbPTQavdVkeP67xKGZs58U+K/rSL/vRE4ol8vTLFnuImKlEDw/FMlNF0VsJ0QhGeVDOLLJ7w2rAQRMN7m51dSCSKBYLORhvtVhPNRl0WG5PREP3eCZIpz6eJ0n9++3iZpJQwhRaPCX2Uxf9le3c0GmUV3jo5qFToi+m5ZBUOAkENtgalI3GoLZia4bbdPEFNeWtwTtD4tGxtn7J9Oh2pXd3ptMVtpsEjL7RdbL5WRdLivNFWNQ2bsnGkjbdtmw3fL9BDZcbrsxA6jgzQuiCAKxRy9RXn+2YLA8HrSc5ZgNAoAG6HoZfNgzWrk+rqOMUjE6UIg9nBS6cAPvMELc8wAuDNNnhu2E6eLyaM1D3KEmLf6Veqvm4Wf2aSuJ7wFIBrMMjMQWOx6rhaXVxPGPKkYbVSaV3CVcqorRtXDiyAnSJwyhInvwZZgkNLjUI1vwgwPq66zUvIzXcdfJyVhK9Xz/8lwPAsgHtW7FxJ7nxYPIC6TwKEYa7BApcXD/6ZlNEiIPq0YytcuKzw/E+9LnKWekJMafUdz7peucmyJX1WYV/9WD8GSzDcYarQnT/rOVh5JZ95WV8fxbUVctwihdvmUPK9YBVk5se7cpy6T8Xq/eqdWC9ohGMIgLDYuTiri1F8hrKsyr95VnJ61jkHimYm4BUsCtZm68J1XQUfuWy/vq/sOqevh+tVBD4BEIYZwqDCFxLwvEMYCmdUE+W8LfdBt0+wRt4KLZ3npsSSAkVMDinvLTGJvPObPUK6L6sAL3R9uaIC38KwSA4OA+6RP6jvS2K1A0hkfG77H69VKF4Wz53vXxTmWf/Zyh5haPrM5yC8x0pcWgMK9oerlEElUX5sxfW0ek/z+8ffNa/DMDtnya4q88WuXNbIMaBBMnCTcbJ7jMmd27j/g+/j8Y9+iJ3pBO0Z/U0XGC6XEpYZMoF67jl8+ff+DRovvI7e1lMCgqICMtYzeS8I6ARdASkDe0FnHSTpyhUeNe0pga4YYqIYU667WtABkBbCWmd75b7MzRv2U/eZNdZCkUodXr/4PBbjWbYvBGGQtThePJ7147C/XV03xfubrduPoaOfFR8++XsWjLJijF93PYPerbcuWKFLp/GIoG4fuqv+Lt4lVNwTq6HQ4fSHNIApMdh81tfivs3jmVgL14cVGun1ywKDPxKrG4d3oHUdCzOE3Ps5BhWEckIBhvPL1kVig8EAYQCD8t12QGjzgq6Y6mb0AoPsfrsyul0TX5vMaV3FXEV7F+jT6IZvbrx3cdxQvk5AaNYUtKaaIUn5bJstBc95NP7/WHvTHsmyJDvMfN899si9tumuru4aDkF9kESAAqSPkn4QPwvQAgiEhh8ICIIECOAP0CdBAkUS4lAzPUOBI0rD0XRPV1dlZmXlEquH77u7cI6Z3XvfC/fIalIBZFUs7s/fu4tdO2bHjo3YbuGufyGj8ZXMZreyWiKzNpV6eS3VMlSzN7JazWQ+G8t2DVXKFX110ATh/7uQCURWwP6DsBrBL8Uca9Kst+T85Fza7bY0anW5vb2S25sL6d1dS71elRcvnjED2Lvpy/t371iT2Gw2la24jDXyeDxSgJegyapgZGG7lGajJoeHh6aquiRVFBRMZJaVnm1BdbdpaJuyabI3Y6GM3q9z6bREzg6q8uSwIY+6denUitJpgO5ZZ3at2qhKFe1wKkViFdi3Beomrf0enhfrCbV7RfTyBPNhvZXJfCN347Vc3/Xl8vZK3l1fSH88lHK9KvVGUyD4AkwEKmy3fSCtektqlapc3b2Vi94bpX6iNQnaNNVaUm20ZVuEonVJZrOVjEczGQ4nBIN4zk4DNNKCTGczmczmMgMoZgP6inQ6HTk67MrhwQF7PYJO27+7kdUCbTIOpPAP/+XFdo6u9QVhRAHoHcAJ2TmAQiBzp/wg7RwAIYAZ09vK73bZW+39pgsztBL1Q5U90OpM+aKYFT3FhpORzFDcuF5Jq9WQahWtJ4D6QRldMsULOClo0I3ULIVi0kL5KCNNOqml47HhcCDgvngfbMCpoJCG3Gk97tRYBBwDCUDoAgf7QCFFa6w+0QGhO+Ee7XZKlh9GnmsIQVIqSlnU3ACtB6DU4VNjpRG/pD0F22uAPqGHtkbakmbxHvZTkk6kiViIPTyTRcS1zDChsiTOBV6rDSzd9X0gMpjQMs00u8uZOSf09jRz6/QKPaxcic6afibXc5cnAELvcenZIc8QWubXaatqvJVmm1INaVjMCGedodQxygqb+Nx4/cfvciDuBje74Vd6iEPKHZs51BCy/41m53WNKBXJFUbD7Jj36c5rsgr0zLD3ByV7y1CnFF1/vo+BPC++T4HAx8YGq1V1g9MvDy7c/134TbpBdrrBiZPqq49r26iD7rT7eubaz9+tB3Xyo5ajFif3EmYyvMWu4Qd0HMzM+EfaJvrTxXv3uc2MRAJmw+/zezrnvOnH5zJKFgBL5/ehOY6OpK6cVE3Yr5Gvd3OnKDrgeUCYRtsto2NAxesNfwwgVLBnbjyzzgoIo12x4IijsQAGzWbCyQKYASBMQbylL8L+SanB1luWjbYDWIwtAPjZgf1v9ttLCNCQwpqMe6Bw9+qLRA6n2aXr1Jesr7sdcJCD6mDO1wHnI9jI3O4L69mZNbtVRlPqajrvcIbYgodDriCdKoAOsFjnp/OhQRMwhgrSgbPW78vshzfy+pd/Ij/82S+lNRlJAwyhwlbmhaKMoazXbkvzk0/kb/2H/5F0fvY3ZProCwJQZycxBJBk+gIgdJBqc59SpQP4cl86zQy6/YBzDt2EkCGMqry6I2L7Gzux9Z3AFQSjFvxITE0eqNGO66aPwTVnMWUMlIlUWW86P99CqYgzI5IsoV83/j8Nxug8+XOou2HiTiG7rSUeruHwYwOb99Y1r2s9N9OyFtNnZ1LZwZFRpzFXJfRIZL2fBnKcFhr9Hg+ZJ/aaANnb667FFgAAIABJREFUcJgAjWUePQO39Ib2RtFC4IkN29NkgLV44j7iPwvg2FwFO4dMsCU9CBZZvxgBoTIaAAjRGxtUTbShWbOMx2sE9dlVxCqAV4LAmFXFx8Lv1r6TUbFd2S864kHFFVklAtUSATeo1dPZUubok4dMlLUZGY/7MhjeSL//TsbjK1mtoPQ5lWIBfYvRiXeui5l1+Hgm9AK2pAlrV9E3GMKPaL+DtVKReh21fnWplGtSqzSk0+rI+em5dNpt9r8bDu+kf3ct11cXbDv8+Mm5zCZT6d305IcffpDJZMzMGTKEyPJhnDFOwAnovwxBGSaH4O8XtuxQ0Gw0eDYtl7hHAFgAR6UbOzBEFg5gslJuSqt5yjrGTWEh0/mdFDYzaaA9RbUo3WpJarKRWrkkjQbEY8qsw3t21pQXTw7lsxfPpV4tyWI6kvl0THAFKiZaaGmPbPT7LMh4CoyzlN5oLcPpVEazidwNBzJeTGWL+SuXNataqhAoH3VPqMaKTOft4L1c9d7KeluU+XIjo8lcZkuR5aZIUFgq19jiAv0GJ5MZ5x7U4aPOAT1ENL4fjsYyGo9lOgdFF0GCqhx0u3J8dChV6rVsZTYdyWpeku2qKYX//k/fbmeLKRcrbgi9KgimUKzKgZ8TEGInArVWKxXlJbMxtEboNdJiRb8JLYsgg+BFm1oDPjNqgUxkqCGcspAVE42UJgphAQgplrBCvyYwtEtSYIbQJb/N8FvdGKL/Hs3E+1HsiYFRFdO1Sl97zQZBHPWZlVLKyJ/uJQd27HlFSpVlWZJm7H6wpoAQ46UHUXosx6hypOxFd9vBYZKgUmNjNi2N3ul9uENlEWdIb9nHKQddv+L3Dsni35TK5JlPrcfUz4kUyqBy51FdqxUNkciclc87kn5YqMBW1k2J/rPXCJmKLet7XP1Vawh3fZ5/Vt4h5e+TqPfOwzYHJHheGyDMH3Dpz/f+5g72A7g4fxDmf37o+r6+/D3oz4ePCs1ZzRlNRQ5CxNK9Qz8XQ7Q+MrX8ursBYU6saAcV894hz9doTP0hRyG/Trxt3+6x2i9wkJdI2Ae0s1BO94wugfugMyYwnNKYutsRtEewHX+3+/Pj4lCBAg/s+B69v3gUQPi97b9+fl8ExzsBguoUZIMNaeSfeXjPbqROZ1LLGgGu8hrcRsA9yYuf0Emxdgz57GS0XVE9k+Nh65oOVXDCE5VRc6BcfU9poNpXK80QsjYQYM6oU2x1QPuhkXMdBgdBMcMA2pj6pkr73CDmSMfeZQtj7ZmKV1pzaKcIQ2oAtBw4/EkA1MdKlTbNkwt9XO28xPkWaPpxLYSgmIOTJEinYOR+gCJd07v2kjrydhZkbGT21X4dD0KqRH4EhHh1EJVLgpHOkKHPYI6sDXloFY9IerQ3DgYjIDwEDWw4lOm7d/Lqz34pr//PP5PaaCjVxVxqaM5eLsuiUpVJoymNJ0/lF//evy/tn/xclk++YO9SDUar+A8OUAW92neV+56qtVYXmoCcFHzx+dJxT2wf67rc4U+yusGW5pgpwW8A0MV6TLZiNgNn+C8Eeuy1lkXVcy3vV8QgYLQFui4y3kcoAaFlDrYvXUe+N+In+P5Iyy/0KVnqkvoLHzvkdvwdPhX+6VfaAD62lFBQBMqjUh/xUGw9Rr6egh3uWaOPOnAKvYBDOwv0FHQxFm8ho8AKdExkXdAv1OsKXc041dOg70kqpvlKOUDoZx5pmgt9Ls8ak51GQKigUO2Raj8gswVQyHo09KgN6yfWEGrfUPfnvM5RkyzoAIn2bQSEYNAVdczUBipAA5sOLiLWLbsDYIkUCzKZos4MtFi1p3iG8agng8GV9O/eynRyJZvNnZQKYOehA/xAtmtQONf0y0ER3WwXrA+EeikerFZvsIceBFamc6h+1uSw+1gqlSbVQJEEgsLo2fEp6YoAJcvFVKbjgVx8+EG2m5UcHR+wnm3Qv5O3b9/KbDaTgwM0uV+TpehU2MVyKXNkOhdzjiVKypA0Im0TPj/7BW6opon1CkCImknMNwYB3+N6zeahnJ29YJ/a1XYhN70LmYx7sp6PpbpesX8wGvoVN6CMQjlVAwJffXEoP//JY/n6q59Kp1mV1Xws42FPFvOJdNtNqTXqUqxWmTEdzxYyGI3kbjSX/hh9b9VGzZCZWy9lxT6+mvmtlius8Tw+OJaD9oG0W23pDS/ltn/B3sTI6t72RtIbTKQ/nEuz05VqvUlQj5pSHY+iVCtVOep0GUBB/SKypKPxRIbjicwACjcbabdacnTQ5VwASEPddb0oymZRkcJ/+yc/EBDiC8gdgA8Dy4i6FbNiWbJk0gAZU+M4OJeINJghtQWnzeMta2FAENzfDf6hsWO9QflTTCIiFou11ipiQQMk4vesD7TIogLCohTWetBrpEYPeY2sYHFrw2ceTgCEWChoBokMITslG+Az2igopdyEJp6j54gW+St9R6+Z9luKPfNMEcuoqJqVREsMzZZmnE7LeYWgnwdxjDrkjo3bTn02jwCqAQkuZACFZk6TVgIBDOpprn6IF1j7FZxmaj0CU1EXPUzUAXL59OjAG/XHHJLUIY3R/4Qe585RRvAtPkd4ngBM7XmCsdemsbsc7TTTkR6sPr/77sevlb+m0jB2OOc7wKPPkTs7/wbn4U6VS977A5+HdtxUzE0yDjszhCn1iYe3QZ8cKEzvm+vEGvESdFrR/75n25dF4poxd2TfWKfvxfcURkqz1z9yQBn1dTpsRnIo0v0yEfHkunGYo5Om058AOPt5x7Lglfjn/HxlhU8zT8WgE98Ya1LsR1v4ej0E17SNTvx6KFDha55Oe+Jw5oMN+T2j71NBAX8gB63ZzIk50O5I4zOYjVQnO80SOXBIKY7uGOEztAeXujc+3imwN4gXHCMXwlAnSmvIWdueA4S0q5Yh5PWZIdR6dXV89e9BdMxrlLwWkQhAHdMNAvZev+j1kXYu6BgrOPL9indC8Q1UnjAXufXI3ycA1tcA3qJ2Njre4bqu4mjiGN7DFQ4rnMjcCrm3FO8HPGLdVjr++e12z66jM2byzD7n7pj5+zPCNxo10GRF2FeGjM1GxJb2CgxRenJSbUoJ5SkXH+T7/+dfydt//X9LdTZhH7BWrS6lRkOk0ZRppSrloxN58dXPpfromUwPTkkZjYJ2MdCQWaP0JWw9242HWfOMooUNfI+H4KMHdBho0HMpzbrqXs4KDvl7NZRtDcttPLz/oLfwivPuwVHtgazUymg3snbBdrEFcw0phWCXxkdj4CQfCMsCSY9cBOsWtBc80LprbUaIn19J+3/WNjAk9uq9chLUX3RAq43ZtYcaqZubrVTY+FvF1bStiNcxe0bNVeWtz6UxZmILmEgLhl9EMAg1RmhkAJRRZ6LEbI0qwdtZYk3kgz+bAvukXIGBEraCiIAQY8dso7W/8XUDv9TboK3RMxtqIAHMaw9CT7JoSzc1ZNq/U5lu1S0oqmrboOgJs4S+g/A/yYaCRkepIrP5ihTRFURkYD+qFYIENDwHkGCQq4yef3cyGV1L/+6dTMaXbDov27EUZC6FzVBkO1VAaO0qcKJhbgBC8OFolQAwiPYZ/eFISsWGPD77iRQLVYrY4PNhldvNFjsJNOt1tqsoblfy/t1rmU1GUqtCZHLG8rHBYEC7hppAALrhcCTT+YxAkII6xg7z5BWxiJ2dSOZg7BvNBjNvyBKqCS4yGYWzZDKeyvHJY/ni819IrVWTTXEt7y/fys3NpQx6N7KZTGU7nctiNJXNAoI0uDf0d1zLp8+q8sUnB/Ll730m3RbEaWYEhcXtgqAWn4vWEv0RegwO2cJjOJnLBEnWUpn1lZg89LtcUOhIS+5AOUbvwXatLU2j+g5HdzKa3knn4ESKpZoMx3O5vO7Lh6s7qQKEV2tcE9hT6DdJRg2YniY4qfEUAPgCqaMQrhmPMK8FqVlGFZgPgHy7LMh2WZLCP/g/3mznKyD9rVSxkJCCRZrclqlGk3UBKjizaCMA3pzl8ToXzGEbndPAGTKDAIHrBRY+Mn4odNX0K82P0R01u2iKYOaYAvmzFpDgEMUaSpVjhMhkxv1Q9QwhFjgiGKUKIjBl/WyPEtpmdWEcGnFQBiwKhQ3LVD4dJUTBEaXSxYWvNALuh40bCr6nAOoKuN25CF6QnKdHFaPGmYMkvidKqadAwY27rXpTTYumV42r5yRTQBjNvKqukcKSO9QYpd9zqOlnaP0VAwFJxJnXTmpkUlCA5UCjZc6z+9AavY3yAx6lDEZXm0mFwy0+YxSk8GypZ14Yi3DZ6ECJcu86AZc2BXpNd9DvuUYfPeFSkZaPvthekAKiXaBpHyhk9YH1rEvrCFMhJN1LEayoI+yiGMG/uHereUAYKC/JK/eBQH+JgomYG98HCHmPCcqi4JRzXH7sIGIJk9pnTmceEPres+vF8ztbr+YOTniGHPoL95k8V3qLrH9Lxyj7Iyk9vtR8bPT/O9acolftinU/NvFgsIB2yef5gcBCCgr1tuFERHCRBlL8sfLzyJ+pRh2ZE/4+37u7gCEGgjU0Bn58HaRjmAeEmevCUXsIEIZIidLRENElI8Syg3QimaHS7kpKS9MNozVHKkih7CkDuklGT/dSlrHgYwNKEOg8Ycwy6znaesUCNvfJWksFZPyaKej0cXA2igceP7Zd9tmSh/ZyCgjVkkSl7fRs8LPP91CGKmyxktAnNaxnW/vItNkusPAAz/dDZBKWK5n3e3Lz+qX03ryS+nYlzVJJ2qivaTSlUKvLeFuUda0hB48ei7S6Mq3UcwrnegNhnwVgrydjXiVYTwE9agIsCoEbA3q0b6g/ylImfYzzY5OOMcBgETKK6Vlv7RN87oO/kAbSLb3s6yZja9KTMS3RYGQk1jSmn5kPEmX39n2jk/cFdHQiYMVPHpT72FrM3Ls1+Q420UG6RW9c4R5ZO9byIaGw2UgFsJp+n8+BAsJAMfUz0sAi/Rk2B0haVRgAxb07IATAAPDE75BVYxsBlhXZns73Sk3m0YNHYaywXUJQ28Rf6HuaXaJvrD4t/k8BGHw2VN89Q2xN6UmN9HVidl3fo/dW3YCdBy9qo0zNssgcWR6AbVyrVJZCCeAP2UAkXLSfKz5b+wXOtAwFPQmrUKgcymzak1H/g0xHl7Kc9WS7HkthO5PCdoKqZ+4RlFwB0KoHZ/ocxRLLyDB+mD9koyqlljw9/yn7wYLKCOoiqJoQMsF+7rSRoWpJtbSV7199I8P+LeR8ZCUrWaznMhwOuWwOjw65BnC/GiDQDKibWZxhGA9HJWq/NZmjLETcE94CdkdZavUmAeF4NJGT48fyk89/Xw5Pj6TSrMj7y3fy/uKtfHj3VkY3PZn2BjIbjJn5LRerggQj1s3x8UYendbk0+eP5aTbkFYdtPelVNBCo1WXcrVEm9QfjykiM1+uZIaegBDWqUDEpiol4B/0IEQybKUZTIo3SklqpRpxGIIgw9FARuORHB6fS73RIVX0+nYo7y9utJE8IxdgyGB+sR+WPGsBkBm8Kpak3miTvous+Hgyl95tjxRcCBMhmwg8BJVysDcLq4IU/v4fvQYrWPnNjMaaAwlnA8ChVGBalv0AKRCj3g/A4HIKSVXLKjGaoqAw9Fdy0AWUboAQMrUAbVi8uGGNLGhD1TkApvXUYq0i1JGwwLEOlto3i8bMZBZ1M2JpGmWNvVU0zY97YD9C56IbIKToDAbBotwAqh5dQGqYGxaUno0Wrrrh9khooAQkggrMKhKzIhISlURDxDzgOI+exoiiRgpTQGh1HzR+qbF2WpQ51lmuaZLjSNtOaHTJrwIXkHBrT0YqdQyjg2CfmxNByBxyuYwBHVWup/2A0GsJ1LGIlFFSGXYAhV3OjP8uABmvC02oUXkHN+Mc59ol7Drc8p/LNZj0BPzdDsT9ffD2zQnUD8l4CrU5sTF9+p60hpBz55nmj4jKBJqUIZgctgnOzEPP6Q5Y6mjsep7fFRDumnMCQqyrZGv492kYIZPJtfHIr4X0553rKwEGXO9phNj2UPZ3xkRAlsrXogWBlAKUJZWnlDVdU/Gh9q2H/DxoC5uHV+H9Z7sfcAl7KQRwLIeSXBx0c+3rp195oJkHhJ5JgYq1ivrE9zkgVOdNwZhfz2sI8bNSRpFL3pUhNCog+j6a44WMHPt0WlAk9lBVQOit6VSO0gKMPoZeRpBkvPVANDmwdP45nyVBhfo+u5EHgv6cXg+ct7dqC+O4p+OLscT5lJ/L9OeHAF9+zvKf5T/r52P8DETnAoXp6/JrlEFAb+KeAhdvPB669WpIUAX3C1IvVqWMc3A5l/V0JJvZWNq1srQadWk0mxRngIhCf76UyWojm1KVtYMLazQeMoQWgAyBLpSDWDmBA8KMzczv6XR92v3pmGI/x+xTOt/7ACH3ggHCdF273+Hv83M2U75hkPahMy+/5pzy6Psyvzfz873LvsRMYqonoPvc/+b7FYBwR/zqQUOk57y1VnE6dDDCeu5zfEwM0FVaPcDmmbKACJilS3rwJoHkCAhNeMzsDNYd6KjIXEFxE3RjXBe1fRWURJHSGRXqmWX0/tv2ffAdM4HEXF1p6Hmodi2KISoYJMA2gxSZYZohRC0uSqgACjn2zORZZrFQlNqaDqos1wsFhBVkCJd8FsrNoIYNNbejuUxnqFHE67dSWG9lNBmxTcQWoi9VNCxHz7+JrBdDgsH5+FqWULZcTUTWqEtbSrGAXnqa9CAzz86xMrKdZW28rgE23PdG6lXQQz8VYN3xeCzD4ZjAp91qyGG3I8eHB3J82JJKcS3f/PovpXdzIbJdso57KWu5ubkhZRS0T/etyyaOU62CCqr1hACZ+Ey0s2CwzPx2gCLNlBYJ8qmmSkXVKumzg+FIDlun8unjL+X555/I4dmRXPQu5Ie338vLb7+Ryzdv5fb9hUwGY6qGNZsdvhcpqWJ1CrKCnB915cnpgTw970q7gewjzpcF+x1O5hMZLxYyRR/1el17CC5XzMYCDILFiDNljjlje4i1lOAzbIpS2gLsIwBSkLu7gfQHYzk4OJV250iqja4MxjO5vrmT+WLJDPdGFoLhr9dAEZ5R+Aft+hDAQj3j4eGpHB6dSalcJ766urqR/t1AxsORzhlEjFYAkWs9N//rf/LdlmlnNJNkhEkLwQGIeLgWIDlbIpWUKqMGmiDTtEE6mgsXbSc0y4cNRyBk9DNcizWE7H2FhYUQrqZfwaWu1etalAoVsfGUIAzOUb3eIL0UjezpKOH3ARCaV+6OhOuCGVUOC0Gpnwa8EvBG5SMDhMwQJllAAkIscKR0N2sWr3o/xiAVbB6GOy3YIvgsbBLw2XkQJOps3OxpDySGtSIgxGJwJVRmBxMlK2VSxKyg1mopqMxQYCI3KulB6Jyp6Pxphima8UhJydYqxIi/ifewniTbKDk9eFLQ7QdRCgjj4ePZJHfg9F5SQKjk5EQtdR93Lzl6FBCacuwOByZ/gAdn1ighu/6+1+n9twCE4exLxEGy0dr75+nGZNQ9e+TAIQOIksb0dF/MGebY/o4qoxna4J7jPeOopHTJH1HH5pdMBace9CISJw3fotYrjRfoGeUZQ/veXxKTxFZ7ohfT9c3vcmAql/lLWAv8mBQQJD+HbJcFLys06hHk0A65g+nPozcSnyXpdfZjxiOMY3KJh96XdwDNJO59SzZjZONGdyNbxZk6xG4Lva5MA2JQoUNgLQJCHcsEcCZCIKldCYCQ/Rm9dijS4dx2qI3EGaNnlmfPmSVM8FpsW6EUIqWrIYujNDF/lkCB9vkxTi6BRmJfAAjxj/ec2tUAcC1zn2SH8bIS7zGuxdQu5CfE583H1Mcn//88AMgDfL+uU3Z3BW+i3ce4WbA16YuYZgM9MBrGDCJrHA2jt3v2h46vil7hn64g1G16HBZMgbJmx+HIbRZ0DivwRxDYZf0OJNzLMluhsTMrVegQl6gIaT2QEx+AQVAmtA0Qmj0IKrC69WNWMNmTmb3qZw83PvgM2VKGfWAw2jgo96lCptN19T1eTxvFWiLdGoAgZuHT9bAL5MV5Vgpg+llZirDvt9TuZaOALn5jCzr4Guna9nUTGCm/g7GidH9Ra/fVZzCuEAPiUQrYkwwEhJxny7CHUhufB+VNhmCoU8I9+EaAYAkLywZrbgHCImtmb+h7MdhS1fYMxrhQYKrgNNRMJ7s8ZJTt+dUftFIpayTv7LRoF00Dw8VxSIlVNU7OP+plTXle/ULNXhYonqKstwp85nVJtsg8QfujvGWGkNmm7YqBkjWZCwUZjuYyw4YpVTQDtFjLcDyUMUREIBRTWkm5Cr98LOvlUNYAgsuhlLYzKQvaF8AHntEHLlervB/8jHvDmEMFVDsToFUcspfoJ9iSRr0t1WKLbRCQ7QMAA/A5POzK6fGBnB4fymG3wc/49pu/ktm4TyXPyXImd+ORvH//QQbDIccEtEgAwwr1TaAxUiVuUIEf/cx6pc6xQfIKjedBO53PpjwyWu2WVGv4e409AhEMGAyG0iofydPDz+XF55/KwfmhvLt6K6/fvJTvvv2N3Hx4L4OrG1lNkCEtMMOGWkzUBTYPm9Jo16RVK8mjk7Z8+uRIWo2C1MoYG/RUnzPTCTA4Q1bT/HmI0zBhBixYLpHlREBIFuOGgLAEhexNgaAQuGc4nMlwMBM0ayxVmtJoHsp0sZbBCHWBY4pxbmTJXoqnpx0pFpEdXcpyNie7ETWkrdYBwWSl2pTlYiM3N3dseo8WH+ozq51EC7BKYSOF//J//c22VK9Q9ROREYIv1t4hW6fIEVETcE2R7oWSD4t8cZyutoKGn/iHnoL4P+voPM3t2TJ8qCtjFhCxWGq/DFy33lSjj3TzcML+GzBMAIMN/A2HNu5pvVB1RVS2FjVipWeqFambUAEBrSlB+UGtQgF4j2YvkQUkhScBhPhMpMO16DcCQkwYDJPSSRERUaKbHxyW3lP6Au8nAkJtj5HQbK1ukSDZDhtEdpgtDc60HxLmrJrNVpVRPUj8eAq22IypjokbVjOaRsdwI6+DFiOABOpOjdNUZQC1SpWy3itGGfCDK3XcvC5CDzu9PgAhFWLd+fbnMMqo1hUZILS2G4w+0oNz6otea9dX4uvrvBogZE1giD6GEyQc+alTx8gbooH6MD40mc/01/vfQybngfBowA251I1hkHBwcM65ZHZpe9qTWxZTYwMR+Chr0hxLzwL7QWOxAPN7FBQmg2hToUsiUE1Nwe0jAHxX1No2vK7+h0BhQsFUiqTe1c5rhhnzG7e1pW3m9LN8DnSSkrqlEMyMWyTdB8l9+gt2ZjSTXnv8qDwgtN+5Q4IfcWuk9HgDZs86OUhIHFF3wHz9Kacxu9rdxmV+m7wmxZRZOGvvcOBlVBt8JqOrdJbTcsgcOPaAXnJRbe6r9t22jGX2zMFlNFtrrJzOg5+ZIXQEGjeH1k462Ap2LgpbKFUSzpLXEKrDy/XCz7J1wGyWtR+CgwfqqNfcOCC0ps8aBEsBIeTfURbhdiPJ5PrgJllMrVtXKhogUF4r1+2FR9H5swmO+S4vrXCP9/eKxvri5KZ7yYOMYcmbLQiZ1YSSmu6nYGPcqpl9dupV+hl+bpNdAECYMGwUnOv56Q4sgRcBmZ6RcCro0jrYdXGw0ADcer+BGsff6QbaIurFVQXnfCOFEquUNMjKMcGZBvANqfUiszulzVqarElTh51UVH2AWD5hfQjd7npglkvNM/yZAKkXM2SFoMhY2Sog1AhScn76WR5sG114NYnIKvpu8bkNZ6Q+stMAdZ1r4TfH01vy2FgGO5AEmrLrxVSUuDFtHaWfFZ7T/YoIXgI0T2xF8K3CegmW0lhaWTv1Y36CX4V/AcQDrLFxtvpm3h/G9zh9RtgAtO8geHQg7eDW6gntjPS6TNYgc8pUfMZBoat1Ql3UASFeivWMejQAD/pYvC+1Jy7+5NoKugSsljH0PvTSIxs1rwO0ciXaWRem0Si/2s/1ij6olyphDWjQRBlq/ExmugAI1DctF8pSWUEABKIuU2b6UKOwWC8MEIJuitpmkdF4LrMFetCh756IzFekIQ6nA1msx7KRqRSKc9msR7JZjaSwHktZ5tIoayP6Wrmg7QyWKyZukPiZTNHeAH3DtxR9QWcCt/WgID46f0S/fToCGERvwgHBHebg7OxEzk4O5eTkQNp1qyF8+wot3OXp4zPpjfry7upCXn//Rm56Pb6nXm9Ku92VClrdUfAS9ZE6FtAiwZzVK00FhAWR8RQZyb70+3ckDR8eH1KttNFsM3sJCu2gP5Tqti3Htafy/LNP5OD0QH64eCOv33wnL19+I8PbG5kOBrKZLzgZUEqdL9YUzDl78UK6J0dS3Czl5KAuzx8dSq28kqLMZTodUHCnWCvKYrOW6QrvQfHgVg5aDa0Bp+ODgBh6CCogxFojIOQ/9R3gz87GGxmP1tIfTNhvsN444NwCFPaHfZlOR7ItLOXkpC3PPzmXRgPjIrKYT2WKmuzxXCrVhtQB0GstWa0K0rsdEmdNxzO2BGHpyGYr5cKG/SYL//k/+g3KRZlabTTqPBgLMK+o+4Da5nJJTmujWmN/DBQ+rhYrZg6rRL1qfBagewBAOn3H8jwQokHmDUBvBmnUoh64KDQl67EAnq/RgXCooLgSSqaUYi2z9QRoSsBwAHKq6Ok1CVbajJ+tdw22MDYswKYqrOnmwt8pHAOaKiIy2JHW40VrTopUJgXgw1GE4lRK1gLkrhSwKYcaWUSVDlbqAJwrjX6DAutRQ4JXKkFZXDKhVeJoYQuMEvjG2veGDpM5tZ7h9CxrcPyNYkOudMgW8q8JiEnQAM/H2KKDafMC7tGUIe3+gxR0Aug0NBU9P88QEiTaH9S2JcXw7pQwU6qAMGRhzEtQZ8VBqEnfeBE3HAXrt7P3gElABekU9oxpTVT+vbui53RwMDdGD8nVH/2qAAAgAElEQVRHbt2RSgFkcEQTMJL67z5cIbtiQM9pWH6/6ps7YFenKAy1HhXhUKd5sD+qL2uEWsO6oV7H/X8Hf4lzFCYyRy/klNi1CTAzSrm51FMu4xUAtDV8DRkHc5pSJyydDx+vtGYu4+S6vx6eOYFEJvKRiqj4cOXnnG93Zwo/5OjB6Y5JsV4GnJpTEF0hczjTD0sQWXD4rcl81okzEJUAnzjVVhfJOoAYLPL1dm+NBcdNF6IOlTqT2dCCOR6WDnF2AVdRkui7nzGNGdR0bLT/s63C4AjHzRBAtS0dB7puf3ktW4MukpDuldSRVQEKFMoDXIIyqqlhdc7jnvHEgtfMgrYDOfd7TAssB5ZQWy2h9SDUOkLY4xhECJjVzZ9ldzWrFUHDao3sp9OzY/bIQaMH2iJItuAgaodSsZlkPWUCE0mgjtFw9gj2GXEboW/Orue4sbPPktZh2/ts/ao9yuyEsIHS9adr1gKHoa7MzgH2gkXVcxLMDJf0LKHX0UboW0BaQ5WX9DxJm8t7KSYzixBI0KwPz+wgvJOtYzasHOrb00iOU+mTzpLRhPj55c/oQRxbI6md0r3pwCuxoy7MpahTlYMdfOZKWNSn0IBHCIxYrMLPHQ1upgD1fi2qLgC312oBfO+FLKYZQ60tsqANGlgzC5ef4YT24dcOq8yeR2XE7ZN8vvPXyf4cbXLSBsJKZtSq2GJhAMYPAOVQ+j2mV+QUJAHNuI3s3hiMUrBGNUdr6QBgwN5ueHarH4RfB0BDn44tC1Q/wumcGHUVP9T3MHtdKgW/rRgCKAh0Kw+L82C+lm13zWqByogsF65vrcOiWfMDWVVd3UdhapVqtxuZjpayRi9B+vLIJCJbOCNggz9DcZwS+nyjRg2URPcaijKZDGQy6cts1pfVYiCb1VgB4RoUwikkd6RSBEiFcqcnabbSbANUINOGlhEjmc/n0u10yR7cIuC3XjIJ8OjROcfx9noow9GINXCT6ZjZu+fPn0qnAwwB1p9SFKulopwcHcqLZ8+kN7qWt5dv5Ntvv5Prmx4DBKCIAvQRDAIUw1DTAdhKs9VkRrLTPGDDeoD82RTiKRO5u7uR9WYh3cOmnJ4dyenpCTODg8FIhoOxLBegS9bkxSefytHJiVxeXMiHi3fy4f0PspzPqLw57A9lNp7LeokzCOCzJT/9+kt59uIZcRBL6YoFGfSvZdC/kvHkVjaFmVSbsFVrWW5WMpqMuXY7jaZ0O23pdLucLxVXsh6VGwDKDce71azzlEPT+OUMoLAg19d9GY1QI1oW2QIvlWU8QYZwwpYZh0cNefL8RM7OjqR70JDlYiiT8UgG/RFrJyvlujQaXdmsi3LbG0i/P5bRaKrzWalwXwAXIfFX+K/+ybfb5QYKSxVpNmuChQ1AuFkvZLOay2q+ICBsVlFA2ZJyoUJgh/VZb6iaJ6I+SwjTYJJZ86RqUpg2TCDUfQAIp5NJEJLhQl1BUQqAClExjd8xJY7UMApGCwW2vcBpUa0CWGpkQKOiSlH1L1djAyDEJvYUMvwkpu4RadrifjBAZSJwOKVsO2GNaylgUyzIEpssUdMLBeDkmuOZwTdHVlOluFVWGEZWex/in0eAMTZ6cihwxOLA52Aj4Xm0AlKv4ZLnqkIF2m1SBm+OPhwdPD/qFUPUKolYZuy3OWB+ICK9jh4x4ZAgHSLrgMa/uePnxdIJ8Ms5MPmsIZ8/nykK1C03/dG0e/IG70FqflfGKFBVLIOVfY0rAKoxTelQu8CgnvcWRTQn3OfS36/zGYv0U0ddlQN3Z7byVKzg8BpVSJ81e5/JcCbrWdeMrlNzppKmyeGF5hzRrTWlSvNFtH7UgSHeYEiK92TDr+6wvpd1IYkHmTqnPo6pEIbfA9WHk2xo+r5dmTeOsdGew/5NxpMrJGTSEkAIe6JNBXYN2f7fYRy4D7Nfu9ZZHhACXPjXrufa+TujNz50k/eAH2sjIyBM161/n183+rMqy6l7nD5jmNmYVfMxdo/ZbjCs0dzeSfeSLh/YrixtMt27uvm4M0KNttvCdAxT26CU+gi0wzqzflfaUwtACGUFZkTMQefb6Nwm/fYICFdB/Crdb3xsRv+9lrAQptdU7RWTuDJvsqapDGrRe/bQg9QCGDKr+NmpjbpXu+60MFDcYOvhjCbg38fHbQ6u5X93UZn0b/m1tXefJS/ctd7TOc7cfwi2RaDLfekUUptq1BbxrDJ1bvQp8+yjD6bbFP2/QmpXqWRAC84tszq5+veQZdeHyPZjw2sTEZWELmgJ5KTGNe6LoFm2Z3PuPi9UiZZ3n1CG/Wcfw3v7iPeUjJ/5AJ4tj4AwKXHBysJYJhTmfZ+ZeYQUELrL4fOVrDOea0lJC+uwrPVWvJ6Pl9qQYFfMznCemM2MME6DUTE4pOOYA4isydZP0aC2jmfo9KLwzB2OECglGGQm0d6bZMNDXXbu3OJzolG4ZWC0V7Y2f3fFSJT48PmgYmqUTLpqaCezWPDDGISBxgXaBcznSpfEOeTChfArWVZlvQdNpMZ7AfI58bloo2F+EXxiJhasD6f6s1ZT6wwtz8STRqq9NgFIwawbjwHyFJQiYbFcLpiQwahWalWlVtaq9G2RbKAgC8BkoSDj0R3bTEzHt7Kc9WWzGBIMbjdj2WzQcH4pxSJ8aE3YTscL2W5K0j04YqYOmbbJdCrLBWoCm2RjzCZDWc4BLBdseo4T+ub6jmIwYA7OF1PWzyFDiJYTKBGCX4Pys6PugRwfHMrR4ZEMpz256r2Xly9fye3tHYVTAEBJEzUA7q028H80V+92O2xrsV0XmP3bIEi32kp/0JPlcir1RkGOTw7k7OyYNXkAhNPJTGYLUDYLcnJ8Ju1WRwb9gYzQH3A0YK9FsCNvrm9k1AdrsSDVcluajUP5+m/+XL74yRdyfHjKGuH5dCFv376W9+9fS6//XhbroZSqOBTo1VMZFfut02wQQHe7XfZ4x/XLFQT7kQhC8GHBce92mmRJzGdjNotfzkrSu0XWcyazGdYJGC1QbwUjc84awla3KqfnHXn85FSOTzqcT/QWHPZHrBEEKOy0D6VQqMhgOJXe3VB6dyO2syiVqyqoVIJ+SkUK/80fvdkuwY9n2hzuFqJ8SzZb1H8zqZUrBIP4VylWZTHHokH/kbLU62hVgawTRF+QdVFVOTwwNjs2VLPe1I2IVDMlt7Wod7nUhq/LNf6/kQ2VRDVTx2wgimPZi1CkVjdhG7bE8PqGVKhAD1hYJVdDonpcAdfWlhc4fJB5JOA0ULglMMWmWtohvZE1JokCNXBEIrXCD4u0RiYexCpQ4AZI69qsdYTdL1tgWGNxZBjxr1BWS+qONowQejzCyeZnq/UMX2wlCVoJjeJuB3LPWWfy7S6DHWsZUkfBDXmgbTBKFulNfu30PQ6eUgcG3/vv4/+zNT36YBYXDA+qxcl5Byf/c/aeg7vJb3YBrl0HPZTMYFDDu+3QT2tldoJLGP2dwFSvlAeFfgQiRbH7b9kZS68NLjkCIwEgJQcfxzhXI0iVxRRQ/Y6AkEIPiSOcX0up4Ac/nxlCXavp10PX4BjlVDUzkV+///RZ7eIsvt63wPcvfKoc5ePXu9Zyegn2TjU6975n+/8DEHKLF9Ag12zYnmCDr63U8Yzdqpx2l7lTzaqx4D8GMbhPTTAnf/+7QadeE46PZghdaEIzAz71fK8FWELdzVZbC+wcp1zQKL3z9WbJBsjKcEhbT+jicBth7C1jg0CADPtZ2/+43fJxC0DBAOGGWUKjSjslH0wSc0WD2INJltLuBkizZbNgqsflVEjVyY1zmTr+tOhW25YHhKm9TMHZLuD4Y/daPgyyCxSm68nn1tvx+N/wf3+uFNCktlJd2rRWdBMzOLpqgiRFCHJgrNH0nUe3Ai91061m1HYtW46Y42xGVuvHfF1bbFjHSi1M/nv8llD0I/GkPADTxa/3k85Ffix/DCBMAwU+375+wrPQb8kGHHedN5nP516ylevdP5yunqxFLD8t41AQCr8o1UNgVlM3jIcKdbjT3zkgTM7v4DfY7/xnX098e4oRLeBHM6Qt4uzLQL7dI/c/3xf3FMfQlEX95jJgkewfY5OZrQIYhG4FskjoP6iqlZo5Yx2x7WH2O6RkhfYHdDEV+KwOCPGZAISVKsRUlGmEtgke9I9lN8rGUoFC7UfI11MNvyw1JEuQZUyI4r4mNKGhFFKIh6DtwnQ6VeHFLcRRVJgRwAB/R0IE/mS92WBfQGR/9Ev7hKOca75ayd0d+g1eyXR4I8v5QIQZwjEzhdsNRGQWUigimaOTtVoim1mX09NzaXe6LPFin29oitQrpCf2bi5lNh7IAu0XChi7hQwGY/X/2W98yQQLS+jo95bl5OhIjg4P2Nsc9hAiMmg7MVtM5N37D9IfQGkUTD8V+3E7j4sAVDZbDXl0fkaANRlNZDqZy3y2lHqtxZo/NLafzSFmM+F9ttsNmU4XHD9gDmTbNoWa2n+y/HBOoV4Q8whl1plcfLggIJRtRYpSl3KpIT/96kv56Zc/k5/83s+kUWvKfDKTl6++kVevvpH3H76T/uhSFquhUnmLBdJam40aASGYj8Amsyn6Kq6pSlqpYB9u2ccQ512zDVosApULWS2K7A8IrD+fb2U6A1ZB0sTOU/gLhYVU6wVptStycn4oh0ctKRfRnmMm0/GEGimYysODY6nVmqSe3tz05cPFjawgTlSoEuSjDJCB1z/852+2G8gUMcqHZ8BBtqIU7GiA/iRjqaE/RrMt3fahNGot7Z5JbjN6F6JRvQJJvB8PQ1KoUSARPaxV6xx4ON9A9tiG4ORCDncJQIj/43CdK6caBguZQmQJ8VUpFaXeRGYupum1jkMXbkKS4OvJCYc8LuipkPBdKdiDzcGDs98iOcdFSv8ywgIBGaihwniyv4vSQ71mIn9I6MZ1IxypWpk2F6FGRrnwngXE/ZI2gKanZdAWtRbDHRdVc1XDmAeELARlpDoLBvNOyO6Dn2RVNRM7otPp7+PfYcCyxfQ8WBNVijxo1jFQYOT9DhVEaw/J6BymJ4Sb9Hha7wJ2fmzw1cHJtRpVA2P73pc/VCltnTj8u5zjneAyESvYNc5+j9nrKeHN53jX/9PD078vW33kLkDoh2wQnDGQpfWFOGStB15I4yRgNQZzNUNofZVCj78doDA/fg4Imcl+AET6eKT/52cGeqtF38PABVZgeAvltJPn23XNvb8z9WPScmzNpK/dO4dW9J+/7r71Fccgn627f2f5/UdAeF+HdO968c/yRsohexY+ymdVsxTp2vIaGd8/mXnJCR6l88rybQN8EShEBoFeJyvEgIUIW0y7ZV8BDDyQKd8gSotsHx02bcccwW3c++ooODCFGiSr07wcyQCr/t2nXsX9DCiTqW85K2vLg9vUukKnbFmWAAwGKCCa2IRnCNP1sMtxT0EVX+vqtUnNYKDy2V7i/epwauDPSiJ2RjUSqnBag+j2wS3qvoCIO/vp69y+78tY+lymgBBr2CwOb5yBKaZcfd+p9+8ZEXs4KRBl2xwx1RTBiGEBtWdpjSWDZDqpPk7JkWBr3sChUfjosCd7bJfNSucvnnFJfV5uDef3Tnanq5JOHtyngNoBQNgbO4Jh+X2T7uX4eVbXtiOTmQYnuCaSQIxrCOjWzZ+90YZE2m2kjOp60ro+tWcmFmdqCnlQyDIab41hoWCnV5qh0z0e0o12rlg/bGbaQoba6cWJVoKdYX4uqQaCllxgzzJLCH+PPeVwr3Yiu69lJUW4hxVAFu7GNAaQbQMoY3IBQS4DNhgyJBcadQUteJ2Pr2bNlaEGgOmq9T7nAINVctUTGq+1p/DMJJ4XWSaAQdTvQRm1VGmxdpmJDFOqZNP7SllFXqCsiTYQns2GkM4aqpcz6d1eyV0PaqI92SxGbC0BhdHlYiTr1US2DMIhC6olTIeHj+T46JGcnJ0TnKn2B1pnALQsZTS6k5vrD7JZKd0Uwl6oGUfSiHbUQC38LNBaMah4/8nxCTN81VKZiSJk6KhbkgR0mGABkF+tZDabynIFsIqWpA056Lbl+OSYZW63NzcyGiArtpJmoyONRpvMQmQm54sx/c5arUKWSakEgNaRYrkp22KDQB0sOWij1GsVqdUKMpncyaB/QxrpZDQlEJxN1zIdL+WrX/y+/Pznvy8//9nvM0N4fXUlv/3m1/Ly1V/Lze1bmcx6pI3C94Jf32y1pNVoSKsBRqEqek5BI91u5PCgQ1ZmrVaWxXIqm81cmi0I59AbU42tVUGqlaasV0UZDGbS70/5f2aYGZRA6xCRam0rrU6DAjOtFoL0AI9Lmc8mslrMpd3usB4T/QxvbyHccyPTGfZyVbrdU+7LxWIuhT/8o++3W+jP0uFCqhjbYCXXVx+kd3Mlw35fquWadNpdOTk6k27nkBRSmHVMFLKD+AflUJT3EbTZAc1oCBvqIpKi6lIVRFIguTqHbKoBwsVGFijanMwpz4qIAQAhFgs2FQBnq4XUsQrfINuoRbfaisLVUd3YsR4QEt2Mjlg/QUvXY/MiKoGoNYAnJggbFZxoAEICM/YyLEm1is9UUOhGOM2QZCKrFmpO6aXa7F6VW0lpNcCJa2kNISJFurk0kaPGjTRBi8iGk9D+7oXnaQN5rYtx+meWipQ6u0gdg9aad1rSg9GNSKAGwvQYIPQoMQ/nNOpoNSP+eweEjPNaKxBExPSZI/U0NqtOXJWcwIreW07wIpdBwT2T/uGZxUztXvaI5vOZ56CuiWft4mfsAsvB6XOvIxyC5rVlP8bOt/SADYzN5G/3nyu9DO7joQwh10tCE6UBtoxhELXQhaWX/QhllM5uGI/E1fC1mNxcdl0ltKLcOOwDWwEQpkCS/tP9gID7KTxI7fl2DPf+XzGi7aBzj1uc1KaGCxEgZNUxU4cq/4FhHxmlcT9IjqIUfg3KaNAz1q8UZOQBaPoz2RihL2k29RGBYMwQBjuWZKn2PUceyHiGMPv7lFIeG64Hhb2tSLVaYRY53Vd710VwaGHfFRAaPKOakGc7+X5LOej96JhR7Izfe+uJZDwNZanaqF5XgZYLxWgg0yyOMjVA9WTdujI50GMK9C2cZRRvWMcx3x2Eux9Mc7p2+vrUiUzn3+fGSxN+zLrPXDcnKPXQ+7muDGTtov0HBzMJqrhzy2wTI9axjCOGeawMIHI5FSiaDbUmkHZrCgI0yaeAynsWprEcD3hl7WXYPSGbp58R5wj+ALI9+/dmlhbKzyTW2pWB/9hs7AaEYX443Nbz2SnCOwDhQ8DV97NmpbLB3vxZvsu2xChJ1nbYrgn7L/OkTL9bDimThYTvoWDifmBEfUEPdLPFhIa7+aV239hYub/Rb7Ke0r738B4GI+A/2T7N+ETmn2iWH9q31vCdje8BDrnAkhyn/qz+lfqFLP8MoE6zWMjGwbb5Z+K+4Z9CcBG+Du1HyMCq3cXrkXBw1XqsKby2Aj/VhZpMv8ITEEpTRYsMNJef87NJ1VxtpNrsUmSJAJPAFiBL9S/YfxufibPc60MLW1ms5jJZTpjNG9xdy2o2FFlPpCgLWU77Mp/2meFbr0Ab1ZIv+Gdf/vQP5NPPfipnjx4RDF5eXZtPvZThsMeM483Ne6lVttKoo6YSmh8b1hPqmAtbLeCeRhOocEI4qiDdzoG0W20mZhazhdzd3ZEhiFrAZ8+eyeHhEX1VtK3oD/pye3sr48mQDk6r1ZCjoy7FYtDC7urDOxncDWQ2W0m91uY/6n+s0GdypnoWpbI0G1056J7I48fPpdo4lHWxbj0AC3IKcFlH0HEu19dv5fLyjdxcX7EmsVZpyu3NUD68v5avv/5b8vXXf1N+8dXfIF305bffym9+81fy+vU3Mpneyno7lUpN62EUEHbYf7FeLcp6hb6QyNyNCfiOj48IbJG93GzRC35FgAiMxNZ3pk3S7RyLbCpyfT2Q9++v5f27a5bh1QE026gDxNJdMttYbxTl+KQmzSawkshk3GfNKLKqyByjL2GvN5X37+5kPMbZV5fj4ydcR4NBTwp/759+sy2UtVcGJrKMpi/blbx790auLy6kf3fHItFO50AenT8l57bZQIQCqeyFHtesG1zR2Qfa5YdXK5l2C17cW6uDs1qkYg/S9+BCgzoKSdTpdC5LpMRXKzrCAIRE9wCEbVBTtReLRopQh4HaPc1gaSBSHS3NvpX5GmSBeLjxPpUGqiqjRkMwkOavofGFPLKJvoQNmjiqqbHLH5L8m9MCUMuIrBjtnjodboAdLKqimzrUrIfxA4KgS6+VRtRjhtAOLkaPXUlLC8SjrHVU/VQDqoDwHrdfXVA1zIGOG4FlpETZ7Zsks14nW1vIaLsrlwZlOjhWOpfMNlqZQNaB0mxhenjHAyw5jmIZgr1eH8fr4oM4QgCWMe7tkUyLWwcaQgrsfT5pTK3G0n0TP5jzDcR3JJ10RDX0zu+dPqy/itVe+xwThy3u4OqhqXU0GbCQAELSlC1c7rnX4AuZQ+vgcFcNoQPC9PB/yHGK7le2ei2d132Ov0aLE4fAh2oHIAz3wxak2c/KOCr7fnCgiY/bhwd3vZciGdk2C3FN3neg4lgloDYuhPgJSVBCLYOR6VJn+gG11nROtEBdG9Gme1g/zJuv3weEXsPme37XnOcBIWJb+JeuPxfu8ve7MxgCY8jtkY2xg7aaYymkn6ccCNBd9LlI5AxCMGYTAwfNwJ8JHGnG2nqnOTAM86BOOu0MMwROA1TbHLILiVo0nUJzcFC7zVokMlTgaO5nXKR2JYyzK7vuWIcf22v5vbRrb937XUwz7k4u2lLl+gn2Sg1qPhCRrpXMmWR0OzJyEulf/VYfVBWS/Tyz32vKT3vJhahPtJkKGvzIjJRvK5ZIspG6+qIdjntBcWcUSdF51HtSW6/3ss9OhXWdY0DstdvJYWCSZyGgueuz0uv43703rC7ZGFDw16Y+Rwiy8P6yWfj86/ImjtdOawRDoNV9gWCUw3jpIrEmw+bTZH2GjL6uzr2tK+xLVW6w+Ur3ZAhG6Dy71cW1V6T5aXsz+n5kAai/xICN/fMpUpqmJg0cnHlRHOYE6037/blYT3xOZZ7p7+HQkzKK92xAGVV6JoCYzw2FTyplioGwtEOpURagQgBrQ8eeNV8Ak/A3GZDQPt9gv8G/1oxPxXxBTZ5QDMeB8Eopp6gFhL++heou96i1NQN9GgASvTnRCs5er+IloLePZTzry3h4J9PxUAqbuRS3cyltFzIb92Q87MliNpLVckZQT2Xo1Uaev/iJfP7FV/KLr79mWdnl1ZXc3t1Kr3cjt71L1iPO50OpVgtSr6F+D7TTFYVjmNmbz9kyAv3G0R+Rzh9aEbF2dUucgDEZj0ZSKTak2ziUn331Mzk7P2dtKYRgAAYvrz7I3eBOUEoADNHpNAmAca/TcZ/AbTnHuIL6WJX5HEqoG9M40Q4BB91TOT97Lr/3xVdSqrblbqwZSQQrD7ot9lwcj25lMLiQwfCS2TWqwJZqcnXZkx/eXMijR8/kxbPP5Wdf/sIA4Xfy/evv5OLD96SKFkqgcGonBEwyRHHASoSCJ8d1BeGbKX32dqclnXaTz1KpgV5aIsCrlDGXCILMiasgZoM6xuurvlx86MnlRU+qlTrpqI1mjYAQWV3UJILyenoOwNygwMxqOZbFYiTFEui7YFk2pNcDHRY9DsHMrEqreczMOdRZC3/vH/96W6hEQFgsoIn8Qt68fikXFx9kOBhIpVIjIHz65LmcnT2WdueACxGLXMGIKsIBU1bRUBbqP40GKTfYWdgI+EAMRq1RZRp+OpuTJkpBmTUiIVuZzRYEhOsleqAggqIF6wCEbWYINQoSCtu54b1OT8VheKBT/MUKbq1GTBVGDXAxkqNtJ+hMJS0p2JQ0dG5wCXXrq2h0TbWOJg0cGt9HCXX8mbRPitsYCDKJbgWuJoagPkmGwsEIlZ2CzMKZ9LIab41Y4XuNmqYAzusq/XDLgkE1YCZtnTkZzHg5IKSR92tZY1SjXfBASgq6fax3icr4YasZQuuzY33J4KylXFg96BwQpgd7/giLlL8s6FC0lHdgsoft/XpL2qYk++lOgtd55Os9whzoEX//5nK/ST/f19/9bOfDWULvypinjAZwaiCQa8MyaOoEqUBMiLTj3hJ5zh8LCMPB98DTpvnBH+O06vGr+/G+c5D9oPw4q7jdx8c+f7uMQP+ub2Ng436G8KExiWvZ7yCd32xwwt0i+sWJoE8G8JuXs8sBZfTZAKHy8uyKwSndDQhjZiZ1jCNCyX9+rK+BKFcCdoPjE2fRrphxsJEVwDV3ObIpsHDnV2mKRj/UBWyZQdjtxAZYe/Pw4AVk1FVKm4DQjC3tTSZAg4Cg1g8GEB3Ue7UEQZdLtClaHaeRdweEhSJoSKlIVzx/doFBf/59+fQ4AylazAUXkoWtWCZ9VyZapsdULviwcxvvYlS4qIxROOPK1cPPPzYF8QCDyBL6qAaKfDD3zmXX+7I4qbaWSB7ZM0chqMWP1Oylry/teZxqCMQnS4MjAcDgjQkDweciDV6mY5MNTpg9tRf8WODuWbD86/eBT/+9At6sX5A/y9L7ZqB5DyAMa+Be1FLXuAZPXKzJwLJlVeP92LlvE0L6PqmUHnzWda9ZJZvIsP8SOjfgYFL3qSvFaKEBEFpmydYunm0xR02U9gyMzCU774xiSTVOB89JllunDOBRdTJgG7TXH7L7AE8qb+TAcc4MoPYmVHaAthvBc6H2EFky9XttjkydvknKaPSP/DwGKGFigtROVaxXMUStWUPCgJoW1QqBg4vQgLIKn1nH1Fax0aRXWzyDzpu35YHPhtfPFxC+Uc0MBXZ4xqWMJz25I8gZy3oxk0oBvQVWBIQTCM0Mb1nHRkCI+zXge3L6TD774mfyd/7OfyDNdktu7nry/fev2cS917uS5XIs5dJaipHFvdQAACAASURBVPhXwNigv91GWq0as2GD0UhgJyFgUmugxVyNdFa0ophNZ9KsNwjcQIltVQ/ktPtIvvrFL+T09JR4YDQaMUN4eXUhvbtbWSxnbJHXaKIMTXHHejljRheCMiIVKWzLxBfwn+t1fJ6WSp2dPJNnTwHm/kCk1JDLu7GySlDLWS0R2PZ672U+hyANxHYglAnAWJXB3Zi1d6Ui2JJQRf2UdNLXL1/L9dU71mVuBeI5awJCrQG2JAxYktwP6oPMZ9qRAcyZRqMmzVZdGs0K6aJtZPzKUFMGWAU4x2uLMp2u5O52LP27qQz6aBmBWsOytQvUvrHIEOI6J2dQVm3J6VlHSkUA46kYL5/9XAEILy9GMhigNhE1mh1ZLzEHYyn8/X/619stASHSDytZL+cyn4zk1cvvOAnz2Ywot9XuyJMnL+Ts/Im0Ol02o6RAJ3sQIXqxZKYQKLVL5NvWvhvbrcxnC1JBsdHKVW3KiAJPpL+hLqoRmIIsFktZL1akVmqzYKUAIdrQbKAVBRp0JtQjUlK1vYGCJ90ANDNFLbpFMS0d5fAv65zg/nRRWBaLTeYNbiVOgWfxeKg4XTCXCYNyqH9pZrHICBABU84ZTewfFwnjPKmAjQHBTHNdD4EpCjZHyYGOZgn9sN4b8Uwr6tPnSyKRMeLnR5M7VPcBYVZUQJ9eM6FuiL3WMskk+mERHDZ3mrNF++kBHQ6nJKsQn9HrjHSQ9x3AqUOqB6U6nfcO/1yWM/07N7VHu3PZuvSz8/fANZZ2yU4eLs0k+q9DVJXRUBNnMJ8/47Aj+JBkzfC9uWxBYTT4WnsAIafBmvmCMrrra9fzhNdZpH/X+7LAPXp9pNw4Dcv2xs41646jXfzfpF5x5wP9iF/qkb97PB5+ewpAbB/sAKOeEeB85TK4u9axf2Y6TgEQJk513Cse6b//4WEdh6BSCkLuO6OYf4BBMuDvrd3kvYnITHgGC3DpnrsfmPHLZW2JOpv6HrcLCgjDdQwQ8nVmU3B4l6hICruOhe212X6P5oAGuUkdGxVT0vIDFd1QOjYdXWQpWDuoytbagxAmuEpnJwUX/sw8c3Iqxflarp1rKK2JS2MYiX1O37dvf6Vrha/ZRYl2OGyZIg+YOFDTxI7lkJLsYXaleGJRtQNCDbIFfdJr8aQPQNz7hnqmJq1+NAEZ3RhJTVlcxywFAT0t5D3tb3TK1aewnWdgyX+OgVQP+KUNxH3+8ueaq6L6uO4DhZn5yFEf0/em55mv5zBnOwBhfj59LcU1hcXi/sd9SrpNZRgX9xPAlgJY0nvgfy3oYnX5nthNggDczjaxHvjV6yV0YWbm/czXj6UPxhZjZlntrOJYmiCO/02zd8o2UmqkqqqnLV1seYRsIZwstmowJx9lR1pepNka7edXIRhEiYln/JgUQPKhVJbZYk7xGfXftH2D3h+UPhV0QWFT236pXgWV680w0g8NazL6ZgAA8JXZtoJRrQ1rD0GZpHo+P0vLoQgcLZuodszAqdFZ2fCcLZisR2uhSIok/GfoYcBXhS8KBUvU+aHtw/XNO3l/8VJWqOPbrKRaBK0TrR+WMp8MqRQKiiW7C6DmcYEavAXbFXzy2U/kP/5P/lM5PT9nHeCvf/0r+fa738pkOpBSaS3dbl1ms6GMx3eyXE6ouHp03KXK6M3tnQzHUyZ/aq221BstCtOMRmPW+R10oUoqMp6M5KB5LKeHT+TZs+dSrzeoCsq5327lrt+TwQi99yYEP1Qr5Vm0ktViStloBOca9Y7UqhCVQb9EZNiACdBKpCBPHn8mL579RL74/CsCwpvBzJIVBYrIIDt4d/dOisW5lMooI0NdJSQ30fkAYjVt6aMVxWwptUpN+rcD+eHND8ysLhcAlwsplldSrmqwUdWskeABjtGWd1gvCHBQaAftkdBOr1KQRqMqzSbEcpBNxR6B3spCpDCXu7uRjKAyOgUugiBmEyuP+xTzzY64qK1sVAnED45rcnTcZH/CRmMr1RrWs3ZOmM4Wcns7leuriUynaNVRk0KhqdR8YKV/8EffbLeoSsSiR+PJ0UDuetfy+uVLpoVZwwe+arNNQHhy9kgarQ6lepF8U3oiQCGKcLWxbKfVYs8N1ODhaz4FyjVjwQJf8LEX5HJjc1JFTorapFF7ULDlr9qcDeV5G1XfONHo4e+aeUEtCKIv+g+GBL/HpsUg+MHgcsuuHhoO75SawSikvccO9RSopdmjNKJNVVTyqfTT1OHVCJDKcidOmTu52psioYWYA+eRMMsQErTaU+hxpoDQI8QBoJryqP3BXqnGjBWiBJkewYtOn2YAsvcYr2kGzsNUaQG5jZuKL9i8OJ2Uj2aN7c2gxihzjP3qWWBjEJ4x6yqlUe74zAZWNbxH4xhyR3n/1zNmvHdvbusRzfuAMBzQ9j7PFMReZ9H7zlBUnQrqDlbyGB9LUO0DXBrPjNk+zyina9dplNwPFk00PB5U+3grmTUYE2be8N5lTbKjH39K7zFzvz8SEKaOjyqt+ZqJn5EBhXbddDpTR3vffeZ/vwtofizKr9fQGtPf/UvX997xSi4YI+qxzvGhz8s/S+hpZOlgByfRwUvoeHZhDZBp7VL29VmaYIi4h32ulNHc7sw6gokiMd+vw6ijadmDPCj0cUqZBHhTrNe2+wy1f3Ytgr1UyAJODqhb4NAYmPf/J8BBP8+1RGMtFNkMcL6MhaF0RqVuKSB0sqICeLTwASh0xzWdG8+q+nPfd+Cz1Nv8+Pj+Tv//sXW4a53/KBCa2C1+nq8Tt6iWCdZfc9XsuBUDhATnll3NEJkVYGsgwheFfq+diWM200+HdA1rBizSRtdbUAhVCTKAPw+Yaiow2X9x0WLuI6VQ5zbLBNFzy2vEeG6H+r4kMPrAZIR1numnFzafl2kqSA9q4cF1CIApH6jctZbi/KJW7r4+gK6fdFbjjeOztV+zip/49Wl2LRPPsfKAQjj23Crqm+K6i4EwD3jrM1g2j+ssqdsNt5IKCennaXN2A4TI/pC+HwM0HqgJ4AvXtvYnFFgh2KooMw3ZMv4dCQUAQlArtY0EkxABEJbYUBz+KZWz6WPF4AJppgCFECIxWqk2SocSuLW0cWEdDqjR0DlGWpOn862/R4IDoJAsJVvbBI2oozI/zQOnynrQrbNw6ihp7er3gMrK3onrNWsa642qrFdolj6S65tLubhAa4TvyP4DICQYhBAkWyygxdxCs5EGXAFYQPlES4anT1/Iv/u3/7YcHB2xDvK3330rb374njTFar0knXZNBsNb9uNDpq3VqsvBYYfN0W97fbm+Hch4uiAQBCCEqiWyh8hCHnQ6TJzM51MpF1Br15bzs0dUFr2763P8K9UqG9yPxkOZzWcqZllD6Rm9WgJCzBISVydH53J4eMLM4mDQZ1ZxMpnJYr6WLz77uXz2yc/k2bMvpFxty5Qtg0C9Xcvg7kYGg2sZjS6l3kBLPZHR4FbG45HMJgs5PDiVx4+eMeM5HA5lNBjL7XVPri4uVYiHbSMA4tZSLGOWAAQtk7spstSFlGmAd9CfSYEG2AXW2BAEgjLqIjOojSxVl1IozqWH8RvNqTAKMIgxwnYA7Rbt/BD0hPuNwAJK9lrdinQOqnLQrUmnW5FupyzNVpnO4XA0kevroVxcAGzXZLWqS6HQ4L2yTOC/++Nvt9tSRTfMdiM31xfy4d0P8ub1axmPh9LudDiRlVpTHj19IUen51KtN5nRm8+8Xwk2LhbWkunpdqsh3XZb6vU6BwD8XnyxETv7wKCR5tL6z2hmDhOjkUz0C9TNxOJWZAu3W+VaI5pSBk3HSSHa0w9gTMEg0sdQOjInWkkNmRo8RnSs54w7IH6g+8GgiDtSHfG6NFrlvG6/jjarj81l8awRfFqm0yO8IcOlETU2XQ59nGJULNBirbWA20447zTSdvjlHbr8OZVmk9iY1YB5CmbTaKhHtaOhz1JBdjlzKWUU72PELYmQ+z2lFBM7fozy68DRQWTW69wVTU2fW5/FJbfzaDAedPHAs4PYssq7Dt5d4+jrzuuvdGzjgZd3oLPXsFM2d2F/tl3gAb8roUb2IUCY1hAmoiseJHcZd35sLijh9OU0QxhrgHZ7POl68u+91nXXO3Y5qbwVEwQIz58DDXRhckCTgR531h9wyD52Hw+Bwezf/u0AYdize7I7YV+QW2JBnhy1K13nmdfbDyoqA3aEBZMyGTh3ZrJ7guuK/f/ie1LHbtc6VhAZ207EMY60Mc6ZAUK3CRxPB/Y5mxXqDG18ohOu+z+lxXEcEkDIFzggBJnTHK5SsSlFo3Fqj0aLyOsi17c5GHTFQxszniVWpqBOMii5FrG3zCD3k9d9s15FM4Qp8ErHz8c1nC25mnDeTwAyqXOdzdLuWgcf2wLBab5HF9y/t8P+tpfkn+Wh+3WVSR1jdf7j63WtZeuvfX2abIyxFHyWHCSqjVUaln8p+0d7xemXhUzNJkdAGB16f50DQj/H07nxcytdi5p03AWCH54B1qvlBLl8PPPnKH7O/y1va9P3pPes5y0AjK5FX3PpXOVtnl+LTcxtrfv7nACj4xQz+vp3zxx6YDk7LhEIKhBNz1ZdEUUF4L6fHHAlYN5bSqgaMKia8BXVp/Dn02xhIl5j/oYH+xUQltXxpjKo2lf4mciuwQ9FBmwB5hqvrVm4jVLOtCyHCvUu1qfIGlkfrhuSoAoqOghbauOk8+L2SG2OPpoHCeN4wadFvZgHJVyFHucpfUsIK6JMytr24NqkzVLp2eMyYE2gJk9ryUvFLUEFqIfjMcRYLuXlq9/Kh/ev5PriNX10AEKAwAJ0PwprZhOZzDBfWWsVNUhzcnwkZ2en8vjJU4LpyXwu7y8+UASm3WlKo1mVarUovd6l9O+u5fHjMzk5PpRms8Gkz91gJBeXyO5NpVyuERA2W21Vcd1siRVYM7dZy2g0k+lkISenZwSEw+GItYf1RpMgDFk/aIKwvUa9pqr1aCu3mHIOms2WvHjxmTx7+kL6/TuWvL189a3c3twRFH79i39Hfu+Lr+Xs+Jk02kdSrrU4jsgkfnj3Rvr9S5nN+9Ltok1FWW5vLuTq6lIuP9zI6clj+eLzLwWBKADT71//INeXNzLo9ZHKklIRGirI+GEtqV8PtgqylsgPFlH/7orWlvBhPTow02puybQtxxPz12w2pVxbixTnMhyMZTYFeCxJuVBjGxCIcK6XCGZpWzi2qkAJXXEr9WZJ6g2MUUGOjxtyetqSs/NDsjNB1f3w4VbevbuW1Rq02wgIoWha+MN/9BfbcqMp1XpN6tUKweD3r76TN69eMT17dHwipWpNpFiRJy8+ldNHT6TWaAnaW4xHKgPLSYGiz2Ims/mEDSvRMLLdajGCMZ1MjU8LbiyonFr8qn1BEWm1vhpOASW9QKlyUObBCyuFkraigIS50SsRlXFASEoBeNpIMVtjeI08plErzUogKoYN58aDB79lJ73ZfWiXYI13saUVUFlx7wbFpgou2TgTBcjJoeGZI72O9f4xF0xpBWrMyG/G8xsVkQbFopY8JPLiG254gjOnxiYeBHbs2eGZghbP+oUjNMmAOjhOD6F4ALlTdZ/ylR6gfl033qE2wSs/LDqm9xrjwOrkRx5/CkrzR27eMdJrOTCLTsEup//eYakhx+C07AMv9459RFLcDclkeLNR/+z17gPC/OelY++HOQGhfZjpYIT7pYOFFWJN3rlWLPrO0c3XEMYyMw4/AZe7Ul4b6uUkiRPpzspeB+OBDOE+lwnZVqU9q5cRfL1seWnye3dAdgP+h10z/5iHI/z31oypVe669sNrJa5tH7OHQGhwF0B9zzl0HwMCakdUQj1E0ElL8mfOO8S6RtPegPueJR+koAp1qMfzedBnDXvaswEG3FU4yAJ4CfBJwZ6PUZ6mF+2PO6ZmNpiBcoDntlTrl1JAqEwPjcxbox5b764Y6aqGsfaPGUJvo2JAjwIPrFlzNqKqLOphvy8rkwXoeXAbmCH68LYNoh1P143n5Lw10b31mIxr5m+Wacm3ori/ni00YJkkz8Wltbp525ReI6wf9XiyecE0S8aFbs+acF60u6OWGaRFCioG4yo84UDjenLKaHCvM2JTKgJgp0GS84zBgJQums0Q6prIrEUOSHTk0/3i3+f3ij4qdky2dtYDWr8rIPTxzoPC8DNryh5ei7uuoX327gdg1VfI2SOfuySoHQ+QuCKCoJMFS32JU1IGrb4M2CDjrl+aIXR/gekAO5pJGSWgS8CfeXVhRpIzmACUWhEAn6oVoX3ttR8f3gP/U8ud9Heh1QH+WNVaQ1wHoJEZRKOdUq0UPQq9hyFb6sD3KykgNEdfA3RrC1h5Cxz1A/Xg1aeGwihIMshiOk3U1xOEZtAeDf9I64Xyqanra5xFA2TaxkPHVNU9t+zZDUBwe/tB3r17Lb/61V9K7+adrOZ3TPoIxU2WzPBVSmhroH41yqvol7MbQJU9DbutGrN+qJ+czpekHE5moGKKnJ6dsAYOtM3+AJm4gTx/+kQ6nbYqua5VIwS9WgFmKpW6NOoKCDE+oKWOh1A3BT5Yy2A4ktF0yp6HjXqDwjCVWkMajRYB6Hgy0X1pLdtglxHwa9Yq0mm15aB7JI8fP5HT0zO5ubmSq6sP8v7DW7m5QfZyJF9++QfMEj59/Jk0WgdSKNWk3+/L9fW1vH71rYxGt1Iur+T0tCPHJy3SaK+vruW7376Scrkhx0fnUsXzFgusH0Ryr1osS793xewoahAhqoNnYf/Ecl1KJSTFylIgvlBGgi53XfPIEFL4Eh0TihtmdqGi2um2pVhBChPldsgEoln9RmaTJTOWEOTE+mUAs6TlHCjbgz9QbVQpLlOrF+XkpCVnZ115+uyUdNTpbCYfLq7l7dsLmc5E5kssxqpsViVZLQpS+C/+p19uGweH0ul25KDTlrffv5Zvv/lref3yO6rhoP+IFMuy2Gzl+ee/J+dPn0mj1RUILY0GkErl9pXFYsqixAmyiu2WHBwekB+M6Ab4whgMpfZhAZVDBIKOoVNSTK4WRZWlImijSAejOHQrZdE2FA4IITrDf4yylBVEYUGzwTwOGBizWCMWDDw2lymIpsbZjZTKBmcjW2lWIo3MuQIpwSXT/lkBClxHH88KuB0QupInmnWCow5AaHRGXp8GJyqjEjCb6VTHQpXZooE3A5EE69xHSAGhZ7PSw9wjeJmIvkWto3OabcSO39MA2ZdHU9MDR7+PCqs8uAwERic3BevxIM7f830HJj2c/dmzYHBXZDt/HbyDArWuNhbAob8yOr36J3Mcg02PdF9fM+ln+Hv0d6lyQhRlyM6FHo6+XvB9uZg0A7cG9eHuzOlhM3r/flfbCV5Wmx1nFk0i9sD1h7FIfIMUnOwCq+FaTkO+P1GZ32RAUSLwkN6W6w2lAfnMbX/kM/b9+SEAt8uZ43VCdHfHCnww65Klmabzuff+YEXDWtT1nYLBFJSn869AJxu5j06jufaJXeCuTGmRP3I8dX1pkC7dWx79jkGehALumb+kPto/zu8xzRKmTrhnAzyIRcZYsj8RCdVdhbF20Ie90pSCoFTBJfBj9tCJbp4h9L1mkNbDShpksRulk2dOI/X6OKQGCNkbEf92f+WdfreZGgdNSwV211b6uvQMzo9dw+ndpBVN++7z3von6yC7aLJznp49CQMnsHuSFg0GCEObCRtlNRkKdSFGEQC7lyQk9FCnisb71Dr/1RbvSxmsIUwXhVJ0IwdQiN5hXMmmIK2CeLH+LS0PCPXKfJzdezK7F3MBQQOEaTDAwWa6/n2vu5+R7gnefS6DvAtMUoUXdUU2b77W8nY7DyjZTsOzqpkgsw2tL4MwX9ksdhjepG7Oy1r8tvWeAFbQ6gtJAfUfUJPndo3lJa5Wy/kxeihfZ/2hHbyFQde9mD/rtWft1oQeqWdNf9Mb0ysIVMEPL71Zr7RHYQGAEG3UkPeBSAsEbQiSQK9FBraggBDO/WZLhVC2JXNASCaDCccgqWEBXYAYpR97f07trw1ARtFFiLgslAJNFx2ADP9qUJ3UOkbPPmprOC3/8TpCS91KsbiRakWkUt3KxcUbefX6G/mLv/hzGfWvpFZaktrKrgDoCU4hkhLpl/Bhx7OpZmO3Qmbg0cmxdBpF2a5n8ubtW+n1kaVbUOG0Um/I4ydPmAnUOsURMcDjR2dkBo5Gc1KYQeNE7V212iLFvtloS6fTZas6+PYvv/uGvRFXy4VMFlOZredyeHDEtgrIziKj2GofyF3vjm03kJHVTO1G5qif227k+KAjZ8cncnb2iO0qmq2mXF6+l9veNbOkNzc3cnvTk09efCmffvJT+fSTL6XZPKAwz7t37+T777+X7779RqbTgXQ6VQKok+M26/hub27lN7/6VtbrAttWdI4OqacCcNttdeSkeyjf/fav5dXL35ByulhMuJ3KZYwpwGBN8+JbZTAiuEFVXBMtgl1cU65sxbVRr1ek1W5I97AjpSp6Ga6lhPK8xZZ1hP3eSO56A2X6bZUazf7A3H+IEAiTexD3rFWL0j1AW4mWPHlyKp1ukzbz+uZW3r+/lPEUKrA4P8uyXpZkOS9K4e/+j//L9ujRY8q8np+dyg+vXso3v/or+e7b38poPJLj42OZr7cymi3k8y9/Jk9efCadgyPZQMlnqmlqINPJZCTj0UBGw750DzpycnwsR4eHzP4BhWOxY1NVKi2iZi58S887lRCQGw+HxoxlZtUACGcoOpSKoJgSqBsUB5g+BYQVa0IPwElxm6QJPWglQOCeDdRmn64AdP/Ai8BUa83cMMP+UDrdqJ3pweoGnlGxohbK85gjBUSPMleyxP3SVAW6A1K8MUJH1VOTGcZnB9qpZVBxXRXNgREshz4+qTOWPfSjWAt9mKTBvB8M6YGxD0R5v0B30vIHXD67qIdRPjPhblcstPbTPAWvWnfoQDJ7//HZUoiQdZxTgJs/DO+Vv5gnnR6S+WBACOcZGMRrWbPn0XSP9iTR0Jid8eyJ0WeSQzMLFuMJFx1F/R3UqUIizfUSEieB681VyExgBocDo57J63knybDxW3t+fs8TUluupEDQnZXU8bnnZFg4NwP47A353/nPar4sIOCvDVQzeyZbGOlse6+pfc7t3t/vAHAfvV/3lR74sPtOujuXThVKAf7+CzGH5SKMCe3zo+Pvjmqo+UlFW1JnOI4iAyFGGd07P7vGi1kc7cEV7Z4upBjw2UUV0xxhno6O97gIGPdVqAGKNiDQ1lKM7a0kbBHj4PZMaakIVgrq+qy2nVRS1JXHDIPOgu9hn2Q7D3w/5dSUAda97bor+BZEKaO7vnY67Q5obfzyjn4abEwDALvWaf4Myt9D2Gd6CCV1Xvfvdhcg1ExCYnF3ON6+Nn0PlJChZWAp2n61gNZagt9rDZ8HMSgZU1gymMpxtc5M/r5wjpi91alT0RkV9iC89qPE/pz2DIz3gueE4BD79bmNTITh0vMlBPg8WA3qccp0Sai/ekv3A5IaPslSn3cBQh+/HwMIU3uQXWMAUSbYkrMf+fWTWWc2nmnLisi40UPDl0HIueYz0sG0pBnufC9CrcsDKGRmzrKE4droC819AX/IM4RuV0wPAv6R+WW+Dix6zx89i4j/w3din78yas3KVAaeL+CnTvk91iHACthiOBeRCYT44RpLgyahxHvE7xkwID20zmwqnHH2uVsDfKGOGAIfXoYS+zCqYB2as6vwoQNCcxDZcqFegRaH9sJGg3bvhY2sIMAPQCH8XvquOvnsV6cCitoyAdRSFaqBb7iSShk1aRu5vPheXn//W/nXf/mvCAirhYXU2KuQuVMplbVNnLe7uL3rExRuC0U5PTuTp8+eydlxlb0KX756Ldc3EIiZyWyBzynL6dk5s4GoWQQGwD+K2eAdS7RRaEiz2ZZ250iq1SZpj/j59ORUHp+fSrVUlP/rz/8FOxqMhgOpH9Skcdg0sZS1zOYr6XaPmDEcjadsdo/5wljhPlGHCH/5sN2WR2dn8vz5Jxyn5XIu79//INP5SLrdptzd9eT9+w9y0DmXR+efyJc//X1pdw6ZvXz56pW8evlK3v7wvazXczk+bkqthj7mGNutTEYTeff2UmqVlhwfPZLjR4/k+ORcDg+O5bBzIIftrvzJH/8z+fN/+acyHNxw/MGQBPhFGms2BctxJZXCQrOBJliENeOZXigzU/G+hEBAWeqk/Dal2alJowXaKYRoVjLojWQ0mMh4NDW13oIyItdYD0t2d2i2GlKuQphG+xBS6Ka4kk6nwWvh9wDWyMYuTMMFVN71qiKLaVkKf/d/+J+3j148JSA8PjyWyw8f5NV338lf/uVfUFTm6PiIRazDyVSeffq5PH3xmTx++kIq1aYsVlsWmc5mU7m7u5W73q3073pydHjE6x0cHBIpQ20ImwdZLci2glOLgaG0r9XeAVChHgZRi2oFmUQYlJVMJyOm4ltQOm22pNVssk8hcv6ljdbCoIEwgRaoAMgQkiKEKIIuUnCOtQ+etV1walaivEZj56pu9ndXH8MeZDaQXGut+Yu5I3MvCAixYbX9RaCeEohpQ/bQlNWjSOT86vW41z3KZO0w9Pi0zBlrPF1MAeNWtUJkPV13RY/DUWlF/vcwmh+lGXxl19M7CpmtNAOmUXvNVPKQtTS+jyHvxXpLpVFCB656kBlotDFXH8LFZaJUofsBYX4CAIvHNwE2++3o/VAlMLS4MDlqO/gyhyNloBIHOow3rhNBqbm8YZwV1qdOZfw+BXqZrKJnXS1TGN2YBBS5GENy4GpET6lUdOz8sUMdrctjeJYQ60Tl8T2oqw5YJI4RdPr92/U88YFFxvtOBIqiQ+DsHhsBu0+quPlesmxrcpvR+baAiH10xo+Lsf3IzvI519HVL69pcUDu1/LniavC12+4E/3mwcxeEo03R3AfGy98zr3rvgzOqQAAIABJREFUad2htjpwJzHO286PpwOkThLHOgEj6fPEYEGiymsvUMqo711f0549SRxm329mV3RbRGc2O355u7IOGUJ3XrPjY2vZQIiuM11rQbnT9rjuWQ26pXPq4la6/5xul96H1exq/xEDoybYgCxEsUGKjgatDBRaYNApiQpPI21Hn5/STRGp+Dr2jIvX8YKdEWhf8B4BMLJZHGWnqI3z7FNw3q2W3p8vHW8fEwXXcc0HcBcypDpfOtr2SvwqjXGGDeWAMPNJYQsGamVyBvDbhBav74x7PnyUZ/PsfpFXMX3XzK0EAJiCQY61XqlQ9AxhkukOm94/N25dBZyWrQ33kNkpZr8dDNp44RxHL16Lp3N9uP23t8e94M/ssc0YkUj3qO/VONyx/EFz1xEQ+l6L6zoVTtKAiNq4pBVCyNrdJ/569lyz2JiyFBBG8bQY/HA7YFwdNfT+5Il5jCIvmmvLms4YXM6yaxQ2GQ3bAjAuSON7BJ6TUzgZ3LNr055QIdT2vUYx9J7gG2LXJdl6/ZM3lrdAgvcQRNsIoxVWqzWB8AuyeagXnEDgEK8D+4Z9/7SvNdtJLBZC0h2dcwWReA/oj/i8cgWKjMiYaTYRTC5kCHHvYDCoz2eKx6ZwDPBVrSFwpHcLsRaMhepOaOIDpdC4JmrCVoulrOYLZgipS2E9sYuhfRle71ETQA7GcCmqiJpA0kArUPsXubp6J29+eCW/+vX/K7PRpTRLE6nX0GYAjeKNWVLUFhyL9Uauez0CLVzw+PRYHj85lydnHalXCvLhw6Xc3Pblrj+WyXQp622BPcmRSUQ9H8TN0FpDOw4gGwuw2ZR2u0MwCDANu3zQPZDzs3M5Pz1hpvJP/+Sfyw9vXst6uZCj82M5enTMrCyazM/nKzk6OpMnT55zftCVANMOUN8foI/eQCZj9C/cytHhgTx//oJN4OGHX1y+k/l8wmwbWuddXV1RkKXbPZHPPvmJdLpHbKf37XffsqMCsA7G7uioTWYisAPmBEAMmblO60jOT5/K008+lUdPnsvx0Yk063X2S/9n//s/ln/xp38iAwLCtbSaDWZCK9U6wRvUVIsFqIFCw919JcULaJ2DukT26C6jTV2BfRaR5ewctJjVg4eHDDbEOcfDsYyGE64VBA+WC12HCBB0u13pdDpSrKLNB/BKQdarqazXEOLRAAD+AXshoMFunkUEHkAZrchyXpbCf/YP/7ft00+fyuHRkVQrDRmPp3J9fSO//OUfk397fNolx3U6m8rh8SmVRn/+8z+Q9uGxrIqoDxzLoN+XD+/fU3EH7z05OZPHj0EtPZBqvSUFgJeSSnSDKw1FJNBRYRg1NY5FisgLNstGSmUYRaRX51QJQk+Ok6MWF9HZyanMBmNZTuZSWG2lsFGgVCliY5ZNElizj5vVXDbrmRUMqxImwGM+o8WaPgNhhCmVckhLO9Ai0KAUMaI1WpxMY2XROBq8kmbwmOXb4JBDSl97ESLig/fxPV4nCFBcgrFQjrg6UEjnW/Ew+9CoYwO5bqef4jlhiAKQdPWqxCHIA0RcW2th0LvRW2GYYxmoauZEeXN7A4TMctp7/D7TDGPMFvhhoE5KAY2b3aj7AZEAML9W7AWYbazrgFRfZ2DPs5x2Znm2leNtvlGkvypNIzqvKcUTcrfWBDPvBX/kZxfw2PWyncA8jIG7UhEEar80z4hFahKPO75MVcR8LEJNrOJny9REChobgHu0NFmf+YxwOibqrBelgLWR1mrsyar5vLnLCuoPDtxwYCd04tQJcjU1rRvGflIHJuOq7gFsIdhgyrsZcOTBnBSd5II9wam2MfG9m5/DFBxpdcbv/oVagIBg7e0qo+4qc4kbxslHDYgWmKfjEYMgKS0q9jvFva6sWbuDL8Z+Q4bAm63r8tHgivcUe1hR1J86my1G/YM2e07nNf0+nRe/BhhOznbI2w8PuuVZB25Too2NwYhA2UyexYUoUFOhtDQHm9GR9ICUOsgRFPJ57Jk0mGUOMzMD2fXpz4T3UGBi4/MRbZTec2SZZDN/YJvAEU36piWgfN9q8znN7JUky67YKt4tXX1rfu2slPheBQLZeUxsD7t1KDiOgZfIJ49rwp9Tz0Ft7ZTcYXI/cT1xdOKLeFml0sVAVPLnZK2lGTHWiUEEBMFXO7vjWa3ns7NN0rFTRXNj6SRUUb1/gBJdG76m+Y3NZWZtm0lO78nfo+dZUSAasczZwt37KgY89DyzNglB9Mh7Hgf4pMDEgyqmx2CdN5P9HwOvusQ9s2/23mjgXDdeNkEmmgXHvRWEBaudnYE/QyofA6MMMfzTe2P/5VIlsKvY0w92FLaeZ4QqfhLv2f81KBED31SOt3vF+bgW0BStBY3XpJrgjc6/rgGgbzQ750JCeqQK1cUawRfugjWBqL2ynpbs3QdxGSp0avAGpVEQlkF7iiXU8NHOYQkBIyg56top4DPwXGisTuZYiQBI29+gfkz4DwIjaAWAbA/tBZt/D+iPdLsHstlCOXIq1WJFytuylNYFWUzmMh/PWEf2//H2XjuyZFmW2HKtVXjIq3WqqupqgZmeIQgCBAfgPPCBD5xBg+DDDDEDkA/sBgGSD80nAuQf8IHfwK8gmy1muqu6urKyUtybV4VWrrUk1t5nmx2z8IjMbhDMQtS918Pd3OzYsXP22mvttdPZNKbLMRaJJdapNZLZhICG1DyN9DqJLMtJ2J5gNcV6PpG/Z9OUiybFQOTy6gqnZ6f4/u1brKcXaOS7UqOW4nFnMwwJdiZz9McL9EcztLpdjHicLFCq5FCtF3BvZxu1UhnT2QLd7gBXVx1MJoxLk+IvUixrNwH2PxTGjnOeppFzNlQniVMRZo9r3sHeAXZ3doQhJPNJVeGf//n/LfV+9VoNe7t7gh0I/Fh3yHuyvX2AB/cfk8+Uus/JdK7N6tsdkXueX5xi2L9CPpvE7u4uHjy4h929bXS6LQwG6ko6Gg6lbI33jiCQY08n0sbWDr7//jt8/PAO88VEMEi1ogzlYsaG9zPQwoSyz0Z9G3vbB3jx6jM8fPREPFK4dw36ffzFn/8ZfvmLv0G30xJ2kkBernO7qS6lk5G0taCCkAB/OhtjsWSLCrYymWM2HyujR6kysUwui1K5LHWElTKltvpcUR05HAzQabXR7/QxHrKFCMvNGLvR7ZVmPiWss2uksmxST6UMTZNm4u3CcxO3XrffiOsuzW9SGTALslwkkfgf/vf/c/3w2SM0d3bk5rFBfK/bx1/9u7/A4ckH5AppORjlowSE9+8/xk9/+nuoNraxTKXR7XTQbrVweXGO66trtFttQd8c7HypJj+5QhlIZeWmWt9CUp18SFQGqi0aSHuKQ0+KzewnGE+GuG5dAesF9nar2NvZxm5zB8vJHMvpAusFH0rNsKRSpLZTmrkROSoXTAZYswBsCVPn+tQYR2KLofzpaqESrPS14DIIHLwM1ibJj4QOROq+rMFtkva9slFICjB4H1GkbFIBIHQgM2g9oQucbrauyT0znHHqIpro0xy4xwwaIPRr/3Rz8l0CTdOvvwm+wkkwfBAR3WSjQIu/05JuHxD6UrYwIIgE9l6bijB4CwMXLXdwG7ZjBzT40joDC3JCoKnANw5Ygw1fLcNuxGD2+43BWeC8dlvodps8yyIlP8AMTa1VOuWPuTs+9SuaknYMhmMP3HvtM34ALfWCxh/E5EN21htBMhnroPeby87GANomMLBgDxufad0gp7Lst31+EyDcBKb9UeZntd+o3+NqQwAXEIEhYxUYFnjntun7/Hv/DwKESq/4NKcD6D4TbZJyNyecIuE2WWM0QPWBh2Z3tX7IvlLXMXk+nRyOv1PL63Cs/DqlOIiLz/9wnBQQRoJld4P8zwTPqPtdSswklLUPfuf3FIs3nJa1x9XcBDVl7rkReoKT3xj8MClnQvWAWbj1XkfBm8wr94zpehLeK/2391x64M0JDG5lWIOA3d0HWXuln6MCwmBjjgOQDUvLnYDQKQf8+WyA0K+HDMGI67PrA1EjXN0FCwsRMNyOaXMFxrYkxP90HQNvXRg3Pt+CFrS+2UCJAcY4MIsCQl3bdYz9mnbbi8KnV++vB6ZiRi92wvF5G7kQj53153r8vvjnLJVBbj211yP3KEgUxtZaa0PAfnmuhMQSJ34zcpur6n+gdXF+Aic+3tG91iIghZG6XigoV6CmoNFYOFvfldVTB3hLSIZ9Ql0i2HoNemoR3Z/ChLHcN3mM1SQkaDnjlFCihrJYKjEHtFBez0eSMXrfJRFJBo/lU0yau7WGSYYFg2iyJUwciBkMDWrUzJDnTAaQoIOGKdofEFjy2DIfE5gulhhPp5iQnWIPbZoRJtPIUKbpesvlmNxBQn5PMMRxyeUzSKUZw45FAlitFER6SqZoOp2KzLRer9N5Q9gb+mPwf5lEGovpAvPJFPlcDmw9MFtNgCRrG+lurM9takkAyWbnS6RWMwGEieUEGSyQzyWlZ3ehwObvPbTaLRyfHGE166GcnaBcrSCTy+Gq3cV1e4BWd4hOf4x2f4Tz60v0R32sknOUquxlV8bB/i5q1YrIN7udPq6v2pjOtO6ssbUlBjFkWqdTxusj6a3Hn9mCTGVOzGF4V4qFEh7cfyjsIMvJOAb0G/mzP/u/cHR0KDFcrd6QGkASHgScdNLc33uAp89eolAoiwyzPxhKf8JWu41Ot4Pr6yucnbwXjEA31Hv39rCz20Tf9Sxknz42vadDKZ8hAYXZnBjVlEtVXF6eo9W6EqxAFR/rKTlBlos16LqJFQE/jXWKKObLePT4Oe7ff4Rmc0uwDN1M//aXv8A3X/8W0wmlnBDZ5pPHj/DwwX1JAJDUInAVB9BCFoslWWq2lODcmwrOMSaYzwXnbKFYVJZYmOSkjFc+lxUirc9eiKOJzJV0MkfTWGEyqXVmciJbySFbyIgkmfs1DWvoZMr5qQSJkiSSSHEbBRnI5WyFxL/9X/+P9ZNXz8RWlqiZtWmTyRS/+Nu/xuHxeyxWU2kIycaQjS0i8Cf42c9+H9WtbSwTaVxfXclPu3WNbqcrNG4uV0KhXJefYqWBcnUL62QGc2ZTCfgY/LqssWaCxKBZNNB8oPie8WSAwYAFoVfy2sFBQ3TCO1vbSLOCkGq/Ofuu6FohBcLMIlBPy4sUjS61udqY3jJQxsY4Z5aIhEyXmzDgkAXMyRgsi2WhuWZPXZAjAZ3WUsoi7AUiAasn73XqfCfVkEWYwZy52pmUzxUW67H0M8Z6cbz4Oh+4YMG3z3l/+hItkwVZgGKbWJi5Do+lDmGOVZNr14XZsnw6lipxs2sVxidAjwpGdGl2LKoLMjTmclDF2Wz7QZEP3G4AwohBjwEe20hdv0kXufkbn2+WcyPw5XVtyODeCQgpCqB0YTNxcDtKDPS6mp2X65aALDwQJRR+gl3e5BqbqiFG3IVQJ0doXOQlAW5xrIwHWZEgIQII3Uz3AmW9OGOVXUAhTlmhCYAFKf5AxMddjuIWJj+AuWPwgqD7xwNC/wbpIhgGsJvBbhzoyJy/66Q2/k4TQx69osEuA5igDlXHNqhZdoGOPUI2JvF5uOneaVMSx7TyAl1wLODDm6SaCNMgmv9Z7V78+YuPQQgiuC5on9n4Pd4UePpBtplJ+PPAD+431c7xvbbWaRDqAUJZS8MnRZ4od63m0OxfV+SaArl0KPO0dcnOOey7Fq5Vtob690Skby45ER83k5/KuTspm94PynYoM/VbMsQlp5snXXycdSUJe5T694W/43yzunX/PupxbvbXDK6Na3OwLga7oq1YGpQHc8sF6W7PCgWG0WuIj3HwW0561i27xJ5dQ3yu6+u2Juk4qsLAB/C2PtnccOfuAX4zFNq07viAMPL7QAUUYw69eefPd5sLBIT8uT3BEgVwdgzOD843kd5Js3GWvugereUnBDmuYbqTmEp7FMfSbVqD/fkZOR+qj7x1SUrRdGPSej7TpjgjFjVYYr+6mSTxw7nMxtahBDxMJoSqKC250do87TWoLuvyOgNflvSIjo6MHyVxbI+wwDrFRJSrcZezpcusgkEz16CCiuoA++EKPGUi2x2TTC3BoEjlpJzFAUTK5xhLudm9SicFEBLgsTUaXTWnlI2Kq3xGA/NMVtwls/J9ZGdIGKp5FQNSujnS3KXbbUkdWqWcF2AwGo5ce4QiGo0GEgmeywxJgsFkRpqdcwwpGyUbREHZkr9PrZHJUeFF4LpEepWRWl22OyAYTK0mSK9nyKWWKBWSKBczKBXIArLerC+kCk1bKEesNZpS23d0fIHzyzau20Ncd3q4andwdHqMVu8a8/UYlVoBzZ0qdvZ3UKqUMR5N0e30cH3dlg4DVLbVG1vaHiGdwXQ2kR9VZuiYco5SjljIFVCr1qUdRHOrKQwdpavj0Qh/+Zd/ju+/fyN1frl8HiWRoLJ1UBrTyRL3HzzGJ598jlp9S0gfAtJWp4NOtysSX9Yevn/3Gov5REBac5ugkj0QB5jNpxKXE6xK30MC/6Vz90+w00BW+h/OyN5ZvSfjBEkwrKW9AwEXa9JpKsPm9mQsd3f3sb+/J2w3AeF3336Djx8+yMwsFPKo1ar45JOXePHsGXr9Ls7OTvD6+2+FuapUS5pUpZFWgnWtYwzHAwMG6hyaTstxFBWpcSadYAlWWWc6Ho6FDGOEzdpGspnDwUjUnZzfhWoJuWIOGRokSXyprJkCXgJM9UNhkkJqYflc0DxpOkXiP//j/2X96U+/wP2HD9FoNEX3ypN68+47nF4eYzTu4ap1iavrS1SqW9jff4gvfvJzlKsNTJfA1cWlAEJSmZzwA1rDpnLI5Eoo1bZRqu+gurWLFYHmYo0cnY2kyFaLZClNkab2dD2yzBN7ffQ76Hbbgt4ZiBzsb2Fnu4lmo4lqsYxsOov5VHuZJCVzqQ4afHBl8WPNYEaISeGqAsAS+Blr8MR6KwEiJonkYuMyuX6jZN3YuQiFjWxNaseNiQsYHzr98lDOpwlQldJoltxVY6hKRvsUWUYuXH3D/TIADppl16yoWh8Hm7Jtzh5raMDNaL5wE1CWxSRV9nc5ljNr0PN01tvCymjrg6A9iNuErIhbwLYWummAwo1LMnWu8fjm+CaUsBmFLTjetSBxW5FMaGNpjSFUYW1EjqoNPt3we0yIDzL9DV/+TuOeDcjuhwAhs4rGJvuXdufn5B5rrx9hMl0FqLmOKbzSbG1w70Sqs5khDOW0Sg2FSQ/bzG9ASxmvTecYBF/S89KYSL2Xdk8j1xlhn8N6kx86fnSsAgJC7/QdCNs/Z7/n4SaguXmqhcyY/12bvtP/rn8wIHRmF6GJj3M8NimiWWEEmXhjvm95ULyXI+cnTPBNQGiJHx8QGkMYB4R+4L0JcNpXazBK5YVXS3UL+xw/xxQTeKaAcH/GAaH/b/u81hvdlNkqNRHWANo95TGkH63rWabrepSZ9EGPLbcBo+gu1s7Fl2BGxkmja+eW6NZ791pwq4LEV7gmGiD0FSGb7vgPrT/BPbHVhHJL79yDbcRJ/QNtQsBIuTGNJLW8f0iwGSADL7EQAqzwvB176NbriBzUn7e3TW1zP7YSWK8Ew6S9/hzUpFiw0Ee+IVxCwuRPUPsY7g4b15tNoM2fk/GWH5ueG50C4borRkQbat43rUF+EojgiP8xUBNmiWYjAgjVy0CboccAodRtudgn1vtw09AH3+eapOs5uX7oQYLKgTk3zyQlKQicwaixDfRlUCmlsENkGpbsw6YlOtZmgs3cE6yHIzMR9JtUJZeU8rg2YBKnufIDNVhZIsFG30mNK7Qu0xkTCYqTSCNo+i3JJzJ2lHsKctHkBWsBBRA6hpDnQCmo1FNR/univzmWmLMtA0Ge+zEVBpMJNDGk2306yYYzBA9L6qCQo1bTtQAqFrUp/OHHd5iOhwLEri8vRF5Io0XGsXt7eyLno2SwUq4J01bIF+U+z9huQcAzH4q5OO5niADpRClOvux76ED5eop0YoZCeoVCdo0CHUZT7Is3l+8mMCIonC2TWCRL4q6ZTOVxcdnBeMwEXx4XVy0cU1r6/g0u22dYrkeoNopo7tSQLeelDQfBRrfXR6fdVf+5VAaVahWFYkFAsq7HZLfSMg8G/YEAdt4bNrcnG1et1NTIJ5ES4xV+5vu37JF4il6ngwRLq/JZGQeCP4q+Hj9+js8+/ylyWbahmOPDx49otdrSgkLGajZFt92WcalUSuKuSbnuaMQWEATTvP804NFSB84FJlgkoZSkGY/OMVckoGQHExsEXEn2/Mshm84LGFzMeQ/SAlj3dncFbPZ6HTn/drsljByBHLssfPLqJZ4/f47+gPWLZ3j/4Y0QVKxppNyaP1Imt5pjMp+4dnasV1UXUjq1ZrIFJNPKCs6ILVhWQgA3m8u4MkFRyBUF98yntlbMMSYQTq4F/Ek7PEpO0yzPS8n5Se/MVMoBQsqll5hORpgOu0j8s3/1368/+52f4eGTJ9ja2hGqks1KL67PcNU+R7t7ibPzE5ycnchk2tk+wCef/lSkoJPZCq2WGslMRiOMx6SNp9KzMJkpotLYQ3lrF+WtPSyRxni+QjG9Rp7FtKx6JavGxqCzGdZ0KCIIWS+wWszQ69Kk5gr9bkcA4Xaziq1GA1uNLWxTu1woyYPDFYLgUuU7mjUSxoouTbkUsnldICQgkcSoC+ad3seYSpNjcqJMF3Stc0Yyzvku1MprH0ICQGUP9bvE9YmLntsAtBbBwKgCRC2Ydm6flpES11NHHWqaNNy6grof3dbsOmRpcJmO6GYZXfqDrcmTJFn9RFDPFLCZjrnyZItBEOdArdgru03Pz+rba0GWnkDLLdL+GfmALL552vusN6TFV9YiST8bAm3drC2wURlLMHY+YxqAyZi5jOAoJhMiUZGeRjhwDrSGVyGyEmEIo5/zAXdUzesOJnFTCAjVlogAzVhBrR81QGinsRbJqL43yhDa/dLzsHm3aVx/bICpbqUhCxkExhsiigh4MIbbgH0sMXHrHL2lt1f86yLn71mV+9d69zX+/wcINSHiHAm9cZCxtEw876QHaFxCPpRouwG4bY5FADJDd4c8Tf0QZzdsLplKgv/2peP+c3kXKFRAaPNQQshAXuk/OHrZIZuirrzhv21j1iA0bOoeuV73eN0Yt7CwTY/pwKF8PxNl1ofWAc+4ZDw+F/1A3B+3Hxp7freZY9gxI/dlw7qix3QmKZ6pz4bHK1hn4+un/29jAeXSY06i9jsBxAGzpp/2gY6Nmw63W0vc2uiqLCMyRL1GpxJwqgd7TbNHdzCP3snbWLlV7IbE3Z7t+JgG98hdh87dqKuoXp9ejo24Dy4jz4c7p02A0K9rZZAYmRO2n0vPO08K7ZZqZW4p83NPRnRTiIyp3RO75nRGHcQXrF2j+6Sb0/w9wRfBIOMnf79VI4+7AWH8uvlvs2XRc9CUpCVgdb8K36HhiX6G7ZBsm2RgLc9DUE+o9XZac6c98iiVlNYLZODcfHWT3NVthpJ2Oa71yeX3pTiWZECpBLJ+gizh0Z7SAgIJSp0SmklDtpiYLOmCr0l8NSVRZ1B1dFZAqC0kCG71WJPVFDP2hZMkd1qAD8SZVhOzVC3kMmyBRslmQsxQCI4L2ZQQAqwXY5g0HvXx7vvXmIwGUhJ1dXGOYb+HnWZTAOH29rZeZDKBfZqUbLNPXFnOZSKy0pTEw4nVDCmajtA9lA3IXd0ggSKJlFSCcfMC+awCwcR6itm0j8m4K4BwPh2LWSMyVSC/j1SqhNU6g15nikQij2p1Bx+PjvD6zXd4/e4bXLdPkUjPUK6yhrAE5ChEJcAiAzXCcKTeH7y3uUIe2VxWTGrIXtEMpVRij/I5Ls5PZcwZB1YrdZSKZaSSGak1ZdxeLrH2MCOyT7J8rPNbcU5lkgIasxmaAeXx/PkrfPH5zwQMsm7wu+++E3ZQwSB7n7POj50EUlJ3SYBFqS5lmPx7NmN1wTRV0RImSkg51/kMCSstwDtcMNj3T5MRnFdZBwi5tywxHs1kTjcaddnnR4OB1AmSHS3k83JNPJcnT57g8aOHMm7s0Xh+eSR6AcqJWePJXpFkkgnUaCwzn03leliLyeePta/ZXAnJdAH9fl96wgeMORMu9CZJUUZaECWeGGq6vpmdQU9Y/HyB9bOOgU8TgBLM6v3i/VPGVCXU01EPo94lEv/Rf/nfrj/5yU/w8MlTbO/sCWWbK+YxmvbR7V/j7PIYH4/e4+PhR+SyZTRqu3j+7BNkC1WM5itx+eHNpLkMG9BPxjMgnUUqX0Z1+x7KjT3kq03MkRJAWM4ARWYC6HTEm8oml6wnXC3Egpd/LqYj9FpX6LavMR2PhDgtFbPiosMMC5tPVitVGUBCLjp/EggKOyhMl7rnUK/Lvh7hpujc01TrE/i8KxMQSiGHROEiN9DaRg4+M4RcWDjZzYAmsEk3SapjYHSTMubRAZmI054nDaRlsPUVcKuyxlPRjVzbC5jTpElsYpYHxkD4jb5j0Uakv5sDWbYRaS5bN76gxkiAsdZe3gUI/a/hZyXs8focBOAyxhT4myG/dxMgDD97OyAUhy8fo1n9pFxc6HLoBwbCr9zBTOmGFR1AyaK6Wgt3m1yAFEoo7RN+YBy+5gH+GwDQa3hvzHDEVMZn0qwxt7U3iGan/eDlriA/8r5bAGE8OI4Ga8oOm2FB/D7H76+NgwGn4N93MLWRYE2jluA//3e3g8LNgNC/sz4wCO6VC4xjj9AP/pPBiwSiPiAUm3yzUQ/nVQBqbgmm/S+L30f+jm5vrIfh70wJER8vCZAtEeYBgk3z4m5AyJxGCAj9ANPmevinA4AW3N0yaj442TTPuJ5bAGeAOrg/1kPNq5VmBlWSdSZ7v2W9iSc7jDn1X/fnxKZxiQPCTZd4c0469mpDHir++fjcvgFaYqYy/vjJXRIVitWI6dFNYhk8l84LaIXSAAAgAElEQVSDIzLPXILJFr+7AJQ871pQECS07rqOcB3U+SHA1UuW+OuFrTPxNUKTBFaHay1KrD5N2Xh1PtZ90k+E2PE3XVN8PbCkiYCKABDajQub18dN6oJrIIb4Ac35jfMwFZBjKtSwxdQvZpCmtUK2R2sN4WbJ6CYQGB1jNz+C9cq1YRFg61xP3R5oSzTFQOJ/IQBQTerM5Mb2R42NHHPogvck3d6zBFm08TQ3UV0XpYaPcYM4wWqsIUZ8ZBTpxLhcSK0fQS9NzFRqyuCaLA4lcOylRvZEe1ET6M1cWxuygIwV+af0IHTtQMRBlIQEA2yRrWYxWY6lQTu5LT0+XSsp4U2JKQx7BxZyWWmGri0jSGbMkMYc3c41Li8uhJVj7Hr48T2zx6hVSui2W5gMB9Lrm075hXwWqXQOuWIFn3z6Ge49fIRyrSqAlfLGQo6AEEjMJ4D7KRNwZRlXDQT4kQ2Ryqg04yZKYkcYDNq4ujzFJV02J0MBg4ViHpXGI9T2PsNC3CRTmE0IDshWHuCrr3+Dv/nlv8e799+gRzfSEokU1l+mkCzmsUolBdCL3HZF00e9PyZ64v5fKtPBsyJS2Nl0gjevvxHgR1nmVp2OnCVxxByNJmLwki/kpU7S5iJlpuzgk0ir6oV9CNna4dXLz/D55z/F2fkFPn48xG9/+1sBWQRMPXEZHYmkM5fNCftGmex43BeTGHLJ2Zw2bpfWH5Qrs2NCvy/7Q6FQcKZDWQcIdQ/learrLM0mCX7J+KoTragSaSaU09ZGikE4/jznnLxGI5vtrS0xlVETzTGm876Yu5CRJDuYL2ZRb9RQLHMc6NNCEKu1jnxmyeIlUwWskJPXCBj9Z5kYhOtaNs22J2nBONJLc77AYDoWl126ndLhlgBQDG3IatOtNmVrpr7GBNN01MGgc4zEf/hH/3b9/NPP8OTZSzx49BjlWkUaGw6nXVy1zvDh8Ht8OHyPo8OPyOfYvH4b9w+eoFBpANmCUOY8WbacoNtorzdAplBCobKF2u595Gs7QLaCGVKYLhOoZhMoZtR10+hx0t8E6aVchvY+GPd76F5fote+EtMPAkLSq+x5wmLcnd09aW5JepUXw+adfJD4wMugyaKakge3kMtYT1m56UHfNtNHeK0euCARVA4J/FyfRMmRBQuiumRJHk0am4YOluIClPCbFGvALkyQS2QbKyTnaMwcsxaujYXLvQZOZ0FzCysWt55Jxhf5QXQsA2mgUjZVt9Opy5cZclgNpJNVuUy79V/Uhr0KsDnZxb3PyTlF1eGZiOjGbQGHY5hC3wL9hWNEzMlNagWCE3NZa5NLRmohw0bXgptd8BcwMW4sI2BwQ2RmQMUPMsL8Z/iBSFB1C1jUl0OkeFsQvSmAM1locASZI+H4Ceg3MCiDauYIXso7+LAyjG6KOcZEoz5xXfNAyabrjwdaxiQEMlGvPicypL5ZkWWUvQDcN5C5LfAKWDSTId1yz+JBoYsEI9fmf/THgMKNwMNjHILj3ZFY2XC6wTz36908bjdkZnyG0B4escCPGhxtArvxucbbrKIIfY4FFHptcYINlwGtZzIjmX6PtbPr8V+7Oa/FfjLYxO3Y8c/aPbPPq8xXzzEAWbYmBfffkwK63/nv90FDEJJ7DKHNb5HWOUMUW5P0PKKZnWANds9eFBDKlUWnfIwZkzVQJHZ3I7ubY2wOMJvXnNvm8qZ5HTCEd5jKyHoSGEXpwhGZ/y5pp9umjVHoFqrkYgjAQhWGL6RwNfo6M+JLRbi42X21Bcu9XaeHJ08PxtRqot1RY+/TpIsZhzl5o1yuGo6EtyY0PdNr32xw5p+4JUWD58fr82nvC+r6XTurYL67LxY8dQcgvHWvkfupbbSia1V4f+w+Gmg1QOivtwYY489pdO3yGF3Zd0NAKGYx7rnx72oACMU3gdI66yGoyQ6aVQQzwSVQGRgzyGOgKgGpazNh/STFDFAAIfu/aXyYcY7uUpUtRiUEhE7iKQwke+ixMbwyeAIGJZCfSxzH1VQBNfv8aR2gXK1bN1RGqqyhAFCaoyynmLPlAA1qUlmwbQV9NTgyrGdknJoje0eAkVhhMh5iNhlgNR+i177G9dWlkCTDQRe9dlvYwUa1jBFlm+ORMH9pXj9Z1kwR+UINT1+8kJKtrd1d5PIEuJSlAimWwTC4n4+RXExRzmVQylGq2kIyQSUeqwiXmC4X6I8HaPfauGxd4uLyApdXFwJOKMWt1qvY3n2K3fufIZuuIokSFvMs0qmitEf427/7G/y7v/5zXF0fYr4YoFYvCIgidF6k+B2UL89lX6Eskkwgz5GsGCWbbKVBgFculVAlqJ1NcfjhewHmrCGk+yUln2TYVAJN11HWF6p0UVz7WQ+cWonUkWNPQLjV2MaLF6/w6tXnuLi4wPHxMd68eSMgjEwk6w5pgEk1JecKQelkOsBo1BN2kHWcBIRkycjaCfO+XmEwGMj8U0YvJ/OXTqgyR+bsBc74lnec5pKUPVNeuRBvFSz4S87V0CdA4uN0WthB7j9k89iKo1hgP0LOeR6G9aLaBo+GQ+z/WGuwTUQRpUpBMBTb9xH88Vng5ybTBCZ0OTVZtbgqq6pSgOh6LddgNYGU6fLznBfEcLwfBghFGiv7gNXju7g+nRJwu5z3MRmcI/Ef/Mv/ev3kxSdip/rq009RqpaRzKbQ6V3i+PwjXr/5LQ4P3+Ps9ATFfA3V0ha26vuobO2i1NwR+1iCtrPTY3UabbVRqtZR2zlAffcB0uUmxqsMZmvmUNKo0QWJmQdxuSGYnIlWOptKoUSb1OkE/dYVOlcX6LWuJSPDhBIDX2pz2dtwq9kUW1ZeHlE5/87JxkXHFkROtGImg0JakbzTQwS5TAkRxMdGPyc/zCwtlxglRK0dhCxBXZerBeT5SLG+sIdaF8ii4GyaGQJ+lbZv0GXdGEJdWm2jUckl7YSZ4nEblqt1FAMIZslML2k1e4HzqLX0DiInFe/EZFkWCGkso7bHzCJo9tzqBJX+9wEdz4uLqG0okrGLtevwM/sWjN3YjBwo8QPETRIu/1h+cBnEe4HJTZQhDCSUUrMYo/Kiu96N2jnNbHO/jhq1BAGQ/uWW2raoIYRdX/xP/34I92qyBJdQMN295ddNFmosrn5eowrffCYcIwcG3QeC+8B5woXLzQl7fRMACGa5Y95sjvpBhM+a3AYidE6Fjq7+cTcBsDhDGLtdwbn7Yyp//xHMij+HwuPeBPAbzysW4MfyLJtOc/Nr7pmzXwbsoAXX7nRkPAVdUIYerjpxMHgT0Ou6ooDQqRHc+uG/N6iPs8TXjzBRuvldbm0RMKhMvN6/IOyLP21uPXGVsTEWygejkfnnJQdsPtl3GCtk/V3dBAkSTXbO0SD4tvMzOaFLvri5e/d13XQmVYONHwaEkfshc9hvKBpKOOMTKf6sxeerAULLT0UAhsnypGWRrWMKjENQblJL/9kw+aOejT77Oo5Rh2qXoAq2oLBv3G3XEX+W9Qv4HY4t9MzYNj3DN9gu1+PXGCo7XwGDAYBzic+gr6Xuy74c9K4EUfCdXKw9F0+7lsC0zJWP2DwVEH0LIPQTHfH5z39bfz5J73gMt7G7BnZtXeZ7+BrZM3vNSjrsnvnX6M9HK7UI1qGgD6DeF5vdYZpSTczEiN3taWpdrzGdAULxWhDnzVDRwd647MQmiWU1JVBN0prtH1wZjjMbFHMYV1fIcyPgJXhjT2w6iksS3dnmq2Q4qfVVjAPJ+jnDPmm1JS19WFvM/TIpoJSAgECGx6T7qNUxzldkEvleNSqUxvbOBZ5lTTQ4TLMv4mKC+WwkpU3DfhvTcQfDXkd63lHVRlBEx+5iPisM4WwyFvkmnfSXC9Zt0dWyhFy+jt39fezfu4f7jx5I/+7mVgPJ5RxgLdh0hNRiisx6hlImjWJmhWziAqnUFIlMBr3pFK3hEB/Pz3F0foGji0tc0XSl1xf2lI3gG80m9vYf4cH9F2jU76Nc3MFyQdYrKXHvL375l/ibX/w/mEw7SKXZ+68q6zelymM35pxHBDlkAculgtQ49npdMcthBwICLsbiNJkha9q+PFU2LO1qAtM5cXTlfTIVGL9DSrsowc1lyANjsVZTSALCRmMbjx89xbNnz9HpdHB1dYXjoyOpKycWaLfbaLc6GHSnksggQziZDDEc9aXeksRujmVjBLG5rHwHv5OSUc4ZvsZ7yy1x0B9jOJxgNJqKm2mG7G1BDXP47EzGU+l/yAYmWNJsaCRzOEs3WCeP5hgwdibDa322CfAp08wVWGlKB1Z1FyXBVa4UUK0S01RkThAU8twImHmcVneCbn8myshyuazEl2vZp7JX1k2q9Jbx+fn5GTqdLkrlkmAijpH1s2Q8T6BJQErWmPWrBMgcezLIyfUYq1kbiT/8F/9q/fzlF/jksy/w2RdfiIZ3Mhvj9PIQxyfv8P7jG1xfnkt7iUq+jkK2inQij8befey/eIlysSAyz3dv3+D05Bit6xa2dvax9+Ax6nuPkCzU0Bqxk0waq2QO1UIGxazTnDswxsnFrEsuncJsOEDr/BTtyzP0W9fS58WyEhwY2tIS/YpUIJuWxpfsochFIKgfcfLMfDKNHCWZ1ujV2a8TaHEAOTlI/1Kba1r9OTNRlALIL10fn/VKAKDQq+5HnR11Odc8Gt2mmIGwzVczb1qbaMYyyheEizUXNme57YJdgQAeILQA3aQjBNH8z5zIbFN1J2KVO2GgZECJB1Ltlbdfa7/GaK8+v65HNxiptRNq2c8Ehse5CxDGN6JAZuvAQxh0RGvXLBgKWk2489T42YKa8DNSKRoAYr0rm/8LJT+W/7TstAuBdBOMWXhHj6WBlXyD+z8lWD2Xz4DltDdx4zPa1ExgLCDVw8j5qMbJbqeT7RjPFJUh6liYGZB3vTx3N0/8gOI2QBjcI1ezeiPwugGSbkowLYA3UGjH8AP0SEAop+syyRuO7783Ao7CkY+A9SDI9RCc/7lNjK5/T+PXHPzu74NA3Yd8BiuSJIn1hwzuhxgyaW+r8Hvd/NoE6q0uloGgz8mYYZY7iCWJ5Hu8wCwCHH7IaCiSZHLzzb7TcwzWuxkGf940liAsxI4OYOijEp3s8YBbU2jBEhfUYBpTFFDjyhTJumAsaOzc/HsdzAu/1tjunfc5f6XUx9xV1TkQL8ZcsZq56JwzMOKu1I2lmqC51cbYpFuApX+8KCAzgb8boRs1hCq1lTYykWNr0K4jb2umAkM9PQMh4dWHCTu/ji4KCOX+m1ojuljqd92SWbG0XPD5WFIgfqgQoGnLgvC8DVQqIRoCWb3S8Pt/PEMY7uVki6j+ce7Wbv4F673JZt10VVCojac3MYQ/BAiDknFvT7PxsXYLxujauqttFVQh5YPB+Ppr98LGw3kfu23MST8DBZIbUye8lXnjymHoBC9JYjZPN8Bkz7Nrl6HnoXud1CyRqRM5pkso+b0I3fyT0h15g9sL5RlX4CgsKIGhlAe5WkKXbNJca5hoYZDP9whAdW2pnJBfASmZL2Eb1WwmOEc6eVJlQGNGkM0jKCRAoJGMVHZivZpi0LtCu32O8/NjdNuXWEwHWJMFJRnAmkQyibmsNp5fL7WebzZ27Tq0jRiQBRJ0JE2hvtXAixcv8MnLl3j14jkWkyHWZAcXE+STSxRpQoIV0okpcskWgAmmqzUOr1p4d3qO7z4e4/Cihc54jjmBfJKtL3JIZ3JSk9fc2sa9/fs4OHiGZuMB1pSOzpfSvP3N29/g9fd/h17/EtPpQOZCOkUWMMeGk1ILy/iYMtdavSqGMJQeUhVIoNbtduUzGh+msFrOMB13JTZhnZvWmLJ+j4djvWHe9dpU11yan7BVw2w5x3TBNnGMzznueTToGbK9I+PFth1sMD9jr79kUmr3WNM4nzLGVmfOyZRGOn2RSKqRShJFNoovFsXwhnPWl3+Px1NxUB2NCMiYSEoiXyijWKwIY8z5y5I41nXS2IWOruz5OJ6w2Tt7/eVcyxJlmVmPqAkaTYaoOQxl0toUnvwPTYa4nPDPYpEgu6TJFbqzupphGsf0BjMMhpT8FgUMZrI02lESjWyiAuOiAE62NyEzTHMbMq/CUBYVEErtpDsfJau4TixE+kv2lO+lMVFiNUDin/7Rv1m/ePkTvPr0C3z6+aeYLqa47l7h6PgtTs7e4+LiSIxdJsMRqoUGcokipqMVmg8e4+nPf45KqSCI+btvvsLp8ZEAx4P7j/Do+UvUdx9hmS3jrDPCZJXCKk1AmEfBuWhx0LhI8GKy1Jcn1hj3urg6PUb78hyD1rW8t1jIo1JV4McJMmUdH4B8qShGM8yqCLs3n2NNZkSkXglkEklkrCeOCz1oQCM1cc4BiwsoFwB+VlhCDlwuixU3G6dr50NuQFA+q8ktDzBq3xKuBxq9WDsAZRC1kb1jE4Osq1o0r5ltMvbIbagig3G267YREOGz0JXglb/P5vNq0WzHs++N76DeRqwl3uqOF2YXHbvg6gQVQDiuKqg94gLHSayAUL83rF+MZMBNZujYzEAaa4Gt9WR0Oubg/H05m7sGZWbDoEpUptKjST6l1+D2XBaW++BnQ0wSjFXwu4CxiwZn9vt44Bwe0+pm9JU40IoAGG/8rXWEMMfyuivqt0DTagp9MGumMl5LCs3maniiSPJmuwppLG3j6LLM8XO9kRn30sEa3Lt7HASUsZYTLmCXpEGsVsvPVPvfY4BRWeu4JMob4Q3n7EK7CNQPg7boZ/1rdXcpMh7x+bEJEMrV35ZXuG2CeQGtfjiU2xmjFKmFs3HjPN5ANsXH1X/WJLB0c0HWEv545hfWesYkpCHEDMf9xhzwris+r62HkX/p/rht+rsE467Wb9MYR9YOb+zkvc4gTB+ykEmz5z4YLqfWkPc5KfvNuRs8DG6uWgInHBUFrWb+Y3+3Z9zNPi/xYz3ZIlPBr122tSGWNKLRQrCKuQBevzr6zPpz2AL9yNirlVYQYPu/c7ZGMUBoD50BVFMfGLAKDW98Kt6AXrT1TRQQBu+5gzG9HRTSrMw9Kzc+7/Yjl1EIWWnbhD2864MD2R/iD6/V9t+c/wFA8gB6UEfPADWTjSQZ48/Nxr1CTJiiC8WmMbhxLDdfLNdgAFLnQCiH1RYUTm31DwSEFFEySNTnUAGhuYnK7hQkXxzgEmdjBrtsjUD2Jae1eaxfWrCPNBmfrO5vzuRPDDDS6j65WDo5p3M6d/blWi/IH54Dv8pJ3LWVhSa+OKcJ8gQUiokOj6egk+dJYMr4TtRnK20rYThRahTlCGoCSHMbldlSikrXSbeP8wNMKEgrWZXQ5jJZ5LM08ODxKRcc4frqGBfnH3B88gHt63PMaSYjzGlaPkzARMke/z6bjDCbjbBkewMB0urLQMfK5TopPeUq5TI+efkKP//JT/Dzn3yBOfsBTkdIJ+YoZoByPg2sGLRPkEuyRm6M7miCrz8c4TdvP+Kb90c4bQ8xT+aRKVRRKFUB0K1WDUcI4hgr7+89RrNxD+slgRvZ0zG6/RO0ukfo9s7F2X/QGyGTKqJU3EImX5BkiJqmZNFo1MS8hed/dXmJ1vW1gEIpRSLc5TEXUywXA5GdkiEkUJeYNs25QbYuJ0wxgQnjOQWERSxWC4nteRxpDr9YC0NLUFUplSTuZPu7CRnYOaWnbCVBgqSANBm9XFb67XFsFOzQoCYlgJASUy9iDdqa9HpDYQYJzjPpIgqFCiqVBkrlmuAB1huenZ0K67dcL5HBSO4BwSnnEa+FTLO4g1LqTNaNwM3V9ZIhlD6YrvaSElbKhmWarNk3MoNKuSDgWZ4r6YGoasXRaInxhCwrwb0mJkRqzXQAASF9Vwo088nIn5Qrsw0GwSeBIN1aOd5kLjWZY+GMNsQhQCUgFJlyYo7kcoTEf/Jv/mT97PlPpPnjk6dP0O5d4/jsCMdn73DdOsVk1MF4MMB0MEI1X0d2XRCKdvvRE7z6w38kNXqL6Rjfff0lLuksNJng0dPnePbyU1R3H8gE/XjRxXABLFJZlHIF5CjjdCCIKJcTh8/HerXAqNcVhrB/fYVRpy2Fu+ViUWSiW9tNbG1t4bJ1jfFsKvLR3b1d3L93T8HcdI4VZaNScOkcPr0mqZZNE1CTpmxBN2YDpuK4w89x8aecQbs2SuDN4IrSViJ8AYSyaKmWmJ9nE83xZKESUcdmGRMpTSeFWdRQwLZwiV9kcdWicAvo+Jagj6ADWAYGeZ2ciJQCiETDAKHX6yp4Lba5igyDFLkU3ev32SQxHXcgH3V7qdZjaENPWbAdexkNgsK2HkGwKzuJOrraazb+cgyvvYQEeNJYVzem8D8bfwMiTjIa8Aa64HNMpcbR6+11V6AZgogNjgruy22TvrGBByxGNNiIf1/8c/JvCQ7M2c0CTQ0CNVRTYBc5stMdWa2gvVfT+WE46N8PqSO7Iyt/GxgK3Pr8mqHYm0Mm1AukXe2bPwa+4YGNt4HB+BzbhK3iwMfeI8+FJ3u7CxD6AfXflyGU+3/jZmw605uv6ZzX/+xPyxiGvQiNptFVmgqEtOsxGj3v26Tgbv6onl4zkpLZDlkcHxDauNnZbgpgN4FD/z4YIIwDxTgQtHuiY6gGXzIWG9iwMEGgrL+9R+YPGVO5B84wJEimORbEPQz+OUbmgx/MOmZZExHG7rvaN/eaXysXgiBL8PmfsXsrW3hkzdJYPnyC48khCTEl0Ayvd9O42BzwgcpdDGE44xxwdkk97WSlBivBhDZXWkdhaa2MjYUlGUPuOQBhSt0EybhQUu/m8h3rxm1Pjn6rAkIdh7D2T4cxuh/Yucg3OqWI7h+OBLfIx/ucHlePYz5E/jMWX7vjDBvXxbTUkkXRXWSexwC9ftlN9cZtoDh49gIFjPrexdc3yZMYADIlEV3OCQhjklH7rM8Sxuej9BS0BKVmXINEq4JB77l1TCv74c0WE4kHKFfr99kzeij1SwSD1WpdGpLzdwRsPAjjCzUfSzimUFs+2PPNwFWCVwOFEj6oaQ370QnoJCB0BjQz8YzQHz1PxiA+IGSvZroxqpSLclUJ0sUAhIAwJc+uODMuKKPTdTOXyiGdzCCx0nZbBE0kKxjnVssEHTzlKa5bx7i4+IDz80O0W5diGMPYjGvwVCSDa1QrjNEIbGZYLaZYE9BJ2x5tFi7GOPTSmM1RLZbw/NET/OTVK/z0k1dYUZK4nCKfWaOQS6BAXCW1jXTjmGMwGuK01cavv3uHX337Fm9Pr9AZL5ErN1EsNVAs1aVNAn9WczKgBKsJ5HNVZDMVYE0wk0K5xhrDJIqVJQbDlnQNODtpI5uqolbdRyZf5M2TtgQEHVuNukgMuaacn56hdXUlDKEYmznZLlnHybgl95wumAQz6WxG5ZVpVSBIT8W19uLja6xLtGQEx5zsJQ1cRP67WIoSkLWX0s9xNBA3VzEPo7FKtopstiiSUKnASgGFPF06KYkk4MmKgQ2b2k/G7JWofS55vwgGl4sEdnceYG/3AXZ3H6BaayKfLwkb+eHjB3z5my8xHPblXKvFBQoZ18ZCTFrSOjedClGkxyS83FrI6+b8n0xmMhfScj50Ceb8WkgtYaVEDxTWF9Il1in0yGpTNTzX9jOc3wSEZDoJnqeUIFNSTPdZtpMo5gTMs92G9SzM54oCUKXG1q2X3MMlbkwstOF9Ni33NUHX2ukQif/sT/50/eTJ59Jw/uDePi6uz3F48gEX10fo9y+xmo8w6HTQv+6gLgxhCbPhCjtPnuH5H/4jKa6djvt4881v0G1dCcv35PlLPH/1GcrNfYzXGXx/fIXedIkpUsinC1IAyj3J+tHIOkSEvJxjMugJGBz3OiIfzafT4spEdrC5vS3A8P3hR/QGfTS3m7h37x4ePXwoNVML9uuZERCSJVS9snRUCtz9vCDM03yKy5WBJOZtkllt4CzGMi5YY+Go++E1ispL6uxUK08L49GExaBa/0dKW/9utSfOydShdN2EnOxHirNVQ2/gSx4vJ2vlhNJGrTYRSVUzq+AxhEEwFdZ8hNlU3VgJFAhSdfHTBdIYOGVNQ323ZYjViEaDHtNKmwFDBIRI/YCOrwVTDEb8TdMH5KGOXAMB24QtQNTjOMlqEBOEjppOdCLfx7Ei0A1A9B3Ogn7tSCAJ9i5kI5DzwJUFH/61xzdZ+13kdVezqbWAIQjU83f/dqyfXK5GPJJxNWlS8Lkg4HRFwjGmU8Zjg7GIf86bg1DN5PnB+6ZAzgIoywLHzVD4GT+osjlg2ezgufCai8e/5/97QBgGl5uCsvh4/EMBoV6r3j+foNBmzCojkfnunhU7FzGlcm7D/P2mc4yMuw2YRLg63uYkao+LDwh9stOO7wPAeOAZn996PjHG3pOT2pzxn3c7PgHhpiSVfz38u38PNBHlmIsNTehlfnn9HP3x8q9r07za9OxGTWWi7TSC64hfb3AGcSn3ZkBoaxUBoWUKNo2Xv37YGPn3JxgnR9qYTYD/3BozchcgVHkowZgmRi0hJMlaqTU1IOXXKjvQ5uTBkXY/xvPdwRLG743CbGuts1kx4INif44I5+MCeRqZqMBGz/kmeNNRlfINq9l3+4Tt2TZ+Ahy437ofAYSZnCaQY9JX27s27gfiPGdr++1z4sZ8NcOiZVi3qd+rxzBQaHNDE8MMsm/OW39+bVrX5f4FSRc9TjAOjDsiQFcBHZmS2ZK1VmTbkjg7Pcfl5ZW0AygVS+ICz8Q9g/jA2l7k7IraTTqqPQE1qWsmI+xpJ/JM9pF2DCWT7dIzkAyjsIPkN9QtVNtkmMupW3ddnpdTWOKMpPZIZODOYxAM8of/aW0iGR5N7BdSJCzyEqOK9cuSfbPp5phEpUwZJQP3AS4vP+D0/J0q6HptaT9BUxKpuxuRvdH6LoIwqdla0Y2SdVscQxIAcyTTK2SyCVQLZWxXa7i3tYNHe3t4vLeH1GqOTNYm51kAACAASURBVGKBYo5xJ1VhDkwyTl4l0OkNcXhxhS+/e48v37zHSauP4SyBfKmBTLaMTCoP4i3K03Np1rHlwTYR3e4Evd5YTFQyOaCxlcWjpw08fFJHIjmXfoOnxx1gWUYht40FzXrWBGhTqdHb2WkK2GJsdnx4iMvzS3TaHTXhSaQwpxPnbIL5oitETzaTdQ6uZLEKMtd47erKuFLDFTWdFVdXSj9ZryfGKkhiThOayVQYL87MMU18pg4MkUBgrJOuiDxWiCXHDFIGSUCooEfNga6vriV5oXu7U8utKFkt4fmzz/Hg/jPs7NxDvlAVZ9GT0xO8fv0d/vpv/r00mOf5blWWKOe1J6gGzzbHlHFW1jk09CMYJkjEOq1zfbVwRjeMtQlcM1KTORpqawmem6oKCeKY6ElhRuUj57I0rKf8taTjQPdZLIQhrFSL6A+60u6EzGgum5U6TLKLlPFKHG/9kdVuSdhTfpaML1unrChR/i/+9H9bP37wCfb276PRbODs4hSHx+/R619gMukAqwna5+e4ODxFo7iNcqaG5DKLnWfP8eQf/4E0zhz123j/+huMB1wQsnj24hWevvwUxdoOBnPg249naA1nGC2BTCKHVCKDFWvnGDhygtOmXRppzLGYjDDud7Hk4MymAgjppFOuVJUlbDbxzXff4qp9LewgweDTJ08km0zd7WLKbMxCGneyG94qkVKrYcfCCfDj3y0wc0GFZe55hzNrJ12Qm51UaQRdhEh5C0tGBk8dR/kjBd2LFcYzzT7xh+9TcBNavqs0gzc8NN+Q33ORdD1BpCeOmcs4WSsniAXYZkGdSrFANly8NwXuNzYp12rDNjGej9UPGiAMAJk7L3l4ZJIqWLSgflPAaBsbz1VqxmMyL92QnWFO4FgaZsqFVjcJjAOtWpxr/4VgSl5x56g55rCP0V3mJjaOulE6q+vYJr8JjEQCzoiD3Y8LBmWcpRLfsZ5BbsJjCJ300y9bS0oPJH7OHwd/PMzAKMwm817RpMmC7E1gZ9NrvjnDpuBBhjwOtiU7r7UrflAvCQ4XWNl3+fNHelLdAggtm2Vj7o/9j2EI4wG1BVH++cefl03jIZ/7h9QQGi3otNdS/+LWnyCAjYE+AkLes+DObgiqN42HPGRufRDQ58l3/QSJXJ/JKeMJDvddcQbKxsv+1CRS2NLBZ/fi5x0JRF0Nof+aH8yGx/cSSi4QjYNgBZZOWmO1Wh5Q2wSkN62NfhDOz/i1r3cF0dHjc++ym31TOu6Pn/99whBKu5Co2+UNsOQ9a5vmheyfJoTa0IeQuJO1XlL5xg7pRnkHbKGTjKqeIABRQRuAwPXZrVGu5UjIe+u9MKbQ9q3bnq3b1hRxX3HjEX/PJqAv+5f3PJHlUUDoGGbnlhmC6XBt1EbNN1tG2P33waDtyQQdGqzeLEuIA8LIXOLd4fjHEgm37dXBGuRcvKXWyT2zmkB1dbIBSxiCTZkLNySyMZl1jKHXwJiBOW+/Kg0YJss4OnMbkagGINvVRxHQJJRZ5Hi9efM9Pnz4KKYfVG3RBOThw4fYbm5rb7XpTHvGTaeStBdgxjYSLINx7Iok0ekXkcshn82hkMtJUMsatPmCzcSXmDpXUGFCOR4EjrTnp+1+kn3VWPqjBoGcz+x7xzIXAnkx1XA1jALs5XWWz1DdpZI/gsZCsohCpoQy66/YzkKAjvZdzOfI6pAJvcTJ6RscHb/GxeWR1KxR2ijEwGwuxiAcFxqB0GVUGEECwsQSbFpPuSAZskRqilx+hRePnuJ+cxfVbA7VdAblVBqF1BoFOvLnSWiMMZr2pKc2QcF0lsNVZ4yPp+f4+u0hvn1/jM5ojumS0uayMF6LyQoZpFDKFbG3tYPt3X009/fxzbdv8fr1OzFkQXKGeiOFz392H1/8ziM0t2sSSZ2fDjEd5bCcl9AZjzGaqUlKvVbBwb09qVmjAdqHt+9wekKWsK2AMJnGYkqSZI5UhoyYiwmceQzZLTLSk9kEmZy2tUhldXzIomYyeakb7PX68jxXyjRbWWBKVs8xesKKsf6NpVZSC8c5XpTv5z0WBR8ZR9cf0eST7Gt4dkbTlY4koJh4YF0eJaJbzX387Ce/L4CwXN5GIpkVafLp6Rm+/e4b/NVf/QU6vbbcv2Z1hnJB+wAyx8E5QzmqSUdH4wl6g6Gm0pzvRi5fRKXSVBnokGY/TspayKBUzMtP65o1qS3ZX8mSk2HneDDOVwdeklOUwRLcZqR+kpJZOpaWK0U0mlUMhgSEA6TEtIa4qSDPAFG3mWaSiWSCggx1oZBFsZQT8xkmPRI0Tfrnf/w/rx89/QT79x5ia2cb3UEHl1dnuL48xKBzgfWkj0H7Gv2rK2QSeWRTJRQLNdx/+QrPf//3xGK307rC6ceP8vBI4er9x9g5eIhsqYz2eIQvX3+L4WKKJHsCokxvUMlmKVDTYmFuKgRcq/kMo34P89EIy+lExCQsii1W66hU6HBUxuHHD+j1OqhVyyIXffbsmWQHRLMui4zSr8slgZS7ca6hqahneSPlu9WiWtTP4iDqvCpXbDZKcMLsShr5dAaFbBb5TEboWO1NqA+1fs8CE/ZYGTsZAC1us1yomHHTJpd8gMSdy1kqyzcJA+lsnn2HNQMLTrMhBaEuuNagzcmwNGmvmQe32KuJjWP6CLpdpp0TlzIIDQvMhtu1zpDNQLP/GkRarZ6xm8qI+gGgv1Fvypo6qBqBchIgbQAV8nkn47qRLQ1Ed5b9DU0pLDCRQGQVts+IysIiCi554AysKKh0p+ibXLjX9I/gF8HboxjBzBj8g+kxfbGTSIbT4bjLG9y9CxgdxwjLXXLzQSy9g4DCst9BeKjBWKzej+NJgLEpSPdfCwJSJ+tVpiAEJVb/dlsAY6JRiScCeZ4f5IbzUgOlMPDW5y0cJZOHRSSpNheDe2DMis8GxN0u7X7YWNvohoF7eGcMgLibEZE1ugDfGb7IOx1h4s+LyNEt4LI77yVEVKYdAwDewNrY2EuR5yt4ZsNn158BbvCDo0kg7IE+/yE045fQAMZXFNw+lnoMPf94UiAi7fOeHcO0ksqw+RH4zri57I2BuxvO9EQZhSA541gMOZQ7lsxfbw7xSyzZpu9zbFbErCaUJPpjbcG+/9Qa8FSlgnumPZCm7Io/r24+KfGknay9XuBuKo6omsPWD1t7dKFX6X34HSYTtfHwv93GUvss8fw3A0IVl4c1hHL9Nl5uvqvaxr7Nl6m78XVsoSlM3M22Jc4r8nNXoaheV3b5v7QbE7tOdyXB8xQFNvys1ZTJvigqHZMb2xppNXG6xgRg0dt/LEEVN0vjMf0EreAm13zd36siz6Ct996zJ8kCb374sl59RiMbTcgau7kbuIlKLa0++8KIRSodwv3Hpoaf3LoruaE3yPUno8zNuXkqCGQcqQZECpZ0/SIAS6QcS7ig2+IE3377NQ4PD4Xh2N5hq4AX2N3bE3dE9onrtLu4vLqS5uKS0E4kxERkZ3dbros97thTjnVaVDBJYc06gUa9gUaN9VwlOY/BiMBohtliiXQ2L3WdBCGBHNipWxh4C1u60l6IYnRibqZCFGgiRzQGCRIEPKeVusUvC8gn8ygVCE444qQV5kgmFshmCFyGGAyv8ObNV3j95isMBmTHVqhV6uKiSUCQzeWlyTzNUMhmsS/gknI8zFArs9E51XAzYYfq1Qp+57NPsd9sYDHsYdTtoN/pKD53MQPlgJVqXlpZsFddJldFZzDD++NznFx2cMHawVUK8wWliaw/Y/vDhDCF1do2Hj16gYP797G7v4tvfvNbfPPVVzg7+oj5fIBKLY3dgxr27tfR2K5JH/JsuoDlLIHZeIUl69+YCFmnUK02sLtzT8Z1NJzi7fdvpb6u0yGQoa8H2yFMhNjJpNZSu0ZAzliY0kXmtSUeZu2gdnTQuFNqDZ0SyrkwCSsvvSVVOqoyUtbVjSSmJeFibsJ0CpF5kyaWmGGNuZi1pLMpWRvELXedQK/LHoV0+VRzGYL15tYudnbv4eHDZ2g0dpHLlZGnu2gmi6vWFd5/eItf/eqX6PRaWK6maFYXqJdpBlOUJBYZTKr1eM95QYPBBOeX1xiNZyLhJktHU8xMRpliOrCS5SsUCygU2PKC6r+FOLYS5PE/M3BkYqSYLwjTTpaT82zKfoWjoTCNxDwEg+y1zmthfSWlrcRRTKbQfJNAlaY25rRLYxxJ8CSgrDF/2HqD92E9Q+I//m/+x/XDZ59g7/5DNHa2xWG022vh/PgdepfHWAzamA26mA36WC1IZeZRrW/j0ctP8ep3f1eKSi/Pz3F5eo5iroznzz7DVvMA5VoTiXwGV/0Wfv3tr7BIzlGuF7BGFWvksSTt7yzTtVQkIYiW7N6o18d0NMRsPBbnPco1irWGXlwyhcvzM+nrUsxlcbC/h6dPnyBf0AnAwtT5co6ZNAxNavGsAEDmIbwfEpIOEHJTpCmJyBSS/Eo+vAv5LoLBIn8kc8VmpLR41UWYgNCyTuMxHYHmsoim2Pckl5W/SyZzQavhBdK0qaXunsWhml4QfTYlVdJDzJekcMOUzKfWBhmIseyd1k/oliSuWAGA0EybbXa2ufFh4gROwvV9caBR6vlcPZoEe04WFrJsBBdkEm/WMslWu4Fds2DMgsdIoOJFND5LYN9n1xIEgn7A6INm97q8jzUKri5Hz0cDFfnPAV07njyUbjxlk5Xi7jDYuxnS3XzFlq6/z+dEEiHSiFB25GeXLbMs0jWrjSFj6gyGAuMYA0kB2rSgNxqYqmRKo+8g+PcQqswXV7epgQdDLF6ZDwg3j4YfcKhcN6yJ0m8zNjMuMQwZRp/Nsnnk3/M4M+QH1tJ0OgLewmvfdAy9ipuBe5wV9I8p5yT3KiaF9gJKO+8bxxHjhfAc/aDMWLgbn3E27P6cCpInJupzz5rfYsVZ1tyYw/HnMv4M+mxg/Fzi7NmmWRAfZ38t8BkRZXNuHuGu79TbpSF/cB1OnsN/e0+3vtXNax5zU63kDwXFyryEDsrRuRY2Brf1zFQOzg7sxywZ0fe4tequD95MjCkbGL+P9u9N75frTqpxmVvhXLN2sXd0jqIm1wwlo/I0G4p3jGwIio2T1Lvg3w0Gf/yJnmZYF6o40JlVeRkW+iduWnfsmnyZf3AvOTvE903rwOw9Og/l/wPzIAUMCqZt7bCkqa9asPsel4zqluUSt7Gb5s91/xmQt7lMmQ9GdY81h9Sb+2coC3Xrh1cbqcfx04wuvevJuf25Hv/7pvkmKUAxw8jImqX1UJokJxvFv6kTpzZwz7AhN0HcbIbheITBaIDXr7/F+dmJgJj9g328fPlCmMJsLitg8OzsHIeHR5gQELLHXD6L7Z0mXrx8JnEF2xZcnNPJvisaVQUBS+zt7OJgbx/7+3ti1EFAOJxMMabckYCQhiXOvZLXmpPYTFspMEFAQkBKLmQvVGMa6U+4VjZwlVgCKbacWCMpDpAJpOYZZFYZAWvpNNcTJvIJCOl+SXfHHrrdS/zmq1/ht7/9UuSPZJp2tw8knBuNp2hsNdHY3sHOzi56nRbevvkG02EHicUQjTJjyDUSqxmatQbu7x7gD37nC+zUy7g+O8TJySGOTo7FQXRGYxVGzLUq9vd3cHV+gm6nLbH1cLrC4dmVAMPRlNeQk3rBfpe1jNzb08iWmmjsPMDLz38ugLCxVcW3v/47fPvrX+Hw7XeYjLsolTLI8ZzKOZQbZTS3Gzg42Jc9nbWNedbu5YpyvHJxC1uNe5jPkuh3J/j++7c4OT1Cu3OJxXIkBjWz+RAJmqWkXE0oXUXzOTHxmS8J1tbSfJ5Saq5LBIdcM9jHUOLd1UrknbyP2gGAffdUGko5arvdk/Uln8272HiNNBV9ModZRzvEYjlGrVFCJpeWeTuZsofgHJMx6/I4rwnEFOzv7R1gd2cf1XpT3EWTySzKlYoY0ZAcOz07xuvX32AwYp3kHLUiQX0C1UpFMANrHFlvqCVcWXR7Ixwen6PbZ6P5ObK5oiQWkhg59AHpoc62EARkjMv7g76ri6TpkCV41pKUqFfK2N3dlbI5sqO9XlsIOBr8FEt5aVnB0IFtTQgqKSUt5PKClfj85Ys5qRFk8oO4iG6psh8nWENK4EswyJiPGGKCxD//kz9d7z98jq29A1QbdaFze/02zo/fo3N5glmvJQWu6/kUyUQO2QyLGut4+PwVPv3dn0vvi5PjY1xdXCCfK+Hp45eo1XdQKNewTADX/Wt89/4bpHIr1LcrQKKAdSLntN/chOmcw0yP9v4g5dzv9jHuDzEZjaUekMXG1UZNsll092Eh62Q4FC3zzvY27j+4J3a4hVIB0/kc0/lUFizqgGmdywWd4I/y1IWBQ8l46RKZSqSRSaVF78w6QVr6JhJLpKF1PVkBhiYZpSWuGsfQJckylKPJHL3+RAEhN8YMtcNJWTwJBrWpaVL6KoqczxVNi2VzUG/omuwa4+KCdrNSDxf4qLbfwGJQc+OBS9vcxIFVYizNxphmn9erbJILs4ImxmED+3RawYxteDcZAt1848HKbUGKBHGeZM5nHk3SaQDJP24EiPgyMYISDxD6Mia5LgGFzpjC3TMJIPi7mGzxtkDavpu/NwBk17vpMzdf0wD3NhMNvl+db5UttXstiQKPQVVzGcst+6GxY0ucvEcZaA8MGr0V3CRXy+ZAoRoometg9F5uurf+vRaAHMSq0aw4zzc6X1wQFNiKh0faFFzd/O5ondGtc+KGTGsDKnFfvWmeusn+g4AwHpDLnIpJuTcFafYMBJ9Xej4YDBkzA58xQKhTQN97GyCMB3/xa/T/fdvfNwWQ/nPrB8CbAKJ9Xrth3D7+m75HwKCvDvA84uRItt54zKEOSEBBun/+uO9dr63BecgsB/JeV6f2YwHhbWtW+OhF+xBuvv4Nr8bWqrvWV5sb2vlNVSUBS+ixhaYZMZZQVQLRnJrWCapLo/5n647vwuvAuARabj+wbifmVu0n9FzgI6UIiZzXAiOcK/6z7YNCngEVPkzw6uvKXoVI1FdtxNhFd27GCvrsoCQbrJTEqXL0+MI9h7cvlpi8bT9Uw7gwWRu/o/4zY7/TueOebVeP7Deo3wQIw+NGk4P++N02xyhP4x2nY6f4IQhjqElqrkdigeLKYkSJlEhgNBnj/OoSfVf3dH5xKswEmbz79+/hxfNnAuAYzJ+cnOD4+ARHR8di3sLrY4uFnT2N2ygVpCkJGcLxcOS8IOgHsUCtUpV2CY8fPxYPCTKCDLIJusgSMqYT5tYlWVnWox4JLLuhgR4BoxrvEcxqz0GamWgForQByACpDNklp5aar5Fc6t/TKTJRK2TkdyvMZ0N0Olc4PTvCV1/9Gt99941IE6vVGvb37iEjLFFaAGHFAeLW9QXevf0Og/a5gEL2ESxk1shnEnj68D4+ff4UP/n0BaqFHE4P6ep/jqtWG4PpHAPKT2esNUyJvG/Qa0vAXyxVMV+n0BnO0B8tMJyQMEhiRaf7mSrjyOIVyjvYvfcEP/uDf4JqvYblYoLvv/4ab7/5Gkfv32A67qFUySJbyiBTzCCZTaJSo+ruAM16Q8a/XK0jnS1gPFogky6hUt5GKlnAbLrC+3fv8PFQnVans74AwsVyIuNWLpRE+mhGQhxzYgsuPeLEmc8IcSJGKmK2QpZP6/pUIqkgUP/HJvIFmU+UcfJ5qJQqKgMmWFxoR4AVyAxPgOQc+wfbKFdKMp/7wzG63QGG/ak0sc/mSmpylFigUqmhXK4hl+drdGVNolgqIV8sYDTuo9Nt4fz8RNjHYjmH9KqLTGIiWEHkzbk8GvUtlEplYWdb7R5Ozy4xHM9FNcjaV+n5l2JiQZ1Yq7UaSsWy1PdNpqzppFHOUMyIzKSM49aolNCsa6kclYnDUU/YwdlkiO3tJmq1skhk+RoTBcQjDOVLBQJUMoOs2yQwzGjdLxnWyUSdedcExlmVlIo77BSz2RCJ//SP/6f11sFjNLb3UN3akhOazsa4OPmI1vkx+lfnUsuXWq9RKFSRz1eRK1Rx79FjvPzscxwefcSHw/e4vr5GoVDCkyfPUaluyQCPpxO0utc4On2HQjmFnb061uwLKHV9ZMSo8aYbVRmZTBHJRBbz6QqD/gij/gjjwViZNRb0VgvSuHHY76Pf62M+naFULKBWq6Gx1UCjuYVSpSzuo7xwLj65bEFQsIUWLKNQAxlmj1Sfz9WCDpV08KG9sFq0TiV4J26m818mkRAgR3BIlk/ZPLdsO2OY0WSG3mCq0g5S/eLuw343CcfwLZR/SfJYCggVkbopb7V1jrGzkD8ItL2AitMq2JpjfYdsQ7PNxs92MuPCJzKQyhAYShsIJ4JzkYDFWJatkDqUWGAfl4/Gg3mex6aaJD84jm6CGuTaxm/nv8nAxv+cBs4JpBjQBaDPWUwHzBflIMbMmdGNs6QOgs7bpZ+WXbY4VGUtodwnBp/iKlMXmDqbZSedDAJ6rz4jDE5cXOsYDwu8NfEdGo74BjUWqEnyRzBZGFSEQVx4n02iZuxgmH2+yZjeBpItNjTGVANmdwIBk+YDQi8jLvPfC9adOk7OXw5srTWioUxALHihqafn088GgNn7Pp8liRwyCiAiv3JW7PHAKj7XJUSOBbuq+g0ZWv/3kffadVhPLvfvTYBQRyUQmmnNpgXn3jX716DjFY7zRhDxI94TwADHcBggC+Z+xLnTPwM9Rx8P3jmf7PpFqeCxrHal5mRp6gTLqBpAjvVivC0QjoyRAFaVNIs9uqyHUXDgJ4SCQJ5SzA3McxwQRudPVDK66fw2gmfZV0K2+sd8TmtXGTgTOjmgETBMdo3GFhrbRMbQJ9QdyJAXo/XcASYPEGQIpm2M4gDL1ggdZ21hlEyQIfQdPKPGaOGeYWu3ngmvyk+WxvcT+7cYOTlQr+dlhm8uCeBMZiyBJt/ny7vlEXLpCZfc8FUXYQmGtlgJ9l4ZezaBNlY0nC22xgVy64jZnG8WpxS4jkFwhcFTEmUUw/tzVwImmMtiyKGr92Q21SBclEOU96lJhs8HExCyHvC608aH40P0Bz1pR0AwyDKdSrWM/f19PHr0UO7rZDoTKSnrzC4vLqU3HNnB5k4T9a26BOyj8VDq2SjzlJ/ZQoxQaOpSLpZRr9VxcHBPQFaxXMFkthBZJv/UoJbMps4DSWe6HtN0ClVAqCMtdYt0oqcLvfNyYA1bOqulHNrSkmwTS2vUG4JlQwQ37JHNwHsyHuL6+kJi3q9++xXevHktBh8EhI2tHTk/NjOvN5rSO246m+LqioTJe/TbF5gO28ilFqgU09iqFfHFyyf42WfP8ezhfXbpxtvXr3HdbqM3HKM/XWAwXWA4YzkSg/WJ9DGkVLDAFgqJDIaTFfrjJYYTGrnQlZnxagrrZUIkozSYae4+wKc/+31hi3q9Fi5PjnFxdITzk4+YTQbIFlLIlrICCFfJtZAq+3s72N/dw/7uLqq1LQFQ0wnr5giAyvIn//3+/Tt8+PgOR0fvMZsPsFxPBFSwdpA1mFIDSomxM/WhvJisIMmIfDGPDDsUSF/KtRivFHJZFDJZzOasQ9Tkua4P6lbK0quTk1OZr/VqTSTG4/EE86EmEJZ0yqQLa2aFe/f3UK2VRaHX6fZxfd3BcDiTcZEeg+LnwLYPxAh5JBI0fVEwSkYzV8hhzn6DUza67wobR4Z1PaPhztCdU06YO2IQHqc/GKHbG6Dd7mO+VAFgf8RG83SG1XnHZ69Wrcu8IRnE39Ghl+yf9FGnr0eKjqJpNGolbNXKkmghCmYdo82Bg4M9qemkVHc46KHDjgx0U83nRMUojr2ZlDD6BOCc/1OW43G8mExZ0Y3VSa4pfV2wlUafktH/bl1u3kN9Zw/N7V3ky0Upyrw8O8bFySEuPn7Aej5DNpVBvbGHcqWJdK6Enb0Dydy8efsd3r5/g3avg0K5jKdPn0sPD1L61BZ32pdotU5RrxdwcK+JdZoFySwS5hnxZEsolZooFOpSW0gEPx7RqGaC0YCDyb4kSxQL+kD2Oj3MpnRsSkjRKalmZqPqzaYAwtFkKtku0cgSKRfKrixCV1yTrZirJ6WbYgJjgDCVVDtXUtnCHtKxUYGhWsNrnZ3UEZqLaDKByXyB/mjqmlRSa59WplCaQqotbZIBvjT9JCDUGhmCNG4+ImHhj7dZSW7EalZ8loCBQYxJ4kSLyErd7uFnudUyzNu0kzwfYyKcdlk2BM9xVBbTaaSehxueb9wSZjqt5jA0wTEwY1uZAcVNwJDvMRAZz7rGj+MH5bJoOFMZqduUB0/lB3r96v6qx9Ss9qag/K5ANdxEOSduus3dFoyE1611pJuArr2mgNCkW+ZWqaBCzk3IwzggDL4hIotkvagBlXjw6F9nVI4VwQ4RM4Tbxobfojb6FqOEMlG+YqWMllwI7qOTa8fP7a5A5oeC+03nGLzmsnORws4fOKAGejclo/5c9IF9cO7uXsUBoX8/4tcp4baXWYgDQmMFXdgenrmL8zddexzI3jYffuw9sGf3rudk8++izOemYY9/TgnTUG6oPRwdIHAzXZ8JVWvYPTGnVf95/DFjIx14vHUtfl99QBh8l5NH3zz38Hrj65yWb/gS682T8MZz4F3nbc/IptfnYu9O6CRnHehr/ZpCFYWEzFSA724sHKHLs8bZUTdcAzfBvuieHV2H1RhBAz3uH2pQJs8XLf7jRK5fJxoz39EaQu3BGb9mf1+w+a4ATx1+ZaUKknIheNNL9WuTfaaSjKR3ji4p4X9XcO02J5ncFGkim5W7tI2zpvf3EmupYnNK5mCQ2NQEruJJS4746cfwnuk8U8Mn/7+75j7fx759PDvW8fE5EpMWtrEAJIDkcclQidJptRJZ5+nFGV6/e4fhqI/FchbcUxpUbG01ROLG7+Uxj45OcHV1jV63j3I5j3q9jK1mQwJuHp9W+a12B68dIgAAIABJREFUS4wyeG9m4xlK+SJ2tnakN1+5VEGpVBVTQbJuNJYZT6ZY0A8hSdlbQQLpCY1c2JJL4r6Cax1BQzbN3Mv9FxJA3yMOmASErBNMcYAVBOazbP5Ot9Api7tosYMcG5rTTX80EeOcD0dH+Prrb8RMp1guCxGSzZdQlHOsod7YEqDKGrR26wLtFkucWphPesinl9hulPDw/h5+74un+N3Pn2K7UcNkMMRXX36JdneA6WKNwTwhrdrGyzVa3R4urs6l3VkunZK6sXUiif54geF4hcFkiRlbnq0SKGVzoDSPMstUtoRitYl7D5+LOq7dvsR6OsF8PEL3mk3ohyIpz1ZyyJRz4u1EMNSo1wQQUq5brzVl/CmHVGl3Rhq4DwdjvH37Fh+P3uPs9FDAIGv3+oM2lssZijkaQZZFfsn6Nw669PJzSQfWkGYLOZX3ukRyvVJFvVIJ1GNBzCZxRFpIILaCYPxcr9fR7fZEkty7YpsLbcEg7RSyCRwc7Mo40USl1e7g4vJaWE3WK1crdQFLSLCXZlaYQcbOBKKcWwSLTBaQKuYxCTJr9Qq2txtYzwdYL8ayWhK0EYAR+HK+d7t9Ya9pMCn1rWlKSIdiMrSkqZL0Sl/I9xcKRYlZyXoKxnGxHVc2nhvVj7VKQVqdcL1k7eB160pqEAm4CQh5TmR92ZeR9Ye1eg2VclHew7VMiB866qZSwqhPZ3MMR2M5P+ZNUyk6J7MhIltb8LzZmP5f/+t1ptREdWsXzd191JtbKJaLuL44w+XJEU4+vENytUalUMbuwWNUG/tAOi+Zm70dOn7+Fq/ffofeuI9StYJnz1+gXKkJHXp+eoLW1RmGvSts1Qu4d9BEIpfAMrHCcDTDck1KOY9qbQfl0haQyGO9TkuD9wkp1/EM0wkfzAVKWba3GKPX72NIacEa2Nraloc/mU7Lw5grFDCeUqdMCjorvYOkoayBKmsBIY0vnWkBwZj0GFRQyMFnpoqAQgxguEgKUGPLBieqE4MVHxQmMVssMJjMdIJLE0qVZfLmymJNkCo0OBdhMTRWUxkBiY51dNlpzYo45tCdu+8YyBWOeRWrk/A3PgNBG4M/6a3jNj7Z/PR85BysdyL7qPDHNaHnROVk4WIZB2lxl8EQGEYBV3xTCoFa1CabZxZnCP3vjG90dlzJCvLxCnokalZb6xH9xrvcREK12W3BxA8FyM6CIXjbjwExImP1TDKiwYQzNfKyy3ZwAxWmJFIGzK7Ba0jvR3Fehj8eaClWCek4ZW9MPqomSxac+EF1EFBGBke/X3LMLg5x8ZA7hjtP+53FnUYiRpiI8MB3jeePCXji9y8gc6Ox0o3rvHG9qk3UUDE2kDcCLY+5ioBOL7CN3NPYSYqsyWObDBDybWHSxngFQ0SuJjMmNd10vv7535UMuWvs/TqtG2N8xws6VhsG331mU9AadgVy83MDQ6g30JOP6tIW+abbAuKbCamQOfLXMX8s46BQbV5Ci/H4/PEBuT/mUrMYzCt/4CzovzmY+k0ONcXBk3u7+3Tkw7TZjyo1fPBlYMMKMT3gHoziTRZf91M393SxkO+UPcpbw/iqJBE8QCZ7ngAyBiquEbq0V4iOgykYDAxZDaOOqdalWusWPYUwKRC/f3YP9R7cHNs4iOQ7/LnO7yEA0f/C2kStPQ3XCBmy4Pjujjkw7s+3TWuJv8/ZXi/n7WoI9RrC7/L/rudldeDRusT4/I8niWw8+LrELBkaULiG7fQdSFJip3WDrCVst9o4PjvBt2/fYDwZBTX60lGZjbLzOVSrFXFx5LGvr1vCgMymC2w369jbbQhrQWao3W2j3+9KHSIlgdy/qQrb3d7FZ68+xVajqU6TK6qassK+kXVk0E2NJ2M81m4xXpNWD0y4sk15wTE+Ip3UZITEAuyXK3X5dA1ljEhjEe0vrevNGqn1EMk1XS1V4pdJamsASvbo5UB53+nFBX71d1/iy6++kl6H60Qa2WIVhWJJSBGR+OVyaLWvMRn3sViMxa0/nZyjlE9ib7eOZ4/v4+WjJp7da6BaKKLf7eLLv/sNrjtDjGbAPF3EPJnDbJ3C+dUV3pOYWc7F7bRQzEpQ32b7iCUdVNNYzJdirJejMyrnDNtl5EvI5MvI5qvirTGe9JHnPV4DY2F3x5izvUUph2ylgIQwShmUyHJWq9iq16Q2sl5vitqOrRMoR2WN4ng0wTHZxotTXLcukEox5l2j070S4obPBQ1LyJTyWeeNIUtF8oavNba2pJ8e6+eGQzaHH6FeLqNRZU9Bkilq/MIEBYHXcDCUHoTddkeADg0m+Tk6knYuRpiKWQzXhbm0YqjUCNIzcu+HoxH6/SGIeDmP2MObCQECWAJggkLG7ayvG41H2lkgm0KWLT+yXKtWKJUIcItYTIdifCmSYulDyEbzaVn7CCYnMzrq0kFWy+HoVsp7M53MZMxGowlKxQry+aLUIBpLRRKOxyTTzt6JbAWRzwG5jC4oYlzJthDs25hKoCJmMlnpTUkASLMYypc5dtI8hg+CUz4wSiPYZQ0vv5/ntAZBr7qYihpmNcNyNULiD/6rP1ojU5VMQnNvHzu7e6g16uhcX+Ly9ATHH94hl86gWW/i/uNPUN++jznSkgFolAv4zde/xrfff4vhbIDKVg3PXrwQXS5Bxcd379A6P8Fs1EGTDOHeFlLFjDCEvR77aKyxSmRRJyCsbCGZyiORzLEzvBTIcmCZVcByiQqLUkmvDke4um4J7clWGXwAk+kMMjkCw6zUEDJzRKegNU1dvFoczktmxISJs1InkeUp6+Mbm4hRCUEi3YhokR+YTfL9rleIazbP49FRaEypKnshLpcyqQgIuTDKYi0yBAWAoqt2izi7jSjrGIJACwbtz6CfmJO7MDDg9xnQNVmlbL5evYttlJb55t7ENVFqH82ZVACpbtLGDEpz2KBtBmsgyZhGA584ONwUePnf72/D8docP2C5DRD6n49v4FqHotKCsOm5NpWNAkJz1/Yz+KEJwaYwzF6zAEWuSWnmyNv930dDG3uvSwB4LoWbxlCuzc1Z+QYH1sJrtkSABgFhlt6r3bM+Z1ZD6J3QpmCJhxEGRpzZotd12321IIsjaTJqvd96XnodusmG/4V/1xZdUZBg17tpzO21yPkbuHW/tHPdCGo2uEFuCgQj1+sCsHgQtelzEZDlrt3GyP/z5hzTV/hMU8oeuU67rg01hMH7rL+LQa5bpaOhNNbWCe/LbsC1+L2Qc3SB/aZrCCR0G34pIOFHUrPB2Nqm5iJsBV8u0RThwqP9HhV6hjXN/v2MB+Xhvx248dUZ7jkN791N2Svrw7iOxucD/70JDOprCoZum6u3AXJrW3Lb/LntdXWHvNmyxmrRAvbJZ8BkDnl15THApc+5qkTs73pdtofq2ahi2taUkO21zxqgklypt6ZGxs7uubsG+52UQrjX/DUzvqbGpc3KUrrZZDJvS746qbCeuylMFNDSeyAAg66sQ6/fX8OiLsKq5nAyUasH9Fhu20Oi5+xiDZNAy7jYfIoygj6rq3M5ZAh/aI2ycaQzJv8ziRlBOmMoBpiiamJz8UJO2uawDIfyzqPTY3z9/bdS/8RyHsYNZEMH/Z6MG2MemnLQIn84GInxBufTvf1dHOzviuEf5aZn5+cYT4YCNPl+7t8M3J8+eoJ/+o//CXZ39lApV7Vv3oJy1jTG46kE3oz1Mlntr8eyIra0kDZaCUh9F+f3TExJGDCrqR/RNVVaKQbVBH8EhWQKxeXSxQ6zNkCmROSiQC4FFAv8HpYTUQY7RavbxV//8m/x17/4JS6v2xjNVsgU68jkaGyYFTMZ1qDRCZ+p+1yecsgECoUkKqWMxMFPnzzAQSOL3XIKhUwOvU4fX331LS7bQ/QnQKpEU8YaFsksTs7P8e3rb6V2jA3us5mEBPfX3ZHEy+l0EWtnjpHiPXNxZq7I2DiHEZ1HyVQn5qjkC+KYP59MxGtjspghXcgiUy4gVVCpIf00aKJYyudxcPAAza0dsMk566wpTRXX1tUK161rdDrXIkXN5gigUuh2rqUfnoCXZErYQSnP4mKQTIiZCuW/lBbTXOXq+koYZP6U8zRRoapPWTcmKMikcW7Qq+Tq6hKDXv//pexNfiTbsjWvZX1v5m149HG7zPdeViLqVYFUoqhHIxgzgAkgGABSSYVAAokRzGDIGMGICf8B/wESUlEqyHov29vHjbjReO/m1vfo9629z9lmYXEzX6Q8b4S7udk5++xmfev71re0zyDVZI4Csm4vp7aYrvV8kD4i9SxQ9xn88dxEcKk2DrSfYF4WipgLLZQ84BodEALYRgJcNIxvdWrWaCC9pE0ELR+Kmmcr7FzlguJJflw9AXTsK6wR5ieZFPUNbLVlmDW8n9rgHgBL8qOlzglqixIIGNYQc3exnAkQwvTR87JYgPn0uAopKYw29xn3Fi8ec+dnwC9uYEhvUTC6qgZmf6P5IkA4wWXU2fWq+hTCbrKPQYJNrPAP/7P/eLOpdq3a7Fmr27MeBZLtrg3uru326tKuz99at921x4+e2JNP/sx6x49tNN9YpVC0brVsv/nD39hX339po9nIOodd++xnn1mXQtRSxb7/5mu7fv/GlpOBHfUa9vDBgZUaTYOIZ2CQjW4Aly2yKx0t8gL99aQL9xti0tJP5bjRU9YDDezX335n98OxPX3+iR2dnFqre6C6RG5+RqakBJXbhOy1RSjq9v5cZIa8RyBaa1i/uMXm0kzXlaouLfRKE6MX6gCQFrgTJ+/lm4i3l3AHKwHCJZawMI5lTWzP3sniTJ9HJiCGflVqCrPriIdLkAnGUzUT9ISeY5jrhKbN+SG83eA9DSyjo9p6iZ22N6P3g9wlsXIaDQxhBKoxE8t/1cw3+508E5t+xscCkvSwi6+JgdgueFXQuVXrsd06YF9mld9RTScLMMiQWDjcWx7whXuOrQ48dZ2O6h4GI6kOCuxPPMC3riMxbsmD4vR3PSjy+obA7mVZZpe7RRlTnmxOM/WB9dghWXLg5YFKZp7jTzarA8qCq4xMiYYPeYgeg39l3Pdk0HfHfZvt4FB1Bj3/k9M0oYIs/MgBLP+v/k5oVP6Wf3KmNNYYJp+bLJ/tt00t6ZOfJHLsbFEkwW9aSxXveV+glc7rbGHt9oXbR00kl/KnAML4pLeekQBhXM8BDm3j7A9GmHtRMJ3732QbwtYQ+sTIft8B4X6Av/3S9DUoK7adddML+hgAinus71NZgVXWI20bHOZgIyor0sRBCr72g8IIcPIawtjzzfcRH4ftpI/3MEtrCHeTJ+k6SUGZOx9++JC2kgo7T01Nj7d6sv5pC0fvGfeE7FeiNDLs9hlYSRISoRVFKgvdHdN8b4/Sy9gnz9mq2GbFn6HPXv+dbCZ70ig4G2cJsAgCw5kbn3XWqiLUhGEQkv7ZWpt7lDX6eQC+UqmoD22UuBcDY+ljQjIxa04viWrcq7brJLPPj6KL5DyAsUDeFddGpsbI+oGGJxMSvZwFmRogW3e5zFez8IOWJfmKTXv2/rH55XMtlGjQt1ZtJ5DGrqR2Uj80MTU0cS/KpG8ym4iVQTL6229+JykcgSfu7oBR/B3WK4LYgpg7wAVSPmRxgL0znDePj8UI9u/7dnt3K88KubJXynoWg/uhffHZF/Zv/KO/EkOIJLR/N5ZTJPIegm2+ACcEtcRY/lWyOvVSJTcqIWFOjBQN/dRLEIDH/QgY8rO5GQ3iBf5c0VXfjK2ynqo2q0gj+cLK6rWi1etluTVuihubzOf2q1//2v75r35lb95f2N1waptyW6AVQHCKK2S7ZXO8N8oAyorVarRPM6vRiL7TtNOTAzvr1Oy0XbFeqyuJ57t3V3bVn9rdaGWNoydWbZ8IEJ5fXtq3331t/dsrGw2ot5zZcrWRsUy90ZO3x2JKD++prSYjW86mkii2IGaqdZssAPa0GSDupUWXCdgAqGawqvWyFRpVK1Zp5M5rigKNrVrNjo9PrdXquNGLmPyCnT04k8kPJiiYrlxcvhNQAUQBaJAS36gVBaC7bDNkqrDNsLetlh0cHNnjJ08k+7y5ubabm1u7vr2z4nppFSVQeFaAwYZkkAcHPbu4uLDLiwtJdlm7ADk5GhdKNh3AiDpbN6WP+XQoqSh7F/34dE8kNmgPIYLG5dzLDWycgzKYueWSfpQ4g9IA3pu9I4PmvrynIvO4rPlM8mM2Idkxl6S4Kgkq7OnSJrOZmFDMac4ePpJz6fu3N9a/u7fBYCxQitklY6N6Zpm6gBtg+iZWrvgcabVK1mzk8TZA1TurcH4vvc5VijePtxb0G7GNHfbaYi11ZqxwDnZAiDsv3RAknC+WlVCJDOF6TbnbyAr/5j/+Tzabas/K9Y7Vmy1rUZdXb9jg7tbub6+tf3OpXjBPnjyzR8+/sObBA+uP4QgL1q2U7ctvfm/fvfraRtOhdQ469snnn1q3d2iVUtVefvu1XZ+/t/V8LEAIVb4pNW25KYoi5mILFP/KzAXNrdtZUhtA41D+vljOrVaq2mnrTO8JMfab3//Bbu769vyTz+zk7JEdHJ0KCMIokvACENaqdVsW1janqHvpcgHkAzKJEfPnTGEWZ8ezEICEADFKXyRBB2yFBuBIJ9XvaqONSBsJAvOQFXZ7Zm9ZIUAY+vt4NOESO7mPhgCjToYqoi1/ScYKeeN0Z5b0J4AY/rUgONgqjnf5TzSRiYCOCRfZSi1oxjzKfQCEksX6YSgzBQV9SZsLxizQ2Vlw9kdikTTI2zWf8dvYzqSmr0//vstmpZnjeAl6jSS3ARCSreHZhfPbfyfN4sfgLtSThJrK3Vvad00fu87d69oHoNyIKAC3EBhtyYDDj7YCzPi6KPH0SeCXqgAkDygyBBhZs9RUJkYkYaxyEJrc9QdA0L+RBmlxDnJ/Ua7FXGI9RWOi6PCav7NnoON8FFYNtTylzU+3uNgX1GwxkCl4+8k5ud/gaB+zk86rCAh3n+/HQGH23PeYSH4M+MTP+1MBoR598qyoDeFR/9S97Jvb2wDlwyRP/J3dOf+xNfCx9cN1CRDukd7uW8/xe44Bkz6E0fgj48VzOeJ2H9ZQoZcwfPtYwt19KE1cfWzPyudx2I5Db7OtOZPN9bTuKwesvna3a5A/AJxZXiZP0Gh+7GH60kTGviWQycN3GNpUKpjLMhNAGKz6w1YTVAu5emFLGur6JAd7PLXYN1dylLBdyYwt3Hfc68JFcF7H83Pf+ZCOe5wfjAUqoexPBnzzb8Vn6uYULmflGphZ+5y5XV3iayGCQa9xQm3mdXWq9PD/2/qTspS+N/N/HkSmCYl4L6kkNWdMQ+lAKOXwjXM7E7gNCLeTcH8qIEzXnfdgdjYDN9EFdYNcd7EgfwbaA1Drh7TvfnAvEHF9e21f/fCNjSdDxVQwJwSlc0xDFB8544hpxnQ6MxLRPIOj7pEddHp2PxzYcDSw4WSo+sRqnaQ5pSkrw1n+i8+/sH/9X/tHYoeQ+d3eDgOzYWpQj/RQhoRByVRHhtioW7cF80KN20xN72fqT8kcXEkaWq+WrFHFzZK2D0tbTCe2wrRCzcBhgMrWKa5wsrDlYmq2nlnJ5g7kAIXNqhUrJVsWNva7L7+yv/7db+3d5ZWkm+NVWW6WlDTJ4JDeicROFQeTlQqSXEVuGi9cQ4/qFTtpVKW+q1UaNp2u7W64tJvRylpHT4xSLuxIbm5v7d3b13Z9+VbxOL0IS5WadQ5cWQcgnI4mNh+NbDG6t8mgL6MReuMVK1Vb0oi9VrJms2IF2LrV2pZzjBeXArCbWtkK9aqVkBsin11vrIbKrlIRowejhiEMc55SsE8//VRGPwCom5sre/XqpWIs+t3Bbs0W1Fpeah8grp9O3ViFeSeg1GzZ48ePBQiR4A4GzIeJ+uABCkk0EI/yc6ShsIHMP5rK01weubH313NTlDkdHTYlzbn5HKOZsUAoSQqeKT36iNGRYSKr1PreeHs6X9LOrgGuAFL1RsUazYozw42q1QDM9KvkNRhfLtfWv72x+Yw5srJalVifdjuofLwvKmDLpbHHtkH2+/5WZpkAMkCluguQCFO8TzuMqb42NtfnHfQwK6JpPH02/SzRnkRTeeTPSbZaxQRKWlE3WLTDblPPAWaW6Q9mmqG2pP2GSuo8mQLugu3VewMIYcb/nX/yn24K9UOrAAgbLdXhMYj3tzc2uL224d21XJTOHj62o7OnVm0d2O1oZpVi2Q6bTXv1+jt78+6lLFFb3Za9+PRTNbCslmv2+ocf7O76Sk04jw7pp3Fo0wUTpqCMAZlSJlvWKBykbmRZ5laUA1TZluuF1Up1O248sk770Oqtlv3+q6/spj+wJ89e2MkDAOGJHH5G45lvbuqBUrV1iV5FG0lN6amyXrA0XB7qJjHBKjQ6hwXABfAU66f9NtZXcTC4oN8bzBesVqEVhWeonHZlfjjwlCupWlVQiOvvowMqMHGahJu1Ncq0tcg3dm3Wku4FyYoKoUP1SDhAAcxIYR0Q+obuh467pwJIU6aNe1FvQvU79AkQ/xDIZwY54T34vHgg8ndlJsIl7gvS0wM7vm8e2G3Xx6UH/u7f+fe+wHbrANtn+c3SCn3E/JDIjSYiUMrBpWev9Z5/pB/Y7uduhwBpLJKP50+BW5cYeWY2DVZixjwaH3jiwMfNpQQxO53XifinR5OHEHwEyieaVvj4hgRDuNw08N19lgpMQp+3GPFsBauxTi4B9JLokHUN82MbEObXqyRAsonhgpoyhPuuZXe84xzfJVc+NifjfNJmqQa1KYDeX2uTvpeCui1DhzRg3gZRW+BmT3uAnwKEfOYfA4QRBAYOMBsabyrw8fvaN2d3ryWdE7uv/2PJjt31vu/zIiDctzY+9v6SxGTS4+AAGpJ0ed7MgT77qNjLkGjwvqr5Gvup+aF5uSvV3ZF1p/e0dQ+JjHXfa3bfOxurYIW/O3a+JyV7SbaAs3TPB8P7U/eWj0Eq7dyuh43X6MnEZH7vynw1pDnoy12bA2Pm+nDtqV6z5QFUvJ20vQN34/J0n7kkgqODan492/Xlu3NW14trdviz7/fyPTavD42gL55vzJ/4uo8CQj6jFN0sCZ68LnM3qRLVOhGA+jmz3JLWxvtI1THbZwH7oscZerY7gJBnkK+ZbUC4V96xMz7xzI3jpsbuRSSfMAmUvMxkU09Taxpno9C6vr2x84tzNZdntxlNR3Z+/V6gDmkg9XicuZ4cD22s1sg1V5L08V/upVVrW6PaVJ0WLQgWm4WkdtStEQ8C9FC/ffL8U/t7f/n3NYeoebq8xCESQxJviYEvBHJDACMxDXEYSiyavDfrNc07ZKhzmqUr0N9YHUBEfRzST9iezVIAFoaHqJmkOEF0D6aRGHQ6tM1qakWbWbVKbzxnQguVokqRvnv92r7+4Qfrj8d2N5razWBhV7d3GqtWq6X6OSWB6W0Y2lZgUDJb0JqBXnBLaxeK1qtU7cHxAzvsnchYcTwriiGsdh6YVdtyGgV4j4d3dnsVAOFsbr3DU/v8Z7+wVudIDv2j+6HNRgOz6chur2HT3grIU4ZQbtCXrqIx0E4QSkMAhFPi8FrFSo2aVepVnePr2cyKxLCsTZhb+k7CegEQWy37/PPP7dGjRwJu7969VfsNEgVe29ZRXHJ7eyPAzjOCuUI2nMWltrEHp6dqvzCdTMWqMT8ataJVywUBP4xQkJWylpgbtFCAbBEgXK4kz2UP4e/jAaCeBEZDewo1pcxLpMKKZzDWWi+t223JLRR8w/qbLZe6L14Pmw8APDzsWbNJSwmSQwBgNx8iucO8mi9MwGoyGmqut5FG41JLL8D5THEb9aO49LI7YeSiVikjmtI7w89/2bso4fK6VsYGmenSmo2SdXsNOzrqWqcDeHayCUCt1iwTnFwXkkqTxEHJwFxH5q2G94BYX9LeT3TDfkFJG0aebpwjWorkGA7D9JtUr3PqZkdW+Lf+8X+4KdYPrdbqWbPVEYKGYenfXNn97ZWN+zfS8B4eHlnj4MQKtZbdjRdWK9fsuNO129sLu7m5sDE9TVoNe/rsuXXaSEbr9vbNW+v373Sjxyc9e/DwRK5IMyxyNzALUOkNG48msjMmU4TscjQdW5HeMNWSzRcz2Qd36w/s5PjMjk5P7fW7d7JzPTwmQ9KzWoMCUxpBQt/W3TkInXN5Y+uiZ0NWc5jCpez4CVCy1gGhforBcxcyZAX1zGkL3K3/6XCDlUOD7kYzKSCUTQw/54DRvdGmwts6xINezExg4sgk8J4tFip0cyJalOU1h2V0ycwkJhEGYCTlLmvKzcZAKdQQZmAuK+B3QIiMV+OSuW8GCatct4IpS8LgcfC5XbcKD//WLIQCtD01c2mgtC9Q3gWF+w79NDJSEkDgOBoVZD4HGWiKYFzOrgEgBKHpvhh2y4X0g2Bk72+Ez0wyx2kSOQNbCShxwJezZPuCBMl5IwISqMp7geUAJ1xQcNL0z0qty7eBzMcAgH4v2oImgUQaROw+O2WD6eeU1U1tg0BVx8WoMKG2Ckh+CDC5tFRC9hOsXy4X/YDOzJ9IVuubS0r3AsKY4IjMSWK2E9ksrxUNa25H8rkvEM/vM7uIjE34KUCo8f0JU5mgCMnuMYJCZoPnCiMNE3eRD8cnBfY+3Ll0L58P/vuRx05lktss1r4FsF9uHGBEUFlsX9cuGEznmdhvzWdv45MyUikg1LONxkixd1UCCCMoile897mlhhyBjY/MWlqP6M9pa1Vn/0rv5WNAMNvHlHQJacKY5Nv97x4Wah8b+McBYbDA+kCi6vexDaRysEiGXhqEOLXi4stkn24IEyo28zUcVCq7gCllXeNnar+TYiZX2OwDdvtXe5DaZ8xnTNzmctU4z9N2IjK4SFhMB3VpQiU+F5e86tznM7L2Bv49GMqsNYUUQ2TdQx1l+DvBHkYrGUMZnoFDZ0sJAAAgAElEQVTmbKjHjdufn0++1wMIs2SIklIR+OVsoc+31CAojtL+0frY/iN2tugtJtTXbbWUER4yUWpk+4O+vT9/ZxeXlwI7jBVGJJP5SPV/4/FYDBzThWbZMCxqDr9YqhXAgtgr9JWrVxpWL9fURoEm5ZgLglCYRgKDVrBatWYPzx7ZZ59+buPxRI3Wb25p3D1T8A8YxB/i4cPHdnxE/zdAIbI7Gnk3BAi9lQb3Q10UMR+eDiTpzYjtS0WvI5SLqGoKAbPOItU2ayuRUF9OrVRYWq2M7JBWCRgLrWy+XtlsvbaXb9/Z92/e2mSxsv5kZhf9od3dD2wwHHqsRQK+7Iwb96fWFiVqzJB7zp3lWps1rGTdVtcOusd2dHhm62LTpouKza1uw/nGLq5vbDodWmE9teHduY0HfStUGvbwySf2i1/+pSSjVqjaZDi05XRkxcXEbq/f2/n713Z3f6c2bBVcVysQJdS7VaxcdHkuMS/30+p1rXXYFehCtnh/fWXr2dxUj1grWqHsMSwgpNNp29nZA5FEMHvn79/by5cvJSlmerfbbcWYOF8i6aQ+z301HPR5/LW2o+MjvXbEddOfsgi4qlqjVrK7fl8S4qdPnkpJeH5xqd6VvBcmMlIGYEA0mUiSvJytVY/XCHWorGlcZ3lf5oUcNBcz6x20rd3GrKWsHpYTNaxHzoqzaNF63bY9OMUQyCWiizms6NoqFJLCoglA06IBpd1SMlHmG69bqm3LSqDs6OhY6xs2jnXTH9BWgnlUVy3mdDy3xQyA6GpD1k6lvLZavWjHR207OGxZrwe4hbWDDa4o6clYoIIEwNXqTc0x+azIaGmq54NsulSA+XQnUVxVId4wZuJ504MQ9Mqeqz1eppG0xJhZga9/9J//+5ty48ga7QNZ5uK0Sb3c3fW5De6ubDK4042z8AqNtjTN/Qm66oYd9w5tOR8rmzIZDazZqNvjh4+t2exZqVi39+eXkgdYaW3HD47s7MmZDcf0VFmpGXytQrFu0+5u79ViArkqN94n0+E0nE1nY1GurdqRPXz4xJ48e6asDPbDGMl45g5pAg6fay0uiooBfqviUl/rxVoNT9GTxlozV+6SzYRVY7F7kTrfq1dw3yEzksFBZ5UkYeIBuswSZqRacoaQjUXZKJllAAhpkgopHLLYvDeuagEUAraUtWjUrFGrBLmNOwpmh2Ioxs0ykeF05gjzstYPs+BRMuoOm9HRLQeE5RIurp6t4UtAjwRobDURgUTGjK6URQMYpkBtF1RsMSsBHHANafZzN4zcDQh332M3mIvjsHu4OZBxC/OchQvAyZMhwQTBQXsMVvAm5X97w9skQNsLCJPkbLzHnwo+Y/gSA+sIvlJA6MXXDqCyrHUwG9Kc0BOPACuvi/Nxi4GAsynbrGJgT/YwJ7m9kbc+2QWEKRjfBwwlGRVL7YAgMoTZ9aZ1T4FEcNgBGHQ5RPrnjwa40vJ/yAykY787T/cCwuRD9807vV8wvtk3T3evMwUBaoOQBH+74/YROLW37US8jpQLSCWjGHQhG/3Y2kqD/vj3fUma3Tm8e89/DOTsXUThm7jfaYbugOp0XNLf99d50X52rWFM+fcWIAwgLV5fXGe7a3Hf/PDP9LVD8LvLsOwmpvTZ6T1ImeHB0r6vj81rLON1DykbuAcYpj+PgOFPWS/p3IztJbbvxUdwH4iN3+Os8lrkrZmX1QFGtjD3wPUrS8ch7te747g7Vnj6x/H4Y+MY79/3es9wx/f3dR5bDe0zsYktfT7WgP4jiSaecwSEiXFbKvuM8ytdW4BBuVUGr4H0uezWz2f7PYodzf2YgI0GP3Gu5omE3BgoAtqf3gf27a3cF4hF8UI0p8B7YTW3u/6d2h28efdG9X7IISWqAuBUTMn66XikgJvrbdNKQI6LmG/MbYlMcI0pnbM21TKAsWLz1cL7MxKMUsuF4Ylkps784WDf6x3a4O5ebS4GQ+oG3bIf53hkjABGAMPJ8ZHOAz6L0oV6tSKJoXcNQKZIrdVCZiwE2LaeOyCkxUKlZDWpuCh5cE8JHCQNhZot1Ty+3aAtAfN6aYPR0AaTqQ2mC3v57txevb+0hZVsMJvb+d2NHO4BrYyl5xBwrceAYSPWFZDDPsO9LwGpi42VFrQ0K1unRauHZ1ZvHVux2rOb+5m9u7y1b19+b/PpwJrVjU2HV5IVdo8e2yef/YX9S3/3X1XbtsWy4IYzs4kVV1O7u3lvF+9f2/nVe7sfD61Sd+kvcsQmffcqNU9mcJGlkp0+fminj8+UnB4P7+3Ny+9sgbnKamOlRtFKdZw0MQpqqnckwIMYg7YPN9c3dnFxKdaK3AqAyDFEaC9TKnq7idVKBAoAmb0HJg6ZL/3zxKwVCtZp1SVrBVQD/p49e27nFxf25Vff2KPHjzUniJEAhLBi/T7S2LHAIPcEIKQujz9ipuUGisvn1OaLqVqedLtNSTKpqxtPVpKzAhypEzw86NrDhw+cXVvC6t3bcolkGLfSta1gHpdFdUdgnrsKsGj921sbDwdiHo+Ojuzp02cCav37gdxh6S2JkQsGSbTxGN6PbDyaSrEIq4qkuN0qW69Xt8ePT+zwEAfRst3dnotsqzdpBQgb6DWcSD5xCAXozeQcSt3mVPOLxAaOtpA4XlWG+qKiNiXaVcizqh0FDKGTBtxjgZlcXFrhr/6L/2DTOngo6pkiSG58MZta//rcpkMclyZyWEITvSpVbbopWR+LVytZs9pQ1qW4Wdp0PLAG2Z3Th1attGy9Kdu7iyvrj+h1srGjh8f26OkjW4ZicwBZpVyzRqVh11cuCTg5fqAb6FOcLDBmdj8aaAB6nWN78OCRnT56KDA4pa/GYmlzaFAyR8WKnHtODo+18ZCdmizHNl1OgoGFywqr2BdXYBCZOEVRrqBmipCh1zlUMJyJ0jldhwpdPZMYy8sZXslO2cApyoYeZ8LLhj/U5THa6H6pQwAcyc6U3bSgjBhUequG5MEPNjdHSQ5gSYi2AwctJ2heLwT0kCbpn7V7KMYgn2wCm4BPqtgXCk20f663mfDP5z0EWMmURbvmHfAZM75p5jcNuvQeCSDcPbj3BYO8ZleGsx3c5IHXdhDv5j7RtCCyuQ6s/ADzcYjGOy75ERzEjiphpfYFwrvXqmM3Mkz7QFbCimbvHYyKPOBxY6HdQGEfIMzMjLIAMkheE/llGsj6tIDBdqCr+ZBJ0RK7+CyQivMtuN/usCsfBup54Bf+pikdwpSs1jYC37yZdWj5EcbOwTiilD/+Jw2M5WCd9KfbBSppQJY/1/01hOkn7wuWxGFmDn876zAJRNNAWJ8ZwMvfBlSpp9pukiFc4AcMYRL3rdn/dwBhOib7AmzuNZXH7VvD+8DCvjW77+ltjSXzXkVYP/2cd9d5BITZM9TE9rkdAWF8R5nqRuZ9j5/pLhD98FnnzPu+16aAZgukoUgINRgxwE9BQnZN6VyJ7OAOuNx9Zh+M9c58i/e+ey+7/5Z3UOxjuiXJz+t6PwBxkrp5wlSPLdvwIkMVQZj0KdmIu4lMrBnOns6WIXP6Wb7xKhvpfXUjc5YA7BS45jMopLHSnrpJAmZ3zqd7wnYNnp8nmXlMSKLGOZftz6h8YNLCLpcC0PQ5fbDWpCryHripZDa+breOMMYAZbmYR0l7Dgj9c3NWcFthnPeI/Ng6Tc/g7B5UGxkSinr7jWoFr2+v7NWPP0gqKoMQEiah3EXyOQMAuLEFJiewhPUadYPOAi1nzgySGAcQwvZhvoF0UQ3iN0tbF9YBEFJzVZG8EDBYqdSUiBj0B2o3sFrDVnLfmIG4R8STJ0/t2bOn9vzpU7EiABA+F9OUeq1mVQGuqYxksKYoFlA5ISGd0f1NoJCAnt/DNRKDlPlsJlDQatVUY1guwCoWBHqHw6FdXN1Yfzix0Xxtb6769va6b+siMfHGBouhgnaIEpxIJYMMskFIDu6PIJy+oBL5EwpihLIy9V5s1Nr27PEndvboUzt+8MLeXd3bDz++s9/89jc2Gd1Yq7ax+eRG1/Xo6Z/bi89+YZ//2d+xTaFq09naZpORzagfvL+2+9tzu715Z3cDHFAnVgD01styOyXuJpRdzBaqB2z3uvbpz39mLz7/VIzvxfu39s1vf43+UT0Nl+WFkyoqHcKZEtAByED6uBZIp6WIA2GYVGSn6E5DbEn/wZm38ahVaUWCbHEqaSlqRJxYWX/MHcBau11T4gF56uPHT+z88sq+/uY7eyAjmyOp3Ij76afn7B7tQdw/grmmWB7gNp5q9+p2Wi7pLG4kxaw3iIOXNp2vbDTxmlnmMXOz027Z8fGhbZBgzicyjWE/QyFJHCzZ5mRpmIzi5MlyWS8XNhrcKyFxenJiJ3ydntrtbd/Ozy/t6vpaiYTlBhB8ZGcPHokAGw1Gmnf+uXXrdqrWO2jY2VnX6o2iLZdjgcG722t5uiCHhRUsFJC7FkWqQYBBlhHg0vqE9SYmdjPRupT4gdYWam/h3iysdYAgKgDmo9h5mdEgr11Y4a/+8X+06R4+snbnUH1UoH7Ho6H1r97bfHJv1dLSWk2yMk2br82my42N5nywHwWAGYDmcj6xeqWmAlkvvDS7uL6z4RQL2KIdnh4LzBXKIXNQoLiXbFLFBn361Kzt7OyJlco1G9C3Bn3vEpTdl3/syelDOzp5YEcnJzaj+Hi2sOF4op40XHOz0bJOu2enx6cChFDJk9nAJvOxgmNocuoelaUq40YFLUzGxrW2ZB00qYMTqO+9XtsjnlABh4NCDWtoMu89BHFlqlgHXa9MFEKeGllJYOJU3Fz0hCstjZAMsGk06XciG9ltQJjVL4VMbi4acYSzCc6m+eHlNHCuLgxMUpAPwgCqIBsNcVY34/0HxXhmpjKoXj3LpYJ6WmgEhi37LAUM0bwlryvJoj7ptvMgPDuIgkzNcW4Au5nczYMMBVFJ8LgdXG7/ThS3KVvMJhUOtsiy6b10sDr75e+VS4rEFmdueinQ2Y5ePSgKznxbFxfNA7ad51KzGH2mo/jAkniEFUG8M3L+dGPz5lTCJHfchE3wIDOVjmYRW1BehnkUpZ9Z761wT+EZ5GYTOTHiPRq3UEmantA1xrHIgw530st+LTovZpFk/NzIZvu6cm42BYR/msMpWv9IiEbXvkTXtlXrmt/LjqnHDjbRHef/l92zA7FQR5jffcKSRBjsI5OB4FibnMXE2/VQ2ceHdajaZHYVzVHP82jNxAA0sJXZvEim54Z+SuGRZWsqe98d5sqzSz7+6gEXqk0j2Eg+d+u9IpsUklP5FEnZo3j/MU8VJKnaNiPjl75+30NIQv6MJfSH48Y5+d/9lb62fDgCS5IAwuz7O0m1+CnZ1QSck8+n+H7hHnbllmH/4vwgS/txIBOu8gNAmN9nXCbpfrgtz43sT2S38nvNxiC8XRyfbDprTwnDnwLlCK6TGkjfd0PySKqK1BnW9y9fJJmVVQ4UuUTFgL7nbyX/wrrIQNCWU2ps7Os21n4Jcc76+RW/l6+vKM0PbuDhfEtBWirldNMU33NyNtfXdWQlBQh1/ofae8m4MFoByHl9I+Iu/htLK/R5WSumcHaQTF94L2ISvihrCLYIvOWEWcU8ryJpoqt0XPCtVcg5HOrvBAjj/NaYw0JHRVDOLkcViANLL8OJiU9fEnmf2ih19s/KzxwxB8GLgGAd1dKPb1/bD69/sO9/+M6ubi4V0GMwQ984/ojlWsHqME4FSeYIqgFPkufCOgSpKMl1Ep30YcO6HwMOyUVhMDJAuFDAS3+4Trcn0w3aGwAIKSci2C2XqqrNkp1/qWwPHjywJ48e2SfPn1mrUbMSElGYDoAp5iablZUXM/1dNWB0bt4sdN0CiYpZZzYejez25kbSV7wmPvn0uZ0cH8owhJ/DFMFS4oT5/vza+sOpTVcF+WjwtS5WbMV7VZbWaDXVN3E8mdh8xj16tKjZJpkSjOhCgBBQDX1QXBVsMppaq96xzz75uT199jN79PhT+/HdpX3/w2v7m1//tY2Gt9aobmw9GwnEPvv0l/bi0z+355/+TKzkXX9gw/s7OZCO769sPLyx0QjGcizATb1ds92QXBJGbTTwvn0AjOPTU/uzX/zCPvv5F9bvX9ubH3+wP/z6r624Wliv1bJlYW6LDb31aFeA4is1JSTJXnanSmrVFOCyLCAcvH4PooE6PQAKdZ7IeGezsVg32LEJkmNaJdC/ste0VqeuukLANX3Gr67v7NXrN5Kotuk1XqvL1IUxzlVwRHG+zvldWkfw/DB64VnCXFMfWKlyvd6KZLZY23S+0etw+ERG2m43rXeA4+vCEwRzEh24s9a8cf18ZvdD2nWsBAjBA6vFTGw4pNAjDC4PHUddXV7b+/cX6oFIvSxEGEDx8aOnkskyrzE/qpWLAsHdbl0y0cMDWu8tbTi6s7tb2mzchdYbbWt1ukY/jdWyYMMR10dHBfYU2p3UFd/LFGo11vhz7Mq4JtL6Hgy7gWQwiuR5suaNWmd2ub/6r//JptnoWavFV9eB1nBol5fvbDa9l+1puwmlXbH5lAUC8qfhIkWZjq7ZjOSoycRrNNS4kmJKTF7IGuB2RG9CKF+rLK1YQSveUnElfTFKxZrV6m07PnkkQDiazNXMFGBItgCZwKPnn9rh8bF1ul0bkKUZT0WX8oWGttfp2UH3wA66IYswQzdMs1KyRO4GGo1fWKLUL0Jtk9FgI5XD1QQr3oUKh1377QyiAvWVA6lYDxC3VDZl2LdmpWZt0bh+ODAuKj7n0EBDGgYeeQR0tyjdzcbalYrVg7uZn1ueCWMienY3BLPB0MODOKBMkCr5U/ceJej3g/TTxa6hFjH8rlhJNMR+PmoRZUxVaH+QSSrjgbXZuDOX+prkvQgFqAMo9IM1l+pk8VlgVxyYBUOdkDUTMI4HfgxEJZcJUt4kSxwSl3kAm4V/0YQBEOQMZ94sOAm6EmmWByvhZxT2Js59aYbXAVusqfPstdeNsJkHoJDFpEnQEWtssnYSediWMw1b3hGZfMuZ21wKym+SzCA4+ak/MRDc/m+Il8O9eiwdA4QAjGPtVWRX/ggLEYdtW95FgscL9wXMUwlXWgcVn3FkT/WcqfUIDzOV4vkHhCiL5Ety9wSO6YWo1szD1BTQ5kxOkNpmH5S/VwR8EbNvjXFkRXIkkhMlYWNNA+S0Sfaa+shQExRD6MgGxJ6ffCbKAfXQwulNa7HiLm9pLZJUA56EypIBBHpxTMjWBBObNOiO8yjhvrJlqbUf4/vI/KfQ36dHiCnzwdfc36kLzsFLAohDMBvXGg5tH/7JAWQKYOLr2OVK7B8h/ZGydHKkVLYzQr4cOORq3ZiICXMp0inxdsIadvBNQzLfT72uLQdhcaX7XhXNqOJVkoTKJec5K/6x1eoDm7V3CQBX2CJbBj5fsyRUCOx1zoR9YB9gjLuMz+VYw8omG9mVJCkRAWGc+GFDzM4azY+IwLNsQ5b04HxSwi9l8hQIBqMumZDFme+vUz/EYP6joCSsDwHBbGb6sv+Q1fZ9cTfp4nt+MIfTWecmExEQkkhWmQbRfwiKiF+81UQ8wQuhxQQtmbzdAoGvlD8AQtXSbWw8n+t8FftEjV0Rx0vYJlgR1E7sZRsbDgAx1NdNFUfBZBDENhuwHx1JIluttuqfCLK5JyVlZYtf88bSlLdkZyOfX5QKSkc9bGoYIxzMuQ6YLQWDaxNbBhOjNkdh34gxTAYqKYcJJkLIyWTUotYStJXo229//xv7w9e/t0tUYvSTKxWt0+2o5ksmHPJiCJb3uJDKrXOhBt5I/Rr1urtYzuYCgjxPQEO1TDsBTAOnMlWhrg7TQEwEa7AgdaRyOIU2rVpu2v2A+G9sk/FC6q/jwyPrdT3Oe3B0ZKdHh/bg+MCqJVxDMQcZSfpGm4dqcWNlsZbez452BDwv9tt6kz53FXv37r29evXKvv76awX8SE1/+Rd/bg9OT+z65tbu7nBWpTZwaLf9gV3f3cu6fyXJUcnW6j+9wuDSim16ztGIvS4/jNmU2HSp2LZe72gsMF6xAqYe7PeYKrJWi7Ze4Kh5ar/483/ZHjx4bN32of3444/26tUP9t3337osksTTmrYVTXvy/Of24pPP7dNPX9j5xTv74dW3dnH+2oaDa7PiwjYr4m7aCCzl/Alr1aVOsNWyl9+/th9/PLf5vGj1WseOjx+qd/iLF8/t7v7azs9/tO+++1LjCFAB0JOUxrWT2kd693kZLiYl1Ggydyt6dtVqw+azhToDrDZTmfRUYRlhhzZcO7E262yqOUMiQaI5jHdKRYHBZtf78wE0OQ+Hw4meA0cPax1ZscxQIDqDCRblaZ7Aoh3EnQ0GN2p/gjHM8dGBHR4caN7AyvFsnAyiTKti94Nrm0zvrSVQ1rKDXlefBUEF++j7iSdKALOTIdc9F+tcKrlzLHWv3H+reaDnDa4Z3A9kAoOsmpif1M/p6ak9ffJE9ws+GA36tl7zXhvriR2ty1QHCecQtnd4a4vxwFqdjjWabY0vXRRgN/FhUTtEg/4macUXD2Zj0/lAINfPX9SObkzo2CFQWqGGOe4N7BfaJv/d//a/2iDxrNfaVm90JMEcTaZ2e3tp88XQ6vWCNepFOQDNJhPpXqulmsDOlAUWASGaWppaVipaXAwmVqdMGBYzDB4ZoFVxJcCFoylM5XA0U81ht3tkRycPrVSqCv2iv+WLjbNab9iDZy/s8PjEut2uZ0SGYy26SFUf9A61UbSaHdHKKghHQ77G5jUYcyTBMWAQipnXksFCAw3NLLekekX2wnIalQNPsC/W5h3YvBDIMsiA4Xq5as1SLWstAAOoxsV0MFJBMUWdK02O2COFDaFFiwxAUsbkbEt0XOKSFsyzFgv60gavleISxNhcls3dg4pwCIfDFDodNlTgLPbvy5wsQ1uEOFE4wFde3E5WjwM8rQnJHNX4flJXwX1kzIMcjvKss4whFNA786qAIgQ/saBeB7UCjggwQ7+0IHuKmaAYcunzAku7K31LX7Mr3xLwRtIDQA4BsF/rTm+qmCkntgpGAhmzED7A4zof05gdd2YwcjwuI/S2Ez5xtoOeGATFrHgeLCNFRg6R/tli8bZkYPmV+XMIcVAI+CIQVgC6R5aVZvZ/6vM8Ro0MMGvCg4NURpyOfRbkpwZDno7IPyZEKylAFPEQwWoM5JP6vOSXM2YtR5iJJE6gMUWVMXz24DnBRtlbakoEmZKzUMnmoQGMxiAe0EanT94ReVPWWiA4BkaXU+8j73NBCQAxCX6wavPeAYTeVy8ybHkLj4w9VJueHLzF9ZY93+TaNOc1V0NT3eQh786p+Iy3Jl5ogbM1x8NcyFUHYWyzZx3pzd3x3waEuxDKa7F9H0vnT1hkWltx70jnsieF8nWgv0rYERNrkY9P1ip7kvZgjChy8LrNkm331dMwyjb8wzrY9F7yxEQ61XfuKVyi5llI3mVgN8x/pU+S+m7PtURWPUe56RrWNF0BILZr5hxQBzVAYHTiO8Skn5JQAdR52j+A1pCDy1i4hMVTvpB9J9kztTYiIGS+R7ftFBDuJOyyxEZsX8H5u9tyIzB+qv1SuyTu1Z0tBT7Zq6Wk8XtV++bQHjU6kXsNolu/R8dCd0Kk553XnqvMgJYKSOZwBMdZnNgAtocG2DQ5J+Nu1MnNxTYBColbaA+Aeomkc6PetF7vQH3djo9PBOKIXTxx5ENNDRL3splR67axgtpxlGxdKCouY9WSHOcZAcqomWN/nOPYCcO5Nms13ViF7+sMJfmspDbnXNiXAITU9lEjVnZAyFY8HPXt+vrCfvO7v7avvvnSxtOBmDyAMLI5nDMBsQ4IAXkE8jCEzqTRigtQi98EZjKzKQwc8jUMNapWKZOIh5kZ22q9sHKVvZI2EgTvdStXagpsy2UC46YIBUqJ5rOVAPXZ6Zk9fvjIHp09tAcHB3bQaVoTN8j1zDbLkWqnqINq0OYB85hQx8bKI+nmc8LnPY6V3373vX99+61iKQDvs6dPJGe8ubmzu/7Q+sORjSfuFDmZL+TWGNuiAUyY2xAclW7FampRULEl4JygfQZ5AvjsqKZtNp9ZubKxYgkWHSMVP39Wy6J1uyf2xWe/sE7nQGTFu3dv7Pz9W7s4P9eeRHwOGGzUu9Y9PJNxycnJob07f22vX39j9/dXNpsPZBwjdmhFe4uStdu0eHgiwI2R4bff/GBvfrywYrFp9VrPup0je/HiE8lvaep+d08biW9sOhuKqWqUa2Il1dsRIIcMt8L5RUKEMfW6Npqt8xnE5ADCdWHqJAUMO6CxSMxfV8JlNh1LhQg712xUdZ2ss1a3Ya1uXUVXvCfEEs8ekgp5atybY9TINfHcquWWYvz1hjk3sNl8KEdVpL8HvY61W21rNVp2c3Wn+QijJnWHjGnubbEcW7tbs04HUNa29aogQLhaugkL+wHsIAmTDX3OMdhpuAS3WmMNOMC0TcXWS5R4prkPs04SAga0XCvbyemxPTw7U70idnCwf5BWMNetZl2tSFhDzqJObYHT7Rxvla5ko/RoB1ONpwubLyh1Y7tFbg9Axl0fkAtg9PXlcXF0WA5/j5LzoOCLNdfyRKF07d/77/7LDZOjVKZrfV1uNEgy2RyWq6lVaxtNYtAwvU5Wc3p71IKm1m82z3I50vdgMWTrpPmuKlPAop9zJFD8S4P6VcGmk4V1Osd2cHhqp6ePtCHc49jUv1ctIeCy2mjY4cNHchVlU6WYdTAYqpiSzZwN97B3ZN3OgQxlfPMhG+HZPgX9flp5RpFMQ3BbYuNl88LOFZqYjaLarKsnC5pp31Rzi2kxhyFQjYc9DGG1ULY6MtggDZBDJ7r7wkoZqhL2vcowc7h50THXQh/CcgAbaoYbG85nRfMOQN38xttBqJcgxaXBIVVF3rhk4W7FoQIgDA0+/XD1e5d8SOeCBzebcW4AACAASURBVEySfEh/7Ywoh5EDsvA7HEpqEupB6b76vggMUrDI+yMH5ktuqvHAD9REZC0iINTFBCdBvTRO1hgIRLAQJG6xCbqzqQ5AvadkLt2MAe3HA1UPyNU3KcmQp6YEzhK60Ur8LF1r2hsyxHkpg7EbMPv7eMZ5N9hJry/OpzSIROYcmYGtwPhPCeaDXPbD69k2lIgA1edEGkx/+Pf0Gv3vrClYwj8NEOpRx2eVAEIH9o7bIjsSMVz6M0lvdto6RJMZv3YHf9tjySH+IUuV1uvugkJ/3mwbHlAmIbxLtsOcJljbBk9e9O0F3O5IqMSQ+mE5GxD3IF1vMKPyEpg8OIxKhFwWHVjQzGwiqAkCy7P7XDIWN6j9/LEGdlXr++MmKnvBoL7pAP1vBwi1c+SU4w7y2weYAmaVsCJN5AgwZXvXxwDhdo+/OMYCDMkci3NdPwecxz04AI+49uO9bidQwjrZsFf+dC/NnwKE6VpL51hkReNQZdedsLj79ord56JHhp5NZ0WShIrzOWEKs31Jag7Ok7wnX3YPIcHnr/Wry68j7KckEYMaxEG7A8KsxjJlX3dqbdOEnkwcQtlCrPH7YP8L+75+L5wb8YxEDSNXPX0BOlDmrCQ7JD4AfBAjEDuIg6d0RJ8XauflLuomcnIGD2wcAFDnIXsMfcyCjG4+G9sYZdXFhZgB6puUeAlS2GoFSdihPXr0RPVvYlMBeNT2CzC70gpgtRiOtNYq9YZKIQCFKHuIjTCY4F7UZ43zS1JXBzsYTFEH1arXM/t97w3ozK0CV0lgcS30eILPlyR2s7Kb2yt7+/a1/eGr39rLV98ZHczBimrlBH3A62JyfE1cCAPkzpTsJ3gq1OpY5dcFimAHx0P6TePyiREHcZepVg22qVRlHD0mUs+8Utlt8des4Yrs/QFWwG0UYHIf/eQT++z5czs97Mmhfb0Y23J2b6vZwMrlpVhIGskTU9FPDxBGTAfwpY6vHJwqL69u7A9ffW3f/fDK3r8/d2BRrVm5VtUeQ884VGijKe0AkIaXrVCuugGPD6f2DcavAjBo0z4DUsTZV7b7xYwXArjrqqEETNPSABBRLHkSlbUGcVivYmjyQmAQRu3y6lz1Y+PxUMmE46NT63WPxUKtNgAKLmVtl1dv7eLyrZX0frCPyJ9hS2diBI8Oj+z5sxdS9J1fX9qrV2/t6rJvneaxNeo9q1Zb9uTxU3v29KlYstl8ZK9//M5ubs7tfnCjtgrII3n+1P5Nxij2vEUHc446NmoIabYO8YOZCv39NkVfG96nkm4CVTGwYr+GsOhDzXWcPUkikFho9xr6mgZ2FUkkwFBctxIYazHUrC31NqT+D7Bc7Sr2WywnAtqV8saOj7t2cEAPQ3xOvJzo6oJkjZvQMH6KtYvMjbUAIaAM4IUjKICQeehsPDWwKBb7VitXJVHuHeJYSmsW5ulM6sLxiLYtnOMeHzjRhPzVrHvYtKNjEkJHWjfEncNhX/JZGFOUAVF54CoSTDAXVlyt1LeRvoYkmieTmQgzgCHGOOopyNwUo+p7NmtLGCOJ52IiOotTk7OV58hn4xVT+B/+l/9pM1/R44NCRrM5Ra5odGdjm6+moqAF+goscGrKClatYImKe4/rij3oobjT5RNysIFOVzbJN2YAGIBwValbocrAk0Va2f392Go1Brcn0xjApm56OLLhaKwNFZekBrTvwaE2VdyF+mIJkQhwI007OEAr3BFYYsNHluET1gP+WCvnLScCA0XWYRFskWWAEmhpbHqRXQBuYz/AYE9dwCUp1uiE3mZkKdGDV1YuX3E6O29ToeaYFR6aR1VMsGhRjbSBRqnKagp45gGX2iiE9GGsz5BuWrFt2TObsrzO5ZgyAxAD53LVLKCSjJWsYYjsQjDv8VDMJHg/lSjiUQDIJ6kXngfFKRuWBZ1hjMTyxQJ6lqCKwAPr5vGoZ/bDe+0yhDLjCDIxAmgfEw+k9RVMd7IavSCN4t8a9wzMRFbVF3MawORBUwhmsFZOAF/asiOClxQUavRUs/Eh46R83640MoBYAe4sWRKA/UfeJw+yvOk7B62v7gjYEtlrGmBH1iA84qhsjPecSSuTuqv8PkItSxJ0RhARQr8QACbMmx7Jh4AwDXTTy9sCzYkZRRbofQQQ+gf7q1RzqfGI4+//9WsNEzb8Qibx07TKf5b39MsZ3Gx6hoEWsRQSLv7OERw78xvlVx68JwpXsT0EDcGePlEX8A5KvgS2OMo4dDcKaFmMzuzqZ9ktBYYwtmEI61U/3gMIk+Hya8vmjc8ht7z37Go+dnEE4tPI53f2OtVO58za1tTbqlXN14F/wMcBYfoeW3/3MptsYLOrCfcb7zECDl/jcS3njL2bXIRXh4cV3yImkBhwubUmveU+Bgizuar3zQHhx4DtRwHvrqlMmnQI++Tu+AYf8bAOfUTS908BYZbkWhU9qIqAMNYNJtM5vk+UgErIFlpBhA9JFdzhM/MLjsMr0B1puLA3x0fozZOd1cwea5TKqs1CsEIPUnsBHIAcUknWEM9WZ2voc6ekD98LEtmsdgllkBvECfTQX484QKBwLYMNwAFKJJemEZwFhlBqoMimed5J5zRnvsqjYpNz6tj4XHewJKM/vO9b/+7Wri4ubTQaeVPuKuYNRZvQH7lYsl730J49fWGffPK5q5aU1feG8DAQbqM/tjksRrFkzQ4GE005CnIPoDMcHmFmeG1suq7TQVNxY8163c07iLsWACoUUrCo3iuZAHLFvM1EpZSR8H4je3/+1l7+8I29/OE7u7h+r55tuGOSKCaxC8jWOmOdLEnEuzkFQT7BPQYtSBSRjKqtAWU4U+rHIBRIsJO4JbBHMrm0Am3B1vQfnAs0sA4BhKwrGJfokFsrV6zX7tjJ8bEA4ecvntuDo541KkWbT+4EBlfzodUqmNjAytHoDbAMaAX8V9WuAgZ1PJ3bu/NL+/Hde/vx7Xu7vL614Rg5pJtwbADoqnuEAVvLwETGHZQ3BNMSyqEcTBTEnNZbFas2cRX1M16uqksklez3PI+OM2e4SpaZX7BNMHDOQPO6cqlhB91TJSe8bx/9+fiaaa5gwFgk5itwfVUlKZiD88VIDBdAExmjTFJgzph/FQwUa9aoN2w4Htv76yuVe8EyPnn4qTXrPYGf48MTGaIAbsbje/vu+z/Y+/ev7frmXG6XMFoAQMANoIhaUJ6zVGOUh80WVqvS9L0ZjEw2Vqw5s8a8YM6SJIA5hhW8u71R83hA0dHRocZQNbs1+h56uwYZ1SxIyLiKz/tn09ePdeJ1gpKxLldWLTY1x+aLsbVaFev1aEuCvLil+MnVA2u7vry1fn9oS8xQqG+sFgXOqzXYS09ugB2mU/pn0npEqFuqgMl0rHvvttrW6bS83rGNVLTspW13Q7u9GQZWuKrkA8pB2FLAf6NdtHaHGtO24wpjbbgM11vTeNlXFEBp3yHpYiZg7/3aNwEQjlVHSTyvBveBIRSZo9Jml8/7uR1ih4AT8tgjKGnCOaCmDkyv/+P//F83k3nJRtO1DUdzm4NqVxvJQaermUChNLC4Awn90kyeB+DN5b0dAxt3oEZVy+ZBD5uba85Xqi/kxqzetWKtrewcDN/Ndd+KRSQVLXtw9kh9CWHs6LlBbw3sbgGE5XbT2t2udTtdMYT3fdd3MyDNZkeAEFtcwCSF293ugYI4FjbZKdURchioz89GhaBIHRZT1/HTaF71ATUKNGtqlsuD8yAhgCvVKYXWBdogfeEJBK0LVl46MHE5mANC4gbuQUW0YsF4SH64OXji70HiorqMKGmKrRT8icW+MRxYXigfGuXG/oBBehKngDfP9aL1CFRcO6OTM/SDyeuSXJoWDsG0voYspgBhZBVzSZYzILG2Ju9lqOyyIs+8rlA4VPcf7ocMTeghppgxSr2CJbtniD0oiIAwBnAREOb/DXUkgSDyMdiWZcaIJgdHPhZuj5yDybxhsS+kCAbzjLk/fx2MCW8UQutt2Wi4JwU7wZAgzid9TlaTGIBJ1HgnwbVqCGMmP5gPZIFsEjGmphTpZW0HibnJThb2Z8BWuabUemKLLdxlJHLmhuceArOQmPgoIAxBos9Hr4XdhSEO1pwm3KPydHlTAGchtMzfY+sXYiLAZUIhcvTXZtKxMKcTbJ/+LAaV8dnGZIVL+3yrDSq5LYCIAYWC0CXBoisUdPiHflfZvA3tQWTwEtzfPKEQwXkOvl066/uJy6aDCdMWe+lXmqYq9PeUCRKISNaV7w65jjJFIbuAI+5NgW1MyOTwyCK9mwMyf+uI7nbe/Kf+yWd5kjMAiLDa4odmdXfbtWyxxYxvN/lelYJLn3v5OAoQkkILwa7mdlQdRPWAo6YsKebMI8GGm3xkiCncU/q9rZ+nYD5JKm2x0AnozYAde2WUs+5J/MR15PPCzYn4v/XKs+u+X+X3EPMbGaAONXh+725Xnu8RYUdN2PsPG6aHzENgT9I5mO3Hyeen9YdiQKPzbdgzXU7tibO410oeyllO5KJyCFiIkCyUqiTs+V5l4KxvSOxg6qBee8xG1dVEQyBYL5g5dxuP+1pMbLr5EkcFICBK8TgTCeadjVnMJwpy725uZMPvNUY4O6IMotH2PaaLUjC9ePGZff75nwmg6atUEoMF4wGziNx0MZlJ6UQbMExW6A8N0wkYhsVyQDh253KcNeVcTs9ll5ESy9Bmi32HuKFWqRsMJbsKMjPkZtx/qVy1xYqWDiO761/b69c/2Dff/sHeX7y1wahvR0cHqokjnoGNQf6qRwiAXgLyHPAqjkImuFzoe8R6vj4gObwRNvFXXMyqNy+yL+O0jqxuEvwPvFeaJL0BrPN7MuxrNq3X7diLZ0/s02dPBQibVbPFpG+b+dBsNbZqhQbztJigpnFly9nG2t0Da9LOjPYQ46mdX93Z67fn9uO7C7u9H9poutCcAIRM8MgoVm1TJGEAi1p0FkYTKTKka72WucQfQE6jBUu4dDfTEk3EAeLEPvSpO7CD3gPFoYwFoGU4vLXb/oUYaNRjBaN1GVLfrmpBqXcEH6PKM3YmmGtJUDF3oWYRx1IATMkqVQANLQ1Q+dHiYeISTcZbssu15Kqo7a7v+/b40XN79vRT++T5z6xR7dhoMLVup2eHvUPFoXd3l/blV7+xt29f2fX1O/XGq9ZdfcazGo8HVsEIkRYHeGwAxMQQUv/ZdF8AWOUa642SroVMXehRDvBj3t5cX9lsNtHOjvS11Wzp/Vc2s8Vm4rV7tIoT4AleH5JDen9LpNiYAIklnMOiVX2MllM7Pu7Y2cNDAULaWFAz6mVfa7u7Gdjd7cAG92M9p1anZo0WfS2RrPp85rnD9I2GtMcjNixZGyC7mImtPTzoWbfXlhwV2Siuq/27e7u56dvlRV+kWaUM+G1Zs9VQ8gNSrVzFxAdwjWmMOEBPsEjx4wlrj+FcYQH2gNeklzlzDLzEPiUwPMI0xgGfWP/Y/ijG+jqXoirE2+W5dwEJimhelarf2N9cKl/4v/7v/32zLDQN9eXdPazgxpYbs/FibuPFxIazsdw+F+u1zRcsWC6gbstlwSbzlU+MCoEdN0c2heJLJu7M7vq3kmFyMENdPzg7M6t1bVPi91eyXz1/f6UsAA0bz84eiXbmpinKJNPWaDat3mpatd3U35v1hprQ87PhYCR0zESEPcTdB7TOxknxdrnasFK5LhoeUxk5honPX8sgB6tYsinqX1OvWLtJj5KamFIv4KZha5SQuNmA2D8gcCg0latasWBVo6lpWWyODpDg/MWjp/hbrS7k5ElAGh46bEGZ39/JxnsUlyF8P/NyxO+SNM+g6ftpXzZdmzNr+m9Ss0GBsOpQROV7XUa8TqkXguGKGLcUzIQA1WPLnJ2K1+Wsp/8sAii+oUMpAqdQM+KZZz+wCZr9CkPIrWjXmxTHWj7VtARWMwOEURsdrjErmt0BglpfO8AtBkxujezAOKs7EiPkQDQNDHKGMIZdcfHuRLSZl0MesMfAPQannvnOGcLIfMYg1WOmHMy6a23OyijYE5CIpg9JkBcDLmHZ+Jyio2n+3HRYp13X4/iHIDneFa/7GBDM7xynuWDosiPZzXFGLj2Ngeg+UJvKNnfBYPbvzAwiCcJzyi/LiPl1B1MlphUaogTBRHlqBEPp58WfRYYhijXDLE3AYDQzyUELU3UBK6F+SQSQPpcI2qKLYEyJxGyd98DytZk+Vj5IEtog+Y6y9626xz09D3WdO8ApgsI4v6KkJJ3Bu0A+ZZ9SpUEch53ZvwNFfa24K51Lz//Yn/TzBczXrjBwRilJwCQgLWtKH9ZMCgjjmkpmX14zGl2dgxV3ZAgV6AWgltXCJWsypVW9hjAAwgw9RfgTvhHeK9vjAgBPr8n38ATIJwA+B4TxTPH3j8G1p/uCeiBIAuLeIJYbU5mEoI3X4f/1fYaTO9srI+jdY2ATsZePQbpa8/3b94z8Gn0VJvMxqmuSPc5TnIDQxPgg1ibGnwXzNm/4TVKIM877427Ewqc1np54hNFRP0U5aXqEMprhXs6ARBkarAp1vJzz7vZLECgpILFNGWaCZPhYrA1mHQTqtDGghcEce/rZyAZ9B3PT8URxBnVonO2Ya1xe3thitrJO+8CeP//UPv/85w4yEEMiB10uxBZ4X7Wh1jyAkHgG18Ju71BHIHs/EldiD2qTCrEGxDY2W41tMr9XPXIEgzirN2pY2ves3ep5bdQCh8aFwCAx14KG5+N7e/fuRzGD3373ld0PbhX8AwhhdhhDmCfYGT3ZAJDkTl4u2GzBOEy9kbf6CQKoXN0k44/QJxgQSV1Wlbq/opuLUO80m4+t1QY0oByrK6Ef27kwFjgx1pG0VSr24OTQHp4e2elhx3pNzGPmVi0urIL0r0Bz7YktZrhMrmw+LdjB4bE1Wm276Y/V1+/Vm3O77o/sfjy3JWY964LN1xupzSAYCtWOFcoNMYLqT42KDHv/Nc3DkU66NE+7kZLrKyuUVlZquIsqzNl4hMkPQL1ujx6+sC8+/zsCuMS8V1fv7N371/bjm+9VO8k4HR2dWa97ZK1m1+77fbu4OFfPQG8F4CUHqo1V3dhaPai9rhMCA5aLRIGXN03GE4H/drMjjw5Il8uLG5vCHJaK9vlnf2afPP/CDrsnaNpsPJzbydGJnRwd2+3Npf34+qX97nf/wm6uL2xC/8NO2aoNd+fUTrHxVgmYKPGHRAfjUy7VdL8yyYEg2oydBS5sBAYbTaTaANZx6D3oyQXMJmk3goJwZVNbbKYaX3fQdT8JT6i7lwLfp4YVkx7WDLV6y+lGjDif9+jRoT15ciLHTgD6ZISKsGCVUlUgDybv/PxKmOVYLR4oZ4OV9fIzlAO8bnAP+J0paUNvQc3X1dwODnqaq5gDMSaEq5j+3PdHdn19b4v5RqZIJC863bYDesNkZyiGXBLxLF6hjKgkNWKMeWU46f0irBjaqIgh5DUr2FhXEnCt7uIKbEQyH0wPKaEr+nNw4iKWRXkrm2jgE8vEYgzCfjKejqzwN//sf9tYpWeTZcHuBxM5KG2KJZusFjaaT+1+MlTPP1jW2Ry3KyQCZVuuq7bYQI2yafKQcOikiHqszQF3KnqMcAM+6Y+8oLJ9bIVSXYMIqr64uBbdjGQUjTjFnnd3fbu6urK7uzuxfo12y+rQv9g2l8pi9+TkNIGVRM+MpvdI+noAIQcQUotmiwzXQe6yw2ZGxicYxXBSEnADaumD0qhTf1jRQ0Wvqx4dZB5opCpNrtcTUI8k4EBPmVAXVCuUrRlqCDkUvX+fZ+h4f0ChQKlkkUEWxqFV5j1j9taZLUf34cyPB2fICDjzpU463ptHrnjhtcGUINZfpEXUgBq13xCiDYwn4xAmjZMoDjRiFiFzjUzsq7fJhBjaJsxACE5UB6gDNlyd6hS9H1N0CETG4+5zmbWM24+7p2IeIcUALQAOtfXY+RKLFn5lWyaah2IebEd2ypk+xiJjDQXCE5lt0t8xC1b9fAvQczvEzVRYIarPGIrEXCaCcGcHPVza+vzIbAbmVdtiuO7ozPcx85zsarIoLKp0wz1LjhjgRASESWQqM9yA2NLgPANXie48xngeyPlm49/zQDHHXh/KWwMBs6X8/AAMZDxgPsa65AAI06AzyiL8QwMQDBJCPWMAIUmryHKHKRFD2lQ4Gh6tRsHlznpCydCG2t0AEvJyUgeH/A5dfeYy1qLvlW/KyEciIPSoysfMHQb9sEN2HgFhHA9/TOI5wkHhF59dZzBqSmdiBFAKzgNxE38ee/ZFd90IJvw90/sMQX22DPcAuvRbKcLJPswv1LOT+Ys/fGnOUGY/y4yzfG+IwDC7z4QhzBNmoSVJwP6edAjzMtxOmJ2evIoMohhC/wxXdviL41z2x5Unafw9PaCXbDT5sysR3ScZzTv35ZJP5byyDSQwrAnDqXsMzFdkKuM8yuZ1WNsCQ2GWePn89ojH7SGqKHSCZHtnYEFVJ+vnUUxGZglA7dcfAsI0GRgxYfbUszGL5j65UVo8wbI5H9dp+J3oHq11oi+uDQCHxbpn/+NZq2HUmgitiHhtALeM8f10bhPM7mAKV94qQ4AwBP3OVDoQVO0/dXPrpc0mA4HCxZzeZHNbrXAb9H97zzKACAB1IwOUw6MjW2/mNp1TV3gtWR2g7MmT5/bJi8/F9BBIi/UIewWupCTQ3QG9LJUSDMrh0THaAAdW6ikWa/xXYuVwbBxO+tYfX0mVJdXThpZgNUnc6O98dHQq+SIeEZi1EPgCCFc2t/vhnb18+a19//Jbe/nDtwK5sHewTtQEwjxh4BHbcsB2MXYOCF3iSEApAw1adoTnxDMInlqa3ABSvjDjQEbO5wCwYV8PVfPVtW63raQyzLDUZYu5ARUqJN3LJeu269brNOy427TDTs16rZK1amb1Cr4KE7M17CB1kzBvDbNSRYY8r95c2pvzG3t3eWeLddk2pZp6CC42BRvN5pmJYbVxaKVyOwipiK8APO7bgHSRxusYG6oEyMwGg75NZve2KA7FCFMPh+EhDFej0bMvPvsL+3t/+Q+8JnIylSPo69ff2us332tdYdTz7OlndnJyZo1ay96/e2vfffeNLZYjW29wyPdkqy9GX3PMXhguejqKSawgOfUaXgBhrdKwVrOnOjjADSo8DJbq7ZZ98fmfiyGsFOtm65It5xuxg51W27775iv79psv7dtv/6C5DthvdktWafDxS7FhgHYAIc9eBkML5iDzgWfNNRAzL2y2pJdgQUYpjRbGOtQ9Lmw2n0qe7D30qNusi/WWJLaC4eRKCQElFACXIY7Ufk3LEdxdVa5GHe1MgHA+WggQYtYDGHz69MRqdeYaAPBWoI6xhawbDqb25s17yXuPH/YEqgGHGN0Qk5UKVRsCHPsTGw4xKXIzGO4FcNc9BERCGk1cQl7YSBI+Gk7t7m6k+V2vtazX61q31wo+JjiNjt2zI9QMB79+/btSi4CQcj1URR6DEuVXkIE3HTAzuIw5e0SM19kn9CdT01Fm1JQCIAOEJC2kdssdjYnxo2kW5yCycfaxwlf/9H/eFGoHttiUpa8uVrywdrZZ2Xgxsz6AcLWx+aZk42nRxpOCjSdrWxfbVqydqJ8FGQH0tYMhlq+3oleREKhxJHRbwazd6djhwaEdnzy2Wq1lN9e3dnt7b/27gR0enNjxyQN7ePZYkoF3797Z69ev9V+xgq2m1XstbfIAuhB52ZpMn6SXZesdHlq91VZvQsAbm2nv4Mx6vTOfVKoXpAbSMztVJB2qa6w4yylZpPf/2ahoVy3aQzE6LSS4j40sb6nz8SDFKV8WZ71YsXYBFtALO8nSCRSuCAah2AMgDKYtCvyIUSukJZLDMVjpxuA6C3YkifHaRG57KTvxJFAJAYXHj0H+lBhAaJMORv+q54hNhMN76N6DbIex4EuAkIM16uO2Qp8QaGWRv0t2sjqc9HdE/OGg6Ad6bDkRi/1hCmPAlZu+b4M3bYUhQPJALoSwAWzBou0GbpIiBQSbAshsbIOsNgdJ+Q26qYeD2Agz3IRmHQxstut34m9mTF8CWP3CYpuNHSlrcl8xeMwMGJAjS/ud3Huo04zgMN7LdlTqTrTxZ9lYRUCoMYvy0RxEiZVJmj2HEQ2qrPy68/eNtWIpZNqeF7usU3xGAghcTxibLUAYbiYNnLP7y+pf/BedPQufucW0x95c4T7lqRxelwAZD+vzgDkNnR3g5SMrRj4ArAgEo5lSZOvFEFLgLlc2L3onqnDZeujdqcQNsi3vYaq1GepjRZIHBjhLFKAoCEYwmiOJ1DALwpMJkMkDAzzOU0YhwOe1O/vMnqWdrac/5Wd7n3NAGewtWfe6FIFmD24bjIanFJyU/QEocRVen4LcCH6jSiEy3zk7mDzbsCdlYDAoDaITZeZOGcCfj79me2aKkq5zT9x9CG/3gcCUYd0WZvs+4qmzAEIThjBb3/qs4Lq6k5hJrylPLvl3mX7RoDNjG6PzbGADt+eHJ0DcFGkbCDsoDa7RSYP0+PkRCETAmo7D1vzwh5bv+cmzja9L67b3JcCkRFqzvsIiDXu97h9zBX1FR+vcCTgCQpepeABLAOYW9kkNfKjz5R4AJbgXTomFJgObzTCNubfJ5M5BDeYPoUaHHseok7D6p70C5nxXlzeSEeKy/vDsiT1+/FwJcZLaXsvn46zedauVQAf7AvV0R8cndnRymrPkyOiC7At/+/nU5ao395d2OziXcmpGHzfDGb5h3XbXHj96Yo8ePrNO59BKpbriPGSKsI1WWitu+8OXvxcYRCpIoCsJXRkGAtAXDIZIdi1wOHRJpJLMGGSo5RQAHb+J6MTubK/GVtJfxtcNbahHQw/O2BHP0gPu7OGJnZ4eWbfXkXQN45HB4F4SxcJiZuViVFoB/grWa9XsqNuw06OWdZsOCum/htMoEWmzBxPAyAAAIABJREFU0bVO98zevLuwl6/e2pdf/2DnVwObLMzqnSNrdo9tZWWbLFaSjiKppM1Fo0HwzzWgfKHZubuGch+sW9oXPHnyWO6dlXLR3r55Yxc376w/u5C5DN+/vx+Kzev2TuyXv/hL+9f/4b+t8YLo+PLr39jr19/Z5dU71fh1ewf2xed/YQ9OH+mzvvv2G/ubX//KpjNaEtCvD9axpBiSXozFUkWEhJukQVIQlwKi3AwQI59SsSoJ53RMK7WVzSZLOfV3Dg7tk+efq9+3HtWac4fEAODQ7P/9Z//Uvvryd3Z9Te1gxQ6PelbvmJXrkCJz6/U69ujRmYA5ZxoS59mENUg/wbmNx9T+eXJgvhpbp1u3o5Oeni9suVh2auaUdPe9UwaJBdh4eiXWrNGm5tOTPoQI0VjK434/J3w+oVhcKPkxG0ylEgAcP3l2ak+eHJsZRi8DsZ7VUtXazZ4SItPJ0t7++F4kzMFJS+wlZkBTgVTKk8o2HMzt/n5io8FEzKQAYZUk08q6Bx2rNSq+7jdwtYw5Eu6FDQewjGVrNdtKbFAzqD2KL7XrgBGksTxsnpvOKHElYycfDxLJWjOSgq+sWl6LNQf4oepbAIJn1JU6gYMDLM/CWWwk5IBsXFdREEZyQ8VzrtTR3uG1vIo1IlmBZLW4tsLL/+d/3KxLTVtAn8+9iSU1e/PN0qaruQ1nE1tifcxgzss2npVsNNnYstAxq54oQUrgc3V9Gb7OhTZ1yIQMtYq5VUNVttOTR9ZsdGyMDa/chFaSRBwentrDh4/lNNW/HwoQ/vjmjQ5iQFi9XVcMQ2agIPdLbsp7C/LV6vWs1mjaCF0x1tFGbw8A4QPfdHH+idnStbeKECjEeYq2EDKa8QdcKrIhU2MQACHSL1A27aqwyFWPQnfP06AiaSiUrIEuH1qbIuxYDM9ElfzE21yo9UDmf02NsD8INbOVwxlZhzxQjP2SvHGuO4qJeCtVdUhIKpMwbPpelNsEC3CnhUsCdnw5++ZfMcD0yeHZVWX+IvDgd4P8MGadHWM566QmlwH8ZOyX2NEkmo6vAxQiweHI4aBFiiz3N2jyIF8KwYHeO7b4SOpu4ud6nBbZvmg8mWezc2lXuNbEjj7mz8UGBDMhvVfyntEJUhLXcGDLYU1ZJMcWnidPAsJocBCBRyJRjMFUgDEfxNiCaOHZpGwEsgGBlijhjSA9+7dnDZOPUqDDM4vfzzPvgSSLDEp2nTlQ2mcakl6PQHYCdr22NJfZicSL45gwhv4JeR2Tdq5izJN50J2G1p4RzP/kQTTzJ0P/ASSE7+iWA2zIzIRcUp0qTbc+R5KUCEFyksav1jfplAiLDRtSGXfMfUQghsqCmiWCJ9nY47KnBEPeEN439KTRtYJtDBFyA6wsEHZIFCiiDwHhLhjLgFMS8GfS3yDv3q15+2BC7vuGZ2UCc587TebJmfCU4yMI+4ycScMo7gOO29/Ldpmw7nK5aAZ0d+om0/tNFQw5kxcz7LnQMdtHAviKLqNi7sPemNbixTUQZ6qGIUj2d4cqWwPZzEqzCnkNa/y9qI/I2TTfYLbHJXaWi2DKZ2j8/zhqUQUR35sYR21QEgLS6179UyML6ISfv87bAkWHvSSBFWoRYx/FLOcXEhTK6mc9U/MSB2f2t9dZdu9Bpp+Bx5j0C+tFrsJxHof9VwoYuVfjQOk7g59ZSD0roQm4GzuRbFxEJcp6Y5NQ/uLPzhnCWI/jJi+8h/cZZHzZ85G5DfrXNhr2bSKm8F4W/4vZQMwJknlJwoOkrQ4Q6/a8b9mMPmp9Geg1Gi0xdacnD1VXqJYMSalFVDPQ18xlsUU7e/jIHjx8qPo2pGKj0dCTkozTBmA2s0H/zu7Hdzac3nk7i8VS/eM0HsWKPXzwyB4/fmZPn34iUIhvC6YnyDcLZbP7Yd9+/4ff2atX39v79z9KHof7J3EdMwEA53XO1MfRT49YxXdsYiE3DHIvCU9ouWEOMZInsV0tRJkLTBnyRveZoAYP99WWdbpNtSAAiFKrdXd3IyMPTEiK67k11EKB/oQwhYBCs3a9ZAfUgVXNqqWVFejpVqRpeEV9/U4fvLDf/v4r+83vv7aXP7y3u/uZrYz4tmPVBtLQutGOe7pY2BTmZb6wUrFltsbe38146pVaiDNIkpft5PjIPnnxQtdCfPjN11/bm/NXdje/tmqd5uYtyU9hUHu9E/v5z35pf//v/QO7ve3b+fv39v3Lr+z27sLWm5kdHj5Q38GHZ0+t0WjbdDy3b77+0n79639hxRItKpgzzGfGjzF3Vg3HTsA6LCt1rBjV8Ix4BnOxw6QDqja4n9lkhGkiTF3HegfHqmF99PCplQt0CijYYrpU6RXtUn7321/bxfk7SaJxnIQ9KzaXVqx63+zDg649fvxQezl1sne3d2rVRtgcAeFi5u3WSrWNnZz27NHjU6vXqStcqd8fsk7VTRYARg4k+S+S03qrarUm3w+GjFnS1PcOr131OBhWX8AQpnCIwdJS3RCePj22J0+PbbOZChDe3V5ZYcNzbBrt9WgLcXN9LzBXbZYE3JCzuuR5KYMfl4yy3mbag7vdptYEjD+AkH6TRqutYDrFPYxGsISsl4pa37U7yGRhpycyTmL9qPtB1WsBiX2zWtRQ9y1pu7ZKJyNKZeoRl+rtyZrSHFjMBQozdZEc253kUhpPBkT0Q/f9m0HzONVVOm7STozhZ0fWPIs4v1y0wpt/9t9vFpuSWCcuFFOVar1mC3p68IUjFP31qk2bLWs2nVdtPC3YbNO2ZelQhdtoy88vL+z9OfroNw7IcAdVAWVJGwhuU2TEDg9ONWCSsRQASFWrN2nYeiBTGRowcoC9efdOgHBAkfVqadVGVcE4E3GD+5DR3B67Wg8QYQfL9ZqNZ1PppbmGbger3gfKrKhI2bCY9t5ROkDIzKunkA8YD46DqVpu6/V+IFAYu1RGhqCczUxSkuA8xgDz7xqWy6F4WpKH0NidYNDrEQCemNp4o9vsMKdvDMINsh30uVnQn4bDxX/HDVqQZdALhdrMue63Wmtq8rg7VmztEDuWebDiTzzW9dGzaG0FtbwIja0j0xCux2MCB8fRldUZwrSGzQ9gr2NzdkNSUCZsMD7wINjZtAwcABz15b17OKwlNQEIr8j2eiDm2aN4qASGMgGEWUAWQFDGBARZRRq4+e1vy0vzIIyMIgXHeduJLaAT3VKj3Cip+9N8SXFg8o99Aa9Ci2DAk15TGkimoCsPluCpAyBM7yMGSzssZPbZAoRBfhjmQA52A2MWioxTIEyywPFU7hIZ5XPp9UWwnrmzBuOfXUZgl63IQImioLVnpJJBSJmT7FmEnwsUa5V6oBSgZfiprye//9h2wgM6D3wzy8rs3bKXxu9khil54Aojoy0zASCROcmeaZZbya+ItjokNKnn0dxe0bcriAyVnfPgMUpItdkTtC5wanZzphhca4zjs8qYwhxgxGRMxv5E85Ak6GetxevNQEBgCLcSCemE3Pm7EgGxj6jeLhpS7TiKxicSa541p/KG9rsfsbtePgC3vA/JovC/yAfzum2g7kBp7/sl9x+I8YB/otNa3nYimpjs7h1bgDDsqdHEZN+wfWwf4LW4x21dfGCdc0DoP/4AEMppL3+W8Zmmn58nf3xlAQjVajV50C6F9okbFRnZWhVxhlgpcdKNZi2BIfSxyNnD+PnROTu7nsjIJms4njHp3hD3/g+STSEhGBON3ijaew/HMCcCQfUVlnkbhia+P9DMfb5c2kzrEGUNJ224Z7GDDlScHfR6Hk/eRtMaAsSFDYf3dnN5LjMQbPcXy6GtVjiJTiTpw4WR5DJnO9dGuyXM8ZhkrH8AAhJCzmyMZXAbvbm+U+N6eRCE+kit+8DIVWpVeSM8efbMHj16ZDd3fbvBtObqUjGQEteqo1zYBION+dimK3duZK8h+QyrAkDARfLxo2f2F3/xSzt7+MSsgJPiXDK3Qrlog+G9GMJXr1/axcU7tRGiNg52DrYOhopYib0IwOkOh3EPjmUhrviIbXWiKZ/26gx4E6u5a6UAR6NmR0c9Oz45EABFPjoe3Vu/f6MWGDIE2aysUlhbq1mzQ9iZCtdCYpu6QcAfLSaW+ne5sLZaxQ1Wjk8e2dnDT+yf/39/bb/669/ZxeW9lG1WbNimgJ0lcW7LyrUaAZxKgdjf1ktKktZ2PxgIgBBjYpIDi9ZoNuzh2QP7/LNPdf24q/76139jP7x5afeLOzFNAEI8MIi/aBPx4vkX9mc//6W9ffvWXr9+pfrB1XpiB4dNe/L4U3vy+HNrNrsCkNdXt/b1V3+w3/3u19ZoFqyJHLYF07NUMiAaNGLCQpsCTGAqVTMwK6QGY0UZ1WbFIi5b/3YigxTknM1GT7H3k8fP7OzssTVrbWctb/r25sc3ImDevPlRdaAPJJF0We+6NrVCBbBVssNeVz8DlEzHlHzd2WQEIFzbbOpdCHDwlGFLr2oPH5/Ys+cPrdnCoHFlw/Gt3hMZMi6yzKH+3UhOp7Ca9OqjFQmGM6xz5iDrCtdc5h+bohhIxcnM84Lm+EwmK3MBYweER2abqc1mQ+vf3YitLWwq1qh1rFSo22S8kDRzuVlY77Bj7XZDnwchRhu80XBhYww25xR/IOtFpjq3xWpqHQxlOk3NYWcyS1pHSFEZa4AuJpeAwVqtpGsAIGMmw55AexXiAd4bYxz2NG81Bw5xbEFSC/BYKs2tWHSDKrZvYQoIIfX8zAkcj41Q4YW4QbLykNwL/gMx35dbDkQMEpzDQ1u0wpt/+t9QxKYDgs2MYlW+FpuZLclAIR+o1K3EBFrTA6dutKkYTavWnzriZTENxyO7vr2xdxfndjcc2JBFoYMFDX5BGzPAEPuVItJK9QCiGWldrk7lSsOOjh+ILWx1enbbv7fL6yu7vbsT4KSoUlwEDqijsYIn9Npe6FuxIlbLXMd0YtPl3ObrlXVbx3bQOVNDT/TytLeg8BWaXFIaZRm9+brqoORnUrDNouSuUpDy1A/Cr0sb77ptslty9nLjKU3WWrFojVA06oDQex9xEMnhFPtjFSTHYk8/UBe2sKXcmEIPJJq+MjkIGkMBM4DQG4OSIVhq46I3DY8UsBwlLxHzOzMbGaIIiAhCLRiUhEx5COycKUyMVBKHPo0HUQUHZmhpkQOnaJThoDALkkNDXCZwwCNJXYczhBzo3A+9oRinjOUMRcQRcOq/mRXE/gy/Z8V9gmeBm6detwBhDFQiA8DhSQozBYLxNRk7mZkrxF5aoTdVErClwU0amKcBWwyidj8rXm8uPdxm4MjQyggpsrKJ2Y+/Vwj2Ym1g4NrQ22fQJivRcpOPUI4SWN6cOoB5JxaQjEEBpAMsTzQFYZmC7tg6wQ1uNI7J/ImBXeremgGSKBWT7MUzynnFk/8tjqFfg/+JwN/7vu02LI+vyZ5wvOqcCXFnouT9spxMMrvy+aXrZYEHK2ef3GnCJZDsEXhF8xO1VQHGu9U169Zbxfg+I/cwMvehFioyKgKEWLcHGUcEhNkzDrWRWtkJEsrGJbm3jzGEW6xQMhw/BQpzderHAKGeTrKGdmWGigZ9Dn8AcraBygcgKpFZb/UsDazeNp8b22sERUA6HokSIgKxOLs1fsxhgfLE1XKHCY/rM5uLsfXIx0BoMm+3Jp7i5hwQZvvFVtIhkY+G+aXDZgcQ7ia/Phhf9a/FmCcBzyEZ52df2C9TSTq/A7BRvWIMKkKN4ZaENIpMYmIgSJB2eoT6uvH+lS4aCgnHoHTg3ziYOyjbL8N3SaKzdVGloTVWwI7eE54AIIHCsrtvs1sRbxB36IxU0pTvBzAZXEnzBEDBTWQAHKqZI1k5laMhLSVurq4EVgjwzGhITx3ewqoVr4mT+ZNcAAnIvTeymlUXvHcYkkliFWSjtMcimBaTFPS8AKnYsothb7XbdnJ6ak+fPbfTszN78+aNSmiuLi5UM8h+gXoEUMAYLNdzm62oeUJG5q0flvOl9W/71qxTR3hqf/fv/iv27PmnAqYYZuDUjuPqYDSy77792n788ZW9P38T1AiAEBhQegRW3PCKBIPOdMAzMRRGGyTRPckMwyDnUQJT+jaGWrAICqczZINrxVCY1QDcDg+9dpBSo8H9rd33b9WfbTi691Kbatnq1ZJ6xNGzrib5JEBgaraeiyUFDBYIunkWVRgagu+WlSod+/rr7+3lD29tNjObzDYChbM5yq+i5Jo4kEKCNNsta8sEpGyTydzevX0vp3vWyOHhkSTADx+e2dOnj+3Fi2cCg7CYv/oXv7KXr7+38Xwo4AyrRlxD1ELPQHprP370wt6/eyfCZDLty7nz9EHPzh68sJPjF2LH5tOlXV3dqH7wq69+b/UGLF3B6hi6BJNCjx8d6LOiy8gJG0Wr10nGA2CQOQ71fo16R+wgslH6HNaqbeu1jtUaAs+OUrEm2fL7t+d2cXGpZAMLlOfy4MGx5hdM7bo+s0qzaIeHPWsq3qaZ+8jGtIUbjG06nhmsIPWIyJBh41hD9XbRHpwd2eMnp9Y5qFulxtjfSTpJ0gPpMMzl3d3YZhMYQaxJCbsBllP1tiSmAHjpcyFHQsIFgCeXW4APMtkxdb0L9Ux/8oTPPNIaXcxH3utvslCtJP0Kq+WmwPJ0vrTRbCK3UOocWYciribU5FK/6nWjivvLXgiytoVMaPiSSU6Qeo5HU7GKkzFxMn4kAD+6MZAQmglX1OmHqFpJEgkw+xhJ/f+MvVmPZXl23bfvPEZk5FTV1ezm0BwEiG+W7Y9iGQYEw9CDYMF+8hfx9AX8AQQLerNhP9mwZdkSRFpkk002q6u6KrNyjIzxzvcav7X2PudEVDXpbERnVkTce885/2mvvdZeG+BrNZ2ddVswSBLieKLGFtlqli1lr1L2/TJ9rMwia9Nqx6GNGjuGdJWqbpNxeXJ2Ert2ad1H79W//C8oociefVjn2kp4T+F07OPYO0ZvBEO4iP1hFvvjLA6nWay247hdjXLhD6R9vV2t4pLN8+Y2Pt3cxZoHvONBH/VvCqv3h0EcjiAv5IPTGI3R2VKXN47F2UWcPXka50+fxf16E9d3t9o0sTwmBlBWvT+Mq48fY3O/Un8VinIn05mYyt3pENerexnikBU/mz+LJ/MXBoSzM2VJAIXoq9Wwdp9OgORD+/QvtA00ew1ZFh6gAzpr48nCYD4jPbdqklzfxQY47vdignRE5hEY75j52pExRIYC4s8msHXA8feKekttqt2Ma/IhGSyblWib+zJBJmMktGbZmhqIpJ4BlI6007Wtqb0DEKbrZMO6dYBU9VrsWrJzPNDLUQ5MyEDamjoO8DqQu8G/Ao1kRjLXna5vBo75iW3WVu0x/JuGMb7uxvShjfMNGMQgpmRVWWQmeOa6K8hJOWc38y22p6ldcXENgUorzbOZTWXh/dq0cK9gRQFgOSemm11j1NJhlzpmDArvUlX5GBAqMKv+Z2lY0/RzlFzKBcFdYNQN/H4QzKZ73UMRZqMIy+tPdsTxvL93sIpTzz6bx9dmUnWN9XlV48M4AAgJCmoOd4NmSaQ72apiSgGDbP6ZtmgZm4SHBXS6IEH/PsKSFMJ9CDIMbDy/m6qsHG/2seYZPojQH9UQNm1fuOzM+BjKdABhmmpkXN8E1v50cbriHOqzxUJUYTeSjjbjritWsGoJnFZ+yq7aRENJLv131TzqebSI7THuyFg8n0RdS0lGH+Lj7zFrzZLrvL/MSpTQelhPqn2g07qF/675ooMJTdH/T+DUJlSyn1J+lqq161oSxNU86zJrLYBuAf+D6833q3SJAWFfSU0367biopIa3efwcF9o5/VvWps/BID1rDotVf42QPgQILFvlqFI96xopbvdCVByWez2u8Cu+sIaIFX7nEy4ZCKI398lIHw8vbTGxRh299JCfZmYS3lozU+7MZY8qcuQuzatey2t8/X351h3TE5IzgYTSy7Tca/cpnkPSUWRlgEiZSzllLpaR7jBWDOPNZKASp3/zAcaYNP2ivjjWs6fBMDr9W1sN7iYAwbJ3CPpOqm+6Ki6OpiFlWIHegeifiJA5PscrZTMwPrNZwu1zoIhwO9AUlGCvARU7FVPLp7Eb/3kJ/GjH/9WXFxcxC9/+cv49ptv4tPlpWSicgmnzUPvFLPpJI69Q6z3awHi6Xgc58uz2G938f7d+xj2RmIm/8G//x/G7/3eH8Z8eS6Qimx1s4u4urmTu+S333wd3776JuKEbQn3s5J6Sm0kdIZZvSMFk2zwSfJvxfoQcqj3GqyJDHlghejlbLaC+9/QOmFrTwU1Kl9M4xwgdjaPD+/fxqdPgG5qNGnWvdHvYPQHyOIe+bcAIQZh1GWp/+HarTf6PAfq4UZildabgySib99+jE+XtzEYLgQKP13RqsAtIXCmx7CDmOTp86fx8rMXSobcrdbxza+/FUvIHPrs5Wfx+Y8+V+3gZ5+/jBcvnsbd/U28//A2fv7zP4/Xb17L4Ii4GbDLHsLZS5y5XNJ24kW8/4BJ4gc1Ql8sR/H8xVmcn/0o5rPP5faJKyoA/dtvfx1f//rLmE5xqzzFYOTe3oB8alMBG7f00tsxB49xdj6O5RlsGwYrd+qFOR7P4vzsWYCpdhtq3OjJOIohcftqI5atL0C4irdv3sVNmhnR3gBnTAA6p8Z2u4nt4C7Gy2H89k9/ojiXpMjtzbVqVbfrXazvtnF/u4rRALOZWQz7ExlNTua9ePbiLF5+dhHPXi5jtujbfGe/9pwPYuRefLq8V8+/w4EqN/9P/c1R1Uiu3I+pXE2LJezJfRrCRrJkDNzW95LOzud9gcEvfnyh+svd7i5Wd7cCrdQOTkcwzGcxGs1ivdnH1e2de0cOTdJQhwdLCFDleqyEg3mjPpF17pCgiCHJpU8ngUjev5rSYz7E++IDQ90h/Q4ns6nK4YhtJftMNSB7o9tIpUx0wPy20uF4dC9Ku0Yrw5xxMUo7J+vkU5IKP9Ypr4XGU5LmwTmdyXYfSo6yFHT79IRgY7/ovflX/5ToPZtIIm8kU0Xss4tTz4AQBg/Z6GY7jt1+SveViP5ZRP9c+nxp9FXiqtLFuNvs4nq1iavb+/h0cx9XN6u4uVupAWh/uFQx7y1UM9LNMdIKWMZJDMbzGM/mMZ4vYndwU1BGQBv8fit0jY3yW7I3Nzf692K5iMUZ17FXq4xPNKxE+tnvx3JyEWeTixgMmKSLmM+fKGszn9Oj0DUGyFjREyMJxe2Hidfbj6J3tFTLgBDWzv1+DAjJgqnqyxOEDRJtNBp2yTyHzgLkl6hcsmU4U8GaqjDfQOCWRrT7bTZuTQe11N3LajjdKA0S7IBmwxN6ChnVU6Opni3UMKgBLEWqWV+ZQZyC5IPsoFLj74O5GAmFjZlVKHJIwRLz5eBJ2/Tik61+J3DKA7WCeM8zv1+Tncigqxoe8321najfqSx1Awkz05+tD4rVawFhykkLEGID3mUIHzF43cDO5jCGoARnCmarOX22haggsnH2NBWX8j0qbNreid8DZcUWdRakA6mWSVHNqgLnLCJWT5o0FCkGScXbyA0fRe95M98DSyX5/TsBYdUcFhtplA0g7DHWWT/aBudtMqLA4kNA2Bq4PA6aHwJCM9GS2vUOcejBiOVG1ZUl/y2gsAGEzcxq7+Fh/VTy0H8HICxAWvOj40ujNZTFRA4gOwJXEx5V91n9CB2cs775mRyFM4EhaZhUBpaqU6ckyV6xUmlOVbxMMae12bctJywPacBisV+P2LeGJUy2pAFFVTeWGZgfmkM/BAYVjDeS0e8H69010AVg6sWakuLfNF8fAyoDoUeAsLOXZAaoeQZdXxfPy2SW88B7cD0J9h4DQhiN2pO7stECZZWQ616rk0WPWOz87+73u8BQgL9Tt9qA2gcMYbLyDw50ACFSxlauyb9/E7PWfD79BN38NqX6PndsoIPbtMeyVAEC/NSK7bt5ZV2lb12Jy1QOPGAMYcbthltJQwUyJflNhpDvUZ+OaqZYcNUD5jooFvAxMJeBydC9hNWHcDCOw4A+YwSQBHEAJLdbIuuOXFS9eIXArbYBqGBsQfAug7Pc56pu0OYpPJttXN98Um++y8sPdv4ks4+L+uZG7CBfyLl62sMwd1lLrkdwSLnJYnFGA4Y4Hgh8CdpIsgEIZ1L3AAaRAGr/p8/zgXOZmjzaxx3j4ulF/PR3flsuoyS9f/7zv4jXr18pSFfpB026V3dka8W0wQqstvQvHMV8NovnT58pkfv+3TsxHdPxPP69f/AfqOUFKqzNdh831I5drePjx5t4+/aVACGy0dMRkEdEd5SBCM3u5TJKmwS8FXB6hDORu+hWLX0AgvQsJIbSc2Qe5byTgQZjY+sdzzfFEyTYAX2j+Pjhndgc2izY/dCMB/EWwBFQJLdmQJfkktC9KKYYG+Kysfrdcf+UgXz35kP89ZffxGaDP8Eg5rOL2G17cfkRQE/APY/FYqnrRBr78uWL+O3f/mmsj/u4Wd3Hu3fv4n4FE3uK589fiCF88vSJmCGCcVpzXF59iHdv36pJ+ljOtGZ5HTNyJpL8m8l18u7uRs77sH6z+SBmy0GcDtS0UZ6EI85ANZ0Auo+Xb2M6pX2HWxbo2U5g7n6kdhJvX78VcGbuPX++iBcvljEYArbv48P7dwJmT548i94RFq4vsHJzuYmrt6t48x3A+yom44V6I97d0w/QyX5q1QBzlFHBFM4X0/i0+RjjeT/++I//WIDku9ffxPXVp7i/u5PD8up2E58+XGl+LWZPZA4Dqzue9eLsCe7/8/j8i4tYno/lPLra3MX9ijVI/8pTXF3R3gG5JmVERyU2fL5VapVzEyM/6gwHMoihLpYv+WtQmrGnXzk1m5P48U+exudfPInt9kps/na1MiC838V4eBaT8VnMJksBwo9Xt2o3AeFTCi5iNAxZSObIJIsxHZ2v/YpYAAAgAElEQVQEvM+fTGOzAaSxPpw8tPcH8xuzG9hbFBnuIYn76yx7FfZHqDBdO6hWGRQriukbKIEhiJaHthQPcg+FPbQiUPs5LqXED43S8KQSstorBQjHozj0Npmgb0sDymSw9DMPyAJpur3ke6/+r3/s9F32X/KDh/1C0uWAnqwJw7RVuwn6aAB6ZjEaIiFFkkFgb6kUeuzdsR+7AxT9Pu7Xu7hf0fRzGysYwhjF5mDr4/X2GNsDcp1pxGAWA6xhe6PY7E9xT7+g3SFmcyh9N0dVRqA3iF9/821cfrqO8WQW8+UyludPYr1dx/1mFevtyiYlcYrl/CKWi6dxOnIYzGI2exrLs+dxdvZSjXeRjd5h0wyjGHtpm+n/M9wPmxosHZrKaFiaIUmtGEKupTkjY3Dax+iI5tcmNzqsmQA8V7lslgS0zUTz7NyzBmbWtvQcVOXkZjlJMnpZg8ck5Q8Tqz00bX7BgcOXACHZ5HLS0PnNhErIXgRL/u3J0Rp8mFpuFINurM2m0QAnF4o3GftugNpGk84qthFUp/l8JSce9SCs2Cqvy8C3E3Rp4hpUKKBLA5xaLN3rsYytEzhnNOOFn6BEmWv3fHHkXv/KgKeAV+eHeg5ZQyguMwF3MWolWy3jBQd8fl7IhrrXZEatwxAWoGvqy1z32ZUF1OOs7zV/1y1k9gdPWcdvOQLJ0FR9aOLb9u0SHA86LqPdoPaHxtr29snGlVNgl8XpmP7YjKRMZZImwXQgEwsFsJljldmqMNQko29QAYlarrQOWsnXNXLYGoPGdrkGoRu856jXNNca8J7bwD5JJzKoMevYBv+N2Uzek1ZP1la5f3jOjQ476tjUZli2znfW3UZSlFR73ikx00bfmcUzgiugWO5gdZC1A9m5xvxmJxHo2aDrrAnT0Z92ZkOuUF9F/orXmQ9hjWTzt/jQzhrKZ5kzV7W6ZXWZg/qDrHxdSt1CM18SIDW7SVPw2Xxmd/3q5SWx1rzLVdIFWM04J1P+SOooANhRG3QZTz9PxsLnUbNt1WTKVdE8ko5bqZQuTYa2ffalkOiu2fpM3yQrpAyu/B1dYzMONXiZ4igptuogPNfU/1RAMFtsNMZL3dHustwt8GtXRVvpq2uupvd6xo4ZmrrWvEaNfdXQqq9q1YZ7bzcoyn2588w9pt7nVULRtJ2gRvcU20yEem91PzQbTrg2XednOmcTVKsUBudfzGjSRZuPoGYHiafq7jDm2N7Hd6+p9/o6NutbydHmU5QJlHbAzlHDB6gkY09cAEtA64m1mnTjWbBYnrkkZIebJtcCaJrGfLZUjZEs82XbT5NzSiYI/HKb659isZxLMorDIPEEhiQ09aZMhmBydY9k71oyc1i2E2Ys+5Vq3nApfXJ2rqw/7bvUnuvUjz/4gz+Kn/zWT+PJBZK6kGLr9nYnQPj61bfx/v3buLz8mEoFG1CoJVfWywH+JmP6ttkYRs21Bb63WddJ/RgMx1C91foj3Nrtpsg1Wyo/VC2Ux8bSN5Lrt3c3Yj7lt5AtP0oJtFjwmTbrq/MO8GV5KICL6xlmeQ/sy1Y94b59fZkxEa3EjnLBvL2hT+RY0knAC3VbAF1qBCEXeqNeHHr87trGJUdamE1iOudrHKOJ1WHb3UZy4utrrnsXsyF9+AzoxWBqTqw1d1FziTHF3n9PMuEoNvGwH8ZhB0mAgyTBfZqG7DG0sWqNMSDQh1V+9vS5EhNf/uJvJGOmIf3zFwBC2oOwpldxe3MZ8/lC9YK7VT9Wd0fVEr7/7ibefnupJAAkCPfPnqK5mRs8jOwYw5qSTtM38Hgbs7NJ/PEf/33tW+/fv1OfxKvLTzrHcGCFFSfeoHUEiRCNxWkXk9kgFstJnF9M1ctwt1/FZgdDu7b8HSXCFpWb25hUabUd/x2TAogEirKpOr01lVDVXjDS/DnttqorpW7v5cvzeP7yLAYDkjDMBSStAE4SNVPVKgL47u7X8eHy2moQqXJyf5X3gr8Ag8g+qdGklnOxHNsllfWaLqEibQCEEHIH93yVEWaOHfNWrflg/BIQUq9oBjR7CTJpOrV+zV4n1GVAWKRFOfWLKBMOyB6sgEsl2VB3Im/tGPZVPNGUTnSOzUzIDwCxLMlf/8t/pNBAgaJsuN38UbLDzIqXW5dYQIJbNtF+P6ZD5J95wBzT8AFA0ieLgjsTWVczYgTDbAy3aHcp3twe4uZuG1c36zj2ZxHDRQym53G/jXh7iQ3wJu43h7h4/jLOz2k6P5dRA9LTv/7qm3jz8Sr641lMl2cChOid0TYH7CAup4ddnD15FmcXz2O3485mMZ5exPn5Z3F+8bkocwbx5p4+i/QJsT6YfoGjQz+GTAxlS31Q2dWMgA4jGrIorg8gsFIhOQ07T0b9ClwlrwQk50EnzbcDQZ4rYBC5xfZuH4dtsXtZKVqBfDaSlOvZME1ZkL2oR8866w+Ua9Om4sJUNh4oXhZcOsWpXpL6JXT+5VZoIOJUfDJEGXc7/s6QVDIqu6+2rNBDKarP7TYQzXisEz5XsNINexz6WK6Y+QrNLbJEWWgvNqUYUdvr2gTAAYZdG82EGlzlRO+6YBZDmuPYZQsKUHcZgaaHUr5HBWUu/vd1lsvo99kyB14leyrWxKYhdp2s59R9vnVN9Ry779ttBVGAoMCZWy7UTRdgcMBGDWHNXbOr+bwUWLkuoUlo5EYxJOGR9/14TB+Pb4sdigV+CCwagPWIMan3gcmmxkbGK9TF1oaPdE9JmDIi6ZB0yHCoGe4PFbS08rJKnJShTKeNScqRaVLdwn2Po82kWsmox6uFfeL0fsPzaFpQ5KTrjqHMaB6xRw3jXM65HellBUdatp33M2Of99aY5rTrRVgn+5M2K6xDlz1sieBZkasuwe3j9ehDRNdQfSrbgc4nZVDSfl7LHhsktVLuAn1kVB+btXRrJB/LBF1X6Wt4uF4e1joXe2qg6qwyySszXja98ntZktOA52S2Ht9DHcT1mez5JWes51LACoWEamYYtCYh1tUbd9ZjrjWt63KaLbDUHe+8IH+r4+5ZdbvqLeV1VvPPgNAg0ENfUvACunYnNQNHzVdJu11nZyYWEYjVGo3LNedbc42P91bPASWDlEuuWkQgAg6YbRJPcmhJ873OHpggZYJP45+pq2bvS0dq1aZXw/pai33cLtcyeDFgJEFEI3FYK++zMoJTjV2I5QIQwiRJuC0mrhKzKH/Sz6A3VoJqu6Km7s/jyy//LPo96gRpGQF4sRKC8xBJFrlZG0MNBAZpsyUfhgGs1lJMJC6D1Ovh6DieLmOxcJN4m8Thso6EbifXQtd3GwQg/QIM6tmQNDsdxNR9/tlLmdG8fQvTQ9uLTZwtl4rmVqeVzCuoH6ScBvbgw4ePcXtNf8ONmK5nT1+o7xzvz7Perk9qqv3VV1/rfZ2k8kSUyc4IeSc2+7QQ28R8PouzxSSenLMPU/8ZcoWn1QKN3XkpTNN0MY3RdCLQCOAFTM4Gg5gNARE4pfMM3bqLANvjRa3bTECN60PayLOGLaMNAsAIJ0ieG0E2vd6Qcc5mxJsRHy/fZe9rnvkh7u5haObaA7777k1cXSFHtdIMcM5+CKigF55Ndu5jcW7wp/rP7PVMbEj9WG+AwQ51fZjQAHYHSuijzlsA+hRrnOLsbAYvIhaRVQbR8Iw+2dO5zIQgR9TAHYdbNVSnfAmTkTslJwD03KPA6ARGeSGzRcZ0vz3Ez//kzwQIz86m8fTZLJ4+n8Z8eYzhkHl/G2fLs3j+9LO4/riPTx+28eb1bXz37cf47psPil9JfkCmsG5Y73aO3elzp7NpIG/kudMzsD8+xNnTRfzhH/yByJK727v45ptvxDzDxtpDANdReu4e1H+Tsbu7v7UJ45SWE8xrTJ02Oe6Y1AzNRo5t+Gi2j1YTlsd63/ZaI5bXWeCqfo01647EhOr4kDqy1vuh3n8XF2AC+hvS47N1+i7pMs+WFiMfL68USwyHmFNOM25Ojw8Uf4NjDMenmMzwDunHaEIyN2OMI3G4cY2UCTJaSsVGqs+0loUFRjGZLUyuZXmNSygy1qgG8nkPUhzChvagz4gZKWmw+q9a6kCJiDvNuNcl2Fad1R7vM9CpxMYJWOdj1S+1Pa6Z7WOu6e2//ceSm1ZcKTlLHjA6EGRBLdWg6vTwWuF75EWxefGhUvbsibJ1SJKZRK7iekEHY724x24VmcfxFBQZ397jSDqJ02AW/clZbPb9+HSzjhv6mmwOMV8+iRHZjMEodsdebPaH+JtvXsfbj1dxYiOfzGIynyvDBCB0Pz1BoXjy9It48uzHcTqNo9djwS5iOFrGaLgQWGUC0gvvSK1k9t7RgU1hLOBKzlqup3IbDc6fbHorsOjHpn4iWMtLFpauniqcNUdWspBq0cAoqZ8g0oINygcflJL16lD3od/DkVAUscGlmrbn5DFQSTwnG8RKT0vcmQ2T0yUxf8am5rbZNXU65gZ1N5Lu5efXsV+Bc0dK+JskUW2oWBxHMYn5ng1r59/Mqr1O7Z4ih6wXtYuTWLiGUk+JUwYXzpzYibWp/ytmoRacQIlHy+CoAqGWnatAq4JCb0iZhX9UUyQ3zhyjbua6C/LM7rb1eJY9A3weAucuQG0Dy7blBios3XtjINM+4WJ1/boE9cmIsLFWUJ034rnZAPCWrax3LEBY//0YvHY/uf7t6/eh9vh1dT8/9H5eRwBCt2WodSb33pSzOThMM6N8ExJWDu5tRGG78wy+a4ybsS4WURR9e32NjU1ZL1nC5KXXAbYkfEr2mfWk7X03W2ZrZJQvz6qANqkiJiWjrMbFt63F01qWqVXLqdc8bQFhrpdOAsWzuuESO0xY7QvNk28ZvAzks9txs9cUuHqcYKg14LF0wqn7vZq/Nd/5WTdxxH/Tl6oA4WPA+EOvr7n+twHC9nrb58IiKMtyAw/vwQbCue5q7esm8vkkACsw4sXUMoTdPn1i2WSERUqYOZXzqqO6qMRNu569PksdIIYwpfDdZ9ms4840rH3J19reR+XxnI7J/d+ZvPw9n9OV2C3QbUfPbAXQkQ8r492pKRTaqcfzKNkmaFfgrBMryBxGSprK8Of+qWfVJqW8D6ViIMej7t2y5L7cLysr/nCovNph6mDybLYDuOPLBjpNSUDu03ICV10ux+IweqhxRm56rWbrqJROuFViXAGDeYqvv/7L+NWvfh53t+/jcLiN2RSb+ezfmz29YMIISElaEhBj4sJtOqhfSHq6k8wUuSVjQR0ULSWoDypHbSS2ZhSIQySxzqlqmTlbVy/Oz87i+bNncrm8vLyMr776Kt69eyuHUQHCUcSut1MwLkZpPleQCoN1fXWlQB5wNJ/NA5dKuxgOIg4juSO+evWtWLGS4fHMbZU/lKkMDuywmLhoni2ncb7ge7QS2MT17a0YF5ROBK7UP8nCnmbppWoYYCdI44mMPTLhxN4AKFYtYlAHSGmPv/hN2MSbm/cCBbyv/RIwGxnH2flZfPbZSwFW9orLy/eS+uJSyQMZjs4F/pjzb968UXsFJe+p8Rog5wV843o61/fN6LlXHHV4gEbAwmQKw0M51Dq2+/tYr++y7KcX+90phv1xnC3PdbYC7pELMqbEWm7mPhNQB3yYoYOwcMuwqiEFEHLdjB9jx/Uw/5eY3mDqOBip/u/25jbef/s2jrttnJ0vYrkcxXw5jNmcmkOUJjuxuDhafnhzF5cf1nF/e4zbq13cXuJ+Ku2K6jtZO3zOhpq2vU0aJ9OJGFHFp/tdjOahdhD0X2QukljA8RSADyBkzCRb5Hoj4vnz5zGejtUyBHAMk0vPP+TkGMpUqzYAIWVUKstQv0HidmTcJqS8/7bkhbxN1Pqkznsn6KUUU28dvn+USQyuofMFDecBbW4ZJ1M37ROcRzzrrcyDqIWl/pFxJsHnkg8YQPoGYrIJoO+J7QQUOuYiSVMkFy9wOZAPxvq/jBELqIkRdbzSnAOpCKgTXJRaun2KBY19DCGZSjqQf/udW68Cm+w1B4yupZKK2leVNCy04gxgo57KhDPipAln5cd/90+ytKzQhdSiDwr4BQrzzPHf2NqbYhRLlmDPblK+ODZo3wiHh9krBmR32qtHF0ETVPF6d5JM9NSfRG+8iN1xGPfroySjSEqHI8DiOLanYexPvL4XX3/3Lt5/ulF/RIBibziKq+srNTNlErL5D/u9ePrid+Ppi59Fvw/6p/ZxGqcjGwGyMyaj6wqUWWbCqmkmGz8aYoORljHKmCJlUiX3a0AI1OnBslYXVQPiLAl0WwWzIFZd8Yw8KPRFgWr2NPKEqcdpmamzBXxPGdzMrAmw1JCJAcwxEzh0Vrgy4wqIkCscNnI9aoKynMNNIFyMU5mbZPBZAYwz3A6yfuhPwwploKop2EiAfLjZodLSuZIRdtkeAwO0+O7pKAlhMYhd2aO+52spRtsSrwQK1Ruvc6kFdJssO4AiM+fFbnRZAscs3XqprCGsDEsn+C2mMuOcptC3pIOWGNjM4DEz1128leEvNqFwepNZV3/1ij5z0ym2r2RifIrqFTsg0f9sNgat2o6kls8DVmetssPnhrn94fGuGtGuQ63vrZ1YD7Tq3bHQ2A1TMspGWM6lTnrImTL79EnCnpdeb/GwXrSz2WWUXyCxmacp/WyursF9CSaTFLMUMhMlbtqTz7Fl2GoAH7B5xazpQjsMYe0XKU0R8MzG8/pkZRUPfgm7ciUzOovbqZ42oeJ78JPVWkylQjuvCxCW4Uh3/FrXYecOHh0WLQyQuqELkB8AQr0uA/5GitImzbSO85kTPBD4OBp5aAZlhsrsVM05M4t5sNacrv9OyfdjQFgSUe+P5RxcwKV13PW+3YJ+kpkKunMtFBisvUtYKxM7Tv4ZDIrRkPW+a0HbefZoXZUMMGWk3NcDs6wmgMiZ2VnDDSBjlBoxQM6GqlNuEkwdSbMXfl63pVn1jMXKZCbbBjO+/GpFof1OU7jrTJqJh+Y2O3OoAw4fAkKPoT/LAZl7ZZXLaDeA8pahcynrVNV/sAOcvbd7nujrCOu8ydjD9WrVkqbZf7TnuYUCD1BPaDhWvAAg5F7t+EcdogNS6nlm40G8evXL+Oqrn8e7d7+O1f3HmIyRePk+AGgEqAAv1TRSfkLzcrlxm3VCugmAQmK2P1Bzz5bGOLiOzvfqOjpiFty8XMtkp3eeFbWLxAnsjc+ePY0Xz1+IIYQZpIXBh3fvJSNVI/txPw4Dz3vOIkAFTxgQcXNtYxyz00MxPaoXwwn0NI3N6hjfvXkjRg7Q0s5lwK0ZQvcYhP1aChCeLWANtzL9u6XtxWarpBtgmBIfznTXcB4VwyBF7COT21Mek30eezYuAQixbtkzkEYCXFGEsX8wPh8/fqdnQTxQijSufzGfx8XTc7laMr43t1cye9lu16oRPDt7oTHFGOYDLrE430tFLK5apoL8G/AEmAUQckQT/50tL2K+OFN/wIunZwIYm91NXF69kxMr7+mxRs55FhdPaYYO2FjH/eo69geuoa+aQ+S/dQ663iwbq8PMbTdmwsSSbsR6MZ7ECsSS9LMcj2ilMpAzLVLN7d1K8Td1foBV2hvQpmJMNw3JmL2m3313FVefkDiP47jFLBEAyzwVTBcDKaYaQxFau41HYjMBhYw16xap53DSJrCoz6yYmBib30H+zP2RHHn69EKvhw2UnFp4T7ovrQd2F9fKYjoEAHNzepVNUYcpJU+V9XjTE8uv5IuluDCRYumrfAgApETBXu6eSJynU2J7g7symGMu8FxcbkVcjvMvaxhACGlEuVZ2FsDBtg8jTNuJfkwBhJKNu3c1rxc7CFMmZrOMYWqk2SzNxPG720OexVIAoCqwx0CDCXInc8spk0DYw6A87NA3di/nmXXS4MZYjlV0imqfKWO9ghN5LjFxUhbiWNk4BLnzZNSP3sc/+89PFHRi4yrkWLVhecjl2WKmkEmSgY/7SneDi6q3qSxdHTQFmn1IkS0w0B1kSwpUshQpjyLInPVGsT8NVYO4xZwOeWUMYwOYA8UPxvH28jo+3a1ihwaajXN/jHfv38dHeo6UVCRO8fzzvxfPP//7KuyFEo4TzTgptHX/Q7Tkapsh4EbtAb1GkAaMJAkwOGjdjHiQsBkqsM7P0UGjN2D2ob8mM+U6Q76tLoPqZZi0d8pV8rxT0a9M+GoRFOPB5k2WFHCpHn/eRCjk5t/o8evg01BJRVm1Qfms07moAOCabNzWG2uZL2hCNqyZJ4eBWxu4JrTMyfvQSKEi9Qqamux+BiQGVM6xO4DlmRYD5uCsjHvImGkhyPrbPRi5zgom+CzVcfL9Rpbkdy5JWFdGaJD32PyllUpKfpp1KPW7fi52v/shcKcwpmmz0DKAbd+4NjtTErViA+Q+1gCmh+YQD4mp1nymwEkBRBcYd/sgJhjqgDeNl2pKWzdWhZtVp9O4ybYOq5rrJSrssJh6fl0WKoFAG6zqgeg/697al/uVjiMTQOS/nRhw4ONDwqwCm78c9A7HZp4oIZJSXH9uJwDXf7ctU4oJLoDg/asC5M7rEhwXE9fM4yaBkYF7Srw1H/Im23tqY6cWHPK8eJJ5iOpyU1b52Pk2jT7kFKauAg7CHzCeko0maG0erMe/6mirRswf1coA69++ygKFfhY2d8q5k6C1eXbNM042PW+T8TLjlKPQSZZU4qTWqE1KnOnVnsWaqX2lHI4BssWUlCS7VAg5yp2p2GEznQ3uPP1mbKjNaAChoV7LZtU8zsVWklo+g6RXgT+Dopwr6bjrxGdbu02WWayUXG+dyfYe6K/aX5346lyqJOcNH50/8y9059fj1+g5yW7ev+vemH4fZ4f9DpXzaWd6qkQ6rGOxgZKsVa1kM6aeBS4SqIRCzqsEpb5Pj29T25J9aHmNJekG4Y3ksQGE3o+9f7d7S06OB1O17qFqOatNlEEmskOCzpSUMjdlApUS3tomFPCYQVC0hzyNs12NvV3vI0C4P8rsRwYl40G8+e7L+PrXfxGvXv1N3N4gj+OQdjAIuJEscjp1fzSgIoH2zuxrLuaMc2TL6fYfPG8Faji5pw/BgO8RkJOsJUaIeHL2RGc+QMm953Yyu1su5vHs2TPVyN3cXIsdZB6qTxmgaNRTXSIxEGwP78Fcpr6RL61BuWrb5RPW6rgdqzXBh/cfpdaAtWkSPQK/oWv1nKZJN6wUfgwD9SS8vb2P1XotN1ec1LHW5/m4x7DZGfVpxgkVeex607i54mRabAwspF1FcWP0dSPtU9ykGMrNyLcb6sKoq3LSGDZLoLpn48Gq8UIGupw90b0SuMMOIouUVDN7bnO/fA6M4Op+FTc3t3E6TGM6Oo+XL38UT58+j/OzJ/H5Fy/jycUibu4+xrevfhV/8Zd/JiM/6sIunjxTg/mnz7/Q2MFav3r9dVxdfZBDKGAaUCiJYJ/2GUuBD+YwLTaurz/5PMfeW66aHhvGnqkEAMeEiPu5vr4WuD/BRFOoznyVIyU1q4wna8HmP4D1y483cvAcjhYxPE2ivx/GZrUVOwagBRzqbwDS0YkITIEAVK6xZeyZA06KtzJN4i9k2xvH2zC2uMDOLFeeTEdiVHkd7yGwm23TqmbP54jXheLaHY69JCtgnr1mTc54v3TPP+9+kr+rDtUOmyMIJdh+DI4wc5ERjIkHejjyojIHVLQgEoB1x/2NxSLDEAIYNTdwsE2GEGdRTICQCQMKj+oFWDWEZgnp+ey9MONq85tNYpu5sgEQJhlAuZ0T4HU0ZJlDMYRpHDOKYwzVObV0dN6Ttf8VzK0kq8rTsoRtw1lRfQpNsNi5nK8qk+mW+mCAQ2JkEL2Pf/lfnrYbshaN/jALHB/KXOSqkzUVTB4ewkg1DbXztgGHN/K2vsDubW4wDMusQlBQbmb1DtJqu6+QGL/BOGQrjaQTdH0cxLY3jf4I45lZXN9vVIe47w1jvT/KrOa7d2/j/YcPMpfxJD3ExYs/iosXf09SjaAZ6WkSp2QK+2iG+RryWZktlEX1KU7DoVxKTa/7XhQE6lA2GLRLUDkHYv6BM6m173IaRTIhAO3MBYtCRziDkqwfC4yiWp69Mrc5ifT80oiGbKQapiqj4Ua5ZMmqz5yBS7GBnQO8OIQ8dFUvQPNNrKpz4ipD4SjSJh0CCjbPaaWT7kNYkrcCl50QJlmGBJEJJB2cOEvhWjdHS3pvgezKdAPKvCFJCqINztpwSXY5bLOXGzsk12WNuYOh2mBacFz1Y61k08mTko+1sbGy5llzVIjVQKWCyIqSiiVwTKqsc7EaxaIKvHpDcMTWSs60iXUb03fYJDM0nYCxM14CkpnCrzYbLniuiZnwoZu8KdDMDFFNQ45LLlNbhz+sS2skfgKS/v3un+5/d9mV+p1GYpyveyw17TJpBRxKGqbnKaaVQ8bPreqOqnE7gFDrA+lZQqZGstY8y640uVvLlvNMtbwdCJEsYANkCtxUPVQawNgxsZXsmrXoBrIJdztvjvSk2DFPhbbOzsugk3HNui2R+kXPNhPCezKAUKF+1jjW/NJzE7AzYDYYKEDYDeYfIZKqrXtQJ5jgsAEGnfrU/F6ZqNQ91d8PWfTOPpDzgf2v5kCzf3Tcg+v5PJaaOklT116Dl4y9U5PNgFYywi1QLN0vdPHYDbTOpu4c15nkB+uzKjeEarVRYNGZYc4A9iv2H9e8NvM6AaENwnIN1pUmsDcYyn0iQeTDhFAeAN0LzP2jua/K1Hb+7oLBer86/uutrN4pd9t0u9YvPwSVu86cLZOzjjCiMU+r5JkSd7mYy43a+3P2DmSfTdBfSbdiSj03av4yh1PKn3tom0zqznHMMOwWKmftlJ+pP6EA49FmaPXMc188EGdwqhDk6mzmK0MeHX8E2+t4+/areP3dL+Py8lVsVp/UZgIpFXsQATi965Dm8QdpJmBQzMsxPRPok0Yyd+RzgefL51h5NFLgTTsNwvUAACAASURBVICLw/l2RxPte7OBw348WcIK0ZD8KNC1RlK5Rs4ZknzKh6BpkZL11iSPx6NY0zh+h0kKga7LLQCQAEsS3jaz6AkwwsLt18NY3x3lPMn1A1ZqPbrnYPVntoR0ebaI+QxAjCkKdWY7fbEuGAfMZACExRDaoZ2wbkA2JU47mK9KwMOAAu5OApowabCuvIYebTR4B1RSR8cMoUYTMMh1NvuIlpHjFlhMfZ2OYkHn9CLsu00RMkeb+yRDdzxJgkisBpt7d0/LhqsY9Z/F2fKz+Mlv/a4cXheL83j52dNYLKfx4eOr+OWXfxl/8qf/RiB/uTyPH33+W/Hi5RdxfvEj94A7bePLX/11fPcGh1OaklOLZk8J6vM+/+wLu5v2BvH+HX0lX8eA1gfZ7kQO9qO+JJcQCYBD2F5eA2jabbaxX6/VEJ5m6MhakdnSugOJ5GaHSaKTCzSK58jEUHHSmwT/W93j6rkWYBQYzJZIYu/12WaE5XcBI0cNW98sdQF25gTXhtMoY8VzpLZ0TmsF4jNkskuz8Iy9jJ6QxPKZsJEkTlwNqOSJSs6O5aBp5+4MtLIGThGUxfEdIyzXFfZi1GfOhgChJKlp6CLln5htJ7Cqjzbvz327R7gNpdTLPBlEwCDzkhpC6gYBgmIIJ0isHQtbumxuQOygSsWyxEzncEK2NMxC2aj4F7fkDjuocztbTvFv9QrPGkJVqVbLnCaxnaCwo5ao5CUfQbiIJwnJAvUDzS+L+niuqZRIV/MyGcQsCba5d/nL/+pEYTFI18dQKlQzI9Q4O/Usr/DXVm5/syHUdqdZbDEylVWtYCglNvwutCTzjIycXElhCUSB0iNIO0cMpd8mSzESnb3BovY0jQFNNWeLWEExs8H2sbLFkXQrQPj2w4e4w86ZzMVhH/Pz34n5+e+q38keS1iBymUMx2fRGy5Vt3iIURiQwuhp5caeL8lJsLI2kHWg6oOGrJWyEaKzU94YwxgcnDkk02JZZdVX2VGrvtScmmzMaBSbNdbNbpbbDbB0PmfdIH+Xxa0L5slUtqYJYqfSKESBy6PMfQUDkpxmP0FnDdo6DgVtWeekTJCcVJFt9mNLY10xog9NHh4DhUaKKsvp0ji3gVs3GCxreB8+3sR5tvPJRIdZWevy2FqTgM7zzka5MoZh8T0CMdyzWdiWbXv8K3a/66Kxx7/fBtLde3Vj6XSHzAC/ZBQ/VHuocc1WIk1g9uhzCyh0AYMBofXAJaPz5lZzy5tky86krr5HX8ysvcxnoPfNYmeNYwdYNQDY5Zvf+/N3AUKD1RZIdsHaD4EGbfhKOdtquTEHqqSL2ARkDK1k21k9LCFaDX4XWLWfUwYzWcubaTjVI9QO1zBEj9m0hwYpBVCKLW7AdTI8nh0tU+Xnyrpye5lihvn+Y1OV+lnDaHN4NYCwE77ndRuoPzQtUQ9NFZrDonf7wtVekmzSA6OZBMsd45Z2wLv38n1AaLatnC4LgLf7TXfiPATs7Zh153kFnjV2jwGhaqgeJBlSbVDjl6Cw+zu/aU1bReDkQDFpPozb5EFdR9OKoeZo1RMrseN5aEMqWJ9kwZo6Y09tNRmX4VUX/Hu9Fnv2Q+vqhxMuNY6d/TfLAIr9dn1MC6raPb8cqFN23cg4H7qOKtmQvV2ZPbsm6Kl6mUq0JTuYbto1z3UvOT9LLcE1dNtIqOdWuuzW/q4VlM+u5oNlubAKBjsP9/Bi3jkzdgrozUyNJVnEwK4aPyuBpCDLNu4kEje7U+zI1vcqCWlpnoJBfA3ub+P607t4//7r+Pjx13E8Yq+/it7J9vQkgnXGZ/sLwAmsC3GCCbi+wCF1YgJHYlvSjZZ9WfVd1GpZmYQz+mp1G6s1hiL8fBjzydzGMLOZwNx6dR8fPnxQAE5IADO5WCzcC/l0Etg5EfhNp3Yu3e9jBouZSiXild3WwLLs7gngqQfc3hsQ3tze6PphSmpPsqV9JrKVoO4JnNAsHHMNnxuU/mTrpIwtfM8kYAm8/R6c8SMkpXL13MZmi/HLjbhogMzLl0/jycW57p+awuvrK/W6A0Aslk8EHmjV4aVvp2bmC6yf6sSOABfWh8kHwPBsDHvIXtyLzXor45j1mnFUrVOcn5/p6+zsTJ+Fw+pi9tN4/ux34/d/9kdxcfFMctKz85l6yr16DTv4/8b/82/+lZxDnz9/Gb/z2z+Lzz77ScwWLwT4AMp//dd/Eb/66pfx5t23aqWx3a5jvpjF04uL+L2f/SyeP3uh5/z621/Fq2+/VJ0hzqR9aknpqDKgifutGs1zj4wVvSjFSPcHcX99Ex/ff4rXrz7GeLSM5fKp6inRkX66/iC5JhJk2Fpq5Kh1nvYnsRxOQ03UkfiuN3bizRYyBmCE4z05uqo+dkz7NOSgByUQaGeymM1t6LS+E1vJuMIo4vZKr0jmHn05z5/SiJ3EvduuME7Il9d8rWHgXIKBSk/O+HJDlltJyp5dLqUEmNhit2ogTq14wTEXzprco3uGlwTSChJ/VWwixV0m+7l3cIJd+d0qrk3Sqf9WDNRjFEBo9gw5qvwjFDayL7J3pedKtc3K06ULCBVtSSJrwgBAaM8QxzllGkWQ6JA/YxfOdzmWpiuzDLbKqDKTeg/M9dp4htd4/adaUcRDSm2VMLUaT4q84VCs7nQ+it6Xf/pPTyfkjjrsm5ApJQJ2Ey3KUYcgmzU2r3209gkIqwWCHMxKcljMBBt4sSCnGBMopRxA8ankf7bGxiGMv1XoOaIodJTN47GYBqxZkrnF2RNZ1mgcBzTiJxydbuPm7i42AKacGP3Js+iPnsbdah8rGnQeaGa7iN74PA6DZex7M31vH2MZ2wxwnhqOLUWFmUy9tenXjvNq1kWw0UgLTPH1qR/jow8etY4Q5Z0NqVNNW208mOMMFIcDBwcbqintClaytqNj1aGAWIW+zkb3BGBTZpcTRgdyh+2rvlqNZJO2FEzMNOuoDK4mZI1dzz2FlAWl8BzpCtp6SaQyadAE/16sCkTS4tsMIOPpQMTxV1lfVEzezfYrDHOozmGHjp1DXhkbB7kChDv3imEc5CyVk1X0fTaXV1BTsq0MbrwZtEFrOVjWe6mVRpMd78q2urVjftOChwbS6XaaIMPSYn8psGmYrmLxWkKjgaAFCrugNR9EE1BLGtLptVesbgHBRi7ZAlskFhy+nk75/QQrzfPR0DwC+DoTahNo77fYV49e+znFqDTJq0eyygbW/JC0sHNt/FNBJK/PGi8ejezH1S8MKYdlIjWeTR1WN6lR0udq1dIwYQTy7vPY/ZO/blVuucMK66eMNdlsXWrJLpKRb11aO3M7x5MalDpcmvdNt8UCRN8Di0yprJWUkqBRGhZD2D57i0+8p2LioPfKg9PJgRxDMq85P5v7dvKwM6Rd6WUHED5i4DIMaw1LOtLax0mV5rM0H/ws61DWvK7vZpKt2DgnFlI9kI3Pu2u6pLS+x7rWdu/wNbZ1j3Xvnp8OQApAVRK6EipOsTyaH+0gdNhX3w9zhASmWcKHzex1LggQWq5Ty6ZapfgJPGRtmyReGSU1CSNPBEuS8nW5X5jVy68HclEPsvLBTXuR+kxYqQwm0iG8nr9qUZIpxfStDHSUDZeSws/RmXAHN9378PmQ/Sqz5l31lvQJzPNFLoeZ6KngTD9LAWytFwK2eo0/M2VZOSaKSQies78gZ47CySN1aSRZcRs3U1y1SQBCYgxaQXEWAyS2O2q4MrWzP8T1p48K1C8vCebfxtkZZyFJuW0cdoAtTEPK+IJk5V6AEJk4onts7UnO8H0pgWSeUa6JyRASiI2Gyr5RwsE1UHtGYA0LM+wRNLrfGM+OYPj25kayTwXc2djdoNoJCeKoXjKWnEXU13GOMx6bNeDrLu7ucBuFdTNgXC4WcdhNYreOuLtzzz2CY60i6ssUgLsfYRk8Wb3jchiN43Ck9yMusWELgTPtGQDqnIVWR6nPYpkXq2aOxPZadV7UZuEMSU0cgTzmgEhiYTWZezBc1HvBGio+VOsBGFQAoXs5Sm45TlbrdIqxpL+jGKE4I1GgdiR7xVvuEXiK5RLmjXpFgNJtfLr6FOcXvx8vP/v9+Nnv/WEs5rQOwTWVOtxdvH37Tfzq61/GL37x5zJ7+eyzL+K3fvzb8ezpFzEZPcnrWSUg/Ot4+/6VgCrj+uLFcxmuPHnyVPEu4Ojq05u4vX0vqeUIAxRArdpNGJDw7DDd4ZkiyVTN6mAQu9Umrj/dx7s3VzEaLWOW/f/2x31c3XxU70LWBv0rGR+SFNP+KM6GE7GuGAGxRlgrPJtK6HJGMicxglEvQWpHkTHTED3b0bnGDyAD6wfjLN/eprcu63s06asxPQkLAFe1aMBcibYsMLWY3olNVA0fgIyOBFwTsunsOTix0obVKYZX8mmIGPbXNKCRMqEtnzIJY/bfZ0QpxVLKnnGauEPV57VtJho9oEpySLbiYRIChQB29ZmU6ZQNVWymWbgzz4VGRpH1jxVjDUZuPSdX4jTdyg4EMsTh2VNzme2qFGOql84jQKgkZavqcy/Z7Odd8YeUQ+1nKdFXqotK8KBG0D7sxCX3NsIA6F//n//ZybarbZBdsizAzqgaKVPfwmHF4UBhcH8Q0zEmLe7T59o6/80Nmh9Kl8BExACYMXdzIKtFY3oeOu5BXrTegLK4OwGhncCc1SsbeMxljjgSjSfRQ1oBk0hxrLTQWRehXAPgbqT2FrerQ9xtceKax2F4Ftv+Iranaaz249j2JnHoz2IwXkRvOI3tkfrFY2xUW8C4APqYtGQzxgl2UmWT4AoTYzq7ELyyWUKRV4NSsXdy3Erp7IlNznppFgcLs3qIsEh0YMtAJlsYFDvZgBBfj2RpTT1Oxh2SfraW/GXYwiIZ0GNxNGlqWLRsGLfSY+s6rEtXFnNCHcJAchWPjds9OA7JrHWCYzmtduSTqunL2r4mZmnYLCbwQ+awXCYnZHLJbGg+OlCXg5tkwM4wc7A7oHZWSAA5F5kCvzSmqY3OMjADOBn85DzlM6jNcLamArRMXnTBzYN/m9KvurAKIbtsUhcEtOydM+sK6xV5tlLRysw7256grD5TTYizWqhJGhTIbP9uLj9D9lExQAUYxcS1gWW37UQLFjJUfcDKPIqSvweqUt7xCFw+BF4ti1nPQ9ncvhMJAudsTjrsbZbEn27g6HpPZweb55UBcRNMS07iB9wwF/kccBF++KdlzzxeZVbhLJuTDG0Npusbs22AriFJzgeQq8CJHdx0OOUalrtjGcvkOmmB6MEMdwMIzQa2uK3qCD1vLDNOINppAO0p1YKBLvLrcN0GN41ctGB9nWwNjP8BiGQH42Kxus6i3Wfb7A1NwqMj334kl633eswCPbj2Yp8SWZVDWoO0moSSoabXWEeKnSDU+2VJur0Ou+vzwfxI4OHplJL+bgJHztt/ByCUQUqbkCpXXLl4y4Sg9uyUGHVa1lTDeYFcTQ0nR/SSvLYqFUgYVrjTT6DMYkrr6hcKFDctJhpmzj/z+6LusKt4ty2PxzpN0zKJaylk3UMLMp2gMKAUWycnTwKXNFRoAKFnuGIGKZLy/STpqiSlk1YKXqpuXGeZ+3uVikYCLT6PQBVZGge3/Nncukg98PoAwryOkS3pqdVynSOyz118eP8mfvU3fxlXV69js7mM589x5aRbvHuH0SagTNVU14Zkck2PPT6j2hlkM3oJoAiu7ejpfcXBm9RyCNOUvCYwPaoejt56OJY7SCQZulXdHKAQtpC/eR6AMjmcqn/xIPq0AJBRjBPNsEoEe1wzxjOAQYxlAIZIL2WeM5tG7ziL454aOtpY2XWzXHkti3YPZiepHraeImZRb0ekjDLnQWaHgcxI9wIohLGTkwLSORyl91kbnk6cgEH6x+HEyXgCjGkhBiAUuyz3W75/EKvF9alvZAcQStbah8lxU3Sm8Zg+hXKmNPtjw0M7wivRoLq3kf0KRrCPtM24josXfxAvPv/9+OlPfy8mIwx3cD8lbtjE1dW7ePf+dbx6/a0YO+SfL198EeeL5zHqnYnBvLr6GL/88hfx619/GR8u3whMvnjxNH78xY/V9oNlRN2lazZhSFeS4QI4AMiHE7JHQCRlRxFb5qeYI/fA5u/95hCru21cX21iOFiIJQQww3jdrWnFQi0o/fPMZCPPnPQGsRhS92mJr4gFAavqf027AhuwUIcH8Oca1GOgYvyck8w9+ThIuYaMFVBuImg6YxxBlZiyEG+4VpBwz4Y6WXdH+gTwmMl/QD4ADfaY/UtmRtNJjDL5wrMlIcAaYHdxr23vaBI3kkQZtsCwmbf6mc82YnDJMVNKHTTfayrl0oSrm/xVPSKfZZNytYNJhq+ApDYuFAdKoDGvbGDlBEq5G+MFAhlTniRu++WNOvXqtFpTDWHGgBwRGBdpv2nJBp0Zub825I8MezKw1FmRHhNNUjl/1ihiHJ1UnbviZc2SQ/T+5//1Pzl5w6oguyxJcet08D0Z+UsbMvdA1kYo3oOqhyw3CAAjAGMXRxkJ+GZF8Wb/JeoO2SMo4hVI0cY21obN5komx3pib3SW9aQ2VgG9ZY/U+FHU24fFGlN+6Z4c2n6UIYDo7sX+1Iv17hj3u1Osdr1YHcexOU1jHdNYnyaxOk5je5oIFB5hCnswkH2Z2lAmeFCzSTe2p+YQwHjKppoGbt64Z4N+PKGvStZSsDh9MEE9281UumU2zp2zjCwGZ6t6MRrDirmpvBsIu9C9ZDMNmyHJEZvYODPtGfxUoJiIow2SS6Ps+gCkuJXVVQ1FHrzFENpqms3ANRIcpirkZjNPY4gKLTQHNSamog0WfXg3BbYP6vHK4a4KgjOoTpMZuSuRrSBrJYthzykAq/pjqYYwew9moFNZ5PzodG7zZqXFpfgP8GjXs3ovXqfMiBjTlh2vALALfJtgNZkGsrdaz7nA+IQChFriKW8sYOgYjk0gHbRqjDKYqoLnAqZdxhLJgA7jLEjugvHHbScaFobEhCYMG4UZZf7INKYxSrI0oX4mUJ0B40OZXgv+HwKqNhCsmkTf50PmoxswduckBxZqFhW07wF6JE08HsVlDORMbIlYPdNiYrvMRDdoL5z94F6UibPDWVc6WHuoJOuZgJG0N8fVgDDZpSxu17zKJJB7/CRw032XZK96uKaDZjYEbwBhI19smWS1CFAhfxe6uVeinmsz1xIt541KZlpsfP7IgKA7Di3r245HJWS6gLDAfSKKLrhSDZZNZbpzpjsnfmjstQayr1HDehdgy7+732/fz+Dlwc+6Coii+DrqAo9tJkk6taBeO9nOIJlCz8VcwwIOHaY0lRqFpboJHktnLNd3htg9/vx+BZqcCPVB3t6RHOqk7ihmrR2jkjqVrX7LgJYra76nZ0MGBbm35fcyVdAwxJ7fTS8jJwJ0PiYjngkUY2f3MTSYc6VJJdEKnIqpIxGbhmvd2kzew27aTrxUT0MDQrMRTeKuFC3eRVO26xYH5dZsgzsneEpCVU+L62KvIGjl8zA0ga0ADNbnaE8Wa+f/FStL0piPnS2mCtpgYAAypUL5+P5t/OrLX8T11etYrz/EYtGP6cQBk1tXmHHkWfgsJyB2Xf6wD/jAq4CfwdrR97cX88VcrBkfTFxwv14pzsGVVc9U7aWcraeGbKRgcC+JJzJRmtB7LHx+iYUT+zVQUlmBM3JC3EbTBI/3YQ5VuQVgFzYSpuXu5tZSWmKQ/lyGeDBWKhtK5kaJg0bV4L3C+wqsEs+gVBCYi7iPndi8BIQCW8RD6cgKW7S+X0syCJOH7JSaJdw7aRXA7xPuIRdFLklPRJudkMoDEB4l+4Q4ADzwd92fksQj2jvMxcaZhaEdBLGn5yumLO5vCINL4oBaNthSfwGaaScxPf8izp4C9H5MKiHub2nVYHkyzqHUegKuYfqePX0pF9LZ6CwmvbO4+vQp3rx5Hd+++krs4N3djQx4fvTFZ/H55z+Ks7Pz+HR5Ex8/Xsb7dx9jONjFfBZx8fSJngWgE1Oa7e5O7CXfg2E06+7ECfPt7gbFFoH/LPq9WcRp5B6L9A0c2qCGL8XfApKTIPIY0k6h3DGpGSSGFoPtfQpDRUAZIF5mODNaZbiNW7MXUHdH0l4SbOLXg8yNlIAR67qUBHi9pyclu0itP9cM6r9pX5SMf5sI9JlDD2q1sADgT5HgolSj5YYNlgCEqncEh6Xy4ChFhlVtXqnVfqgUUK10VOsXgxoYv5H3Qps9peJGcUgBxzLma8u91N07VULlVsublO+BmD6tEXuluB7QKsKqKVecp/O7Yrv0FslezE385S73KWqpkoc27sp/ZUyTiULtvWb2SaaUAzzYTbG1kilOkFVG0mcSplrH6P2L/+UfnYx+fYBVLZcKwCnYpBh2NIoZ2Sf0thysso92a8RyBlLWoAJl1d45o2bZRuuKN6b4mwbz65UGlouEpTEgRJbBa9NyPt+vjlQAFZkoQ2/kASnHIAvSZDaTWVPA4IwnHVJgFTf0MTwOY3UcxvoEMKSdxdR/H0exOyAV7ceODiDUAhwGyk4d6GPYn8eJr8E0vX8AjXsfRodDTEeDOJ+bUeOTmbzUP7JJVtFq24x2K8AECDzJOY6smi2suSdnVjnkDCird1RLaVuqoTCm6wzLJzdyIi8wBSpiP1xAy7P27yTXkH19APKVaeM6kK6wECVR2LXFx8XeVJa0ejnVhlCA0ImClBWVdX/DmBicOZPiuVeAyhLBrPvLgbdcCabM3xeLlEKf6ufEc2gZysqoZBClgNmsZGNykPO7ucZiPBs3ywzEMyvNNVZwAmsuLqJTl1amL0peyEihTawoT12umj/ASpRUzptj3Zlv3u1HixQoCW7NhEQAjlEb5kxbbyZjLJ1wGswMV25M+RrNksocZeDkwNof2gDRRkrahQC1OT2sN/ueHK7AS85HXkXmbTi2aQJZcF5j1hwGO4GAnFb8p7L4Tpqkc2Jhow7r2jhH6nrr9cyzTrPVNGFSEJwZQpS5ZuSTDZJ235nBRulQfRE1B8stMvc2jZsTUdoZE5C1B2my4pm5EBjP51F1UmJIurWYTmVkJrRrmtPccBw7bSfqWRn/F9h3GP0YrJX8slKk+u+SF+sVhgUFsDUXBdCHTtLp2v2JxVpZllnfKAbOa85Ppv1TQ6dplux+w8QpkHHg4PesVGdJgTxodQ/1me1c7daC+oJK6ug1ZrbAe6OfZdffVUCw9tGsy7PpFbVnfpaWhtdX93pyrer6W0LSG26CogSEGpPad9Kkqpi0yrhb8eAEVDfXUmCvkhwNlO8Qo/6ddq0kVM6ER95/gsZuKoAnZiFYzTPn4q1GeQis2z3LDZHdV82MZ7dFh5O0yug9qqv0vGZPd/29zxy/SY5Nfm7tVU5Mmq2UURos2m6TPYVZtz57AA6AQvfM8nEDK8jyny8wlIO5oDG3JabEHZKMvvpKctHV6kPs99cymeEpUspQ9e2MhZw0Sfpu9w51ma/qZWbnRHqbDyeDWCyXSrByXav1SqUtbmKPrNS1+nwlLI8xPewOyOs2YvUAIK2AJWMuBb/tc5ss5jFZ0rsvz3UllN3EXQl5jOkkp93E7fWNW2T0sJqfCfgAtjD7MIZwsEigrDVSEnVkwCR+VVYybRg3GZRkSUk5UcK6ye1RDcQHqqXkOZH0V9uOkWvVAD0wUdTRIVszyNsKDMsMZ7dTQh/FFvWa7iGIUstrGAmvknTDgY10kOL2eC7EliQVfD+AQer+cFZ17MOzwG/iXoBQRiIE8+NFDCfLOFtcxGHfS0CYirc+ZAUxGU3clzGfnUfvREw8iXFvKfB++eljXF29j5vbSxnDEEfRGuPJ+YXqEa+ubuP25l6M7Gh0iPn0JEA4m6E8Y7xo4XErZ1KeCa6QMnoZTzR2SHvfv/0Ux8Mgnpw/jz7qtn0v3r59J7Z7vsQghXvGPZdymojJeKbemr09xkTtuSjH92II+6jiWENINl0XCMuMjNAurlYISvqbpRiw4sRmuJaKyDkd1TIE5c9qe6O9wAAQUGiSQPGW/C4KFHlhYv7CteAAzH2yXtUTccKYTQwGMdRJV1PmOUQFY4E7N8CWsfW5Z3UDf7ttmc8ysZ+SxAIIe0pIW8FT5/6jOLRMwbT9ZaMHtQQwKdMkxDLLVsoVM5hO9Mi4SH8bXOr5d5L1hY2qDYXLArz1OfbLONSHeMNoNke0ktKdxCn7klxd87zKpJpl88T/sMZm2M2O+t7tfdyL3j//3/7JaX+AraO4OgvTxcpYqkZwNhuNY4aEsI++HUdNCit3cTpiITwScAAwTuhvAzXKJ3F4yvzEi6iMWdgEeChG+jCN6OWRg/RiD0MoWQETKSVaeZhzQCurIw1/ZhKJyjKjmaGCQZSK0o8CsGM2D+QUaKkBNydaVfRigwzhNIpDbxK7wzA2h0GsN8fY7JGVYjQzViuMQ0woqY19zGJ/msauN4n9aRS70yDWZN20YbmAfL6ca1Jz4tjaF6YPZ9WpBgKqnn49axpiJiCELWWxDKunEYBQDkjUMJra534qyHMQUWY87nFSWYAWeLQTpM3yWjNc9XdN5j1r3cqMgUlrTTFZIMuUkEYpWFathwNA1QkWQ5iyIGUakiGURIe5UoYjNdFT9loAzVKU1vjFDFAndHxQ++bF4sDPv9MGkbJ7ykAhrXYz+GgWYjY7raSHA45kHB8xUb4XM3sVACbHL9lAsWsF4FxPU26iKUtpmCauFyaSYKEFHPW8uvffiZn1u6ggmh5p3R92mZGU8tR1GhAe7IYqdsybioOWlvHq1hD6Wbp2pABEl51pslY/xAA+ABIPLjL/owUP9dP+YB+DEc1h79XsVsknMdMUzrvIvOT42rRSltHKr1oTlTZRkoFrUySXoAg5xiNAWBbNADf1HpLko5MJLcloJSyyhquAoGoJNLeBfzxTz2O2VsJDw/gEsskYl8SyiA5f3wAAIABJREFU+1yLfRIgVruTzvMXM2hQWHPPSZ4cJOZSVzLarId2beS7dQYln5FszhMiFLLrsmTFtDU/+2GG8AEYfJCMqsMmAWH2Buyu2Wa+JmPUyLpVK8o+AAtRe0H3WusZFCJta2Ebp9o86Lj8dn1lgirl5p5ffl8LXOykXX/UCy//iKkoQNfcJ+uZfbC6QtVvd2tzu06ptRySv8796cE+ltLK7t5QRlWK1vOPWWzvN8Vkuq7lITlMfY0TH22yo4Bh1cA4d9G2yyGIxHS8wGjV+jVpqCYR0zXsaln8up+qQdS4+iO8mdU9JAPFz+XCOIXFyaRlK4lpGEKrhRyUWj1zVFPtDSwf9UyA0V7ke6BuQfJGaxvKoFAvkRi1+Yis8cVIwuZlD0HURNSvfXof6/Vl3N+/j9evfxnXV+8lC1vMp3F+RtsAJ24IXKltp86v5Ekq+U4DsdF0GOP5SKxJ3RsuoDd3ZsAIcuXMKUA4VoIZ+ejotIs+9U2no2SIGJ4owMx5R7xFfRxATKCy34/pch7Li3Mzpll3aKkpLp1Tfz6xxf6g5ublRTDP/VbmdmJKs42WWgJ0zo48x3nO3PxwNNct28AnA/VsTSBQlnWHhAkAmxkSUtRcGPbJaMYGITBZgB6ZWkzHZqXSVRrwDAC6vLmNLUor4rnJTMDOMlCb7bUKFe8LXCPGLNMxfffcYgBQCJjEF0ElKVmzB/OHsQ3AdDYfxwq2E6aTcqMNz59kZcU82Q6Bujlc5U/DWK+QNhPDzr0OVasOEbARICReVW2m5NDUMhJfjWM6mcewz3VuZO4DU4pxCSzken2rRKTY1RFupot4cvFEfRKvrq7jqy9fSbn22csfx6A/UQ/N16++FXt5fjET0Eb2uV3bfJCejAPOwKMb3ytG5cRNpQMAjUNsu1tbstnba7xgXDHJqTZg7Fpay/uqKc4nk958Yu6QkR4Psd5hAASGcI0eoNDJ96qrdn9QsIFdqPcxns5jNJ6JDZQBJQaDmCtNpp7r1AWnMR57E2wzyQP6JEKuAAgNBsEvThoJZBYgVAuKUzqonqI/qjZ77krDHyvbHH/IBKbZ650wpYYRTNOqIzJZ5+xZyqo9dla8QaoBCK32ARuJeRcuKhImazAbhZDXHSZDAHnPviRx3G+oUYHY4TTb/HCusS+pG0TKJfO1vidIvVEM9OUOESJGWR8ppe39D//Tf3o6nu4V2GghZlABIJS7YfRiMhjHbDiOMW/Ed/RhmzgeVg0rA2syGQIMQfUTAcQxm13KTN1Ljto5Hlo29tXuaXMhQOaRvjAAHC1I1xPp6CToobYu+5loA5WLlRkypBcG6V3ntGOMe2N9yeXLkZwOJoyXaWkhd9GgmBVWDso+Yn/sx5peiH0aVU4EBHcnzGcmsTlOYoO8NAHhas/E38caTfagHwc02zg7UaugZp8cQH1laEajmQqaG0Ao2cdE9y6jFDZLuXqaIdwBCqXNNyCsTL0Pc7fsKHttBQU6wFutsQ546i9xa0vpKq5DZDm7bn4CPXn4KghJStx65+wDKImsg9vKtvtnbBDuI+i+jEXeDi1PzP8209RmuM0udGVWlYXEZNYShqYfZtqFayZkcPgYfzhw8YKuAE/xR9dzoWFJ2uLfkhX+Jrmn36N6JraBDGCgG7iX5FOfn/JAS1z9ALyp+ECwhK6VQ9VnFLvpe/Dmwu/K7ZX63fxe9x4LtLJRdWsYkTYNlcXqMBRpUCleSv/+vlunN9LW2bENBNuguq63ier81EtQ9PDbnf8qUFpjeDyt4nC6VrCj2hCy1WPc85aWKqsfVnYFLzyElbKMFFyPUyxPzUkzSa0cr36HjKcBYU3CxkvZcZzAYILCZMxV75RlfZ4DaQedzGABQjZ51/slICRxxb6SE9LMZtZXFzDvAKcWEHYzfXmpdRQkaGkfZ6fvIs+iSY60a6C594bJq7Amw3rlc5w57b5vM78etKSo67FbYiU16nUFuLrzpX7Hf7ey5Xb+tmur9pmSBcM2eEy/X9fu13da2WhMWxOeMl5x0qfDYmoMSx7eYQhrTNKco1yL9bbVE7FHnQqHbLffJdfhNe3Nt57n9//u7hX81M2MKxtdLqQtgO6ulabOIzeGOp/N3NQaaEexwWqe7Mr7toDQEsxyI/XPM3mQ71XtcXDZlqQsa9SKVa0xKrDQgHp6eMnFrq3VbZrI670SPGZJhSWlLgUoqSEBnWqKQBGdfsgOJlNOnQoOau/X672y4SoFIHPvw9SSKIwq+tSHU6KSstkjWXsbdpgJcSuFSrZKoq6Al4b397Hbfopf/OLfxnevv5axGuAJQMjrZLt/f9f0YrOJuNlYrWQ8FhbjmC4LgFCvhmv6Tn37rq9v4n61yqAVd/JJXgeFKxs0TTpLAI58juupfciRiEKNBcvIeMhsBIA7w7jCCXcpdwCGGyefS4oPELy/I25zI3FKgdh7ZW63haEiGZ91X5l04HfFqgyoc9tK/UD5TM0rAvWqN7V4S2GvgnzOGfkSjAdijyazWRyRJiYIwEQEdg7gAyDE8ZPnxLy/ubmJm9u7uN9iaMc1JLuBykxnacYkuf695oktYQ0xBLETpM41CZJQBPhaqHNTTzYZuOwFBpF3wo2L3d65ZIi2YJp/SvZR3rAzM7XF2wBXWkA0bUxggF2iwu9xT7s9TFe5sfqa8aOAkaXkZ9in9nSj1yChPTubyQzG8lQSHHsBQ3oRUn94e3sTnz5dx7u3VxFHmsC/VGxJYuf1q29itbqOxRwJMcCXRAixOpEYz5PWERvNFUDxA7mBpi1OnuvYHwGEBwFCgKhrGS2PVv2liKJKaDleVT0n5ye+G1LGbWOrHqGUV1Rf5yw3097NYOT8ULKWpAA1nWcxni4UE/B5xAHlZbEVg8254Hpq9iW1YDvs1O8ReTJriLGu1hasRcC/8nqSvbLmjXNgBweYRTVxhMkBFdYohiizmfbc5JeZr4DYAmmmJ7InMHGYCJEEhLCrWqsRY2pm88OkNkE9SdI+ZaKAbps1FeDj2lg/To76jM3+xqqH7QDDJDZ88vREeqkxXbKY3JfMz/bsCa7jlCtynY9HFJQnOUv3/vt//g8RcNpRB0CYjJsoYJAjC6g/jClUfY9Avx89DjQBQvchgTZmC0BeOp9M42y5jPPFMpZTsjl2zfLphfafjdubnaSAtJ8gGoMV5G+yDDKWYREaoTOiOPCpRuDgBpYAQg1yWakmOq6AmwNnfBwH/3OwjVyliYpzQbgGJKywdgPZGMa6P4p9bxK9vpnBMp9ZAQoPbNej2CKz2J/UB3G93cddRNywOFjocjOrJrRMVDIt89hwiG32KkInM4g8TpfFFlHF4QKEZiuQapbsxvfl0JvHr602ZUbFpFQz6HK61HukHIb3YvOfqs6xtfPX402SugBhxc0ORgDTSHJ9yFTwp9o7He4EOLYJNyhNx0h+kLKULtgxi5ISq6y7acAhblUTZAPIVdqWENpUalFkYFR0t2SQgFdlJR0sVj2OA6u2Bs/3VbI20/5dLbuTCpX9ciMQ//yhfrtbN9YFjA62EgBkysk/F/9jEUBlxRMQ1zVVBqi9PYP8SRZwq6dOIzftOJyWI1aarXC9gJVxghiZWmTQ1zp4ttr1ci/kGZJNZZ5ovFIi1rIr/t4PEYR6UvWaBnBWoJk7bgbuEuvAfu9vYrV7H6s7JDJbjS+Z7LPluQIHek+59seurbpO7QfesD1nchMvWWFKJyxHSV5NjqFo+i2Rqo1cY5X1VOrdIwbcLoU2pioLaAND16TmFwESGTU946ohdCZPSoYKwjvz8XHbiVqjtV9xyDrpUc8+r/QxQ1jgMIEMqgcZgeRzb0By1cjVhLIO0hguayObxvQNIiw40SDw5KEziSCQ2wGEmfAoSW2TNU3NS7vOW0lxgZ1iwAoMSomgfQRXSuRbDBd7cs3fliV9AAh1S5aem2X1etVemeNYCQMDVqWqcq/oMiBem3WeSSbXsft2y57qp5uM4Iln0dYfd0Fh3XvtpV5Ofv7qV6fauNYG3Yd5tjjK8XjAoCa5ZpCVoDixZ5a/FN9br875WLWOxX67qbFHulxXGxVT06ieAEE1vR1AyPORYiXrxbgWXaN6fFk+JpmYJ3GTpMXAqKRi6qlb/YyzNpxnztjInTLVP02rJ2RfYuMrGPK4rje7uFttUtrL1Caw1C+3clGVuHi8q55wOObed3Grujx/rk5gWkKMxiqP4YwcjQiA7+Lf/dn/HV99+VdxfXmpIJvm8MQcBM9XV59iu8EczwlsS0b9LAhOp8tRTBZOaqh2Oz0DYO2ubq4FzNwnjiB+ZhYLQ5TeOvo4Lh4OCo5RUci9PJMWKuc5nRR8s45oBdEfDeI4OOpzraKg5IVG7huzKtmMnf0dRQaAmf0W9oLhMqsI2LHzIrWETaJNbpB28HQjeX408VrKWkrVRGYygEdK/z01BU+gztgszs4kn1Xsp5puEslmedhHMaE5Pzu3md2gL9AMIDzobGNMkIpmUsrlVVl/mvGdjIXSz6B3iP7QklH2dRIIArxqgO4WAhBl/E6/f5BEc3k2i/nUAfxmDbAkDklmiz0FMEj7jnvaJ+xifb+L9Yr3jNhnLGF2E+Mi+yQApJlXmBHyvAiTquXCaEgZj42NkMtePD0TMAQEwvYBvtlyYZifPX0mgEyt4N0d5+U4zs9oRTHTfH/37nXc318HYRDvgXx2PEQqOoq9jDu5FsxqXJdn0z/WEqy6E7oY+jSSUTGECwFlQm3moVuaHIUDZMg3AlzyNVVsyBy6vb6V3PdAoRaxiOJEu/IqNiMJBMsmh0/qYW3awv1PZssYT+Zxf2+GECa8TGeYs0iOAUyUnSHFldGcpKYH1QSiwuP6GGcMbJi/mAyVuSAN5/lcMXc4h1Luq+NDkV72RoRIcc9QA8OMV61ZzPq8am+RMVGqGe3YaSMZQLRZfZu8TAaWf1rhkB4aR1hvJ1tsEGWFUOUWj2CsIyxyPsNs+6RYUr4HnCUVFzoByPfoyAARVb4V/P52c9Ccpe3Ihjm7hrBySyESWRvGDsOe/+af/UenU58ZU5KnlKKUBjVloy5KTDDBwQrdv6Pg1oE7/TkIkmSJnJknFTxTF5Q6eQDjjN48uPxQowPwYw/X1ymI2eSupVVT2V3qNnpB14lqqFt5OOHhqj+T/tiSV4AjGYbxaRCTky3rnVF1QbSavWfPpG7vJh9kgzgM53Hs0bCe+sGRJKLb01jtKSwb5d+j2B3pj4iUNWJ1GsTtaSywxoLf4qZ0dA1irz+L3mCq/4aBtMLEnyW3uWS/bAFcjWx9L8p4qDbDwUiGP7ETM9ppb5ByGhNJ6cjamAdk4X5OagfX2ai9y96prsz6Z9mml5TrZNMeP0NnnZv6HumaXZRa+WapguRIa114P/syco607nXILrzgmpJ/Nt3hNo49FnTR+bYgtqzYjeotWS73zbQ5r96PWR9gZ7OUq7G6G/fs/EQFAAB4F6dXNlsrsitZbXK+aUwhVJWF3plJ8mZSTFM1Vc4aNM23dGdUoX457mWQnDSmYmgF+QYVDrRgWU9KqNBTiM+pDBibIdPHDBW6fr6QQ/RjTN2GpN0GqMlfNe54iaQUFmtDwsxg4LYvBAzWqjvwdM6pbQtRWVg27FpDzEXWHm7FAur4KVD4nzUeNnTh8ONwxq3tMu63n2JzumqCFb+G/WIST86f6Ws8nEY/ONBIVlHTOk2ZifXxzhVl4JIKAavSPFaug3H9mvr3VABdzEqxIjW3ky0sx1GkM8c+FcjOdFrenhL3POSqTLHgiioV5GSYRgwJ3Ery2TrKJiOUNb5tsqIFhcV11nhpfhRATOxGDSFF9fX+zcflvfrXPK/qjzO3fk0BtMT/TcLHP2vXEMGNGDtJTYplz9d33r5hC5usJkcLaz2l0k3tXytJrNeUwsN9SXN/bMBRl/vyXt4MaANwKHHIurF8XcOoNU/IB2dX6lonsJ9v7qkNK1v11gZNtadILVHMUykGOsqB9rlXEjKTSip9SBODupJ0/9UYZJNm1UQ350JPfUUntF/Jfb/l5OFgsusWP6sxzSQJs1dJT9V/WcpemWGbNhVbagSnREW/H/usXVQZSQcIKgjLM7/mGmcJe/R2i4TzpKCT80OOn/TuO+ws0yPgURCDrNG1bVaouPm1EnvZG8uBvxPJ8iSSKztxB22r+rE5bON2v1LtPUChetnyXGxyZ5ffRvGSZlre2ijH2DpuGdCjzvV8tGFQg+0pey3XuIo3330br159Fd9+/Vex295nmymMVDbx/t1b3YecPXFq79Mmgn2furh5DCbb6I9hZabav2G4UA0Buu7uV7Fek/iwNNrKogwI9zdx2vua/Ky9p7GXoaaA+VMSvVMb6zIagnS7ZiIZFNO0d09mPx/HEwSRBsGDmE3NYLLeSB7TksBlKKF6TuosncfIHpraVolb2Ou996r+MCV6bS293Undgcqs0OJsKZBhB/ZsMaDBtQmHzWqqxswKKBJEjDVzQ0lCGbPZtbKMygXAxNp4z1KCARv9ic1odlvcYHlmdp+W38WIubWNXg8W7hBzGMKzWYxgxEZ9ySIlS945gVlrB1Cy3wK0t2JV1UqB0iEUUnqmoxj0MBDqCyCh7qHFh3pTp8yR+HA0nMZkeorxxMl0Yq7lYqoxx1+D8WIOA/ZV75WtTFxfudI9AJ5J2AiUpwzXQMtnj9U2nJnsWzxv6hbNnjdnvMB5Kh8s1cuyH5MUsynzKj0xklwooMe8VgKC9m8kH7bFmmdSQYmFjsmgEnU2RmJOWC7MuPv0HFMrKWdaExEla2S/cE9Mm80IZOPGmwqonhxrzaC57MV7LfubTapMDAgQ5jwBOI9HKRdXaxPYdbeMo9wLN1YcU3EHVd1xJnXEsiGT3gAu081ccVRfrCrjCAPuGFoiW8l1xwOu3furnPHBP+mmyv6luZs4BWA5GU3EMCN/ns3oOTpSIhGgJ+kxasadE2OsQ7HnJOVOEZ+ub+L65j7ublcx7E9j1EeGu4/V3T5Wt0heRUEJeGMmxZxmP9yQgPiv/9k/PPVG1sd6w+i0LOhIZPSAO42iB8g/0wa+cRFN171y35MTacobXFzZj8VkqprEUa8fE/qrDEYx5W8Gz1G12lqUnETBB0wgFvXltEcwmMGRMm8ATAZ+CMPnLD/1hiP6AsocJu2TyfpngG6THflsNvLFYrKOPZxE3b8FWSkuVwDEQw8X0mn+m/rCYcpO+5KRroNBBMChY8e1idcCpsZxiolfdxoKFFqiRjA3tAmFou+UvFUWTMyFmwQ7SHUQhYGOln1qgA1m6ndcGN5IiLs1JUWYNYyKNZVZQpIBthvQGhB6Ah+PzoR3eKWWKBdwYSu09BSnIk9u24aTFR1gBZ19osg8V1Civk2Me1N43ItNrGJ3ot9MWemmBEi23jDUBAbo4f0lto7TRBbk6SrKAaQGta1cT4BQZYaVLWZT8cEgCl8g2llxwE3V7ShIzMSFGQb+kzqK/Nw8FEVuN21CNKtyAzC7ZE1rzkW1yuAafQjWwV4yMBlqKKgZUKQhQDJiY8cgSZIIr1FtOmKo5Kerv9nkqHFk3jvBQXY1fZMr/ZTBrsZLEmGzYL5+B8zOHrZBeOusysZq6UyZkOxZm7relHkebffNdR8kfUHyA4hmo72Ljx/fCRDu+7cyOZJMmiBFTV4H8eTsaTw5ex6T0UK69+OeYGAeixnZZQNq1Sc0fQINdmQ2kRKdMtCRyYXIEGTPBUpap8ViCr23FEgzUtz3dnEgYEhTIKBG1caWi64VFZaiKzBnXJXxKbt20dKN6U/JivSMG9m0134xSLqvXGGNPLr2voYxNMI5MG4t1mtA39/2D+3lDQj2GPtwLfMVB9MFCL0Xk511H9NKOpndLFBY71PumtkjVZ+VxgFNS6D2d9uUaBpkKcufiZHGFKhAbc7HB3JWBxMFbAdhaVYH/aZMu3WEbti6POT97l3pbM6TrFfpjk0ZRslVuZoSp/Kgfd+C5533zbUouWHKkx9LQ5uMdMrO6x7kosh5Kdl5DlaOFRNLlgyZCFXiUPSqfw+JGslHlVdIRtgCQvZTg66SpDsgZy1vxLqa2XKNnd2AtSdor7CyR9Jq9fobxHbX05cak/d7knMS0OwO26zrc0JPryO4E6PLawmWDDhQhxDMqw+tWiD04iSJkwgFqBjtEbs4xLq/VUDKHtKNW8zoO6/HGQb7UGw4wWX1RnSvsb5cEtnPLi6exPnZmVhAgjOACzK9N999Hb/4i38dN1cf1IMZ1oHx//DhnYCCJJtcbxBMAnQJpBdxGtzpi4BuPJkaEO6R5tmIQ32XZbbhllY2DzrFaXcTh93a7sskZTmTGN/dXu7scvyWwUrWWmfCSq0vRpzdbHfsP4AAlFy4R2bZSfVPO1odpV59eCxkg3kBToEbwMpEgNA7m89IMy6DOGxxwDT7pt5+eT0lG7fxD1I+ziFL7WgLwVcx/Lynm5G3MZiDbMu1lVTs9WJ7bAGhpaJZ6868ThO3cuP0nkWCoa9EtFsdEFPavM+GGi4BOOzxzkBSC0Noyahkt7Ctkke6tyKv15fKeI4JCDcGDoCk/U7xJiozTF6Gg5lqVwHYzD/q8Din1WPxjr6XAPFlDMcA152f9XgUZ8u55K7UjXL+cP/z2ULXcXdjebESGsEcdK9J7dkyaWMe+Qy0q/NR4Ju5aTDk5EAl+c0bVKsEp5faXsqlpMH/wjGG23VY4l3gCKbREm9Ak516xeShGIRQ0fwArHVqt1OFwVZWDrQKjU6YLwIKYfV4hoBWjCbpHZl9EwWccQfFJMj1v8SqAAcrz9LRFBf+jtO9dkglDSz3ZI5Ixjk0aJfxo0q2WIcYP1HHuYn5cqH2NiR/ePC853FP4uQY69W9QV26pQLQz84WAs/7HbXBJlb43EHvIMmoPAeIpzN+Ib7Dd4V+keX2z/5NjDGbzsRmw9zBfBI7kkgSIOzhCrwTmLu7o08lPUXPxBYzy7999Srev8fc6E5gcDycx/r+GJvVMXYbkqawx1Oxzbe3dwK3zBmVvvy3/+M/PI1nI6kEGGwG1dpcB51N5joPhwqU2aqHNO3MwRmrT1AyfNmPg4AdYKA+d3Ic3ccUg5rR2NLS2TwulstYTmaxYBL4pHGhNotMMsTKvadLoNgo9pGsfqiYNWlDnpdqagiEibizcXDZwbptga1gvbhac4VUTko/TpaBCYaElFYUpz5fEzWwPwEM+W/V1lGHSFZ1HMfBTIc9WUD6Jgr4YVwDw8bfMqmhcDjBIEzicCYTGx1SZB8E/nyIW8pGgb9Vyqx4Wy7bDKfaX6RRXtZQVsDhYuqGRdQGQ2NNbwTG02a2qtbNDnrtF5u1Ds1s/FlMU0mNWnOXlM2piNjMHeNNZgUXNbIsgCwFz2myxObGvRgQOlDgz/1+o4wg1+6hbZlpAnINs9hlAGE2u+Xkl1YcLT834Jw5h2CBQmWNpN9PK3JloHikfkYlEVPD004jYZnt5ECU3PSEIUcV+5Y+u2pzZKCQbHRJlVloWfxrpteHs/F/22qg6nk4nL1xUwdQIMc1Eza2cLxHgkUZNg5WmciQVUwbCSQXaPAxDUCCg6lSAwL8fHR40mwZzf92Yyvp4biRYpZEVEeOqRYf5so2u/+jpiagmoBlyxp15lmAsAIc1URs4u7+Km7vPsXt9WXsjndxHN5bwjKc2MkWl7s9ZgCLmE2Wzm4NZjEezWK5fBJPzi4abZtkU/n8au509yvmeslUDAhTIpPtJbo9Pi3Ba8FiMU97mOogwLN4FRCl2ZryIAXTCshTvZDApF/OEgUyiu3NfqTFiBWQaVi6Dih8DAiLvdKSSGpGbAsAI1fKYxBYAPN732/wVYchZDpmAkh7fLV4KLt7AnglSx72nmuSdPkhXZljsdza13N9NHJuazxzD659oUBo1cd1kW6dA8o8PeD7unWQfRQZuH/m9dRvVjKgmLUu+NY5UP4xHZD7PcCWyUabmuxVTuEdqf6kZj4vW4C5rqT5XtfNtvAdgQ31I94LKjHbXKvqsU8x2J8sLSIIG1Pb4+ZYJCFspOYvs9NesiQomevMValnCI414TkHCWDbFikMCEHPPo5xh/qnYx4mlqrDrGIkQrsFTNy0BWh/gcFEBWO3Uf9tlkvsX38g0zmUQrDtdiAPsRAK0KkrUh0gSgdkadkAnvOQbXBLiYml3ZSQnCbpoCq5txOArt323jCduJ4K0EO2HeaFJu1I2pBS8oR4BpLmRcTLFy/i6cWF6tiUIDsR+K3kOvonf/K/x4d338Xqzg6QXC8OoHwO+6wcGNUrD/kjJioLwv/Yx72YLXsEAFxPAoI1DkqypNGDlwmar3Wc1Kqjammd/QUYqFm74ikCaJvrWRbrWAYZpAAhjpgoHFSj5zGoaqdWEuqd00ZjbosFwKl9dDgxsJdDM2dYv6cm7sz6+1uYMscYsHCcrzyHksL7PWgWD6jjfneBBIwaOZgUJH8kY7k2yUbFGhbYsINs+UcQtMh8h5grGSBP8FpUqR9l7kiODECDFCAp6zIDmDsB5uzlCRjF0RNZHgH7bDaKxXKqWkxAhs4jyWDdOkFcD/e6Pag34f39Wk6hMHasK+Su6ufdhyWa6KRAYqosBucIxkdqcYJSZhxny4vY7u9ivbsR20e93osXL6TwUeyUCim2Oj7r6tO1nelHzC0cNf3v2n/VAo4kPl/Z7w6QCZtmAN7WrGmedfb1SjJ1HUCdHLUZm2v8bPZn4FX5ptZUyrXAdsbnF4aDidap7qOp0yuXd/okus0MjCD3zNwaqGyNBI6TQbwOJpae5Z6XnEE2uTEgJFkCPmprlD3Wjp1cPpA7ITGhAGEauVBDm8kumf7o/ZzswPgJRnK6mOm6aIWieJWz7zDUvAe0W+ruOkV8U56cz5V8op+kmswnM44xDODTcZR7N3Jv7IWAuPl84Zj3TU99AAAgAElEQVRZfhy8Dt+Rcex3JJhOMlZirsFGS6bdH8eHj5/i8vI6bm7uYz5bxsuXP4rzJ0+0z//ir/4q3r19H6vVVjEUX5s1eyQy6WlMho65Pny4lMEUa3gyHsZyOY3ef/cv/uPTbDnVgy4wyMMomWUXEFZWQVkcHuIRI4hR0xOHqQK7p4cOg6HMsMEBGTg2BUxNVCeAicRwFPPRWMCQekPYQx4SbIQ+tw5TJsJh46y7agwBA3nkNzIfh+FWGhmJixVIyYtdNF0XpGCxaRhcvJcnjj6TdSylhoszBZwECqmls5SUL4wj9DM+FKA2IJguIFfsIockLCBMIRLSgZnBzNTdDRex6U+ybtByU9vWw1zh2ARDmOCNqEWB7VhGN7yf+0UlCFSw60advF6fkRb7Yp3UgKPNEGtzzXonP69CgykJS7DsPC1D2ZpxWNroUbKux2DQp7VZJAC9zHzE3FkKyRM2sMraE12XG73zNhsef7nnZWFvuU6qZkvJgIMlx8lwKYucDk36nL6ZX7Ie1ZbDgCbrUrMpqgNJL06zdSVZcqG93jd7wfBQm/CUwu8EthqvrGVo5cdVpZPStvSc7As8duqElGRpe+15oy1XU0uHlfFTQ/Oa3yWJyh43MgirCkXX28jj8rSzNh0wOCLhw3yyBAegrjWpXkwAQksTpiPbPDOMMjpSf1AHHXIMzuazShKkBbmCTw52nmTKpcT4ITuiJhTZhLL/h3j3/lV8+PAmrq8v49hbx2i+VwYUyYk3PBz7yJDRkJYawnFMxos4P38WF/lVNWIKnMq0KPf8pu5UEjxLblOFm/40KYevzbfDvBc7W6wq9y+GUMyrk0uMX1feXDsUYLh6kvKBnbb0edYW82b2vUCTAYf3MWO8ko8nUFASIW+uAHn+cjGHB6kc2j9ZpvZAIuo9/BFuyfep4I8P6rZ/scwmmaA0a/A6TnfhBKVdQPgQZLWyZxI5Cqg6SobKMTRQqklUtUoQ3/JjaJdBsxd0vrzDTh6Rs7WA0E+vkksP/12gKYUZzQNqSgzysx0MeV0W6BAglNqgQZLN623yk8+vucK6LzPx2irLQVmqFQNCKTLSOKUayGv8YJN2rquBuVGdmEwI8vdT3lu941xfDlBMhlByLQAhIM1XZwYm+3bl4+Q66AW2Pro2zky2143Sdro3u4STWebzCCS1b2QNy2oDS7C39L3M39Q9GuCIvJKyEeSVZvsnI4I4A0IxRgoKM8vP65XYxWNBGTG3EuB5TZBR+TwzuE0wLXCxj/l8KkkkShB6+V1df1Kd1d3tlXrGIfUT0EXuNZ3GT37yk/js5cu4eHKh95Jb4molyeif/un/ER/evY7V/a16xFFuQO0XQbOcMzGAI5muNg84ps5jR1+5AzI9Nwjn+0qcZTsHFqWMbwR809CPuKYUBrU/6IAyq6pej2JrKRHwtbtOi82Q3rp8z3I8u106kPZYpllG1rNbepkJx3TtNAGcDpRyUyVI3bmnXO8kho9r3awsfeXLQb9NwZR4EDB3XAUg53ViHXsYgBzsqjlHMkm8xD1tY4djKwRARn5KSikj0ZNLPM/Ka8bJev+vFleZemnHMsiEzat+1nIrrlrSatVlSTA1Wv0eLqOjmM8nMZrY2MOslA356rVMT84n5ISqU9vZ/V1gRlJnxtlASJJTYtaArQSIIDE0GMQIZjE/j812FavNnc6E+WwWz58/EzhiTMQgqxUKnwco2uisnM+QH6vrWpO8r8QaZyOvR54Ki5biowSEThh72zczWLGFE79uR6Ukp37HCRZJamnInq1R5NpZe2qWO0jGnoDQCRnPa8iYSkYpliIKUJ9ym+W4RYlNBMVO0fNwgOOmx0uAcIss1y62XI/ur2Tl1cphCFB0zV/jNaBEgD/VYWpHe177rpILrVeE+wD3m77ak9lE4S2MIe+kNUz3gX3ICZVnpNpnSuPGo1jMqas9qJWJDJWS/eY6MOSsGmPNGfV4L9fbiZJrzDn1A9XahhEcxPquH5efPslRlcTRZDKP6f/H2JvvyLVm2X07MuaIjIwcSN6pS22pYP2hx9HYfiDLEto2YOhB1GqjX8IWYBhQD1XdNdy6l5dkkskcY56M31p7nwjeasC6jWyySGZGxDnf+b69117DcBzvP3yMT5/u4+lxFoMBYMKbGAxxuj2Lj7e3MZ8BdrgxB6RAE3s40ICPottGF9qNu7u7eJnNVGeO+r2YAPb8p7/6nw7nE+ISGI0yHcyFmNPBOgi5pnXT9XBTIO9aQnq4GCB+olnBzZe+a59IoMsmvofJX6dnowAOExvJHGI8yGnh5CIuxuM4Hw3dOAopOIszxN+rmVAzjdcqsFGHmCcWdQD6cPdBFOT8daE22NWxkMOitGqJejyQC8eLpyuQMo0JSnPqaNogtNEzGBfBbuxsDCOrfB2YNJA0jPy7+jUniekAZJpZK57ak1iccZiaG2xhGGgr2kW44a1YyyWLh8vvaXsgJmMcW2kU+Tc+ZJB/SaNHQSRDBg6brkxhWEwYAcUOoap/Dr/yenwmEDgOWZnHyKzHky4VuGq8cjNOepwa39wY3FGxW4MO+V4QcLrRAe8CogHzmqL3GCuiyVPSk/fkPIp6mKLYzK6paBLpB3kQE3BIAykfFHop6IvsRUURy+yv1Pt5xJ8ItaZcpmzoGMzCzKhrHjq+ULqwoilzMIG6pclOUUUb+lwWtp7+7BpKMt+L82ehZaefryZGRRljM6wiVHpYHXB2yGJ5aCrP5BW9J41bq6MNB/Mnv2uAj5X+rUERF58g07JpXxvZpAlE4G0EeaepPV/cStBYDqC+IlO66QDMRpWaw047CDvW+yI/SjmNdoJjs8EZjwOeHC6aQjb673/4bfz07oe4f7gTVeb88izOR+cqEKEviM8uFzM+ByFBvIeLeP3627i5fK2msArh48SyJpdoVlML0bjhJsVa7XQzq9E9KDdFa8JyACrTGF97mZy0kMYb8dQeUdxM3ce08hdVzwWQqHpxiEEa+5j+5LIlh4mpef7SpMiAiq+flvAX3VtFT2RzlO+laiEawmqL3Piddn5ZXv3856WEvpq5BvFNS/CiRltvleAQz2fSB6pJOzZrJ81mlXT1uZlkoz3MxsKgSTZHP5vzVePm93Uap1ON4VHa4Jc5bYXzsx+g133phJq9dk4j63b61YpeeRp1U8ZPdf9KLlHTu2YS9UcTwvzZvokunCp2StPCnM7tqrg17VkAQcke5NDoRlxskcxP1XRstXVQczaENiGo+52Ml2wmdd6K+ueMXv5dAUI2TbLFuvJ7Nfk0XZyiEEBt16bZcyYwTSRNVwW8s5i3soG32x6ADlonF3wYtizkjt3BUE7Zgj0VtaYVAjR1RZVSXMFmI2aRDRfcDLJvuSE8yUzVujdFUF80hF1n2zG5GQ5hEjimBKOX9WalmAjlBnbP4uXlMe7uPsXT48e4//whPnz4ELOZUX4meOTE/fKXv4xvv/kmri6vfL22O+UGvn/3Q/z1X/9f+j5iKabTCzli0sTweXnf7Kfltsn+De1NGrM1phDH6a/NidKMJ4OiCxRswMLtIURCUVNkkNWFa07ARM9DD+WmkIkx5hzQRCmqVYi2KABtsFKSmYIOoTNqSgi3ZMv7Z/KcLufp4qz3zEBEOY0rT3qRJDB1onncd21SIQqrmwAiIQBJPP207T/XiXNVAEqb+m8f1Js01UwKy4CG13BEQ5qF5X6hprmH1AaqLZ/ZwLSL/dyXC8cuRkpmhvIOkBzUtEmSiHxvon5jbiLnya2iMXDU7KItbO01lUIbSeNnGNB5lkgb6vMWaEpD7+ksNWtf8RBMlTZb3FzX0eluNbnFyGYyvojR4Dx6vaFiyBYr+3BwXVlXDCugNdJw4CKrGDYFp7fi+uomppPzOAQuuG6Q7AZv+QFbgaLFZIoEKGtgxPu0sxRrbz1qiR0zcvwq6Ygnfqwr3jughvYeafcsKTCN1GtMZlNq2qjPM6LIp5niPgBseH98j12kAS1o/lLmo2+y8aOBKjeENrECvPZe30xCKyMQumjbUTJF36wpYVaePn+1RirXL7O5oZ8n8OkytRaSf0uUBc8r94GfbXkLdcmZ1iL/VZQbvii65nti5V48kZWxDuB5JzoHGrOiwWcMR+lhdwdN+p6fXmSkBO0W/43lvBOzp7O4+3yvdTgeX8T08iqmF1fx9qcPcXt7F09Pc8XaXV1eey9XfQxAxvvpaT1iaIQjsyjiw5GeB57Xz/ef5XRMRireLmP2z//0V392EOojS+HaPFKfk4hloQo1QRSlFHebHRfJYnG5pUr/5wkR/1sXSUHjXkA6SKV32IleoTB08mVUNBBbgQtmTw3i9IIwz4u4wHUQrdTiKVpsXuJQ0pDu0ljEyFVtDjp20yTk0O/C52iaQTd+acSRF+5knu2/EwMutQ4nNLICqk2788F/pJodBc6mkSWSzoVnYcu9NCd2OZFzk9SKl9YwlkRjYIagTZl7MZCNMY3nlsW3g8LAx06tSPRidzZxQ7g/xFrBrYdY4SC2xWWIjRwaH80lDxc0UzcQPniTDpt/z+RTVDAmoCDO2jpc4ApJ3qvDanSJNVNtGsKaR8g8woXc9rCNtXJfasZxDAE/docJS+sQyMatM9QCVnwAjVFywe00an9AiXF1dezopCm0jHpc5O3QD+b/eWp8pDbYvTaDUTk0Ze9dBerRRdWTNhcgZXwkpFrGNzT5ngyW7q60VDSibgaPtExoUBgodYSa8nYTqT3diHMaWhEWFQC9oSE8GOlttRE/WxMjTQKImZ6bfgy6g+izZoSgoxl5sVAY1FpNpZ89qDnLNRz5hQonNmZQN1GroHDIQprA4n5Mzy9jPJzEaDCKHYUXz6rYuTingYoncscZynMuCpNpFxRSEmOrqKAJXcT3P/4u3n94G88vj9Hp7mJyAf1loM328+d7NYS8NpsuqBaxL+PRZXz91S9iOrnWhgjyTrFVD2FD68tC0RhGQsnpEss13540/okj2ZEuHX19ayuo12J0rhj/Z7qmn3H3fMfGXj5nJxmGLMehTJCOU6I6mBqd3s8ndomKa301oPdx6uVF0/y/5v3oT5LN+482gnkS/lGDmTQxr9MjbVTNSZp01dmYLU6u52zBTg2sjm8417bf5ykNFsBCbrH5526c8yPl+29+TE3zMpqlzh5TnGsqWD//+Ku3GVu6nzqhVrNbWsUmySQbp3pu/Xlzr6p9/wun4C91xZqs6oeZ+mr+a/6akL30wdYlGDxMh2EY3s7EO7pea3/OBsjvMSOU8iwjGBDvt6MbdUNx0fmqqAVoTzBI5PiHIyLPH+yAYxSBDMrSMKoaQoGI6a6rfZdL2LVmiJqgCmN+rmaiYi7Y9Ivii8KDhgzyMpphXIP5mVAO5brdoSCBMrfRoakQeiim3OOMmXJsi935zgg1T3BCDU6eL5J7pL5awFzQ/DkUm6ZOcRWBpg2K2TJGaNaYEJLvtlnHfDGL73/3N/H27e/i/v5B+iHlAROXNRzGm9dvYjqZ2gSmQzHl/ezh8WP86lf/Tzw/fxaz4uqKf0Phj/MiDdHage0U5TlJZi2tlmgFTyI3TnTGmgbLiCu175pu+pq2JW2wfpNpihqlpMKKWkuhL7MY67iZsigIXloqlpyZKWoIpbk2tVMLNE0p7N5MTh8AMWH3UJBtrGEqHg2h9zDHejgqgtfHWfJ8fKU85afHJxvRbPcqTHkeDCB4P8WkR5pDzo7uXg0h75X3rHgEmpeeaY2WLDGQyFzIfCZbnDWami0NCqSzLe9OTVGjf07OhmJOkKpQV9ndWwYxTMflol3gCUUy01NiKjIuY8+9pJFKgA+QU3E1uOjSENqkxoME067NHNhJT8faeX5+isUCKt5cxjHnk05cXo5iOj2Pi8lU59tqtYvn50W8zNAGmrJHvIQmhAcm0zSkS4EmuneHVlxOrzRd3W4XztOEFj1g0krcgj+LJtaaorlp4fmV1k5gp3fZ0z2/mCmn544cY9N/AWoq762yqZ3dadC0flZJzXg9TTUxaWlkFQZHRAPFAwFtrhiI6QMgb5D0+BCQwX1wDSH2QtZYWr0ZaVKuoZV12WoDNpTxnWGr5oBp8qSTAJdZgTTZ3MvKRSxqO9+n68dz0Ena6prpnPc5riX/sXfYvMasM0fdONFA+ZpWqeh/uyEcZQTKXnshEz/0pBi/vLzM4/lxpt9z/Xg2eR43y04sX87i8flZdSb1D1+j0Xnc3T3E0zPxHKydYUwm05wqb0WRNxUV0AUd6UAJB9QpmvAmHXuW5kWj8Tja1MDLRbT+j7/6t4dyKjI1zYd18Yk19cpmDjoERSa/mmlQrpjJ1dUGX2gEU4a0Z89sHC7S+rBTgZrdlF1FJaqzcxaPL/EIlxdTIXU3V1cx7fditF1GB0SMNwdPmQ0SSqKaT5wYTQM1BSFzDqEa9OjoKzkzG0IWxUlD6HwQn+dqOHjITx+cpmjKQubESKHoNOL/aoGlKYlQQVvCq8FKHrVUEzk147fLfSc2YQTlDA56B4c2KLxoBKGZduRmqoxEPra8N7qx76BRwAXVjSIN4RLXoc1BcRhrxK/QhRo7XTZ5uwSqYNKf0wCCIHdjr4Br6EIUwlnAZPMIGrjf09Dm69dkVAXp0T2v7DU0EWZTk/lKc5znVCVBz5MpgKa8WewJ0VMDmxbx0kyWhW5idaCifInlmsJy3MDSUEFlPAdMbjBC6wuJb2IkhI+mWD6jKk6CeGV1ntig9LK1zbCptTuxKwe8cqYsgx/9zLqCSRmlEad5kxPbkbbjiWA1hyLRmpom/ZvfM2QdJq0WynOYJiWIppcJHPSk7iAGnX70zgjTpRCcx3L7EPPFPObw7zGB4Y53fLCuN8uYzWeiPLG/cTCPz4cyeepqR8NsYBQ3l6/icnId0/NpbBA0b2gIiZfBBattMT3FisTSqb1M6q71m9wHLNbv49Pnj/HT+x/i7vNH6Xn6vdBBiYaAJQJ9YbHE9Y0CbRAdQJHWQIUHDeF4PI1+bxT9wVh217JfyEatCgSmyPrzouUKKQOUYYK+9t6mic1RpyUDKproLD5ccPvQU7OXGXpfgD/JQ83WP6ftqbk4RAwo9FSl2EW5IBF+40gM/iw1PXl2lb6gaTibE83Fy7FhcifVNEe5l/zxYLC+78vv12unka5728xiSmpNNYVNQ+gxoalYJ9O9KgaO7+xI72wmj9n4dWAqlJul9hS3gzn0aQ5v258fm19N5JtpYqHbfi/HoqaaRP8YtELS75w0ur7g2bCljrmas9ozBBZ+YTLjOB01bZnJ50KkKTeSKp7j36ahzElv/Vu52xoMc5FlHRyLxg7A7in1s9Uk+H2KgZDgJg3c2b4VnZ0bPtHik/bMe6QRonmBtqmzXPRtux8KEDSfytbwagiTjSeDoJYyqEyxs5GMx0628Jfr4WKlxgt9rwA1Gah4X+d6yIIe/RhaM5ghTAr4W3TEcu5zLi/TKNGhMMmSyZxpXUxBuEAV5oypTDU2PpjTLbQpbFM7qOiFpT5rhZWzZjSt2+L+SWEMa8GTANb63/7tf43vf/9rmSnwzFEs8SvPO4wIaFx8rn6vH8MBk6zzWK5e4nff/20sFs+qNy4vsfvviz66XM1tOmEfbk0JPD2hkT7TVxoeZwFtqNLGZaYa2hhEghszlFLpzp/xs0s3yDlJw8z0gYYQuiPXhj2UIjZr9GwIE+zJaZllDby1ZCKlAyS6Ns4R1R+q0wweiCXRddQE79GmMjaX6vUGcX35WuuCxpqCFvDB+nM3TXZPbUsfJbYFcQW90JcD6TGcIZuw70lhTrmYjtBYQNdsADTcIPcbTWoMfuRkPA1lHD2V8o7cx9TYUqCr+EUOxaQJwCIlF+JcCnbRurQRCzr4uRpCO1262NeESw2hbf71c9JkRmAPew3Xpd8T9ZhpNGvm7GylM+76Zhiv30zj5uZS5h+bzSHu757i/mEWz09Mn0IsOyan0tORCQhlFdro2s0pZ9r5OcYhA1NdMz6BBhHzGHtuWC+q5rZDTqUdZuUsWr4ZtRc2B8qR6aKYnmS7+DX30lbStBdLQo7vSR9VoH3ua7pnqb3jZ6h/kJM9lEo77HJN7UZK023zGz+X1hyXLMYNp6eEuRk2NVElBHj/9/fgMiojxNQca/zUGFAe85bFDNRBaTBdE1A9Ny2zpdJwhsZeetiTKaUdfBlUUEc4eoWcx4CRouqQa8w0zpWiWEiZ0X2Q0B9aqKnAPC8vz7N4fniJx0d/LecwDABVWEMjrZPFyzaeH9YBBZ9NRPtTz+ZUsxdAr110uuhxh4rqktZytVEGPAAXjd5Y9OyR9mQBIqzzHPRRI/Nss34O63UsHx+j9b//n//adVUWOd4MKjQ3g8mT0ucCELqCedWIZ72+7BZWcQYykuErNQJcHT20Z2exgcpX3HdZuOcBC3KAYJoMKkIpu10FwWIFfTMexTfkxKBXZBLBQ88doZvmAYCemgHeUBZ5CIRU0IxpQ6hmr8xPTDtp8uSsbHMTmMH1PjRdbKh5LPP+qiuycqnG0c5xFWZstLeMLKr4aAxeXBH6ECijLU0WTfNstaj6e6aOSrPIIVVU1ZY+055w1jzsi56KiQ3TRKy/1RgSrCqjGtOBDmeDiLOhOTlq/GgAs+lkI+eroiHy02MSsNuPYrfvqHDQ5yyNot6zkRyvGa8FHjya/sWeAr8aHiN1HEimJ9VULt3lhPLB3sg8yqQzecJaxUfSTGX/X5lwvo6tnBBKJ6NGxA2haaQuMCpPTu9IdW4eclVcpZ5CuhI1hGT6OddPhjb5PrZc/wr99MAom2XrFmujKoRIKAcT7fU28xT1k1N/5OLG7aCbQLlRJW6wbWGsZ12ENCId+eh6U9rt5D447PXjDJrwdq8coOeXh3hefIrFch5LKNxC/TvRG5CtGTpcF4luS5Ha78RoPFB2IeUMtJ/RYBKvb76OV1dv4nr6WhNCFW5ywSILCPR6bXe1okprEuINeHQ+EsK8WL7E7//wu/j13/8q7p8+qYCiABiN2jEekj1m18rP9/c6KCg2O91hdDqs036Mhlfx5vV3Meifa3KsPCdFkJSLFMAAZjjkavX1e3CAol9RKOsz76DZmPLrqa71DGySuAIXodSHkSeEDiO3ZYupkzUvM/xXeosCPTzwOUQ/AYuiDVqjkTEZeRBrT6lmUJuI0fsjjTOr9twrag27ETseeAV01Pn+30UZlV6DH1Q015MGM/dzv7eivB6pml+iyz+bYuabcLOSE38ZlaSbZfV6Jwf28dqmvVc2neVQ3TSPNZXMBr2oT19OI3lunff1RVP6s2aQt9k0hBU4j8whqcKlX4LyzDNGI1fXWdEAaa5Q2m2j5Y52KPZINUv+O6vhRbESAGrKUk09pdsS1Q+pg6e0ypbMSQ97WvvQjp6Aw5r24XxYGiebwQxlA890PeMppDlL6KE0hLwHDRwooq3NEsskDWn8v/exgkqn20tTQhC3J03QuUD8VfCVa3LS/Hpke6FMkFaZaAf2V62ipvkTswd2R+sQw0FfhXC5l/oaH89an8BHUK0B2ioXNO3waQjLbdTRDR7nY1bCpFA5b5pKtePvf/3/xtsffydjGT4LhZRcKFP7JIv71UY/b4Tp3eWlmobbzz/GemlnwYsL8uK6bkZFuedacf8c+0PjCWV1vST/y8W03aQL4DA9Tvc6m9yaWnHG4LouiQZ5i4uFslqpvUQtBAUlxxmjg4OL/wGmgDT2ipPwf4U5e1HmuhTlvTIGk0Ysmqa1cAYtjtN9IhiGIwy9xrp+7Bk0kFw3TFHQfd/f34vmhpkOUyBPdXzm21xnpGZTdGE5oFJ8r3RO0pP5LKDIdYNWjpJQ5PQ5KDF6e0VRMVmSEQlSoHrDuY9yHSxlsqZT4PWO+8Ezg7Ff0fyhHWJkYm0j74Omi2bKzsFcV96bGxrOmeIlcS5KbgPtEW3bkugJu7LSLQISMBGlYaNxGI4jrq778ebNOK5vYLxN9NrPT4v46e1tPDzMYzaz1h+66vkY8yHOH17DbD2GG0w1lf8HWCkvAAMBTHJZi4AWoojrM0BRRkd4puaj6KieuNtptc6lWhcFVJV8QmdnHjQCVXIqVlIKZwMyEavpKGZEaw+LUpeLRlj7nox9vP9z7QxUOfKlXH4VOyEqNVC+KayVN+wzNn0V9Bxp906NoyOlSl7je+YaUed2+lkU+0P3Mh9D7yXOifS6XkriwjXA0MUsJIN78p5QQ9iN9e4hdoeFNZIpa2nte9E69FLmAp0azXJO/55nyv4j8oFnRF8Lf63m61gtcVEFTEHvPI6b61f6ur6+iXdvP8QPP/zYMOVoBE2jdXwMzL9yMCbWhr4MsEL+Lgzjul09u+MxZpe+7vMVaxPAoOPcV4y3ev3YM919fonWn/+Xf3VgfKoVkLxsb2C+CSow0nmttBOyjOah6g0alL6QGxlQKLcIwTFaJYSxDqnUgyqNgp3RVHQrVySD5inMQBHpZBodYiemw358Nz2PKRlB/b42TE0ytptogeYQMdF2xIUOA4WTehojM5VEddUbNBuJf19TwQLhWSbgfWy5RTGt4k1LMxvCshJw3cRixma7GmkgGl+7mq6WxrEKy2oIO9tNEOGhmUHpC2WKQHOIXRgFMAd3Ir1QT/noQkZA8LBJ7sVZm0gMOMxneh+bLdpDin83qmgdt9GPXRBf4IZQjaSmjO1Y87DK0dSIl/AyodTtWG/HscFdCb17/Uw1kNxLT0GbCVyuGd6fKaNsqKZcQPSksXUhlY6qsjdPWg0oz2btZl+fM6m2ujZpMVRut/ngq9HjJxONkUeu338GSSfKXgV5Ey6uTdfrxEWLi9iEcfMwwInKzUdNC3mRrYq14t0njZQGo2kgjFw5d6ZlChZFRxoOcC3kDAdl1x2rAYqmaa2BBlqetJUHvRLP3s5f0hMqcys02Qd7Z2kAACAASURBVNuslrGcz+P+7nM8Pd/HYv2oDDBNFzhIeMZ6dhP2IcizCQXH+Ths/D0cs3i/B9DySXz1+rv4+tV38ebmG1PcRLnZeLac03growTRJFqIecA+Jhdj3deH5/v4h9/8Kv7mb//aYuvYiRozGjHRwIXOeUJPz0+aXpi25MbvcAD9uojrq6+j2x1HC3AkDRHKhY7r1+/0YtCDxnSuxhCtn8wmdhRQACest9SK2sg4Mz45cG0pnpY9Sa02OuxS1PEnjnE5aQpzzXvPTIQ/G8IOyFvmOdUBVUBJtrEGmBKoqJkhB081Ul/o83KRC7I60aRZN1Jw10kh2JSFTXn4xZ/oINYGdmLg0tAxG+j4H20Im8yqbJDdax1ZAt4Ov6SiMnWRHqqoPPlvGmp/0TdT08f3K9OWijGnjMfGr/SFJ9PD5r3zPpiQeULo72lAZhco2eh+EREjyq8NAmz+UQ2cJ2Q+SxLsqrD6NGlib23oTTL4squnXrgiX5pno4Lt8yYaTTyuqtwHVeDwYGtS6M9xRpTLwYHQOmN5kjIkvvYtChmKFscIeFUhJ2ACLqaKmqSaENq5EaYIk8E1odua1LFV7WKprDDr4kuPiP6K1zel0r4BnO8CiQFxe5jLWPtDcTLHICGnjufDofR8dqHGZGMTw3QANVXSAIImqGlexfWzy6UO7ibTcMNEq9PSa6G1YjplfRPUeWiqLqpfnh/j4eEuPn681X7JpOPjxx/i/v5WOh3uGxMXCm45XEpT5+JWn5M95XyiGIz56lGNJd4HIO4UU4rtESbK90Htc4MGeMeUcr3CGIJzuxgqfub0lU7Vbgi9tooZ0qd4F/i61/tk0sNZxaqEqu/9n0bOrBH+jHW4WrmO8GKt5zJjRYT/pMlWupa7tjMl3uvW1FKxBihvMVoZj9R0kOnHNWdKx/2FQeJpx4sC03mfkgyIXikxh66vjGYAKBQ/4ElexSKgK+eeoEtTZht1TU4ybNjiHfisa6dO3heNOOuoKIem1vqL5pnv5xnWvGALjRPKcjlsex/XexS92Gd+GZbwauzb2rvLTElTfdfHdq50oyizkyXO2TPpafGcIBAeoxziEwbDMzWD1zeDuL6hUbSzKrEFT4/zeP/uU8znsHnc6HEdaAoBFEztTPpv7SnlBMU1SSGtzJCGNBIDAbNy8qeZTQdPsXekD3UkRWPSWLKnNIU5agFt2GTwMQ2kMEch1oq94GQ6WLRR3aGMpKB5lVdHgoBy3s28TE2O8brYwFCCFsmzQ9Pi9yZQPZldHs1U4+rfFztD5aZ39lynbvTVvAvM9d/bMOcoXyvDmbqvqp/OaAj9s8tojz0STTTPvjyOaAYFRKMfbMdi8ym2h7mcz/E52O+6sVm1Yr1oxWK+j/USt+GIl+dlPD+RBThXcwhFmKm32JU8hxTxsO5sEK+MZRpCtIBoBCfnF/Hh9l28e/ejImsal2LYfxsGC56Asxcb2HOfoz4ic0qptRT1MuiLYrzasF5fdIGg/mKaw1mh1cYgbrWO1n/4z//SI7vUrxQy8POa4rRA4fdtRKZspjnOtsORUQNQGlA/JhSMkdVAFvraJ7oB9MJCZR5yjTfhQjOmZSMkKHE+j9V8LqH2sNOOr6fncTkZy3RmMoAi14kzmkEZzZAlA22UQsLTH5YMs0QMDSw2ddFtOlmazMiOO8XJ2dixYSw1lTHKmGdRgzwcdWwnaJyaAbIIj5S/GmDox4rKaM40164Oa37tb5fRlTA9DWPgNmvCoXI/s79yGphOWVy31W4udBGNBmLuNjQ60UyhgFIQ0UzR9FnDyIJZ7Tqx3CZtVKY3iGb9b9c2sdMUUOia+W36GYvNONYsfEJ1yR2y9DO2FN4NJdWodhXH5EaST2fiJQgRCIrNctgzmFqupWvby8SA14JG099voiPqsj1RZaxDsy26arqU+ga74Vb2IY9m8tpVSDlsmcB06WCcIyJRsYADuVQx4bIe4JSTl4S0L0LImRJaT+iDgcZYWJt2H9MieB/WWpiGWg2h+PugxmgYVrYkb4tC5xAD5QYkZZmDCIc4I3lZ0MqdlettpzhnJdpljEO0zb+Pbbw8P8TD/af4+OG9KCv71lq5nGoE0VIoXywRdxVgLsqUEyhXvnX022gHKcJpCKfx9etfxHdf/2l89/UvTJ/g/lMQKH/UOYiitWKSkXRXOdIdNpo4QtP8+PlWDeGvfvU3Ams4+M4vzmM4IINn68BeDvP1Ug01h7Xdcwlfpbg9j8nkdbTbaJR6AjwoNjQpccUcw94gxgM0GpfSPlIvgURy+IBUCnF1ZHdO+5IyKuc+F0EymclsycZIKydLmohXw89ho8nNl465ChRPsOls76ZZNJaMELH2yXtTzYxOQZSs/puGsKHvn9Cdi/b484brj/q//58/4GPpMfkjZ8/SuH4xC3VxmWi61vfPdYcJ0tTn+eOGkPWXL3jy3Fq3VmHpR+23NE0Uk/Cj878S/zdU2YZKWoVB1cE2zKiJ7+lk91iOf9kIl36OArZQb/5tNUKaAOR/hUZL35V7tXQZ2nMoLPYCNsyAcLPIha6iWw6Zp2BSPefp4qjeP0PUax0KQacnXTvigEOcv+M6la7f4dbkqroh5Iv/TXCxYgGUSVjFb2ba8qzpPe/SbAoql6d7y5y0AKiUmRyAENeHAgNTGJom64aYlDifj6gHhZxvyPDD6c5h0jdXlzEl5409aLcUNa/fhXpOIWfqsmhNa8fPKCCI+9FzDAB7xEKujMuYL5n4tWJ83o/ZbCaqFNeFwng8HOn9URR/+vgh3r79IX7zm7+XkRaTEyY37HVY+bPz8jk0WdqzN3FGcZ10+qWRRE/UyVbP0zqiJmg8aXRgJFCQ01Quly+xYoKYuj1TRrHNL5C4QBM3t6IxKNbJJnhFGeao7kIb0r7kBp4vSRgASZjUyb2QaAWaM1xNzQRaLniGCtquhjBpdxmbUOuyzs9io0CFtNmQnw3eE2DdaDxsGkLuw2JBTUaTwNTPgMnL7EXUVjcMdk6UTl5FOteUwveYjWkaKhS/BD7TYbIYEwJrZKRnBk/rjFw3GxIxVUYXytlCMyuPipwMqTFdEZ8EcOiGkHuqmlQTKk/pk9fQMEX8eW2sN2QiduY1oFy9jPmghqMoRzuqSAAFyC/VDNMQ9qQjYzLXisnFIC6vR/H11xdqCscTdnznMi+XsHhWcf8ZjaH3Aqb7lalHHSsJlHSAHRklCZykvoCmmkyGqn0qYoJ9WbRliv00OCkfA7MUbEik/TAZMhVz4IYwdaa5Z5VsYrV8EdhRtb0YCKkhrAER16r6AzMY0q2zMaRyHqEaQhg5MKUSHPBE1J/P1Y0da79gLWZtoX0RjXEDsHiPVYaxaN+WrnEyn04Ia8/WdLTOaRn0AR4wVEm6cfo+EMnQbfddGwb3YCQpApPv2fo2tvt5DAeTiAPGUq14edzE4/0yPn540q/L+S5mL6t4eVnEeumMToo2XwOAqUH0uwBko8xu5n0D9tlFVBTbs048vdzF8+xzDEfsaUyPnUYA86Kh4RJGT122JjplqPVO/8Q0fb1eOOuxy/CGCSFSoedkMgBe0DMQbWETG0wPW//+P//rQ1sJgGUvfZyUfIFSNydzAlws4nLwFCX0GKbtjBM7b2lzBZVJdIGjdSP7azeDLOA65CrHcM/YmTyODGlEL0YBKiecQT8uhsOYDHox5AEE0YGTDloGfVRB257MDNpME+H15gSrqEKZWeQJ4LEhdPFwiF06HuvvzWk60k7LljmpW/43jnuQlLRQ/xoh6rrZfsVj8kQDi8a4XcUZWsi0/1ZDUpS33FSt+zs+JELwWm6yNY6XIYxROQ4EN07ZrKRukBuPfY9UmJoQegKpnEXFYWBCk86paXgj+lCcxWo/iM3uLBtCJo80AZ5EYnpDQ+mH+KiX0YQU7YEMaUCNPWLH+pbXoZlc7Xdu2qB2qs4/iyEObaKz0gzS6vD6jt7g9zJzkUGPDy9tRqyVLY5VTMHslkajRoHBQbVcYS+9ETo9wE0sUUYaH7JZqlCsYHGJb9PAQBEpXOec4nlansVn8Tqz4JNVc/LajUBlQLIQZAwGto5xAG2CGsx109JIjYzyfmiKKEhyzeQEqKhXfH6hWny1OSDgjT/H4+NtPD7cxtPTZ03+un3b0ssAIg0qihZD0UK7jQ01eok91M/NKnodGkLeE8Gok3jz6rv47pt/Gr/49p+qqeQtzQkyJaOMoGFMI5TxZQfeylCi4NrtVvEyf4qPnz7Ex4/v4uOn976moJeEIZM5dLbxspXlvGbyOpi57zR++wONxCj6vctokf954HBkE+NQAon2gzoeAhRN4ubqJob9kSaEIPmifhWtJRtCa3Xq62gOU9TF4lr5sruJ0TSb6Yrcc6vd99Td0IBjKbRfKhKHXDNTekTfkclM0Vns2KsYi6bZc06cJlu5d5q24yKqGBsG/8060AF6si81i/ikGdT3H3Gr5rdyp9Wy918eG7zTyV41hTltOGkIT6eYTVN7wig5bQg17csCQpOSk6w9Pb9qCj2hcUHqooV2vyvQ5Dhdqb3THzELzJ/pGmVTWfmqeS1qr9BO3Ezk8nPnsI5ipSkc8nmu6WBNCE/BPH6WgDsal8wtrYYQBFcTag0Ji0FRdGCvceWjpY7MbEI/74pFEtuFItHrRzob8vdWbsg0xZT5l6eETMy0DzbaL+et8YysFcTuCWE5/FXshSY3OUlhCgUFUveANZYALq/FpKGyhNWUIN1QIDXfb5oVxS4NHOc8RVdl5glSbLfi8nwU56Ne9NtMCFex3y4EZAFo9QbWvzlA3Ig5lHqofhThPt9asdysYrleybAKehnEmQ8fbuPz58/NNJM4CF8fUHqcRT+qKYSmKDfG1BICBKF7pIG0+cbGIJNwYKY2dg2k+UN7vWvb/n85p7F08Ubdgm6TpnA2e5Gm0EHrpsNt1xGbdU6KyzqgGZRnlm39ubab3J24l1lM66hPkwkb+LEeMnR+h0aML94/AAb3o5o67xWi3JV/Qcbs1Dr2hNDgOCCAaJ45gZbbbBpsQOsvbStTUp6hfocCFdDhTE3iSjpK50eKgpbm3KWRF0gjQJMpczaEKu6LOn+kUNdkyXshRflKOlAmbKMhTRl0XRw892oQuU88D58/fZbdvtwVAU4EJrhBkUaWZ0VOmCnxUB3o61QaMfbGTKz19L4B8St6gXMOTSTREwALM4GKI4DI1MNdXUMRHcfrN2i4aKxpnK0HZIq0mOEgyXniIQHvv5tNMvRM6179OmWUZKMonvODdGMC2DThTEOWzB7ldte+ISAlp2WaxnFPy7lY/WE2VHIxZS/x/7YEyI3aajXT+uK+2mm08oVhodnwqAAzzuMySRLor2te5lsG6QWisdZy3btZdQMnF1CZzCRVU/u3xTSNjK32zJQoCbhjmqG16s8r9bUc5D3QYc8ygGxzRBsG7RSvQ0NaU8JiEEpHe2jHfEZtRE10LkOh9Wof8/VTbMiuPOvHenWI+ctGDf7j/SJu3z/E7GUdoZrSezxmV/zKmcC14LUBk6T7o1ah9paEwJ+zMhipD/atjbJEbdZnfS9O8WJEkG2aZj1qEtEODke6RyvyMdMBmT7BAJKNodgHK3qP1+JGNKAHfcj//Bf/5tDV9KZQzDTYaKg6JxXG6W9puiQErkV0Sp3KgiWVzFoo6UKIVoEv01zMo7eRg7gW2ghpCNFt9eCg9wn5jJiR16KAx3ZcjoYxHQ7jkpyhbjv65M4hjt6QVeimkJ836gz1ZSG+tYpNE5FofmMSUN4JOUkqoxltClW0l+V1TiY85/ZuW1M1F5InVVijPcymMmkwRReToFko6pGCWAWXax7/uQvAzIYR7eGYuaImUhM0o3ySQ3BH9SBgVmPKoA23RIzIiAvnKdqavHSFDpAXqq1WFt0ndFE21YMMbtZqBjEoaceGpkoOpM5N9KST6QguX91AUMtDtdvTDHpCCEWV710ddrECGQY9E1W7FUPCyM/6fl2+Dm01hOQTbnl4KGz4czYb0Hg2pNUmdkuQwa5sdcne80OIVm4e89mzGh4eCgAF8mLg63fORtFuDU0NBKSQIZFDnkvzqkO4Mm0KHEgUqqHnZN1dYe+mA6X7rftyPciggw7HzYaQlSpurn1dNe07o7DKhpCHuXEkTcfaMm8hwLaFo99jPD3dxsPju3h8eh+bzUyvNxyhuaM4C9HBuE40x7LaRpBO4UlJyXSaKeEGfQaHHlTadgx653F9/U38CQ3hd7/UBsa9fVImzjx226WMaECutnuHUov6gYHNdhWPT5/j/v5jfLr7oEIJXYUQvARKCAPunkEstj2z63ghOWoGWR+HFjlAmMuMtXb2e4poNClQKNwQsnFCr7i6uIyvXn2l5hA9JeHB61wTLGeJqRtQK6uybLa13pM2fNSA+TCSQ52cXpn84J4r9WYTOeNvNPvAwx6qDTZdWz9bhO+GUFEmfETplzPoOxmfBtT4jH7Gm6ZLE4QjJTvnxg2Sbz2spwIF4P2czVEfu/6cwgVHwtNusSZvXzSHJxlOvETlep6+v/rZ1UydNpj1GYrSZSqkTbeqqa3cPDeEaVyjiI+IthB0T1j86xEdTvZsznyPGkhR7b8Ii889Px0cTxvCqkp824wyF3uD61BUsmY/zmvcaMIVL+SpYk0CMa/gwHben/IRmgaw6c+TstYUfRY0m0bFbsyZiCxCTZ1RbxgGeyykT5pqrsGxqU4dbK6XajhhffijMaXxfgmiLJoV2l8awjXTDqiJS4fWA9xk8D3/hmLWTpe4MRqQqqmGT5o091Ibz8+soHiYBGbtjHponVsx7DL93UQ7YA6xJ6+jP7S2DAqVaPQ85zSEZ851w1qZZ3S920gTTXD0Yr2M+XoZ33//fbx7987vu8DafBjRELL3333+JEBQ9YrumSlmTBTxKOBza8JVkwdodkllFKUKB3Z2KgpJkMk0AuPaiF7Wx0jkSVmHdqt0Qe88OlP8EnqxBioZTDY1ySda9yijjVg7a68jricsJ9HGZHvPfeN8obEx8IaJGAArFHtPc8ukzUVmgV2iWaY+rJ4nmXukllqfp6Gn+fwUi4v9OfWsTOb4mcP+ucwo0CeJCQbDI6fUNG5V/LpPcR3i/YMC9YThAouCe68z+CTPjtxblVYACHhKtEVfxeQEajIaeArdi8l59DDVOWvHh/cf4vnxxcYcyIvOR24PNFVB42b/i4rcYoIozSSGTbjKIr1Rxq7BIZkcpQzJrIqa5Bq1V97hliolYtgZ5P9exavXF3H9ahxXV/3o9Tl3Fiq60Y3NX5gct2K7Zp8C+YDWSrPlkHV+lR8GjQpgkCvzhobNvUVfT03He7IrK8/RabSRJ6/FJNB7RFqiAU7pu7nkPt+MY3qC572hWAytWCurEZ2jNXS+Rq4NlUWKizksvaTuiq6Oq6ymsZ4IcriXRZ+vfdXCPj1YE3ZDNfvp6N7s9SvqeMrYXJfVVN3fvxOjAAfN0iC7IVTagbwmUu+YALzYQ+m6rmst8MdUYJl97fhs+3h8mAeqmn53HOvlPmazVSwAmtFG76GIbuQUu5xvY/6yjs93T7FeMrX2noA5zPTyUsDRktxK1tsOEGOkRnHQY83AIoDNZGqyzhF5ixxiMO5H/7yf9YB9QFjDaA77g6Feg+eVZx6Hdmu7O7GcLQTgQSfn3rFvy2RDNBPXmj5v3Feosc/72Pr3f/HvDjgoaVqhhuMoKq4RfhW+hZZo823G/EmdS51EORU1eqykCBnc5t+yuVMgs8UaPZMLEuJONgDQTjjZuEFB6aCLbbdinYGjEHQnw0Fcjkbx1eVUTeE5AbVsiqtFbNdML0xTGZz1Y3gGfSSnPNIFGQG0Oya0lC8DOanQW5ultImFrGVnlPu4pwF6TPMQYhGpwVP97QaxrpXQuER+ixfuyYAPBqg50CEbmprQEYtm66CVgYbQp5zeYs3PoYm1b3K9uaa2v08jjNSmuTFLit0ZJi9k7/hglKcr955pFVNI3RsfmEWd1Dml5sOTQJoychB30YvtoRs7KKDK/bIepaivRvaxe8ZFDloSVCJcmvqxa/F9HTWD+pK5P8Jx9sehRvG8N8oGtttV0nG3rbZfP2hK4aJvY7XZSjs3e3jU4Yw702A0lBYNRBeNw9PjfWy5p4eNGsGLc3QR4xj3r2PQu9Q1k/vmDh0NFCt0cL4nTJg0eRTC5FJAUUVCF35mNqJCxKHAqvqFFJs+CqVnvqI4YjpG4DtuiDSEpiarzc3pYJs8qUR1XBqB0KIlBS13Ki0T1dXmJR6ebuP20+/j8fmnmC8+Rr/vYqbbHTUTAbKwlJElTj3tNIfsTmZM7ZoWqhAFzQcp5FAaxfTidXz7zf8Qf0JD2Btpb7j7dBez2VOsV4uYTEZysWq3L7RBYhhDQ0ihQgD958+g9x/VdMrpL5FzUbV6ZzKVAbHa7NbS6fCcM5loMjTPxqT6Wb+6BR1jymEAo6e8Q6//q4ureHV1E99+/W1cjC9UQCH4Xy/XCpAWrZX9JidqlctWD6FdIJM2eoKil9ZVYdI0hGoMj/pas7O8FwhuUkHKc2sal5pBfQEqpA5CmIwLP5sIqYXyoYX5gZ5hA2aeEOaETNfFr9dMCE0qP9ps/yNN4T/eHJph4PV52kxmgVpTNFUGudYr2kdB1Zn7mrovb+1fNlOnpi2lEa4JEvtR9uBJtU60/CT+5cABubIJUzWbBhT8OqZr+9q5Cc0iWIJdG68ULGf9tvdGB3RnUZ5Fhu5aBqerQMmGvKhQp432aRYvxlLsmZ6UANhAlcRJjiLJxWZF5+jvczINBR72BAWaikGZiLgZtD7XLpwCo9QQtmQUAFcdaqjp43bGNcJgIMXTr8zYbEzBitrsOAqampo6sS6N2qNVY6KOQYpCxKLdryzUo76GZ9tGEAl8iA1h8FXU7JQFmIKJjpZjS11RHLaL6MQ6JoOI8SDifABST7G5kEZMU5F2P7qtfnQAgpRFat15ackB7DYwj3bb+Pz8FO8/fYrf/Oa38fbtT41PADddsQz7rcBjWfiv5tqXeZ/iRiiQ2o6gcgtdzGVoZw1mNeFeZ5rAMO1TDllPlHTokBS7XDNFJ7bPRCVlwsr0SpEKfWQBWSfk81QxIwUalw5K1Ltav+wLxBustjJtYV+lSZYWTqwIT0IwM4UhgrkM1DCzFfo2IdF0OhvkMu1TsHsauLFnyJUxJ0YYAKFvh6atQrMvMAtbesUTcXamVtLNXDt6baikF3F5daHmjGvM57cevaczVM1Xmopw7dAM0gDJiAdDnHboOjmP0NrCL11G3Qj0cCsd9KU9x0CHpmk+e9J08fJqqsaea/P2x7fxcP9oaifZaiModulnUSBNM7Wn4XUNYWqgwSqC32G+eMrmhrAxnxOY6oZW9Oger9OT8dxBLqYAJys5il5dj2I04rkkj/A5TWg28YRr5AwDxXb0h50Yjj0MMX3W0/TSEZYjpr02cvorp2AGHNYdFmXc7pv+GUUVhcpMI0fTyLphT9G+0YBfZhGUeYrpyZ6kNlFcNFb57IhGqog5nxllMMl70B6pM8+uwsFZVg2h6F92jdf0T7pr08BrgukJvcGw0hCWIaHOwEQeDaAUe8qNJf+PeZIlLBmaxn1irJD7qNyDpdG3nAT5E8NL0XyTDSAn7B3Uaxr3VXz68KgGvtMequF7fJjFbE5Qvae1ML5Wy430tESuQHfnncrHIM92TIZo2ohAKSosbqEA6dQwuMITPQK1FImLEw4AxyLG00mMp7gc03g7NoLsSs4X7i0RXDiJok18foa27Z8BCMXnGg4BZlaxWS8EHJUJFRIhGSlpWu4JLucibvat/+Uv/ox5Uy6KUwty34K6ETp0m2bR433RFqWhyolSavROKTqOaaqfUrktzjysDbKhxqgztrEMEIMCFgtVzqBNGj5MNM77vXg1ncT1ZBTT8TDO4JrTDcPT4ODiU4H87JNjnq5RVUKojMoJGhtc8aJlILOeR4sOO/+xa/PjNBDN2rEMS22iaI+eQjRoe04Pi6CWPXEzLufKLDVxyIbQ35zTAY35kkLkAkrtptW3ccZYOiseoe7Z7CpyA8pJNmSi26S5TbtFCDCbmid5io6VW2blx9mGXPcviz3uX5sOSBu2m8gdDzaNoCinUEFdhOUI0pixGkt0BkoH8XQQ2miLkFk3dkz7thRRrYg1OUPwmLeTiN3QjaC+OrFqdWKxb8fTahuzzS6W0A40KWwpVgEL36eHpxgOhhLlIvrncMP9rKg8FDN8BxMwGsKbm6uYnn8V54NXahb4orlUbh8aCaGBIMAU8y4ObHRh4xW76uYhC8Il+kdqB0H2yhQi6RAg9csNm4VRHGX96PBmWscD7CZp0D+Lfo+faxpnhxwkrVUMYew+K6p2ax+fHz/E7acf4t3tb2K7e4hWe6aGEHSRHEvCSHG4kifGgddms6EZ4fnaxNlhI8Kw3XZTL8tn2vE8DGM8msabN9/Et1//IoZjNHwHUbCenx+Us4S72Xh8Hu2z89iJUrGQccxyOY+nx7t4eXmI5RJ7dx90dv3y5IzNanLeE7qoqYUWO1RYNIX9CCiiaAZ30N6YTkNDa8V6C8rpJr0AkevL6/jq5k386Z/8k5ieXwiw0Ya3ZjM37XAtinqeKjUZzB1OAEhjLJSBuwrlRu9kiijPKLrinWjUln4myaBpCMuPrg3NQwG7qavOxlBMBW+k5oU3b8d5bnymRldXAc2VC5gNUGkrqrlhbdhx9fhfUd9r6tl0Rgbik8EA6n9sqJqm6hTQOg1+18TbKFYBU542nLIh/B5Op5z83og7RaipO6K/lFmItlU3aqdUUwWir2hAqgH88teiHBlFTCBO74V98WQqInwuwbSTC3F0H04UupDy0pVWU17ushX4npFG7Bc0gwA1BMVrkoSLNtO2OsBlpOHGil8FltKw9u63VAAAIABJREFUZN4lbok8kzSEKl4EDKFzpsFiQpgNYZqMYLbFoc/EX1e9UHNNXdN9NGmkyYRTA0RDpQY5l51Jztbo2exhb+c75Z5hVBIxGNmcRa6Gyr0z0lzPshq91CVpKpaRL0XJ4g2qUBaDYxXr+UO0douYjs/ictKJq0knDmjg9ss469ncocNEML/s4mcmiHTw7W6sYVmsd/EyW8aH+8/xw8d38ePbn+LTx0856XCxqwkAgfMqiC0J8ArhqjkPmL2X903BzHQLwMwxFZ4YGKCluSzHajc60L0AVCl2oWlp2sH0UgZ6UOscdUFN42BoDFCy8Ep3X50bWrcGDUtHW5PlzqEnGtyCjLqMb9B+l+4bKCL8GhyzOQXQ2dxzZuSG4jq9ExR0ntRLSRKsbcZxlWZMlOO1QQyeHQpbtEhou59nT7FczWKzXTpCJyefaJlgkDAhJCphpWZwoX/rhsnX19TAcmjEmMMTHDVYQRNBVIOjJzC/oIaZzTDiWOrcquvXOzuL89Egrq4uoj9A87WP2cs9vqoxvbxQQ8jz9+H9x3h+msmgQwXzaBBPz8/S+SlgHoBXExWmIqZIisIo82w/m3LbHvi98nyOh5ji8PebmD2TXcm12MfF+TCmF5ijDTQhXDzN1ejy2W5eT2M6Rc/FZ13FeouXxjZWi008PpIvyKPTi8GoE/1R0SGtEa2IkgY8Tdf2muiykrfQkIFLqIllesVnYzsoGN9NIY296K3QMQVA1j6ZzLOkrnuKejT0qUaevVuvq/2q9rGkIcs12ZM9xducHAPsddBay23YTp3UhDn9EoO9sqB9XvAexVtr9IFHxlzVvrJ1S1BbsKzAvTSnzOidcrsX9xwmjJ4Vu5Ar3Q58SnRWgC7XcLwm+zDCIKj5L0/LeLh/iR+//xhPDzAHxrGYbxURslidxRJWaFJh0f5dX7+K6fT6KE9BCpUZkIMhIFNfQD7NNs2bhhb9oeoUXEepX6tJV7+juJOzGJz3oz/uKTyevcHXE9ozLDJPPVnPMvCaLfTv0HJ3EAEC2vTajRxIMTUMuRSJ47gwg1Bl4NhSbdP6D//5zw4gllWeVH9eBhp2DfJ/HmAbDZZIlpy57N6h+6msLMRZTW66uiVSJuoAP0Vj49MsqUShs3FsCgMhGdagjAZDLX6KTmIp0A6eD3txORnG1cV5TEa9GIk6QMGreXXsEHQuQb7SMSntHPw4GLGgOAE9oFuvYN89QZQK1zxTYCOh4oc1KCeRCM5RqoDcOjgIvl7FMpu9YxtdGsR6YArUdTWWQtqkKLjhsx5DbmupOZSOJB+UQqspeUrUjbFMBU6CAK9UrDjU3eP7fTAl4prJnbVxP/XmzWdgdK5QY22Qu9iu/ZBrPXRt+OKiuZz6fP0aSlRSo6owOUB/a3skLhQ1TVRAVzGz43lq94bRYuNod2MOUrJYxWj/Ktq7Scz3h5gf2rE468aiPYjn3Vn84dN9fHiaxcNyHd3BODqDUTw+Psfj8ywenhZxcTGNr15/FePRWA/Y+3fvhf6yEnsKO45YLWcxHg3j2+++jpvptzEdvlEBx0gfxy/EuaD85vUziaJYc5TJgENUmT6t6OnAhyOJhhHUJg8E5f11o03+JZPQA1QndD7oNLvSNnAvH54eY76ASrnUexv1OzG9GMX0fBAX40Fs1nMdQF1oBOkSS2HHdKs/glK7iz/8+Ov48d0/xPsPv4nzaSsur3sRsZTL56Hdi+fnVdzfzaPTHusAR2dH87ndziO2C1Ebuzwvan4InofmBJ0VhLgvCsLV1WW8fn0dF1cYF+0V0kyu4PPzY4y1sZ3Hfk1xZ7ODh0eooneiMbFHYADgPLO1YitYQxxUw9EgxhOmwbZRxvxCOsTeKNqdoZrC5RKzCzZBaifbP6/3GMskApcHDdPBb958E7/8p7+M6XgikX89QzynvCaUDAMVpXU90ZCJbnN0i7X2YSvhagvtFiYDTBekJTqLLa5kNW1J9zdoqmRCiureQivqaIfKbSq9jRomMTFsZMH/CXHNr4o5EJWpaYbyWc7pYOlh2A+hovKapjuqS0jgyODSFz3wz/R4xyI5C2YKR9rfPCicUVjaHgBAU8092fCZ0Lxkld3JUvDnMAAAgCKzr4ozSupw0eb96ifnQTpdmm5UZLuiuB5z6Y4N7REppiHx9m+2C9PdpvFO6YBMDDIb1n0VB6h1T6VnbJpauRVnPlfm8jGhwjgGJ1zoy3ad5NBvqxiHfildGtrmogAxy5EGCPt9B7ajw6MZ5NqgyeU55AqzF7PPuCk0Im/km/NvJfDKkUOZzyrtnicNXuu5r7fbsYbymTxt7d3QMBreIhMixxXM5oRkz2TSwjq6vjyXXIP3oniZzSq265XOVk0vpXNkb7e9u87zLYZTS1E/Oem7rW5sFqtYvsxi8fw5DtuZGsGby168uSbEnPMStNsMIZ5vI+st7Q+wLGYASjAq+qN4mR/i/nEV7949xE+fb+Pt4096z4CCyBkqIw56PoVffzCSgQMFGWuBe2MaHntgNXOlW7WBiSdw7O1pkJdsH2mcVce4idZ7PQEr/MwAxnLfmRStY9gnN24iFoTdH4sObBoja1tTCTWx+3h6Roe4inbLmiWmczSCGPuUHoxrjc5K0xBNQChm8Q5ox3rXjudn8mXXyiyToUobp1MDdZ0OObZMRiPGk35cTMguW8VyvonlgjNOq09AH1qxp9ldrDeziDPqPBpzNFeEXo9jMn6VeieeGdYkGlTry8l00+CaeCKmrooSwmwQY7J2DEc0q3sxXJhydgftuL6+il5vGE9PcxmufL57jvHoIkbDc4H9k3EvXr+5iv6QxnQdz08fY7dDtmCXTUw2Hh9nouyN+kwSz2MwOo/v//CHePfuJ029AIxvrm/UbBLqbffzbnTPejaYww1/eMaxrdrrYnIRb169jkGPKdo2Pn54G7PZoxggN68u4vXrS/0dEqeHT/d6BqgJLq8mcT4ZplmS6dOLBRNf3vdC+d36XD1QE1NjYc7RJOj5FV3Wk0gm1uyNPIPkNnI/5f4nJ97j2nVhfzI5y4mZ2BWSigJuAgIW/d40J7WQuWdrQph65CNTEM0g2kHqFutAHQXheJpyGK7zS3EhnPHIhZLS7mOEujEBxZPzrkZOGg5pGp55rA0QyjnKzgX8z+fGTKjiQeyqiukH9HIC2kVr1V7C/mydsbIGyWVcAQSwv7AfdNQQqlFO8Iqs18O2FY/3c00Hf/2rH+PTJ+qni9huO7Hi+wGD9OzjUDyOyfk0vv3mu/jqq6+VuUmt8/T8KG0pQBP6YqZ+fK8GF08vcTG50nsFUIIFMJ8vYjQkS9CxYNxjYvdanVUc2gv9PWDTka6Dy62Bn2J4sPYWAHr4JrCuqRmRA6WNaRkHKr5GLDbK01Yc5PpLjdNRvd76j3/xZwdMXpoDvsazWilFf/Sh6mXgDdvEKU+iTGvifjZWGFpoph6mrV6hkvyaBgyn2gwfzMdG6hQtplGRc5UmKms1hEx7+h0K6a4aQwrqYQ9qaOYL8kBt99FSXkfSrlK5I7LWiXi2cmlE7aIJ4KYwEQI9OPAVcaafhWFE8p/N5sorwhnorBzz9PMhr3zGbKQLqSuLbfF4s9k76oCM5lUjXm5MdWn84HuiaIRmk1b9NlJx8DgNIVMqC1t5cGWlDZ2jMSo4oVllTqQTO9h8aBAcLqow0QxQ1kYgVDqLiiYjprIISy+jU1UptPwsUBfQbjRSbHxYoa+ZvkCD7Paj3R9qUkiR3d1P4yzGsTnrxqY9iFVnGB9eNvHj51n83R/exbv7l5htI7rDiZrC2WwRs/k65kviDKbx+tUrbawUXrcfbqV3s3CbawGquxBN6M2bV/H6+ru4nHwtdBT6iBEkc8gp8Go6yFR6uXjRpAPx98V4JORQNtFirmE4sBBlBKqSshmle6EJxICHkW5PDTAPMYHx72/fx+OzJ2hMBlnD11cYo0zi5vI82q197DbLeL67izkIZ4rJB6NxDMcj2Zb/4ce/j5/e/zZuP/4uxpNWXF5Bp7ET2dNsH09Pq3h+XEW/P4nx8CIup1NRjYTMU7jtVtGmOYFCsUSPAi0FqhMNl7VYaESml+O4uhnFcNSO9fo5FkuoE7OkPQxjs2yLc09RAJ2U6aGE2nIPzEzS1Kqwhtg4nf8DgodFPm6IUCIAPmhqmSa3Y7nmwOER87+RU+4GUyI72VEEQOGiIXzz6k384ptfKIsN7SBMAwMaHoipiGsawmNupKkuaXYiepAp24oh2LWivTuTydSWc5gAW6bZ6Cc0iUeDCZMBgIjGrB1dwBXNt6274Tkt/YVZCAkEpd177XtFWS1kHY2DKa713kpL7IDzoi4qZCEnhM0+d7KPNt3QCZ3UINBxqnbca2FtuLC1WUHSj9J9DTCn/G/rfTdFcTOyc/FRemf2OMAT6SerKRSrxAWju8rjOVPTTbn8nbh7VsGjcyqNO9wsFoWoOtKjJuZLgw2fRw2AeTze8mRi3dUI1dM3/3Q3hBRKpsGtc6q9jXZ3GN3+2BMKHLLbjmiwSYmvnyMpimJldFfEogzYVuxSmoko3xNkl2YwqaRcN64hE6Fej+IeDQuTumMxp3lfGkFogoAtebJf1oAXdaY3mbCV6+WICPY8nDrZl+Zzgrn3oui5kHREDRNCSlMiDob9nmnn+XfWFwIivsRu/WL6XYK/W7La5vNYU0jvV3F50Yuby0G8vkbbn0WbnBVlqaDJDjSr8cVIzJTlZhGL9TYW6318uH2OH3/6HP/wD2/jfj6LVW8rClXlItf0DxQeYE/RWB2KWXTIXhc1mLaWzVq/mq6AnJvyn5S2ooyK0kkjZhM3BZQ35hieBjo6gTMZd7+laJQU0gIaJGGhQTWVlMlTTQf51DTwnEGwXGYvmKUAlFnCg2kN55WZQw5RZ/3bcsGNg+65siQrGsHsCRMA2N/4dxTPq2idbaPbI8weeih5aRtZ5aPPPqAF33diMGQ9Q9OfRae3j/EEqYKeBNOVidc6kBUL5dnnKhb+5ONp+oAEIAv6Y2YdzaBzl7t9pnz8vLUcEHsDpoTWqN/dPcXD/TweHxcxHl3GeHQePeIpupiz0KgTpk2N86LGQJ+DSTtusRumRZ24mEzlbgqp691PP8WH21s9N5wNr169ShCEOsrvSVEI0mxuY0+Dhpbt7Cyurq7i26+/jsmYtRpx+/5tPD/exWr9EtPpKK6vzmVywxnwcv+s+8UamFygdcSXI/dBKLkrHEaZ5NAsd9TsHjq72J8BTNiNGBphURrLcJE8QQENOH3KAKUVrUYYfCJPymw+r9/MvE0nz6IuS8VSGoAa3Og9lobQ91e049z/8W9nHcvcCZaYXE69p3EOsZ+ZVeA9xc0s7Bgzc8T8yfM3XUOS3eDhQjWEGjagX2QAk9ppTyUZRmRDCGAj60bbI6pB5KzesH9gZjTUcEeDDbnT7uKsY58S9nPAZWqcThf5C3XoIe5uP8fj58c4bFpxWLdivz4TTfT5aRXvfvocLy/U1yM5+FO/dgfnMRxN4+rqJi6JiJheCRgHbGCP4dlnIg3YT9apwJo9gNtK03vW2uXljTwZ5i8LT8Rn85iMoRiPNOUF7OH71lt+BvUUDWFK2BKGxSiRIY/PaEOqmiJiWtMeyXkfYxn5Uyjiz8wkmR7KxMDXRZJtIxKi+bb+43/5dwc2k6Yw8klvi/3686Td1O3zAZcHcWrOSrMhnKIMGhJJaLQO9AlQIFLncDQwyLogF6l+fmPykKJ1FpxWDWNj6KE7FbNdcaMRfp6pQWR6k4Np/13j5GeajHVuPhzU3nJw4vwoN0nrQSjOQWj5OQySKbq6/JoFph0lEtHOOqTE5OaR05l7wijRahoDQINSpy7urps+skTceLkwMiXMKH0JaG3ek3i+XLdYNNDLXDSp6FAgEk3VTvQ48a+ZEqL/Ax3dbpqGUDoJoeRuPnlfutcgRXCQM3dHcQVnHR261gL4dVTI5bSqcvT4AHamSu1JojI7vnezN0rIFLbTl/Md1B/h4dBqRufRhmfd5UBCo9GPXacfu+44dr1J/Ob9ffzqh4/x3/7+x3j/sMCGIDoDspHOzaleG/k5Pyez7ko0HYr1u0+fhbICJHjKCvq2UobU5eU0Xt18G9eX32giCMJcGkgOJqZYQmZbZMvMY/78qE2G9XV9eRkXBH6S4yLDEAf2CkUHtaGYzLB227of5H7aH4/j4eEhPn36GD+8/TE+33/SxiE93agXN9cX8fr6It7cTPWzmRy+/f638en2vehSg+FYmxANIZSjn97/TpTRh4efYjgk+w/eOE3bPt6/X8bTEwjUVofP+eQiri6nocElhg5C8wFXiMPYxGq+UjFwUDNooyBoSxxIILqvXp/HxRRjA5BkJqJLI8StbqwXZ0I/X2ZPQocBitB7sG5fZs8+RFRcgWi3tYGy9pne9gbQk3rOS2MauKeognLENZV6ITodo2xMRZYrUMquNs/JeKKv66ubeHV5E6+uX0ev3Y3lfJG5jp54eyrvQ0zvI/cf03wT7EoApYp3VoOoFyCJZKDFIVatQyz3+1jy3JV5A4c5LoDsHUzroBMLxXT8SE3gy/7crpH1rPu163C1q6UpZA7JrTFcgW7p1HZiPCMNoXrayjEzFb6mjgWxVcNZyJ8GVzWZ0z5fzmzVDJ7qBG0H7jzTY4t5NHs56vya61f29eyh2mNL41LUzxMAME1ASnfOey3b93qXbhQ9sXSnnzrtpC3WuxIxqgDHLHRqoml801PZPN4yKqQVrZ31qG6kMsImdXm8L/ZUDuVCZpV3hkX4YOyAX54F2dU7CqI+izTc2YgyhaBgWqRcwtQgGgoXAOjwQIaZHEr7qmXCvrxTgU6WGYWtQ7tzaikOVIK1aSLFJL5cvdfpiltrn02Q1/Rn9eqQ6QamF8ulvvhszNEUJ4HhymopEBYzDxpF6HugzzscP0HCFS21jd0Gi/oXrUW5kaJ7IqdwtY7taiZF+MW4H1fTQVxNR9bBAaSmXh9XUVge7M2wBzp9TMs28fgyi7v75/j+x4/xm9++i7/+b7+N2W4b/ZsLF687pl6wZAw40lwtl8774gzE9ZK/43yv510h8mRx4ZQs8Ip7x/dk3muydfRMZpwQexDgMdQvaYjQELK+250Yj0eiPfL9q/XCRmaiIrpW4sxlWjAaOqqiYlSYikDZhDr29PCo3DI00tYU++fSLJWrpfR8ynCjKbWpCb+yHyG5IHqHJmq14CxynQF1jMnVYvkUh8NawF4bt9cWZhRMJ5n40oSi+6JZM+21093H5HIQb76+1DnA8+cp8jLmz6bjo6GjKaNZAzA9qPm0h4McltMhURnUyoZlUkoOWiu6yCP6negNOnpumFbe3t7H0yNTk50kC0zSkFFA2USKAF221+O+WmdfIK0cYTGTGQxjOp3q+YZGd/f5Lh7u72MxX0gjSkOIqQdTY6bj6MCQlnD9aQq3ODvK3KUbN9fX8d233+isR2pyd/s+nh4/xWz2EKNhNyYT7ieNX8Ty2SHwPMujEQ6nrLXaQ9EXUrCj1aVe68V4NInd2ZaZf9KOofCyfgzomB0GYMp5xxrHadXxFNCrNJgQ28VtlvfG1IgqA9cUX2db2iujm9E4tYWf/irlHcOAZEH4uQLU9BnPWV9nuFlg1AgGuKjBXKuanupn7FTG4Pq1LDe8/x413gnbOhcaOmQaUIq6LWo0tTvyNO73Ljqtvb6kojhQn7FfAcoMHDOnM56pNg2hs1xpeuyGznqdCHwGhP77v/tt/OG3P8V23orNgq+z2K3PlC24WBDt0hKjA18K6q7p5Tdx8+qb+O67P4mrq2vdR2VSAkxB509Xe+pO1Z68vzVeFtCp7YR/dfVKDeHz47OmhrAyCJAHCLN3iCUWi/mztLKi8nOmnMgqcFpeY6SpdXAcEHHd+51zRYepIUxJkPNrWQ8+O4mF01GZwLDo89Qmf/6X//ZAwWqL7FT7JSopupA7kTyIv9QUum9rXAdsDpQaNH1bQ090k6lhIe5mXzSEJ2TVnDSW5rDIQtkUp2MQDaVpblD1iJpAz4DwuNfhYkCz8cHeia2+VKRUrAP0WMa+clsSaSPt5dnQrB84H9EMiNzqPCzG+eTrgDjSFNX01IIcFxE0aYnimUbjrhwdhVzjtHh53xZy1L+BasfD4V44H+zEph2m7kwgF2wcnhxY1qYIzaFqzmZQWlTs8Yn6oBCRvbOTPHnYbVpiMX3Z/XLQ8zO9nxA+btctac6Y3jGpk6vS0e2wQc9FsTrS0k4bQvQNMC2gniq/SjoqN4VMzGhw0BEeaBKH42wIezFDILtcx8NsFUsOqO4kfrybx/cfX+L37x7jEVlFZxLBAdYaOO4DlG/L5OlcQnc2MA4Y9APQZ/jsZUgB7YVCQAfH5eu4mL5SEaF8QA57tCEg7Oma1Sl0ar/VYU5kBVNjqFwcMNxb7jPNIAWFKT3ppqgMMueFyWGhexa3t7fx4cP7+HD7IR6e7jUhxF20T34RdNGLUVxdEFB6HheTcXz88EM83n9SE43V8PnkSo8D07jPD7exWj1Fq7WMwWAfwz7oHSjkLj68PehQJYOMZvB8ch6TCyyQcQGliJuLAgb7gsZvvdjJnZUGzRlTIYt1mhrMZt68mcbNDZoRDgg2VxsqgE+s54RAL+L+8V6HEEUWYn8elE+fPmktkqUj9DD4+4EKW+4PTS5UoRWoPjqLtele3FdoUKKrYN2cmkE0hOhXoZCDBF9dXsX19DquptcxPZ9qUrdcrBoauKiDEsmnSZNToD0ZSVMMS4vSFCWxLgX6qiFsx6YFln2I5cHN4IICTLoHpS+qGexjkS/zGIRHXJs08UnjlooL0CGXBgCn0ztN/XCSTGMvTwhtAMLz6y048xNPjG/UEJ5EUzig948btFNdn6CP1PN4iFDg1pd0Ub9+BUSntvLEfKWaXTUAFS3xM3MZLqcbkGLFugmpMO7a9aQPyea8GkJpU7JtbeitWfQc/33pILwPuSEsF9O6ZhkX0lw3o6rliMyEl9B3aVJPgufNcDnG2xRqXiY1TKD4siV43pvUBbvxPJqF6e+Twqp2Lp3z5CaaeWPSE8qcxddI1z4NfGTW0fEEktdXoS2XXYK0rTlxDAugns88ikBADzvs1lluULX0N5o8JdOEAkP7NZ0/2m4ZGKxis1wIyKRg0BnbayuPlFw+Gh8KD97raHCI0bClxoi98pxJkwAzJkOEd+PA19K0RwHrejZcU9hFELAIbdrI0yaUu51DrGgW1tu4u1/Gu/cP8etf/yFun15ixjPJ+6MBPoOWyKQIp00mF5yDLjwVRF6gqbRMPm/dEPJ9LrTVDHKtdO56ZTrH1lmAFc6tfWq5jtl8rtfivY+lp4YmaHMUCkPhrElflqkHTb8Mv3yP3ZRDt7dTItNZfm49T/w79lJ+nb08i4bGtIDXwPjEZRpUQPYjTNG2cT6ZSOdIsUkRKS1cH+ZTS3R/aHRffXOtewCwvgZgU97rSBptpljEE9HYEa7+6vUk/uRPvxKdTeY583k8Pc3i8yeaS5oznEnLJdO6Ro49u8qbylyyms1qHps1jBjcwHuie9I4AVqj/Xt8eIlPn58FYtKkYmSGHvCszcTKgMx4NIpzuYcCrqxjuZipuRwOejEeQx+lwfd0FIkPoCNfFN00edfX13E+PpdFv804ZnH74ZNo3nJn7bYUpcTrwKi5ublWM0id+fx0H2t0kmT29tH7ezoq994l+l/HKnE9uN6sHTMtqDVpuNz8M2mCbrg5rGO1XwqA554Dauhc2hqA026mYYAjAxxhdGYTc/lY5IAttYOnYFmWvPlcHQGaVAFkTmvFAFWWsutHMc/EFOOM4/UNkmlfZhDDvpfNH8/ecs2atTmjzymzrBoZQ1FFTw2vMmvwlNXCpFWMmzIOS+MjARRaUx7+dKhjaQh1Zuxis2R6Bs2yr/OYN0EWMoBHmww+DUmoPQCNaLwuY7s7kxb5b//bP8T3//BTtNbDWM/aMXvE1JKxWS/6w1H0yfYbdmN8cR4XV5N4/eZP4+r6K7nZLxfLuLu7j9sPH+Ph8VH14GA41D7AXoKzLcA5gBmgms69lvc49iSAiIWeeeq3vvYjQA9LXtjTSFKHPZUNIespGTzEvAi4k+szBkNu2GnUcfSnhtJwQhRfy+4AZVVLtGAzJl1Cfj+t6HdaMcLi48//8t8cQNgSq84fahC2meBVHt9pBeOPl7xgN5M+kI8IfDUOxS+2ds+c3UKsLaY8IuVGmP3GC91W3hKFqZo9F6Q0ViCUNDRUr1Bt+oTmYhetmIV2tA8r2VsXAiFnzQw4lwMShWeFYObrUlDqkDCnKnrtjvjQI0TK3b6KPzsKmv9fSGyH7DpuUBU+avxMH1WzCN2QJlX5dh7fikK68Uahqycea10PN4Ma7abDqFF6m/GIay40J80h8rLpgab4pVHJhtANJUWgnSxVdPD5suDgQNEGIwcoN8xsHJ02FsMOkq+JqotTN9N27juZsjDF0TTUGpN+mwaThpNg3ULfofw5bB6nUfSDe6ilGSdxN3uOT89P8eHuMWabVmza47ib7ePTyy7unnax3EMxvYx9DCSih1oI2rPZgBANpZ2ACkKxziZPM6uMMV0LN2oqmNtnMZ6ARF9pQqXpZbdv4S8HKXQiuNygq7i6tQ8xOR9JV0Pwp2zxZRKSOZQconK2cjCsAteTMi0kbcfmDwJ6Gx8/fkyeOZSAhQxk0AdxSHPIMC28vprGq1dXsZh/isUCcT9UIR78kd6fkKjlS+BIOjlnooDQGET/OZ4ft/HpXTfWS1O4L6aTOJ+OYzyBiskU4LFB9lt7Nr9uxK4bnT6UCCOC6HEwNYCiTeDHV28m8erVJK6uhtqYKRrgwG9WmH+0ZQRw//ggxBjnUSy/KaRuP96qoZteXaXtt+nUKqhmbISj6PT6+t98RhCPg7WmAAAgAElEQVTbfYbPIwAQ5UtZPnZpRD8IpZSJ23RyEa9uXsXN1eu4nt7E+WiiAwF3UYJfoZAwTdmxMSrrM6njyXCQUX/p7I7slWbfa0MvIV7lzBNCGsI5DSE2zdLb0ex0BBQNsC1nbYFObjHyMXJfFO/aJ9Q48WwmgFpNkHUcCYEppDepHHWIZvwN9G03d57oN1bopQ/MCZeMuoquCCAkmqkPe7vG1e7qwve0wZJeqHFKrkYtDRjUEBa2fLyebjBr6lSOo/53Jg/Z9KAmiCcM0/LDbBpCvqcoo3V9TvfFhj6aU5zTZtIZrKdUJE+m+ZLVeKNdd8FiLKAdXTIu0yBN7zab8ArqrsliHYEFMso5r1xJM0+R/U6gXU5/q3E26t8SE0KUfgrIoo5m/ptOgtQsNp9EOah+t3I+VYi6zyipOiVvsGERDSQZnJIjqDirJj+1fhQVAq7QsDr0T/+GwhVaYaNdt85N62azttGbfibF2CE2q6WKnZWaRRs4QAe9vkx9sKJ9BjqPmY5J16/XyfXUANAN70jNG4URE9f54jk2+3Wc9e08jHL/6WUXH+/m8bvfvYu3dw9x+2IjBcAl+RMA2iqmyue8G0LXKRWWnSoY3UYaQZ31GU6tzLuMC0rcKItjgFdZv+nc1ERA+5epXNwvmZgMB2p2pOXUGnZTqmdONDoDJ5pI4l9AwacRhnWEar6hA2cwOc1jUVGfHh/iJZtC9hloyjWh12TlwLRpJ7kE12ExQyoBNZSG0tmFuD53exH/7Jf/RHXAcj6LzdpU0W5vLGYGromAjZi+DMftuH41iW+/e6Umn7W6WK6yIXzI5iCniZmjx72Wy3XWYAZKvP9slk+iFY/PRzGZjMUiATyljrn//Bj39y/x/Ezxy8PHRNfxUYfSMO5bcXFxKSCQSRIN9P39JzVlo1E3Lqe4LlLVMkVqRV9h4Eyx1mqkaaynl1Nrfnt9UfXu7x/j3U8fDAJTt7BmoSyPRnIcJedQztnoQtcLTahgo3EGAuTCOIIGuNt4v1WuXdJoa/83qcEu7TRZ7BlMs1a7VSw2jnrRXqBwWGu6XEnnMAC/jj1Tf0/6YNk5jqyRnueeXOyJ2mtzyFPg04mxlRmBySbJTFRHUJRTvWMQtH6FD3k/YC1r2k6uNcA+0V5LqMj5/rMPqLD4au4KhLXhpMPnVfImm0VrOR9OA27VELO+PEnmusOa0nRQdFH2MPtdULsSKF8OnW4Irelker5cQ/2EzXER4/FNzOfbuP34ED/87l18ev8Yo/Z1bGZncfdhFosXAxKX1zdxPr2I/mgQk8tJXFxPY3r5JobjqfaPu7vP8cMPP8b79x/i8fEpphcXMZ1eaI2pIYRBgdELrAumeZm1C3DM5Z+9oDP0n3tIEwJ9DLDto98ZKO/TLIA08cqzWhnvDMO0bmyGRU3LPrfZ41au6VCeQza4oydwFrBlfEofAAzrdmLUbcV59xCt//Uv/5XlNqmJa6glORS0sUAdnceO0Ohq8tSz0PqyIXTTl6ei0QL7+DTc9mo4m0M/EQ8fyEdvUjyp1oe1FmFfOSimbBJP4YaQh7Qbg243Rn2L9d0QLuLssGgaQhvSQqsk68x5fcQK6eBTXVTh7wXJg0iYxjMiO6TXtxYu3xtGNNAU5GbGFGqxjH4igGpYN6tYoWHbrDXRVCC6qA1MH7Mp3LQlZPVHthFFU3AZCnJjmI0i3T1FIQ+q+fyIvfPK52hciLC+B7Tu6OgHTUTWvnoITUXKcYzy8aQ7kAMbPTZdu91DhTwnGqkmsMn0Oj64pcOq/CucwXCDPVrb2TVVPwgL4HZPGsL1oS3n0Of5Mh5n8/jwdB/v7u/j3e3neF7tY9MaxOrQj+WhH6tdP/adSXSHV3FoDYT40BASbbFcsOg5/AZNzlBtZppuspmCuIozaSt1KJzD8Xm0hPKzZozQcU0pTHAQI7OQRo3cvGHqP852DpTnwXFgs5tio8BGgDnMC23j4Z3Nn+Pp5T7uH+7j5flZDyrvARE+Dm2bFdbAyzjg/Nk+qCF8/eZV9Efw8zfx/LKI5QKUlIB7u0RR049H3bi+GkebTL/dPO4+vY+HT6t4uZvEbmczgunVeVxcjmI46cR2P4+X2Z3eA7SiHoYz3YsY9qexa4HJb4S2A1JgAY5rL66kN6/GcXMziqvLkQ5DisT5nCkBvE4mfrj/vSgrCjSNwnu+XOjzji/4LF/FHDvn+VL0CTSH3DvlGp219edMc/l8nrr0ZM4DxVj0HhV57B3lahtxcT6J16/exNdvvok3r76O8yENYUeTxkGX59WmCTSEApFyIlGzpGMz6LFgOf9VQc59pinct1vSEC5jHwsyf2gI81BTQDX5l52+2QPcV+7ldpVgiQvg08mTmsGTrFLvgy4BXLgeT/oCzsRoSN0SBVTpr4UYZ46dJx8+mE+dk3nq3BAmDUgxF3b806s2msMyJSjt4BGcKpqlImtOJnk/xwhPz48CsJ2V6H3ttCFs9jn9nZkixwbZTIfmP+kG/TO+oEmldqa+D7Mq9awFLMpBL5vhU3t/XWdfa9HzFANTuboOav6j8ympOZWJZXMFwKjM46JxKhu73M9relvFO8XNcEBUizPBxMIpVL2mxApOPmiv6g9wfSQv1RMdRToQqk7hyTuGiSKQlf3cZ+JiNlOTxnXqCYDMAGvJFWyNLxtyUTUBStzkNUSTpB9TNLMPak6aznlQF5VdWgnyWtvW4l2KCkpD56w47ZvKFvOZL5c8AXTcE0A5Txpsdb8XeKNpXacdi9Ustpz5/bNodTpx6HTj4WkTnz4v4se3n+Lt7VO8vX+R4YKClVPbhK5YUykois5pSTMYt9Ryl1TTm5b0KuA9VYfqXmdw0xCSqyomzjFvWWCydH/QDJkCrPK5o3AldNrXDTodzaNBb0+LK4pG5yRNoQAFgy2sI/b1ONsIhKQZ5Odwr59f0BdCIZvpZxB5cNps6elgOqfn2rmnfC9NF59ru13Ew8NdDEe9+Bf/4n+UCdqH9+/UfLkhHGrv5JqJ6t7eR294iPF5Ny6muHa7WYDJwZ768vySRSrPtOl7XEdHbth1l2vqewuACcX4OVr7Rdzc3MT06lKslXJIvH94iRc1g3wQYrDs5qqno7101EZ3FBcTJnyXsZit4uHhMd6//0n0QGilN6+QNUAP3iufeixHb+8ZNIWAtJMLpAzQHfdqBpGVfLjFpdbMlYvrqzi/ONf7B8RAE4qGloZQWYiDriaRNCRMCucL2DY8E3ayZO2XLhWaq/fAhHOorairlMvYjiWNatL+an0c98ek2Gvo70mYmGiaGskSMWVBtdWdqLtzr9VrF3skffHrPLHrJ1+WD9kV3Ww1N4Wlf/SUW0MZma3tNImvhhCqJE2PpFfpRMo7YcLY6N9zIi/YMX9uSY0qRcAsO/t/OPprY+OudLYdD6EDUz/DhrBTejkfU7AycKBWKBNH5Y6e4QWBVpDoGfJOr2I4hOZ5E7e3z/GrX30f+xVGi/14c/mdfPbefv8xbt/fx8PDPC6vX8f5FInORYynFzG+mMgMUYqqw0FaQcB9GjskHkyfFY0yGIguSuQZDZ+MwJZuDtFpy0F7A80UjZ+ndzILahFls1TNDKjSAaQ8ePJX5lH8O8Xn7KzXda5s1aBSbEarTU4l7DVLvJoZG2cBwwo0t5wtw77iWdgnhvhYdPduCK1V8eb58wO9OaQT3awDmo3D/PhCg+u4rgnh8Sxv8rqYqFUmX6OJcxdbB2N9V6G0WQLEpmWhvD6kVhaoDP6v5lPTDA7YQOVqlZbLh3m0DnMjIXLHZMiMSYoRROmk8ga7IfSfQZ0wqGc6DvxbdAim8+TDGExzQJCGMsk4Z+IEma1c46CarJexZgFsPMmUzjHd40Sj4mNsqa7dcJkLzG9SI6NmkG6mgjjp7nk4jXYXep3dpbnBQsKJUXDTULxj/g7uPcYEovHYQUaNKtfQjS7TIjbxQ2zWpjmIzpqZevWzvOxyqpyovw0j7Ibq6Vo3+mcUE3Vhs7jj+vHgdvpB6MFsxeRvFh/vn+LTw0PcMWlCo7DcxBI6Ik6ju3Ystq2YrTFIGES7j/30RKgmA1IONUVNiWIIlRZwxFQHJgYSbVMkq1Hr6Z3zMPbRfYzHjVMqGrWK3GDsz0QQ5080fiCDoFNMoTvkbUnrlplPICpp404zyPSFBxhdIWgPmwNawZcZGpEXccIZ80ublAYEogpsFqJKAVtcXk7i1WsOzrPo9PcKQGWiNpthbZ7ObdIegYyxQVJMLOLu4/t4vt/E5vlKmkBu6fRqIpfQ80uyI2kI7+Px8UFua72z8xgNruJi/CpW+3ksNy9CZjVlVeArm+1Oxd506qgIuPzQGqohbCkQGfOcTYwn50KA7x+f4vnlOWaLZYwnF3F98zrmi5XcDKFK0HASsMs6obDG1IICivXmaS0mHzwXph2V8F1GAMoB28X0YhrffPV1/OK7fxLffPWdjHNah45c8wiT7XWH+owU6RzmKnXUTPmrAKuGonIie1AThyMZnWAXd1GUlwfRRec8WwkidZUraTq5dhkQUFwFU4t0CnbV4WyE7TgN9L8xrd3a3wq69NNTbpmivwJCqEDwTuk0imN2bBUWWu9JfxQ6m9Mxrhv/PtNoGk2ef1xRlU7MZJpMQrvLydyn+bMjiyQ/Tc4Cj/pAHWb8X05lfb54T2j60NP9JA+Aos76bKj3VvtO0kTL7KbOD8xfqiHMUqwAHq6ZZQI+b4rebk20o3f0rlSwVNNZ2Fx9uuP/5ufW9ZWuUK5vq8b9zywEG8YI2U8XZ+muADwK4GgaV7+2w4tNM2OvAoSEhmQTsa2mf+jUNYNiDRM6TXMjtzxAyE0sZ7MslnbRF8WqBDyeCgI6qRHUs70XAIVZVqN3B2k6Y7qE3m3UFNWiINEIKh7DNvZqBqG9KtOvLYaDnL7lVos+ijPITRHXHyMHGB27A7Q6KJaOk6BhgOrNuhVanik7OD5SVq92h/jh7WeZyvz07j5u7xdxN4Pe6GfCgHYZqVk/r7WW9H0/D+1YATJKAkFDCJsDoxLr5o4NYU3MMS+h8AL9S+M0rV+zh3htNYQy5PLP9ATQDIZyb2xkr0njdR5nUn4ThKjpvTWMK2n8aI6hQDIxhRrJGQFNlxoEMLphPmV0y1bNvXV7TBClg9ck2VpNGr2rq0n883/+z+Lx8T5+//vfiCJKkwwAZ2qtzwyaqu4AI5wzmeFocqUpJvlrawPd0NEUweQMON4vhSyfXbVAhGiZ+vcrjL4W0TnbxKtXr6UVZZrLdAm6KHotNHYCoWUiBvBnw5+z3hJyTLRbaO+u4nx0LWAQh8aPtx/i+eU+lqvHuLwaxOXlIC6vxzHgvsqkxFFQ3DDiJCbTiY3d5vP4/PkxHh6edB4x9aKOu379KkaTsZ4xubMuZwIToUpjLoORHM8Khm+AuFofW87fLLIxXMrt28ZFZiAU6Ofgd9fMa6amJ+Bes3en+ZYlWUdGRsNwQRub++hppvWR81GTwqrpPY4xD618Ktyq+in2762t95FQtaX2e+1VZlfgWVG5q8ov1XO7kCyEdSdXZRkEOpOvmRBqnRscLX21RkTJZBFzRjipp44y8EpWD8/msG/2H0ATtasbcu9n7HswJNhL1Dekz4gbQqKtiKvZxnj8OgYDKMCT+P3vPsZ//b//Lr776uv40+++iz/56tvYLbfxw+9/iN/+5sf44Q8fotUeR7t7Eb3hVQzGlzE4v4z1bqX6mv+o456fnwTk8Llw52Xv4nPS/PGl60qk2XylrFPWi71Z7FwvNkCCLaK/4uRMhjrriPoNtlTqSd0fWH1UjrKsbUnT1JCn/j3rJ55DLkdl8LIXdvs0gkOxGWScKAZBN3pIyVqbaP1vf/kvDzW+LYT5iBifNHUnDSH6B3PjPequprCOa+szPHHTomsYPA71LnO50jX43x8RWS3PY7Vg8aNQxlzyTMXYgJPGQqlHQwhdA7ReSL2epnm09nP/Pi26sbaXfb+iNrCQ9a9CE/OB2Kxx2DKqzpv3wjUFUDcHHWScySqWiIPz80ncjEfx1RiEwrobmlUorTvQJRbMzlEZdpLL0T8LYdtxQ9jkr/D8ZUOorMec9ImSYbojl4EHThPAzCerptBC862Qq8WSfCDQYAvl2cwQPA/YuGW+44aQKI2aEMp1axuxXtlEwmaNEOa2akSbhj2ll5p8NKPoMrM4KFy41z5PXaoLLCMdnWiTy9Lpx3zTis/Py3j74XP8dHv3/7H1Zr+Wptd539rzvM9Qp4au7maTlEhKsaXWYEmWpQBOkOsgCBxdJMhFboPkbwmCJEIQIPB9LhPHgwI4FixLdmyJFE1JJLvJnmquM+553sHveda79ylKRWxWd1edc/b+vvd737We9Qzx+pKpINECdQXkQiMlc3C6WMdovoqbySKWTFMbnRgMz6M/ODcKu9zL2MR5QnZck6FApuzxGXTtmN41ocDu9DA3aQgHXZsMeX50mKKQr3Ry0pP9OqJ56LZNxU2gVSX30hpOufqKUmFjIjZFtew7jAKmcjmdLwgtBsk2fQCNDwgNhwOUK2tDQJmM+nCtQTLPz0/jwUMEzeQzzWM8Weh1enImR1WmPOgA59O72G2Z5i3j5vptLEbbqKweqCFUZtJZL4bn3Tg5b8eusozZ4jaur290ENeiF732WZwOH8d8PYrJ8ibqourgJGj9D+YP/R6mFs5JpJhUozvnoGdiAaILKl+NwQl235149uyFePWgaZ0udNUTGT1gEU+IKod9q9XXNeNpktaTIrtuxziKKjs1mnx3LNRdmHCon56cxvtP349vfPTNeP+9D6PbGeozz8braNbRn/TUELL2MOnhoODrAEpA9LzRAha4aC9TnHLYVmDpritRYdpbr8WyEjHfrmPKREjUN4phpku8aqa8sCeqEPDEpfw6TtWOJgDvTNqy2ToAcsWhOQsxNzMGgVwmlH3X369MDPmepRB2rpWfSesBTfmxk1kCNdlM+rDOV2ozpFs+OI0mkqmw7+Mk7/6+/W7zW5ydmVCxd9JMpqNr0kfvXZ17NFT/1yzJ700jj7oav6+kQppceyi4/Ozn98hzyM1g0mzzh1K4aO3JllowZX4u/z2XSO8CpELOc8rK74pfqFbl9qbcKZggCpbHK4uJgc081GiB+LJWKFwIID5MjTIDN51iS2PAZKXoCynsjbpvY4njHDRNKMlMlFYLmatJosz13W5igbYNje8Wbb2N11yYsiZ3ahCZ3ElPXjR9KrbsbqrM0OpO0w5Az2IIJCt3hUDbJKiY4uh9IhjP6a3odWI+gJDPNWFxVMo+8MPZ7Ek/bWbETFsOyiD4mIDwPSlSBqe9aHYbsa1uY7Zax3i2jB/81Wfx6U+ex8tXd3E328VsA3DERIb19S7djg/MfsR5owghGqNGIxZzOz7SeKm4onFompYmh0atUcfCAM5xTnBPAAHL/u6cQrsy0VxCWYW14fw2i359LmdGc8lh0130PuM4EW8QesbSmdygDFl3MEP2zuhr49bN91+JqmuaGPR/TwOZMpJNidEEjS9NYL+HEQq0vq0cL/u9jnL8Hj++iK9/9GG8vXwdP/7xD2M8mcScZg2tpc4vrqcMwqPRqkDkkTEHlEdAPxghTDy2m7nWHOeqrm9SJYuJjAp/8i25NsgBFsuoVtbRbOzjwYOHMr5hHyGU+240S3cLpD6YtPh5BCwUpa2zUKD9dkNjgOHagzgZPND5fnd7E69efxkvXn0evV4lzs668bWPHkeLuA0oeUvunyfPZOkOT4b6zDBXbm/HMZnMdN/Ic6OOu3j8SOfX6O46ppORjD16UAYH3Tg/GVjHuyaqYxLL+TRrX+6loxmg6JYGVKCXGmb7CBTWQYniog6VM3/mRMphEzOfNI8xTdOb2aEeTqMs70339iex1o7N43Fvzb+T36OwYszw8wDEDAoDNvKEKPU7e1kyeMreR5NWGkKGEgJyFgAYTNpt3MQmocih+++v1PdJry+AoM/dzKZ1J6qm82hqY9DJwDfyHfZcg1we7ygZO3XUKefSeejnm72EAQHGg4PBk2i3zmKzacYP//JZ/NG/+Pfxm3/n4/jNX/+l+PrTh7FfL+LZF5/FX/zgR/FXf/nTuLrbx3xBnNB5NDoPotU9j81+EduAjmqWGRPA4vTLfaP2RhfIvkFjy7SQfmE1Ng3UZ6/3Twfz8d/opTIbEOYX7DpcnjHgZDClCCXraNmDDehaT0oUCc0j1GbMqjgrlIHKft7GY2OnxpopKbVAGyq0JD2wVLhfySDke29XUfkf/s9/kOd4Nlv3qJoFFzUD50hjKnziMhb24VlcgwrtppzxJbfOBQKiUF+Md4ulQ2HxM2HHWvhMXGS/a9GpuP7qVHJULEOZmop1O3omMoLN8n6ZlJFiLHMs/t0IFvej8r7Z+DzxEOqnh8YFitZrOnCqIewSP0BD2I+Hw368fzJQgc+Lw5ojQ++LRczuyYJIdNXakWpslpgAuMRzT1r+lwYTOiDYWKx7k7iXFo1JkiztS4huTg/TJYpxNRMacZITweggjkXbgdMZhz8UE1BFWYqb0ovJjRBckreJHtBUdalIjSzNs1IyvbVMNHEr8iaVNLR9K2r77mHyqe+mIE2awXbsqo24ulvGq6txfPnyMt5c3cX13TT2tZOo1Pqa5hEUP+LhWm1cFJCZtCYprRb9wWn0Bqd2CCVnnfByXCoRZGuzE4qQJAQLb2kIuYaazBHeS5HWBkWx+QvHtZz1VkvRQjgEHpwPRMvEKdz6VNzSiu04v5v+hDOc+b62ibZFOMJfv0DKMRrhMCUwnQMWXQqOmGwepj2x3rYS/aLZYNJ2ftGI/sBuryC5iyUOnqdCM0HsZ9NJjG6vMgi9ErPJXaxmm4glf87EZBPdQScGJ904e9CLWpP/No/r6+u4ux3FZgEFoxu99mms9rNY7jwhrNfa0SSLsAH1i+YN6282oowlQJvBtS/REDSPSckBfXr2/HncjccHd1CK7mLVDmJXdIIOzwVNN2Cge5SFEoYR0sgmosRj7WcWytZaOVGPHz+OD55+GI8evhetZl/Unfl0G73OqV6F6kVhzoZsUw6jxqLSFwfMXL+eRuXBymhiXYlqC51rVQ3hbL2OCeYb0hACEHhC2ADCzs1CE5tsNO8zLtzIuNWxS+ZxSujpoItaFYkHlLagtjkSNApkcAUbcE3JjhTS8j39c49ZadpZcvrlQ+W+JqEAcv5ex+YwDWXS4VMTsbw37za692OL8jQ46DXZKRNMK7pw/Vn5PPq02UzktZchmc8cnwulMeX5ODaDpSl0EZ3h83r271M/6dGTTZH7uC/h0RGZ62mQ0EXs/Wuo5qcU72IWZ2OOsYv0ezQFpvqBBKNnUk5p0sY9eXPDofB2PvZiid2xLqHXn1koaiLU0zlOSICIqCqOGuHfmUICMKqPFW99I0OANtmFTc0ds2EEqNlGdbuKGo0cExwVEby3qow46IEABvjdkzIzcIh7qNTTyEwTSyPZfCYK3jZuiLiKpvOq6JcZc8Fkjg3SNCbMlUxn0jQNwy7Fe1bVFO419oHWThFtmln5BXl9uVvFbDUPnFIJcvnRj7+Kz754HW8upzGeRiw2LsIpUL1/+97cZ6sYfS6RJ9BryMPjZ3H9HdQuyijGISrWoLjy7bhRUD5tSkbzwf0T4JfyCTmQcn00VjGbpjjJsjfy3jjvPMz19LdoKAUgKcexxEzZIMINqmMcuHY0gxiwCGQW9RKaGSc1X283UoxXoKJd3157Uidnc/ZRpt2bePz4UXzw9L24eHgeDy/O4+LBeYwn0C1fxturN3E7ulVDW6asezWj22i2q/rZBLw36rBGGjG6Y/IB7W0q4xRFPtBsp3ldmQCJyZAU90J1R3PHNJqpM88f9FN04zh8Es8BhVjXMfXT6Ms1nawzjYS6y2TUjJbHjz6IXgfK6Spevvwqvvzyk6jW19Hv1+PDrz1R9unibhLTaTJysiEkyJ68x5vbW4GsvAdaC0BInB/PHp6pGJ9O7hQ1BbUWV90+hm/9ngBSQNjVApnHIj0JAFG8DnnhF8CaLzE7PN/ON7WxmU4X1gw09Yrd4mlgWE8ypeE5TjTR2jEDDG7UvBfyXY5O0oV1UUj4x721DFFcEpfJjMFvs6FSJ6h7Vbwhsthlf0qzMD0Ncr/Gy4PP6zgFAHlMZVhvfHZPCHkf6IrzNMtBiidj5f3nfFKaNtfs2ut1PpbDWMEdHibIpNFAJmkCUEdh26mu3iyTOl+cxN1gCZzTAAAdYSWGg6dRq57E9c0iPvvkdfzF976Iv/8f/lb8zt/9OJ486ERlO4+bq5fx6SdfxI9//EX85LPbePV2E/NlPxrtR9HtPYptZRVbnGjlsApl3GaC1h8bqJa2WvIXy9wg9zeQ7yT1084OrAcmi5zFdhb1cNMaca4FYCMeJsqr1bDLGlWbkPHZTQcV1R9jmGZL+zMDDABIailqqDnvh4zNel2mU0SXMXBRhqQAcoA+N9yV//H/+r3ie5Bk5OOisq7Fb1QLKx1TKDQ0QpbzVmnujr8fEYZS3rAWPUenu9eQqzRtHrodUO5jIOaxAPJGafcuWRcz1dKY2HQVLUYhMdaqmLHNy4WPx+45rTRZya9kIxU7XCOcfDY6a5oiI8vWoiWvWoeWJ4TYF+N22O1048GgH09OBuL5swlht82NI1+k3+1I25gCNd10ce5BlxcurAu3mswrHWz8L/V6EthmgcXGwL+vNmxGICdMZ4qrYGaobaEYjjXO5r1YqF6x81uP4PNO9OBjcx4TiCwHODtXOXgaJ0ceejbpGkczJNV7RazeXWZRZjFWqK1qXgFZGxGb9oEaJhoptN5OJ6LWjk004tXlJJ69vo0vXlzG5e00RtNltDpPotYcqhmfzmdxOxqp+MaZdIHVN1qTLVMnJlHo5IorKloeZwnZuqOBZcoAACAASURBVAhthhs01qupnB7nl4y0PWY7cnw0mss64CEH7e8PO3F60o+LB4TjOt/Pk12mp1gMsy6gDVX1ggJFE+p15Z+BUYwRIB44bBHW0p7QEJKZxPdBx7dacNBv5Aao+HQKRNFvGnFyXpMuot8bSuvowOWekDsoCWgBJ5i5NKFsYSQzk+sWNspM72h8ocp0+504ezCIVgcr512Mbm9jdDdS5g5T6ka1F5uYxzpmaggbCJob0GUpurh2FCwUUTaX8OaNIVIIfeIgpyGkieVAxUUVRzreJ4UeB2+hHHIIcqbR4OI+qpwt6cxcuBU08mCBn4ZENhhwgU8xCiBzfnYeF+eP4uzkIhr1rvQw62U1ToYP4+zkkSlI3BdpZo+HqYq/Qy6e0To1QgeTq52mg4gHaQgJpOcpmKxWMcb1y2NhOZu10BLDcWM6B2CUui4O93cbwqP+7a9TRpkm8F5LM2iK44E9IbAlKaWHaSblv9dNKTR/dkp3X4td6JcyEdliPJKawZzJualyo3icFhY6f05TC0vjHmr9N04G7zWEFNPW293XEJYMn6KReddl1OiymzTdt0M2YlJ+D5+57O9JYc9nsBQ7mooepqD3QM8S6l7YI6ytn20IZQLmA7jQQ11gef3TkDGdk5tgOgoydXPTxdfZkErNW6lxWDcLYhwcTSHnaWrDpPhaK0hj6sOaF4wCn0UUbBgo7KzRY7LNFKlJNmBdLxm+rIjacUNIsVQFLc9GAcO1EkNgaptPQ08PTf2z2UDdxlWYtggF30ePc0yvrhgCTF/YgygsWOeYcvEqOkrtfXmusH+j15eZGNOmqMca2iXzIBgjoo5nZu56Fdd313E7uY272QRxWlRb3fjs89eijeI2OltUY71pO3wdjWHq53mf0smAPKuxMM1NRY6MntHKgeTbBEwGSww1pL/LDDAmhjTMcoqkKWe/Mc2YeoP6g89ctIs8s4poorhHwkCjs1ipGdSEgDZd+snU+oiuakMynDJtQEXx6Gag28MNkSZyI82fAqspIPNninaIEZ3o9DCjutKov7185YYSjwJRR9Hd1eKjjz6Mb37j64odwswFsxTuKbXB81dfxZurN2qO7EROs46nMu+f99KOHkUkbI5qOy4vscofxX47jkbDjtLs+9Y1Uct43fpcZn0Vqi3vlWcjDfE2u5inZpxr02i2s8lId+XYS49OQ7yvTA0s7AA82tGo9ePJo/djODjVmfH28mU8f/Z5RHUlNs17710oO3o+mmYm3EzXmwnKgAnhdBq3d1D9aOY5+gGK0cXVY3g6UAwGFF30/YC6nP8wTIiYoObkPogBRgMnql7d07FslJZMxPmzBPABW7gu7BMl6sVMDqahDTXtLs6XaXTkhssTaD9byr/UJNl74VF+8C6brkgJCrBybAQP/0Xn1sH8Mb00Sv6y69BSk2dvltRrO2HTWGBgYu2rTPjUyLoh9HlHvc2Tnft9GTJlY2Bfkhwc5KTTk3K/ynXUz0jXU663DBqru2jzjLQaWsdQg3fLmfY7Ilys1Sdb0nsWa3NPbbZDP/p+7Lbd+PyLt/Hyq5u4fDaK/+Q/+u34e7/1cQzaW/mNrOYAJZfx1Vdv4rvf/yo+/ewu3lwxKb+I/uBprPe4B+MgDsuIZspSAQH/+ndrjgtjh02nUWlEh31HN4MaBN3fKjZkQWdDyFRf9O7Utyo3vOKBEvutgutbLbMgxYpwfNAhwk5nQk4KezyTpu5OqBHJgYXO3mzFyemp3FNVP84AdxYCvYhq63d6Ufmf/vF/iUuIChFNqLIJPLirGTIv8+nkBHsKIpebg824owrU2t2fXKdGokwY5RAkJ6/7jn/+EeUiGkW/j3IIUhGKoogEafsoxuwoKhFvHtCiamX/Way4PSY/otj3C5jjZ/Ybd0HfSvOZkgmGLs8RCwJ2Ui8Gjx+TG4xluo1m9BtNCUyZynGjMKNBZHo6GGgjtk7PgbLFupNi2hbZ1o7IBa88sIX/ezBx8TVhMS6Ws4Pl7LvX0tRXgsNx0VIWChsu76/bUTM46LeiBycbNJQxMUUD15RPJqF/Iyo1FlVbxh5k8+DyaqSaBW8nsjV8aukUt7FTWK4bdw7kyraqkM/DYFkHNaLrdjaEzXj5dhzPX4/iy5c3cT2ax2S+jWbvUUStG6PRKEZjXmNHaCjXz0YBgOvVejtqvD9yZzQ9TXRmQSgu+gMopBRbSdFpQvkhX4aNxVqPDZxtPo+cr9KNPfVdj0BTH53Fo4enmoxt1zjKzUXR8uYNXSJigX5xjWsqDSF0ZKNUtonnQOaABo3HxYwweAB0qKLogXjZTAE7akTUUiPiUJpToMGgEoNhM07OzuVMBqquomOzU8Ns+s5KzT4v/nk5m8fsFhrqStNVrh/UiZPTfnR7rWh366Ke4UQ3n5AR5gZ+sZ3EcusJYaPeiXazr68DjUK4jybIJhQu1rn2ACighGqAQanQvDQbMphhiseGXHK2vNEXy2rC3feyAFf+TtLNrMssByTugWRCceCackeoKpbJHEwcwmR0dVtkVfF8ESBMKGs3Hj74IB5evK8iBpDDFE9TsdmYJZNSvlGirlnUC43MnC84/Ho16jKVwWF0tJjH7WwqkAIQATCo0+zIgVhDBfYIHGE1NUljgMOky89vsskONHnTOEH8oYGVSdfPHMzaR01B09pIzSH0FblDFvDuMGRL867SwN0jZchRcuOMJANzB46/QZ+c2B3dO3Mvzublb9q7/6am0BRc3iuztKSMHtgm3uOPE0BPI8sZoJ+R0/x3GkKxNjJgVw1tNrVZCVkLaPRb10RTwaJ3ToT8oNvzRWFvQWrgKc89F0yFxkOvN+hYJoW6B3wdwF7S8d1cA/qwDzIJMXjEWWd3TU/aZCeOTow1TsOHfbgChu1QLBoqFEy5YeT1SRCyIOk0nDA90Dbjfow+liKpRT4bhKblUUMIA0TUqpILB3gqG/djDq1o6kkX1rMNhavRFMrNNIiCgYvpZrCjZw7QDCSchtGFLvoUsgPbsZbJBrpGIqY4jwDNWFV0ZM2oQENrNmOlqeEulhSa0pnCgkDuMI/PvvwsXl+9ifFyHo02hlhn8eLNKN68pZhfxWqNqQpmWqY8wYQwkwadvLVzin9Y417MezRw0Kl3o15pCPjTOcyGXDVo52zCarTbgGsY+jhbkkZpOaN480TXVDFokDTD3Fv2KJgONG4wIaydM6vHNExN1guXmR1J0iAy3LCdR9pBkD3vvR7Dk75+Nu+n3ydqCNqZzVnQvgEgAkg6kpi124r5chw3d6+1X0MR5f0Ph5huPYgPP3w/3n//yTtSHddT23j24qt49fa14hf4Bc1Mms8Krox7gXu9/jA67ZNo1Hrx6iX68+vYbm9FLbUpmDcd53T6JTprMNHgLHHTziNWre2k/VPunxxkONttAiRpEPQbGnOcJXWWoFle+nmLRsg2Ys36P4l2q6vnc44+f3IbzVYlOl1qrq724eV0qesFsAhggH6q0+tJtgBV1VxYCmcaD094Oz1qFJpbPgMAqF1F/TpmShvocNEsWmgzKco4sQokWR8mhnz2lZoG6IA5sRDdrKGXp4MwkxZq4OXomtMfGkI+OfTZ0mjYVyKlAfelVcfBXnZ/ZXJo7aDkBvdcmM16MxBud3k7iopGWkBfsVkAigyYKX5FMTtmWpVwescqUXeZAVPB80MzpGzSUvPoSVhuzOVMTlagoqb4rPperAk3wZJBybCL67fXXtcjD5WGsFGN7WJqWRau2/LwYPo8T50w3LdWRKUVg/77sVjW48///CcxuZlHa9+Iv/+7vxm//vEvxm41jup2AVSkZ2s0Xsa//e6n8ec/eBY/+sm1mGv90/e0bpi6ickl80aGEMiBZoqHYB/lOqDhbbfRfjMfrEdzX9dn4Hlfr/CLWKimUp1Yq+qZ53mF6s0eQ+QPjSYGXopJabczFztrFjEGNor/kSRsR+SP3XH7p72ot+oyvqMZHM8XsWPa2O7IObVB5neVKBv2HhtydXCC7w+j8vv/9L/eE97MfdesR8VxOgwdFkWiEDkhZOPSDAtr1zSVKVrCA+MqC5E8Ol1E6n98TSmWXKz7131nt8yJsu+eC7SkVrCJ8VDJejktlfl3MmeEEiQVTNbPjBNkjJImDKkZcn97FOZ6+nZEUJiOWV8Ivc4GLtKm5MMkkwQOTfH39W8KxGzK4dDOYzz8HAIY3Qz6fTWGOJVadIrG0EGWFKo0Ajz4agpFeUHbwiQH5LNkppmCoakhEQarqTdJrJUTOfIc1HlO3GheRqo44DpxfjKM8+Eweh1PBxt7msFF7NdzT1uFKjZF4aEhFJ+/Vo/lfqvmicLMY/KFXOA4aPXgieaICYFzndjIyeoDElazRmOrHBj2XprNTuwq7Xh7t4yXl5P46sVdXN3N4266imA6WPH0y9cR0bubZhv4sV6YivLeOPg7nv41MophToAr01jiB8TFta08eUeVilzaOJgl+i/mPNoYC13CWqWHD8/i0aOzePz4PDpYn++s0VutZnF3dyeDl/liF7NlxHxFGdaMPe+pCgXK0QI6MBXwS2G5jkYV3QXgRS1WhJ5i3LPl4UeHsnFWDoYBmEikO2yvE9Ht1sT9Lkg61wIgAe2SCkmQJApChVnTvK5iMYYqQzHk6SrNS6EfdTrkDPLzV7Gc+n3stzU5kG5ioYYQDV4b454GBja1WG8XseUaiJtvDYuL76oOdgWpQ+FOFyz+nubNaU/NQUJhoCkA70fFEnRYMqFsrQzFgk3V7mH+XExnOl3usWlJm4rBh0Ix5aCEkojDbLPRj1ZjEK36STx++FE8evghpE5Ni1cyGsrw3nu/a7IjGqkzyFTYQvOGHgdtttqKPXqU2Md4tYyb6SSuJmM9sxyKaGF6FKzYvaMP47zDWvyw1/ysNtr0DudLHcPFrQdyM3OAw0rjUlycC+CWBz/nO8HGWM4fEeGjC2j5b0ajk0afbpVoTt3EZAeZe//RWMbTzPLibylEPYGKIzOkgHnHBk+7UNJxld2GuZSAEjeW/tojzbNoAt9BVtWYJI3z3t7/rnYwUeZ735ciVAyBg3unfqLYLXZLtvRBuvmkpnHfOjXb6h/OM4EGmRVXzooDoTd7aExkZAJgfZ7BSLNS7Gpra3Q9a2v2DsCbtXK0+HMBkEKTYbwwsQ49w8UgrRhGaPqb02ImHRSNuO4V9+N6HS2gc19hJVBwaF2TzyuJht+v1l0asxW6sSaRSaM2E4XLw/nT9lRLtEgXHKDSpVjz9BKtoJ0URVNstRSpsZyvYrdG21MXIIcxAgAaZ2qt3YoaBW+7FQso78ulJu64TE8nRqwns3k8f/U87qZjTedb/aEMHS5vlnFzt47pDECNfbNk3Dm8m4bClDsHgxf6PxIA7pGaehk1oHFyreDi2s28iKlcx2bdTVXHTpmAT3MC45nssSZF96LZ5L5SrNKZcZFtTiQAhNoj3UW0R6EHS3dTXS8xU9jHDTTyUjPQbqkw5BylcEbzj9SD9UNzPh6NFQ0BwwQGDBFB5A6uN7OYzN8cIh2Gg15cXJzHe08ex+nZMAb9ns5t3jfPgScvZDtexfXtTdzc3Oq5gLFBI0TsBLQ/WCrd7jCGw4fR7ZzH5ZtR3N5ex3z2UlMg6ze9h4jqLGCb9c2UksKe5sbasmoDGuVazSdmMqwvClPOawBn0fjRtTZtZGNJimu/Os6ptbaKdfwNZILDfskeKJffhaapfB3rdMcZSaZi0aMB3gCM4gCJ7m0JWElh3LDJYMYrNFpQhk3ZBszhDGcyiLsoDCExkHPfLNNvkR8anrDbIM0AhCJUtBYbmqZT4B8zaPdi5uxwmae+IlNxOfPa67Y95KgYWPC0l2y5PPcO7vO5t5Vd/P5kr7SEms6ZpGhTwBz66Pc0lSmsisO00PRQnbHsH4o1sOGeY86S1qsGMp1HU5Kjr0HUQ8SZWAdJQxelnLo5PUQSreOZsMkbZmlmD0jbnfKE4tTOWoWKDr29uL1S/0MfrQBuAvCgu6aZpGZFtgXVXdIA7jP5lU9jMqnEn/zJ92O32MT7Fw/id//ub8Tf/s7Px+TmMnbLeTQrOAX3YxeN+Ld/9sP4N3p9Iqf77vBhECe4WtkhXu7Mda4Bk8HloSGkVsGxlkGR6Ji7SnQBe2n8twu5tGPwyP5SGCSwALjvNHRcM7HHlnOt7eFgEL1OVw2hZWvZPyxhcFAvERuHz0Nf9VRr2I0KcRs73PtnMca5FOppG+nQmRptSjCAGdhqgO3oFSuQAP/XP/hv1BCW/KFCUywLQnxlAas+VMvkQllVcM2LrcwBdeWBSd5+aVDSyUjaQxUiRhSlqbAvsMuSewixp3UuHrTV5gICaS36DCYi5tHa9dBj5WNYI9oyDEcK6q8HOPm2djfKQN8s0EqTKKFvOjKJrsiiV5NsmoYIo2yqHNI0aVgJb6tRwVwjAXeaGVELNlt1971eT0Gn/DN3jxuJPTi4JjcOSp0bQnjPbCItBYUzoeNNy/I37ak3W/KKJmmKweKB5pgUJLktgUbYAZMNisWJzvEJFv0XF9GmSYECuprGfjWJ3Woi/aWDkbH7R0lOcwN1tBozjFu00ZOtwqE9jfFsLJrKHHSGsXcNNJOHzpSiJoczxY80jhXZ7pL1w1So2uhFpd5TyPzb22V89XIUb64mcX07g7AovYjMBZotFdp3d2MJwHHYhDZSr3ejUoHO2ope7yRaHNwNGkgMWhbSO1CIzCYURhgumL7F6TEa3WkDgm4gzda9CbfoRSqQ1gqGf3AxjPfeeyBnTTSEoPEYJHzxxRdxeXUTk9k6pouI2RLqaUeNbq3JVNVaRRWHyn6kYFtGq77QJIkCgSB44kYq+6YOOeidnubVoz8cRp3g4Votei0cAH3vyePi3nha7ZLazQWFrFesTCFodddQAVhX+5jObP7Cs8x0AI65jgjW9ZLNhcaUYnETlTpB9Gxm3ei0hzqIaOqW66kcttBB2lGMIp9Q5Uos9LM48DCGcQi23X4z6DtRQr6Gvw9qW2s0REUaEKTcaslBj8n6ZDpW0UyBrOiPHplVA+dxqTFbB4lbmkhpd6QgoLECIILeexa9zoUbwgcfxE6Nbi1WaMvkSMj9Nc0D1y+5Q4oSx8GbP5OpY6cb/fYguq2ehP+YydzO5/F2dBtvb29jqew1nOf60VdTiL6kFg2eN4oXNR5HvVmZoJVmkM9iM4Gdimrr3o7OiHJJPLiEetImKu0hT9Bfu9otY6vMpb/OuCg/05PRBIuk56A7ZvrqBs2agWK6Yg2hG6/yz56aqUk+0IIKGyRBxER7iwlCafw0fWtwyHnioa9SQXGMtiiur8WwpTRzhT5c3k8xX/DMz2L84uh3+Pz3GsIiEzhS6ksET8oF5EhK41KNHoBC5muxD3IvaRR1fVJ7qilTSha0H8+nsSUYO00gnPtLo0FOKU0UwAZAFXl9OESCDC9l1CEzgKT/6DxTpJKd9JAXQA+yZpNCzjl4FAkqzhpVFaii322JPOD+b7Q/8fNBn02H3ItGyjNfJs9mL5jKXJwD1fQl2u/r2Ih9pWs3Y/R5orDSABlgvE+LsqO0nSUrSo2uxGKGmRp0WtyYMVvCNAqWSUSj24l6tyXt9nQ5j9F8FlfjUbx8/Sa++OKZmgWciGkGqZwePX0SneFZ1LuDuB1tYzKDpt+K6XgTN1eEtNuQQlMlXZsE/2pVTfAU4LzbaI/BAG41XcV2WfSDqpPUEJrxhJkLoJbD3JnS8c8yaRtDWzSQrRxBAc6cB6aHwsaA8cG1YypGBirPMAAf64hawVRKAwAAeBxJOz2HuFdBD6VOAOXv63PwngQo1iKmU9wwyeq7UaMDOIrurlnH6bwf++o8VtvLOD07sRnZ+Wk8enQR770HbR42ixtK7iNGQXwmJmcwZIjuwD6f3YAJmjXJq1jBHKrVo9vpx8XFh3F+/n6M75Zxe30VV5efKibJLAi//GgnWC7HUhphJWW6Ya6hv1roPGf6LLdVnjlABK1Z7hPmL0Q7tCSLoTFjugIwB/hrB3TAf2iBdnl1zuNW147niuaKs4/G0c6XTHUNSNMUir68DYXDU0NY+mENXaXKfrrUxIdzm+fn7HQQJ8OeKNqOXyE7zpTYogXdkZWo2tINIWuDOogzDFot59tqzfUqTIl9bJfQHbMh3B4bQmi6gNxcU8t90IzB/mEi50gQ01GOv4ox5P093/fE98bklXIeOcLIDaHvDTWtBiCKVHEMDNeM54DoBtGycY2VE7iHN45us85ZZoF12EsGwRpVniOzcFxX+nsUHbNlJ5zHrlOpLZ1PXYLpjoCpzhTp8m3KqGktlHnlkgP5EusGsGvQmZ+FC64ielQP42bej37/vbi93cX/+8//v2hWIn75Fz6K3/q1X49vffSNePv8RSwns2hGI07Pn0Sndxb/7ns/iD/6138W/+xf/HGMF9to9c+iUsG4rqVmjfUBrVr646od43mv7EeFJo50iwV22u5Es06tFvHgwTAePjyNR4/P5crMOQFAxfWQMyjSJepB4sjWqzg7OY1+t6d6WBII6mgcS+dL0T5F9Y5KDE9OpBGsdJuxrVZitd1of4U2ynge9ka3N9R9k/PvAuZHRb3BfDyLt8/fROX3//F/JTcTI6ZJFjpMCNPeW0+6TU9cRFgtWtq+svDeXaH3OEpprexvAznEtK1DSGKKTc3vOaLIZdzM4sdtTIheii3JuKM4YYHIMFoZS0b5eWeaVOwqwbMjS2nCpdl8eZBSaK4HgeDpNUG7W23ijHuX2MaDcvB1SaHi8NT0oIHA2106kx4KXB5U3rdQ36R2yYU1NVZM2lioUP4K91p21Wg02KzlIHRE40uRL2vqFPXez7LRdHbnkTLf575DIjQSGgy5224pxvpxfvYoPnj/o7gYnMQZU0oJFDaxmk9jv13YeGe3kGEIjZI3UAxMmGLSJFi/CSqyWC1iQeNFAZ9TQugV3BvTFtt6SQhbrYvyOZENul1L6Z13BJ9Xm7GuEDuxy+kgXOdFLHfNWCv/EGSKw7Udo7tp3N6MFVy7nHPd2ViscRv0h3LD46DR9ZwvhEyKpoQuT0Jp0G2jTorjkHkL1C4aRR/6JaweQAHERxsN1IReM7pdHJxACVuiGl5fX8XdiAaVGAVQbtBvGnfoM45RsDLHhbYmXQ0O4o0OY9YQaJZzljhkbFIDKFCcNuF440TaaKyiWrG9OuvJboipjUzLZoEqWdRbD+Rpjo0MsHqH4mozlUMRXbj76hVM62LNi94mxzmQZ2zhfd04sNGqOWOR99XS92VKuUJEL/6SA8WNQvuacn21nlVYF2ezvYwK+qcgzwMdmuPRXdyNbuUap6y2pD5ZI+SJHU1h1Dk47P7HRmjKD4cnBXRXLmL93sO4ePBhnJ+9j62TNJ6zBYCOPx9UDSbs4xFOcncxm42sJZIwGx5+V8XjyYAQ5FNNPmjG5+tt3I6ncYX2csk9Ac3GOKIbbRA8Mknh6df70YEqBSggmqW1zxQTB4cwuXX6QGVCI/qc5MkleiIzhKQZTpZArmU7jR6ZA9qbUruhRh8kuOKQbUGHNetyuH+i+VOQrh3eLCp2NmduDFywvmMIkNPDUnwrFuNA8U+jnPuAYLJDtH/pGTMy7EFeThLL72me42LFSLGdZU2h5f3YnS31bqLcA34ZFNB6Tx2wz5ScvuXEBg0pU0NPbzwdpDHVFITpHXlV+4h2IP73maUDl3VNoLCAPSAqm6FJd5pFFo6eFCKl0RUiLlQcl2VkDZ4aHu6JqP/sqZOo7DdqpPp9B3T3e+h1TbmCHmjasietauYwpVqzRztnEiq6p4wUuqa2eSrp5kaUMmZVAlR9tlvTk3llONsd2EBcb3S2dqUtc06375hfuUD08+bJqTJsFXeRjB0amGorNpVGLGa4n5pKqXzgVis2+7V153Iw5e/W4/LqNi5vRnE9X8dbAsLfvJQzM3vN3fQuGu1mfPjRR8oxraGTm3MmsZ9VYjXfxXKauVtyJgU8dQOmfYkGmsgDfqcuSBB3x0MGKImfgaaJ3FmArIXvSwWqH/RbDLXQQzr2RUCzGgpPIPmdQpZGl4bQFC+KY5oK9itoakRDYIXvRoFClbOSxlpMppqjoEokBMUlLI5BHwr9VkH0NEicQ7hiwkwZj0YqvgmgZ10TrXN29iCabZ71sWn7zWY8uriI87MzgdCAYIoqyVgraiaxMRZzgXmwMmgKiyGPtFAqUqmBeE+dGA7Pot8/FeuV52I6uRXYwbry3sO6zIk6a0jMrMSesqzzOjWbQX+f6yGPBuvnNBHtMSkhaqVpAALZAbIQPb/ONZREQb6CuS6Tycakg8+vJkNZykcjxCLH4WtYHzQ7lsfYodaTJMxfYLuYvomeiyxizihqmlJjWn/q+ldsl9ShuidGd2q/Bem9ZLpjVphkFaqbTWLfyk+g7Hnem1kjfJ0nhHwval77HBRQh33lnpT7APaVps8sPz+rJkekq37SQh0BUzR7PpP9NfebRntYeMrJdbKpzWFQpL2smJGle7TcMu2YCzAlRoHMT5wtqgZR7CI/D1wLufkmyASoi9bPQ1iDUBIEpKO9ANbtSg4X7VrEEFPHdjv2iscSfpS+IWg8FzZxlLYVhgK0zPdiNtvHH//xd4MV9e2PPorf/PhX4lsffRhXL17EfrmMgTJiezFfVeMP/+R78Sd/+sP407/8ImbbetS7Z1GPlpgPnK0MoqCayzAQlk4ypGQuVLWDp0Lnq5UYdppqYtm3ofb3+y0x0GgxMCgSKEydKtlIRZFfANEV8l3PhlqHDF0s16LeMiDMOgco6XWHMZstZfADLYRqjNr9+vYubkdjgR99xX9d6B4hF8LtnXqZZ3g2Xcbd7TQq/8s/+j0k0bl4EvVNBNaFQiow1BiZH8wbt62KUQwdtGnQUprCYthSJn9lMduZ7T5d08463DxN07Ly9QAAIABJREFU8nTI55i6uGrWItaNpHjQEEqoWYkmlM2SrlKEnIl6c7B1KhFtRtYttEcRSyhvKpDseMhUZLepxnqxi8V0oyBrivXlZiazBmd1WfMoN7Y61MuWijt48vr8zGOg3FKAgRKJlkQBwojdRiP8c0FilHMIQgUVkkyz/T5WWQC4WMrGV9RXb7CgUAqxVZyGLXNwopTofzHTIcKmow1zzfSRA4ARdSe67fN4dPFhfPS1b8Wg2oz2DrqtA9iViaLpAtTMSdRqqzgbkjuVqOgEx9RVYJTGA0AzRbO8wHZ55cOE7+FsKrj2aDoRvXpsD63j9Zu3cXVzm1x1EKCI9d7E4UqTLMKIMdRG9Acc3nuKBw5OU2dr9VaMx4u4vZ3E2ze3Cq/FDwPdRKfZjUFvIN0Eoeo0CRxsHEaOC8GkANSLSZ11CtKDETuxXsnUBw1qyeCiEBB1aG9tD3o8PhcbIugt/G4mX0RHKGSUvER0egsmPNYjcLiIl8+GW54d6eAi2p1QcUQT4SmHN9RSqKpxEzWWSR6HCWYLFA8cUgi65SqvIk3rQUJ4H2SlqOfw5/vRkIsqUvSnAh2OYufy3BYwQYh3ZnrRGPDLeVKeomJrzi/omw5fbqvRx91uTQAvNO4GVFQ7eRbDKYoT40jFAZaJZyM6g270z4ZxooawqUbwVq9rNd9QnAiipXjhgGV9Y61ca9AILLWZ8QzLDKDejkoVZ2Aa1ZPo9x/F2en7cXr6nugim209ZnMaahckFH/L1Tiur1/GaHQZk/GNm2jpt0z36HZ6MRyexmB4KtQcswwQzOlsGXfjecyW61ixmFnnzXY0213pY7utblx0HsSg1VMxDBLJ089kSTdP1v1pRZ4TP/aBxWYT09QSKhcvr7ujUI5OcN6P3TTa+t73x7sCYIkbHehv2pNqjBJgOKxjzQsDKQx5eIbS7tt0fRpTO44BmBR6oY1scp3yvpLKzP0sFE8OJlOcvT95jzIYINdKpuRqVAsZ9mfQ7YOrqs+W0hDuKw0dqBRTDuQ11ZZClJcbwntaUD1RTMwAPgiWpsFiwsUz6biMssfu9kwCoNAhStpGY2OWjOJiZjMdmNjOr6HkrFdCoynUsPjmvhrxtnGHmyM3g6VpBA0uaLjNZfziHs3HV7FdzXWdhieDOD09ieFwKGqZ6G+aYBOsbCdZPauAmZvpIe6h6BiLHkfPv1V66d9Wvo6vdREqqYamYX7JwExbJYUjAi9LFSjCeKbZJwVULZlic8Bby8Te4uxDYovIROR8rMS20o51tGI+Y1rGNGwnU5KTYT921bWozYBHchrdVOPly6t49eY2btf7uJ1hIHYdq+1M9MdRNoQfff2j6PaHUW92lDdLjuFiuYktNHdunYrsavT6g6g2mjKuGU/nMZpwNu1iud7GHK12NrXQt9A1MrVz48eaZTpFVAdnIFS/RrTqnWhUYS54P5b7qApTqPdMHIimch2g0PWkSyqkHPqv/AJgUXB4unbA1IRmAlYNv1NbQHOU9EpNhUHIfp91MI+r6ytpNpl83Y7uZJAymUw17SQigfUMyPzw0WNFAtXrMGTMinn88JFyWjG9Q55CwUmmoafFnjAw5eAM57lXg6JpDXvExrFWVC2s2yZ7oh1d5Q/Au2Xvy+fZwL0bQg8JMNHlvAJEsHOki1xof1uZE+FEjaaPn00NA5hLE4x+rujQ5YBI6DjrMs3adA4WtlSZVB2c4gsdkp9JUwrYlXwCyV1M81WsgYYH1styb+wQWpcUgL9DbcV/Z8qHKyp/polqRovYvKQqQJ7nn+uqSVzJjEvnXrv32nTHhjLHOloNJpMx7XGuA4qJlRqm/MzFddLtpqqMbCpdbR9q8HueEzRu5c9UH+ygxRYKfjKM0qxfhlWpnS6WhtZmh6mPqlfyvd9zWc7ZzUGH7r07UwCkpXMEimUkCUpBAU4aqlgyco+1EZE1lU31AOzFqkP4MlyPG/gzQBeeRXXLLrOLi+Ewhp1+bNY+c/Q2mfLz2q8F3vMeFguYBWvRnmFMffd7fxmVTS0+ePhB/MbHvxTf+toHcff2ddQ22zjvD2O+2Meby1n8wR/+WfybP/8sPn0xiVWlG7XuWTT3VZ2bsDSoFWUOs2EySPYxERAtPXOYzYlxItlYLYZdzgtLC5is0xQ+enSu+kbTTIYBGyZ9aNm5VxFVWCKdjgwOMQPcVwEw7d2BDsDnLZTukxieXMgM5+3VzcFgi2f0+vo2bm5G0tv2+8M4Oz3T/kA0xnSKzwT6ZepmqPjrqPzP/+gf7OGhmwpJo2GHy7Jwk1Tkf89IAS3etD4+QhVZ4GaR6wbQhaA9YtJKFYQzec0J2AoBdkPog1WlfE5thEqDhpJ/ppwlZzjV6KZpS9VE2n1JkEXqJHgI2g0QSj4ThxxyUVBQ7gqCeYLjQTHt6lZoMfx8LFspHhfLqSiu0HE42OD54uaouABCdEUHIeMI4wo2mZkQSjd/6BBBPEqEr7N19KOYCuiFfyemLQini0GCP4cpgBblGuP1y5MBB2xjjW13NNO+bJHN3yNDDsH9MDqtB9FpnUarOYjtdBWbCRtdKzrtXgyGQ01LVqtJ1CrL6LYjHj8YRK/VEESg3hTER3oCi/KXiJ9BFXWQrKx9ES0AvaYpVaLhsXnOlzGesOhAIaDu8fV8bjeF5AwucUSdL40bMpmsNGK1ZyK1liV5o92J6WITd5NFvLm8VmYR0Qsge0ypuu2+nEsbnUbMprO4u7nLiS1NkcPNxb0XWuZgTpu2MN1lRzzq3vQZhORBz3J+Fkgq65SNBQMhirpCIQMdRsunYokpFaiQ6FaeuPsZMG8fHWGrxeGQFt15MNA0lgLa1tR4PJl7bxMLr4XiwGVg3utAxXdOEYqYW8+m1kXqYpPC7J7sqCEowI0Okyw6vQNUdP/KVFV0VDVlTB3IseGAaOlzEG2CsQ1oMkic8tLSqZECiW3EyKLRPkmURAW2lXl7QLHT04R3ThbjzOHLFC4UQkb8bKagppxsnhrNtyeEvB8mqehJ9/tGLBZcS1xOz+Ls9GmcnLwncxyQ+tW6Zv0rxkBb1tAoxqPLmM3uZOhgJ8iq9zWtLYp+Pmcrmm3cE5sCkqAbUWSyhrdQQxudaLRoBrvS3LYanbjoP4lBqy+woQ0NEH0VewX3PMXgQkUPzIB9LLabmK6WdqzTyeEGpiDijuqw6ZXQbN17CtpuUqS5tzhLrpSfJs0r5hDVTezJ8MKNlD2KhnS3jc4m90/pwb1ORXGXaVTRkpUxchasar7RgbpBdISH9W02DHKwtaQAXEPQcdgIigjizCjUVSPFLmSyYCvTqnvU04I28zdKQ+hMPE+63Gy6OJLWWEYnzvPkTCMbLPYAYwA0Je/L+XJoOVgHcofDJGCKRtiUPhm9iE68lPkLluftltcf1vOsWQT8beJo2tZjmdJkMynWEge9Yh2kd88sQrQaFDXTW+XTct15ZkwrQ2vlOAQh4xSZBzMlom5Woqj6zDxeuzI5La61ztE7SCV1PgGb6mEsE/KcAmtCWBg/yg87NoSSCOQkgcBw8CCZhNQdO4E5nGlaS7FNBKQx8ZFZAc7JfA7Tkc7OTqURA1RC04Kuebmqxtu3d3F5PY7xfhGLHS59mGDNpE8fzUaqN4anZ9EdDKKDo7SyXyPmTOQIg4fylO7Votk32gJtxtNFjCbzmM7JPV0JxKG2VG4oemPYEHLUzED1GlPBTTSbNCuNGA77Ak0xbBnfLURhXWympuijs4MNAFhX5t05YaEBKq6rplh7ylhAEkA8nElp2jRlip1oqaKgIivILL9m3YUv9NDz8wfx8OFDfU6K5okyXDkamTphlNKIB+cPFAvEhJCmkWnlxflFnMgvoJs6R6IBABJp0kqmIYWlXcE1OS8kcuP7BwaX6cVF72xTMeoggyIGOo7UZsBUimQ3g/JZEDjciMV0IVdtJuJ6DQe26t+s5IhOdvJa2qxkdWm/MFtFNLyM0eF8NdDrJk8Zl3Lf9D22bMcgUNG7lXOJBrN4NfDtdc7mnsv7pDES8L0EiOXcd0PD3xUrBT0jtQDALgAEbqNii3lYokl8Pn8wzAwaOT/62BDm8CP/7tGR0hmfJUe7NIT2/DL4pVfagKo2/5ksQsFChwmhT3n7dMBP9poxe81RKMU9347Wfl+l/ufe8LyLJZSUYJ0VyeJww2masH/R7PgasO9JV5waU/YlTy29d5uRJWhBtSw1dZW6dd9UL0DTomgY9ncawibTf8CpaVQ2q6jvtnHe68eg09W+ZLMasr7RGXqYIwZAnbpgI7lRo9mP2Xwbn376RWwWESft8/i1X/6l+PY3vh6b2TTq+4hesxOj8Spevh7F//OH/y7+7fc/iy9eT2Nb7UWzdx7talOuoWaZuCG0lraiRAGeufOTUzWEABkwTOgdzwaNWC6mMRrdxGYzV/TPe08fCuzhrJC+WMQc5zILqQNMhzUC66W2i2rDcTQgfAJmiPLacZ070WwN4u52IuaapoQpFSMrejIh2gxPEfwiiMxwV4demGcYRsBsvozJZBWV38+G0FSlPJyz8fMtPlgcuCHUw5ZmL/dMDormzyDs0UjBdBd/J36VeAgdamXuXUweEpUy5dMouhpCNp2WDTM8JiFMfRd1Cmc26dJAyTnQ4lWKhWaH6WBVNJPNhoIdY45+1Ot9oZg0hRbbs/BDVsNoPBBfQi+bzcaxWc9it1tEq8N0kCkFbk/QUWiGeI9sDu0UBnPI03R6SiTqjRpC47POqCt5Li4I15Vu7CoUtG4InUti9E2UIL4ug20PNIxsCEEpoJl4cTp0m4YQlGU2hVbTjEbtVJPC9bIS6+km1jO46jS4w/joGz8Xw2FXjUqrto5BJ+LJWTf6oNugaeNprGa4cQFX+L2AHLuwdoaKpmzKqmPxUwgsYj6ZxnIy0QsUVZsEJi+bbcw4zIv9eFRiSfD8cqV5f73ZIpJXbo4zsrqgXPQH0n9N19t4c3Mbt1NPZ6AdSSjb6khULx0aoed346TnodsDevWERQ2UnPBaURPlhyLLhg8HB76kMXAfpDFb+aWQVTW+1p2Wgtgh0nblAgAAVIGuWjZIuyN6+qLpk5BCUwGPsQMKmnjnQL7v8MscvmwQxQlNtd09zggNYDmEzFimE8scoEKT82OZU5J7WaHlKZSpkLdWEFI5sab+Qg1h5gS2QHbT6p3ChgkhGh0OHe6BlitIoSiSvu7W7pmKWv5eA30OSHwbFzrQdvJ80F2hW/AkRkUmxeuWYo3IklZUaHD2NOLO4aQwoxmHFjKb08wQQD2I4eCRXnWmh5VWbHYNuyIuJrHe4pwIUHEXaz3fR9o1haL2HzVdSSnivnOo49qRGQK4yZIjVachE7OgKzZArdaOB72n0W8P9Ux00MFCK6Vo4uJQkGgaTmNrBgZ74VKB94uDaYd0w9IdeWosN8MEATSNy+KoUWvLNbFkG4m6IgoLNDiKzrUyRBVPQZYolEa0CtIdHCd1LgbuZRAe9v3i0Kmo6HT1NZPEJhne2hVWTPF0L9+Pgkl5aBuKkVJw5E4oPXoy7Asj5QA58z0dlFuiMRz7oB3Ue2VOMfVOds6LY3IPzcyUZQ5tpoR25XUWmmlZAAo7aS89IdyC8s8A01h/CSyyD2dmLLRfil4ZhBEjpKawG/V2JWotF8qmzlmNwBKRi62o22xt9wpDtuflVLETonNpSuti0RSqvAcKH6agclEloE3A2rHZKw31/effLLH7jXcWGJwtYuKYOm4ThzKtUAV+MDMDglqx5tJxED0Wjs3scTQ4NMOKj6rsRM2iWVXuV2NP/x3z2TpWC0xGmKaR0ztQqUzRPl8ysSPwuRqvXt8I0Z7FTewba02GZsu5HIqn80ksMJeSrm0Q/dNT6afZQwg7X+HkuJgJiGLt0RACzAL40gQSZD8az2M0msfdHSCB2qho1TrR0Hmb1HpFhMAC2QWJSP0e7pw9NdI0tHc3aHDIZ2W9cG+YmrBn2S/goMlMGjWNRGFYMDFgmkxBrbNztRU4SsSD9jqdKdxf9hefD5jN7JiSgtrPF/Ho4eN4/PipJrNMtogK4v5RTGui2GrEAH1bC4CEz3oXy/kiTmA39MnQ7TovcgVIYndH0fSUnbmKJg0p7CKxDooOKDuaYnCFVjIzy5iGMtnsqh5yEHtpCDkz2WOta/Ler6aYfLRmO5bUXPO19nYmb+idNGmp7NUQoh+fUoNpMuR9USCdTNrcWBb2hPPzHHkg0EzPTTaEii4CZHdD6Jq1aNIMuBbavX6GgCX7WRQKqyZ/CczKVwPNZTaJsF6IEwHYZB/nz+wge9Q2FwqtmkK9dwOrxUyruFAbzHe97AGAa4zsr7wf5S/XzBA/jvprU+B9ndz8pvFgMb4pf6aG0CCjG8JsDDPO5tAQJtMgd/3MRz3mIpb3WrTih5+d79Fmb27GzF6yd4MAx6zv1fBnne56gTqK2AfMTQDwUlvIxg2w3aipIdyh01vOY48Oe7uOIVTmNrpRA21EhNTUEJqxAFUVNgOyGaaEyEdgO7x5cxOLyTb2y2b86i9/HN/51reiwvperGMxWcTl1SRevr6NP/3+J/Gjn76KNzfLWJOr3exFs8L+kdR+gfXQPAFzqtHrdOJkMIjz01MZSLL2AWcAzto1nt2ruLx6I7YBGtn3nj6SIy7ME+UWQp0AvsNoCdM+aqBGTdpT2D6tNs9CulkrlqSi6C5iNWBI0fyhZWaYwmpij4LGvpivYzJhIjiL2YRmtBHd9DQBtPWzN4vpfBmV/+0f/xcKHCjNn6eAZQXyHN3/94I+JoRUpoC64cemL7lwh4Wef+iGkMOx5BmWn1PG1VldyK1NlCgXZiwsAho5oJMcLh2MqCocnBKbJtqnA9SvRr8R1XY9bm4IiuQwexDdzsPodh/GdGyqHw9oowFSW4nJ9EYaBnRrLHymCavlOFarcez286jVd9KU+SE+TjMVypr6KRf35mzLvUrmHxb1avEXNBFUhIO5OoxdpZPojIuBVJYlHmTgqSRVOKfRm4gawsxMKpk35NbOp7v4/KdX8fL5JGIziOWiHtMxD1xDAv9nL95EszuIX/2N34rvfOdb8XPf+Fq068sYNLfxuNeIDqgvQv+f/DSuXryMZtdUEZm2qkCnuMCEwzTBFtlW9ZqiDJbEXYwmsSKLcc7kxdMCmjK0Ftj2MlDbwa+u1vTPC8TAZKx0e3G7mcftCqvcOarv6Jydxr7djlWtGpeTSdxBC4VigO0xhXHmB4GDM3bnoca5T0ZJafpDMeNsKpoFHEpNi3J4sk2I7IblvDE7YzpeAwpXMVEo6JYnalnNCom0m+3RTMmbtJF+u7nx9+tQdbWjFxF+GnJk8e0N1FP6Yt5QEYXCukQf2vdNmJIWkhNBv3eqZoCGeR6qedDr8Uxdx884jZW+wA0hdC5rJLhmxYBCmzlRL6K82ggAxFRZXHkNSw6RanRpJG1zrWvgikxUV9FIG9XYNWyIowMQRzf0OdB3kmuvSBMF81psDeWKab0ovfqZpjOxf9HHoemEilYJKJ9n0e2cyjGXCeFWE8R5zGejnA5hWECBbTTR5ke409EUGFXFtAHaMzRLkPRGux4tWAIdNIVMU5pRa3TVBPKCjrLbNeK093702qcqljrNtl5qjLgFAhGssyzVPZ8fOudiM8/Cx5s9zwwFj/S3NHBZGBnx9XrbrEAW2QNLrwo6y7QK/QVFDVogEhRxsDWwIw5DgnDHgz31ZSrEhPV6T0rqkGli9GmAdenuSIOfBYdMsFQkF3AD5NIHW3PXVgzN/elXRn+m7jq1tvkc6jCvbqIpKp8Xq4ohoWnEKiwybiUpVwR24+JHwSajKDeuylQlBH1j5NpFOMUmLxgWUGs3cjFsWHaXxQyFhI0LlJnL8QpAElC+iTrBoKQTm+oq1hWmBi60+eiCAdNJT3rC1DgapPTZR+yEG8cMJ1SR5uvtM0IEPjXaopHREHIGrP76Weyj1JPJ+w324WjNLzEwa4DFrqVOkvW5RMSHs9gU9YFzMM7JPLtIC5a4IJr2R2GPwYEmRDV69oVAVCYl1RYvmg/0K5VYLZOtUrPLLIwPjLeW63rg+v/FF2/ixeuXsah8FY3eNs7Pz2M6p4mbxHy9jNFsFtc3tzoXTh6ci7pdwpaJ1tgsxto/2NN7/b5iL/gMyzUN50aa86urUVxe3rpwinr026fRafb1fkTnk46Q/WUXrdYuOm1MVAiTd2zR6HYmOUOljemG2QqeVrGv+Rk22Gfmh/W31nk22TPq6ATbQv9B6nFStazBeaOlKeQcVbB3ZR/z6bUaNvToDx++Fw8vnuiMmc+XcX11rbVR8grlVNhkaokbdSVub24VfdXt9qLX6R0aQkAo1ywuJhThtdson5acWmf3Grb3FCknTQIFHEBuLTpiD/TwZMg2pa1jsskzggkGVDTo1trrq1xLzMnQdndiv6mCVbn4r1bcVBEtkaYr09kkRhMMZwBq1gcDQ45WwD8AJ/Z8OasLWOd92fyEl7TWxZGZz4OhkRDSPK8TRM05VW6/RbPtfcvnvmmcejTQFWYzzFnH92MAwFSf+1UAgON81WdyoXuXxkcmc2pUs3FMZhVN/WGPu2fQ6LPT9YH3gWSw6AzxM2x2kcE5A83+/PcnhAc2AXshQ4rUDrohtJGOpoX6WZwZZVfwxiF32NRXqoS4N+zx1nHfUKhQZgEIC3hemBk+98rXKNxek2VbIEuGBp1bvhvZEPIs8bkALBoVNYRoO2kIK+uVYt76xE/0ASIxETJV1NIJegL2cTubsxbQKG427EubGN+s4/rNKn7t41+PX/yFX5QA7vLtTfz4Rz+Nl6+u4s3bu3h9OY2b0SIm6JXX9ANow7sod9V7aFKMn4LOK+vLu62WTPBOBieSM+mMXs5jNrqM68tXagjPzofx4OI0Hj9+EL1+R3U8uZg0bZJaNGDwdaPGc9moaypKfdTrQz9H/+rptWpqzCg3XDP3GsWXAgAZBhsNoU0LOSP5902cnJzEo0ePxN5gv/ryyy9FSZ/jxvy//9Pfy7VntPCAGR7QojLbK/PqHMmzSkXvydHDAZX0AhUP+KAZyVG3ONIZQJ0LObeg4+LPk8yIaVrVIinWlIzih5tNc4N7ZHbnQhwsKlXDKXQCf9pWrKv1+Oqrt2qIOu2LuHjw9Xjy6Bu4hUt0DPXChykUEhdAOPw4/BNE7yYmk8u4vHoWu/1MzpNswOIPq3C285gLXx+uoo3mYZoRj4eDt2g+bPCAcHQYuyD7p4RLFwOFHMWzyb3TEJYiwVmQFHzQTozUtWJ0t4zXL2/ji89u4u2rVQx7H0Sn9TCajZM4G57HoDeMl29vGXLHk/e/Fk8/eC/ef/o4hs1N9KvLaM3vYvX6edx9/lncfPlVTC4vNcVhQ3P2iu+rLdnRyTD5oM4ELbZWQWNpJqgrXLU8zQCVW6y3MVuuYsP14Ya1WrFjOsRezDSq0YxJdR2T3Sru5rOoQKc6O4votmJdr8Ul7qa4pe2Izd3HGtqatExotIDX00dDjWAJgLf7lKYXOlCg8tL0OBbBVvhHO3aKXYp3LW+5YPlwKOgWN0OZjOmuJyoGjf/GiFvWdCr4SuEleq+cU+3UxasUFfyzjDO0wbBJgiQSSGvaSmVHvh2bmjULts7X1uzXvUBpHT4yUNrFprJMMMdNoD9P1gOp6fB/t+WEvmlSaE07pdmnefafOtzZQa/FShtAQ40rrmvoyDIiRUwfYUemNeqt5gEkDQTgTqMa+6YRTR88RdPDfXKB62bQk1nWN4g06DRFvSjF6RrneIKKTHmYSqAyhkYBXRTKtvIhd2ysTAjZXG3EwbPDc08DonVMQ4h2VfoitFLQVpuise0qa/H4O/12dPodUTodMYK7LI1qO+ZzCiYiAZ5Gr3suamEHwxkBTMnaw2r9oP/zZifdBfuJjLMS8MmCzFoQswswkyjNoAt8r3MoRNwm9j/tgzR9fMY99FEadruo8pkrohJj5V4MgEpodzYy+loReXJ/KY18JXZr4n3coEjPzL7MVFxIrBvCwiChwCiazJ6yIWnMstgS3V2HhA5WN592eS1apNp+EfUtYJwNOzy5432D1hPWnmBBBvsKfKHQbHSUUVrMIpgSmBqVEzI04TUmLLw/dMpQH3dRISYhtZ1ymGziqMr1tqEIBTpUO1aXgAtMVBq72NXMgDCSzzNQGnP2xzS9STMPGdKwb8o+3dRpF1mpl1EzeUTU5YyYUQfKW43MqbzH2tExnQ2osSI/7G4qS2Hvn6HzWshi+fOCYXlKQlNIQ8h0ZYUlvnLBKmLSFMMUpj00hBhsMQFDZ61pEw1McxmVFtepFusV7tfccz9/aMFp2BrtgQwbyBL85NNn8eXzL2PXeBad4U6GBxiL3Y0mMlTAHe/Vm7dybe4OB3F2TlPYEfWUXNjdZmqwQPmnaNLaojSjG91sK3F9PY63b2/j1asryQz4XMPBw2i3T/Q8Se9JMdcAFN5Kn0wDR4HHnzMhxMRMmaMy//MzJ0BMZhX57KTWTvtHTq55Rlr1iFaNKIeezoXRCFo89C2aPQN7PBP8M3EDfF9pptdjnanQwdvtYbSa/VgtQPpNN6WAJG+PQrjd5uZvBGqTw3d3e6eGEKofjQuu5gKh+DnpyitAW8DAJlpIAFoGSTU9EtOIibvvuaOutNO6K5HuDvCOSR+6yFY2Omj4yTXDUZfoIgw0YHowATG9stPsSZs5nU40saSZoCGE+eEYj5Voo3KGlWGNfylh0tQX7YV5nByaQslwTEZMFgXLwpo5cyrzfMt/1t+Tw2ZurXItyWMKkFjgTMo2JBHx/sF75pebfzuJM9nRvqNzOSd9SYUvQLO0lUmRNwvMZ572B5hXCdr4pPUjrNqhUHqy1vL5D8skqZ2FUfE3NISWAeTPyfOxeCvoemWjr2lh0kgPIGB+Dt4KTsPUQwfK6H0NYb4/+AR5AAAgAElEQVTx+2w/XzeeKYPbul+aSluP7M/NfpBsqVxTam7xBMi99MA+oZ6BLoryAB8Lsvk26ODX0cWUq+XngAgeYufsX8BUDmCUcwkwlgaOvEeeT6+Jt6+m8dknV/G1D78RT59+ENVqK95e3qohvLwai1kwX7AmuWNH9hc1AeIPmk/2D8zvMLbBW4JzxFNJaPVtrXudS7yf1SIuL1/Hq1cvlAfdP+lHl1pChoVtAWFMoKlRAVfb7a6c5ulPoNLTbxDHQuwZzMUyfaUGAbiGKQSAxbQc4AYWBfuF2GuAWzItJMd0rn2BKDyAGIC8Z8+f6efrEf+H/4yG0GiDFqEHCQdKUnlQ9AcZqqnFId3esUEo7oYOTS4Lu8zGsglkA9biLk/i/QOsPAn+2hLCq++nqjn1bBKzWxyvUS3Bjri6HRrC4nZViU2tG7NNI374Vz+Jm6tp9LsX8dGH34mf/+YvxX7PpI/NsKuLhS7h7PxUVCCyfhCJssGOx2/j6upZfPLpn8dyfRsfff1xtNvMJSlUcDqkqPRF02KThtBom1CsjM/IwWFuTkZifN37sdu3TGXKTcCIb6Ja2WhyYwtlVLS7JpooC8PhIVvo3oo3r0fx009exJtXq1hMm/Hhe387njz6ebkuPnn0JB6cPYhL4h3ICGw5DqM/6MZZYxPt9SiWLz6Pqx/9Rbz6/vdifXkVu/FExTiHAeho+YU2qOR2KceNPyv6TzYuChll1ng97XB/oynEGYyDkw2h341qpx07dJkyMtjHqh0xr2KXO1fD2Dk7iT2OY/VqXC9mMYWui3UE5g/QOFZcA0x0WFueJEPx4hBcLaB8UjyQR+OHumgKeWhEu9Ho3U02aFhpCD0rs+W774sLUu6bRL2ajrLRuDAmusFTCGs/Wed6RnIztMkNxZFbIFBtF3+4EtvdEVokduPVeiVtwudR3XXUEJbDxZusi2kVoDkZ0ASiDo2IrgBXXuhWOaGThs9IL8VxaQwdHpx6REiHKrR8UAvhZpMTwLG3vTdTEho3qLwqIoxGohe1S1bq3NSgmOLjw8TavKI3E2LLRt9OO3DFYYCQk2PpXKsSjm5XPwAPXE95P550cN+LcL7QcC1qZ9O3XpcX6JgijPYll2whq/liGMWzq0L9gOC6YW21OtEm47Leiun8Tlbk7V4tesN29E56nqrgKFvtiJK6r7RjNqWJh8b1OHq9ixgOiJnp6VCypoZb5nXDpEXrC9c7Co3M36IwkjZP2l3rS9UIFrpUoXGly5jV0XbWlHYNujcW/EwIoUZuMUeiIeTZtRW47uke5zWKPuiTNuySaUvGpxUXzkJhV7NPs71JZ95sCKUZ5HopToWpXGbYysXPtJ1BvSPdVlnnKrh0xjizSi5tu1XqplljDLlnUVndqoCmwLQmFYSWtWRkQ0CU8uUKRoLLRl9NobLfZOyBbsbItif8u6jWnS9GhhQNnxql1UbPLKgvhS7NYJl82BkUF8q8lr6RUWvVooqjm+4X13ubTaXpfH5UvRKTGJCUL0woatFpwwwphj6WL1hzY6RdOX+Zx0lR06hDSy7UXn/vA1U8sxBLM6i/B1FYmmS2CzetZfIgFl2+BPqImpfxJoQSbZtq5Liy5LYZbEHX2JADr0KhyXKVjtD7RrWxjEqTe4kpCno56OdyXbfOttOLdncQk/lWAfN/9aPP4ovnn0e99zr6w32cnV/IEOZuPJNF+ny5ihcvX4kOSBTT46dP4uQM3TvNzCr223vUS+ktKabaAoLQI13fjOPN25t4/vxtzOe8r1oMz59Gu3sq51QVoTT4jZ1fdeQDAIVM0twYFzMiKNem+Hqy5Wlg0dyaAVIovyqI2bNoVOs1UTf5YqKT0PI4tLzECjibjj1OTSEUw8rS+uPWQO6Iy/k+5hOMhmBFVaRd7feb0e2xN/K8mVLGcTK6w/16pokH2rtiY88aB/Sy86NdqQE7oYvyonjWibKjFsL4Zi1DOfYt9goVqlDARQtn3S3FToLuxp6MO+diju4eZ1Aa1IZNtWBH5GQPQPqkN5R5GIYW7HVcp3YXPaadzCmKZW6VplHKvuP7F2ZVgjuegqUUh5qrICM5EZT7uxrCbOSz6bLAsDSExVW/TL7M/DJLy2egnEuzaWH/Ko1iYep4/+Qc9lmuzeadhvDYDBapieVVNnky1f/er5wIHnSFOQWU1jGNbGh2XFeU8c27E8JCGy0NofcTT4/8FrnWHmBI3qE6NUEjqoZ7DWG55/cbwnfige5NKcuncEN4bCLNarMPQmE5FfpvuWTKpARMSRBMoBU7vAv82JI0EBifraLCut1to12tRbdZi0EPAM+0XyLY0MpJzkVcB07pFSbgGN4ZtKc2ef7sLv7qBy+i1zuNPk7ijV7c3E7jJz99FpMJzCeAYb6nzf3QTbNfy+l8HzGbjLXX99qtOB0Mo4/MDNBc+oRiFAi7gsnTLrq1RtxcX8ar1y9jcNKPVhfzxI0Akf6gp4gIPDYYvmBOJ3ArI3XsL8f1ICJmFJPxrVyVDfiQb96PXgcm4FosgtFkosYPBiTvn7ODe8yUEI2h16s1nNQeb68u9czVkZ/9w3/yn0tV7AbGDSG/RBXLEbTqytIQZrNiYaljHvwA2QBFXGkPyg6orv6smL0UwOb+M6Af8O5zIdRBhgGJDKHFy0JATn2y2c6mEGqGhPxGxx1tyAV8EPNFP7773T+PN6/fRq/dj2/9/C/G3/5bvxaNOlk/g6jXB3Fzu4ivnl/FN7/57fjgg480doZWVK1t1Aw+f/FJfPd7fxTL9U18/Cvfjk4HjcU0Vks2tWWGzaMRYDPg7nkjEtuXQzg/QinelXsEBq9iAHQsKYqKQzDiKdMImc3kg6txv20/bCl+vPZoNChcJ+NlvHh+E5/95HWc9D+Mxxffju986zfi6eOfi+HgXLIcpp8344UMAM4fP1DBQV5fZXIVm6sXMf38RzH5yY9j8sknMdjsoocQX7SGRLE1UPNmadFz0htVuBhpVnZV0gZlnAGCiuEIaEe9GvP9LhYUwCf9qA96Ue93Y7b2VHDV3Meisos5CCJToUE/No1qLCsRE5o/7mu9LiodVB6cLjm06qLu1eXqZKv/nWiL25XzuzQyRwsjpq9vSNHeHKieaT9tp1CbDclkI6lWXlU4Nlq/RlFP4Sl7YdHS3BS6ITxOzt2IgRQxefZRgGslX8da4fDjZ0hDglatgXW6m/3a3hQFQ7PGQa2vcDlX1pQL+QQSQPkZcuohdNOmjf8gJE8U8pAXmshraezz+VdzKfC0IrF/0QfISlpW1H6YmdZoOlx0gxS2ui5pBpD6lPL46kBkAtgwRYd955BTpDiGjAVhcifbcxDmNFtR0UK+4lHbid28GvviwKvgaTtzwsvnnkMdpdHiutJ0e58q5il+5kwDc1HOxAEnW0CC2Xwk+mWnV4/+SSf6p73UtjDR7Ua1RpxMJ5bzjYrgXZxEs3USg/5JdDrkLPZcWAo8oOjDsKbp97jZqOGhIcVMR8562RBycYUEphajAMbeLM3UaFatmWAvdFNoyij6Lrx8tZftmWy50XJDWFU2o6zyMYBQ8cWkIoOgM9qBCUKhOOlWo/HYWRPFoUqh6ExWMqE4eBwXozOh6JwwoJAbZQHAshjSFmk9BHq+PU2rGkMO823UdkwIcX5Ev4ZxmHNrAaIolqGpAxJosivHZaa/85hBC1IhYITWUT+ZG6vrBkiVtFHNHuxwjS5HDaEkCrZGN0nGpmU0CfpcmiCYNaBYmGbzQCv3QZsUQijqarBcaPmV2nBchKU992RE+iw0S6hcpDkrFvjW4fos5nvR3N5z/i4zET33BSTyz3DjuIutdEWpVcjJYDGl8H6WL9fJ+e9Q8pwdSaELsiwH6A30ahrmtnISW0yEBZjRFG4UPE6zjevfZsNkFoMt9pC6c1VlOlONq9tJPH95HT/94nm8vnwdg/Np9AbQHnuSFKBn6fQHKpDeXl1rj8co4emHT+P84jwbZqjdpqtbU2fqKHSrRqMTtWoz7u5mcXU5itevrgNjHDSQg0cfRL2NAYMbJ9YMAG+nW4ten8KSM8xAGptUtUrTu5O/APsoNQ5ax0IPLUCu9l49NwArBs2gv9W21RgMhloHo9HokNXK2gU0QMPKY9PuOG6AJqtRJWqBNduK25t53FwTD1WVYRVREt0ua5/udBEVOZv7GshOnuimBfphO8GzD/OL22vWA+cz98Y+CDAB+EOaNrE52DVwZ10SKWR9Hs2DgR8/49QDosJm5iPPCPeB80qTdJ1ldqMVMKO9IuKk149htxezBflq1FgAJzZd0d4sM5eFNOmlmRFxhfMsmxrn36FHK4YoZc36GRGwoYmYJ7wCXO5RL8uZaCigeF2UuIV7US+pmffe65rWLt1JYc8sz0Lr9M8oT5T3Zr+KAVQhlZYJYWqhoTcmW04lQ5ne39MOSgpSmsGsb/hcxRn0fr3ODxVX4Z4MqzS0rntSkJRRc74+npYe6KwpExMj6GdNZdJdujhMi010YPuV3uHdhrAAcv5I96Uvpoc6W3cbDUxs+NlpeqKoDdUy1SDFFEM0wENOUsiTnVotOjL7w3Wec9UOx7zYAwDQmvWO/n00msV4NI3phCn2Kq4uZ/HyOfKwrgyrhicPBV69gj2nuYcdx2VmhkElutcOmZVzSU2od7rNVpwOh3Ha60cXPekciZmlCzwPyi+doQdeR1W0zq2clh89eSyW0d1krOa72W4L9IIVIcMqdJEt3OyX+n6DYV/Ox2qJMRfbLAUyQQunjmw12tFudOQo+ubNZbx8+VKfk14EYJupJpRvjGNubzHRc+0EECTm3w5K7DLm61lU/uH//Z/tEe2Ke5wTQla/KEGpcfBEwWP7g4g0xcluCDMqQhQMh+nqcbs39mbD5LD1ZOPd7u/e5Du7QheaHkWzhu3aaZDXlDHlLgWmJiBfFEbSX5KLKyqpRvPrxzGfnsT3/uxP483rl9Frd+IXvvML8Ssf/3p0uufRaJ5GRD++fH4X3/+LL+MXf/FX41vf/lsKIldPU1nFq9c/jc8+/0H8y3/1T2K+vIzf/u1fjsGwEbuYx3I5ie0GIwiuHQ2hbYwt5igNYRrxsFfpj1zMFzfX7QaEGXc5mgIXTYUeKA0MWkQxyewUJTdYXXuCU23tjkHMfluLly9u4/XLkcbhNIL/wXd+K37+m78SD86eCjV99sWz+Ownn8XLtzfRGQ7jN/7er+t73F7dxuzVFzH56tO4/fEPYvn557F79iIuqo040XTCXEhnJbqhKRsPTa0CTbk5BWVG80LRCY2PBUzB3+lEtd2MXase4+0ixttlNM8G0T47id7FmQw1rsd3sahsY4kjHQcrB2S3G2vcpTiUQY/YHJvOwCM/SfED+5A1udwvmTzKhh8aqem/0i6OZjGZUjS6QfC19MSgNIj6bzlJFH0mG8ID6KE+knu3TUtlNh03PqKlyfzDSLz0rokESjQNlUGHpbU4UJuYYDgaw5TUYi7AIYlz5wrr60o7qWJlMoDzVtF7eULiprA8K8kLyorWHoyu9Ip+INl3fgoLb4biPmNfDhPR4mB6L0i8oOTi/+ezbufMrSZOfD+2fA4SGezk/44HAVowhT/EWhk+pkmKhpgaSk3OlYFlowU7MB61kLw/EC3p3yjSMii6oLTsVc5txMCF71+NGrERuNIRN5Lv/aiPc3YY+w1rnCJAWkma2kot5suJzFmEzA87agqZpsj9rtHWi+eLaaQy0taY3+B22os2bqOtvmiM0hpW+SxuqkrEAmuDz8fERXoYWSIaTT1+7qLF8FRIZiRypFtEvcJkA0COhgQaPUCZm0ISiaCPapKYOXms7TW0PizYlzYEoaiXXg7KKFuNgtVTc1QmUUpv8no/NoSOxFFDKNoZwAMTM8wnmFTuor6dRwUtY04gzIwwVZR9nD/zi/BUODpbZlTRYn+XQ6FzyARu4I6a9OJBr+fw8AoOgNOYTEdxSyG7s86n1S7MCTfVBlF8fshwh2y8/cbZtmnmYCAuGzjldlqfaZdTG9h4irsW8so6V1MNKFLogqINGdzhKFBjVmKRWF9bfwamN4Aoug8UyLwP0dFoFtxca8sRXd/O0vdlGJoQ5vNfHAwtSUhEXsBLxXlW/uhmcSSlu+CwRSjimTT/T8kFwOaJkHIy0aJAfUoqebnfNimhUeZ59aRdtO0dWV1kZ+FeapR/V93HfEvm4G08e/k2nr98G7fj2zi5QI/mTEwZVS0WMTgZ6sAE7b6+uYmbm9t4+sEHcX7xwAAcubjQVXNaazdHTwllyBD1mEyWMbqdx/XVROdzrdaKzoPHsWt04vLtVdze3MV4MolurxmDQTvOzohDoAFIqi0T6Rq0r30spmMxTbgPhQ5XwCztXwJuDFoXCugeO/xNXawjnllcmU3/2smkrgHNjRDvZsUNIdIPJh2xzNzLVly9HcflmzuBwQTWP3n8KLroBhvcj4mmg0y62QvReToz0iCKjmRpaV1LWadI4cyz7xxC6g6eRU3xkoXA9gO4ie5ScgzhT8csT+W1sjdL622HUc7INVm1omNY/iATNUVG2Eyv22xEV7FPAH5lquWSj0ZwuSaSxGYuhyaDsycF0gJq88hSgDrPjmJyPOXSGZjmM5rLZ+7esSHM2uWeS0ORwNj8Le9j1XR67cHpY0EtLAbMQT6S9O809/CZ+bNDDV93X3//WXl+XUc5F7dMlz14OdbNat+od97Zm9KZ+V49Vu6vG+J0of+ZhtC1s4HEY5ZxTg7NNTgYSJrD5A8DEFBkP/kJcv8rZ7d3KTe+/htiGDGdOexgCcLrWxYfBP9szmcbD25ghiq8XQBdGrtR7+1qlVjumKCZydJEqwcwRU4kL8AVZVRW4vLyLi4vx1GtdqNexeytp6iym+tRzDAkpAacL2IyXsXojmevG70emrr3o1prxe2dY8v4zIrXkZKGvR6DpFpMZm/lKQITbdjrx8XpWfSYnFcqMRuNBByhcWd/Ym/CdZgatLJxhjn06POHF8pYfXN5pZ6qO+zb1KtWl5cGP5uTcYKubzKNR48fyvlYiQJZ3sHsA4zEqIrrT37hq1dv4tXLN/H2zWu5+XqqT93RUKa4nUSnBp2V0WhGGVNPppWz9ZyG8D/d80aUd1VQCU2AUq+SjaKyUpL3qELQM8VD03cMPT02hBYupyU3xUvyrO83hKXBOLgm5kj/8Gip92CTbiaK4VgAPUh7ihjTRds4brFJZUMIIr6dPoz57Wn88C++H9dXb2LQa8V3vvOd+Pjjj2M4fByN1nks1p34qx+/in/1r38Y3/6FX4vv/MKvxNP3LmQeE5VlvHjxSfz40+/GP/2D/yPG0xfxO7/7K/H4yTDaXXReuJLOZWMuSt625HSZw3TktrspVEOY41+mPSqJNlBq3DBow9GE0Lo7jfZx5NRUizKb68Bhh17GVM5uZxD1Wjfms3389NNXMb7dxX7Tjd/8O/9xfPzLvxPnJx9Eo9bTCPyP/+W/in/xz/95/OCHP47H778f/+1//9/F0/cexm41i6vPfxhXn/5lXP3Fv4/Ns2fRuryN4aYafR7gOtoja5lYBRJzMzHkgWYDYqqTWkDoHaAd2I/v6u2YrxYahze7raiCcrRqcb0Yxc1iEu2zQfQfnceDD5/EcreO2/Eoput5LNAPsBGDwGMog6CdjZgrUIc+2BE1ADR0Np2q4OmdDG1l3QMVooBEPLyO+QzdxSLubqZCjImtwAWPw876O2+SpRk0Ku4MPzf1bEIZ5ZCakzooLpb64tc7jF787QxDFn0y84p8Tz1ZwFlQlM1d0g3TkVQ8flk1O1MNyqimZBSYcrSyWYEn8iCraJ9solQ0V8cTJ/UTmoB6MuIDx+ivJ4aFImMH4GTTmVJEtEKZUrEByw0yJ/+Fylms7YseOHPs2NwdxeKMRAoBTQ1zKqtcOh0w1Vjt1jGXe5aZBUWTUZBKimg5e2IOJXTG1LqCNhaNVGEfeILi4luidDUcPtTYy3CjpdkCFS86TP156jNsrU2shKlhvJ9S9C5XGPRsRe/oEJzc89TJ78+cfyge8rzaVGK+BOAp2qmu6Cjtzkm02gMhkkx63Oy52YEqJtMZIelGrUv4ueg+JYQ2dZwFCOK67Dd3sd/PtQ4Kbb5eYwJlLVRTtPqd6DgVAt3lykcEAIcx/2wNjF07rQ12npgpTaVU0PQ0nZMbmO3oGfF+RHC0XEZB5uWiutTETkwOCt7KTNNKvpsmTXqBUqJrQndBIUDPsHWcAZmmTEzJZOsNNDniZ/Es392MNFFlLZyekTmJYUU9FstZTCbsK/OYbzaHrExAIulVhLCbXeGsUesWOUvQbXVb2H/b09c0cYpq6xqlYdXzbn2fmziaV7o9Jq2gto6sUMxEFsNMorWPC/DJvDEYBDtTyllj1tYYuGBt2xCNptA08QIOlrBs04hz+nCvGSwupUmQO4BRW9H1U1vNpEc08RJlVEq8bAUVcs/643SH6pcT0HyPRCUZLE4tE6BZnlscVJog1aH/8d7JDO2IFCetcXUT61jHYruMyxEh9FdxeXMXk8Us+qfQFh1STZOCq97gZKBIBVwt37x5Gy9fvo7HT57G2em5njkaASilXEz2TNy/MbIQlU+SgX3MZziFb2I+xQgGilU3ojeM5b4ab95kQzieRH/QidPTXpxf9FIOwvTMBgz6PDzXQv9B7OGouAkWAJYa5xLFUzRUMgLaInzCSdkMD4pD6w630iMzDUSP12xV1RAqJ7BBlvDYa5JJ5s00rq9GKirR6T68eCDjG/Svq80k9ruFDJA0FZPMwcYhpnoaVDLgeXR2pFh39phpmyLnJQtBFGvbTqVmLyu99DFg7fOND+7i7F3SvcOCsXEN14ZzRLKSbDIFyvG855ki06576x9DGhpCRXuksZvAJeoNgFuK5Qbmdjgqwqo5aqXQO1Ij6LxLhpKNRBTYlBPC+83aEdAuU71i8sN1l0wvswGPLA2uKw0yNPvjBFPUSAFhOWIvbdDPTM2Os/hjY2iTH08I71Myi7OoqpI0dHEmdTLm8pw7APQJQoj6jdle0vbLWVKmrf7dNYDomPc0me80hGIi5S/qztS8F8qrpTHHhrAYz/3/lL35ryTpdSV2MjMyIyLXt9feVd3NZjdbTUqkRFEWORY0M4IHsqyRAQ089g8ewP63/IMNAbbHMGz/opmBB6MZiRQprk2y966ta3319pdrZGRkRhrn3PtlZpVIj12Nh1r6vZf5Ir74vnvPPcvmpFB53+qAfbgTYrLkxM7G3hhYpEEHAz2yMRkTR4Rf1S49FwRo0XiQTQzr/QqSeg1tmswxfzSqY6/XE1B4fHKJzz5/gs/vPsM0Y+1MhkjPcgiHubR9okbTMHLGvNk52u0edrb3cfP6bdFLSRcNYAp15NyTxhOCQeZCfXbxCPmsj16ni93eFvZ726gQlMimuDw7RZ5R11yIhRRRTqDsYTq4W3YzmUesa/NijsOjE8TNFFdv3ETqplgcrowz6qiHGFxeIJ9kuP3aTezuMVqG+wPrIQPPqbk9Oj6VczFrSLIgaTpltto8J/j69H8oFZ3D58SAE5MH8HnTGexZ7bW0jsr/9Jd/uqSFvyZRQttsUa0sYx015wTAPQ1t89AzZWiGUHppcThmtcOCS47Is+kMzXDC7HQDPBkKUeMKm2jY0AYZs6wWpGASQ7pUkJobkqpMIchLNGqGWPGDeBgfCbqQjk8T9A8jPHv8GNl4hG6ridfvvIG3334XewevodW7igItPHxyifc//ALXb30JN259CXvbu2oIa9ECR8ecEH6Av/w3/wtOTh/gva+9jpu3trF30FIcxWJOru5ETVJlWTNzFJ8SqvQQG9YmgqvhoU8Ihce6g6DZ8lsJS5SLnSN/RO6/cjX2CaFQ6RoRuEyUqKTRwWQMnJ9M8eDeCRrRDm5efwdfe+9beOvNryFNtnQwTSYz/OTHP8MPvv9DfHr3LvauHuBf/Hf/Ajev7SFCjuHTB7h48BkOf/4+Jg8eY/n8FNuI0a5GKGoTlIoxIFGVGYIlZvyoAAVduBhI3ohQVBgLvcSMhyWdOqNYo2g+yHw4qLepxFX0swH6+Qhpr4Wtgx1cuX1dguHxdGLOiNREkdZH1DKqI/PQetKPiFgRASZHejwca6zOqxY3G8q72t3dEZWJqD/tvScj2nxzkphjMODIfIzhKMckK3Q/iPxYk2GHoApc6Y8M8ZU5XmTaLNFbPMyYtElDP01nQmSWDxynkWxWFQESJuRic5WoabLAgpLPhlljS6voVFUbr1nzadNLHeMODHhDqMBxMx7adDBzQ2r/WWxibUY268bQDgA/mpyaor+rCTFjFQtcppOVUeMMyDC+eZh2aLKm1zfqJT/PcuDo8GXUPm3mpTl6mSstC+UgUKfJ0AIFdWMrZ0kXofuzr8LXabBGAQoNoSOu3rCHncKuVdAqWJHDX8G2n02bTQg5ubKvYlGhHccNELi22DQGhoRNhTjxoI0zTRLN1ZQNHDWQnIhQ9C3UnZpKZ+bJyWwG0dRK0n2rCeJ0Gw02hKSYqpmiIUMq+3UKvPlabGK1d3pza8MepyhtoNVBW8D9dFEMUC4yy+PTuiBzgnlMJeKoIlOLmMgiQZZ5bvmgHs4cTI8s99Rt+DV1NMONYIKpppCaNjEB7D5aQ8hmkE0+6WENfR0PTTaZ1NyJhooF0jpDgq0wyyhsn/L5m6ip4tSSBW47rUsPknCgpPdioIc0mI1ETpcXF30cPj9S1hoPw/39Peztbcu1jc8MX3ecjzEjoqumyiZtLECCBMKcq41eGbKkeJaRwinwRCQUBxRkBmXucaJy+5RANE8Gx3vMTHAh5vmpqa27XAd9crBc137ANee5ZSvdkRFffMJgNGEznQrGDOb8a/bjgRVgDa4AJNcRv1x0GrAgAE8uqd4Men4wW1+ttXCOW5vjE8pVjBQAACAASURBVELuTXb9uM8ZC8QYIvb6VhwHsxKrAXj+cy0wtyxFLaJ7XlO5ndOCbqwFZpghXxY4G/ZxeHKCi/4IIxqQJFUmuMjUTSHPyxzdXgtxSkrqEmen5zg8PMb21j7arZ4mlzQoG04z3UNZvrdY/Gm0bUBHzqaOlPEl5jOuWRZkLcwqVWTzEgO+9oiumFM0WzHanQS9rQRRnewC0vUJahT6OgJDnEoYzdJy8vgDK39OEhor0vh7CC7nurG93qZMmobIVMkmzKblM/CFv/NnUMHXIKgyFWrf7XSV55iRRjsci4VBExcGXcvUiNIF2uw7Q8L8G4z+T9qnnBsdWLaN36jxBLLIPmEotRXzynPxr/VGwc9aMZK07m1qyIYwAEjcs1SgcqopEMmtekVPXxtOrUBJTph9Lw0MMMVHKJvYzstA/zenb8tqJsDMh5YNYWgKzWGU0gHqWwsV2NLuqZm0qWiYgFvdaA2b3Ttz41wzZOzZU7HsutIAE4vW6mcov9LAG2NzWf6quZ4S5Aug7KsUypdeKMze9OIGDrzUELoDcPg3si7s+mlnshIhTAFdYhSm0jIq4r16pSFcn/FuULZqCO2arCijPhk0oNQnwy6vCXtZuAYByOLfpUdbUVpdRuTvLZTxek6YibqKorBnQnm8GojwmSBTSPax0gASPBZzkXUlAbflQpp0Tpk7jQbiJaGnCtJqhHw6x/nFGI+fnOvj7JzxagSCt2QoVxQEjUifpJ7OzNjYn9D0jW6gV/evokk/EbK8aKZE8BV0Nc1wcXmhSTqvVjY9w2KRoZkkaNNxOU6IcmIxnWI6GiqXsB7RSIpZy7HAfSV556XMpTrdnsALmmexIUyabVy/+Zrytkmtp5fJYDjC2cUF5tNcJmpXrh6g2+2YZwPBNWcTEmA6PjmVgQxrGJpJUXNf07DM9iU6bvPh5oSQk3SyAEhHJQOKzxbfm9xSmwniThOVv/jLP10yU0vCUp8C8puHG6cQUIZEFqZvswOBm59NJ0LDJ8RT7ms8gG0wrYvqTlzmvhYQWktjsRG5zdOFGKymg1b0icZPRDOgmgGEkZUj38tCdq8cMydsCIXw8vAzCsvpoymOH04w6g+ln+umXVy7ehM3b76BG7e/jN2rt1GJt3A6nOHR4TlavT10entIG11xhhlxdtl/iqfPPsW//r//JR4//QjXbrTx2u1dvHZnH7Uai+YpRqOho8PButtCI4M1skS6fF9Bl0LaYaDnKJBy7TylPEhvCLkPkkmkzV2ZOizYiXQCrZSIR4Ko2sbh0xGePRng0YNL3Lj6Dr7z+/8Et1/7Mq7s3zLtVLHEZJLj87uP8MmnD+Ts1tnq4B//0R/iyl4bcTVHfvwUgy/u4+lP38flZw+RPXyB3aiDTj3GqHqOmVwrpUqSqcusQq1fBXlUxaxeRVGvIa9WkNOAhE0hp0DKl+NGTzOLJV3HUWtUMMnHyGYTNDsJtva3pA2pUje3yJHQLY3xK7QLJpWZNCKGarKQZ9WgKI+KjH+YyWSUQE6TFtjb28HVq9dkCMFrSp0IEZ/JOMd4UmI0nqPfzzAYTjEc53pwebBqQ1JGvTmBCulWRAWR65oQXOY98rBm5k0S11T8mk7BojHzohQdlaJeOo/RiCFwSCROZ/nMGIEZD7EF8ik3HVkaCIWW8FdoZnActSJUltD6sMk4i2wV/j5NDLlvJnInOh6cxU1DohBz1zsEyGV1QITd2p0tw/di8WcGMeYGqWfdorQM8TJeqAoYorxmbpSLpqCyghNC7ikLEzKzWSa4IT0CEV5trWYqYsH3nsMWDl7VNKZb1cRvpfWwxlWt7oZ5Vfi8kMdJ1MsOKjNrsHwvPo/mwiW6c2lOrpIrkB6iSRKdyIJtOJsiK74NRTZU1QLhq7oeaggbLOiqiBostEyDR2CIVI7xhBSoGuYlJ90UrjMDNRXbgRqnbreHrV5Pdvs0k2BYutaKu6RYHtNa20YzCxrrKLhezBoWu0PR1i2fz0LXGU5fLQuk9Zo+mo0qqnN2qLliYYpZJi2GQAWBbUo49OlgDfXQ1IRr7JEFNHLKCWyISkvQxX5nQ5jIVIa0zqBzIPWLiG6Jdkwtk+l0mHU0mPAZpIMoc6OW6LYT7HRb6DZjNYVRMKmgvkoB4RGGwwmOjk7xxaPHuLwcyH786rUruHb9Cq7fvIpmi7RdTqQnZlDjYzR7LuzgCJMH5abJRMhBBBZhPvkIhXMoCFXI+HoVKOGBySpgpFmjFtSMp6Qxkz1+AGKMqq1p9Uo+UaJcuaZuNn+hQDIgw4ASe1b49QRo+JxZE+j5vCG/0AGkV6cQ/HuhiY01hDpH1RBaWL1pk/g6fh4JqAxT+DABJ33JJjV2/tu5T+dm03eSWuzOufyeXA9RE7WohVq9pUKd2YJFZY68UqghPB1c4vnxMfqDMYbZFErNqpM2yTOOJisFuj1Ge5hGlFPh0+MLpDFlAR2ZRIyLAhfZRAwhNoLdLg0fuCfTDIXrnGAt6xOuyToabOzqTUzyXPp0gjWcunE/juOams9mi+uC02tqC0NDmCp3cavX1irg/ic2g/Z/YzfwPoX9is5+oSmk7jFjLqGMMly76wWnNSfc482rQXpgmsoIaFwgbSbo9bo20VgscHlBI5aR9Ko8s2hvTzCTH7qHfAvcf3z6IiDOC0DHlNz23+j5PJc5JQwT9MAo1H6ocHeCgObKTXA0NEzhnpMFwPccmkLtgQRPHZwwsMGn0fpzVYYhzHsLTbFo0J6DZ9uwZdmG65szW1Q00kK1h7TrBBW5Twtst2aSdObc44K0e3t0iwK//LUlZwmNVag3A8czaOgE0IfM4Y1z85UJ3mZjb0CTM7deiWAI5+zqmBXwE84+owvL+Tl8nbND1BizEQ2DGb+OAWAmSCmLkTBE8DxLAQJclwqBNxrx5nTQNII6GdfUUc80tv9jn+/WkgawypXT9zMf2tj9c6O9jYZwFcdC8FCAstURdtZ7rJemxiEOxHoOay7ZrJClQu8HslnWDSHvPaVHrASSKBJFs0v22GKJCkH44QjT8QyMae0PgYvLBR4/G6I/5N6wpb2IBpIWxN4wIAcEKQlIcuLYwE6nJ2MYNpzUB8qcpphhOB7i+OzEaNUyAqRxGKUY1AfTOJEO1QZ0MG+QeeZkK1Ba0ummSFqJGtnLwQCtdge7e/syzaLh1YvjU8RpG9du3AZ7ME7yeM4xgoI0+XqFzW+MTpfMIvpm0DNjiMGwL4Awm05xcdnXMIpaQq0jubXOzOqQZm/MQ4xTFKR+8x5EZDk1lUOovZzNIHOfybRh0/kXf/lfLJmpRZSAN0Xf1FEWNSbM0RCy7i6YWgDW2Ria6tbwosqYdkKF1CsNoVl6u5A34PfBSyYI34MpRJhiCNQy/QOF8NLOBLMZ2aOTukAnuwqYBMFCgtV56SYX54+HOHs8RDElhyJCo8JMnG25jd750nu4fvtLaO1dYfItZqzmaLMfJahXenIoqkac+Jzg/PIxvvf9f4WHj36BajTG3kETN25uMyZP1A0iitooZV5BLrBRhWRFEPQc/Js3xJokaGpIMwOzIzUqEB88HkpGQyC6SGojkU5l3bF5UOFFNKWPpNFEXN/Bw/vnePzgEs8ej/Heu7+PP/+z/xad9i4anrckpHixwIuTEZ4fD5HlEzTiCNdv7CGuzYHZJR598FMcffIhJl88QfV0hJQxHbM6ohKYpAPktVxI3ZxNYbWCIqpiGlUxoTaissSIlsC0ISf3K6ljVqlgTMoY74umx0vEjar0D2AJoLiMGjrdJvb2t4V0E/mIqxkaNcslZMYgG0KaxzAomT+7nCOLhZq9fn/obmBA0lii12srFNQKllK5LhQUT6clJnRqm/KDkyHSYVi4GM1OFr0MJZW+0ETWogP62J8NIYuGKDbdBOnJXPtsdHh/CmXUcEJYyulJ2S96v5Z9yEnucrZAMSR/nU5QM4zoGsfOmsUKnfEaiReWJjzWJDKmpoyBzqbREMWNtFEhsevDzrJ81g2hintRjDfzDr34dfG79FSu05WVtTdJ3FyC4ya/ZaCiKWyDDQcXpdwsa3LHomUyG0dmEo6o59RBYZx2Hn40dQmRHJwaCpFUtIPRY1eHYXgvsr83mqrQWNdXBiRSNEVNcqxQNndHozYaAYH3z0ACK7IsH2xtgW0TQXPTmwll5hZGPn6tTpp4oCyxGPeIG71vNpTBL9L1M8wAjSG6Gz/IbOU2Qhc0rg3ZVs9rmMlco4llJQYqpFuuG8KeN4XUEZWVqWvmNvQqc2Z+NdBKm9hm4G2zuaL1kjo56J8jm9A5jMUt8/kysRZIzeo2G9hqpdjrtpEKMAPm0ykD7dCIfErBda6m0PZZ6W/F9LCGQdeTFNz5HON5jok0PryHwJy5i4uqsk0TmrgQwVeB6tb07niqha6KuIpsNldTOByNrSGsAr12qoawk7Cx5PcrsCQFrc4pi01ayXCgbf9lfyhzExaQ2zs9bO10sbXdkRGTsiyprV6yWLU1YoW60aQC/dJ0maaTUZPDyayescB4CVp5WzdyB1ZzHowgbJpCKhuZDQZIWCEagNIwLQjmDsbfM+YMHZhNV8wCKEwD+Rrc68mqMR2OFca2VkVhFbBmxl0hN1PTQf9ZVMqtAqldL2QYkXnpsBhdNYY2CV5RTflzCLj0fExePT6HCus2YzDNWTSRJNhjpl16lnky8czy2B06Yy7BaVdHqHdJil+tRLbIcT66xOMXh7j/6AkG4wxj7r0000nr2N5uot6grqdAb6uhhpD1REaGx8UEUa2NWoUOorE1hB4hwyKMDWEcW0M4ZZC8sv5YvzC/mMAFaaycJ9g0k4YjYb+u1FhQUYfO85VrghRgK3ppyEA6NMFATQXl1snzuaJpgtaPckutJjJKpTX6+SJDxizjGZtm3s9YTSpfVyAZv45yHQI7xdyycvncyf3WBk6p3JUZMM0G1Rx3qVeig6cxOgykqicVxE0DPuSanplenQWgqjHqhplFSJMncvP0s1gzL+jQZSoGNLnmfCU3CKHnITOPExzTc9l0yvY9AqxySeWh6uyGdW4xw4CoQKYFvg0XQqMayP2irqnotoZFICPdreV8qRba5DTehNmfNzMJ5yCtWVNMZ5CtGzZr3II76NpUxp97b5XUjLgBj5gkYVDi3g5BKxfomDa5I7vOOlHrmdZ695fpmj7l2ABE5Q7rjdZKz0j6tesG5eXh1JOXG0KPqwoxYMohNCqgt3Yr+YFpMu38D+CYxW64c30QB6wAWIvQMQDMHKltfdhFCtPBTfDU9jH/ud0/I3ye/VzGaFrvd1ZDyTcjuOt7DBCNAPlMUYogw0vWnGQbsiGs15U/2CEjhcMA7h+DAZaLCqJGD5XaNvKihZ9/8AhPng0xX8Qyj4wT85jgvk3viUVBuvXAcgyTGB3KPsQVprTHtPNxmiJfFDg6O1UEDkEHPndik1AHXrKKrCCpVNV/UB5Bd282tlvbbezub+HK9QMkrVhDENa0nAg+ePAYXzx6pjxwui7fvPU6UG1gXlZUk1DiRCOtxZQgLs0tucZLTGdT9Id9ufTGaYJIGcwSzQjUFoupWkEnjgTq8v+12l19qL+TdwDjaWIkqeWP8vd2p406M55p/PUXf/knSzAwW4eeo5Nyiwy2+O7Yp4fMR3ruShq49EYZNYtxiemlLSLawg3HFpf40MGcwtfmihbqBek6rsFlrb4J2NSDSIqLKuX8Y+hYg8VLtYaI74FoExG56UyRA6PDEUaHYyyyKpDXUZ2nQBFjuYhx886buHr7DrZv3UDv5lV0rl/BjE0JC85lzykAbBCGmGSneP+Xf40Hj36Bwegx2t0K9g9YDNPwghs4J0WuKxESZerPNepmYn2DSnznCdNO7iQeQGzB4mbTz5vJpsKaDfFIpSejOQZRiiou5KDUiLbw2cfHePJohPGgjm9+4x/in//5fy8rfJmnCH0yelR/AgwmtMTmpkFXsCHG/UMMTp/giw9/ipN7n2J5coHWdIntRYq44CFfwTAdIavlZgRC1JlT4zRSA5jR6ros0F/MUCZ1IG2g3k6x4LRQxgvWsLNekyao2ZBeSDqnaCn9T6edar3wgGpUMtRrtK1mQ0gOeU3B9Rx3M8eKa4SIIN2S2BByWpE0SDmrokmNFxtJCYE5scvVgE0yGtDw2eLBxklQE40GqWh8jkoFmo/GM4xH5qzGiawoNHzfDZo/cEpITrghuvxZuOaN6sKmkK5s/GAYKBEv3mOizgywbZh5RDbH6DzDdDLDZDzD5SWbVRrNcDrFYoaZeeYOKDviRl0oMfWRPBBZEARHPdusw0Zqi4rIsGgr7mFUpyujI6JhQhHylXRArJo9awD4sW5kWRh5oepTFDbrDGjn79zYGTvR7XVlmMAXpesnBcszgjFzRgIQ2baiKeQf2Y0xIbkaL5ks2SGiKYYOfCLTVqjSzEJRBdRmBQtwd7bUE+XaJptcmNbLzs4QCOk6RP9+az0li1yCBIwSIMVxqc2VE8JNCqvGmqQFyamPplZBR8fJYw11To4TxkwwT4u/s1Bfoswn0q8y+8waQk4J61gs2RiaRpWT/larrXDYbrerKTQnIyH6gUCb7ldZKmC62+lgq7cj2gsbE1JDaFLRv7jAZEzTG14rUpWZPzTCgjqsJMZ+r4Ob+7vYbqfo0oyCrmZRibTBZ9O1bATruIa4Ltx4RMYxDhQq22hWYFjkGMnlzPRTpLOZzr8qDR7fmwrYOuldpMHx+5coppnodjwFCJxMc5ukE2lnU9JuxthqN9FsRDIWKOe5uYPFkU/UCcyx4bUPrhEWjozLoaaTUSXU+vLnjys56hVH3VcNoQOLekasUbSzx4wkdH7Jdc/zBNU8Gii0Aks8UkZRL8qErGHGPEy5uAareXOaVCHplKvQLGq7d80tp6JkMJgGbR0xpABwN2bi+wzBzWZEZQ2Z0cQt0kU0PZ+kByMmc44xRD64ANvIxBpCurUaI2ydB6yr4TIG/0TLMFWt4WZGoom7AzaLD6e/hmlGmA7zPlO3x7XeSLqoNlJU6rGMwegSfXh2ivuPn+Kzew8xymbIigWysoJG2sD2ThPNJh03S3S7Fq3AnK+SrpcZTYdiVBZ1lPMqJvMClwWlGjRUKtHtcK/ldSE9K8NsOtW+UymZk9vQ5JJrmtpaepSwWTQ3zQKlirhSLsKNBpvgYCrDe0PwhtfcC2ROY7RxkQJq9E9NN1a6f5t0sYmclTmmC2sIyWyhwQNZKARSguM1a4XwfIV7JkCTAE8+lbNhK2WuJqcoBfIsE/QX3HaDs289qSJpmd6PAD4nlQLm1BBaY8O9WfKK2PSp/BkE9C+4rgyENmBwI57I2pzgXLYC3qhLJkjJM0nGS6Smu8kM60Cj+Jsz+cJ1Yo0qQfnIzen8OQkUSn8+xCCRbppAkEkvCLzYxMvBDZ9+SBus4HGrl/jzESwy5gfXK+mYNulbUWPdAT7UZiZBCg6hRhcXwLER/6LQe8borKiRnnPjBaxgFM/Y84dvXei5ZGhFX9Vj5VNCGXjZuRf2otAUBmDO8l7tV5jKmdmjO6iGKZwDeZyiGuPOGjclAKyo4fZ9LIfR9kR5CoRsx0CVX7kis8bgfuF7iX9daPLNydaNbwITyd26zRXWmUbBYdmTCIwRFM7qjUlmjYATWS+kRLGC8p+d63RhsUStuIG01qDCGeWkQDnJLZMwaWJr5wqSdA/zZQvf/+En+PzuCYZj1uddSTYIWvL98rwsZgOU5SV2t7rY6rRQp/kaDc3oQk72UxSht70teOz56QmOz85xenmJpN5Gg67ibKxQRcIpXq0ut9OI546yfzPsHnRx9cY+3njrNrb3uihKRpWxua3h7t2HuP/gCZ4+O1LGYbe3p1is+ZI0actT5vlYTCZYTEwmwCkja6zhiJPPAbZ2d9DudlUnszdQtJDntndSMiLMM8Iawp6miByqsOGkWSMbwSYnhe0mWu02KvW66vrKX/yrP15Wo6a+qY14bZUHZMUQCh8xb6A6ygShUYAXLXZ20PUyUFGoM3DE0g8z64FMjxL0ctaweFHoCBynAsYkNTR0WS0xq5KORsSeWVRsMEiHssWR1mJmszKcDjmnMKMM0/EUlcslcL5EdlpgMaiiMW2inCxRjGeIuwma+x1svXEFB195E9feexuLZopFTB0BdQpsLNh1s/gZ49O7P8ajp7/EycVdRHGGdnftgNhqdoVOi67k+U/hKV7xyWUQExCa8EBwARh6TiMUaXeEMpomy2yfqd+gsQsnGOQkc8LAZTQGFhEWRYxPPjzC6XGJ/d238fXf/AP84R/851hygc15gHMyaQ3AeFpRKDCndMVsjOfPH+HeZz/H3U9+DGQXKEeXmHNUnS3QnNexk24hiVt4Xo4wqS1Qo3kD84aIhLTZ/EVYxhWMFzMMiwxRGiFKG4hbKRo8FJUVZtokGkcwyLiZMOOLTSJbOx+/S7/A3Z5OdWaNH6akdJmiRoAZhY2kqekrm8OLywH6g4GarVaaYrfVUkFLSg0PJBZyPKwppiXFjD3eshIhbXX0fThtpDFQIy4xGMwxHHCiWNEkcUrdidzXmBfG6RFNJYwmrUbKqdMq+pSPQ9EuaakFxmPS5Jhb0zLDCw9Tz7NSr8GAYebVnR310b+gDpI0g1SW4go79808TjnaTxH3OI6boz/oiwrFQ4ElLd8C/86ihAcKqRAhykCibFI0NUmgMNoONK4pOyDCJMMKQxWqnARIb0O03PKXOCE1LQEF/GwEZqvpJd2y2Mw0m6meT04RrGAnHavQpm7NoNGY+CExu4xXLIidWYkyU2HjQS0tC1+h7dbMKn5BphUsYhjCnIgmY853aydFQ0bXWYJ2WHKi6ZND0dk9N9PDo/V8OZ1L+Yp8/hxl1aGpQ8zcjS3k3EydAstIAfDU/aQRms0GWixem3S5Bcb9c4yHQ4nDCzbFHjkhC36+Dz3LdTWhjTTRdWThyz2gUiGVs0AtMtdPNgDMGWomXdSjFhZFFcP+WBqowWAonQGLxzopzQmL8AbOzs8x6PdRX1aw3+vhzZtXcW2njSvbKa7sttFtsaEZA0WGZZ6jwf2H+yqvK6feLGAriSaa82qCaQGMsgKDxRJDaX5Ii+PaI+XG7LmZg8TA8k7K/EaeA7KQYZmGSpX0vZmo1CzC5duzZKFu1GKirnRYJXDEvYKFL5+pBe3/HcUWOFCwuJybYUUjQouh2jJuIW0sRz7NnG7u2FuQIOh3ITzOtDAzGKnNFZJqGbdysHbTFgEWOrAs7iWsN+nX9TkVuSfTKifoksJeb+VdQOQDKLduwEI8gYxoXIsUJuWhKbAzNzQmDqh6IRUaQqNNk1mxdurjxEf0LK5nxjzQAIN7hnS99mFUPn+PAeTdQCtJG50zzsB/zvWP4pMGfbHp+NfXgwAPTV5yrZVFJULS2kZZT1BU6pjMgMtxgaPTAR48PsTn9x8jpyvvHJjMpScRuMrnSI1gWkO7TVv3lvkSaFRDE9qFJoYZ9aJL01WS/syg9labexJzW83Ea05tDQs3UZqZm5hIb0vzkwURc2r8uBhpusQQ+cT1cMoY5DlszuG8ym3GUbhRXJgsq+FRBIJHS3nNYgVvDXPWDopgWY2PPUbKagGLTrApibTLzogS8CTH6kL6RU705ORJbX4+9fO0pmdG9HF+fzq8ijJrBbZqDa+tZG4np1uf6EkTbrRp7aVOZzXJgTHCLArAPQ0ciQ9TJgIaPMMJ0pMxIpC0zjgSasSD1taYBdzr5UA9Y+NuLLHNGIhQJ4WGTRIC/0cD/EoDhEUt9EGB9FGBum97sxqm4C4tqpbVjhtPoV/fzXiIIAdwxfkqr9Rqz9BIBRT/pb+vali7t6HBXrFQwx/8DegVwgREHd4aPAqHynqaGJg5a9qtfRuLj1K8s5yWLVhc5xgNsKpV6dItgok6UtNlysFbjVqQKnkz6HuAY2LGuPFYjxB/QbGLCbFCdNVmjIcxMKxRXu8tapC9EZWsLGj7OX3zi2B72Dr6Q82rSE4WrwZmCUseQjCFhi4TRJUFemkTNcowxsDgdILZuMS1/T1cv0pjmD29F07YfvCjT/Dp5yc4PY+wWHRRq+2g1+0oFzQbXaAsGMtQ4PqNA+zu9zCbXXJ2iKReoteM0Ws1QfYO2VlPj05w94vHuPvwEepRF/VqC/VlhLQSocW9RZwFStd4kGQoFgPs39jCzTeu4K13X8fBlV31LTy/CECdXw5xctbH4SEjIk7x/PAck5yDBWb8NkFMcDjKUKUecTlHQqorZVCUY0lLPsf+latod7dc6sShHUFSDju4d01UQ6dJU0OUmrKUqdvPJb8iGyrQRmlyw6kyE/OmPDv+53/zJ0tEDEk2WkxASwK9RhRG6WZY0IUxvzk/zauGEJnI2A5J0yXYpmALnPQCPx5lee3DekdVbUF5BhgvmjbZQFthjczugFMp6kI8fFnal4pGvEScYlqhk7rEBn9UIB/lmI6mqJ9X0DivYnLmDWGeYM7w6NEY88YMtW4N3df3cPU3voTXfuuriLZ3Uev0UIl7qFAHQc0aEbd5jntf/AKPn32AF6efohqNkLbNIlxCZ+qCOO6u5b7DOJoaoB0Dd1eIjDjZjlabJmuzITRqB53r2AhxkyNjucoQdDWENG8AGhTpZyXGQ+DTj48xHsb4ja/8A3ztve/gN7/2+2Z0woKcHHWiohHH7jU1O5f9M7x48RQPHnyGo8P7OD/9Ar0mBbozTM/PUZsukC7rSCpsiiMcI0dGwW8jEipeYI6EFJ1OgnqrjtmSSG+mYEsF3cYmwmdWDO+3UXuNUsLpAY2AmBfJETsbQeF7ouoZNVL0P+sKteFQjzcjfYcCXm8ILwdDRU40OO5PW9htt2XWQFSVhbXWX8np3wQXl5dyRK1EdbQ6PeW8VJU1t0S9UWI4YjNI5IgRA9S9cSqbmwMhK8De0AAAIABJREFUTYtE3+Sh7Dc0aFg5kFNDuFR+1nA8w4iOdhVOLbwhpNkIODkEJhNDh/NsgfPjAS7PJxhc5kBJ3a2P/50Szeki0ZvelQTVuMTJyak2OhYKFnURWYE9c/SSFGfaFetZFCFWomxuEKLoqJHi5mrT/E2ETnUvC1wW60Vw9zTqj5+1mr7IaIZGIdSuSEuZaFJYcqykwpmTcrM9n+csUq2oMNJdmM540cFYjTLzhpDRK25xTqoIs678Z5HZku49G0La9G/En6y6My8OpEe0eyTNkwvbed/EXPDgbcsIohkBQ5CNXhSoLEYtDeiqUYulEQn0KUdTtV5rBhZwyp2kDWUFiYI86ou2RjRO8ekVTrA8I4sNMHXWHJ+xQGIhxXudJGjFDKW1NRnV+NyaniuptxCTflfGyMYLnJ/2FUDNXCWF0bA4SCJNWSgOp0U/m8VoWcVWM8WN/W0c9GI1hG/evoIr+3RTzFEpMpQ0lmCROZuhNqc9tgxHUS5jzNFANo8wyksMOc2h/ZQMyEzHWqPuS6G9LLabVnSLysYpDGnh3A+nqNUJJDAwmPpGXlwWQ3VU2RTKjIT0RQvNFouExasARzc5c8Mz0RQXvDZVC+6W2yIrZU4FCETkDiY5Ar+yQufEzmJ7jD5noeMKH3fdrfkk+UYtTaWbn2lkGuJ2bCqi0oyFtwwPgoueFXkBg9eJ532AgM0AfDoVMERRBA1N0DoFoyZNPUQVtXWsPVFOka7vDywd/5xQTAZKWKiE2RCKfqWcLtOo2Rjdc9Vk+MQK07JvRX2sMhLG4hGsOA8l+sY1cgDP/JGNol1ijAVGoJUQudRR0kWOCJNFFcPJEmeDHE9fXODRsxM8enIklkY1SnE5sv2d+X+tVqLGjhO5JK6i3UqRMHqGchSihYsSk9EYk2KKjDmEvhapP6SRA8EZyhPYFLIZjJb0F+Dk2RyO1RDSbVfrwCfEDpqSCCCDFmWhct+kFljlB1rS55kONuis9LtrrnS//fYLGBCzw86G9bqw6YzgTzVprHec6eBAvGGNfJ+WUcoGiz+39iWyR+iSLEdqc7PluqLJiQa/svr3Js7ZFmbIZYW3uVLaXh/yTUMEkenUw4cxVWwi5yW8eQ3qV3B1VwSLjJQI8LKht5xCmS9RerHREAq4dMdqY6ysvvNKEx5cdQ2tcFMkTs15LcSeWdNMwzUOU01rptf3x7wYbGL6so7OvStW3dkGMOJP7+Zv68Zw7QRqr7WebBmbwIYar1JE18/ly988gDJiK2zUx+GzNl9XS8u/t3ARuZSb+zaNRcbjsZpCfg4lBXJ8dlMefi11mbZ+3EVY+1dgsNk1DesxRCGFSWVEMDc8K/686P2uFnyoJYy6vKLKu35TWltnNJnDrjEYjD5qe2e4lmLV8Rlf1sU6MXIhGRjUyE/RqJXYarawyJYYnc5wcZxhOaviq195B7dvHmB3O5Ecgs7zH3/2FJ/dPcW9B2OMJzGWyy62u1004wYW+Uh1KJlpt9+8hSvXd5DP+6giQxwtxKTpNVO0211MZ3M8fPwcP/vgI/zk579EnNBjZAvNWopWNUaTrIPFEvWSNTyHL7n2wet3dnH7y9dw562boo8Wchg2gJxNJtlD/UGGR48P8dlnX+DwxQUuLgloduTQTHkKp5ZxlWY01AGSMWesKZrSbO3sIWl1zLjOgWvqBVk3D4fHqtPozi1tYa2uyLUhzamYT8g9JY7R7naQNtkwsq4nMFei8i//7Z+ZqYwvzIBkSEqvA8IWekBhrFgygHXJYFWh+CYM5a9gj2u6JjsVlckWFnWYKK60gIF3bMiR3MwcLdPXeIHG4l6boyY1xmEvaZRAehopJ8sIURmhnJaYj+eYjnPERxXER1XMhiUWkypqszqKLMd0MsSkMkTZnKN1cwvXvvIl3P6tr6J77SbSnauYN3pA1EJUS/Wzszl4+OhDPHn+EQ5PPgZqIzTbFKwarZY3pVZfImnSXcuF1IozCA12CNs0pNqcwOz6cuPkw0WEjZNPom8hl4rTFmkQ2TzKcTM2l6CohrS2xLA/w+nxFPc/P8Ni3sM/+Paf4Te+8nu4c/tdmZXIFWyRa0pI7VulwjySOX70kx/h5x/8DJ/d+xD1+gx7uwkO9ltoNioYnZ6gMlugWW1g0p/IoXMUL1GwfiWiyCOuWqK300N3qyPL7mWVsRDMPTHHOyIZXkqH1Bt3oSW1ROTklT5L+Why8bMGhIW0Jg+i73HEXpW9uEKRGw3LN1wsMRiPFGDM0Tcbwu1myw/MfN0QLmmmQ5FuX5EVvHbNdk9cbj4UUZ1FSImM+sKsgmleIyXd3Olki19oksk1l3BTXSGRRCCZf8d9y0AMe9hyDCdsuliosjghFZSNJFFSWn3zoK9ini8xYDN4kaF/OdHUUG54ikswDV/STNHqtLB3cxtRWsXz5y8wGVpQNzNoSDFdEGF3Z9Nw+AopJJWhTkDDA669IVyJ1TdE3UH4bXoBM4mwybw5bIZsMZuYMRzWNnU5wQqlZVFswdAyKFDzxAbPjKhMP2NNgFwfRXWjbXyObMq8IKNYr5DqJVGySBlA4b3xfXF98HkL5h12iDrv2nh6TtVj8e+6kBDhQKtqt0fnIST3ujlpxGwIOfk0dDUEmIcDXw6vEtSbk5xpW0wHomugMHiuISskZTLDaTwnP6K7svk2KionEqUbRllDaHlcfFb4PHPatdVpmplGm3sc8wHZ5MwQVSl2b2I+izAeFjg5vsCwP5KLLhsy2WlLz2gB4AryznKBZbLojmvoJcBet4GvvvsG3ri9h+2tKiIa0NBOf3CJxXiISp4jWjJTMMG8jJDPa7gYz9CfFBhmBZZRAxUyKGjilcbKRmLUC6mvVWm1DBDgIV5ZMmieDsBTVBu0mTLqLz+H4ACbQfYUbFgEGlF1RlMNghDSX9OF1qbDKlhWpiwWgcIC1NwVDUSy7EM7h0KBFYoqc903WEK7j6pnawzDv/Nd2RnlTaFxLFfNnxUyrhcMNDO+uE8hNsu9UEyFM++lotJNXLjph2aQ73mT2haoacF5VGerzk26p5opA18jmL2FAp9sCX4tP5/rhkUi9bv8uVkU8vnhtCm8vxAvw0KNz0WYKrLwIOxn7UvQNthPGFg+1hiHnEprfabFOfLFpQqVWtzCohZjNAP62QL9yQLHFxnuP36BZy8ucHQ6xMGVG+h0d3F0zGl6rnOFU/Y0pXZ6qjNejn1xLBOVbrMtqiQbwiwfYzIfgxFApG8zWJ7U7XC+yL2WDCJOn7lu2VBIjE3qFvc40ycZN8XePyfNYtOokaBumPmykfSlpCGbcZM3JqGhEOsu5ICEimetS3NW3nrfcPO8kHtnxbAV5PyzmW/Eqgm0LxH4dpowHwTa3/N3Y1pxWRBszExnR22774PBi0D5m6JO09k5RFGsDZZMKmTTJEofeAbZpHu9j2r9GbvQXFG5n8pV1HOTBfoS8DVtq1gpoSGcBQOSdU7xKpPTGyGdN6+4VK4bLh4dVjGEYcVqCufhOOHZ83QNW6VsoNyNc72fe3MYaJwv92i/8m/heoZnOXyv8AzZPSPxw9k9G5PBX9UMBhZBeLGVk/RG4/qrXnP95nhfggNxVbKBwWCgOoevx4aQ+wCbQmkyI3OzNlYCWU8+JdQZFtZzoJGu8zdDIy19+eraB2aOAUphRzD2jDEhwrUXDhrO5JBV6pnlfF1jWwXKuycHaD+lcSB1tVYbc89DyZquQNqoqFGb9gucPBticMozLsUffudbuH1jH9Wl6edn0wwnZ1Pce3CKH/74C5yekZ6fYqvdQTtNVNPt7fRw49o1vPUODSYPsKhkqIAOnVOk3HOYmdnsyJTwk7v38Tff/zv81d98D+3ODXTaV7CVdtGuJUioTSZIM2eOIn0j5gJAb791FW+8cxNXb+6iHldwcXqsnzlJmkjStujjpIk+e3aCjz++jw8+vIuHDw/l+9FqbqHb21F6Qr1SCjCmuzmLaJorcspHphvzj8myYF0fNWiaQyfSKo4OHyqGiTViVE/k1D+a5BgMORwZGBuhVkV3q4cOm+RWE4tKDZOiROV/+3f/5ZJGIeYuFQa64QBdF1rrgyHwn0ljZOFn9EZZUnugqDWFfsD6IRJcpyxQes3HXuWHBaTAN1xDYW3dsbeqL1gosiGsoRrxIWTxmmPJ/Cb+IDnDSpaYDQrkgxzZYIqtyxTb/RTzKdlRJWbZHHkxwWwxQtmcob5Txc6dfey+fgu7d+4g7u2h0TtAY/sO6s09uaWxuGWRc3jyAE8PP8Wjp7/AtDhBJZpIP8UHj90+qjM0EjpXBodWXkMzvdCDJ41UEBvblESb7sIaSBOHW0HC6YU5WVkQrqFdtLonz9+mJyz2To+HeProAkcvaJ97A3/0j/4Z3v7y7+DK/h01TnIhVP7VDPNyhpPTMzx99hw/ef9HeHr4Bar1OZodLgxOX1jMzlFMJzKeWEwLedGxcR0iRy5DE6MIkffe2+oIYWmmLEJ476n7M+c+FU8ewmj0RBO7yhWNTaPQI0OmQ/i1sVJIWZxpsidxuesa6NZGVIQLW663bPQYZDuboZm2kbIoFteMYALzmohU2oSQCBoNLBRdEtWRtNrmJqlDw4wUFBFQsNG0+AjTBpKKFwJJSWkjMYDaGchGnRsejRDojsc/T6Z8UOcYs7lTtrZZwpsJBIsRgHF23OgWBUNMZxheTnBxPsLAG29eMo7zu3Se3N3B7v6OprBUXx0fHStYlY2W7JNpQkNDG9I0c8uWswZs5kVgTXRQwRJsNINWSo2PueRxw7ZcRFufcj0T4r52E5StvYTqpoO19WRrwSrEpdztSDFlzg4n5ozt4PfltJH0Ub5Po4JaHIUFS9MAYGp6rlVulhXtpElxCmpI8kK0UdFIiYC7aaRhTKvQCTuMVlpkN0VYHfxsXvlhnxKmLpx4BqKC3P1cM2b0GE78nRkRnCrVmPihKWMEp8x5RIjnAqPGr9Vrk9ZDUXuMufY1o8QoUqUemdU6adW1ClpEJT0cu93lM8V9kgZFM2mnqHsmvbh/McXZKbP4ZloLrbStYl/u0gpwrijYm9qguNZQIH1lPkV9maHVWOC9d9/AV966ibfu7KBVr+gwm16eYTEaoDrLNUmh/XaWLzHK5jgdZJoQFtwLqCskRb9Jm/4mets9ATL8GQlq0M04mEhRH8yMNE4Jqw1ql0xvRa2eNHi675x4WBA99wROcc0BNEw0rJi0Js9at+Caa9q+wMQw2qY8AQrTP+nk8H9bT2/CtMSMEmxa6PNrodubsxyVfjYfCfSwEPbsjQFBJlFOHezcrCg3m8BNsME0qtZcmmbYnj39dCuXwrDI18CG5VKQRmwgbZgw8rkXFU95llYEqiHMc5knsPFls6lrK0YLF4prlcMZo/OY+7/lfsowRTxaP/9Xk0+7PiahNsv80CTz92F2hHF+gpQmBtUGLmgENC0xJOOikuByvMD9R0c4PLnE2eUE12/cxvbOFZydTzCekF49M2fnOjO2JqJ2cmJslOIYvXZXbra5qNgZFssMccLpfKSGkIYwjGGgLyq1gq2ErrUNxRCJgknaYoU5pETyLXfUAAJzcC6Xtk6t1iU7iOGINJcicZy288GF0VbGuvny6b83ICtAICzK0En7dVTCp9daQcu1phhzHbAgptaa75cNGJtEk0FwPzQ7EJsYsv6i0QxzXaXS9RgMmwDSGG8t+VET6kXV2nHTDAXFNqEmUqZiplHV+cA9X3WI1THEPzQNDO672k8Jghqwy/XFhkTya3enD42u9PD6fH+m+VwHSGY1eHBtnE8RDSCtr5p3u17raWG4jvYQrocXOq08C+9XTeD+P/SCf++5Ds3cqpEKZigySFubrqwaVK+HV62TM4xWTWGouTfppaHN2nAs3XyvdvuM/s5nPZtMBAAS/OE+RVmFHNKdNsr9QhNCE846fXPN9LM1YeWaNbuBRmu1t6cXvzzlDs1gGBRujMe1n3LbCNNql3bomoW9NPhp+L4ZqMg0t6SshyZQrJ8IFpZljkqZo9OqySSt12pheDbBk3vHyEdVtOMe/uG3v4kbBz0UlD3NuW+QzVTHi+MpfvnhM7w4omyILmhkDjCXd4krB7t4/c4dvPn2HVy/xYZwinIxRlmMFdvAenJra1emZk+eH+Fvf/hj/NV3/xbzcgtRrYet1hZadC4ua4oTi5RByxqYplhzvPXuLbz91dexe9BBPQHG4wsDSy1hUQZTrdaW9NanJwP88pef4/PPH0lOxDinVqunTG3q6/mLRxoBHcY2ZXmBetyUjIymhgSvqswGrsd6ts7Pnir2iYZYSdpCnKSYL2mmM0d/OBbtlP1aq9NGu9NBs93ColLFZLZA5X//D3++JA0wjOP9KXgJAbDDiv9nze8WAiX7YpsqBAtcbUjeEIaxuGZi/sDTPtZoButsqNXRGxrSDYSfh2atrCBdmFCSWhnbH+hyNsOCtvbZHPNBgaI/x/Q8x7SfYzrIcSXr4Mq0Ky0dXSRHkwmKaoYyniLeBdrXEuy/foD2lX00tnZRabRRa+6he/2rSDo3EHFKWCVtsorL4TGeH93F5/d/jIvBI0xmp9je7gl9YeTAspLJgZTCajYk4kfLBdHdWZUxZtQzHanqmWjiYFl0m5lfnEwJ8Q4bJjcHCYqsQCWvu1bGePbkDPc+f4Fp1sTuzpfwT/7on+PNN34Tve5VE4c7l3uSjdDvn+Oze5/h408/xmf3PsJkNsCN23vo7sSI2zwUSZEkpYvC9QkmoxE6rTbSJMG4nCKf57LjrVBv5c6ArbQhFMNseBfS2SnXz/UH5lprfHjL5yLP2a3OKRQn5USmIWstKgnyXGpyfeSBRrc2Nj2cLhAZd/CCE0Ouo5ajxqU3ktx4Vg3hwqZANA/hdZNNPHWIoiPSvIUNs1EwyMEmTSgEwBOhpmOdptJRA0k91b0iuEKrdBbeaTsRTbYS0UBnibxYYsqPfKEP5XC6LnLJgiRno6CxIrXLmAwZtD3C+fkA/T6NQTh5SbG3v4eDKwfYO9hX7iNt0s/PLzT1YdOn+AaK8zWFI/plGiL+P+oK5ewp+k9o9uzPVrjy0AwNoRlMBNoQjYaoX/Pq2woeOUba82/aALvuwaCGN4vPZEPZNtR0NRDVrSCwhtCaVU4qVpERok+yYDfTKdGj+AzpLVJ/Zg3hKnZCU0vPOyIKzsfHnx87IANXyzO1FJjolv+heAU1yMZUMMqLFXREtFnAkJKqkOEQ+svmRfQxc+iTtoJNLq+zf4TG2JUt9h7Zk5ESqT2T18UcZKXL8YPfGkLGndB8g9NVNoQRep2GstDaHTZevPOk+pLGW8Msr+HsZIyL04mmymYYUUe7aQ0habv8oK6NgAWptSyieaLNJn0s8j6i5QRvv/UafvPdO/i9r72BbdLr+IxcnqohrBUzTVTaaQvDSYHLEUPEM+RlFbW4KV01c+ZixkO0U7R7bXdm5dSG00wLpCbFOo35LFlDGDVsmsQClzWadkAvbjXxYDjusrRMM0U2mMKNAIT0pqTauHESzxzRp6QZck1slW6KZsJCSTbXmjWE68bQV/8qQNpnLBsN4WZBt6mx87bQG7fVZEDmHUZnC+dcmFJrFQe3bg/LDvpUo0mFRmpNgVvXhKYPtin0ukhji0Z+xhp196gLTnScAq7pqpvAcOJDcMgmj+YAGFwsV9fW2Tos9q2RCFooI/LbuR9+N71xeNrYEBoFLWgvS/THhxhkx0hbXUwXwJOjC/SnC4znNdTSLYyLKu49eoGjsyH6oylu3LqD3b2rGI9o/DVFNs0CTmpTL04uBZYy5LyObqurNT2n816F09KZdH80k0mbPFs4eWAG50LIOs+nlM92jVpK6u9mqFXNhIaTe+VAETIR9ZHP4mzV+FCDr4ZwSQ0Vt3vu5YE6vNbWiUmxcr60fShMt0IttJ5QB3rianvy9trqbbvv/D1Q7wsP6A4NobnjqqQM1Gpqt8WgmSl/M8RWqYH0j2C6YuwKo4K6SYNcYMleYE6ZsqYpR2RDQUaSslHJpmABGeKj6BpOzVTQpJoDJOscSV/YvDNTTcY03P8NOOT3U4ax62JD1ueKVh3AhxWF0B19SSnnhNclNtZYuNOlmy2FfwsuoqyxuBdyb91szn5dE/jq1O4/9nmvNoR860FqsPm14ftu/r75ZwFBDja9+pqbU8LNn8HonQbLyMmWwI9ny/LzeBaEWAdrxNmkWz1qYL1PBd1V2eJk1g1h4ADofXJPUEZt6AdfZgvYenWg0xtJvaYAKs9DXOVr23uxhfcy3Tac7WoIOZlf0lOA/i7UDhLUmmK3l2KHudWtDi6OBrj38RNgnmKnvY8//L2v4+pOC9noxLSBApZaGE2WePioj+eHQ7w4GmF4PsBsMpUp4JWDPdx5/TZef+s2rr12ANQKLBYTzLIBlszHXS6xt3tF+jtq/n70s5/j33/vBzi7jDCdxWoI02oDUUnLKqCuKTnrRTZrBd792hv46m+9ha3dFhrJEvl84FIwq9NoVrW9tSdfgHIe4eOP7uLTTx7g+dMTTLO5JEe7OzvY3uqphtVQpCALYy5NLRtAXi/689FRhIgwn2PqFMejU9WejDJrtujz0NEEkRnC9Lrg9+L5QHkJ+5e0xYaQ/iIFKv/H9/6rZT6fir5k1IL1TV+hBX4wBVRJSK0KSxY1hvxa9+sFp9zUHK3R5rWmnrIh5GsFepZQKM9wCuP3IKgPGysB1bRkYW6ib04JFWFBR6lRjuxygvHRBNnxFPk59YIllhmwv2hhf9lCviiRFVMMZkPUekDzoIbtWwm2X2tj++Y2qkmCKU1YFg1U6tvYuv7bSLqvoVZto1G38W6xGOPo9Av88uPv4dGzj3B0eh9Xrl5RGDo3LFRJ2zgXRVCNETnlit6wjdQQNNtENdkQ4MsDhg9AKEbsYbF8mjCB8cGHW/Hr2pAamyf44sExPv3kMdLkBm5e/yr+0+/8KW6/9i46nYNV8Co1bqdnR7h3/1PRRD/67AMso5kcybapJerQjIKLihMHbi5jzGeM0Zih1eQEMOFq12EowxbqsWh0IWtb6OEBQzvJWaajpopqo8GYZM0Wj9EXjPIrB0sV2jbR4xRE9KWiQI2FLo0qNCGUDaW7TWrEZJNPISaGLjbTptbtdMz8Mcvv4WtoQ2KQcMG8JWZbhaDlhopAhdpywia9lIUniaIqhNjyJUmcoiaiEcVyllrSMZIUqNFUdJRmJ0WNDWG9qodtzunfMlIzmE2pUZvqIGXwMLMxMScFNUa9RtpComlhMV1gQJOQ4ViOpeRz0waYH0RwOKUZZ2ZFrMB7d1qki+VsWnjxa9b6fAlOREU18tw9m7CwdjNUVXmLYgDxPysa5Ipr9hRyn7VC0Jp5cxt03YUX2GsnThZhka6DDiLlkxrQw8k39wQ1q/xg7EbBe235ZTycGLVguVb2ecY6J0XKtCimBPRYAC+wLbnC6XLSKBK5tqJVTn98DyHwc0WD5z2l654ZPIjuqoOShjDUClh8Bt33tM7lVDezXK+aBzLLRdimsTLN8TytcOiaJsIAs8V0gaVEq3SpJaUzVmSLmSKQalxVQ8j3wWspg5RWHb0um2oaHbEIMposG+PpZInhoMCLZxdqCPMp6ZWppoNsZAmyWDNoNEtt+PMSMfUDNNfJJyimF8B8iGtXe/ja27fxx9/+Ova5fklLHVxgORmhXhZIorr0jENOdyYzTQdRT9Hq7SBJt9CIW5jSUIYNQWTaPLYqsyn3OmaF2f6nhnDOhnCGpGE0Upq+GCPA4oL0JJNequ9ASYCZTrgh+mqaa9Ngs9aWyZiSeqglJZDJqcjaCElu+BxDeOGhhkVmCqGqcTbMSsvlTwILTgcWrHDx4t7QSkPOnb5qa7Ii1zY+s3buhWnamiplk0FjjKhAF8Wa753RHVy34XXc9c/D6dcovev3REKgLtPZJirSfIqv5lhXZOUqGNZkOKPtTN+YmvoA0prTcObYcxGMz4TUc090zZn2hNVkQO24N4RrY5lhdopRfoZao4n+ZIa7jw8xyKn/T9Do7mFa1kUZPb0cY5wV2Du4hu3dfV077v+TbGIukcyW40aLivYV0s3pNGqxJqSUkQJeQYc+XFU+J6RVVZCmFSQx9w+alVlGMQcVPE80sVIhRZMjNsDM0TStoDUUmoU5HZ4Vsv2/cmFOhwbQ2A3yK+aA2aas5mWdWaB2CijQHXvZ0VKNxCqc2O6RQDzta8YuUlPppiXSeHp2qAB10TbtWSAFnq7eNp5ZB4VLl+Xrl3VXYIsE59oFpSWggZfplQWSCdR7pSFUGLbRiNkQshjm3sQzndpdyjxY5/DcZpEp/SvP2FwW6QIK6WKYez1gv60NXlZ/t456VTfwa3WuvOIOutITegNuQ6oACBpLieDlqw3hZvP3asPm8Is19WtO5Op7WH3sn7XSNLr1qf/7r2rswv4Qmrz/2ITw1zWD/D5ifak0NB3oKtNRtHNr/uwSrinpVnvxLHHdrK+HFX3UfwTNnQX+Gv3VJBLGZrBXDICH/W2Twrum0Now13J/7Xw2OZnFOdkFDMZHweDOasNSWvs6lguyqMjoI+U9Q2U5xf5uC/vbHdE+T5/38ekvv0BS28bBzjV8+7d+A9e2W5hP+2roiulItScdvvN5A8cnEzx7fomT56cY90eIazV0uy3s7Pbw2luv4frtq0harDVZU40UMk8g9WD3CpKkLd+NX3z0Cb73ox/j7qMJTs9LtJM2GpzMlVAuYsI6asmacYpKLcNvfv3L+MbvfAXbu23EzSWKcuDMP8qDOBioIU04cKGucQuPHj7HvbuP8OnH93F5MRRtfH//Cnb3dhVUT4M6ZrpqgLGUHaM+Cg0zyJozd1LWKGxMzaSxohzClHWCDBnryDk0mBWe6+3SoDqv+xIzAoP/5/f/6+W0mIgKtqKFCmH/++jl5oLDNBoRAAAgAElEQVQ2+2oLrbdpgS2S4BZlh5H/mzYy0xvNHBVf/3+z0w2Lxl5jrT/UhJCZILRLprZI1uSckFUwn8yQnY0xPBpicphhepxjOayilkdozBtooQK2C4xAmFUXyKpTtK7F2Hm9ja1bMTrXGoi3GnKgHEz48zcRNfbQ2f06ktZrqEc9NBoWhluNSpyeP8H7H34Xn937GR4++RDXb1zF3sGeplSoTpDPj2V0ECeccHAbJ8LNXClrCKmNMhthp+qtGkL7ecPBbug2UUybzMiaeMW55sEWoZg0cf/uC3z04UPs772N1+98A//Jt/4zXLv2FtJ025onlvfLGR4/fYSf/fxH+OzhR3h89BDbuyma3Qg1Ws/TwIIFKG+nLMNHCram6UuLeo4mncx07GiDp2lEk1oU0kOJTtJSviDNs1AzTJSf71Ws0bk1+46nCgTgg8+m3jj3tnHJQdBpssoqqpgOgeuJW4lcV31ausp29CKMujX+KpjZIktwy4iTVozI75y0u0INIQ+WkEHHB0fTPJ1XodjkhqhXpGWtaK1EPNXE0XFxVkWeARcjZiNVkLQa4lQsaZWsh5RITQMzfl89nGZMw8aHlsS1JfPf2CAkSGPqYZiLFSkrcTLJ9cCzcbBa1TQc0xljNizigugPG0JOCqeZNYe8yXQXtRBrFuY0WuA99SB2b7Q4zeD3yHNa+PPwtiJblEYPjKdrHNfA6mBcuZJZc6h8Umk9I3Haw++tjmV1WdEcPtgg8MNcKxkCrRiQKd834xWIZrrWUBO3QGv1AkCNpbuhBj2jAk6teFNzyeaYLoo6b4w2R+RfVGMdWH5o8W7VDGSRXksABYvNukAP6uDSxDRWZpXO6UoO0AY7sjUcpoJsBtmMh5wyXUWPixEyy0ZhPEOhCTEd3vhM1M0ciui8I6hV19vyeaCbbKeTaDoImWcR4aSzKhurJoaDHOdnYzx/coHhJZ07GzpMmk1O6IwtweKHDSGpfkQS2aiQWk6mUJWTXzqPVabodet4783r+LNv/w72WjEwm6IYXmKZjRAxBzSiW2AisCQrlsg4OY8SxK0uanEPy2qKk4sT9McDhQVXpF+kRoXGBcxI5d4QKXOU7nD0WmyRylcyDoOcadNiNdgUU4fLclTmUkZF165FcFLGk3bG6GxR4WygDSetnFzw+VZTLQ2PhexWScEPjYtZC9n+I7dcp+l7M2gAd2gIA/slFPWBb+pfE6hUK4t6ujGaQYAzwbwQs53cQNPgfBtkBDbhmZdTz86017Z2LzSe68lgyDMTqZUZi5x6qMCy62Prjo2LTX4IqPGa6HrIYbi+suQ3WqTb0PtZYiCGR0tIhxkAFr537k3hHPZSUG/Su9aNhtBFwmKdZMVIUROhITS6aIqy0cIoB+4/OcRgzP2zJmOE3vaW1rpcuktGkjBgeibbdf787XZH+wjBL4JaJBtzjbWTCL2UZwQpoDOkzQpaTRpFcL+2hlBRVWTmOFtAh0mVbBHu3rb38mPVNJCx4NRIgrRqFhXMzaVnzdD617plCAX+2m/Bi2kdgq7JUx284QDqo7HwNTYhXDs5hpd6aSbjPb1CyzWFWa8rhbTrebDpeaihtFsGhoMmoWb0pXOZhi08tyQtcGMu38s0XZRDpDlIG/hiUgE6A9PZXQ16PRLwyf2S4C7/TtpioItyzxfIR9o8/RhWNMF18xyA/+BDEUDkUG+avnfdjKzvgmsF7dKufnZ7roPZkZ9m3oi+2hD+vemg9onN+7y+469+7roJsuv5/6cZ1PfyCVto4MLX//rpoNXkPMsVBeGymBWl3qNy9P3cuVbSB8URmFzHXtJNZTaotyt6uFgCrJOcmq7BRKjvw7XcoJWu9sU1+G/7j1HXjUVj1/NXBdKHz+XZzUgmTrsIJhNAZpYoFjmqlRwHO03s9lrotTs4enqBj95/iE56gGt7N/G7734Z17c7qJYZimyAfDJAnnHwVEWt0cXZxRTPDy/x9IsXuDwdSFPcbNaVO3r7S6/hxus30NluKv+T7vvFJEM5K7C3va9miuyxDz75DH/745/ikwdjvDido9VIJaki2aMdJ0gJ8C54vmVAZYyvf+MdfPN338PuXhtxyrP0VICKpsKBFYgIzaSHbmcPx4cXePTwGX7yw/dx9OJMdczO7gG2d3bRH47EoJA8Xyg1Q+qXmC0qKDwKi4wO1kKsOZj+JvkEBww1gjuJjBTZENKcyaLSDFwkDGan5EJeEJX/6wf/zXLChpBTHhsJrLp/W6hrGsRqQsjPszGNayBMb2AmNGtHPqer+1qziaJe2He7zY0gmAEEZCI8fPycaoWc3kLNCDUEEYPFswWy0zGGzwa4fHyJ/LhAeblEWjTRqrTRitqYl0PMygFqzRjVdgOVbhU7b/Rw5Z0dpPtL1Lpz0DtvlOUYDAoF1rda19GI30Ec30IaM9x9G40GnSkjnPVf4Bcf/S0+/OSH+Oze+7h64wAHV/awvb0NVCaYzJ4bhSUmesaflygfKXhSm9jkw6cIwQTEJoQBuTFN27oQdv2dOOpuRcyydlbHZNTCvc8O8eEHD3Hz5lfx1pe+iW/+zj/G/v4dVGt0b+O1XmKcDXD3/if43g/+BufZEfLaCHv7LUSNAv3hoQ5U5gIyR4yT3Ol4pCItpcNbu4EmD10i0vwol4p4aLeaKhxZuE2zsWfkFUaxE62VX8KgJm4KVohYBICOVjUVobGQaZCj3Ny8mJ8no2MWfqUtXAsot+8hqqdQeUezQjYQc/e8QOIUyd5DmF5bHtHKnppNSl5gMlsi00DMHMmUY0e3WJkLMCiY9tox6syiArUrzH9b4mJIxIdGelXM6ZbJKYuicyJUaqkoHdy0jYpFh0xa6xeIa1OZIrDBTBM6R6bieZuofymx8CiboM+smQFjNYYCJGpRag+vXNvYhNOF1kKFWfRRPBxzElWjC6cFxzfSmq4fKZu8XJaVWMhlivRUTuSMokrKITWJDE2eY8Fg7JVmKriSmWieDSBjDUgPlVaB1vZChBsCASyfziaCa5MbXus5ZsqDzJBlUzWtPKAYfxKorpxchr0mIL1cIywwYorkNXUnZdjyKlloUEfHD0O7LVqCxSI3QWskbFLNYrNS54TZKiqjoRlwwEawmfL6GdrNqTIbwoINoXwlnHqqtWfOf2zM1cA6UqtGWYg9czuryEdT5Gzw85nT9SwImmeBtNbeoPDnS5Tn2EGP6OduWxE3pK4QqKGrKqeA56cjHB32cfS8j2xcopn2kPj6qUTMUeOEPZdmRrpumUnZtIH7UCuJ0EqrYGQkB/7v3NzDn3zza9hu1FBMhmoIy/EQ1fkMjRoddWPygFHWYmTLCAUdi+kWWTbQzyt4+OQhjk6PMZxOpBfr7e6j3d5BmnZFZWazxz2F4v24tkSHXgF8TvKJTwIZuE3Gh7ytUVmSYeDh9SxqSRVUVIhNr/XcetaY8Go1g+tmz5oa46LSVVJpFU455XG3noIFwqMVmMHxUS2ZTwXXxVgAJl+OGwmouCVlc4pGmtN6qvGS6ZFTtmx9BP04D3I2hD792diXAl1rk7YVzlyzwwkUezd+8v1ObRr3Sm8IpeN0zWBoNrl/BmqkxcwYrStEtqh4Ix1c8RsswS3Q3LpcZ5GrUPYoKRWKPjXTPVxgVnIfLBDFLYxnCzx+cYb+dIlsUcdlVuDoYoQHT14gXyyRtLvobm2j3SWoQXe9qiJYyKygQVd/wODoqut4aA7GZ4oUMlKhU3SSBnoJzUumqFRytJoVdNuRpuyNSDMvm1qxa5fTsd/zygSM1aATdNXD6tcu5wTY3AlRrAOCtzxMjEFjQ+B1PSTao3+EdbPZpPGaGLgRpnQe58A9WhLXoEO0czFkVgYTK90fTWaNEWESCyvk+C5C008gy+QUwVXT7pf0YWRwuTukvVdzGzVTm1LAD6sTReEIUHMGk72lMHA0QFhTedJYq0hrPLsIotHtOlNTyH2T71nxQJryFmrseR5KE84zfSM6ZbPBUsTQK4ZQYbiwmszrmbfrbwA5Bw2eu6cC2B1bHfjQFPtX/NqcDL7afJlh2stN4aufv9nA/T36aGALbLzuS4MUXz+vNoSb3/P/vSHkzxg8KDb0mMG/w43PVme4Yr8M+KFhUvgVwFKbEnpOqVg4rh/1vYFsKbGmVpEfa9rp6rzWm19DFwbm8b2F9ep1368wswv1PmsJ0kXpmCn94GyuhrC6pKHMHDvdGFudFJ1mC4dPzvHLn93HVvs6buy/hq+/+SZu7vSQKgN4hCIbYjwZCbCLkg4u+jMcHQ1w/+5TxX0lUSomQdxc4PaX7uDWG7ewc7AFZnkWs4kawkU+w1Z3G3HS0vXmhPC7f/dj3Hta4PSC9XKCiGtvwT9TUlRDyRincgIsx/jt334H3/rWV7F/0EU9nmMwfoaypEMw+4Mmomods3yBJGYO8T6GFxM8e/QCf/1X38OTx4c6VzrdHbni08GeIC8jq2QsqRiJGaY0bOI+pX9vmA60QldyFb+q/fjs0eKR2n82EYTD7cP3B0bZkMVIqRCdzf/Xv/5nyznF1E7BswPAxrph6rcCxpwGqtsr/Vswo7BxckAVgvODURU8kt2nhB51s9pI7QAK+qEwHFkL7LlgaGMexwUa1OQs61gM5ijOpxg9G2D8fITJ4QTVcRXRtI50mSJGjEYlxqR2gWncR+9gH+39LTR2m2heS9C60QBaGcokk/U9xZbTrEQz2UErvYZm8g7azdfRaV9HPdpGrdqVzX5/dIbPH76PT+7+FJ/e+xm2djr66PW2sKyMMZk+U/FPSquZp/ACWDPIP8stjJuYjD5sk7cHM4jMDXU0XYIbkvB+q0n0uAD2WbM6hpdN3P38BT7+6AvcvPFVvP3lb+E73/5j7OzcVLwEDVQ4Lzg+fY7P7n2MH//0B8ijMaJuiVaLBQOzxC6wJEdbhG0ou46UUOaIsYDsdljsG0+d+sHlgo1ighabAU1DON0zTaiS5UgVdXtqTYemHhDtTrErIoaHIAdnsVCYiMbHR4ZGCJzw8VBRyKyH3DoFgU1i2DR5SHHyx0mKMu20kbE4dEfAIPx2ylNw5qMOJStKNYSyrnY6mr6OLnRV0jdJQYoRsXAAqXvMECzRH1ZBaUS1wQmBNYSkJRNJYvC95hylCMOG7EdEr0v0OrQmJh3SjFcUdq68K05BPTh0RopoJr0rIzOq1USbg/Qd0vyYEx0PbjWXmkARgGAzZFNCTp/oOmkTQepiDFUkpYDU1IuLvjeEVTRbXaRNupYmKGfWKKsBD4YT/vBT08mpYJzQJMWmg+FgppkQN6LQ3IkiyqbJXUYZYM4m1mIyjG7JRiVN6p6htn4ONBXWNM0c7fiaSRLrd2n8lGPF5pZTUps4SmPGIFvFVVhuoAZNbumufVIuuTaxMZMGAgDBNc+oWLZM1+umpB7Ww79fPaSDRbsPAWxIEqjgzENl5g9pzBLZO5XJ0VlrGow2y0a02+2gs9VCa6tJ4oYK3FqdmrqqAInzsxGOXwxwcTbFYlZDp72rqa7E6TEPCqNjmts/1xWnwxXdS+4j1FLt7zVFu+l0IrxxpYfvvHlLjdqcgM7wEovJEJX5TOuITmikic5Qx+lwiuP+GMcXA5yO5jgZznExuMAwGyuUvZG20OxuqSGkSD6NU7Tp/NuK0W425HDaZTtZUqM0Q6NeVTPIJpXGaaSaEwVWGL0X0CqiRRVzKnfIwV0RH/0eeUZgaLDZ+HFVWt1jk2SbDBpV18qhMG1wLbdTmELEQpBNrJkqwRX6ZU2f3W0Wo0ZhDTS3sFdpymAcvJWe0IxwbM/gfqliaHNt6LwITavPRJxuaHPEdQPy8hRlvb4CpTF0cio8nW0QqI5O5rFr5GwEe5jt/aohXBqoos8JWi2fCgogZDPoWkhOdwm6iO5JQ4a0g1lZVQN4mS1EGz087ePZ8TmevDiVk2Bvdxftbg9xs45pcYpGUsXO7r70+GwIj47PkecLdLrbormTESGK/ALak1v1OjoCqRZo1Et02jUZT3RaPDstIFrMHO6Xyj+1M7asmptprZqgVmFEBZ8jWy2LBZ2luZ/w3DIAm5pZXkPaKolI4oDuatrnkhldPo9zCE2hzm2/z9pZfGKiPNhg8hVUOhvB4wSXBL6x0ZODozkjB2lOaA6tmDYNNLW1Fq0SCr11sxCMQ1wIbsWgN4WkkHHgRJqoMSvs3FBt4lNoAmUyJZFvG2NMyNoi8FMXUDcjhZy6ZbnVVlGPG6v4IWoTuVdyb9YMYeMaheko1/ImBV9P6UaYfGhkzXzJ2DMmWzAQzvsZ03ivptxGJf91v35Vk2ZT2gB4vDzxsoHHK5Tg1bQtfN361V6dRIb1sdlc6lkNP9PGG/1Vk8iwfky35+ZYK+B2Y2a6AViEb2lr1l2TA7VVkTtrCnOYLNt1d48BNvCUz2hqbjX6JjVU25uzLQIt2q6RGQRaMH3oI/zZceBt3fy74603K6Q/UgNezhhdlSNtwJ7rtIJ2Utf58uLpOT78xRfoNq/h2t5r+Mabb+LaVgc1umbPxihnE8mS+MDmiyr6owLnFzk++PldPPniGNWyIcp5s7XArTdv4+brt7B3bVeML/pGsCCrlkt02sz+jUWz/OkvPsBff+/7eHJUwWBct/9XI+2cUUk8c+iTQMBziqg6wze+/mX87jffxcEBjddKZPkLZNORAOwmc7BrDRmgkTK61TtQQ/j00SH+/b/7Lp48fq5YpjilIU1bID5rN541zBVsJC31LNSv0+iNJol04GcBo+vP9+KDE9ObEixiM8ghC/f8KpjvzV8csrCGJ+C1rM5Q+R//7T9dioseRM2BGBHW2Eud/wYKICoGYX0ffTvVc40whcLORadhgkhSP7NzSB2VqxWtyF13sWIpuyhfo24i+ZwmLNjAAtMKpi8mmDwbYvi4j9nRFIuLBZJlghS0gbV8K9JLJu1LzLZGuHr7NnZuXEPzoIdKF1i0cuTRAEWVmUmkOtARsYa41kHa2Een9RVsd97CzvYd1CrbADiliTCeDvD0xef4/MHP8en999FIjDbY6/VQVmiFfajin8VuFFn+nmk/Si0aamRkuOM26mHUH9y/gtGBDAD0waKI14Jfb5NDFnjFtI7L8xR37x7jk08e49aN9/CVd34Pf/gH/xRb29fldElbe4q9Hz65h8/ufogPPv45qp0FmntsIjJ91GpTLOdTlLMcWX+KZb7EVovB1Q0dsO0mC3Iu5lz6NU6P6NiW8PBwcMD2J7N4zqkHZLHA90i91XhqrnGySrdNSTo2IkfCJa3JNaTT9JXMTmPyjdYIDTGkJTHkQxmVnOCsDmxqAQuhLb1WT9MyaSZYqHh+mB2alijMPDsLt7aGZUqzIZlC2BieTq5mxGNhxWwIOS1hUUCh85TB86MFBuOaAserdbZ8pHnSvZbhuTxozZmVHHHCR5wQ8v51OxXs7VVlisBNhockBffZJFdsCZtCxr/MS9MmiedNB0bRshmDwULFEE8isDT74YeaQGl2TasrATkbJ4aNzgpN0oIRD0PB2RCesyGUEKGGdqcn4bFQXbpJyiXVDCkYRq/Ck426MvKocSM10Ipquc+RQkQqiqPYurYeRCy9nbSOFsiqptbDkS3I2BpCcyi2zEkRHEl5lA7S8w7ddlkOvrzHjDvPOYEz6qzl+5AubJEXprN1NFyGJGwIaSpk+lV9H2nVOI0yU6xgkiGNjhcbUlRuFDCKhnHbfxk1cOJHHaqHuYecIU64SWEe9oeWBUpnzQ2NWjBTYhnK99JhMH2HOiteYw7n6KxH8wtDdy/Pxzg7GWE04Bg6Rrezq2aQ15m9WyXipH6igpW5nHQw4+ExHTO/aakJ7s3r27h1cwc7O03c2m3hvd0OWgRwSBkd9bHIRqZxpVV/2sKs0pA75MPnp7j/7AXuPXmOw7MMZ8NCt0rZwTT4EWWU4vSenNG6rQ52tnrY2+5id6uD7U6C7iJHg89USZ0xjXDq6LQaYO/Kwn1ButmMWhGbqJj2KrDEQiNmBanVO5ZbavpWM2ixD2KhNguS07EKQrv/VneF88saTbe3cUCSd3tN9Vy5MHo8kDVHa6qUvYvwPcK/u4lTMB8J59oqCsBkFJq7S6P79zVnq+Z1g7YWtDu2g7ophDsHs+BiAafpuAx3aJJiBbZR5R0IceMTHiKreKeg3Xd9jxnF8RmKUFkYqMLmz84pghg2QVMDSBoy9zeiiL7X0gmaRQqnxotqHZfjGS7GBc5HBR4dHuPp0SlOzvuI0gR7B1cUjkzs5qT/WOj89eu3BKqRsfP46QvF+KTNrhgU3EuYuSpdTCNGWquhqdy1GlqtGra7XFcEGzitZOQJqdV8frgvkgpuz+oi4vrlv9OYi0AfJ6EeqVNkimli5qqau6qxObTfkTVCAInXyOuU0KQpJsvvV2gGxZ4gQCO5h0tC2KxIHmGsBn6NR7EZfOF6K0U4yJyFr22Frf2/oM03rZDo79IpUzJQU5EXinYLvV8bMvEMMA2ru0v71JA29vw8NoRyXSXl3bVILCbJDGFjKgfmmkuE3CSMoBr3VBnDyX3a3ON5/mhCSYYKmSh6DozqzRp21TCvIlvMrEvv1yn9YbjAn89o0uvGQtpLNYPuvu4lqOo4gZmW27lJ5X61Mfx1Uzujmq6ja4Ied7Oh22zYAjCz1v2+/EovNYAb00P+OyfMv64hDF+3SUtdsxOsIdykqRrYtI6SCGBUoK6LJcP91T8vTP81sHFjGKMaG2U0NOusb2jO8/IkdHMfFKF9tZcJrNZbMUZYYNLavVjT8cP3C5NFSXxCLiez9cgyKgpsd2Jc2SUjbY44AuIoxtHzS3z64VM0kyu4snMLv/3WmzjotLCYjlFOx3LV3t7dQq1eR5/5e5MFhuMSf/e3H+LzT59ikTOOCWi3lrh+54Y+9m8coN1jbl8FjWpVTBk2bmz4uB/95P338R+++z0cXTQwmaXY6u0gpvM81zWfoRlBzQmiSo6kscBvfe1N/M433sa1qwRKgWJxiuHwAoN+XxNCSod4kDaTjiijl2dDPHl0iO/+9ffx7OmRgKpqvYllNVZDaDKfCmICsG0zyiQsRwfzqEFaqMUR8f6appeew3wMCFhSb0gJlTHF2BDaEMROR00ISeZmQ/g//Os/WXJDke5rhTj4zdu4gSaK9l/cKKiYCiG9utXBmMMoBxpVhowdr+i1GUnbZll7oqhxM3KzFTmzOepi6KllI1Gv1mTxzdD58ykmT4bIno1RHOXAsESUVRHXzIVUSBYdSPmjHuSIrpfYv/4auvtX0NhqI6tMMSj7mEcjlPWpqGT8abBgx858LBYx7/w/lL1nk6RZeh120r4mfflq39PT4wfrQYQIEQyFvihCZIQI/jx90QeFCOkTFaCooAGCgEgBscDu7I43Pe2qunxW2tdkvpmpOOe5Nyu7d5akejejeqqr0rzm3uc8zzHY7j7G7vbbKJe2gWVbI1lSfa7HJ/jm6Sf4/JtfYlZMFIHR2+6hUptjvuwLuEkbo/B1A3LcFOgKZpoZ1012i4HvXa9H99KdmCucwJK6LXTx5HNYIO0sr+G6H+Pp0yt8990J7t75GO9pQvg/CBCmdHIvkYI4wddPvhBl9LunX6HSKBD1uIkWqFQSLOZ9sJFCI4npIMUiW6EdNbDVibC9HSJNr5DPR6hHrDqZnzcTYKPGj4Bb0yhOCrmrlytIZrncQOmiqODvNNXGxg1FXUbnHigti4oKB4F918rYfWZNzxttaZMqbUbSBBrlZv29CgXt3PjLaDDkWKYzfjJgsQEmprZA45XT4VGwzP+ecayuzlndRkjU/4lGY3oJFpQEQSwMqCdJpzNME07wKhrVM1+G0zieVBVDc3LQjd/PhcQWReajzRAGBVrtJbqtjjSnrCEIBknfZCd8XvB5SKuxzDqbGvPAcNOg0YJN8XnMSHNkl1yfi1YIjirG4o30Si4S1HOxO5smFDnzHFlhkZAePZ6qU8TvNVtthJFlF83zJWaJvZYHhV4DKodWTgnVibbpm6a3y4W0eNrwBa4W5ujnNX4ChQT2FpDNX9Z17RxnCQgJEqX9c+/Rg2ELfy8jCNm9NhqxglYJnEXdNCMiyzD0BEBHcfPTQWVoVVCq+8mmc1zkdUJdjDIDye0n+OZaZM6jvObyRUn3khozakxZ114uwiq+yy76w8wT+L5pFMXMNFrcD/pDA8K83tw1LQ2x044QUPN8qknQqKDUKqO31UCrzU4laYXm+DqdzDAZEmDyuarqKvKaJwANYsZlWG4mF09OUdlwYIeR3UhSvYNaBQf7Hdy+1cXOThN3dxp4l9NCOv5Se5ZMsMxJz3FT1lqEs+spXpxf49PvXuC7ozMcX1xjVrAbH6HRbaLWCEDmflYUmOaUG5jxUjNqYqfXwcFOD7cOtnFAFkV5gWDF6Q7vg4oiNggI2aUltW9V5FjOaS9u1HQrrq2R6CcHXDbt/NOgxTvmcdMzt0tprrk+MuxecRJeu3yj9boBcGbbbpRA/iwLTmYmumtobV/vAeQmGPRe6z7E2wFVvzW+gRr9pNEcPK3R5SxhNlz3VDqtJ5k25eN97wtTFz2kbBHHupE5lNHI5SRasnxPXpPmiGtrJxuUouhrDWABbYCRv+udb3mkzJHSQKXcsB0gtC4/jw/XHwOEpJOIVi8mBY+9sWCogeb6HxLElVmMzQ0UTnKcDUboj6aYMusyDJSBxXuM3emjixfar3Z26Y5N44MVjk8vMBynWsdYxJBepakxu+TcU5jpVQK67RC9boidXoBGREOZGRZz7m38XbIBOImmNpdreAlzuglSykF9+4JmM2ofuONP4ykyUmjKYHpFW5cocTBTDLF3XO6a9mw1o9x5Ur6arVNy1ZZuy4EXddytoan1hk0PTuacMQzfg00ATa/H9cY33/wUxpghVQf4yZ4xdgTXIl65aheu6y43LfORJvoMRmqTi9IAACAASURBVAm1Ws/MaPgcMvnTHmfeBmxwkVFCsy5eFyw2dX04A0DluDLCw7lJWg3jJmuumSZKJ9eotV7N9gweLwN73rTEbhwDfBu5zao97d/UQHlt2GdZVkYZ5Z5vjRIB5s2Ymo264r8GEFqZ6q+F36WNvgnubrSGryk91/eoB5E/9Nruh/5/AcK1VpDTPU7SaKL3BgXXU5h5TXoDHHt9AmQTPBtr4KZ5YA0i0x0aaDPGgcXPkP1loH6ND2RC49pUnsGwNo60VzNS4ut+IFra7a24PzeGR8YkpDSIbsBzLGcFSsUCB9tt3L+9pdB4OdlXA1yeTfDk23PUylvY7hzijz56F7vNCNlogIxsl2yKnd0tUdC5N43TFYbTJf76P/wWX352hFURICizZlygt7+NrcMd7N7eRW+3i063iWYYImR0Chlq+QyjaYLffvYF/vbvfoWLQRXpPESn3ROThkOIGV1eaZi2oE4/R1Cd4+MPHuAnP3qMh/cP0euS4XWOyWSA4XCMkFO+Go0FacRn1HW6iz57eozPP/0Kg+uJJEWo0Bm0hvFoYrE8+UKAsNnu6nyIJeZdZV3dwnOuAY4aRta0FCCU6SFrNnMSFptAGmGLpuO1wSFW6X/+v//JioJf3lwmNHb0TUdVWAultXE6hy0WDqSGuPBa6yzYJssiU2W+MwPQi7t/V1ddduHmIuYdiEg94MNMBGwh885a7Fjz5IW0U6dm8GSM9OUE89MclSFQzUqokyJZWWpiU+FxpAV1VEb9DhDeqSBu7yJodlGOYkwWKQb5AKt6JrfNUtVCasvghITOpRE6zUfY7r6NvZ13UCntYrXqoFaP5eSXzvr46vtf45PP/xMGo3MskOPgcB/1iBf0yLqmcjEkLYW6QQJCdgptjE6apff5V3eobDotK19sQsKN2QNC047wlBq41IRwVsdg0MTLl0M8e3aB+/d+hHff+QV+9tN/jE7vEPNFWU6A1+NrfPnNp/ju6dd4fvQdguYSzS1uqJwOUqMxRFSvSD84Hc6wnAGdRhvNRhWN5gqT6Rmy2RBxtyeKGnndBIQMr+ZIn6BHY3PZBVcwThIViFWaczDEnGH1mv7dfB4V+VqPbOKpS9IVHeq0sr5wXUSj8SzX+jFRbgQSF27aU3Phy/SmYqdXSgcDm7SiVyZSTZpOAkDqSfgZtCnRmam8RKH4A05UQppmI50tkLC4Z5G6WqAWsEDiZlmW8UuSzJHNtMuLHmwxKBVRMAnsaBlMQEh+OWWWZrdPjUyBRmOJHnUzjZZA0niU4OpqgNmMCzKfJwIqAc+0O+u8j0ilM3Bq8R3moionVVnMc3NmZiKnXMwh4vSW4K4qi2HSTtkp42SNXWACVy4uuvQqPM9GFyXliDq/fGoFgsUr+IgJ5k+Zw6Nx/W+c7fSagdGqONXz01ejjfK9OV1hYcdcZQIbHixUa5wyGg2WUy0VtGXGjPAYczrJ4sFAji4avWc2r2j2cNNR951WbdCOy7kuMPRBqyjXY+eoymaDNSIIAqnxJSg0avfKijg3sc4XXPwJGix8ngUsHTQJUAmgJYTn9IJ6h5ymKZYN2GlEssbvX/WRUE8oQwx+BGrrSBfmueMElz9v2XIVUt26JRzc2sbWTgPFfCwKGzfrebZCljBfaIo0WaKmTcQAKa89m9DeGI2IklyqCayKql4Gtrdj7O42sc0J4X4bH97uocvYGG76WWJW22awL8OPL54c4dNvn+PXXz/D0eUQScE8uAYaQRtxp4FKxNW/wHRGJ1Jeo2RmVJWP2ms1sLfVwVv3b+H+rV3sRmWEJU54yEyAKOmtBvMOK6iVeV2QNkodoXMlcg5+vJMZo8KOJ88t72dzMjZQqONDoAKbpmqyy9w4OkTaeMu+esMJTQUt5kduUAKFctPCcpmuK5X15E5Y70ZTv6aGuqLGX2433e/fKf3WnXPTqRkgFC3KVUZ+4mm0V2/x7nRMMmvzinvSfrgOObM3FYSm1bbDZtmK0vVsTEMZ1k7qsRV41rRl8aeJmY5zydH82XQzyj11oATWFo1EQGiZmLxfRKkirZm0TIa106BFrp0EF6TPLxVMvyrV5VJLMHg9zTFlTivXXx553kNRXfv/NEvw/OQYyWyOOGbjNZQ512V/jPGEeYNAlhUymhE9XqC1ImkvRRHbvQZ2thrY2yZVmfKKHLNsjBknBZyeVeuIggYq1VBrR17OkdPxNmWjioZXLlhc6wxNGFhkW7PSBYc6kx7nyOc1664QdsjqtSgbMwGy/FmjpTuHWTXILY7I61YpI1k3Sh1bgSCZ1wXXGF/VE6Sz+GSMDd8awTzZH2y8qgnA73k3XE9PVWPApoiKXSIgFOC/8Sxg9qMaU5o4UYfnHlqrnYbXTR4MuNkUj+fO4QqXW7tBy5bngdcj2nsT1nANH6Nl3+gxN++aG9Dhno+/a+lIDiC6+9FRD01bfJOrp9//XX+XN2/MjYnW61N609l5KqV9/aEp3+Zk0IZum8Y3r1NVb4CjA0se6brG4Oab+yHQ+eZ0jusbD8h6Iuv25c3z46fHmkRqRKvKez35s7XP6MVroyEHyNXQdhoKG6047aZfe7T+bVJoHfVdTQAjYGs/dZRm4/RuhN7rmDpN7zrSaSFmFxt81N8XbGYWBe4cbOHxw0Ms5yOwQOVk7foyw8tn1xrUdBs7+MVHb2O/HWM+mSKfDFGkE/R6bQRxhKJcwfWkwHk/xb//t7/C558eaejTqAXSIFcbNdTJYtnpCBASSLbjSH4l0/FY9RMB1tPnL/DlN9/helxHXoRoMhM1ZCM9VA7onG6DSzZVM1RLKd5/5w5+/PEjvP/uW9jfibAsmCM9xHg8Ua3D36MxHKk2rBufPjnC909e4sWzYyQJG6cNTQcXq5omhBwesLlM74Bmq+sm6Sap0bli9coc2koZ03wmF1FzbudeQxdyM4/iuuEnhJzka9Di6h4lBPwvf/GnK1HmnOGBCaWN5qBOoevCGEXKU2K4nc5R53xFrRu32an75KIs1am0ToIodG4hVQfAhakKACxZUJpjFQsxPp9s851jqQwlliVUJnNMXg0xeHGN2UmOUn+F5ixArSihsqDyJsGiniHaraF10MDWnS7i21XU98rIiwrmqzqWlQjZao6UJy6k9iYHHVb5Hitl5szVUVnR7OMWuu2H2Nt5D9XyLkroIYw6qNTKmGOCz7/+Jf72V3+J04sXCsh98NYDxE1u2GPbNOXYykwuUsLMXEFMWb6SdJfmOsqitly17rY6NPwJ0WSdfb/opVYkkcyoSSMLoSLEeNzFq1dTHL28xtuPforHj3+Gd9/9OVqdPYlzB+MRTq/O8dV3n+HJs6/x4uV3aPeq2Nrl5OgcpdIYzeYCYd20aHnCNaOOXmdLTknT5Bwo0zFujlqzrdDLMkfWJUKvGpZ5IUc/FqdcQHgqB6MxktlMVvvUsHHoZmGozt1O5g3MCSSgITC1yR/BjBl52PVkTnI+E86mdJzOaDrotBS8+NksyHOalMyxyNxG5dzFuN7VQ9JuQtno67jTCISp8QtOWytYVZdYKsy4gVUpxGIZYJJRAJwjyRPlOrHg1gaKktxA03QujSY77UFYVmHD90YQw39Lprkoy+xkhZyMUqc1TxEES7TbFbRabZm4TMYp+v0hzs+usFwRMIeoR22Uqow4Mc2fqKLFWNmAtPIm2AsVqWEmQ9JI0GBDJhzm7EVwNp+XcHU+x2AwwXgysclePUAQRbrOMk6yBMwY6Bw5N8ISkkmKdMrC2P4YADczFXX9NNmzNcFYAFavsEDntSyaac7zaGH0EvnLQt2Zu4jFZ1pj3ks05TEdLaMWQk22WPRw0pDPXCYYiwsXUaLu78rAOdeHdZ/Rd5bVrSfANMdE34UXL60WG2tB1uvU8LjJEjcu6vks090o2q57vSjFKFahjq+sF0rWnOBElOeDVuo2rbQJITWNBITdZoxiNsPlRR/j4QTTSSq9ANdTaiDCuuU18trVNc+mR7uMYL+Oew/2sbffRpoNUCi2wVzJ2Kw6PrrEdT9hUoNc+wjkNelleLf0RnbOaMtEGrU3saqWVmg06MBYRbtdw4PbPfzhRw+w224iZJZsmmIl6jX1QCtRzv+fv/sN/uPff45Pv3uJcVFGd/8WOmEbrWqsRgr1g1MK8PmaLDYrzK4pYz7NEFbKooq+//gtvPvoHu5vNxBWlkimI2CVo1JeiJbeZKA49daa7Plm2YYRRonT0amiVAiM6LraasYIGXnDqJcZs+psqqPAbNId5jVodOng3e8CQgYfOzAoGq+zVhcgvHGE9DRNf42tn8dn5arI8hrH/8wowtGwPMgkYKNOTtp5F+0izY0zfXCYzRW/N1QtWcpQP68pEm88n19b1cbPpkSWUp9rNGOaRDEPjhl9NGyxiZB/2JTSnFuNOSDzGUcn491VYzC7b9S5xgkjRBSZgVx5f/ZgkckGqEWeMAeTuuRVuY6hmw4OphlWbPbwwQ2RWLO0UH7acDLBi1cX6I8ShSyXa5GoUlm2RJIvkGQzTCYpxpNU7AfeN5JTMHx+NcP2VhO7203s78RoxVR15kinQxVf/MxsZDbitoovam+SZYbJPMV4lCJhZNV0rgmqrq1WTRTUoO4yhGk+5vR+MuFxebp+AqjayAhzaw3puvjXkmnSg5pzAxXLStE3NLUxjwDuhd5wiOsS15rZLDP6c4XOzaaf51rNc9poNDUZ4JqaMqaDa7mAuwOEnkCtddsevjBnY9AmfTZFNiMhcwe1n7VMXnNeNfqx18PL0M2BQX4yc4y0WCJjwjjHQk2bCKydyZafzNL1mM0pJ02y+8nXjg4c6gmN7u2HBZrCSr+46f5rINBfzzfgzN2H7nluJlG/gwdfo2sbCPOO7jYlvGHL3YC736ft47N7qZTWHTfOfPPrD7SLXh/ibawV63VnnRvop9C8U9mINPaEnVtjAPCPNx3ia/tGhNvNzdPAazPVdDYNmTfqMwPAGzdmboqc3PPhoKwdJxUDDvxtTAhN72orL/dX0bX1vuy8mpO425fdFNJ7aZCVRLYdKgskoylm0xSr2Qz3b+/ivcd3MVPofKqG6uh6jpOXjJZoIK538QePD3Frq4WIjWK63jOUvV5B0AgRdDo4vZzi22cX+Nf/6m/w6W9eIqztYKe1hcNeD5N8ikmRAGFZlFECwiZrunIJF2fn2n/INBtNJrgcDDHNYswXMeo08gsZtxVp4k8aeGnJuIoplsUI77x1gB99+BA/+8lHuHurDcwvkCVjJEmiOoTOn532loyzJpMMX3/1VLETF+fXSFM6J7PIizSooDO80biZ9R2hwYFCxqxhNoMcrU7rbqRaOZkXSPOZnElnnPaLJGWDGz6qZCQFIcKIX21NsKztEKX/9S/+dMUiS51CZ42uQsqPjl1n02+QvkNZRYGg5PRdfgLodzNHL9UmtFZ36Coyl1HanjKra0ZhmNFCadpSCcz2n5QJusXVVlWE7IanK2RnU4yOBxgdDVAellCdVBAtqqgKdC5Qbi5Q6a3QuBOgcStC6yBGqbPCKuakivCMHHv2FJeYUwdRIVImOGVBwQuZGyAnhTHC+j20mg+w3X2AKNhHUN9DtdpSdMGyXOD7F1/i06/+Dt89/QKj6SUO7+6j3amjHnIaQrctCzUvl7nZLIw6WmannrlIrgRx3cAKp5RlbqZcVGie0XAB6cxeYrHqwCBHuhU6rLEADXF13cb5+RxXFxk+/vCP8c7jn+Hw8BHiRgelahVXoyu8ujjGZ1//Bs+PnuC8f4pmu4x2p4zB9SsslxNs9Rj2SyfDAAUpOSsgDiMVWWkyNKvtCkETpzk1RPVQhSa7xwvqOejiVK6vdVTmhlToRqlHNCCpSHBOOhs3HZ4p6g5YvCqvMSC9kYUNmwDsaJDuY5Mh5Xa5xca0YzeLDa8kfo8/YzpDMwVSALqcyGzMyOfmJI3NBoFxB67lMklEVaOlPm+8AMWiimQGjKdzAUKG1qtRoMgAOjbNMBlPBfgWC9IPGfpZQxixa1uV66dog9lcYJM3WCTjDBZjcwThQiJmdpUYSjoZzzAaphgMEnMnLQcoVeoS/hIQKWdRizVd9BZoRKHMQfio0bCIm5bT8LGLz84vp4AEf8ypOz+dYjiYYDJNXKyEgULe59QoaiMRqA018SI9idSE4XC0piT5DClbSDaiUURjdsCOhUotsG5/QvdSHp+FaLZsFHD4JokN4+wYdiydC/U4NL6ho5g53hHc+0aINU5v9KaaIrrigceG65TAmMx7nOW3IkeM2K4uvKOC2oLJUiQyIyeGo2tKbQ9zojWHZaMk2gKpYogOsOUQ6XQsQ5SA9GNn381oBh67ehDreE7STAUt32ejTiA8x3SaKVNoOJjS/kUOpJjTebMmmqhx/VlgrxBuBWjdiXF4ewdb2y3MZhMUPJb8vLLhXuHyfIjRgPQU01yykcfCmrRlNgLW94wawixgXbaecl95P5TQakV4cGcb/+BHb6HXpHV2CYs813Sw193CaJLixfEp/uMvP8GvPv8a/WQO1GO0d/bRDGJE1TrSPEM2ZxA211HTdRIIc6q8mheaAHYaAT54/zHeffQQt7tNVJczDAcXigioV5dad9oxKaYBQpojlQnwzJxCuk42BkFX3wSznFpkTigJqHm9sYnFbE+jU/N3ZEDEDC7SANUVNcoUO6ZWpJkNt9FG6UTLa9GiUpTjBtrj24RODw9QnTjIa3E8lco0Ow5IreMtHL1BDXRHP3XxTJyOqyVIHQczOlULO52TDQ6dc+JaSuvmmzaxIIOgUBSCufFqeuNcME3HukCeWaanj2DhdCyOyCiw37HJvms8SvdjgNC+2ptwQgA5PRtzw/RhnKQTECpavDTXeWSjCqSNSrPN6Z+ZilVrbDxVME0LTLI5JikNCwgEK5IT2GCW9uczdd9pPkNAyImgmrfLKpg6QZY543ymaY7xNBFTgOeTLBFGldSWM/S6DexutXBrr4NWVAYWCa77Z7juX+g+pmEWzWpoH1+pB6KsXo+mOH51hQnjg4oSugy97vJRQSvmBNsVyQLudsw1CV3H0Bl4sJLYa6isvll3IlQE8womA8Bo8jf6V9MpS4NHZ24XA6JmvAAhJ9+cVNokSE1S0sOoKwwiFzFEZgLdhQ3MycFYoN4RYNeOojwr9t50LzhTHL/G2jVh8UBqQurCtEm6Gmm6DjjVJrXMafz8WrvW89o1642b+Hw3ekWntWbz26253vjIjpafNG1M2BxTzdejmpG7G9NP2R3GsOvZ7RXWcnd/eM42J3Br4LIeNa7xmW/WqPHrJ4RuD9K+s8lX9S/gv+caQ5LN+AtkY0CoetmxFH4Hlurg30w+rR/jwK//GGuqpmPuqTa3wYm09zoupmrVx3Xuy2LTiJXmrlVL1nLXq5toOrBJoCbdv3ScDhA6ndmS9QsBudt/HYTfeJ8OTK9Xzk1jHtN6G57kXrvU2i7tozulGjo5w8lanQ2clVg11OCv5gvc3t/Bo3u35R66mjOCooLxeIaLixSjCTshdXz44C5u9TqIa9A+g0WmZmu5Vkd7ex8vTkb49Isj/NVf/gbffH2KRn0b7XYTvV6ESUYae8ZtQ2ZIZExxQMLjOZ0y05mNyFDr1Gg6RbGgizzlOmZyR/nILJ8qwzsKKyjmEwyuT3D/7h7ee+8BfvQHH+D+3R6i2kgSCTa1LF+RMXoRiTHIkgJfffUU33zzHOcXA2QZfRkCBNUm6uXYGs7OD4J6QWr8udearIdSETKsqKVuSHdMF2dOCOmxkNKNnT4cNJ8KIxl5VesRStW66KcEhsQ1bBry/ZX+xb/7Z6sZO48u+sB3RvzF++YI23+/VlqIBrSe3LvugEbUjrCzFq8rdsAuYMkgeJEnFKBUgbwqQxLisUq8QrlugvX6soKgqCIuAiwGC/S/72P4aojJ2RjxPEQ4r6PKzCnqASpzNO+EaN6PEN8LUT+ootIDMuTIVuxm+kX35pZcuwO6DZZIXTVEiR38t9Fo3EO3tY9O6zZajUMsFw0ASozG+dUpXrx6gt988bd4dfEM3Z0InV6EdjdElk+Q5VMslUeSo8QgXG2gS0QEJxRpc1NTyDWnafwZBkWyw91Co7Gj8POcei52CpYLhCx2ygVqlaW66rN5gKOzBgaDCrJJGX/40/8e7z7+OZrNbdQ5DauVcTk6xfH5M3zy5a9wfPZS3XyCElIXL86OsSgS7JJGRspNr4FVQQ40N3yjVjIHxnRsS2TLqYr3dqvtNAywcbRocOxQW6QBHzyGURQjjgMBpjSdKnBYQd9O42SAkBd2aIJ1Bqy6ws7fXKLRcVoqLalNbQSoXZahpjmODjEvgCTjNM05sRk/xRnymN7IYjucHkwOnRWAVr21uiaq7NoPJhlGkxnGU+bAMZMyVDeFVKjxeIzR4BqTcYLVooWgFqHVppkGJ0ZO00ZAykkQndZomsJMyoAgg4vNDEGYKhB5SSpisgJjdtKMwEfzX23uzHbL5pmFpzNzTy6qtDauohUFKrQJTEgfnudsPrDFQcfTEBV2eBhknhW4OB2Jkkq7dgJQFr8CRnQ11XXuDZtqaDQjdDptXA9HuOj3RWelXTgnW/w9hpoq76zE65IAhu+NlCYDoPVqS4vTaNwXTZjFISkP1LFxvSKgYdMlikMdF/6M4lUUXntDy/FrDRdZAjMVzwysTtgx5/mranJLlgGjIqRkZtHmQpV5TcnuesV7KxWQIBBix5tUcDZYCAgFKNa0Q/4sIxtMX1ULYm0kNGgoBRFW1RoGVxdY5CnaIamYK5QWhehcDH1ttDvIOB1ndpGAcwn15UQujCQy9/tjPaJqA5itML0aocZg7WpdUT8yMKqV0dyLsf2gg63tLloUyNPcYpYjZ/4Qu4OkMk9mSKeFgupnNP8hMKwvyDKW+y/vK04c1ChwIFpuY9RC8J6Wc1oLd2/v4Kcf3kUjrEknwefn5PLevQe4vLrGJ7/9HH/320/x3fMjtLZ2EXe6iBotd6+WMR5Nda+rSHV0/2RKAGudWcaJNBt1vP/+u3jnrYfYDmMs8yn6l8eyEKfWq9MM0Ykb6MRNRJx2VqpIJmNFU1CrxoYIo1zyPBEYp+4wqDHPcwXKdtlYq/N4M1eJ8R7UlvF+Zkfb2ePzXEj/JM2UrVEsIEucnlZpyMRGBhuEC6TKqbTipcxi3NPbxKNz5iTOkp2NC06pDBDynwtz46MwXzodo2gJLDBzivtUYWCQ+wzNowyAbbi1e7MHfY8mXVbYOy8bFfsk9XoaH2dkpOyLJrqg6YjM8cyhj8DX+ZzQ3TioSzTiYgk85HU0UmfC5EGh7/KL+KVJO4tEUkbp3GkAUJrBEgE01wKjkQq+836Wxo30cWjanM+oLWTDUwEgagSVqV2tueYvVhjPF1p7+3QlHc0xGM8x5XpO5kQ9RjYnsGSBx8/ArEJ24qlnLzSN3+m1cOdgB82wjEU+xsnJS5ydHisihzmHB7fvoM6w9DKv3TnOzsf46psjJAkzYhu4e7uLu4dN7HaX6MQFouoMxYxNQJ6D2NFtrVG5di5eO0Q6BpSj5Fp8ic0NRa8VxdZdD472743UpO10k2FfR8mIhVmyLpTe4KaZdvB+4xRf1x+Ps8LrTZcoK/l1ZIQ3CnG5hy7/1NdlvL7WU55yXVRkOUS7tcKYSqytvIuu0T5Ns2rdPRoK3sRmGKgz5sjvp4JScsPz56Hzeuiwdtp19EY3zjZKNpkmvL7YMd9wn5d5nGX1ekC4play7cNhk6OOGqD2x9BFqWxM8vx75884SxnXRHJ7kwOWBg5dd8n9vm51NjktENZNHu0TWhPzhs76JiCkD4O8GNz0c/Pr5s/+0KTRsKQ1rdeNHu2lNq211o6plQnKLP+ZTVpjnPn2OhtfknbMl8pO1hRPLB6bJtF9ZUUGkPvs9orWPPJ0+k2x4uY5UK4xmTgu6ICOu+wOc3+SbIfMIIa61y36yaKIjIklA6lFCftbO7h3eIjK3DSFZByxYX81SvDqcoA0XeCDO49x0GkjqhUIq3NUkOHi6lLSqd7OPTx9PsCvf/MMn/zqCY6f99EIewiaVVQZO6fMYfomuDgPt35pUs78aRmmNaS9SxLWb5b5zPqLUgwSHph7uCwybO90kOVjPHvxLXb3t/Hg0X289/67ePBgG3vbcxzsdrC/vYvJ9QDJcIJFWqDIVihmJXzz7Qt8+90RTs9HyGcrBGET7RoZOU1lU2d5jgkj4TjNY+3jYr5Yl/K6IWPJAGFk5jHU+c45JZwgzRJNORutFvYOb4uFRhfoWtBUnVsShXWBIMxQ+rN//89W+bKKwoc4b2TB2En34+ENMEVoVF7J6GUNHDc7Gl7B4R2MnLuk6KBl0y1gVkGlqKGyCLSJr3j31gqNjUWzzEuoJCUshwVmFzmSozGmlxMk/QliTvEULWEarlpcRvdBC+37TdT2yli2FsjrGQoGhq8jD5xVuXeQ0lu3xVu7r9M9AnQfO0SrcQe7O/fRabFwOsQsZ84HJ0MBxskQV8MTfP7t3+P4/HvRKusREMVlzOVSlmu6RqDHr+qsMp9JWkIK36vWvWLuXt00GNw4OSWqBy11CCiiJzCjxidmV4Adcoo+VwUm0zKOTwPM8gaq5TZ+/pP/Du88+jGiqItSlTYNcxxfPMezV9/hqyef4XJ4gQU7uEtmBo4xGfVRLRc42Otgb7uF3a0GQDC4oK7TCuSMhSipfjxelaXol7zgRE1RN9rMPFj0Wz6bGYkQRHJ6QmfDqEFwkooaxEWdfzjZU2fFgULTwlleodFGE3WjOe0QKBRl2eh8MvwQPcJpNBzXnzfvbEG3MwtCVWD1OoDcu0aum+CmYaTBAKdl7H5yCZktMJxkmExZjCxEL2IGTRCF2pTYcZpOJ8iSDMWcUzp2k5jHV5WWUBQXTknmxo8ngCJQrNUNEHISXKazKyeB4HSohCwzKvT7rwAAIABJREFUQDibl0QTlZkLH4uZNk5Oy0k7DRn2WzerflovExiXOdWgQyR1e9yUKnSloha4KktiahPpTFXo/ZgpDgs1FZC08hD11kK942aM7e1tjKfmQDomZz3NtSgTTHJR5B/+zjRlwU4BMjtSpKTF6tJxMpymE1HKzOCD4JPaSt5Z1Af7iTDPNacM1AzcbNSeIsTn5rFlN5y1OCfAFp3hNiKG8a4pQVZkq+/pupC8zki54nSN0zdrAtAtMHLmVSWZ8gTUVZb5megQa9EcHF3QPGrl83qYLVQuIRmP1J2MOKUm+CTNU/EwVdTjJpakXPN9UAdNGm6VFHF2IeoYjpj7mKCGAIukwOhigCXjIIQzCnWky/UKeodd3Hq8i2aLuoQqknSsZkpOiomK/BVmOTcP1sLUEdPAyLSypDXHdGLlBIYl+oznzujXtpHTwU0yWm0ozaiGgx6vI+soExByU75z5470pU+fH+H58QkuR2NsHRyivbUj4EuzDYI+T41VgapjWxVIY/4gc0t5rZJ29+jhfdy7dYCAwCKfIp32pU/WRKbdQjume1woo1B+Rrm1UdPJdYh7RrmM0egaaTIWICSVpxkHos/LMY/TU1L6qCmmTX+tLsoiH7LHd40kX6jaNWbAiOsWGwVaM5htSS6bK3LKxHRL6hFveJY+tdBn1nER8U0mTmlV6DLYnO+cha8roKSb5YMtaI7PSK93oM/nbUoH5fSN6787mrq3SuLEjXmQZiDD938znVJTxRlqsNDaNOiI6txPNyKkfP7iugj3k0L7qqaMnm/D0MYCA9buogKFihg3QOgdRwkIV3RqXnJ9gcxhcgZM5wuZzRAUmjOsTAjEFpI2OgyRzVe4Hia46E9xcTXF9ThHMl9JR0Ojr9my0DrFxmSap1jMMt2T7QavpQYOd7tohBW5ZnM6OLi+QhAFaDRb6Gxtq+GTzec4PR/i7HyEswsWUgFapI7ttXCwE6LXzNEKZoiqvM6pf+Z7JW2L9EcDJcZIuLHr93pNm1w5QOAgj4phhZV6QGhSaItM8A/XV3ATZa5/LOR4HjeLbh229TTSzFT81Jovx9JfEM1NpLxzuTSgfkrltHsm4LO6jmHg3BO8NIBNIydusSaiTAD5726SKM23B4Q34O+/BGY0I/LNkg20szYw2dTgrQ1muD7xWJuTsIFUe3jzez/hfA0UuhknWWZ63Y2Mvk3ap18fNwGhblEHMj0Qk+uxm9S9CQjNkqhsYHzj/fmP6Bl1Hhi6clr/zHrBTKEctNqcDm7oDD291lfbFsfj8uQcRvWNVXtdnzZnshICMWmDHRvLnO8d3ZmaZlKj5wQdNEYjSGKt6GjlpBeQReX1g+5N2HH0frseAOtoW/Wv2C82D0gdNd8Isjp0NSnX2n6bjsGUUERhZPKB8gr9qxGm40zN9Qe37+ODx+8hYoa3HMiXOD65xNffPxcopCvxh/ce47DTkRNpVKXcLMfRq2OMphkqQRfHp2N88+RMkRPXlwmCaox6VEUtdqYqiyUmU9IryUyxTGgCZNItefQ0GHA5ndLgqbZkRjVdQmtoxHT+jnF4axfj6QCff/GJ6uXtvW188PGHePedu3jrbgtxnYzIBU5evMTlyRnG1yMUZEouKhgMMwxHGZKUk3iuNwG6lGjUm8pvJhgcDIbOuyJQ/BfvHcopeMzZmG02m5IFcZ1ldNlwOFAtxnpiZ28PWzs7aHV7GIxTnFz01bCmrou5hkFoSQ6lP/uLP13lS97wzhXUFxGeALEBCtf38WqlUOEGN9E3ONPqUPgx983lYevmaoVctttsMtZQXdVRBbu63JRF5tS1F5H+Nl1hNVhg8mqE7CzB8jJHdj1FOkoQBzEaQWxdhXaAqBOgc7eNxq0Yq/YSs3qG6WoqQSk7luZeZQHpnsTqbcVlMLAhcGURu1p2lUF4++BtdJr3EQWHyFJOLEJNEGaLBJOsj6+ffYKXJ99gnF1pEhg1aP1iNBFawZvgnhQ3LvAEhaS68P6imQJpUqTKWq/HdF00FgnEGZaLF4E3jT/CAA2GX1bLyNMEg0GBV6csxHbQ69zGjz/+Yzx88CHq9QaKVYG0mOLp0Td48vIrPHn5jQBsLSRQGCFJaGIyRVgr4WC3q2yyrW4sCg7n1ywkCeKYoWYh2mRUklrIiR7ppHR8szgDdpNoYKF+lKzO7eepdaAmIwgZWmumEAR8XENk2OGmfLxQCQ7NHMUsuRdFpkVEZjQOFPqMOAJC03EYQULqH1mnczOsO/c8PyW0Frl47M4NTZOCNXVhiYzCfNKSliUBQi4gSbpAOlsqsD2MG9LYcfEzamqmqW6eG4Unjo0Wy6mIOpkqah1AUQQEwSCnFLzgeX5zaa2YLbhYVtWBTpltmC2sO8dimBoTbZwWpE5aHc89nXYZOBrXKxZBoiDqfE3z4OSaoJCAkHSB68FAHV91/gUGy+qC8e+cpvB6Iw2BRXKjEWNvf09ggICQUyLSHblk12pGiyRA4+Y2SaYCrbzJNclj4PCCrphcCxgVYWZBbBioEGS+eyUQ911A3hntrOROWIiqSvc7CbOdBToLez5kne6oEaY9KKFKU4VyRefBZzIqf5JRDy5QnkCZU0LLgSQlvaz3SjqFguhJ9awRENBp0dz6rOCx6A+7nsQgV7zCIs9QWlhzRiBEeYqFJm7gcanUsODvkaJZqUiwTlDLhTahrjSZobKsYz6dY3h+jXySoGAciNrYHFTXsH2rh9uPDxBGPIcrWVRz6sZminSX0v1wElTGqijbpsWmkahBBGKRmiYESASEdF8151WbLNiBNzoyGz9BmVpXc/TU1LRaw97enq6Zy/4AAwr0F0v09g/Q3tpG3G6r+0kqudF9XJSGo2b1Ok30SMNpUZBPgD7H4f42drptlChQplZ7mRkY7NHJuSVbb9r+83PQ5IPXF8/FcNjXJImvSWe2LJ0gDmpoxXVNFsucSNG6n86kpCeT4OaaRwZPjDbseUlrQxfhOzep42/Jrc9ic5Z1V9Arg68ieq89nEnFxt4hYMCmBw1xiOwVLWBFENEt138WaKKD6eFchzX2Y/HI2AmviyI9ic69ZsylbFLRaPjfpl3meVtQR7qgIYjP+3W6Q5sPWPElExpPm7e9jqY9LLKM4eZoqwIEXgPkYnJ47bqJp+ho7FC5aY8uHwEWc03m5zNA6MCgmEJsHJIWykYQtcElhZ4zUkegkNclnYH5/ijcoOmYM8uKGg3dP6SYnl2OcXoxxMUgwYh6bX52TUxLaG8x5LmK0WgkaQbNiJpxKBOnnW4TEXXrSzorT9RMCSPqfGIxHKipoV7x6KQv0JnNSgijFnq9HWy3A2xRThFmaAY54hobDZyss5kWOZdmW/MEPFwEwg1g2DieG+6YAnXaQ40afPMwvtzm99b0Yd/M0AlzoM/qbNMKepc+H0zvnGEF2R193oNAA4XelMg19q3DvwaEbDTIdMJFkKgOXMuFzD1c15/73Bat49yA1+xLT4e9+bo5HVvXjUIBG3xKLzVy1GtvgLKeMunQ+evOgJqgk6PFenrs+ufX9EzeOWQTvA4IN6eY/nc2wSLX0f8iIDSm97ruNUBIPoibmr0RJfND0z1/XylKxNVMv4+JtwaWrn7mF4uXMdq5pF5OT+lfy0eP8+OrdiJAlOejSU2U96z10pruvnYjINRjNpcMgsNgxgpRguSD6T371U8H7Xx47ad4BcaOqHD9YA3GOpgN0pIahjwncs53azZzdhnfEDHWig3N5RJnp1cYDadYzkt4+/5j/Oj9H6neZ/YltcTfff8Sv/7tF+AskE37x4d3sNtqIqou0YrZkARevjrGRX+ASQ68PBng2ctzjAYpZulCWjkZ89EwUOy0Ja7613JgV2OFEo2CDK5MzXVKzjh5ixstB7ZtVWa8HD0dur0Otne6ODzcx3gywG8++0T7Q7Pbwkd/8DHeefs+7h10xDIa9vs4efECFyenGPUH8r+QzIHgjN4c9Dphy3NVQbfRQSdqCQxyEkg5D481WVmNuKHamfW1byq0221F+STFHEmWYDKZyHei1aY2chdxq6XPd345wNHJOco10kVNqlSh3wkHWP/7X/zz1ZwdIucK6q1/3W7weyeE1O9zamU3lnUTxQ123TOHAD1Bev08WWmFgt0J0kHKddOg6X+mU2CZ1qoEWF0vMD/LcPn9BbLTMeoJkI/tQ7Y7DITvYnu/h9ZOC9FWiPpWgHK7gryWm5MY/8dNSQYDPquKNDWjEPosHFuEbOHQ2yf1Zh6g3TzEnVvvChDG9duYZRHA0PuoiWKVIZ0P8O3z3+Lp0ec4Ov0WqM7Q3mrK7ZSTHbqHmvsaN2n7bCy8eHyqpQrCmnVGZOVMyhI7nrxJalWzpl4udPPwJmH2X4v0tHqI0fU1+pcZzs4r6Hbu4f699/DO45/g1uEjUaFyCuaza3z9/W/xzdPPcHT6DFmRIG6GmBcp8tlUxjfs4m91Gui0AlnAkyzBDZZ6HBahKfmMoqeXpfugWFVZdaSfCTQS5G1qv1isWgFqbmak6XptoOkHfY4i1w9N/JRRaACRC450hks6sNGQh/EAtmB5QOizGFXgad1xejEtiuZ+qWLGTb+4cRmAtKmkspqcYJ2UXXGtefMvabTCrJqZvuYFp70NxTEoC6pCyozpOwg6GOUgVydSHDgF5M2gvMCSNHOcQljeEkXV/JzW5eR5pZOoDDgQYD4DpomZJhCMaSpIaWOdCxWLzCW6UbieCnJBravLZkYoiniQ3krjKtN80BikmGth4gGnLbEv0OhmygYI9VN07SO/nCCMk9/Dw0OMpxkuLq9x9PIVRqMpqpWaMm/a7R52dnYQxTHSLNM9OJ6MMbi+xnSSIKi1EMcttDsNUYV5PC4vrmWfTFoWLZap4TFHSLsveEwYxdNsNkS/pH5Ri5uiM7hgB+Zy6rJKueiJck6d5aqsa5QnnPo1gkdO5Cybi2YxnGAyJoIUO17DvCfpYhgq80/aVU4zXGYVA7UJhAiYtRE6l8tKWEE1qmiax7I9YNHMXXi+0AQ1JegtCmQLXjNLpIzaWKwQkmpSjVCh4FzFMeMdalhkC0z7I0wGY0y5uFMHR9oYJ4T7HRze29NEmYBjPB6qMcMmAUE3NZYKQWfxxnUto26W1Daz4YvopKtCno6fdm+YExw3/qqmvNTDUhdBwEwNuGjXLGbmpFyW0GoaAyDJMuQsVkplhAwPbzSkP5imfSRJHw1O9uqcdDNvMUOepHh49xD3b+3j1u4WgsoSi4zW2VWEHB1mY1He47iKTjtGu9WQVln3waqupkGaGWXt6nqAzz7/VNOdt995rI2qWloqroIah5Csp4LGASlqZeowSojqdWk2af9NUM7Jog+lZgNo0xhNborqFdm0nM2EVaUscxylGAoMksHBB3XlRNn8eQe2VnNHD+W1Rq14Lg2nPADUWzQ9nfZFxx4tK4bGmcBw8kfzBGfLT7q6gT86StasMFjZV51rsVd4zqlP4bpga4oyKvXgXIjTUAJqT990ol02RBQibxbwntrlp44elah89hND7ke8F2j77kwhuD6rCUfQpyKPoNBeS9ETMlxiEUhAaNpeNaBE+SbIt9B6Bddzj1nMUSznRpmm+YQ+kP3u1TDFWX+MU9JHJ5lyYpndUA3rAoQEFMevjrSfNhrUVQdqmJI5obVRNDVrSnO9qlTrYl8MRiNcXPVx2p9ilJIq2kSj0Uar3RUAjGtztOsZWmGBZmgTDK7jlSo1ezTLIwDedLN05iFuQmOFu9cQOnWcjGNfB39+huIUX7rX/bW6lt84gZWOv49W4PvhGijNoPkwkFYvyl1Al2z2qizXmfeRATw35XXTwPV0bZOKzCaT09zeBNibttRC310OogOj0pi5XEoPVvww64Y66BsQN1/Xh+eGsbluOAj4rpvyHnR7zZzTX7oMzk2AtKbAOmqmYWVDa6wZuPSsQdIb07vfDwhFTn3NGMY0xRvPtYFp1ZSme6MDhv4Yr0Hwm8/lDpbqThfD4QHi5u/80N8FXteGPqwbb4x1TP1sFFX7/F6zKRXo2mVUaQOUe4juz4gi7mxGCZZb9qxAOqOfAxsiS1TqEcpVDkNujHb8WmIfxfPeb5pOXCcqVR4RM1Di65Edx/rFN/QFCFnfSnJAymIdFWqrZwXOTi8wHWWorgI8uPMI7739EerVhlyBn788xdffPMWnX3yD3f1bONg/QC8M0CGDJKji1sEOdnd7uOoPcHJxhWevzvHN9y/x9fcvtJaTzdJmo5+SD04dXY7m0fGx/BbMhyHUujGdMqIrwRWzU6sBmk1mBjbQiDkxNFYYm6+s2cMolNyDDfMnz75XzdzqtfHhxx/j1sE+ykWByXUf/csL5NOpHrM0lVaSa221ytcMJSmibnpWrLDV6qLX7mgKmPHB5rDLmt4EhGz+kk24vbWNRruJASVrZaARR9JKksk1TRL0BwOcnJxhSAbYfIH9gztod7clF8ySKSZsxP4ff/nPV4WRcG4me14wu+7IeEsZ1xlxmXhGRXF0FeeaaVkmvrPjaQ6mAyO6zTmiZqioRLhqPRqNhL8/L1ArymgsawKDydEE/aeXmF1OERY0VqAraIatgy1s3drGzu1tRNsRKu0aYwRR1JbSDc5LBZZ0wluQSsgXdtQUmQy4XCanK/SNFy0mPvh1zm70Hg7330Gn8QCN4A5WizaqFRa+TRT0NJ2N8Pzkczw7/gLfv/gci1KKVi+GUclpAmB26ASD3sSCXVdyxlkgsDNCQMiFgYVuNktFo6O2QsHqiplwXnLLEjoxRfNNDC4H6F+muDiv4NbBY7z/3k9w+/ZjbPUOdFOn84mml189+Q2+ffYZTi9eYrZMBQjZrib4rNAtkR14unBq8uQyEvnvjnvM4lyOZOyaua4UASE3GqPx0YzHrLFlCuS6SDrjLm/wxi3MJjXWEbVzLYt/ZwxDGqlcw5hHp14bHbIcXdQDQseFNz2hL3i9Xmilm8gXOD6LiJ+Fx5e6Cx8oLtqyMvJmmJNqSnoTtUozutqxM0YjA3aP6SRlmjfdGiw0SKDlRIk2+HS5qxvooHmNn8IVpH9yesNpHIskGgqZN4AmShQLV9iVoUcvNWXTTOBrMp3KeZNdq0YzRLVmgLpVryJmZ80tqjJcc86Yul59qKxoZ5xQVaWxS2cTnQe6UYo0Ql3PjPer3XvqBGakqLJQb2B//0CL3/nFNU5PzzEdJwKOQRTL1Wp3d18LIvWUFClzgv2KXbjLK5RXdXS7Xdy+c4CtXkeNg2fPjnB2conhkFED1JPSKCXVtJyZXnGjilaXNIeWpo/9q2s1GXicZNgShFoAea3pHnUFTiE2g1GUeWJuJsnmsqb8LlKSAwqlTbC8WM4wL6b6HsGMAo25KqzDkHm+LESZGyLPE6+bgFl5cc0ssBekydcsToQGH3IgXMpmPyVXnwJuHhs6JDP6oExHxcBNfqooFxXRQ7LhFMOrAYb9a4FBBoGX6hV0ttvYv7Wj8857P9EkltRhuuzSDYyAwSZG7NwSDFLTsBTlguYUBLgFijzXJkugY5Qkm9zb9Rxp0+P1r24tJ/XKj2Tkw9LiPfh0PNYEBixaWDDw+WhWNBthVozQYXYlGw2rFbLJFMlojI/eeQvvPLyLu/s7qNM6fNI3J0jO7ks5YoL/Fh1/qb0kIGd0BqNeQsxmFWQ5m3dLHJ+e4T/89V+phfw2A4d3e9jqthGHbIwRsplpQGmZi4IT8/4ImQWVYjoesqNmlvfuHPspqRXXlrXGSb7VTWaqREOmXDpD0jqpS6yhvKzLdZk6PYFINvVWvDZyOTMWzKtb8nrOrPm1BoTWEFSk0NqYxiaDXgvGStV0XBYoJFC4BoF8j/YgGNR70oPuqDTC8ZpoizVSRALNXRxAs69WjFluhBmTvQkIrWy07r4BQmsemJKB1GTSvo36bg/+u9unReHzgNBilhSZwckmtUdyp7TJE69Vrq9zad0MsMwdIOT1PXcOl6aBq+FiMMVpf4Q+i7FsdgMIozq6Wx1dF8fHL0VfbrcjXU+0iOdtI5MhueWatpVNKL4XOpWyQDy/vMKA0UCrKhoNrlOM3AlQWaYISim64RydaIVO7CZdzA5lF10NBqcF3ACAN9MfV76vgYIHhKT283dvsKIrsjbCz13XwE3bdB4I9PXVReDomJrpH/ctZpxy3baM37qaK8qMY4OLa4DLg/WTQntOiwbw0zUDpmKwab3zewkngT4+zIxSDBA6WZ9NR9Ug8XDsBrr4Kdfvm4qpznOAZeO31gwto6q659Z6b8jVu7BaWeogn49As93BpHH+ualn5FXtqdtu0r0J1jwg9O/Du286cuoaENqE8vW37SeEdlptKDJ372f9GhuUzxu66BsRFu7zrY/FpnnNDyBCI/MakOJfbELoQOHaUIc1lM1h1g10/ThZDeZGLrBMlhofLk9XibBsBKkx6gyGaMQvt3fTEGros36Pb2gI18ef6xPZQ/yspkHmukF5BmvOtSeE4z6oNnP1GV3rV/kCw+sxFvkSjXobe9t3cbj3AMtViH4/wd/96jN8//QIp2dX+PDDj/H48SNEpQz1UqF22navp1pkMEpwcnGNJy/P8O3zI3z/4mjNEKL0oBXU0a7X0Wo11Tw+OT0RO4VsBdYkZIeR2XPB53jyXHUa/Rd2d3a0/3GPyWe5XNzlPRAG6PZ60vudX11Jl87J6t7BgZyBV7MlJsMhBv0r+YhQ9lNS5qLJs8i0Y73F9ZNnkPVau9VCu9FUrS3QpwEHo6u4fjXN0IbZ33zkMzF8qJmeFJlYl+bPYfVEv3+Fi8tLnJ9f6vlrIVlht9XwH09TTJh1OBgSEP7pihbRLCbfvEk2Oxdvcq9tLG00n5sRv9cdGCD0lsz21RyPZvzABIRE5pThk2OsAPYSyrMVqmkJ9aSM5OUI46cDRU0UwwwBO7V0vKwvsfdwDzv3d9G920O5XcW8vkSyyJHQkENFFN0hTRepibw2K+uorkN63V3uKSBeFyDx/aKORrCDne5DtBsP0Arvo17dQRj0dAGxGJjmE5z0v8HLs6/w3dNPkRVjhC12HGhOwUkDM5QoDmd+EilrNHugiJgNVnYq2N0zHjBPdE5KVXmOcp18bz7IW+cGt8IyW2CruY1eYwvXV0NcX+Xon1fw8MFH+OmP/wjd7r7oL5pezUdIZn18++y3+P7FF7jon2C2SBVgzSmfAJycTpn/xWKh0GSQbpj+4pGezxlncEHIchrCULhqWjIPCnns+HzcmIxSeBMsu/kz6r07lzX9DKlNC3ZFLBupboF95qbG7pLTlqmbpMLJNhJ1od2CZgu1TaXpfsaFjBsXixcT/nNawu61Uds8aNXP052JlFfqcqQjYnd1hYwGJRLUc/IXqQPLzdliMThFMfoKQTXBHvPfFJTN/BY6Pi4rmM3K6mSRLimNmCZi3NcqWDLvkllfypCriUpFk5rRaKypGyMsGq0IvV5TwJBFWIQlAr6We20WPTbi8Bb5LsTe0vIsG48Ofsi0K9hrmX24HD9dkSkh9YwTxpVE073tHQyHUy2AfD/UH8pQnQLqahVbvR0tQiweOK2idvDFixd4dfxK0+StXg/vvf8ODg72NPX78otv8ezZMa4uRqhU6ppCUuBcFLniOnpbEfYO2W2jjXoVZ2cXmrzy/JGewetqyi7ajDpAV1TRdVLUWrM1X2++zjRAxVEUodWINQUkwJGZCKfmybWuHf6MhXbbQ91UUlBl3U8dhekVeRybLDjjAMOrIebpHPVygLAWIaySQkuqKxfwigDhOCHF0jSgfB7SkNn4oh6RE6AF9X/pAvNxhuvLPi7PLpXHRv0gnW7b3Rb29rd1T/A65+bEAooxH7WwLkDIJVDmXAShKTWtU5TmVaDgBIrX+0zXdVMd0FDW1MwvYo4RKdBxoymDHhYScRyraCYo1KIky3Hr5vI1RaNcrRQjQ8ddbnogzbQyQ6fVkXMvJ+bT0QjJcIiff/wBPnrnIe7ubaHKtfj6AqVihlqpQLdlkRfNBotrAyIrAaAQy1IDs4LZTjWkxQpPj47xL//8zzFJRqLgfPDeY7z98L5MamqkIRUpqiVSXkkXJJ2+KjOCbDrG8PpKGyvpumIp8HUUsG2Vus+NpGaGwJDMAR6TShBiXuHnpVygilLB3NI6yitG6njKHLW6zOhMUSwzBwwzLJbMWnVB28qws4agCwl00yq7R0UAVEyH08FqBeO+y4fpfCVZ8DQ+bxqzZFOrhoA0ZA8IBQYNEErHR8dvPyGUkYnjq3Kt8E3aNWXUl+UbFFJXNHPvlM5yYQDCF8o2ZfXFNxEBJ/F8XQc8BRZtmilDCrfuqLjRBMKuJ96PDEImEOSEkA0mNafmBbJihZP+EK+uhkiXK6Rs1BHkMeqmXkNvuycd1OnpqT4vYyKigPEqFcUJMeqlSHNNzaIwVtQEATU10aTBX1z2kbFJE8ZotbragxUsn49QXU6x3Sxhq1FGt0lmiu06dOMT1c6bw7jjtFmvv1Y3eXGbjgQ1vRafdDNFs2Ng07ubesn2Niv0bfJrJi0s2JXRrK4iKbhzafxZJPIap2shm1y8Bn0+IJtoPkOW64X0hu75NkGbgIwDAZZHZwW/17OasYhNCzf9VBwR7Acgy823/D33+g+p7XsDttxUbXNivanfM38U55bsDOR+P9h8E5iaqvLNCaG5XPvr+MbQzF/n3N94zDbf/2t4fk0ZdQ1uNzkkEJDhyg/oCH1t82Y9bXZBv2ty88PH7ubzsQ7hxWlRZX5KaHIYaXJdra161zfQVQO74YSn2DtZjnf51L0vMyRrPIo553N93cDk9ffmdISa7voJIcFmWY6bXBtkRuWm4JbF7SaW64aZNaIUncE1hyyrjAkGAbbb+4jCbdRrPSRpFc9eXOJf/eu/xMnJpZrqf/In/wg//+nHqCyusMyHSCcJamzalgNcT2bKc650AAAgAElEQVQ460/x7OQaL08v8Or8QtTJhkz5VtiKa9hvBKpXOEWjTIFMD64xvd4WmpRIZAWOj07xy19+ghfPX+Hioo/DvTvotrfFnJumGfrDoUzo6lGM7s6OnIy5lg0mEwzGY+UpkzlWq8SqkybjEXZ7HXTbDQFDyn7S6cRaC8QCLg6MmkXW22yesoHL86BGlyIiKtILspZhXUp/C+oMyfLa2d3BrETGEoEma8shhtfXuB70RTulTIgZir3tXbTaPdWlJ6dnmDD2JylQ+rN/9z/RlcAcyN7oUPiRsK1T3tLXnXjdrTc3nDkeGRB0TRtnXszF1LHhJauoYsnJU72C2WqOZJaquKgzziAvA8MFFpcZBt9fYfTsCqV0icrcDEWCdoB4K8bWwx00DltYtYC8VmDKji07ZNRsEkCpG8sCfIGFKC2c1LjpICdP7B57doc3pVhnLlaxmrPw20K3dQet6B6awV1USl0E9S6arTaWpTmyYoJhcoyLwXM8e/klhtML5MvEBZXTXIaGH9TZ0TLddWLUfmecBG9aM2QQjZGmBivyl6krYiForm26sak/KSroxltoBV30LwYY9QukoxjvPP4xfvHzfygwyBE3MxXT2RDJ7AovXn2F47PvMJxcoViYbTvd3XjRm/kEpUTUNhIQkpJFUMeb2G1YpKwy6LJc1jSCCx0nP+Y5QNGtdSxk1e9iITYbA+pcOWMXdbVEkTLqleXAGS1UmYSkc7oFnyrMtfDeSR3MOcs7ZpnjqFMHGAWUUz/6a6iTbeHNmnTOSNU1+pDP5DGtH11UOSEsa7LIH2EBL9mMwpnprMkRPrv0fL/M1WM8iNEwDERILiMwyJ9T0a+QUdIZF44CZ5pACaw1QiBP3IomPgjIpkmqrJs8SxE1QrTaMXpbdHS0vEEactTpCiYDEHfsvLDfgSLecraRuY4ev18zChGBn0U60KSF7n906SMYMo0Mu14ENpwgJclcmTg+v0oxDXxexTyQllQRoOCCsr9/iNPTM5yfnSFJxmi3G3j46L46aHEjxpPvnuH4+BzDazqVVmWXns8So8HS2Xa3gd39hqY2PE+vXp0gSXIBLU4IGbg6GY8FsLzWlNdZyqJvSStoFut2HRotpSQgyskV7yvL1lq4e91o2T5Hi8WUDJB4F5I2U2N2I7WEzPqxoGe5iLLDpjyivpo4+1uH2OnuodfZEVOA75Xd+LOrCzw7eoZZQTMUGmNRi1iyhhTbZixsJzPk0xyzSY7BFaf8fYQErnGEclBDs9VAt9NxIdU05JhZHDDvVZrZyEzHhTWXSwKMDG2vknrPqa/uZ2t0xEGkIpK5ksy7HI2nAt6NZlvXA+3lLW7A07FM68GoDnZL2ZjghsfXp902CwVGltTq/OriQ8hsIIWaDsJpip99/D4+ePQAh70Waoscs3EfUaWERkAwyKxZC+m2IpjXaYwlIuRzRgFUMcnLWFZDnF8P8df/73/Ci5fPMRkP8M7jR3j08J70g4yqaDWq2OqE6LUCVEtzVNX1ZoNphmWRM8ZK5gOigsqUyFgZ3MEIAPhVOihHb2fzoUrjqIiTdDbtGBzK+Ar3cICQ2nCyPggGCQz5kHmSdIPGfDAmiDUftWa5qbYaVE57pZ1UjaZNIzM3CXRFmLk7mzbJ9PhmokVatALPHe1LDSq+vms8GSC0c2mAUDxDE5+t/3gNlgeDmzMbn6vgJpLSRfH/9rr629oAw/b/zWApxR8wXsA5FHrnUpuCummkm0CTKipNIdfpVQnDJMPZ1QDPzy5wfHmNCvU69QDzchmz5QL5okCn21Gjx4wUMtRqM2mC2THntT/PcmRJilqF9y5ZBrHWN7olD4YjXA+GyEl1jhpotzsGojjRLxIEyLHXrqMXV9AMWTGwqaMRidUOLGz1EbyxiTU27AT5Y2iSCc8cJU3YJoSu2PCFkYp40++am79veLpdzeX68feM1mcNTT43gZ7YLTNGrZg5GyeE/CxcHUwuYYBwnfnmsuc8/dTBIcuOdWY/+j3lzprpnybT0pWuQ29dI4f/Zo2p19WAb+BDB7o2kLD7vHb/W61pnpXc2deUUe+e6Y8NAeFGrIIds9df2c1j1+fHJo0m1fHv0p83bzC1CeK9tpD/RkMOi9547Y7xp9To+O6f9Jzus9D0yAO+NyeRbyJnfz14Wyh/Wfj3uv58bx5gd2nZHN/pofV1kyzqm+YODHodoTKsrbZSfeVotZvTTzUCRB2/mQxTC05G0ptGSraiekC4eX3b4Ech52qeGyDkWmVmgO711x0Gu4/0TMsyqsuysq6b9Sa2mrsI6lsolTu4Gizx1bcn+Jd//m8xGE6wu72LP/nj/wY/+/F7qJfOUSrGmGcFkukc49EML0/GODqb4OX5BJfDBNfjDN1uE3Fcx2qRYb9VxaP9CI/euo+DW7vy1eC+HTcjNVnIiKG2++JygN988gW+/eYpnj09wt2Dd9Bp7QkMDidTObPXohi1qIF63JBnSVYskczmSPKZ3EGJR6phQ/v1dDJGKw6lPdTxYYbhnE1Fy+TmPahGkLKjLQKLdFHWq7zWCLYJCDvtDqJGpHuIzvSUeRAMdrptZEWGXH4XBjZTxmWwYSbTQtbdjEoj2IxVB5CdRsfyVV5B6V/8m3/KNrTrCt1cgV4sugkKbzor4nA5i1t3MXq77A1yigeCktSxU6Uug3XNy2EZ2SLHOJsirseIyyHKSRnzywzToxH6T04xfHmJdq0hS3XqeVq7bXQOe2jd7aC6U8cIE4yWKUZFIpROfZE2dD5k702AldtUyYVqi4rIxXODIsriXFaylRoqjAWYsYvQQ6d5iE7jHlohKaNN1KotNFtdhWcWSJAv+hhNT3F0+gRn/Ze4Gp3KSKXKrEB2kxcsPDObJKljTUoSCzdO/6wDy86dxUFxXpq7DjRpSSx22F+so14K0ai1EZQaOH91Bfo61Fb7+OCDn+EPf/EPxfFm8ZbkY0yyK0yzC5xcPMHl9QtkM+bKzURpkpFHealRM98HLe2XnKKtVohotFHnxMNDe/LAuRmWMMts0kZdlwFC0groBshF1+XdsBXlpnxeoM6ryRaAm0mfBzWcQnKzI72PhbcKDhYTonq4fC63WtnGZtQkM9i62ZSt28oNivRBR111UxTa0RP8rZ28+GY2tBgCgdJP8EZk4c5zUUOFDQoPCAkGHSC0zq0zFdf1ZNMUggpOPGhzTOpbmi6RZlbw2JRwaYnnAqu2oQrEya2V3V4aqszQbIZotWJ0uuz+sFkA1DhJFeBhB9g0njbhIOXWYg7YxBMli4HH4sWT4heomB9PpnLwsnNHwEqXWk45TCPDgsk0tM6ohCkIBLilsoppoyHR8AeaGl4PRuqu32dEwWUfV/0rzOZjRHEd+wd76HbaahwcH5/h6nKEZMpCyihcpG7ShOfwFnn+LWxtky44V77j0dErNR4Y9Eq6KCfOnJqycIyZVcdHSIffqShnNDjidZFmqTYsNhd6vY5eh3RWCrFpjMTrmrmYjMEgCExkmMS8zLmAPzWWpA2KRjy3QorHVcHzPMEL4PTkguRCvP3gfdw5uI/93dtoNtiEqakz9/3zJ/jk81+jWLJpsGRsH0rVkiw3qKOaLVaYjhJk4xSzaY5hf4h+f4hWp4OYlBV9tggNUr9UMJNhYFl8HpjprmShWCEr0sW0ECwzQkE22C7KJs0Q0HEWFg/B6BE+mtRLtTqiS1InmZG+7kCDdZwX2phIgY4bRmUXJXTG2J4Kwpjup65ppPucxT8jK5iVmOMn77+L9x7ew61eCxH1bOkELbniVtCIef3yPrJ8NV771RqnzSHGSRmjpIxhWgaCWMDgt19+ha+/+RLfffMVHty/g3t3bslldLvTwMFeF/du7+DWQQ+rghEwKZYLBhaXlFFYpoNrQUaCOYiy2SB8tGKRUrfAXzWMTO/Oe6VCOm4jMnqvTHt43onq+fBZgzR7MlDI1Z/FpunRXWdezqfe3c8aWH4C5Kl8FhpNqVxgkokNkGbQYl0SuuyyzQwzc1b1IF7MCa2FtphY/pgDf449YTuzB23+xTxguQGEG7Yj7odYnNAoyuvkjN6qmZc0qdZQ1STU2dzzh0VXZFi2k4SY8yYbnn6abyMCTaMUcUAK7hKLah1X4ymeHp/g++MTHF30EfW2UW02sahUkDLTM8vMVj3gseN7p4Z4JEYAG8pifaQ5simdnKlL4qQ40NrIJtZkTN3zFAXX9UYD7U5bzR4yFphnGJeX2GuH6IiazLV0jjk1z44qW+EarL3M7dlr2/3XgZGf9Klu4rXDLvWGGYohwNeb5zbZWcNLMxZzP0fqs+h9fq13+cVkv7CItGzC0MWgmKTBQKEV8XwtP/3ihMGkG34Pooa+kIOrNQGtUWiaQt4ydv40JVybDrnzR+rom0jnB/77NWaZmwqtG8fr2ARPV7a7QHePB4RSvZMB4eYM64GD+4booQYp/GeTA6dMiywnW8yj/8rYCdtHfz8gvJkWelsVe/6Zc1F/c0LohyT+GW/AoH0ePcsGwDVHUXeF/CAgNDqsNddNHWxfb5CqSODO2XPtv0BjFzK6WYZYEWc1vM98dLnLuneV0WrTYYbdUMbjnYx97XID4+x6uoHJrt7TWbHGGJtkqp1IGfXZiHZinD7bHQs2p5cV9Gj2FHfQCbdQq/WAUgfPXk3xm8+f4//8v/5CzVuyRv7bP/oFfvzhQwTlY1Qxlfa7f5Xi9GyMpy9GeP5qipcXKfrMfE4KdDothGENRT7FrW4ZH92L8eGHb+PBW3eAMtdzy+vlvsZ9Kopaykb96svv8flnX+OrL77D7b0P0IwOFFQ/nCaiW1bjBqphjBnNCRcrpNRfsvFIF3sa5XE3DiOT22SJZehy5DPPJUWizpvDGOISTvx4cpXZ7O75ZDIVuPOeGGwQdVg7NBkZwdxW6j5zgUF+j4Mh1YmMtqPsJs+0fsivRI1JmyqzXuYmwvueDdDKMkbpf/s3/+OK0Hht5W5n2lnhupO9nhC6zccJ5nVCZQHsbIDVenD9Gk0FzVSK9t3ecVjyBt7EEQHhDJM0QbPWRFSKseTk63SC4fNrXB+dY3Lex97WNnrbXcQ0j9luItxuINgJsWyVMCjGGC8yTJakT4SolGlhbqYA1FssMNVDlru0R+dBUYYPNUCcINESm5uYTUpIr6NWYzYtIQ62sL/7APvbj7DVuYc84WIaCRDWwjJKNRrhTDDNrnBy8RzHZ9/j+OwJ6owhoPNBWYRY0UaNsmq6N1GYqGEh+NBFQ0rhCgE7FyVSaVLMChZOc9TK1EfEaNY7Qu+z8QJHz0+xyOq4u/cxPv745/jJT3+hhZuObeP0GoPxCS4HL3DZf4bh+IT+pepisztDSiovfF5snP4kk0Q5blxVWMSLYqeQYU4mjF6rjB1GFwhweVqxbeY+KsCKA2dB7RYblTIui4tUKWlQ9PldDg3NQ9x0kIBQCxy7I8491LEQTLfHYGSnO/TgXkB6bQ9NQOi1LlZoCbRyXC9AaIXUJsWQd4S0LQTomhBymsAdn4Y41GZQOPz6hNAE0ayxrDig3lOgmbq9RRmzOQEhkOUrpJlRo+Skx24lC0d2pBnl4dzTZKSjTq4VclEUiKLYaNT1vHoNGtEwi5BuWNIvkoJgJRynWAIM/Byu2y6tJKlltQjTKSMPhlZI0YWyQpoqAViiaaIHhJwa8j7Q1utyrnhCeI5NZB1o0MAJ3snJuZ5/e2sPV1fXGI6GqEcr1EPqFTlts6nyZJwjZ9dpyXNr3S9GylD38/Ct29jepti5LOes/uUAr07O1HggfdUoo4GJqKmjbDFjJxZIO704w3hK9ywWe6R4puq2UTjN6AyuSYPrAa6u6FQ21sLZbW+h3Wa+Z4HReKLjwmlgldo8TgKDQICc00GeBzZMKMhuNdqiiJ4cX6JeaeCj93+KOwcPsLt1S8eStLf+9SW+/OYz/PJXfyPHyWodqAS5JrTU39GYhcealIx0kmpCOBowrH6EZqcr569KGJhxjGjHnMgylJsUTnMIVZQCKUkuhL4ekW7Joo/uoHRkZUYfjVUWmCU5VtyQ8rlekzoIGtAIEDa7ApvcUKczm15rqiWZLO/pmZxxozgwfaW7xwWQY+awWgGi5pYDBdzg8mSK99+6j3cf3sM7dw+xFdcR0LiqCtP9VRKsYFEg1pnmYsGw3wour+cCg5NZFckC6E9SPHnxAi9ePMfRi+fY3upIQ8iiotuKcetgG+88uotHD2+pWAEndosUzbguGk4ly5VZpY2uWKHIeX9x7aEjXGAGRNwIfTFEcFgG5lWjNXIfoCaT+YGkixqty6ZEAl+c/nFTU96hUdNdwOANIGQB5OhbpuMyCr4HhDQoMEB40/gS/0bP75yw3ZTI9/4pPdDxc3lvVvw6GucauG1U5L5eNr9cX33adGM9sbrJDPa/aWU+PyyvRQ4YWdS56SDX2HUOnhXg6+kWiauOBuodvI0cZg+fXaYYA9+wc4CwqNVxnWQ4Oj/H969O8fL8EqUoxqoeYFGpYk4fJxpcOIobAZLlIE5EfWaGJvcONnXyJDeHSTko2v1EejWbQGmSoNRsotZuypiOSgUGSgdYICqTRhYgqpLRxAnwHAXjNWgYRM2V1nyjcd6AwjdYUTy0bh9UyLn2epvO2hnYaLivXV7dkV9P3KwJoOvGu3zL3Md0zwamTHbB+1CAkM0+TRdMsyW9tTf423Dg1RRiMytvBdHcOSWUGY0LKKeMQP0SnV+jjBrIJ33aec1yD/rPaN7WwGdzOupMdqzl7PVoZkrCjEjVoL6p7I6WpuNrmeXmwMJBkI3IBg8KbwAhJ+b2O/6+2Zze+eP7+oTQiuXX/niTLv9a+ndHGfW1hgCh1cN2X7ip2Wvgzv7d34PeGO+HgPXvO7bWurX5nMF9c4W1v7vb3DEVHAfB9IT0IGBNpxqGa5rR2tlwVRNBbC43FaZu0J3vWnUhrfLNhNAzBB2YdevQa6BQ2WQO8CmCyhkKekDoGF52Pd+88cXM1t79Tg9bURuNagP12jbKtR38/Wcv8Le//g5/9Td/r+v9D95/B//gx2Sl7KE0f4KgnKERdTCdAtcDsnaWeHk2w/evJnj26hpHp9eIqaNnjTvPcHurhA/v1fHRx4/x6O17qNR476TIZnT2Zm52IQfiRVHGyxdnAoS//e2XaNcfIKjuGiuNe4wcekL9/XJAI6wUo5RGM5R5mCEVXZJTrv/eqZr3NuVdKQ0eC5lHyouiTP+JmRh0/FN1zC7mKXMv5jGWmzbdTRkzRTvVmoR7kt6FDZpehmpK+2gRmr7R+IbGlGwE8HnsMnWMDWfCWEWEqNxzgNBWsdfugc0Ces0733DZUnOZdayzhOamqhva5/45h2GCAD8hVDNTZhtAOayoM5VkORqVJgJSh44mmLwaY3oyQjKgbifB4eEutg+30Tzsodoi3aOCUquCIlxpOpiuCuTUvoAGAJzucQGhUJXLPMWVids43YJmgi5kaaFiaTJmrpbpqdh+p4PfbLpAu7mDB/fexVv3P8Ttw7eRjjmhCtDu9BA2yBlm5zNDNh/hanCKl6ff4enLz1UUmjkXQUAh+qeiKDgpElXJujIGCM0qn/dhoxljVaYbG3WH1pEhIIxqTVFFp/0c/bMRTl6cI6i08ZMP/hE+/OgneO/9D7XlzzRt7eP86hmOT7/G1fULjKdnqFbZfaA7Ps0hZnJD5ciYuV/TUSowzPcil6cKi9fCwGCdRgnWAWfXxpz2vF7UuZi5vCAtjxKt3yyEphZwZjK8uF1UhDpSBGhyk2QhS42Eab1Y0Irz7hoSvsMk2iaPmShSNu01kyL/nrgZ2qZlGT32fdKB/Abpreftdw2MK3JAnVFO2Fgos8zmBkgqDs1fzOyGtFpSRj0grCzZneUNy26aJd7ncxrTACnNMeYMZSZIZYqjde5ZRMqkw+kbva5HkVxukWZ8hYWmW9Yib2AuDryHBE6pNV0DwpImaaQUymxAlIDCJh6VOm8wA4SjoYomAihOMjUlo6Op0xyaqy5ppHOBHDYLZAokwbo52dF1ywDhDGdnlyqcGzEjAVJRImoxPwQLXk6BvJEJJ76kXIZOj7BCEJTR6cV4+PAOet1Y9tAXF5c4O7uSKymvxUbELl4kvSsLaFIYaUZCgMYp4cvjV+gPhppWSY9U5ApyZ/dvu7elY3B+fo6riytpIem81etuo9Pa1oRzOBprqsfg1kq97mjG7MzZJJiUjDBg3h2DcmO5IF+dDxGHPfz44z/CncO3sNs7FPWCGr6T8yN8/v9x9t6/kmRpdthJH+ndM/VMeV9taqZ7hrMckoKwS4AQsRJAUubPk4EEUZBEAaRAEavdWS52d8zOzrSv6vL+eZM+MiLSCOd892ZmVQ9/UQ1yyvR7LzMjb9z7ne875vsv8bvf/wrZQkrRM+VqCjnuUznGUbBZA9E3x8w6GkYYcnLXHyKoVKU9oEZKoHnFrIZrUcwFTVZZoBkgzNBps0R6owWGk+7q6a0zujmOIkSjsZ5r1B8jonV/QsompysEdaSzzxAq69IKhGzWGh0sDrj2aFXN6bpoKjys5GRY1Hvmg3QT0sl5f/BQG/Z7uHRhHTcu7eBHd29gp1VHlZErnKIRtKWHMl+ZJhTP0yApi2SSRm8ww8FRiAFNZWYBDjo97J2e4+3hIbqdLsbDAQo0ByIlcEoqbA7tVg03ru7i6pVtrZ8MmRUOENZrZQS8JixuqNllYct7mg2/KV3uzJFRhYFzN7YQ+ynGajr5qAj3O6+/Y3JoKuaod7zfeY+wCcOH9LxiwBit3Tv8CTw6zTGvLfcD3v9sPBoF04NM/7t3nHT6P5V4BijYIKQJixX09hBAUVfMikFjHi4IbeYya/OWZaPWn/MykzGQsixI7c96VhfJIcNOuaQSVLuGEUGhCkY3KXQ/Qc6hdIn2hb0LBzLKq6ejEXgbkNZEnn8OcugnCY47XbzcP8TLwyMM6eTLRpc2fFKncmpS8KnY/KBr8BQjNYm4NjX1IiiMndSCdxQ1OdOpzKoIBkk1zTPAulGVZjfDPXkyBoOTimmgms/pz3OewYyLylC/aMVsjuxRMYl87IcDwx+YqxiDxb5OZz0pyys+CwYIHFWb18/RTv00ViRKNvmc5MJivFxsxQqolPqU+mKnMVQDT7EjtsZkauQmSSok9ZpMG2nrxwAV6bjUv60CQlLKBQi1nJzjqEChrTv+ZGtKfuAi+gGO8qBp8bsDdv77/GRarJlVQOhWvU3XzKlVrske8Li1vljKjo7sNbq26kXyXgDMVUDof44HhPz7QkPo6Nr+a/jZWQakA1v+NbkntzmYASvdgyu0Yg9uV3/34NQgpTPHW71uCyD5PkxcgD0NWZbtBVMM2kBm+TVcL05i4xrsBsrmbv91jSQ1DqxGkrxH9GDeb9S9Gi89l7XpnpkJ+UQBv3f5JrtjAPg3xds0WZX4LB3mPd3d/QTX5LDPOYnJcsniQr2ONUYu5GvI5VqYpxr487/9Fn/92wf4+uETrLUa+IeffYLP7l3FrYt1zMMnyM5HCPJlhOM0BsMMwmkVR90Unrzp4+GzfXz/9J0xj8T6SbBVB25tpfHp/Vu4eesygiKnyiFG467M71h7NBtrmEzSePfmSGDwi999i2JmF0F2Tc1kSt8IBCOaOU5nDgzGGEaJGFr0oWBNGk8nGIRDVYKs68SsoetyRKMaOkFbU1YkO3e/84Lksny9NG+zyDbWb2I4UuPPkpwNLZ7bJLJIEmaeBKod5b/B/2hO0+UiYzuAkeijBJ3GOpOmVp7WJeRTdVJG/3R1t1l2Plxx77UDy2mME+IS0Ewst0XMCFJBfKinu3ssg4kHpdFFdWA5G2Zm2wnZJlMUpyWkBxkcfn8kQDjtsZNMa2jgwsU1tHdaKG21WF9iPItBzX+SmyOmvTmLZqLwJI1JNEdMYeQ0g0KO+UEW/2AmI6aPZYHAAqnfHyuX5PxsgEEvwnDIi2QbHXU46+0N3L1zH/c/+Snu3PgEwz6LoxxaFJzWyyjKtZMTwDEGo66iJ56+/BLjeCidyTxDLRELOHacONWJpNHhB2GGKAYISZkjkC5XKkJC0YSxCxYSnEYBQaasCeHRmzO8e3EgDWG7voU/+Sd/iju3P8LOxcva0KPpGMPoDG8PH+Ppi9/j9PwNBsNjFAvU/mWlvcgEsaYXpMWyoUVAOOVUTBMc29pIk2HzmsGd3B+4sHIcdwgwLTtunvfNzXyVn++LAWm2NDi35aUDiYDOaWu4wTN0ncVejkCUdJWYDnG2mN8HfEa/onMS1zj/u59i82Yh3XPKu8ILtDWZtGm2Pf+SNmOOeSxKCeISPXgA0maZ2rpkyqkt8/cIZty0kZs9gZlzyyqSFshYgwInwebGKN1gRKdSahHNYc+aJRbIq6wg95p8B1edbMaKaMJD2qzTKMrcg13ulE2KtDkwZ5EGKaQiS10m3R8n3qSQcnJIMERwwEDh+TyvcFLGQ/CzJ4CiFo2bkSZhTicgF0oWABMDnRYI7zSboqUZ0CZYo8i62x1IJK3IANHBaJ4SycmW1FcWX1GUIJ0iPS/Q1wl0TicoMnagUcT29gZq1UCRBHt7h3I17fdCTWRKRaOc8jVzTRIkFykEdxrX128OcHreNSMPp91qcorUaqBRq4taQdOJ87OOtENr7TXUawyt5mHB8FcTVlMrQpdPAgKCQcVVpGYoFWjSUJBRA12Bo1GM4SBBo3YBn93/OS5t38Baa0tg++z8FK/ePMPDx1/h6+/+DkGRVI4itneaqNRLAoSx6ERTmbtEjIkIE4QEa6S25QvKbpNxxsyieBQMzBxSvhw6muYMUOtAZlxHPqUJnjROnOhxusgYDVIkSREZRRh1BxiRojqippDNLv4EMzLS2kgBMbV31BOLsk32hGwaBcAJiKVbiBJNHwkI2SggoOZnW2DsRFCUxmE4GqLbPWe5j6EAACAASURBVEezWlLsxD/6yY9wbXsDa5UAc7rKJiGQCTGbExBGrgHE+IsEZ+dj7B0MMJ4WMMtV8fD5Szx9+w77pyea4q3Vmzo42TWNopEOtkI+gwsX2tjZXkOjxkYHgUCEQiGDYpBDPUijzGYWixq5hqaV9UTXTO64pE8363VUq1VUykWtITZd2BX22YVpNaysaWUsF5vUWkHNdcm9MSs6LbUa2mNoROR2ICnm3LRPgJD2acondKZbBDZuDKH6z1HkLX7Aj0M8NLNqVKBCP9embTapWtL/VPy7yYXfmx2bdNkRdpMSG/g5Vo8Hhb7IFHPfdMNGb6cbHjcxa1qoccGzyWnuF41jWXjYZE3gzFHZllMLH3zPvdEmj6Kks2At0eV1jkEUSUP4Yu8Qb45PcdIfymiGWsBSuYYxDZGSmT5DVjcRxtrvvNO1ilgnO9CZ47TkLLxGDhCWWg1UmjXU62Vpqtik4LydHr4lfr6cmlBbn6OFNumsNuEoTDOKi9J1F43UgemFps2Zni0C5/lajA3jTc5Wp1Ve065JooCVi+3iR2NW5faZa+LngJ5zvPR9V8WBODduGU45OvZCk+BBjJtKyTVWTYSlrnHKDGiCJ54BjjLK84W0SSvpzWWUn7fWnjPb8dRva9o6gPIHJoZ+cmTDZDYVXFSZa0V4QxkPCL3a1cxlHCCULtaiQBag0IG0BbBwLDZb2laLqh5dmRD6ter/baGxdPcRP1vqvlcnhAKEvtnir6efsCzkUWz2LnM7P3yeVb3i4vU7szzflnkPKH4wnHlvWqhBy4puVRfWk0gdWl3MDD0odM6jVEln0qq3tHcIfCyNIV1ujn6emtfOK4H7kk0IbVJoW4Y513pDmPc+Zw2L+JzW+JBJojeU8UyLxbW0Spi/xiH9BPLYqFSwWWtgs76BTLqOcVLE//H//C3+8ldf4dW7I1y9tIU/+cef4/6tHVy7UEJq9BzTcUd7/DBkUz6LUuMyBkkZj9/28MW3L/HFN8/U5OcwhJ4Za8UZLjbnuP+jO7hz5ypqddZHNGxi1t9UMq9SUFNO9MsXe/jd777Bb//uS1QLuygHGwjKFcSYYzCO0GFwfJRgxuYtayWZ+5nbNZlIlLUwRoq1hupsR9dV010UcJsK8ooH1A7StV9gvKgHa2T5KNAROW+eAqNkjHAaYcxzhQaEpQISeqbwrnXyLT5PkM2iVChgrdEUFjs6OJARHA1nfF1Iump6XkQqKSH1v/2//6WiSz+8cfwC9SLc1Y6JbhIWMFMefUaTnzJqwTxTXJfRdVYcXZSbs0AhN1O+4Lw56rBYzI0LSM5mePX71xgeDBDMs6jVA9TbRazt1lHaqGBezmMi98QpKPFIeCBwgapbS4BjgHDUDeXmx9cnkyQWP3LmMoMNhWUzD2wwUaHX79GNh2HrPEZt00unYlzY3MS9u5/g8x//DB/fva+gTFb3tLSlmDNfZC4Yu8rWFT0+e4VX777GWfcYvUEHk3mIdG6KQpEjL8uIYgEn1yXzIdCNMBMdiTlheW3KDAWlgxILD2pZMvMAQaqM/VfH2Ht5KGO3S9tX8U//83+Oy5euodFqI54liKYhxpMu3uw/wvdPfqsJ4ZCAsGiFEh2LUrkhkGO+nGXTRSMWPez20jDEKCd0ZPSA0AKXgSBN17255cQ5GgspbqKQLDrSbgztbMs1FRP91LpmHItbL8u66Vz8Rdpms+tBAw5qQOLYAlNdVuSyWeb0OG5CuKCn6rl4WPLwLFihschIMpqu59Br0smNMGPmDOJrU1AvmhMnejMBHhbi1BISgPGm5s/gzUpjGa7sbGqOSm6uuA4PCFnUDMMEQ2oHIwJKUm+5wWSkJePk1zp4ppMkIOThyzWQT2dljMCNgGMMUgj4XATQNFFhHhy/kgYmFk9CoyLTTbIoZ9eWWsQxdYhxoiKdn28qFcgWeRQOXVebF98VpOpCU9TMsGsewSwwSZOl823WaKl0oCUNiTREXhTnhsj1OmFTJWa3i7rdLOJUhBn1qWzwxKQo0oTH8vdm06xeH0FoIUihVM5pSkhhdTmfx7t3+zg8ONG1J4gsFWnWYg6h5kKbEQiSzi01Q3/A92oHjOU8plGvVzQl5AYXhRFOjk/Q7w8QjWOBwWqlikqResUYfQqoWfgoWoHUzEh5f/zZuWxKtMNapSywwMaQGbPEKBYauHH1E7Sb26iU2grHPjs7wcHRa+wdPMe7g+doNItYX69jd2dDXP5Jyg6MwThEHDGHdIY0NdRO6sXQX04Qh3EsZ1I6kTL7aCjwyL2FDrYGCNUpzzCCImMRMuC0LkaK64ZTak4R6Rw7NtCZ8PsTdl1niMakxxP4plBgrlQug0mGjR+uK04Z2CQxmrVE6/ks4pAAbqIAXBoKcSLEfZSTZPOkMatt0qLjmLrFFDbbdfz0/ke4tr2JjVqJMbumP0nRLZaazp5cIUuMFAmn6HTGeLvXRTQPMM9V8dWjx3i+t4dwwuetYKO1pikstaC6/6QjnqNcyqNaCVCp8PBkQ4O6Mfv81ttFNKuBvWY6XVJd0g8xGozlukq6UbvVxIXNDayvte1QZHNHET+u8Jwx2iLGfBZrwqNxCadkAkPcEzhFz6kINLWIpJ3qwEpHKHt2Y4Xwv7PktjB7q3BpnOULwWU55Ktdrxt8v8iWC7icO51bqW+aqTizdtNiiuKLYD4Lz0HXtFtMaowks9D9LGeEqxNCm1B7EKiWtB72zfYqVumTNFGiUZdp9hcUMl9sy0DNZ8Hy3DcdIaem6RKQpGcIJ1NNiffPO3IbPWXu8Jj3gQHS8+NzfYaNWgOpfA6R3LjNWVoGbcqtNbAmEwvH7jBAONQjYAZmrYx6o4xslhPCCIV0CkE6gyInn2oaJwKEsxw5RmxOz1BGATkPgt1zSLu5cM00KGMTEAPsymdkw9LnAirOxiaIyxxkc5mU7t6FwzOaSI04p9c3nZeBQpPpeBaN6bWsmHB2kn6stvq7A602QfNut66ZwK2DpnYu55V0UWnGJbE110kzGnFZgQ6Nimy8AgT/EOhZHXzp2riJu8DvYjbtKI9uQmhDbkcdXbAOjSWzWLHvgUE/abNn8/eTSTR8Y8J9r1uLq9d7FaAJELoM4dV698NJnm+8LC493xtd4d3nYP4b7ic4LeQPKKB+GiQHzg8nbu9fuaVs0sCpDVdcQ8dN3l04hifaau2ZvtfDekc3XHVuV72xpJSbVtQ+b98UkvmVz0wU/V1zUHelnbuy02d63xFOXubU6EuOwOaxvy/cunXGqna5/JQc6PUzGPZzaOaz2G60cOPSdaRTVfQGafzv//5v8B9//TX2js9w69ou/vkf/wz3rqzh0loemcFLzMZd0cqjmFFzeZSal9EZF/DV43387pvn+OLbZ6hVm2KHpGczNDhsKqfw6f3buH3nCqo1sr0ijKOODBh5BmYzRQx7EV6+PMA3Xz/C118+RLt+CY3aForVqgLgT7pdHHW66JJ9UK5gxgYv6x1ppOm1QXZZglkSqT7jGSrTnXwB9RqlEClFRQ2HA1E7S2yGKwkgjUK2giDLxpVrQnHPz5F5lMYgCTGaxYjJYCgVkK+XMIhDjCaUq3A/NN+GRqWCRrWKOmO/whAvnz3DaNDXedpo1C2GiwO9KI14mKXL6H81VxH9Ab9d1Ab/8DRfx4eWSHeWQXZKjQy7IwSC5NTy4QTBfqzvaTius0GaHd/QzHcXWDwPMgiPIjz6zRNEp2O0Kw2sX2hgY6eOGjsA1TT6nAwqzZLfm5Zhw4jTHT45Y5ZjIA5nGHQY+hhjGvGw5tGbUUYHg7hHA7qQJaKIEgDyQZ3TJGHxyotIjUkOxfIcOzsXcO/OR/j8s5/i43ufoNcZSJDJznJeXXkezpxYsbhOyVzm8PQR9g7f4uj0AGHUwzwTIyilkclxQsUFMhYg5A3tf2U0aeFEJ6UYgnCUuDDcAuYTdizpwFrGuxeH2H95hEa1hTs37uKP/7N/ivX1C8ooi7kwOKGZ9eUu+t33v8HxKbNTjlGp5KRJKxUDzDN9zNJ9ie1ZKM0SgiO+56IABsFRSCfIzExgRyYW6TlKmYIAIScsPmdSBRe55mIrL3nl0odwPREMMhB8xVTGuu12FBCoMT8q7xxPCRg43eFUjEWpp4b6Q1GdSAcupS/0HUYBQB5WgQ4x0W2pU3QbrUTMbqpo3V1zauINJ7rYnDevA4TSk7L+42sgIFxOCHlT83jMpueo5YEiKXF5XiNmIM4wGJH+PENI93cWjPx+jvClMeRrtzgLDwgJgLlycyxEgkCUzvmUE+SJ4gPUyeNUhjQomXCQQukAoXQ9QK4Q6HdZt4/H2mwsAoRUg5LlRcYjm1AoSoQ9LaMkmR6EoNhcAek4xSklQRZpoJzoEURz4seCPM3wWAbMl2sChP1+qGukPJ70RMCXxbUm7Gy8jGcq+iM+CFQSglWYU2VuriD1cqGEo8MTnB6fK/aDTZCANE1RIzgd4+vkJ22vnfTQbLaBdKZk01oCGmXy2PWTppBWy50eIhoKTWcoFRltQcOWnN5TGDF2gdfUdHn8O0EzaZNsnKy16qi78NnxaCQzCgJC6ofXmxcRBA1kMyUBwl73HOfdAwyGpwijDjYu1LF1oY0Lm+syqhlPEpz3+noQWLMgCvI0waBeN698P66CwXiMMIwRDmM1nnq9EOMRGxV0F6WbqjXZBNYKWZm+8P7i9ZhSD6yGykShvtOIHQ3rzKWZApjMEQ4T0X3ZCGN0SLaQwzQbGwOAGXruHmHBSWokXYhJGeXBXqvWzbRCa2WqcHHqMJm3mOU+KJfdtA485jvdu3EFFzfWsNGooMqMuDyp2QOE4y76vXMBQprnUCbR60V4866DaJbHPFfBN4+f4M3RMbJBICC/1mzrs1TWk6o4c1BkV5sFT77ARgGBMQH9RBTAra2q9KmloKT1RJoj927qNoeDkRpQrUYDuzvb2NnZkva0ViqiVQqQZ+GiMHc6upHzHWNGeo0zppHOnHmAmrZmlRuaZrNiYbniqG1cW1OuP5uYyeyF9FHHXMhnbP9bFLCuqfbePqoz2dNB+b05zNPct409oXPH74LeVdRrVNxZrpqTzAkCKgcATTvCPcos8v0c0v2opa2N08pRP0k2Aa8j91lKKhZUIAGMpS4tmUdI5gxP9rREB0DYZJV+37MuLAhbQIn7dCHBNE2Wyxy9cYRz2rn3Q3SGY/RDNrW4fiPsv2V3e4RGvQkUChizi+Et66Wd5vNY+LXocXyrdDNNSKEmIBzIQKhQKqBaL0tKARrK5LIo0mmZ1FQ2FcnKyMwxzU4xnLIRPEM1VdBebVEcS/264iNMT+GcZv1UhJ+ThW54sMf3K0BGx1jeNwSxbhLoTV0Ew6kx1X9b1glqFGpaaGT/lf8ioEgXYtLLPRIxhowxsgxQLj9pDwy1FtSwtAxm7zIqMLgAhF4G4mRFbrooYxKvA1yhxC5A4iqmcfWO7hMCGe8k6u4AtYdXAKEtew/m7DO0JrK/ZzwkcX9/bxE7GiaNA0mtc9M0jya15p0JkxnXLMEiPwueteqResAq8GnXcjGN/OB1yDSPMqEfONAaovXT/ZUS2039l3XKaq39oXzLHwDecMaUnIKGXrT6geSL63EJCPkaWO+QReIb5HIjdo0G7UNiA9kYzzNSpCsUk8im1cvrZc+91DGv+DOoCTUV7VqxFw4QWqPGBgy+YbTYJxyz6+wMOD8Dyqk5dlpr+PTup5jNSzg5neDf/Idf4m/+/gFOOz3cu3UZf/onP8Pt3Tp2Gmlkhm+AiCCHhmn0hcghqO/idJjG3z94bYDwuxdoNzdQq9TFc6jmgFZ+jk8+uSVAWF8AwnPlS7OWYVZ0rxvixfM9PHr0Ao8fvcDuxjWst3cQVKvojUPsn5zg8LyD7miEXKksvXNvSClN7BrpzF9Mo8IGliaFAzWL2Gjd2d4W/T2JEhxKJtFBpVgSIOT9VcxWUcpVFw7Cymw1A2gMp2OEmGDC86dSQL5RRm88xJADHTHCCgKXrUYdbRrQ5AMMej08/f57hKOhJCKbm2YCyP0rGswwOJsi9a//4l9wm1/eAP4QcpM+P841NooJm/krTUcgnnOixWkeZEWWdFN2ZrDj4PNMCKa46SlTJ2XBzjxscqk8ksEUg9MRXjx8qQnYzoUdVOsVWcBSyzbGGMejU2RYTJTrSKcK0midng7Q640xGMQ4Px+g22MuFG9C61xmOHJlblguUEjzoDtA2A8xHoxRDMrIZ8nPpROQufQw+yMoBWi2q7h0+SJu376Du3fu4tqVq6J4cWNlccTiU51lF5dAC/jxtIvx9BT7R/s4ONrD8dkhhuOeJojFMkFmDklCWhLdQ20z5VVLYnbxOcU0d8rhkB13dgNTMtJoVBto1dfw+tkB3jw/wo2rH+PTe5/iZ5/9GJVySd08Tmd4GDODkBEYXz/4Nd4dPEF3cIDNCzU0GgFKRU5cEmTSpH26iQOpkdSN5XzGGfNLWMRwuucAWDqFPA9C585p002jLtlqcHozty4WWgjyzllw+oB5fg8PJ03GzBK5wNE4DzKF0tPlkDw5K55MwG8iftuw/P/Zn60B6u27jdZlhhzeOtt9jTuAWegKCDowSNMBUlqTublLmj7KT8tMi8in9IYv7PTSHSqfSaOcM763AtId5dJPFo0qSiddgk8W9N6JkM6Q1EraJIY0RW6cAoVuMqcN092JnJBxYse1RZ2pdXBtskUXPQsxzUj7SPDDNUyaD4EjDXFotMDXzigEc9Wdy5qYP88mfvbZ8fVz3XMyZ8HsbLU4EX6G0RgEm6HuZRYxRWreZnOzU6ZBDvXjJoR0WY8GEpnFGI6o2RuKjstiWnmNEk5HLqibRC1zvmLIOrvTnDzz3uKmSI2cRO/8XfrEGPl8A9lcyXQd6tiTZlpUR4wbajgeYqavI03aqBYyoVA3gfEfvIaMruDPtj2J74M0VeoGm42KuVWmpuh1e+h2+8qIS6WZbcduWl4TIn6QfE3jUQ+ThAHlEdrtmjIkczR9YeZqNEPnfIhuZ6iJsNzBahUEpbyAnVN3mQY4mmA8iHDeoRsijaACTGYZjGMLj+a01bZg75JsLp+kvUrzSShDUwiCQgb88nqn8gKEY+kK2aGcoBSUFY0zy3HSR9DpTI1UpOYWhjFsAPHeq1Wq5lLLiXmeTY0pjo6O0esNdL+VSmVNYAeDHibxWDq/arkoA5h2q4F6rYjMjIf1SAG6iqkRnSaPUTjB/uG5miiTeR4nZ330GQDMHNB8gHJQ0trgteP9aa7GLLAsWoF7K+lI1D2SMloIcqjWs6jWOD2siX1Cqu5oaFRmngEs7rmlSHdaow15EfVKgE1GGnG9ZLOolUqoFGkwwokR7ZgTpBlPQE0rm1kckXIfkxOcVGcGrNQRZwOQ4NkYIQTt3K/42YtdoZ/hw9xdIeXuRT8ZMcaOU/e58GnFQhGIahG4cnkR9O0p3iv/zQ+NFMHkXCXdnvleae0KdE/PEyDR2eksCbW/u2wy50asv7t/l8XFghdqEo1F2a7vc/BF+iQD0nQZVwyPmmTcs4fKUuQ6ZhOL+xP3qjEbXZMpwmQqG/e9wyMcn56jPxpjFPHf0iiUKyiUypoYssk8mZPuxWZaCkVqstmUnEWYRnTbC1UsMmaLtGtOCFlwcNpcLhaMQqd3RpaH1TM8H0BtrTMSI3VyobfnmnT5nb7xqD1dhtIOeEgf5MAT/QKsjDJXbxpcsN2lDFRnSiJjDyvC9bWL4t9em6JMnDPkUjVm8TRka/hfKrbdjHeh/RLtz1EgnUEO2cBs6i/Oba03B8jc7/qcPFPQz43lxeC0+mrK/jAOwuikq+DKzcX9pE7v0Z143vnUDR8W1FHdWEan+wEAWdQc9qIXgMU5ZnrdiQ3g/BTOMfbcgvevz3+NXG8dC8oPWU3KYUB+4WTqzukFUBTgWTZAPK3XAOGqNszfHstpvP++xYfnGzp6yQ6JrgwRsgtwbGDdTxj99xtw9CjZSWccVdhe//IrbcrtgKu/nvqrvW7LSVw2jlQ7OlTnZ3tGB/Y6TycRcr4I5o/g47qWr8nTTZVvKypyGqcHA5wejhDkClhf28SNGx9jEObwem+EX/z1V/jmwUuZhN29cRF/8vP7uHO5jYutHOaDV0jFXb0GMnrIsskEaxjEBbw4GOHLB2/xu29eIZWmqUwZtWoD5XyEIHOC+x/dwkd3bmB3q4ligc77XTE7WLcF1QbOu0P8/ouv8eLVOxweneHm9m1sNXdkGNcbhTjudJQvHc+Ao/MODk9OsX94InonZWCMp1pfa+HalW1MJ4y/sRg4GuFtb++gRF3/LIMvv/gWzx6/VAOb15yGiKVMgFqhilq9oWZPPwzRDYfohiPM8mlG5SLKzZBkZ0hyU2SKWRnNCNtwyqgpoU0LFWIfkT11JHkE68+NjXU0m015BoS9BGf7faT+9S/+5dxCrx3V02eauN/dkjTBrDoStpoy8xSy3PtdNpZZZ1gmnPjbwmUOECqY1groDCjqTEmbQ/dKThon4ylGvTEO3h2Jqndx95KMC/hcpCn2x32chqcym2jU15CaBwiHU7x5fYSjI1q4DxEnPFxyKFVrosPRfGNGWmsqh3qlhiwyGPWGiOn0N4oksuRF4694GiOMQxTpLFivYfviNnYvXcTFixdx9coV7O7sINJ0bC5Ez2kbH/wzbzDlmhGvZ0IcHR/g7d5bPHr6EPuHexiM+qjWS6g1ykg4fcNUZioyDsnSjZE2+KTZ8efYg9oK3uTMo2u3WlhrrmPv9SmO9nr47P4/wqf37uPu9Uuie7GAp3kNqTrDuIdnrx7gq29/Jeoop5aXrqyh1aaVPwGYmLpmPes4+R50GTxllp1pCqR3cwJ6qfNWsiStDvGaFUeFXJAVbFfRGtA0ztw/vXZwTrckUyao+MoSMGm/tHgI31FftYn2f/ZAZbGd+UOIRZ4OZgMo0hS6g81oUtY1Fij0GxULLOknWIBQR2hAUvQjWfTaNmgT3ZkAIKllfAS8DagNIzWAtAAaV8iq23XsXKfNIkUM1LKgj2LXaROQ5Po0uoanRi4Mc6SdM0BIfjkLS77GpWU/ufB5kUGUKxgT3GjuaoCQWX503IAZDcjpit33wVBTXtL+bPRGUyOLquC9NQpjbaaia2rSyGxFAnU+twXv8trYQW9FgAChfrfDiYU8HzxTx+MEPQ8IWZjS9W/Of2ccCwv9NGrVmqZppAYSfPKXcdtJoeY1MlBoxTUzCRn/QhMJduv5OfF+LKvJdHR8iHDEDtwUpVIOpTL1Xs7hV4HZLFjp5MvG0UTrmwUeNbUs0CzUnrpHsgZCgcF+f4R8vihji1gZp6arMhtnCARxqsQIz2a9gkq1hGnaPhNqk/kYDWKZmPAzIc0xH2RYk6qr7zWapLcO+0PRReMYCEo1JLMMOj1eKzY7nAW8K8RMmE4AP3LTXF5b7h3+NZrOi5mn0tDRbXNCZ19O9dKYCxCa+yX3G7mHcj9THpIFJpO2TAdWfg+nxwEpmoWUjIDoksqYEDbIKqWKQm9H4UDTbeoRi0U60TbRoN46PUKWtt4L4whWzDmE0QQnp11EfH/zHKKIbre8r/iZ8V6zdUiAQu0iX+ty0sHCYyp3tnLFNKaKaslNkWNEUaWqNdbvDdTw4fon7VV6wWhkeYv5rIyKmG+4VsmgXMipEdGo1ESzaZYrqDDknPcjXR1pJkWmAAt7GrywOSDadFpTFl1F3vNZNlo4IbT7hk0oXj+a9DAvj60AcyH1Lt5W9q8CQjMitirQ+Dss8Llr2nzF4KIJ81WuuRxE+7sHhhwArQDChU7NQJ6e008nXa0mRmLK9kABAQ9W/URCenObFnpQ6MGETQAcpcxl2VkgPc8D+d6Z7pjxO8r3k70tZhNO4agft3NgPiG1ylgKbF1RGjKeznDS66oAOzo7x8n5CKedRF15PubU72QY9eLMVtgkyNKEb4rMNEaaZjezCaKEcJyMCJ49XEMTZZMxDod7jSi9miy5926aAaQ48XCxE95wzCzcee7QPM0mhGYAYa7eNgphLBFLZ+4psfvvc0k4WKTxM1bkTUSPAtP2UcPupVp+IiyDN1e4+4mjP3mtWco16KgzLoLBAxibiLksTJdJqUkntfvu3PfTq5WS3SOXJSBw4EH9P65HBwhtAub4nQtQ4XRuK9ND6dI80HVTZI9z7Hp7reyyprAppDdrsrN0VbdqT+uMdBZGPA5srfgbfFg7LMHX+39S/equkb//FtENbjqs2JMP3rO/TxZ1i96fvTv9HHNneh+M6f5aZmLbK1kdd/qx5BIN8qP2WmX/yj8EhKvvaJWqujqZW70eHsz/IVCvz1kUUo8PlnuC0XOdT4PqQYvdkfZfbCPTrFo+q4u58O/PgUBNJeUanEbneITzgyHG0QTZfAXrF66gM8ji7WGER0+PsL/fFVvj5qVN/Pyz2/jo+gVc2ShiNngBxB016xhOzwYgMlWEkwDH/TS+/n4Pv/3yBeapEjKZMoqUpaR6SM/e4uM7N/Dx3Zu4eWUH1TKndQNJIFj3VNtrOOv18atf/xav3u7hrNvHj67dx+XNyxIKEKAxmD6o1JglhJdv3uHZy9d4+uylDGUazSY2N7dx5cpF3Lt3VQaPYdRFknBCN0O93hA7j+Yov/nlF/j260cysVPdNplKOldOB6g3mkjnChiEY5wOBjjp95EqZjEtpDBOJxinY4xTEaqtKmrNGqqlmjWbWMs7B1llrk4nGIXWmGXDkmCQtNViKUDYjXHyrovU//qLf2WA0Guc3EL3k3Z/s/OjXixALcoM8qQkkSPL4kSHoWlLJHB2wnTdytp8jCJBPws63/U7A4SDCAlNYJgZmACjfihnv60L21pm45iTv3MMhn1E80hou15tYjbNKfD6+4cv8O7dCU7PBrh05QauXL2FnUtX9Nxv3r3D2dk5Rv0RVZM0OQAAIABJREFUGqQ9ZQuiU82Zv8WH6zwrTJoOcJii0W5gY2sTN27exuaFTVTKZYHBra0L0hNJpJkvaDJXrVbMKIW3ADuJswjj2QjHp0d48eoF/vKvfoEHj77T3+uNqqIzWNwTANWqJdRqVVRrFZwdn4gmlkx4CBFgMhetqM41A7xrlQrKxTL6nRjRKIWf/+yPce/WR9hsVjVBY0E/QYxoSr1FF09efofff/NLHBw+RRid4OqNDTRaRWSyU7OBJyXAUyYkaDUalqaCvFlFPeGDHUeXucQ4CHY6F/JfsUGtibCiIbQpsm3m3mxIWglu4ty0FTnhXJUIsAi+VJQbrYUHrBxZSdta2fhX//yHQKEJzn2X0oFBgkK/vzqalc9ENLBnAc/cXWVuwOdXZhMnqUadtM4XnU+NfsQikuP/AqnCM/LDqa8jRZJ/JgXR9ZedI6GiI9S5JQ2Txam5eYm+ObH3qekBOd8k2i/MJcwVlgWuigwXOGwW92ZwIRdF12TxQeP+tbOIplupL/gYrcFNttPpYzSmEdIcaYVjZ0RtEAU8lzXTkHFiIKBg2X8sKvi50qGPTZHYWd8TrPJreE+HsekM+Z5IR2ZMhZxsBf5Y3NmEh3sKC3NzZyTQnKHZbImGzedml5zUUl5nXg87wKzY5VSRpjUswqldpM6WhjW5bEmOp5x0Hx8fYzjqKaSc1NS8suvpHEo6aIAZCCrGiCehJl2kWxM857MWMUIAUshxukYTk4FFNkQzFIplTTYIYDSRFzPCChEZpWRJAcmjVmE8RlGFWX8Q4nD/BHHIaVYaa+2WqK2Q6zAjHxKUKhUdHGwmDJlr1DnT+8rlSyhXW3KrPT7pSfvH6ZBc0kQLg64Tc0T3D96h0+0YfUhmJ9S4EbRbE4BuwmRZMiCbjAzfIabplajDdEpzXXGuLzn1kgou3GHaIhsAZ1BrllCuBZrmmrZyIH0oFwg/O9KqObnzbna8FpVSAZV8jHJA7SOvI2n8QMTw3jBGpzcE0gzhregeCanFZXQGXZal5TDqNtelnHSZmypn1LR0ntVKEdVa2XQQBHuTUBTpYkDK9BSDwdBpZGkURUoz6YcDgSpOdfKFHIr5NKp5gmULtC/lC6iVythotrDVbmF7rYUy6bosFsOhKB0pNlp4RUm35n3CqSD1lLTxZ/NiaiHx7NDycKaBFgOCmQuVdw6hRt9cNXdZloM8w3yNbcDPjD1sYmBFo6cqLoPNF+X14ms+BIRWIBJ5+emMs/1fFO5uJqXX5iIjPAVU+47l9WqjF5XMTXhU71nEhs8slLmHA44iTzrHStYDM98MUbROgrTieeg0bfEaSUwHbOpP6QuUEtijZod62/4oxNujDp69PVWo/YTaL4J9OiRzvZC5wyZcPJbFPMFcjjpBZna5pp1MGkiyyLL5wJPCcjKJV6ThYVNMtHWeyRxSUdfNpqLzGVBz0T4Ps+1PNEmkLtf2bLcX5gJzHGXzRYWmMUPY9OLa0J6ovZCUZ5uaykhM1NAl/VSNVecO6s9vP4Uy6i+no/b5e52gn6jxfDRjG085dUwDaeb4mS2jMRba0sUYyZf8rgUhkyFf/LsJpiHSBdjxLBg95wpY85PhBa3UTxhXpl++KWK1pqM3r9BdV6dpnr3maZkefHl6oxv0vR855a7PKmha1fDp+b0Zjb0Rdw7Z5Nzvn9JQukmc1cqrNGnXC3AAz2irzlPDgURPP/WT4OV97WChz/f8AUh0YHzlfawCwv8UODSwZ5TlH04k/URw5YNwP59UU65f82cw99mFEaabu1pryKjMrBMlO6ALNdkszkzGmlQ+qsTtQV6roHopg6ifQf9khidPnuPopC9Q1wtz6PTZ6GtiOivI0friZh2f37uMH9+5iOu7NUwHzwUIxebQg6kXAcKkgG6Yw5cP3uA3v3uMWn1T5ww15cnoBLPxPm7fuoK7d27g9s3LaDXKmE0jhOFAQ556q4VOb4Df/PYLvHz9VrnLP//xz3H76i3VyfQGOKeLe60ug7i3B0d49OQ5vvzyWw0JikEFd+58hFu3buD6jW3Um0UUS3TyZ1SSaQr5dZMkha9+/z0ePnyOcUhGCZ2+A2SiOTIhazO6xmclj+vHMbqMksjOEbPxnE4QpRPEmQma600012mux0gdxqCxKUkGkDVUhFMmrPfsfifGYE3BWmvcm6BzOELqf/mLfzWnLsqPzN/v0ixHx57T7WtsaQjnNkHQpEPDEU5EzJbYh896cbLvhA+GzN+gTmqu7jX30QzF6pyghAlymTyq1ZoWH4vVs7Mz6XX4ARE9F/IlxNEc3U6Ily/3RRPldPD+j3+Kjz79MS7s7Ko7//z5cxzs7+Ps5FRdUpLDE+aDMKCCtudya6RgndSfFDKFDDa2NrC1vY3dnUuo8UPOZHD58iVcvnRRBgu8qTkZECCslHUAqlhiRtx8Ki3f/uE+Hj99jH/7f/87fPvgG5zTga/VRHu9LYTOSRVNRHjosFAg1YoHQrXaRqO5jlZrA81mQ2CRBRG/h4XfJGJ0Qxl/9JN/jKuXriHvqGMs6pJ5jHg6xijp48mL7/DbL/8GRyfPMU5OcfX6hhyUuAhzqTlypIY5lym+H05dlH3iACEpaF6L4cZkusl8+eD1Mq5Od53BBSPDE8RNVyrJp2XQeUAou1sCEL4WAUKfpWWAkFogr/9b3bw+3Mje2/i0Q1lhqm1JXWkXrusordqw1P5e2kjr/DVjOjURtE2xICZVzG2EGXZ75ZLK62bOnwVpjUw0TLDDiRtz/Cw7zopqGRwQEAroERhRd2dObtIJKmvG6EScchAUsmjwcnvepKI7yvDD6TRdLhgnmUbXNICoLrRruEh7J6oANQHsmWUxGk/RH0Q4Pu0hjKaYMig+KIqGEMZj3Qe8LlyHzM7yLp+iHUjrkpFLH6d4FD/z2hMM8rURhMomQzmOfP1L5zEVKRJWEwCzaPKxJaZX5eZE+kapXDELeoXDWzNABRDXotOTEgyG4cgokwqdLiEoVFEsUPPXRpAv4bzTwWjYRxyPkKaukVEYE7pAsjjjCkgwmbM7RlriTNEWpMtyX/H0CtLM+PVxwveaKE+Sbq7ckENO2iYzObLagW4dUWoPa9Uiio6eyiYB3ViPDk5E3eSEbevCBioV0kB5vSNMqV0qV0Wd5FRWpkBJqOkqAWEmVxKl8vi4o4xVhuRWKhUBV9JJBv0+ep2O9pfhiDl/1LEUkAtMk8z1T10ir+d8SgvqnDQkmgYS1NooaGFxT6BLtoE5u5qJDA9W2vXz6/m9QTmLQjmrgoAAcNgfadpLjTa1q3xtavC4IkBTO05qUiHKpZz2wayyMzNG04/YsYykk+R7JlWWQJpTZTIFsvk5CmwuZGlMxEn8RJRY3TfpFOrVCmo0AapXnFMoKYE2IeV9TF0to0e0nkhFpk6XegmaCBEQZlIoBHkUqH9NW+NA9GJKGzIZtKpVXNq6gBuXLqJVKaFKzXAcIj1ldhTZkWxmckpJZEFqr01djUZocRQEE5yYstkQj0NNgiwgfDnNWempuVXl6G8OEWrmpugAAhArzP2k0IprM1z6Q9MFgQhPy/P0tYXq0VP+rUm4dBC0TpkV556WZkWbb0Y5Dv8SEHrKnmMSmTmbz60jG8PAJSeFflLExglfW540eDddYDPHQCHvE8vKNJNTTv9miOcz2bgfdId4edLDaW+A88EQHU7W6XyeL+oeYFOKrtXUgM4nMQqZjIy7pMwkHSzIaTJIFgGlHDHdwblXMBM4z/3fwJjP3GQD2Qpci//h58HmsKbe6sRTPE6XZzbaeK4ypsgMvmyixH3DpsakpImFoVBbx9ihK6McnVnIuQgUFypvrthmmOO7BPYaDDTK+ZNnmB/zOdrv0oXWNVxdNiF/hr0XNoOmLh/N/WittdUYMg8I/dRNOgo9REn1mkrXwLUz2NFH/RTNoS+2CthG8TEHfA86y5acYzFXlqYsrtngvHQM7K5CObfkF8Br+d+4ni1bz77pP6XRW/w4R7FNKQzcnCA91dYRXRdxWA4zLp7cYNTSuXX531217Ez0DOJ6U39P4159Q77R8z7l07WG9HyeBuxjawyIezC+Sgd9/zp5QGi389LKyn+Vfw6/V/jrJUdSAkKBQTMcYrnvPzPF7bj3xZqIf5b/gQOENqV2mmnfyPKUZD8xdkY207CEsJPF1189wPMXBzjvzdAb5jCMCriweweV6prOvHY1hxu7TXz20RXcvtJCdrqP7HygCSHlWNzzxnEK3eEMB2cJvv3+Lb769gV2d6+hUm7IdK53coDh6R52L27i2rWLuH3nOpqtimqEk5MjnJ6eoFJhozrBi+evcX7ekwTmH3z2OW7duIGgHCCZJuiFfZSr1OVT8tDF4ycv8Hd/9yVOjimhSOH+p5/j3r27uHZzC7VGgKCYRobuxfNY0Urd7lAY5sWLPbx+fShWkoxnWMPFKeTGlpGtK5vOiSkxnCSI2CQnkykHzArUX6XQ3GijtU7sEMgkjqaCrLfFJlqJGNF5qMxoq+34K+wm6B1GSP3Pf/FfzzMrIne7N42ioiPGidtdk8M6YuJ5pBU7saCtiF5ooFA/QYHfzrGKNHw3NT/rUnA5l2YpTzdNZCXUN3twUoLoHEigaTlFnBB2z3sYnTNEnRtNWhEQNF44Pe1jTspYpYmf/fyf4Eef/wM02m0MwzFevHyFvTevcbj/DsNuHwPmj/UGKGTzEm4SBClzj8VAuYBSrYTt3W1sbW2hXm2Jusri/cb167h587oLibAbmlojTgh54PD6sBjiRsZ98vXeG3z34Dv8n//Xv8G3332H4ThEq9VCe21N14U3HIsOAkwWdpxglEsBrly9gavXGJJ5E5sb6ypyxuOBnAz33r5T0VqvNPHZp59jc20L4Wisw4pTnGSeLIxlHj//Fr/53V/j+OwloskZrlxbQ6nMCVVXUy1+/DzIdCCx86rCnB15AyPsdIvmyLwU56Km7pY2fzNQkHW1dQ4W3QZ7c3Y48Xce+lOG2bvwZO+UppB4WbQ7qiSfSxbIdmhJQ+g0rX8IBL7XIfSng7pv/jjkRmsOtqZf9XR6O1VMf+RAoXO/srVuX29TEzsszY3U9IKWj0hACBTzfF9iEqlpwekWC1sW1Oy48oYjqDQjBSu2SAUeDi1cXhPZKe3ZSdMzeihBoWUCWZOCRYAiAdhJVti7AVzRBDnlY7GjTDOCP/saozHaBi4cmiYvsYBeP8FpZ4yDox5Cqp6zAQrlsrJ0wmSsDEtOyVnk0uWVgNAHzCvjrlAQGBwMBqIG8he/htMj/mInjFMDfnwxGwzKf/SOplxjRl0wAwYWWSxEJogmofHdC4ymsOgLTrW8C5+iPwQ6oekgXQK58HhtC/kaysUWKpU1rDUuoFJqYEC6yGiAcdjHdGZRB3E0xHQyAuaRNvtZikU7M/gs2FnOh9yFMpwOZlEucjpMsB+iN0gwGNIpmBTVtE0IF4CQnVAoFoP3L6f+MpCYTGRC0z3v4+yko3udTl6M2qhWAxmgUMPISQHt9KezNE5OaEk9EW2NYCydKSCZpBSNc3xyjmq1gXZrA/V6TYXcqN/H2ekxjo+PRI3mg+ucJkO0w6YGj1NgHjacrJFuKpMkHiik67IpwIGGDhqbPvEzYj4j178+/ywNWSAdJdccNYTIEmRP9Ro5GTJ9Hq95iEa9jkqZTSxrppjpD4vYGeZxT4BwfXND11Kg1mUakobLdUot3nmnj/NOD91OH1NEyAb2XNI487VyCs9iWXl0c9SqFTXOqAdM4rEmlqlMUalKBMJsXnQ6FlHCqTndoXlvsAnGop2AkAG/ee5BMzO04gFJAxJSX8tBAZe3t/DRzRvYXm9hjcH3Mzohz1HgumTkRMxrxnvTXF+5/amJQRYBJzO8z53d+4zUaxb+cj9dFoLv9+XtM7G91xWIaqClFXtgdG0PCo3676cLiz/7/tyq26c7fdQHsDANpz3yWjCbANj5z1fHMAYrhf0k04CCz67yWqylJsu+3iZo3D/VVHAyEx9Qr5goMUiMIsv/FRhjI0kCJwwKMVNgvEx5ZrHihmZpxq7MDRymgHM6kkYTvNo70OPt4Sn64QTzDO+BKgrFqvZnAjmeOflMFoG08harVK4EaDSqaK/VMRicYzTsCBBSO8x7Wnb8ypu168QmA11rjeVk0RqUncgkT2cB6aZTSUm49tngoRFPBrZ3m/yA9YIxQ0xb74Q6bhrvoyjINqF0Q4RC2fb7xqmvrVwT3n3ONiF097Kr8DUldLoxDwbY7JOG0AVcE2QKEDo6o0NPzlXUm8l4GLOcIi2yhN3P4Xm5GmWxup59/i+fkxPMmDUhWWWsO0jldkBjca67rEPf8NUdMF3Rqa5QqVVnLsCkW6cLHORrE63gPzgV+wBa6q/Mj1O28MJ4xvYaY3gv9Zeu3PFX29W9XhO8OvL0lbR96VIL6Zswy1fhmzt+guOg9QrqtY3e/A28JtJ+N7fZH+oJF4BPDqEmRbLX/iGyXv7bat1FiQzXqWp57r+usWtspSWh3BHCdY0UpVXghFCEUxdMb4Yyhg1cOqqo5MYg1F4Q1xH1A3z5+wd48OA1Xrw6R6eXRpiUcO/TP8Lm1mX0ux0EmQnalTR+dPcy7l7fRK3UR7mQyOlag5JUSr4iR6cDPHtzgsfPD/DsxQHu3PoIzXob++/e4fjtO5zv7aPRqmJzew0371xHvV1VffDi5XO8fvVSbEUya6jt58aTywT49NM7uHHzMhrtOlK5OcbJUOcKjdpofPX02Wv85ldf4NmTPZweD/HZj36Gjz++h+u3d1Cu5pDJTVGs0gguwdHxEfb2T/Bu/xTn3RDnnSGOj88k7WG8WDHJoDjJaNjAWjqVKygWJZrNBQgn3F5LOWRLeeQqBTTX22isNVCqkuHHBqpJFnzUmBr2ZK3kc5J6qFFFLsNkglFngu5hgtT/REDodDa2YFc2AEcL9yNxo4+6GQbvk4kdfjLPoNuo46x6O2rSRPm91HKwiA3DCIMRFxUpVlVtmASBk5hjU6M2MTtKnTVHFWLBwby8waltsOz0Hh91cHrSwfl5H5l8CfXWBu5+9Cmu3bqDYrmKTKGgBTY47+D8+BhvX73G/rs9nB4eaypVLZUxjkJM2KkLsihVS6g2K7iws4X19Q3k0gWyP1SEXr92Dbdu3XSawZy0H1VauTZqTn1tLqM8pXhovHzzGg++/x5/+Zf/EU+fv5A43grcrApfut9R38LuE4v6Qi6DVrOOW7fv4Nr167h09TKqVYpf0+j2znF0tI93r9+gWq5iY/0Crl26Jqck8qTpckn+L8NlubHP0gkePfsGf/t3v8DJ+SvE03NcutJGUJpjNDpTkcPqkTljnFCyALZNzjmlSWPFRUBDGRNXL/n7rhvoAKGmbe7hacW6DmoMGDd+Rlc+v0nJ4tjC561sWAJCcyxzi02qEQMaf4gK8QcnhaKLLieEvvhYTLXVgndtRjc+tyf0oc0uM1BWzraxshu/iKhgh8sduXyLpTzXqNGlGGVAUBhyUqKcRgsQZQHKaTl/yRQjodFKYBRdB/y4QXIyuASEZp7CzrjcuVhQZ93khcH00pvQiZYW+o5WR4qbsyqmTsm61QmSiM6LBDcldHoTnHVjHJ6OEE8ZXlpGvlJGrhjINEEZShR+zyfIzK0I53WmWQ1/ZwFv+YLs3E8EEDlBpx6RTQ0GQ3ODIf2AgJDZbAQXclLV3mDNAgOELHKIxGeYpKi9sWwzMzriFxqNSr0Bfpvr1PtNbSrzCWqyqiiXWqhW1rHe2kWtuoYkortpKMpHMqFwmhOsvjj78ymnaASCCeLpSIUm6e2cfBEsMbCc90UxYDEQC1T2hlMMQjO6MR2F6XuN3pXShJ+0SE4bmI9nVLcEszitmIPuOYXu9nWNRhnlCj9LWuWr+hUYjOnYOiBNhLoiNgG4UecQjidqep2d91Ct1tFqtqU9JjKiTjIc2iNDt19RShjPUUC+WBQYDOMJOswjZPbhxPRnfHCanYznmEYMe7dsTE5AeU0J+NlVZKGmDE4F2Y7UBGLxK8rtPFq4C/P7uSaicYQatQjFor5HDREF6PLacmmNEBQyogYrdJsEPdHsfOPRri0BPZt5NL9hF7VQJW3U5SDKodLMgfh8nEpy6qbPrBiIzkxAGE/ymExIp7YIFE4Jla9JamgxEKVP2j45c9KEydHW3XSHzbLRkJElI9EE2/UaLu9s4eJmG5ttmhFkZFbCvbOeA2qMLtD0x9a9aY0JHIxWN4kjTRFprOCFOHQptY3W9lA/7zMyw4qdv22KVvBp33WF6uL73Hd68LiYEi6/bzlScdM+NwFyrT0rUX023MoEMa2IdjsZlk1iP6JZEOYW9DEBjTSnY6RYupxEFYTOtl47qM+Hc4DQ6RPzdPhWeD3dEGk4Rk0Yixl2uDnRj5AQHDJq3EUZjXNZDAsB3h4e4/W7Q7x4e4CjswGGpFnlS8gFFaRSBdMESA5vAJWTf7JQKpUy1tab2N7eRH9whuGgIz0hdYWFAg2axpjEoWuUcmvyIDqtc8ys40ln5rSXUxG6J7OZktf3kGKfmjE2ik0tayyabpTrjvuek1wsziWL0OH94RR51oR1xmoWY2Fnlrr+YmO4c9IQgQuNX4I+23a9RGQhqreJuVgY3AMYj+Kbd576aD9rSWd0Df2FZt8YPh9q0mxZrjy/GizGWOF1skxW1n9sQpMR4rX7nspoU2i9Fz/vVnaYaVZ9jbCEW/5KLUGVX/k+o3b1v3gW3BIkubmYm7LzN1KEZXTiIkAUy7B4T54i63731bLZ/i5Ydn5Sr89r4fxr74mvwV6bz5lcfYXLyeDqVHDxel2LxlNX/b+/RwH9Ic5bXjdHFTQmrmsurEyV/WRW4N6Z5OQtanlhoGfmdjY9NaRg69oqPpsEWnSRUUZtDTsa82LCLcKeRZu4ZjyBYXZexXxcwuNHr/Hdt6/x1ZevsH8YozfK4fZHP8PupRt2BkzHQETqaBNXthu4drWErY0yWmzYMeYl5sBoiLf7J3jw+BXOO2QRprGztYtivoi9168QdvtIhVOk82nkKwWsb68hW8zIZf/582d49eoVmrUmqsUqipkA+RTd/nO4cfcyLt/YxuZWC7kAiGcjixwR0yyNw4NzfP/dSzz89iVevzjGtUt3cOPWDdz++DLKNe4FUwTVHCapBPtHBzKrefLsDSIyJBM6lI4wHI0xZpRTDBQTx/SSA67lZPIxzabdQwcO0swaLxdRrBbRXCsiKPH6W5QcGWA6M3W2mxM9fRtojqn7kjT80whn+2Ok/sc//2/mNGHwY3HfDbRVtBxrL6ikLkNGE4DJzLj24sI7Nzjlj1jHnfocakbooMfDfkDThCF1a3QGLIOSExZOsvqfsMtEOhLFjyyqWcySqkbL6ARxn++bxg8lvH1r2WXk95arDWztXsHNO3exe/ma+LblWh2ttTVMowTD8y6+/fobPPn+kYAVJ1bMGeO4l0VwkbqfOh9lNNtNVKo1zOOU6KucSNy4dg137tzB5uY6quWyqInsApIyahNwUuIYmUA3xgmev3qFx0+e4suvv8He/iEihkVTXzOdo91ax/raBjY3NtWB537OrnS9VsWNm9exe3FXtNU8dUxI0O11cHp8hIO9d2i32ti+sIVmvSkKmoS3nCCV8pZ7IsfBGb5/+jX+6pd/hrPuGyTzDi5dbiEozjEKz2RqMEtY8FveHIsa0pmkl7NwGwFBBanLxc/lW7mDRfbKDhDalM1TAN0hYGO0heshP0ujJ5jeSkG9otm6jYNaMVFXVvvllOs6TcNK92918/NgcbkRcoNyAasLuOnDWv0Oaa/X8oyss6WpKDuxMrtYOuIZm84E7KIOERBKh2HugEWN2o0owYNN2XsMhpcTHeMoaHDBnEqnL01Iy2UEQNllUpnmhBulAGGB43u6kDpAyHw5TlhEwDc6KAEmXxfBSDgKlbfH90CQUCuXFeMQ5EhnokHBGMNB1wHCMjr9GTq9KU46EaJpDqlcCekgQLqQk/EPJWeaDE8jpGex7ls+lyZGfD8ZTlzMmINroFypotVsCUAwoJ3XhICKoICTP3bHB4O+7gsfS8CiSJ1hdSkpJLfgNoESafJMn8QHQVfCXL6pORZaCL1VUHTTZRmQz5ZRDJqolNaw1t5Fo7YhLbIiZkY0mRoJFBIcxnEf06QPRlmbqUyoKaHFb2SRcxmMvJZBIY25dARdDMaQk6FpeUjrzev6k77OdcGvZ2OIhSBpYGwgkTWQRYBolKBz1lEhT4F9uUyKWgZBMYVMzsyGqFEcR4w9oUlNGsXAACEBw2A4Rq9P+uQAtVpDAnACDAEPhqgzZ4fuh/kSsvkAGRandL3M5eTIOBxH6PZGGFF7J/aiFVVqvCUZTMf8jK0AbbZaykE965zj7PQUJ6cnhlVIA2Y2KGnypbJonMxttPvPrp2aHfEExVJJ+kZP+eW1Mv0wbbd5CHGt0zmWGtKp3CBF0c5kRUOSORKnl3TzJOAvp1Fq8Hpwr+LnUkSehkmMYgnHCIec+hI8sPjI657odnsYDs28ybqftu9wUqm9MigIEHJvs6YM6clGs1LofaEgUBtH1Msy+mMo8NeqVnBhvaGcxXqlhArjNApZbNcCbNc5dbSAYVJC+RlRryYZBj8vAkKnQ9a+I/BFsL0oea2vZtXjCh3Ud/L9SZySkZufEC7poUvA5ieFHkQuYKF+lAFCu41cyLgne30ICBlC76KQdAK4ab+mye6Xp7l6x2r9c5rTlWAxmfImKSp+XYWhsHAxSCwnmK8mN80hI9MpAkKeiSKbu0lhqKk66dSarNPOgQVqMY+kUsJxp4+D4w5evzvC/nEXJ8whVg5soNczo4WPoqlsv2aDaDaLZSC3vrGGnd0t9PpnyshkvyUIONHPYjZhY2Kk+1q1DTWJzpiFAGfhfu2uLPXBpVJB9zFBFs1ArPbXAAAgAElEQVQb0lMDhGo6iI7MfYSdLpM4aNK2IsjyUzYLvvcAYum2LUCjqbPbG12DzZ9VbMx7A5n31oCjP/qJjtgvym7MuOB7ZxDmerJWAy5zB9Wgc7ED0jYKuBsjzMNaoxybVlFnvDs/RSN3D85QSenW/i6pinfPtqkl9yLRNVfAitYXnWF9dMpiOu7uhQ+Im765wlKEUUJ23C/hlX/F/t5YNVTh15HVI3d8NyG0z8j/VD8Rc9EvXjfpUd5i6u/cal19aJw65/rq9hu9T8/ytp1qBRkuWkT+blv8bk+1akSzpIuu/IA/8Ef3PlwjYnEfO0bg8htsveneZdNT7EGaDRpllEey2Asq0VxttAoKWbdw/5b/gXvPHzjG8ynZtCQVUlFhzlCrkC0jOw/w7s05Hj3cw29//RSv3gxwfDbDlev3sbV7Q2chHYMH5yeoBwWsN0u4eauBK5fa2NlsI0MDuihUNNL+wTEePn4pX456vY0is5zjGHuvXiI3z+BCYwMT1rqZOYJGEfE8wXm/gydPnuDFi5dYb65hrb6GjdoagjRBYQaX71zA7rUNbG41kS/Okcxo6kY2EmngAUaDCQ7edvHtl8/x+Ls3qFU2sHPxIj760XU02mXLJc/PMJ6M8PZoH89evcGjp6+RyhbF3GIjl4kHdHGvIINamo7kFqlGsBhzSstpYb6AWTaNMd8vbwV2Xsk2K+awdqEmE0s2QHk+s15hYzQMx6pRWE9aU7+qs5Pn6fnJCEdvRwYIufl6RySbyni6gP1Zt4ET2mpz0PrlpsZJBnnv5BjbRsWbnd1lAh6GIHOqx6409Sb97gC985GyAGkMQTOO0ShBIV9xj6KmiexsD2kfOxih0+0qcD7It1ArN1CrVvH69VvsHxzKAXBzawcffXof9z/7Ca7fuqPOQ6FYUmB7ls89GONXf/NLfPn7L/D08WMVaBRdkopXKhdRb9dQqDBXMGOZitz8Q8gFlQUvp4OffvIx7t29oyBj0TyZi8PeKTPi6CY46OP45BQH+4d4/vIVXrx+jbfvDtDrD20UnuIHUMSd2/dw88YtXL18XWYaNIvpnXXU7dvYXFM2EpE9u4ikknLT5BSAY/L19prClC2cmbsCrdtNp8bw64jC/Bzw4NGX+Iu/+vfojvaB9AAXLzdRKlPz09PiIG1E4l9umCzWZNHNaZhRIjQtYlmyCIF3hYmjJVCD6R04/ShnQduwJqoV/PwD+T3ul66XQKFzfXSdJIuB8NslX5tZylsxt9rBe3+Pe68rpuqVB7ePYXU26foWVwgtVrLjvKtzaiN0Od+xvyUA56hTjm5lNFlGZvCws+KAtEozurFYCqOBWlyGDF04fQ2YEWiaQd7ccZxBEltkg3G67Z6jOYYHhKQUmV29ud2p68T6IUVOvkU0sEPH7jOBD69bKShIS1Wm3TBppzxsI5p+dBRkTVet/pCbyRzd/hRDNjumGcSyUbCsaXbJmKvJ3DWKVTnp46bBe7nACIsSxdb8Yuv4ctLTbq8JrHQ65+icH6uYa7WaZgDDOAa68hI8l8ywRZmG0UhCZ00duJ9kGHzP60rQxzgHy0yjo6RosQnpVeZUK41ajsLqsQys0qAhTAVBgbEsm6hV1pBjVMOEVEFGXZjlfxyNEEV9RONzzFMx0uSmpTi5JFDgpCYlKqIaAwS2eRogsVgZIp7nkaCgfY1fS0okNWCjAU1JqDWiLq5uFLExNUjWlMiniqKZHB2eolggnZT6P06yMsgVjBZN86RubyCNQr5APWQepYATRAJ/M6UZDEI1xBqNlgA43w8nTnxwzmbGRxZBwskgw5jZGKLpRj+km+wMUcLPg4CFkxKuhzzS8yIQk95ZRFAsYnt3B4VigL29PTx7/gyPHn0v4GuTEJt4iSLMiBauTxm7pJUZyXtO2lNevdlcjTECRbrW+honn6fTprXHrRg03ZLpQXP6+5jvy18/XotqDpUWGyU5uTkTqCmvMx/IPpuHmLiyahhkRGU+Oz1Hp8PpzFz3oBmHsNthz+01varF1ODxjSdzi2SjjK/bqHwzNVY4oaI7Za1cQL1SRLNWViQFmR03tpq4ud1SNAddZOkiOY1CFSykPurB6aD2Wl6fiSiM87nlzvoJj12n9zWAy2PY77+epr+6D75v9e/P8PfAgDOl8ue6JoP64UbzW04IV6ifQm3mCMzPaRUQLql9TivsfoYmUamCshJNZ/6+tmlRUsvg1Dli6mxkpBEjH3gGUGFGkM8HzzlSLLkuCApHMmIy2hv1MymEOYZQA+NkjrPuCMfnAxyc9NEZ0HhmgnFMSpdlk8kdmIAwHGqP5Z5Ub9SxvrGO3qCLcDxApcKw6CJazTKyZC8w1oSU55RsoMQA4d7Etcgm1XhE4xuyQmZYa9NRt6rCkJ146p0zsyyyYGOEGtaUHKq5TxIQkmJqLrRL8OAZMd7QTBjbnTXWmHQgyBmTiQzJUoAQX3EnFm2yiKVwmm3/94VXrTTmNrljhW9mQEu/CO+iYvIfZxeic8t+tkkdzKBKK9eZx5g+3lFQXRNZxjxiumTlJskMabEs9CBllBMn5z/h2Dmu2Fxo5FNzmhiZ4c4CyLg/evq0ra9l5h+vF9lgntXmQeGyIFn+AA9mbcptNGfDkVbj+Un+6rTeT738Z7baLDG0tGRQ2b1tIHIRXeFon85jxl6We0n2Ns1hdLVVrppAddmqvZ/71uWlWU70PwR7YhAsp6/WXFpGjugluOmlpxzTcdtM/9yUWNfFN5cc+Vxr0CaEnhLLupI/S4wpacqtqcp/lIUTPT1oMOd/LmPWqOkt5NE7S/D2ZRfffPUGz56f4/W7IWrNS6g1t1FvrMt7ZHDWRyGVQSmfQWMN2N6q4drFbRTIvpmaQR3rk/2DUzTqLexsX8Tp/h6O9t7h4PVLbK1t4Kf3fyLvkDmb4cUceuMB3h0e4MHDh3j29DmalRY2GhvYaW8pAoJ44sq9dWxfbaHWLCKVS5BMBxhHNH6LJH9hAsIkzOLBVy/x7ZcvMB4BjWYLn3x+F9uXNtBar6I3OsNJ7xivD/bw5uAQbw9PkClUxdyKqOVn03cSY6fZxMVWW/XYcBTixas3GAxDgcJcqYRZOoPOYCBQSOMtFvT5II/1rSZabF7W6xpWsF4kGKS0Qz4MrCdzObTbbe1lrJdODvvYf91D6n/48/92zo1PU5kFB9kDQlfQO77/kt4i2y1XUrr71C8SLXzqcmzaR4BHMSYpjszyC7sDJOOJiqBUKo/ZnNlmddnJ09Hv7KyHt28OcH7W1QfKwpeHE/PH6jVuug10u10VALxIG5sXcPvuR/jsJz/Frbv3OFpEPihKEEpLeobU//Kvf4kvfvd7PH30WLbfFJdXqmU0GnWsXWhLP8jssP6IP3OE2RjonQ9weHiAq1cu45NPPsbP/+Ef4eLurooEGlfQDGbQ7+H87Az7+3s4Pj7FeacrYHjW6SqMm6YdQamMWq2JdnsDd27fxeVLV9BqrqmI4LRzcD7CJEpQqhaQD6h18bQSu/H5etmpZoBkq1FTgctNOc15tTqvwJCAg4Y1+RS+efgF/uwX/w5hfIJ0foSt7SqKpRniycDl8GXkDMsKX8lWLkrBdL3sAhkVxTK1qF/w+gC7wXX4aFNxPV+3+WnvWTZiVdhzYuOQne8PG+/cLS/RIv2E0HdElTnku3JLCsoqQPwhD57Pbi6W/JM523mrZNdpXUDDJSBUl1av321nXt+y6Ng7OOmArM8kpJZk4dbouPmS/fIQctNBFqT8nDjxYIeGgHCSlFyH3zLspNnUlNAmhJrKcsInt0Y74nhQ2w1M/QtpuAQfNCAxEwxuoApSD7Io0lmU1OFJhGRMahSni0WEpDCO06Ab8yCcoRdO0GfgPDWwcpXNCBAqL0iHjv8gLRaCGxrjW9jo4aZeLDLDrYFuj0X4Kfb3X2pDZMeJgJBTQhYHLATKVQbNm4MqJ+4slri2ZDrEhweE7GbQnMbycqUptMaCrQGb5vEwSQQIqSvJpOk0WkKt0kKlxMl5SbRz2U67BcnrTJOZ8aiDCXWFhMIynJlrYsT3yteQSIBNCjepeZyOR5ggiyRF/dpM0ym+v2Qc6b7nWuBksE7qOGYIxyNnREHb2hyGvQinxx006y1stNcRFAnGOA0cIsUIhuwMA00yCVJtulvOe0CYUn4jp4Q0hmm12tq8SUn1D7l56gzg9+SRLwaaug2jsTqJgzDCbE6zK06eCQYJuDkBKyOfqSE9baJQKGuyt3FhQ2Dp5asXePT4ER48+Nbm7C6309vdcwIuqicn4cp/LDlq5kT6WU4K2RfJZvk8Jf2dRV82S82UGTapgBS93qj2pGjx5/IeIe3dJnppBKUsynVScW1CyI6mMRtyVnSq8egnNWmdCYzDGPSmiCMXXUJTm0LOdFIsfLl/cTLCUZCrufyEQw6RorqaLpvPw+KL5ibReIhsylxIOSEsl5hZmMPFtQour9exsdbWlD7HfY1GMzQU4f7K9zONZZhCfa5UXspzNU2UNbxWJhDu777uNdqWqxO9b4yraBczj9WizxeUvuqVtoyNKtkfuwmhgUBNAJyW0O6xDwEh145pGQUEfOSAcxyVTESGYG7a6ADhLFVwx8D7KskFIFSv0FsPmiEW5qR2sqbgmWS7MWUsackHCJzIImLWJzX3/DfuAjOMCdqygZx1w5gGFDFOuyOc9ej+F6IzGKM3ijGkLMWZDbGZIMbObK46oVyt6txn57wqMFjBxloDxQIBHDQ1JJNoPKMZnjVouA+wcdPv9dScoEnY1tYmWq2GrZeYa2as84+Gedy3ZGBEEMXpJ+ny1EgSTOqkYtHsGvGeTeNYLEaZ90wV+4ANqFjT1E+MeH4wh1NGLWw6yEzCgUPqKHVvmZGUnxASFFo4uXMh9ZNEd0DbtI6FgQN9Kxl9for5wwmhbyC41yaGixmjsTbjecP9dqkrtzW2OHM8xVUzB94bXKW8F82gyIMmNm/9PeAjWozebPeY7Y1Gy/ZTQLteP9QTrk43bZrt6Nwr5jge4OlTkjbTyRn0OlaNcdywZEH9XtHaSYriJ3DWBFc+7gIMLs0dxdh1/+6pnJ4VsKQPL+Dt4g+2HbyfY2qNAL5wP4VcTlf5tav5jR9eoyzvQ+p3vRGMPgObHi89JaxtoGqURlpq4jpauXwOPPXZ8jWVu0tDPjYrpSE1TlilTGlCGkmYweBshqP9EG/eDfB2r49UrgFkKpihgPFwhlE3RnZGGmcWpfpUxontegUZ0syTsYtkYmM6Qb3awMbaOk723mJ4forcfIJrFy/is/ufygwmlc9gns+iPw5xeHqK7757iO8fPsZ0PEcpV8JOexvtaguNSgOX7jSxvlsWXXSeYt3NBtNIQyICwlymjMy0jAdfv8BXf/8EB3sdZHMB7nx8G1du7GLn8iYGcQed0TkOzk7w5vAIr/YPMc8UgVxRIC+aTjAcj3B9Zws3L+7q/ul0e3j06An6Q04joXg9uvYenZ1hFEegNps1AOVvrbU6mq0GGo2G6kQaAsoZnIBwZMZ8rGda7bZoo/3+AEf7Hbx9dYrUf//n/908Q/qULGmtALNu33J0b6fSctpji46dsWjRZWWxqMIkH2gyNE1SGDA0vs9ON0eV7LpPMRuNkJnPUa22ZAZTLDUQlOrst2Nv7xjPn73Bw4dPVUzxe1lY0GVvhjyqtboFKRaYL5ZWccnQxp2dXfzo889x595HKDKoNigiK9pbFuEowd//+rf45quv8fzxUwwZqJxMtam311rY3t2SQDSoFnF6fiKnwlmUwtH+Mb5/9FCRE5wO/hf/7J/h1s0bMi84PT3G4cE+3r55hRfPn+Hhw4cqjunqSFMRjtvU1V9bx9rGJi5duorLl+3B7JGEXXQW+dwgI9rT8USg2H2CTI4aIzM3oJaLdwqL0IAamCCHaNwXJSWTY8c+pS4LXVVZDKYLaXz93e/wH/7s32KCDnJBhNY6c884eRqgXCrK4ILFLw8jfubSEsj8wYoT8o19BIW0D3K5NF2ImxVrI3MzNQN6ogG5zBweHoplMEBoFE1ffRmIXABCpw+TTsKBzdT/b0Bo+jTNebzLqKuDdEB4QCg9oAFbo70ybsKbyjgt4SLPiQehTTWVj+WyG+nYaJ12r6jltMNMKswZ1CYbLIb5oM6KGsLphPowO2wUtK6facCJ3+N1uDYp8XQiFl72M9lZ51CEXR+tAVqp5zOolQqy9eeEkNQ3agHTc+ak0dSmgMksq0w76gdZNJ10mOHVQ3cQKsxYD+bkMVszyGvjoKsjJ09raxsyWqK7Lwt9UbyyjKUoysHx5OQEr18/xmjUV9FOUMs1xPXLwrraoOEMp7EzmXxQo8b1zbYDizQfDM9RJaldBIJ0CNRkMjBtWxwbAJYNPY0lSGFh2L2mCpxGMUy+gmKezr8ZjEfUAjHny/IKea3DsI/xuIeQ9NE5XwM31ZKo7Zyaj6V5HCOfoyieBekUMfVq0jalRIkls4AF4KDX1ZSBByVzB3nQ8n3RxjmXK2DUmyl/sNcZYXvjIi5uXxIgopPhefcAmewEQZl6AN63pGEm4Py3nDWDIK5QmqswpJ3OpgSD66TAE2g7W345Fk5ilAolXSsC+vEkRm84QJdavChGJkc6IxtHNJRhvmIJtSoDeNvIYA1BoYKgVESlRgp9jCdPH+PJ00d4/Ph7FDlxJjAi1TdJFIvB3E3mHPKXDK0CmuRMEfKa9DmJJfMj0FoJimVrAIp2HKsg5H7Gg8hTR3nT25+psaUhk4swmpJ+k0KxRJqnTfrMXMPRy535C7ubul7ztNyoDw8PMRnP1SzI0YxJgDArCjOn9KJ005CIDrtO30a9kKCRclAJHKZqJjIio1Si5jdRAzAaDwTuCAZpIlQpBWgEabTLOVzc3sJGu4V6sYhSNoMiWRekn7EZwZgKRhYoMN0ArDVBvBOj3edLWpo5I2oSsCheneOhm4hazbdKMXu/MFxtmFEzq2aZaJO+IPY7oCv4nTRExbOk1tYQklO4BxUsMn0h6IC4dx31sUCcEBIQ+vrWSyr0/vwpYBu9KNM8CPgzp3N+hrZH+FfE88i8DQhsYk1qqevj75zC8V6g/pnrjNEtygmdAqPxBOeDEGe9IQ7PejjpDtBRV51TaSDh1Hw8wYjrgc+ZzmJAxkWSoForod2q4cIGtcl5UUdLzGpKz2W+1RsMFGPSaja1jjudjqjFNJLa3d3G2npLf49jPuhuSmaJfZbSHFN7rsYI/QNoPe/MjVigObYCP1dOHc0q3k9snFu3/sG0gEbLXK4RahdLZea/WvNDOkNn5mWRTgYQ+ctcnN2E0IFADx71Nd48SGDfYlEEmsR4McMbD+I+BFjvUTA9eHJTTtWUyuRdThv9ZM+aE05buiJFkf6TgNBPth3l+L2JswNkHtioYW6yyvdYRquvdTXb2L9mTVIXlcISp/l709cylqvHc8Hr4z8AhE4VbNNFq31UHnlg5APurXBa3LyrLD1v9Pp+89ve9fvsqPfv/dXr/yHDamXAaq/qA8nPh3sKn4eAUMZgnk0gqcAyekVRLIs5so8jMZqpNRqWUResJ9TU5rlKXxFGdpE6KszMCeEE5fIEmWkJOVT/P87e9EnS7CrzfHzf3WNfMiPXyirVJtCCQC1oBgbooRkBbW09NsP8bTNts3+b5QNNNwwy2hpa0CCpSlWqqqzMrFwjY4/wfd/Gfufc6+6RSP1hynAylZEZ4f6+9733POc8i7KJNTWaY51cdNUbp9TsTnR03FTjaqx+S0rNaG4WVKxBNx5qjDyk39K437ZaATxDnVKgloAa2bhSKZ3UL733QO/cv617d26YsR4yi1kaIAa7ZqDPP3tkTqcv0PZ1Rtpb39fdg3t668593XirpNoOdX5P4xk09oGSqZkxAHA6z6aKSs/LBgh/8g9f6PEXLzQcTHX7/n09ePeeHrx71zKAR4mhGv2OXhyf6OGzlxpME5omMjb5G0zxfGjo3bfu6P2379szd3FxqYcPH5oPC6ya6tqGNViOTk5s/wIQ1sgVXF+z85xGNRNCGqf9Qd+kPfgBcB47ZTRvX6dOZbh2fHShl89OHBBmoEZckzJzh1cA4LUAzThqZ8oEpcOIC6YzwgwBYfmwP1WvO1T9qqtOGzMKNjeARUbr5YwqRbL2cMPLWv4ebn6X9Z6++uq1Tk/r9m/QC5aKNd28cWDW7C+Pj43CSUFG7APRDTzwfKidHUxlPtTb77yrje0tVaprRoWiM46u79WLlzp6+VrnR6c6fHGowxevLNeMyQzdcUDhjds31R/27eJcnDV09OpIz58/0+3bB2Yb+61vfEPlclHPnj42MHh5cW7mDkwLLi8vPVCaS2LUpLQqtZpprQCoW1vb2tnd1+1bt7W3s2dTTkw5mBJqmDAt5nTeVyqL02Dk6+NsidMfmqa5mcxkrc3MgcjhlhRme2TQmQ0Lm0xa+vhnP9Kf/cX/rVR2oEJlqlIFXjwHXtMKHK6dheea06d3rOjmWM8IE4SgrTEzmaAH5Pobvcgwn29uRuux/T10se3L0XTItTLoQpZUjbCZrQBC7xytdNzMvZT35t3P/1zh8yZlFFe/QL5xQBi6TrHz7WdpEMMH4gRgkMPVuuABFHqWGxqUcAhaJpQDN8e8HAR0wSlogimNTfowS4EVE8JzMc8IB7I5c02ZmKPz8owsDn0KbaaBZgFuwNsnKHagB32Jd+CJr6AwcUOOkQFNustTczzE9bSUS6mYS1kBT/QyekDXZXg2HVMouulEUNRbPTXbfft9Ll+y54sjNFssWp7O6emZNTgAhRTH62ubxo+3SIQMBT/5NQUrjnChvLg8tQKHqahlkuLIZEHnKRVK6Ip8HQzHOAdO7LOyhtGjxW7xfL40likVCXivqpDHMXJuEQs0f4yuiKDaChN30GLVWSMqk1M+Uza9yaA/U6mwbjRSQA/dfH4eWqHLxqmZSBDTUiqXLMqBYHXr+Fo1DM0UbWRD3fFQAxwKjbbIK+2gYTiwe88jwUFgsW6am9tYPlfSfFLSbJLXbJJWrbSlamnDAGenQ0zEsbL5mSpraeXLWNiSldfSjCnUuG9Zq5lsXp3ewAAhHUFojICf4ZDuIO+Hgs7jY9DU4RbIzx+MmYb01UPTygQtnVcy5aCQziW6y2KB0No1abZhmYdkto2nQ7U6Db08fK7z8xM1mpeW71cuF4zqCRUSmiz7KU02N5zwDj6mWW07bAYmAchmodMxec3Yn5mpC/RcM0lCSkCMRMZkBIAiDjfffGZmksWeY5Q+NJrQr/OYykBfnFi+oE3irYFCw6FgVGoaH6xFHEWng5FNR6DDQZ8x063xSMMxwBsKMvszDtJoGeMEAtduL2BYv0yOoNCiweC98fmZEuJ8Sb5nsUAWbUHZxFj55FR7Wzjdrhkg3MSspFJWrZhXHgpvv6vZiNxCdJRehC+0VtH1OGbB2b4X/Y4jGPD91enn0UTDqRCegxZLzmX3P04U/KSG/eN0+sB3CKSxYBwSaR3hW0XfCfYo291inET891YEe6i860jDxJGTIZk3l8/FOeEbuN3bSN0zb5BYrdtUjHPMn32bvAQQYZMUCu+kyydmUyjgA02Jo0BjTaFK8LxpVTN21UyfCoNiMld/MlW921Oj01O921V/BA1rYvUATeJOn2dlrO6Q+BOMppj4p1Uq+5SwXMqpXMyY6zANrN54ZJ10WEvra2vm1E3nnX2JPQGPgY0NCjAaV1DWcCaMmvWZPa/5PI1CnxaOxwNzHXVHaM+qdN2ag66oL4xF/JKRYiPmMCEM+lejb+OiC7Be6visNjPNoRfmBvbM9MmnhHbeBFAQqZ4OGjk3vHnh9zm4mIZpMZpfJjyLBkMwIPF1FybDYby1BGHO/FiNHvI1EZdw0PsFmmH8Gu8Fr1afaDt+CnP18Ks/B9GVN/47m7ouJt/R6MbZNpGG69c2mO7E6xbYQhGmOUs3mD+t+A+4McySFm0N8fCfX62lttfOlaA3jLRR19e9CQgDCL2u2Fo0BhbffxEz8SYYdPAZaaCr78Fvlr/HVUOZawB+dU8JdNV00pkobrbn09PICrBoriip4St2fnqjwgBhqH+s9jL2hQNCBhkDA4TUABjM+KihkJuokJ0oMU4ro4KK2Zom06R6o6lm6ay6o7kOjxo6Oerq7GigcQ+ZS1aV7by5d04HXaXmuKU7e8TpyllLGGhcXmre62i7WtJv//qv6t137mj/xro37MfQyyeaJzKWOYwxzPNnr/Wj//Sxjl+dKZcs6u7t+3r3nfd0662y1neQOTgYnGpkk3lzg0f2MstqPs7oi58908c/fqhHnz9Vs9k348vb9w50/53b2j3YUHW7omkmqScvX+nvP/5UJ1ctdYZjVTY2lciQ7Tww5tdatWx7AfmEDKsAcwzJSkwIE0mdnJ6q3myp3e/ZcKy6VlORvcuy0qvhfEyo1Wzb/oXUgsZsqVRy88Ckm7Thbvr6EED4g/9unjV3Qe/iLec5cVVaT8It+Rcje8JJo0U0C8wNBrA3xy692eypUe+qcdVTv0dxiAi/bMXlzb2S1tcKJvZud7HD7+nw9aVevrrUs+cn5ga0sbar3e0b2tu5qbt37ptd8U8/+1TPXzzXyfFr69TbgZzB7ICQ96ru3LunO3fv6cbBgba2sWhf1zwFXUjqY2bT7Khz1dLnP/tcH/3oJ6pfXlpXGmH53fv39O77X7PJWKfb06sXR3r18lCvDl/q3t3bev/dd60DiP7gH/7h73R2eqJup23FgTkwQXkaz9XjDLBsOahyFHY5e4jyxaIq1apu3rihO7fu6K37b2lne9umhflEXpiQT2dd0xcVyqkQ3M2ULWvdMc+tcl1FJuNFA3btJsylSOBkNF3GXD/55O/1p3/+f6pclarrdMqh6HU0GNWVL2QNFFJskddi3zd00pzyHs1kVmgWdmYbb1tilZgAACAASURBVMb1fyFTB/0hXU8op+6ExpTNp3R0EJNzZjdLyl+kO6xOCP33193K6KQDCGNn7PqWFzfM6/bKPnH0w8VBoXeheMWaxKeB/vOs6DAPHT8wPZzXs14ieLKDBwE8wvdg3etFCjA6a5RYD5Z3UIjWJH6Wa2DWDj0mX3RGmfo6KOT7mkMj9uTmQutTQivEFnoNd+E0ql28xwmmwlD3oFIx2Se7c6pSLqkyjrlsTtTr06EXYkRJ2KSEoPmSdeUwG+n2oKZiEAMwyFtAahIKYDqnl69eWQgrOj6j/wEaTRcMFRD9bVG5TN66TtC2/TNQ8DAd8PvPRuuayuhC7I5X9mcERE/Q2aBr9QLG43b9GGcjo2ECRRC9WqNx5TRa1v0s5VlzTA2Ij5i73pIDIJ8FECKSTmi9uq+t9QPVKtuh+QQN80oXVye6rJ+oN2zbRJS9Y2Nt3Zxazdhn3FO7danz89dq9tvqjYdmIkUeEy69RrMOZkBMhWkssQmksg5QmFbm0rvK57ZVym8opbI0yandaqvdqqvVObeJfamWUGU9o2SWaJ1zTbp1pYctlSs1A+n9wcgAIdM+o+gkkzZhZc2VKwV7TzTFLMBgzuHqoAftAful2RgkcBEDoOFazPsqK4uhUKKs6QRWhjc+rhrnurg61enFsWc4pmaqVgsql5hoE26Pa+1AszlzTPSlFPET0x5gkd3udDXosx4x5SDLCeeyuecgmqZwYvsXe4g1FdLZ4H4aXGZDUwlAzT0gvoFmUi4FjR6jHM4Vz24EFCZhLmSQERBonzVHapouPE+yIHKnY7N+AIRkXjIBGpjNPZczrcGI+BaebQxvISJ5Q8cKNVxC04BRd2Gz2BPyOjGIgTqaTRvbIjFDXzjUZq2mtVJJ5WxWu7Wabmysa39zXevFgubk4PGajk2rDYiPVFE34PDi3hkI7kC5pNX73siTwSMSg8f/MS0sAEXvzS4An++EIzdoCXVtBIUG2qLWO+isWQxOK/TGlu2nCypprAe8QbV0oYx6pggI0QPGn7LUUfnZ4FIE+3FxQhj2Rqa80VQlFstWfmLCYteE6TiUacxeBvbnOZu4+Xvx7MfggI7JXSpleV1Q4+s93EcH6pvr7NR8C9rdoa7afV00u0Fn6O6JrL9SGTCYVYVX2YOb+6OpmgDCZls1HHVzeXsG2J+Y1EMXJSqK9wzQM0AYoiPYt2gcFQvoy1PKZAGETlFnbVnmLE0rm1I7eIjnsdHlw6TQJ7iB4gk1eSVaIptLGeBc+G6GCTKXO+rWF1EBNK3N8MnP5+gObw3MCAg5k8xbwO93rA0BjADCAfmmoVhcnWLZewrf983pYWz+xT6G/fsA8KLcY/W8jxYui+iqONVyInRcUUHvF3Tp4RtYs/uaWZK/2QgG35wQLnSyNCav6V8DjgrNGzvNw7TP644YteU1yOK/eHEWayBMCKOxUwCENPxXmLD++/ADIinWOyxhwu8ofFVOea1EenMq6G8j6hHDr6tazDemhL5PBOBoFFfXEEZSqFG8AdWENYUJaWymWgspAEKP5YLa73uP1Tjo42HsAAjJb2ZCOIEp5PmkueREWc6KCbVjRkXL403JsrGLOdvJTs67OnzV1sunbfWaKU1GaZW2CsrloWdPTFNYzGFo6RIXdsCTw9d6/tUTpccDHWyt6w9+57f0gKD4jYxJFXBtJ+Ipmy1pe/uGhoO5Ls7a+sFf/rUefvaVBr2pbt+6pw/e/7ruv13T1m7OmqiT2dCM1mAGUUtQq88mCY0G0qPPn+uzTx7ryy++0uVFR5lsTdu7W6YjfPD+HR3cv6HiZlXPXh/rhz/+WE9evtZZvana5rZypaLF4cFoYY8BWAO8OTeReJQBc2j6Z3NdXFLT8KqrXK2qjFFMmnOYWh9Z3JrhrqurujXvobwXi0WfHobai7ofQzYYNon/6Qd/Ms8BCK2c97XjgvfIPF4uS+/++MLkgaPg9/BZJh5ohIZqNLsWyshFoFOfSOQtdH19bdtcNmtrM2VyE3W6Qx2d1vX85alevb7S6Tl0sqT29+7rV77169re3FOlDD20oHqzqU+/+FRfffVIr14+V61aMjMNdB/x3QGuyPq7ffuubt2+a84+lY0NFcplzUYTjboDdRodffyjj/TD//A3atYbtvnu7u3o/oO39N4H76o/ZGG0dXFe1+HhkYXb3zq4oQcP7qtSLqpev9SP/v7vrFNPMUZXjs6f051SmswL6vR65jiZKxL8jX4H0GY2itrb3dZb9+7rG7/8DcsUw5Xv7v4dba9vaK6e8qWEhVeicYDiklRBmVRO+XTWijIOHuhmHIYkCgIG6XKLDmkiYVmEP/r47/Sn//b/0uZuXtu7eaWzPU3nbQ1HDXMhBcBZ5z2Fu6K344zaEPYyn/i541ekiYynDlKsxWe0SWh1iLbRPNJpdDoXx7GbNfDeE8qYdX04SmJ3zZbPgvDhYCrS6AGpwVhgdZd782C5TqOInXTPuLNcGzOIcddQO1TCphhdRu1vLKad7npoehkxiSMrhvLQHUJNb8JkgUwq64gB7JziZN182zCn1rF2cBi79w6YLejeDFrQ/k1DoDtujBinDK3LbC2VpBe4HNSmM2JaQURHKNwocOAb8SuH9hh3KWzRZxiMjFQupFUpZlQrFWxSmDGaGAUvTp80BogoKWo0mlg+HVmgs1lW1dq2kom8Bv2JRqmMBkrp9OzcuknQzNABu9EL3y+pAvmhmbxFwzCVIW4jR5RKpWpulXwGDtt+nywdKOVTp/qZ+dTSRr3Tbeiy/to+KwUHYJPrxO+hM+CkCzBAd9ho1o3awEY4nmewwDKNn1PW0RY5KERDOJ8CCJPaWrujve23tLl+Q+lMSa0OrqMDcxft9OrqDztmkgIIh1JSgnWQA+gP1W5f6vT0leqdhjqjrirFojUpWs0rZVNJa0ZBG6TuaTPdI/kuzwQWN0s0Zne1Ubur3a27GvXS6jXRtUG3ZLrf1XjW1HheV7qAa2JXV41TZed9bedn5ihGA4aQdqaEaAHd8YlYCJxSp5a9Z66GBYTuRLmMTY/IdJ9OLjEUTMFmM66n6yyJ6chkStIM6jIuxSVryvF4nJwd6rJ+qnavKQZ2BNtmsxxAfJlpG9M6Gn5M1jxoGxrm5dWl0eg4ZGgGwhDJ5crmatrrQmtmugbwaoUCmMzKkvL5otFPyZ0EhLg19lSFYs7WKoZA1iNOlZTJ8UxyONKNJeco6GzMpG+uFA6kRc+yhMZXSNHcREgPkObrRA2MHTCjcSS8HBbLaGZr2gocnu9BV/lsRsUS18WND9g2MDKCGmvF/wSA2zeQTEfYjN1SUq1YVCGdUmI81loup+1yWQ9u3dDBzrYqNBOou2FecLjPmBZ5eeWUqsBAiFOfxZQwUq0CvR19cwzMDujOzmiL7og0z5WCNBbGGCnZhHCZMRi35AgI3QI/jF8cOtoE3P8oTgA9hgDjJ9eC+po098foRo6rZ9I1hP5yCpnplBaAMNBHfTjo8wpzXY2TqDApsiaR64+I8DBTZ4ui8AkcTsCYR1juJYwD2AMWvzRRkjilbEpTjF9mEzWHfXVscs46TVnztoXp01VHR+cNDYiYmszV7bOn0EhIOiAsQxOnk561RjUmcc1Gy7rrrAnkFhS9SDCIn4GyaY7DM5oT6Jgd4HMu0AwolTAboymYdNkGJl6BTsr3wkTLMhMzMfA+AmrvYPqaCU0EAxoha9AYJmwTUYMG3g6TsODs4aDQ70UEbZG5YdNno5q6ts/P25Clm0J2EEmBDhZ8Quh04qi/+0U6vVUmjy0FGtgLQBJd7Ffoi/a1pc6Pfw+4iJOv6Hbq57W/Fkt3hWNLq5v61MPll+ZLi89upnBeeCy0llwHGr1hWh0B33JC6PVPbNhEgOklcQRdi3aw/ZnVpyt5fau1DPfIomSWKNKBno8lV8Yz/izZT1l2BwLQirPMa7jQ/+41Wrm7yL9ZS8W/FwHxm98FXOCfIbhGBDqxr72lwaB5D9jndABJ0zS64foZT2OYBiQTwqQGo5m9jDIKm4uvTyZKTSbKJbNs85qPx1KK53mqRCGleS6tyTyn8/OJDp93NekXNB3nNclOrYmzs1FTuZA1LwVqe5frjHV2dKyjFy+UmUL/rOo3vvMt7WwXlch0TbbFDJps81y2op2dA6USBXXbE/2/f/Ef9MnHD3V11dHe3oHefuc9ffDhrg5uVY2xQlN+iAlfHn07tQMNZWncn+vZ09d6/OVzPfvqpQ3GUqkNa27mignt3dnW/u0d7d65qc54rOdHZ/rs8VM9PzyWMlmLjyitVY3lg2QE40oALqZ9xMWxbiy6ifzAHtFUDZ1eXBirCgnIaNhWMjGzBvXBzQPt7u3p7PRc9XrDjDrLmAJubFntyTViWMB+Rcxd4n/+wZ/Ms8bd9wUXHaOsx0y3J9AKFsJTK16Jck6a6w6dPS4CCLuBNukSWsVQvQ5GAlCdalpb3zZjlXK5qmSqqfGkraurrl68OtPjx0dqtieaTLPav3FP77zzob75jV+1BYQNORSzq/qVHj99okMLmj+2DCEuDBay7pw5MzMPKGYYYOzfuKG79+6ptrGuUq2sPFlddCZGEz38/KF+/Pc/0unJqVmXc5G/9rWv6Vvf/ra6XYKRG7q6aujo9bFRRre2Nk0wzkPdbNT11VeP7UFlJMuE0owuLHQbB62MmdIACEHwPNhs8gPe52ymvd1dHRwc2ISQQ4UiF6eje3duazLtqlBMaK2G9pHNG1SQNdOInAFCCkriCHD4Yyroo3emYObHxlh5PNCPf/r3+jd//v/oxkFNezfLSqa6BghHEwKm0WCMjemYSWXMFAK6Cg931K1RIHtuErRLdwyjwHMuOE+pd2t58ClsuA+ATKYG7hgGcHDrYR42x0fhYIvi5pVZnoOqMCWULA7Zm8crhgoLEBkKiBU6im9gUWweyBoLm/MF8SNsarFIcdAWN2smhAB3K3g4AKmKDXS4RTZrkM3NDR4Ax65bsg0f6mAAhlZELQovutshoBkQN8GBkYLfDSt4vtCZ9HDENMDpzogWCJ+Cmoiuyuzx/CM6H9Xshf1QJHjUc7pw4yvk0ioWsqqU8kYfzac4uDwAGNBO8H0mlzOTJjJ6BgM+c0rFYs3MlywrlJy6ecK0gUxPMHOCysl0E/dINwyBGu6HmMUsTCYqFpnorWt9HZEy8QNZy2Y0W/FoQW6gcPlqtM51dPrUPgdNJVxZ+b6r4nWf+gwt/oLrgiEKoN0LCmID3IFwzjNhxSMmCbiC5rS39ZZu7L6jUmFLs3lGV82WXXOuheWaMaEcok10PW06g8EJhdRYg2Fbzea5ukNy7UaqFGt2IDavmnZNKfpKJcAf2kF3EkazjNY2m6lqo/Y1rVdvq1be0XiY0ahn1opOzksTCXGqZve1xvMr9UcE0Z6pmJlpt+aUXAAL+YGYykAZ9cw+f/5hDmN+AU0lkyXMkAmF27gbRQxxeQZaJlMz9iaebd4fjIqSTcdoaPR6BbcQ10T15pna3brGs6GtE4pbd4azE8G1sSAf3Enn6JSg3vXC5NadYDl4oWlncyX7ed0+/xu93NyabMRCsPZKJeh4hIZ7yDF/BhhknWAAQ3HPms1gXoQ2kj2WphuaSfaewEagYQVI43/zTNH1BMzlsxOlk77uuRacX7YH4w7bR0fIY0RDhucvuCui2Rp4ccA6dNdhNzpgvRsgNCqgAxKf5KEZxmxIWkMagMZ3NDYNYTWX0939PQOEO+s10/gSVcN0i3D6DA00K9hcm0xjAh3a3ACjf29nMqzY2webfwd/i0jDBRU0DgJCRzfAOvZh5CAREEbwGPbj2OCNNL/Q7HWeBe8D/VjMEvTpPevHnjPPjXHNVciIm2EStwCEXtA6IPSyPQoKQtUbtm5XpDsl0AGC/e1QyEf9nTXXQm6smW9xlo37HllkjHQ+I9fSJ8jJDAA6ofF8qsFkaM59UIbRLg8nM3UGE503ejq6bKs7lrqjmZrtnp3V7BNMx2uVotZrOKCzP0Lt7qnV7Brzh+eUZ8yMw8jEJJsyS9YwBSYmVXyfUIQTp5GBQUGzC+OxhE2M2UtMahDinGg88v0wPTKapmWxWum9yDtMWPSFr28333HK6TwYYfmZ4+eOAR77Pqwzv/cREMUJYbw/8Rk0WnIY3bncgHseIyh8ough5UvTmlgbLmme4fwOhjSLIzpkzcYIkgVldAWwLadzSzqmgyRvaHjkgU+CndXjqyoCstiNoELNJNxkZxEdEQCRubM7HcC+p7uEx+lobHx4TeHGL5EyGgFhyBIMlEl/bLhZwbwl1jyhORxZVU6dXILddACEC0gX6qAFwAxPcUB3i1LHL+PqxDCwWuPoNZREEdytzPcWLL8l2y/8rVUjGkOJ/v8cBvK5lw4S8U9dRxnWVAS/oX7LLmjuTJK9SW8ZtCFLb8iEkHNrCgj3n5Qg1moiG1YkWWOM2jjb01PNc0QtpJXIoE2fq34+kkZ5zScZ9WcDk6bs7+DISX0SG5FOD784OdfZ4ZGy86lRRn/pvXe0tpbWNNE0phzh87PxTPlMSWs1DODWNJ1m9Nd/82N98skTHR5eamNjX/fuva233l7T/g1qd54vz7/G+Iz6xADhhPxm6cmTQz368rmOjs7U7YyVz9XcXXg+VL6U0dpWVXcf3FOhWtM0ldVHnz3UF0+eqWcOoiVt7u1YbieGMUhmYJaQMsDZzu3odqmLkDKQV9xRvd606WC+mFW3f2nNIdzNbyFT29vT4eFrXV5emdsoQBFmFA19mq/If3hv1ESJ//UHfzJPEiBuQA9NWrC9T2AMkbBOqAOUiW2K/J4Pb7zuaVIwprrdsU5PWro476l+RYA81J+KamtbWlvbVA2XwqQf9O3OsRVb52cdvXh+ocePjlTIb2lv755+45/+tt59733t7u7oxeFTPXn20Lrq7XZTx+iaGi2Loyjky8bXJYiaxWYhymwLZvHfN1v8O3duq1DCJCNjk0PElmiGzs/O9ezZUz169FhnJ6dmaf71D7+u3/nt31Gr0dTlxYXOyf47Odbr16+tGCiVy0GQ6eYW1rUyKkUAKDaRwvtw5E55kGSzOZuwmKEIVYiS2r9508xmbCpR8KnK7/3ePzON4nDQVC4711olozxhzCnG4VRsdJGgai0LCExbJnQDKc6Z6kCHwl52PNBHn/xIf/6DP9Wdu9u6eXtNszkmGh3NZj0Nu20N2lDX6HJntL21a5olFpl3C+BDk3kHFZROoFtjG82KTi2W/aEQH497NqksFZy6ywEEPYwCkAOeQ5ni2/copyKFfd1NDhZA0CdrkT6KabltlEG/aId9oFMtDiq77rEz7ZNsiuhFwPK1jTFqGlZd764LqmOXMR6gMT+LT2vW6+bcBp2HQ4mflQ22OuGg8JvjR1PYSAPzylvldl7wcCFyzjrfPIsuCrMT9Godm2hgyuIvNwdw8xgHmQaQcQQNQe/8GJ4nMwBCf4UhieXoZVXIpVTOuIssB6jrbHz6hrkGGwHF8XBIc8EpqbyYrpqv35jpJJwPnCnpSHkuodOFaG5QFI8tPsFy5tJoessqFasWH8P/BtoTcOjucH5gUdgbPSqX1lXzRC+PvgxUUFmXjVvKNKc/HBmnP2MaOPR/gGAHNwjcHawACKDd9m2qxF5FwY6+M59d0839r+nm3jsaDTPq9aZqdFpW4FLMUcixRNDbtVp1NZoXGoyaGs86NoFPJMeaJcbGmoBWXS7sKKmSdQ3bHZyI68oXYQHQXQMYUAQC9OlQ7uhg6wMV0psaDmbKpCgoqwYWrXGShnp2rMv6U9XbL9XuHqk/vFKhkDazijxOZWkHa93uwLp6TAYBYMVSxsLtSxW02ky7BhpQROI6lisYzXI24mdyz3C1narT65tDGUgyQ2xDCROcgvqdnK2v8aSraaKvOYQcYy/xXNHoynjhz2TKJngjZZJlpZNlDfsdDYddm1CjV2BiibkQFOJMvqjpHEomay+p0RgJwVidFjFCHVXQRdQq9ryjB2fPtaaBNQtCBpiFfqPJpOmEoUTa1ioYj0aMA96M708WBTM1vR8a73l6KG4vezb0VCbZTOdpcDQa6GKh3buGkGaGPWOsGzPsmZpuFg0nayTNdUSHgvObNT9GRrsHkHR7RI8MlElPtLWxrQo6VEhDZHClktooV7RTq+jm1rr2Nte0h74MIxGMi8w50Rtepo1k2s/0GFAfsjcjSHAvUApy1j06ymUTkGthu+piircsXN09ea5EivMqODBHo6owW1lMMAIbdOFsuJiRuqe0gT4DhjzLrAmKHweFNIwWe3Ey5xrC0PAzYl8AhEuWRhwNcjY42AmuFAsQu+q86ntfmDiGAtzB0kjkQ7mWGPok9GN3xjamRsJjDYw9ECQIgKXBrK/BbKTBJKF6f6KzzlCNwUz1/lSXrZ5aGCENh5ZVvA4VuFYxaup4yCScNTzUzPa2rBLJnK1Jy94MUxFAIfp6AOoMGQ36baz702geMRDjNXMHUzSQ7IkhpsMZOHNNUuaj7HnMCSQj6KNztg4BFzMidaDNyvdfwCgU+uG4EzL/PMPZTut4dlmETMy0dZMyA4VMVENDxvJAw5TQtH6BaWPry4BhoAoDyJjSRtOUcIMWQC/s9wYiwvnn99E1iRGgXQOSKzRFnxA60PAumtNBnV9KLcFr6dTrDRqfFy5EIwmeW85Rj4vimQWwmX4y6PXdtdvvX4zCgOXhADi4gMbDi+8dNKHWwgjAO8ZPmZNDqHHe1OX5RDGY2cXIKv49XgzWNPDaJOD3VfsOr2sDFdPeivUWl9c1gj4mpgaUrfAINVG8ZpazKqVXTKkcpMefu5TgePkSKejhZwfBWGQCBGlq8JrkWsT75SCSHaEQPCc8uoZWjk9eKYUZXlg+N6yLYFDEv6SOZ78GDNL4WLAfLMEsqZnVPjwDCaOVprjtk5mFyWOqtr6+pmlibnpgmpIM6Qe9meqnDV0cXyqXSGi9VNDd2zdUraWUyvU06nY0Gw5VgmmS4YzOqVzdVrqwpp9+9lyffXGoR49OVCnt6NbNt7S+PdPaOu7rnkcLRTWXhfLt7x0Dv/4It/9n+uRnT1RvDqyBQnMJlhHPbafVMK+HBw/e0p37D3T77n393U9/pp98/qWuukNlSlXtHtzWLJtQf9bX+fmxrWHyy3OZggiPBj81LsnKRV840rA/Um0Nz5KMOuNz5Yop7e3tam9v32ijT5890/nFRTDbcUYfwytzq0/D7KHxmVbif/+rPyED3bpUFGv8YAo+Dig29Ljg43PBg2KOiKHA7baHajYHujiHTsHEQ8pnayqVNrW+vqN8oWwFC9Q7aEYXFy/NpbPZGOrqoq+L84Hu3ftA77/3bf3ad39Dd+7eNWH3i8Ov9PTFI00xPGg3dPg66PpeHmqttmnFJ10gCgYzjbCJylCtVtMWKlNE68akEpY3tLG1qZ3dHdsEKRxfvnip49dHurq40s7Wjr7+wYfWrWZi02o2bCp5fn5uBTrdZ8t+w6Y/ds8WguKQ54QTUzI6R7rYnQ2QwsOmT0qartFDJmdaW1s398bf/+d/oK//Ej+7o0xyokKOgyLlWXfQaOYe4QEg4YDjwJsnZxonMN523RusUQTz3X5XP3v4qf7mh3+lu/d3tHezqmbr2OiimNEMOvCuMcFpaDKaqVJZU7lUVbFU9oodvZmFZgPSMP+IBXzOfh/B4HTGQUx3dmYGC2yO9lWEuTOGWFm77uQ3BY5DbBIGfBSUfgu+vE/ZLPPMtI0hVymG3NMRtk0x0iDioRAyA60DFaZLgQ/lNIUA2K/9Gptf3gmNdureRQuVkeUiBn2FgUKf2DLV8NvvxhpLvr5vhAu+fiiJVskc6QQWyU4tQNsEiKFY6Q+66vUcEEZ3Uo+s8IJ18TMWegWoQH4MeEaYU858GoJjbFq5dEKFlFuPc9BF2iraRdYjRTD0uRFZc3a4BoBMjWbdNT4rSDy6U+YDvYa17GCQqRxULkBOMV8xR89U0mmKc0wi5CZT0EsxxGEfcbdBz7FqdS90fvXSc8XMbTJjz0Vv0LfDgoODvQPLZgChT3ScfkX3y9xBgyMfDQyuiTdrMH+pan/ngXZ3Hmg2zmkwmKvRhm7p5lc+hUubu2e3h9i6rt6woaGBQia2XY0mPaOKrlfWVCrsKDEvqtMiO7CuVvtCqWxP6exQqQzANaNMGqCzp43qgTbL95RJEBEzVz5XUSHPFNYNUwByne6Zrpqv1O4eq9s/VW9wZVQy9qlisWLGNBx8aBsurwiLv1CjeWUFZSYrFUo0BmiqjK0hYPrNHFrkFA1VZVM07KDtjtTt903nl6LRUCwoleU6E4uRDkY93eBu7NpOFgDAe8bLmh8AAVY3uWxomgFLFAEUOLwfMjLTOj46tjDgXLFi4vzxFCc51houyLL30u92VS4WDBQymWAfxvmMBUF+J/cnUuyhrJbLrEF3n/UmBevSdby2nkJoOmeWMQ3ALdmZ0jkaL1BIoctyPqBtTdmEJ+bkRhaGuznOlSZLsk+zpB8Ij+i2QwGdckAI+GB6SsE1GPQ1n+OgOlatWjNjIor2jWpN2+tr2ibSqFrWWjGntWJW1UJO02FX01HfAKElYNpky/x2TQ7A5Mc6Ad5PX2jxyGiJrptRH21hzj4jChudzdeWBhixOIbODiAMZhMOtpaFs09WAuiKVvcrUwEDhHZhVwChvXvPtYyezXZ4pIKpzKIwj07JwYDkOrdvQTe1anXhYbek9/ne5wyJ2KRbaL+IoJj0VgAhjRym2cbtsOtqgBBmB2ZiVoinNE2OaNuqP5mrA3WUScUsrc5EOmu0dVZv6PzyytYjLB4MZHD3nk187ZCfRpNjOGZN07SDMoqe0ZtxuD7bhHA8VB8Tm9nUmib5AkUXz62frQR+s0/z95FuUERPx5jnTJTE2dS8CczCwwplnmlo1MbwfgAAIABJREFUpQYIkY+MPCrMgKhxkAE9A6uFmKrToDVXUJocxnAJuZ+YbfD1FC9YXuj9g3to0AcCDC2EPDRzaRRaYy/EjNghbxPOKBYNJ12IwVpSmP3Pl0TmMLH8Oe6Wq/TGa5IQA0AB5MQJ4wpNedEofwMUuqDJhxn+jIX842D65qZJNLuCPIM6Da3WNUAY+7nhuVqYBMXpfTBCsp5MWKvxw66sXS6ANSuCvtKoljbxRrqyBISx/IhaxOX6j8As9JYXkRthqwo1il/3xbx0Wf/wswCfbwLCMDFepfX69Qz0VPvVJ59LMB6UQ+HvRP8Ifo2mNZSKBVhE6J6Nqgx7DDM4N0FkKsi0Hm03gDDqXq1O4cX1CkvLsqGJhuJ+BcTM2ZaZJ5VhkGUmUt7MpKkMI2BkA4Ss5tO0pqOk6uctXRxfKDEeqZhN6/bNXa2t48o71Yx9fDRUgeYIJ9pMylc3lcrX9NmjIz18dKwnT05VKW3r4MZbSmeayuWGKsHGKuaMVr63vamN9ZqHx3f6Ojpr6NHT13r64liwJmhMrleLFj0ECwTnaZyz7965q/2bt7Szf1Mff/FYn3z5VEeXLfVnSWVLVQ5yzVIzdTpNe4qI+iJqazZJ6fy0rUZ9oMnYmyTU4JzLyMKGs6bKtbylL2xtbdg+9vLwUPV6fZF9yx2lqTmGjprNqlIramOjpMT/8e//+/ls5JovClUWABSW0ZAwWEwb3G3SMp/CqN20BxSM44Q5ifJqNjGJgMGUUwVnvSqmKVvWQcTBxqcSPV1enBjY6rQYd8Klz+q73/0v9d3v/pa+/vVvantnx8Kjj05f6ejkpYGQRutKT5891Sc//VQ//fgT7e7ua2NtS1kc6yh+cG4zQIgTWMuKa37PgmNxY/Cyub2l23dua3d3V5sbGyagPHz5Sg+/eGjB1JvrGEA455ypQwdg2OLmY6RRCNMaD4UPDILrAmVbxU594mey4bogO9iqJRy8gg3J7AKc3r//lv7g+9/XN775y5Ydl0yMlUkymaAzmFA2lbcOIUURYBW3PChdZKiN5gM3S0CHk6K4nanebOjRky/044//k+7c29X2blmHR4/V7V5YITrsdtVrtHV+dmG6n3Qqp1K5qlqlZpNQKFscqhYAPBuaJqJULqpaqwjROpM9wCC6rTmHT2pqXQWTInKAQHGcU9xjpsNmgLbLF6w3+5adMCt67KAJxjJhYojehpd38Xyhxy3ONjujErEp+WbuwtgQPHytsxVpK1GEfZ1rH7t4pmjx/wvUU0uPDYAwWm4HYf4ipylobmJ7bgEGF38QG3CLHTuXzquYYWoBIOFZ4r3TJMEKuLswZjFQB9XW6NvxPTko9QMj5hj5n7nhDcWATyjNUjwh5c0dkRwepNiuUcSKnyLXOnXh8GfqGUOClQbNU0R4VhrmOcQ3pM2pku4uhwVW6YA4XCzJ6cJgo+JgkJDowUzDPgUFEx+iC9zNChOQSLtjItMfNtXpsy4d/Bu1bzJRu9f1mpjQ2VLV41UAF8OJGZfM6bbTVUcnFDKrrAg0gxeiVFI2ldvcuKOt9TtmoDJB/9MhK4iaJqNMDmMUpu4JMwvpDdrqDxrq9RvqDOrq9Bo2Bdzd2NbN3ZsqFbaVEIBwbMCs0TyXkm0za8Id2Ois+Yr2d++ZbrCc3VdKUCdpjlWUz1dCsC+rbaxe/0rt7rkGwyv1B5fq9Os2fSfCAmdiXFZ5hmAXsImfnh6b++dw3MVjViT7pNJchwCOTRecVSaRtikh2l16MbApeoOhMQgQqjMd5AAeDKV2M2GAkOeZ70ex6mwQ6MFQYWGEsI95qDQ0WabcNKiqFdxKmdLZKrUpHSZcjWZb+VJNiVTWNNWD4cToeZjXGG1z0DedZomuV2B0ULRjNgCd2SikgWIPRbVaznlDDb0SbnQYEAAMeebZY426TCE31YDGSr9rebJ0iw3MGVCnsMcIqeAShIlLIVwD7PEZ1u3X3CacLXJy0TeSg2lmaU7XY53QeMF5lfVqVOPZwO4nYLyUL6pcLOnW3r7u3TrQ/sa6NipF5TA/Sc6VN3OePrkHyuCCGkxs3B4D9gGUX8+Hda1zqKR5rgEG1oj19x3aZ9YMXAR2s5dGPmlsitmeSrMoGoDE4iuCQt97F1Q3mxiE/20bou+DiwmhTfvjy3V/zvtwtgaAUOnCAnA66dZ/lk1A+EhhT/O36CfCnLPzWkbackrhzBKfghqoC/p29IOzSdeum00BTUrhTar4MzmP2N9Yt5EFocxMs+RU/fFMgxlPU0LzTEHjRFon9YYOT8/07NVr2x+xo0eCwlpHp23neTKr/nCmdmekq3pbvd5I49HUGgJEOuVyXJepRoOBmoO22qO+1taqqlSKZnBkwfRol1kXRN9A/bYpIdRTJB0T5YpkK7pRTpw6MR00KQWXBpmMuXyGq2+1GXsBxkXeIGdftTMZmiyvoA30yIllLYfWy41w3MXWJ4oYrQEIPQfXb5nXMU7tndtEPZqf+KnHWXndiHBJjwm6UEf2wUH7OvC/rncL08EwNSNqyCmj4bkNTcwFXAvAxSeEIW/RtO9+jtp1coaoR54EnWJkAFk958NZMzAxU5zwLNguEQq+5fMVMiBX8DC1SgSy4Wos7g//O7qLmg9BfNlzsXQgDXc3PvhhOhhZSDHCItJDV6aEIQtxdbrnj++Snmo9lyg/CVdl2TC//t4jEPXmtz+78VqHFK7rxjP22WNfiuZa0gAW/57mAs1dACFL1lzxySA0Y7yZRZTZPDNIhMw80UY97oAfAeEEUBgmmjQ+M8B9mGRWy7iEBsOxEUxGnt0ktXPempitq7YuTi417LaUScx1c29bWxsFrVWTlhmLdpH4b/YKjMcypTUlclV98eRYXz451dOnZwEQ3td8eqGE2pYpWi5lVa3k9fZbd3Xz5p7Fvx2fX+jR0xc6PLnUeb2jUhW386rWKkUf8rAnz6cqFfK6ceNA65tb9ncePj3Uw68O9ezoQmeNnjrDqTVv03ma7DT1YNxlDOROxj4hbLcwrnKNO5E5w2HPaoRZYqDaelm3bt2yeD3q+pPTM3W6ROP5reT8ZBDhkp+C1jfL2t2rKvG//dV/O5+P3SjE6WguKDc6mkUQ0IVy7Y+DGx5oaAvSfJRQo95Tu0kQKwUs06KyCvk1FQtryubKlkH46NFXZlKBIxfONxTzJ8dX6nWxRM7pd3/3D/Wb/8Xv6vZtPkDVAE8HKl2/rWyOTK4LffLpT/XDH/6t/vY//q0Obt3WxtqmUSqZ3AE24fnnjNvPNGFkVu5owSgEMLvY3t3RzYOb2iREuFrVydGxnj97bvmEOI4CCqN8ng3EBaloavi+rhWwBzu4QFKEeOBqCEc2WkO09w5dlpDZYuAQ+ohNSic2qgX43n/rgf7g+3+sX/nOd1TIQ4Wa2ZRwBrCaQitx5yIONLJEiMXI47qH226SmAvczNDVZNUbjnT4+rU+f/iZ0UZv3trS2kZBL158rmbrXEqMNcdUoT8xChnTB84brk+xUDbgB1ixjCfTWBHAWzbnNLoH1RpOqQVlc9AT6chDO+UAokPpwI0JIYew6/GgK8UyINAv7IH2aeKCBrQAhH6Qu2Wwu705KAxZP1ZMcHAF+2o2GYpFijf+PHDq46bo+6HvUm92wPyM8MMuav5il8pRVzwQfENaNP3s0PDT480DLELBuMnGnx//dxZzIEwysriJmkOCTdtGlrGHpTqumcEeOx684X3YlTEKj1eJMQ6E7x07/2yIMc/MNmSmNCMmkJgbuLkN0+nFWgzX02hC0Dewxke8nWYSw+ZocxOjKxMj4GZD/HzWG0YxHjbuHXkKtUCZmCQ0weyRJZJImxspG5k5qwbti+8tTJk7wXDGASH3EQt4rj86r0yO4POU8eWhRRBVkC5mlEJLEPlt1mD1ySPPJBMuTHJKxR2jb2ZSBMe7RjKZoHmEsUPRpoQ8k7yn4RhQ3lJv0FSri6bvSu32lfa2dnV7746qlT1l0mWjZ9Ct4+uTGRPFhjq9SzuMoLfePnigg5sPtFG7bfRK02EyTSEPtU9gNZpo8liJgXEwORp11GhdaDxhUkYOE1EYFfuV+0tsw+XlmUV7dHvor3sLMAgohGrKi+kUQDCDVno8NV1Tp43RzFzpbE5FKJTFolrdtlqtgVpNn9CRUwcNtVgCvBdsT8AZmtggTFcAu7jH0hzi64UcURQOHHwy52v21eFrXdVbln0IpTBAHjMLoD9v0Q+Dvv1bGBBufe+FOuuDF40yACEFA02RYg5qJ+uRtY1xGUYwY7POBizDwuBs4vrTvGs06iqUK6bfNk5GABHoFpkY0hyx8yzoq5jLYErC++d7wgDx/Cqfhi0KPCJTRugPuT8AQqcnz6DWCAfVpE1wcJ7c39rW7f09bdUqNh3MJaeq5jPawLmykFUeZkC3LU1pALJL0ERz0yq6xwYIw9wtigUBhNYIWmgbbTbkgNBc/7zSXVDyFywJHg4HhC4gW6DM5V5if7YsNsNfDK274CC6aGo6ZctBYQCKIbPQAAGAMJXzoaNNFlYmkcGd2ogeK0wPP1S9YI/AwpuIkckR2oghCBs6H9cbwyybEAa3YRgwUL0XgNBMufDyofrhXjpjYZ6eaJaYGl3NiIbkARdLUGN03mrp1cmZvnp5qNZgaBqebKEYsjATpi91B+CZm9KcN9Ru9y38mucCGQiTQgpZ1llv0lFv1rPnh6YB8TGsN/SxsGuYSmPrn0lg78Q9CtRT00EB6Hx6zJ7LURoDvl3XFl4huRH5BjnGTgWlIWJVn0sd0PstqMhJmzRGUGL7N9PIUFTbZBB2SoxjCnpVBwR+FtpU0kmAi+m06fEWpoMBHC6ARND2r2oFf467ZVwBi7M74BCcaT0Gagnc4vuJgC9SKxf5veRuTr1paGdX7MsvzswVYBWaGi7LiIDxjdiIhTFMcCePj1OYPDptMuoOAwgNMMqeTtM+u74z/p6YBgeEcekvKo2FBCXSN5cgLTbFg9PoAoktK5jFRDY6oMb2thdHgcm0yqCKrqVhoru4T6HWsC7EkknkOZKhhW7yqRh/YrZHxvDK44NgBkSY9oVmAyZjZrJIPIw3HaJla5QGWbME8GMupmE6iIyF5neYVPI1B4RM1z3ODrYUMVbkcRt91r4DNOu8Bp2h2o2Ous1LM6IiZ3Srltc6TBsm8tTyoa7EwTxdXNMsW9anD1/q80ev9fjJscqlLd26eV87a1Kt5HVPJo0ERbpz50Dbu5vqDgY6ubzQ0xeHavdHGs2TKtc2zJGaCCIi1djfC1maqmXt79+wpncindfL47qeHl7o0fNTvTy60ulFS8VyRZXamq0bmpTtTt+MOkfDhC4veybVg/2yubWuGzd3hC9Dq31peyIyjps3b1hNzzPRaDWMoQnTz+rqNEzJoa3Faq2mapUpYUKJ/+Uv/5VV2T55gV7m9CvbkKz7GsxlIl3ADEimmjOqJEOw2Venjfsai6KgbLZmmVepZNH0R5eXTX3++ZcWUkwBtr29ZwXmy+fHRuXKpCv6r7//r/Rbv/V79iHQ/BldAq1aYqpiMat2u6Gfff4z/S2A8Id/q4ODW5YfdnV+pZOTUx0fH1twM9O/3Z0dM0VBd1goVoymubG5pY3NTa1trNuGyeb4/PlzPX3ylR5+8YUuzs416PVsW2ARuq22F+EeB+DFQewWs8lSxEfahZlsWA6eI3n+sQnEg7sSnWrr2iXQ1IwNHHMT9m/c1G/9zu/rm7/ybW1vVlSr5lUpZQwQ0gFMJ7NKQssJgHAwGhjXl/D6qQjbdUAIR7vV7uvJM3jLP9WPf/L32t6pqVLL6+zshdqdSzOUYSiemqWsOMUkxLQPFnqORS1gL2OFCaYbo/HAih/cDPOltNY3ytq7AZhGx0S3GsdTMvQ8RJqOPm5I5pCK/XtCSmfdnSx2kB0OLt29FkdM0BD61JBDfapMGi2jA+5YmFlsIC82FqYFEzemsM3JJonX/1t11FoFao4HfWNc0CUXdIsAIgN/w7ue3iu3qYJNCSniVouoUMoEULr6c+PhlgJczTGN4WHkvdJsYRLhFvmWAWmdXNcq+n2BRufv0Y2LQmd/xVgjNDvD5/FuW2qeUh4QZDTtod0DA4QU0GiyQnaYTxi9+cF0LZWd24tra8MKM0JxEwnHX3x3OvFhQmiudm6OQwGdzxUN/JgJDZMco7r5BB8qjl/zQBfGXjoJxTNMcq2jCGWQ6RdcfrRaUPVoYKBZQ886V6aSVxIKVziU/P5ROIXsSqMTUZShd8OCGf1ewd4fmyfUVuI3iM6gQLTp0qivwbBjr26/pW6/qU63qb3Nfd3au6NaZdcooeSrdrottTt1jadN0/41Gqemg2TPuHPngYHCjbVb5uzpEylfq90OU2AHJJEmyC43HPV0fuFgbzLtKGsaUyb3blrF5NNAaOvK3hexED4NgbmBuVXKHBGLZPIxKZgl1IONQfZab2AunOyB+VJZqWxWJ+dnqtfRQ/G00dyZq1orWJSFmaeMZ5YDi1ZqNJy4hrqECJ2mUUHFPOB6tMjQNECXTuv10akur1oaWzYqXVvcTj30Fw4Qej+aHxRAFE883/bKosXyfQLHWtyVrSEQXAKjmQHPA/Q3rqm52/YGC20sawBmCNPUfLFqjYTwKNqDae69RE3Ys4ARFtmYTqsz7exsbpraRYjyqj45TN6NfjifGS2Qp4DPYt1zs8MjxsczITcqFW2vr6sKpSiXUiElbVUL2t+qaWdjTWvlvOaDlhLTkdu5Q7+mu8o+4AjGoVZkYIUJoU9nfD+wSB2byARAaMDQwdsC80XqF2DwHxWdARiuAMTVwtoBmbuIBk7HohnsTqMrk8FVs4kkOmCf/vqkMU6xovtymHYEFo3LCWgceuHp9X/QhtsmHRuK4bOF+BUDxgYIiULhNZQSgwAI/Wf5dIyMX/4uOlRyi7OapkaaWuPWaYRcsFyhoGQ2o2a/r5N6XS+OT3WFFf1obCmOoDGo0Zgx4LJMz6rTIzsZuvnApoROL4Yin7VpvTmTJnsaqhsYMuznOWXJTIXZZJRroqWGShEdRKQUmkJkGqb55gLw/mg6uA7U6PKhDkuxJ1uzic/HPaFJx4Q0GtAsHcQx3eMV2wbRLTvS/ABc1lILQN0mgy6ZC+vNzyCHEw4Is3FyFOQY/sDFMVGIm4pfCx4Cy3P3Pz8dvAYI+Zkh59W1a0u3XDuVw9SU++jno7uwGpth5sDa2C3BFNf+nsVMxe/jjY3YaHCuYnAmDVnA0Z18YaKyMHtyGOqGZqsAKwZmhLkaSyic2auAENr8EhCugMEwG7yu5fPxulHdgwXyotEdnp3Fd4g3K7wp10OGm+c3wftDfqGDXjJ06Re1kV8DB9NRu+k18TKuwL8eX77n+p/lqLOZEAaaNWwZznajjYamg53Y1n93t1xris0mCzBogJCW2ZwngJrXGxBGBma/TaSURXeIZMzMopC5eQ2Egyl1CMH1M2rF4UTtxqXtGVubVW2Wc9rI44OCCHhimkVrcsE4LNY0TRf10edP9dmXL/Xkq2NVK9u6e/uB3r5V0d4me5yf4zQFN3c2Va5V1O73ddFo6PXpuchtSGapnZGM5JTnvGbPmo6VS6cs5gptH1nB6A6v2hOdXg706NmZnr861+vjK62tb5rPB/ePnPOj4wt1OrjTo8sfajjyvWvvxrbuvXWg80uMY06spsE1fXt7294n5zXYgYgM7g0eDm7g5h4xvI9cnkzgnhL/+s//hcnCoSpQzLOhIFKO9vHcUP+P7oaDGuNaz9NKK69Oe2AFBMYNOPzhpjObkh/GAQ6Sberxo69sEeMCRwQFnOJnzw5to15f29Mf//F/o3/6m7/jXPcF1xvKBuYABAtzMY706Sef6uOPPjbgR5fw8aNH+vLhQ33xxUO9++7X9PUPP9QHH7xvGRuYMKytbWtra19rmxve/Z7LqKIvX77QZz/7zP79yfGx+ghLoS6FhclmyMEEEIydmTgNNA2iXauhU91Ct801KQjH0Z4kDawZFW9K0YUjoIdBsuxarZZdRzqOH37zO3rvgw917+5N3b61p4Mb266xpwM4S1l302z/R4C0kbuYJXFMa1khSuxEbzCxYuzRV0/1ox//SP/xh39tOWKVGq6AQ41H6NRayqVzJkol+8Y1augsnCLCAqFAAyvY5GpM94CD2sofrW+WdPf+vrZ3ytrcyqlS4f1zQA2NOpbNJGw6aIuvPzIMSNRBLCi8yPD8musNMS8cIjUjkRrawWaA0BxPl4DQ9vlrgNA1Ena/FtPIJSh0epFbaMfNLx5rCzAYJ48Ll61Qh0SS04pWNEIi00/YrvyLgeCboBCANcZkJMNEBHAZ3QQBQL6p0iwAxHFfoBfDPbf4iRDwGl1co300E31bf4FLFMhV5pqVmbqpCN/TJiU0NlI0W1yn5QHG/lltkyeLrZBSrpB0Wp519Tg7YniutYcWHWvoWSYTmJNH17GfUSnXPJR87nRBpnJuwgNFKTiumiMt+wuFuQNdi2Uxeh5FFcVUQal0zop0rN7rlxiPuONjmjWdS9v0zcwA7GfgdMlzBniFzovBEV21tNFHMWlx4XTR9HnoZnO5kk1XzMQGfTBTu0nf9dNMyMcD7azvaW/rliplTLFyQi9NowlHzumMbM+Wms0zezZZG7du3dXN/bsqlbas+HRTIKc8AnaYdFkTKVwP1iA0xcPDV+r0rjSddw04Wfh8DipI2rRHFL/jKdNEaPxY4/vnZbMv5uYqFzKqVaq2f6EtwhirUW/a3sW0cXdv36aE45n06tUro7qRKci0GufDdYK4obRksuZa1m4AKFmHMztYoJ1Ae+Oe0QBC9+cTs5lNTNA9np5f6fKqqVabbMqh+pgCkTmIlq8I1Y7rEHRPIXQeMMgruoBi+w8gZK8ES8wGbrfN++LFOqWZRf4hBh9olQGKHnOCG1tXiSRrJ9Dfg/ES64uGB/eZySMMESi5/N4mIyZPDgAo4UZg3DuboBpbzp+x2BBk7yduhDWNfjJ2/gGFuRQOv2krmAupuSr5lPY2q7qzv6Mbe5va3aiqlJooa5M7KiQiFEYIsDVntE5YeYjpoyCyEivkdGruOksDhCFexzs1q4AQWu+y0++gLP4XKKIr/9vHeYF9EAtJ26vRscV9M3Bn4jQi8o7MNCS6D/KdAMtQsVeoqGamEUCauaqGhkiIOrJ/nY6AcAlAQ3p9kKkFKIN21Jq1vD8mqsS4QNt1QEiDCeaC/WfnREqzScbCqwGERLAM1ddUYzN+SZihDzIMzJ4ghUqt4UgXnZ6u+gPV+0Nddnrm9IdpHHmX2XzBTJPQyPYHE/X6WL+PjMVA8wrKZrlU1sbGlmbZgUZJ9OE0SdmroGvmhHwAd8MU+6k1akdKJybK59ACY1KBTpd9kusCRZ89gc/IBNHp/6x9mA/WgJt4gzGRGC3NTpgohuLfeZ+BXmoxDmE6jzEXrXezM41GIhHOr0RChMlgBBzcz6w1v5dul94yDS3eAASD56av4RVd2nWN2vJrKwvVfrtoBDOcCPVVlHo4GAxnewBjMT7CnKvNewFg7RM5X7JMGjn3AiC0557v4eeGNUrxgqAK5e9YczaaxaBb9+nqAtRFNOod27DuHeX4l2LGcnCSXQxb+FnuXuoBNz/vvzefyWUT24bGtjGFqWTM7Ypk0/gcx2Z2pMgunu/lNX+zTon3Kl7nyEaKGaV2ni3y634+IDRPAACh5Ti7kygwImZD+6/epvKty6+9Od7Opk4XNTq5WwVx2k0A8qF5nDYgmFQuASMGhgjr0AcyRBRx5eoNjNigZuc8z5Zg+05D8+lA67WSNgoZbWDsNxxqgiMwDEFqLuQvpapGyax+8tkTff7lCz17fqrNjX29ff9d/dI767q1VwrMIoDWUOlczkzbWtQrvYGa3b4BywTxZcm08tm0NkppJeewXzzPFh0wnxA5DJE2s2RF/VFOz17VdXjU0PFpU7vbO7q5f8NMKetXbX317FCtNkZ6MAZpgKRUrJR042BH996+qZOzlzq/ODL2JrFdlWrFom04r8wY2p7xqRlHwvgplgrmtcL5PhdN8XMl/sd/+0dzOj5s1HRBza3QKDzOv4YfHycMbGbeVZ9pOpxp0sfhZqJ+n6KQi19QrbpjHFd3+JkYIHzx4jXcDNMTmSvmcKLXr89ULFR1+/YD/eEf/Ut973u/aQHHgBzLx2FjR3thE0P0HUOb6j15/NimgwCPRw8f6qG9vtCvfPtb+s53vqMPPvhAawDC4cANHYprBkQpPOgKnZ2dW1H08Ucf6YvPP9frV6/UaTc1YeIXOjkINykuebklsXfevAD36Z9PBaKeK2T2MW6O4eJBqE3RZF0NuscbG2YpTRYIekooqfu37+vW3bu6d+9A775zX++/90A1bMxzBWoFm9QwYXBN5Nh0WxTj5JnZJol5xAA3QQwomvrJRz/RX/7gL23hAdTWakWNRz2dnh7ZxDGfJZjaD9WoweN+ml4vxb0P005cLgkBJtpgPlKxktHObtXA4OZ2XgcHNa1tMPkEcDh1KtpbL+hJoXu+oHcEVzl71MPp4mSSYDpAdwlAaE5sXH+fEEYKUaSLgsUs48xAiwObJeVo0foKNMfYAYutxNjtjJqEYGW9OjUMUznb0q9RTgOYxeHOAJ0fg3GCGH+9Ppn0r0/J3OnzfNFo8MxG1hK/j1laTFaJLBmPWG9pm2R4wRoOqBjrEay27edwyERabSjYkkwsxh6HYqYyAYxZnEWI0vBuqm/GNi8g9iKfVi4HlYC9gAMx0nT4DEEPxAFmuYtMl73wwxADMMeE0PSJY5oUxE4A9JfOdsumCnq1lIoFJoBsWD79Y/LgXfa8TZfQuZrVe6vt1yNf0LyYwazVQ89H3tCwqWPCacYWXWHuvgBwTGRKtmexxtAyEpyO5jELHXWWsIkTFG5cNKFLm0tiPqWWAAAgAElEQVShdYlnqhbWtVbaUonYCaXVafctmoYpIgYvFKPkKaI5BnBsbe1oc2PHQmiZ5gBE4lQbUMh7Yw/kOkHVBvADak+OT9QbNKRkX612Xe0O08KB6YJMo2tGFDQGgqtmmCjz/KNRI4iXPY8CY4hO+/JC7VbbmmC1tXVtb+9Y44gIi9dm/gLtNG+5f+VyVrUaoA53SKaLAzXrOIhyv5N2WDAdrNUwniLmBCMPp/u46QwuilldXLZUtzgTNywacu+NXZFWtkDGpu8t0aY8amlYf4DlNhNN1sx0btTmGYVEp+dxErAXQKMJNw4yFsIIzULQ1GFYYPpC1gPnhQfSs7ewT+OgTNOC+AvAW7VaM0DIPggYpYGQzhHR41Q76PmsS/S5PsHyXNYICpE+oFe0JgsxMUHbZkVM6FilpmNlkzMDhDsbFd3c2dDeNo6jNe3WsipjMGKxDFCWcMwMoNAmhBausph+OE09rcScTniY2kQHSMr+EAtgNFcbpyz3V9+kltwJr9VXpxE+LVwSzuJkzmmhjkkj6IxFemRjRGpgBKAQCZnG8feC5tmMTyKdPTRvzPQhWPjbnu9TAi+kIyjkTA2fJQANZ+4Eyij7L4BQTAWGSiScMgog9POFaAcMrmio5ExLhCZ6mPAJYRYDBuimY5hLFIMM25Ia0Y2fudlMYzjSWbOteruj3qDnpXvSvD01p8JKZowaPxjOrCHbasEyIqe0op3tXU1zQw2TWLvPNYZGD6tqyj1CD+j+ramEx6QQyJ1Oze19FdDzE2GBWRa5wymeeyahGHpxPd0FmM8TGRk0GLkGPsXyfDh7RXkm055VLVtgPGHC4b7o8dyMk6LI3wl0zwVm8fgPSOHc40AcDCdhjH0KjcTwb2z5xp+xAgwXbYoVoLIKjRaU7dAYsTNrIZ1YSkHiBCx+nTMO0iH1TtSmRTDobJxgJrcygfbmhwNCzgo/c9m/A4UbmqwBQpexcP+MlmtD7sgaWg5JlwRbf75ijA91yiLreRHV8Asw4c/HiT5ms7IyIOEVOsTCooX35A+iv8VQc/08qcubkpoIBu3vRips8DQwuViYEjpoj3RYB8E2MTVTWlIFqA1wrqVOCwEWwRmZsyNgWv8ZgHFjmYeMaKdCGCCEKjoLnGm0tTBhAIM5fDmIdjPaOHiBgQx71VwXFw1r1OBtUMwVLWJt0G1ZdjG6v/VCVhuZtKbDsSZEHw1pvKSUzpc0zxXUV0qfPX6uZy9PdH7e1v7eLb33zvt662ZaW2syaYt9Lgv1SWs4TajRHaqBa3FnoBF1OzcgmVYhn9ZWNWNZ0dQ9ZNmOkQpR65FbCItBFXX6aT18dKqnz8/16uhSb929pa+9dde0lvV6W8+fv1azhXSGpn5G6WxB1fWatvc2tX+wqdcnT3V+fqQ0TE2YCDD+mGLOpxZHwR43xNSM2quE7pA846KF2NNMosmd+B/+7A/nrg3yByU6HbLSeSjobLERQ+EyG3gKnclU3WZfzcu2U6LGUq+HuL6q3e0D64T1ugQ593V10dLJybmN8HPZgsUjYIV+cd7Q5uau3n3vQ33/+3+kX/21f2KAZogNKsGSUOrYeg2oAA4Kury40vHxa1t4WJg/ffpEXz15rCdPHuvXf/17+t4/+Z7eeeeBxU4AtiYTzGYyIUvH7YSbzZZZpP/kxz/Wp598oq8eP1L96kKjQc+58XR4c5h/AAopjp1O58UAz75n7VlouJ+DTq+l6wHdbaEr9AfAOPmBdru7t6tCsWTv7erqShcXl8pVqlrb3NSdOzf0y19/T7/2q9/Uwf6BaSRHAw+0BiBQ2DA9YNGbeD7JJI0COGNuftD7cGT86Sef6N/82Z+ZEcVw0NWtW/saDbp68vhLmzZCmVuImi2uw122Ij2AyQQghc9EEUXhQ48mlZkrX5yrUk1ocyuj9z+8pZs3q8rmKKgAjk65ZcNEr8OjTK5ZNA9YTggjDSjWJasTQmimgF4HhD4xcrDN97GmMu6HZijj1AnbdGzzWyl6QofSN95gIR27lgt9zXL6tQi3jT9noXEx78JQqKxMGolcCO6Oy3MyGub4orjWeaMOGE416o9tfbkukhE903gPpDcN1cC1UdAjzVmOrM3QzfTOXexu0uEMXXejXIQuaDwA8BmaYEbh2UpG2Qx5UlbMB/obC9jpzk4v4rljzft0kJ/FQefXKZpPGBhkoksRlfQcLHjqTu1NajjwvLdej+cPeiC0wJxRIeO649rkc5jRZM1ohOmOTfoIDUcXgAlNOmvXAudHJjtkzREl0E9ONSBbrM80lc/iBy7vj4mXTwgTZowCjT2FrmmOK2DXuvfkJOJeyl7Gv2Xi1O507HryvrL5rE22MVHJqKBMgkgNJvsJM2npD3oaDck9ohlCMdhzQ5Ne18ALgC+RKhsoiWvfvALJWswVVauu2yS1VIK3v26dfqIl0BQmUn2dnr3W2RnZrBeaTPuWWeYxMH6sRw2I3RusxKExptOqVatGt+l2W6al47pubW5rfX1Dtdqamq2OuSdenGNk4zmpTAXRBlcrBctQg0beafXUuOpYcZRJ52wyWK2iayxoMmprNGr7BC/FxC6pwXhmk5J6s6NOD7c33A3drc1119yXpAFOwKWt/WAE4w6IM3V62P1DqSVGhWzevHVtB63mApD6GnODqWB9EvZGnB69SGa6DJ2G8HHorawJ9u5ms6FGs257LtesUq76tFxJW2M44haKm0bVs32PZh00aB9MuZkS196KOTcec8dnwLq1Xt1+hUEBjTu6EZOh6cIqhZQ2qkVtr1e0vVHV7mZV9/Zq2igTbA79iXJiogT5sPHF3rKAfkFXzMTDAKGX1ssJYZxsuo4XsGGt9MhweINI70X2qonLck0tunR2h7wR58V2cCJYAW0LzBkyCO0cCTEUsUCPdYW5fpp4ECAIRZZfA2XTGmPL/TIal0S66JKhEKUcwcuAfz8FDHL/WHe80HO6666Z4UzJJQU0wVpAfpHRMDUxY6o8zJPZ0Jxfoe3SAEKbzBh8msmqj3XEZKrTelPnjYYu62iMB5ZnaBZ8uDkXy8FRN6nT00tdXtBYntvEfHt7V5PsUINkP+wFbgZBo2U8ZILFtJ1OPlRj/ALovjEdxrk7b+ZLTAvTWRp6DggnMxgHE2cPGWV0CQihn5NHG+98pDdaHb0wP3FQ6LW1F+Fm+78AhNFQbUU2YU3RazDNGhlMNBfq+gCs4pqI8U9+ZsUGxtJ+6OeBkl9kKuNnaaCgRkpojGGKE7KFpCOG0PP5AIS5BZPCPmU4M5egKU40l2Y1nGu+x/qQxHWdfq8AhObMymAggGv/jEHcGC6TGeXZ07OcjFNbOniKFgVL7tTPw33RryN+bQGOTRYcJr5vAMLoJ+C/vtEXsprGJ60/D3QvprEr2k77bPboX6eMRlDI9+LfRQ1hBIROA+UMcECIZtBqtoX2OLjELz5c/BluVmn0TWpSahD2FUtCQoPEJB/HXQeDeF6zS41nToe0Z5i/l5AuL+qByk3eNqwgNP0djE+sCbpmgDCrOZ4XmJ/1hlZHJmDJJFPqTOZ6dniss4umxUfduXVP77/3gbbKLeUzftbhIJrKVdQbJdXuS5etoS5bfV02emp3R8bc4wylztleI+atrK3NmibjnrF9Bj0YP3zUjEajvK4aM3300TM9fHSkF68u9OH79/WtX37bajCYUoevT9Vo9NXtzZTKlFQo1bSxs621zapqG0W9fP3EAGGlsGHRUwBB7g11XbVWMrNOms043BfLnMdlN7ri0mZoqIsJ4b+Ym3OgLVbPgmLRezHoeS+gbD4YHX8KsWarrXa9o1a9692qBLohCrw17W0fmB1zs9FX/bJr3WaCsOmHAQjzpYItlNPTM8vc2tu/rX/2X/1zfec737X8Mf6zaR6OlnOnIHJIpNNF047Ur66sI9/rtnV1ea6TkyO9PjrUt775DX3jG9/Qwc2bJu6G8sP7Jpes3fMQRzd0wYSmY9PBLz77mT7/7FNdXZ1pOh6a4UHGpoBMQp1G4MY6TtXgUINGZAWo8arjAxHymiiEoDDOvQhHv8PoHJDLtGBjfUP5QtGKdEwQKFAQDuRKeW1vreuD97+mX/vON/Xg/tu6sXfTAByTMCt8yYdkMmX9PA5VDCqwwQZ4UZQXtLd3Q18+eqJ/9+d/ocNXL604vH/3thWsX3z+M/VZxFM/5M1tzNwDPVSTsbIZJZhBBkHhGDowHZ3agYBVtlJoGIeq1KRvfvu+7tzdULHII+uOe57TQ94cRYpBwoWbnwPCIIQPSDruNUxkYlfZzUoASxT3PgFb5BZZU3mZQeQTztDt+4WA0IHcajdyKdD2DnRQ1Cz0emyoIRJq2QENtAtvCgab+5Wd9Ronf3EwLA9Wgk8nA58KenMBWgVh8WipfLLFtMrdZFlvbqxiOVthPbnTp69D10CEozzw8L1j6AVAxrQGrBu0ekEj4cIUL9RDQWCOakatC511o4+HmA0DHREQ+4HmdFWmXW7jzWdBVwUNkrOGzwDIwgCGe2M0z7SbygTVgv0KAYEOOBMaJjvcV58Ac+/Rj1Kw+5STvDo7CHJZ9edjDelqT0I0gp0WkQrn9vq+d1EY01QgtgJNATRtfq5TUpNJgttx3BxZaLpdSQO36BdpHhmLz2yrmbQB6DA9sedhNlMJB0kiHKYA4K5ttN4cAgC7btGyEsOEn9KfnwsYBJQCDne391SpYFfNc9zVYNzQ+cWxLq9O1OleaTztWfg5t83puaExYk0RX/sETJCBhE6BtUKu5YiMsmRCu3t8fwc/5+eXOj29MAMMC79Opw3k1dbonnL/ZNrDNllsza5FNhTzBa2vYXCDvpipBgXrWAmC3acJ01Fhs91o42bK/pSw/Q1NB0sF11goV7jiV8pFbW1u2poBTNHQMy3zmGkibsl0eAnCdk0IjouDdtPcGZ3OyjQuFmSeV9jrDI050u1gnMRzRKh8NA6i6+lOvrj44rB2dVU3YzOms1F/RbGCRXkqVTMtEXs9f3dkmaxZpTJOy55YHFPcC53+bPcguDOyVtM02HgmkT6Mh6YZgeBSLWW1UStpb3tD+9vrurlR1Fo5Z2H2hUxShTTAfqKUTQuho7uW0Lu73vxJmMU6E7iQuGbP4tLBemGEQ4lkMgNHsw7KrheBgZ8fdqnr2iX/w2hrEyhpbs240Mfz++jSar/3bxjMZgAq4buYRjIay7hpigFCC5EPtOcw3ff9P+6XEQCE77TYg6LTJT+ftQVV201XHAx6oypYmDntdeaTVZuwQs5Mz00eiY6Ha00upNnzmB4U6lZCYxyPk0wLpVavryY0MKQx/b5llw4AhQC6XM4mheN5UldX7aDNBZRBxS5pnJlpSCxNBso6JlbkuSadeRHjTgitx2Am5TEuvA9cR3MZKONITWjU0dhDfwwgxEmZT+jNYGovB80YAzq90euS6Gzpu66BQgMqrneLk3oy7RY3bKX5GddBWA4rJ537zqa5XtcmhAFwRKbNCn0xyjP8R72xFn8eGroOWRZN3Qjo/MtxAu3r1WOgwldsK6d+4NoscwgpkD1+Yql19IxkagxnCgWDUf/YITuQpqeR1iLlMzwh9qyH1W/RWwsd4Woio1Ok/SlZmrT4/Yk023/8iF7X78bPGCb/rJ2Fn8/SwGc5+QyRWtfm/i7Z+UUTwtVLvjohjIqR6KHgjfnrpjLRd8TWQ5hMRkBokqSgH7RosGCCZN8jNuf94y2eU9e80vDx/W9qDHZH5XgRQBPNYQZl8T2gGZIRkJCgI/ZFwLnAZJ4pMQZynOuDQdueoWIxrbVSTltkaFPn00AGH3AOzWZqj0Zq9Ae6aLQNN/CsHewd6P7de6oWmsqku+Y0PEsUlczVdHI11MlFX2dXgMGBGq2hgUF+PjnftWpJOxt5ra/BoCxoOGp7bJvV4TBM8jo7H+jVq5Y+/fRQrw9banVmevftXX3w3p6BNqQtxyfnOj1r6OwChlJZxdKatvf2VSF/sJjR4fFzXV6dq1beMDkEUUmcm2TnUq+YWWc3AEKbEJYsv9eGEyljvSrxr//dv5xzkfhDtyt2yoY3dx0MUjwxGaRYaDY7uri40gBEPeL2sjEBnnIqFWpar+2o3ezr8qKtZh3gRvAvuCevQr6oynrNitrjY8SPnjX2u7/3+/q1737PCgFeAApju9rh3LHCJ5eruGtiz4svqFujIXEXdV1cnOmdd97WO28/MKqGmSNgJZsmGy2nq0ZX9RaUIShNcP3JIYR++qU++ugfdHl+osmYGAWaEG63705qkQPulBaKG3PqwSkPAVSw+fdg9owtaOhnOAOyLM2OvsACQABKZwKqWs6+FxoYgCmZSKlMQmu1st5+cE/f/OWv6+233tbBzdvKpovBHt/zISfhMOVwmE58ckJ4NYAQsfudu/f0/PlL/eAH/16XF2dGg337wX0bTz98+JkuLxoGzqNjKsCfBcFkw97jYGCRHbw/nNHcQZWOP8U+sl4yy7oqlSf6lV99oHtvbalUYhMFJKOFQc8H1TC4jBJjELKMFk3IEEFhNOTQMYubsHfRvGNsE6dgZLLk/EeA4lMgp5wHGfHicPKG1j+ibQbixLXNjvaXE9N9i4/1R7TbjqYz8VQMZ6cFH79xsK1utIuGagC+1pOnxgPP22eMVFGmYa5B4j83+mEjCZo66AhQGcl7Mz0lQAnDen9jfhwF0k5E18H/DxtlusnmmhgmpR6D4puv2bAHDaLnVUH5XY31CKL7RTG2QocJRaYVGKYH8+kf+7tlHA4JPHerewsbD1SvKOS3hgT3OUHDwamp7CEuxYC+FZsVPsHGgTU2YYZs/FbwUOThwMs64UPNzBnXaJXY+qeY8EMbzFozZjhph+cZLSV6IrTAmIPgJsyUwVu+lrFqE3/iM/jazITXBgosQsFWrnUcyT3ifXlMTcveJ5OxTKZqJjQcRPSPLL6BDMoMphQlK9bZ03Z2drS+vm4mMuQedvqXFmmBU9hg1DRKqlHgLGg7BA9P+bcONJnkpgmupvgJMSZoIVlOgBmCaWmOMbU4PTnX2emFNRks6ymBPjtnE8J81l1v282WOmgA233bEyrlsu1LUF7IfszwIm0IJ9LhVPWWg8Fmhw4txg1M2kquvaZtFULfi5mk1qplM/7iOYEh0Wxi3NN1kG1NmaQy+YLSRNaYY/FQo17LMtyKRdyjk0qTeWjaKl9T7VZ/8ZqjaUcrgm7RtIkhDie4+UJ9bzRaRjO2jFjx4gREscI0cc0ab0xWL67O1Rt0lCtkleb7pGgMep4btvw8REybMfRiqskzy/uxLEj2TIAomsDp2CYphVxKlVJWeztb2t/e0E41p/VSTpV8LpjPpI36iy4LO39EIOgKLWPUXPOgQkhJvrQCCL1RZ+1zc/Q1s3abEC7D4mOm2aKIvlZsh9HRGwW4l9srU6LVUWmsehdToeX4yKdWS0Doc1WnhhpYgfVjQBCGBb96cH0s9H1KEUGob7H2XNr/iwA37NUWjcS+4FfEz46VEHuKbaOcok1aXo8xdH1oZ0yqub6TsaUq+hbsKukR74k1nEraRHCATn/E5Hiodr+r3hBQOLGAcAi+kBRwHW2bxhjHdfY1aZCUhhmfeGcCRRzJjJ+prqfEgt4AKWwLq3n9z2AE0GjLsubZ6kySQTOKyZyDCQ/ydmaGG584xTG6TS9AYRjA+F1dMUFh4h1d0sM0b8njuwYJr60QmyjEBmw8M+3f+/9wKUvgM6yYt/lU7f8/IIz12HLCvTSY8XlbNKyLbubUsS75scb+CiCM0RIx4D42gL1Z7iVB9JSIgHCxxuJE0L6f6wPROnvNsWwvm5rNQCNT3cBkCd/b9YVYZ62CtNVR7Kqh0xL02gX+/9h6r19L0+y8b+2cw4lVp0LnnumZ1lCUxyZN06QkWJAsmIYkU7YMCP63bDjAF77ynS8MCDBADSDLlhWYxDTT091VXenks3OOxu9Z6917V5NDHFZ11al99v6+733f9az1hKCxvk8ZjWahAHAY7PisM+6drwW/P/6sv9/EjnsX01HRYAF/UVftzJ6iJuJnJDquM7ES0WjjAwQyPyVD2+gM5FwUGNR78IGT8p135nzsRZzLRdtSOyRAGGYya1lpeCOdHbvAHoyvAHCtmBMgJHbBnzyXE7EP5rLuJg6ugTHH4KJYzlqrVrYT4pOKZYHC5cxlCKz33mRi3TENWprxnut71j6xx6fnVimPLJ+f22Kds+WmYkur2bdvuvbybc/uu3PrDZc2nvK5uc45w+G6Wa/aUYvMwoLA6Go1slxuKeYNjaNCoWrffH1jX/3iyn7xixvrdtgra/b5py374odHdnp2LFOkm9t7e/vu2l6/vTHLVKxUbtnp2YWYU8VywW7urq0/7Fqz3haGoxGKCSWAslhh/EcDfOwgsQrjinqEOp91ww1aAQh/V4CQ9bTTa2n7dZ46hyw3FOriAzqRTt+63YGVi2U7Pzlzc4cFtsiAxiL9aru/G9jdbd/mUzapvFVKDavXWwpC542Rn8eEcDCAkriwv/uf/3377d/+23Z8ciZqKkJN0AAPLHQqHqp640hLHpDTHz7YdDKQ2QLB0r1exx6fnyvo/fHjCxUzHpdBwVaSXSsZWQ8PXelVKLj5N29ef2f/9l//P3Z19cbm05Fej2VYKNR86onRRqmgws8724jHcQIsePC9CvucX3CMK7IVe3h40OQP4wMeQoxk6JRTKFNcaPKl4tmNPJZbwq3R+tXt+bMn9uknH9nFoyd2fvLYmo1jD49nJAd2QZSqyaC7/EF/fehAN6OLWJKD69u37+xf/3//RofJyfGRQDLdrbdvX9uLF9/Z69dvZRgDlYov9DnQzSg4mRLy/j3gGwciiuqiLeYcWeTOMakZW7W+sJ/+2qf20ScnVqlQYDHFcGtrLO8p+Hi9fCkd3skYwSeIafNwgbwfxt619M1LW0bo4nhQk4YuTUgE3qJ1pb9jewugk46x74PCdKIJlGjy5XRI6aBEK43DJECcb1Yp+D4Nt3zjU60UL7gHmPtN1nfd3f/z74RDryxfORZpUcqCPAAen4NJWdJEMjHjNRZy0nP7f76X8X/iKosmq65vQqp+GHP45ESp9WI1UTjoYib7wkRt9ryroMBF9zh1dPUe4lrHZQmh/94t1H+eX0NeU8XArvvnf67X3wnRHXRp0r3BuMOBI4V8WhduguN0WtH+Vh7XwKG+ZuPKUtDhJIk+yBkNXKzpbCTdK+YlTOFokiznWKivbSOdq/dzpSmUU2FkIi2dZuZTU6cjq/gX3cUp4SrJmHgFcwJwR5PLP7N38DGk0XOzYaJFnmBToJX3WCrWrVjgz0vW6/Xs9u7W6rWqhN3knLGuySMkhoLJoGWxiCajz+l2FHoUmUxG16ucAt8BMFmKXQAmBTINIyNoliiKkh0dH4nZAeilGdTt9q1arlsJ3VsGalrBGg0C3N3hbTgYSLc5nyys2UA7yJf/Pd0MFTWbjY3HCxtILzGzKYB3nbU8kSYALcCTTLdcI4FpwnmzZidtjGnaajwQhcL+qKgHKDsyJ8kpFiOPkRL0ewxdVjASoNoSmQIlHstsX5OHbqgY4EATzVhBII792U05fBqf6KZMJHFkLBWrkiBw/9Q9zresWHgkmnO3+2DfvPilXd9eOT0fyQLj7Mj6QvLgJkhm07GbiXgEUVHT3lLFu9HumOfuobnsmoxhOzlp29lxy84bFTtpVKxdr9pxrWLtatlqBbMSTRLYOoBCMQO8iBV44EFccH/DTijJBMP1U8B2S1NSYriYBvD5fV/1nXVvpZ+Kwn0hnYrOKOS1wfm+omJQsQKhs5IBT4DGg43XDX6Yksbep2I4cggTIMS6hY1QijwHhZoIBNtGa/AAfmiKEMXpezQ6GcKgHUw7fkxokrWJXmePKHc0YyjxNJyosFjLNI8UA+FUYD27q7nuOwYVohoSV5Gt22y5tuliahOyS5czFYwzmsSrtZxHyWAdjYh7mUmnOyQLlIpCbKG8/AOKZejz7qTOZ2ZPSdNC5WHq8/DMsCeiI8xHTAvAI/b2ACvSo0sfnvSoHr2TnIy9Ye2NV79MFOshggjtlyQMO0pmuH+myxbXT9ZCQctUM/HgrE5X/3D2p20iAMfuLNkFlTiQOPzf9//7+1MsQJvAbQIeEQKfgO/OiTgaj2pA6k1QY/lkn19FU5Yuzhsp7ggfpiQhE5HtnQxmEujm+gUrxi2ddB3l88trMV3JclZFNNPu8GcReMODNRy+wHs2i66nx9uk/wVmDIlGKmii5ogpqL98MJQO/A0EN0Mb6ayCPX12XxMd/qxDYJ5+Rhowx5pLzrO7Jo1fsyRXcPC8z0XeNYD4fp0DUPapazx2AoCUiMOpbpLBXUx70aJnaNYCNoUgmfyhcd3YEq8CbSxOt1Zkslph/Czi0tzzwhsi3C8agpxzSEa4x7wXGpdzyxY2VquWrAUgLGA6k5cLqdaNmY1mMAFm4lZTowI+yzQ7C0WrVGnwZG2TKdtgkrGHwdr+9KtL++XLO9FGF8jUDGZgSWwkeWFIe0qDx6xMVGthafVG3p49eyQ5BwZ3f/j7v7Q/+qMX9t2Lro1HsCmP7Ic/aNqXX7bt44+fa8p3c3dj371+Yy9evrH5gnvJMOfIqjiZVusanqF/Z3/hejDcoZlNLUD9TuYj9TTSGr6Hv0M/SA2yWS9sNumjIfxdjGA1apWeKOkh2AS3uHRllLXTgyLan4h2CNI/ah7ZxaPHcrMbDkYKsN6CmmdrTQc790MVQ4CkchHTgqbMHAgZxYGz3xtYp9sToPmd3/kH9nf+7t+zJ0+eizL00OmKekS3edBHt4JjHR1dHliC6h/kmsnBMp2MZMTQqDcUOP/s2TNlHWqj3RK07J1cOLjXt3c2lbYJ84GF3V5f2r/6f/+FXV6+svl0qOJFvaUM7pzeFW7UaxJfsiHRZQJhI4wAACAASURBVIbqCQBsH+GoyEbg4BDQWyo0FIFxeXlp19fXGvMyIdQhThEhcwLvgO7ompWs1RqAuSM7Ozmyk5Mjy2ewpi5bq3lix8fndnb+SB0CCs7ZYqIHm8/AxLPXIyDb9TPFUsXevn5nf/RHf2wfPH9mn3z8kT17+kQdyNuba7u6ubGb2zuB2sFwYL1uV5+F69ZqNVSQ393dWY/u/cidIzVJWcLF31o2P7d8cWz1xsp+7Td+YB9/cmKFIoYidGpxbnMKhGIgKNxzXuy7Ds05+R4lExvsbkK4p2pgm697wPRKE6hkquIL3QuZlIkT2YQBCNMWt6ceHWpTfFt0QLi3b4bbvqNUhjkDN9sBIffNi6k0PXTw9ZcpqGmD+8tFV2z38mJxShqvyHPDga8YFBX73tnzsGY/pPjZS5wvt9COmJ47ZU7bYhxGwjFqb3u33/UMbJhx3Xju9Ln8uXO6adiXS1vor0chITOLg4BoB92hH4qSQq+R6Kopr0jxFH4d03Xwe+CaPmUdCkz57qL8OB3qgAOaE6vQ7Pq0VEehQDMHNtcmwBZdXg5iAGG+KgCAkyDXhoPJASH5hkuFkRPwDp0Q0JEB1ER3VNEbAEImkgEKU0NAQbg0amiYhAYzOdTp34vaCkBiosmB7iJ2z0IEfNMtPrFK+djqNZpY5LIVrV47ljYZFsbV1aW9ePmNaBpMABB4AwiJlXA3wYUODTeU4Lr5pBcb7fWKL/R+TNqkTtTztFhTHKOhgHLLoZVTYwy6KI8AhjiT8czqlYaKTExMyiV+dtHoMbCvTkYjNfho6shZtNmweqNkhRyF5kxGL+vF2objuQ0nCxtOluqUrjkAKxXFWnijC4fShQqwYi5j542ytQG+1YobHS08c5NpG00QHEnJUc3mi+LGklvF2i9Apytg+Z+xSpXmiRv+ACQBrkgTAPxcDyaEACG+FwNGdfcBQxzEFSaMBU3gYbxUKk0rFWtWLBLtUbFSoW2l/BOBRZoPL159Y++u32rqO5lBD5rtfFoW0RTg+eYsJJ4D1gkglkNZrqrEXEhrRFFJ14mJ31wdWQKKzxt1O23WFFx/2vBfG4WMwutFGxX1z6mQAlTeCbUt7yOYAd65j70o9mkHhE6TTIYs6EZYa/u9M/aI90ryFOuQ9ggc/RIlL1HuI+ZCRWzWQ8i14UTTiNJWgJBiPIHPZCbDuSqvQGeSxITQ8xETgImJg7Z3b8Ds9tS0z+yAhLuMogdyAOmSDe0uEXbveDZs/fVzHKIsCwVbo0+Hvgbld0m8k0/NKfApKD2fCxoVZwDapIJl8keu0tusbLEFCM5tvJjZeM6v7E8wDrLKCWNK2OuNrDPfWg8HLInQIB1hUMQw17PAoL+p5oo4BejMNPFyxEdIs+aSEyQFMJcoKjVFFAiR2kQyFweFDi98GuaTQgeEzm7y2xV5BWIbh2yB5lvs7d7Mc1aPv6ngQxwybnbg8H1AsWtSxh7rACWaC/Fynp75PiD8Phjcg6Pdae4ASTWBr2tpemOyrAlT6OOcqeaMtWT0oik7oDDMNcK21o1MQiDsNEafcMZKiDMoZBICfwEC1TRFG+8RZZpYyTzLzyB/RB24eOETBkoBIpPrr9N3PaM2/YvU+Eif169Fcvj1useL4JAtJUAoGckhIAzKaELjWlJpjcSt3f/UfUM53bPUhKFdEwyvfdM8UXP9PH0PEIoyKu9QNUEECMP4zc1ag+KuqWjAx8TzVdScV+CYc6WZPiDGwx3cVUSmSvgdbDMKk89Rp7sFVzSZg3Egijh0cZyPA/SzB2V4FSLTcMHP6Wdl8aHQ2cBwpyJdLXmGsGxgEuSYVuL+slhZuVq2XLFsayvbXW9hr66G9vNvr+3VZd+22ZpZtiyzKeJnCrm8hi9Id4h8q1RyVq/nrVThfM3bk6enarxyBv3hH3xtf/LvX9rt9dwmY+qmhn32WdW+/HHTfvTlZ9Zq1+zu4VZ5v9+9fmuj4domU+q2gswzG42jMBOGysoewMBnIQYg5x8Z5kBqgCVDLDW7Ngwa8tZqNS2v/OmJZf6n//N3t9CS3FsiTUvomBEdQSExs+vre7t8d2vLBZukT6KYDp6fnNrbt5d2d/ugrivgccJm2B0rrL5YqHknf8vGRje2ZNPlwiMZlmvrdHp2dX1r/+h3/2v7L37nv7QPP/pEBytTLKaF548eRyD13GZ8IG1yG+sPHpTbxSGLZgZeLBQeKE4ff/yxAKEywLCdRkOQzdtoPLXLqxsVEnSXy6WC9XoP9i//75/Z5eV3Ml7B4Ytuz3KBmYxPWI6O23Z8fOSxAIuZdXtdaVrOzk50YaFWEnNRr7atVjmyV69e2YsXL+zrr78W6ALI6gYweTgY4ENrxS319FHDzi+O7NnTx5oY8H231/cK0mzWj+38/MKePf9Q/F86l6PJQLQmAAR6IAw8yFsEENLhfvXdG/vzP/8LaSp/8te+1LgaowP0lhQzyzXXvSPTmVevX+mBOT8/s48++lBFIIDw8vJKk0aor9DdssYEEfQ2sUJxas322n7zt7+0Tz5FE4RD41hC2UrJA3jRR/HwzVeT6FaGcU0KNwrHSoo+Dl6Pt4jO48ZpFG5AwsHFIbWnwaTuYdrrfBoVPgpxmqRD5pA2uv93h66d0IB9Mu7xDXQGnYLjk56IZwiB9mGnzbUHfuIlMXf6/j049H/BfxMFkaV4Xrt2hu4MoJCJn5y4RDuLaAY6XmFGRNwAkwKn0DolxeMnKBSTUF3cWtdMaWKHhtCPef3s0BAq6zAyNJOzV8p51PdlmPT7+/CTx2k4h6BwDwj3xQOduGRL7eCW/QSw6QUizyqAUMNRmauUwsBmqyk30QseLeB6Vr+ovIZ3WXG5TdQwrgXvigkPhykGVqwlNjboEDRL+B60czSgYDSgE8wVC3rAnMYaIdUCf2H6lKhXxHLInXUl+ggB1ipEoJlBCzIHgtPJWqZPTBFVePFecQwsFOy4/Ym1Go+tXj+yzJYOZdnarUdyK+Wev/zuhf35n/+JrdbQs9cCZUwYJ7OhcscUu1JcWyZH8TxzQykVi5hk5W29BBBmbD5zyi5df/YG6iCiQ1TEQj+URTrNooInpaxMAnuKy/WMa761UhkKrbtdzqdMV/EHN2s1yXCtW70GeOdzTmw5XckpF73gGMv92dYWFMLoIytVZblx/yl6KJpwFoUueVzKWi30f27UQASRaw2h7XYHQ7uD6bDaSD+LSylFMF1cinJAYb0JHVR2NHpmel0oumDxkpWKTVFApRvNznFUciAWQJ3njeeLe4Weq1k/0iFaKrm5UCHXtmLWGRntdsuu79/Z1d07u7x6a1fXl3Z5cyUNoZpJFDuREcr9n47n1u0PZNTDgyJKYA5qUEUurqUS+vqFzWdDFZHlYs4eNZt21mrYKTTaJuCwag0APJ9VFEKIiNw/z53XAw9teo7WlfIo0eRTc8q/ETAovdwGUEjDAxMGKNiRz5Yo8KkIO9gvVQoHS0K5dAIPPh30/QAQmDR8EUofgJATAoBIQeU6ysTC8ILYwZjn6bnmb2HbTKzpMMpyHOhFpu8xCUw61W43Ddp9XzJREdJyQBjTcu1cYqLQDON5dFdoGhTLUsk2WscFrQcm7bCb8jRVKfDFXACQ+V64WrL/5iyTO6K17/FGBbNVdm2j+cSGMzSGYRxjPM85BUb3e0O7GW3tbur5DzibLtZTm69m+pVJYRkH3XpDbCSAKc7AdPWLJcztAH9OCeWaFnAAT6BQ9FK0/lsr8szgVM3fq/lDli0T80OHXGfhuPFa0oD7Gcu2RW8unVnK4kxILsBbOkeleYt75IV/Ain7iZ83TxODZ99I1fmi0nwPJA/B4P51D4FmHAUyG3PzEpFcch7b9D5zyOM4PPeW84jzaU+7dqpyTAjVrPTmpJC6BiEBvJIzjqJe5HG5M0ECFPL+PZQ8q+xlN4mLRshOQxi6Wa2ztcCk5+Sm6WI0PwQGXSpxWDO4+Ut4LqTGy8H62KoREsA6WC2pzkiNbL3ee4RRWiD8rO9d34M94LBGSu9HCReSeAQ1+aA2SM8F98WfKxrVkUqgeDYHhEwJNSEkG5K1qmZscBbShD+TUbwLX8WsB87T6NCZzRAJPxHdP+4B9Q2AECOvrM0XPrgoV8js9oY/sgo/L2N/IOweaUSOM2Zi8zW075ktJjNbgglmC2UDkt1XQLtbgj1TlfnUFhnMcGizwcCKlbZlCw1bbIr29nZoP3/hYPCut7RG+5EVy3UZcimVILO1fvdBRnuFrBu4HZ0w6FpZvZG14+OatP8Yy/3Zn31nv/zFtY0GWZuMiFHK2Ucf5u2LH9Xsp//hX7PT87Z1+3d2dXNrl5c31ulM/esBqVvNjtrIQ2piIcyWQ/mNcH84h8qVsg1GfT2DzVbT5SUyoBvpvp2cnFijUbJqxSzzP/yzf7jNyvqYqVVJU4k1mhc2lxWhyFO7vena5WXH8rmmVavHdnb23OqVkhWzC3v96tJubjpyGMWXbzHf2KDHNJEJk9NI84bdO+YETcuVt7bN8mYItJ/ZcDCzv/f3f8f+1t/6OwI/1Au4bxIVUW/U5QDIpI2xcOqEEeRMWD2Hy2qJPo/XYmK4tk8+/VhaFYrE2RRaj7toUVABcPyLTLCldbv39md/+sf26uW3dn31TiYLOHwt5xTFbjDBe4AHLEofeoL5TEXD2fmZHAfR3vFwV4p1a9VORQe7f7i3d5fvZHfuYNC3QddDbuTwx4P35MkTe/y0YmePK9Zu1zhvVBj2OmMbDRdWzBNq2bZaHfS/0kicohcedDaP9gr6GFOjisGyvb3uWlf210P78Y++EP0UUwocQLlengnHRGpp3d6DClN0iKCxzz/7gZzRKJ4V8tzraBo6GI5sPDTRvJarvpWrSzs5y9lv/c2fSENo25EtVyNFW2BhyzUjCJSO3JLJc2r4aoN1ysuecsJm6f+dKJToOuQylfBI2tgiTHXXddwVN2xC3j3SFh9TSt/zE/0jfg2TkpTr5wAuohsiT1LTtqCH7Q7JlIEUlCs23RSRoImRgrgTN9+LGdcruDU3oE/ZYNAnFD7vbr7KpyyQLRZ8/tjcVf9BM5ahUmBxOrlB/3FdTpDHUoaYMpZ8gsq5T+fMt+nUIY7sH32WfWQGE7xAraHfDMOZXTcyJgC7g+Qv033kbqh8NAeqDgr2JhTO3on3FoZGogtjRyTqMgwFPl8crNG99OfkfYoO30vHTZmZ+hmY0+TU8WN9qnDfrEWhJloBjReTKBXWQX/V+w1DBg/a3n9GfzZw9UW76Y2GfRc0uQk7XdMzMEMHoc+OgU/emo0LazYeW6N+ZqXiiZWLJ3bUemrFQlN0dTTP1zfvrFjGLWwlN9H+5NruBi81qVMnH7e7DAcgf+/AUwY1S4x4aFr5e4CgwsQgZeKVIqZH05Ho7MsFOUQy2o/oVpN/RtEZuak8KOz3IjJlsqKxQjVBX4iuSRpiPu8S8Amtjl+Z8kFXpbObVTNCURuUWbAnoKQUi9bMF62sKcbGCtmNlfJbucwC4llHI4zKRjO764ys05/qv6Hl0EWtVvxAYz/nf9DaiSKZjKeeaypw5pEZmvhsiOMhG9Wz5eSyRnyNV8Rac8R+AAQ572QClGtYMX8uwF6r15yJMZ9Zf9AXq+L15aX1BiMbzxZisKAJK1VqWp9oxpFQoM0mf5HXrVbqMZ3JyHhIjrVMN+llZ81qSA7KRatXoItW7KhaseN61U4aVTvmDCpmdY22K/KqYIMsLLuaWwH6ONIF1g2GUaxRNV4chLLHYJBAN9pNPdMzkFjmaUoeGuTEUVOn33NAk7ZKj8KOKva+ucxuc+YBS7ox7VMxeQs3Rzc3YRUFPTQZyshsDPqrm23wRDp92xk6DkyjQR2MGvX/mbSK3cC99mZewiQcIu5KTf6xuxtSL3DNV6uxP3t5NH1FW6Ipin+/odYh7kbNOG9CeovPJ5pouPmI5KKqvOe80ug3a8vN2ibzmQ3GE18DQX1mbUzRyc4yNphlbbFe6nuB8j59wAjOPz37kOxkNm7IhaZWazDcypXFq5gDp/6KxYEJDRN0gImaVeicACgU/H7usHd6zbCIKDGfokh7mKNpBAOF4tonLv6ZE9EkmdKEPU/QeP1sTf+Lgt63jJ2eLLFXHKzFlDn2/ATUd5AkgYLoeeimpz/bhafzM5MuFTMs1rU3RjljU26vR2cVNVXVtI73JEdbP4uZmurcjs6pHODZq3gzAJACDdqi+i5qEusz7Zkf7MM7rWdMKqVUCF2kayrTVHW/dgJmJgLP7jx3tk40WXYxGN64SU0RRaxEE3PnMC5jq13FEBl+sT7D4MlZWd40Sq/lU+igDqtZEnfyEPwf0q0D/C9oiigPwhtD0imzT+yySP0+7PJF5dbteZtcRwYrmIbJ/BDn81jfvtek9+2XbqUMYKQJ0dBJIDjo6mLvxBTT9zcOLY/g0DlQKnnwvUxpAjgKzLpuNhnkbHMZmd5hNtm5G9qgN9EWxZl3fFK3xxdNOz2v2XROioLanbZeZGw53VixUbcNviTdlb16M7Bvvr23h97cxrOtNVpNuZSTSKNaCEM8NPKqP5gOYuJWs2o5Z/Vq0dqNupo4NKZefPPOXr24sX53YfMJw6i8nZ1k7Nmzsv3qT7+0Zx8+tkxpY/1xz26793Z715PBzPVVX7mEuQzgsqnIrsVyrHqIepx6gPMH1gPrhqEZT8Z8MbPpeKL9FClHo04EVdYy//3/9Y+22e1CgJAXwxZ5NfcAZWqI6WSmHI7r674VCgS8P7LTk+eWz6xtOb2zN6+u7Pa2b+ViSwJO6FSj4UghwXRrZO6QKYs+1WweW+0oa9kCGr6hwo8BMr/1W/+Z/dp/9JvWah+rg4C+hJEmBzrmMWRelSoEIzsoJGdrNCJTxOkdmDpcvXuj0OiPP/7Anjy90NRrPjEb9v1wp0hkw0TXgthyOOjZwz2ZhK/t9Xcv7bvvXlqzUbd6HRMGDvacNRp1aZGwWd8XiqD7uswg+oOeDUZ09aZWzFWsVTn2wMr5zLr9rrR0vvCZQvCZyRdbW73ZtGdPn2sq9/SDop09Kli5hlkIZhwYJWDbz0ONAQURDji84oI0U/FIxzOHHbUO4JKtVwUbDZb25rsbW87XmtB99unH9vTpY1tvsLbF6GYUne2iTCIm06F99+qFKKQUNJ9//mNRdmWEIfOcsfX6HU1EH+6n1u12bTi8sUp9bafnJfuN3/yxAGEuN7XVcmyLxVjUN4qv+XTuB6DcuYJjHh1C9iGnvrhuie4Zv2czRvdoRFVw8Cf6guO8OKz2jqBiV8YJthYgjM5U5FgFycQzmaQR8cljCkKnMHfg5pvjLqLC7dd2Yc2JYqqJXFCXOFwUj1AoqwMFKMdoI4Wwu27GzRNwvUPwC8jdqlvmVvsClDFp0GQSOrELSPRcU/iyaNXxpIDZBQq7GkYUxQCFFABOIYsDgENK1Nu4btER9S0ydIbRRfcLzcf1VrEcXw86wen7v99Z1NQxQJ9Tzf11Xa/h3ePdwb8X+uz/DJ0AjrGhyPBbmSgl3r0VIAxfsjg+bTFb2UbFHk0E/4LugOup1pl0I2tb4dDLxAgtMsWRThAHdAKE0hh4sHnSPmqCqngX77KLahuRHl6s+KR7r9PxI1eHr6hmbgYEPRQw2KgBMi6sVn1i7cYzy2ZrMkHBxRLKe6OdFyAcjh7spvetve38abjg7alWXFOeF88ipbkDjRjw5lo6og1ofLJ+CgIfuGumWIEA00G9lgOjisqV5dBfiTLlHVRRLinN9VwST8PzzeQhtEuJ7iVdiWtUIFH59d5qsodTKGZCWrJEFclluWTVXMVK0ketrFrcWK24NWRURSYbxaLNlxkbzzb2hkDe+5ENxkvLl8xaLTTYdZ9q5tmDzRkjM8+u9LUdk/2gSy8XaMvdXQ0DppR9mGz2NXHByTSaDzwPuQwT5lOxXJgmovvmOlLI3N537NW7S7u561qnP7YMLrUVJjtNW+AwO59KUpEMboq5stUqTdFa2bO53rhF1upl1xVu3XWVfRL79Eohb/Vi0c5aLXt83LZn58d23Chbk273YqqcvPVyarnV3EobqKtZW27NhlCtWTP5gnIbYd+ouQadimuBlgy34jDa2LMl3p8GpVXqDuNBYeRnbLyJ+R7bQs9LAgQJHCTfSLUB/Esbs+8BmtLp98ld1LWRanxEuHkxQ1GEg7nnmcrYKe6t781OlRc4097LmvPQeU1waJ7ANAEsAPgWHkVSZhK4XWs6C+0ZivQsV7CF9BdeTFJUigQbQClJOtaAwa1TDXn9fD72lRWGVewb0M6zamjhPgq9fCX6AatrI2bBdMnUAzMapoJoEUESef06ni1FlUb/TzMRcAgYZB2t194oQXfo+cfeTNDkXU0FJoimda/YtYznFxJh4UZfPjVMrsOsg5Lo3A6aobPRlESKk1PYfdyruLX7rNA9INQZcQAGg9XrACbOFwcvPs1NDuX8nWiVODeLbbKPPtifKYEqD17/kOKcg7KrZp7nZNNghVVEA85ZTFDqMeLBDT9AIdcms58i+vmt7qgADZ8GWQB7l2j+pZJVyhVbEvgt1pA3B1za4JNtUfJ3jCYnKbLvywQIF/ZkFKQpWDRYAkT5QZGmfjEFZ1AQ2X06Q4LWLI1iagCHft2dPZ0OHGEWHtMUzuNuGBfN7BTRddBoVsMPJ/EIfNe6Tud+1DVSCMc60JrLZG2WnduSz6Z9xJ1bRQv3LJ5wMocSH6BQBk9Mqyt6f0wJZ3KSRmfrsULuN+DnbvjpecOSvYImqKaJnjnpEhqf/rK36Myh+RLuzmoOq0kCB7SsvZG1CMrCCbdaANz7PQJHiMlQLNt4Snj9wi7fdu3hbiSWQKVSsGa7YJ98emzPP2ja7f1bm83nVquAS2q2WZUt3yjYfGP2+tXIXr3s26sXA4McAotALJZKThpFWJB8ybRILkym6CUkaJVi0arFktXKFcsgU5it7erNnd28u7d+ZywZBNKGWnll7WbGvvzrX9hHP3huRxcNW2YXNpwP7eb+wa5vHuzqsmP9Hvo/zpOazOsYACFHIjIKSQoGVTBtYOzQYGUYBssQE0nWKgZ5tSrmM1nL/I+/90+2uczCsuI706nz4A+QK4uHhdbtju3uFmom/122SuVUbmibWc/ub3vKxsjDn92STWU2D13Q8dGJzGSgjdJ9hULVaJLhA22xr5zC0XBuP/3pf2w/+ZX/wNrtE4VPU2xAgULP4ZsJhU7Vs9R0GLBp4go0t0G/aw8Pd/byBRkcN3b+6NSeXFzY8+dPLZep2HKRsavLS5tOfIIlN8LFwq4u39nN7bX1Oh3ldg16PQ8Kl/bDDVVq1erusGWDwBim2+uJwsX6Jgoi6bFyGMCjmWTjy2RshqnC0k0z6NIBDnEaxSmSsGjGtHw9fV62Rxdu/57JARimNgAQjnmoqwrVhfY6J99qOTPLwqZmI4MGwxLO23xmNhrM7PryXjl9FFEff/yRPX1yIZdCTRmgT8gMYWOlcl6OjHd3t3Z5dWVXV7f2wfNP7fHjZ9ZoHun9Az75HsBtpzu1m5sbe3f5reUKc2u2c/bjL5/Zhx+d2NExBejUFkvCw70Q4N6w+MQHl+ue5kde3HON40tZflhYZzF6KOqab1dTOeylbqUOBp1EkYXjc8YdB51N3pU2PtkC9rmuxDc8F4h7B9j1jUx2YlJ3EHK7o5DsFPj7rmmihO7ekw5Av/aYfMhFS3/pOTne4qJoRn8C3ZM/gquelZ6Notk74UE3iZxAOs+p8wk9mUVLQ0UOtgKEYVUdHa8EG9Qx1OUJCMbnZlPcXzb9NgFC/XE64A9/lWHLXwaEh6DwkIa7B4TeB9W1TYG+u8M9RpxqjDhMTNcR0JpKx2T/7dQd7wYIHqqr60YInvMmJCSwUmKSUkI3xgHumk9+vsDJEpDCIehdfb9GXPU9xczpK4kql+53Av4+flADOcAv/+UH82End/9BRbfKZK1RRb/Ysmrl2MqFE00Ja9Uz227L0mEPRwMbTwZWa6AL3dhw1LG7/mu76n7j9C/0okyVNdVCu+yfCaq7u7U5oOUQLJUcFDv692deRUN0xr3oDlpZRDcoq41OnAokdxH2DLm9HkuUNWngIhMPHWsed82YwkfxAcWfAzpRtzmoOZB5xjG+4jwoF2oS7heyK6sVmZBlPHuNDDaonGivlhm7vh/ZQ39mEw7EwtYqVcCoNwmgJbtbrVOs3fDHixCP0PFCcbnAWhwaDVNjBxLupRQTpGgOJVo0xQf763ZTU5HPfoVrmyaS2Zwmg9e3D3Z917GH/tA25JsVy1ZGp76l4OHZY42WBSxtU7DtOquGKEyLwbAn8xPkkWhhmTpBR5KJCfsA9OrtVlPC83bLnl+c2cVp286PGlYpZqwkGcPWCuu5FZfoQLi+a+sNBwIdRBtxoPOVTFI26ByZpC+dwuxOlIcLMi0xL8R9GufgOk0uVgEInQoWhksHkODwt2mhuJsfhVualrjlvqbLmu4BBCmu3dzAJQMU7nlbEQk1nmp6i+RDRhA0GgD+muAE+EsMBO307py3RWdMIamJDjpQtKkbBbxz5ixmAxWFrJNZpmBLGkIp3NuZxdqPpU9jn0Jzyf7Na+68nCN/eE0zymmJfFaaNVDLVahSE+BOvIJSPbXpcmOT5cYzNukYkqcMeK9UFNuy3OATxPevbRaRWGiq5XJOjE+ABb+eaKc9C49mjeiKimty3SO/J0bRjZR8Ig2AwFlRdPc88hkKTQwraDJ7Mc+/iz5ksoFx8mTSp6XpXWrl7bp8+738Lzcb9k0znTXRFHZPgvf19+mQ8ufTW5jvUyhhFe2zhDXt14TT86EBhD7pI0cNQMi0nPDyjBUlN3FDE/ZE3WU1AP1Lz4n8JNIeAt3Z98A9IOT9u7pN90CUSN9TnbbpZ5WiqILNpImzptWpxETwfAAAIABJREFU9omz0cNZd1KTLNr3vNM4BYBCN+vXIF1oX38eVeWTcxhzDCj0XhOriDUudBVMINU2cXUVkeaNS13m/UsHPdj/QGdsTMrVQM9lbLklb48axg2j3GwxzkEZxcRaT9uLmCn82wQINzJjQgYAMHQTmSQJSvfbzZ1SP+lwqsrl5jlN91EYkXcaNF+uR45sTi2Osi02W7EnGCoQ51Ijw1dN0Mir5t4WSzYcb+22M7ertz3r3E8U5k4Wb7mytSdP6/bocdl6g2vd5/OTp1Yqti2bqdoiu7LeeGLfftOxt69Hdn2JfpzzumR1DNgq0FKRZgGCeT4dKxRrDGIYepS8/pULMl5tDODW1n8YCQyiSd+uYIhUbLseWjYzsY8+e27PP31iTz55ZLWjsuUrWeuPGNiMZPQ56C1sPNjYbBLO6IqdwsAGZibZy/hVsIf6HgfjhCgvZZpmkDG4NIPGR+Z//uf/dJvPAXFX2pRxKVOXOLqFXOjxBEfLud3dA+DYdBqWXW0ts5jZzdWDPTxgIOMW756r4UXN2dm5nNc4LIslRpp1y2dxJR0rU4MPv1pl7Kc//XX78id/wxpNKDtQNGsCVNP5RMJOMrGyuZK6rqPR0G3NtxuFQfd70CTvBfC63Y4cc9D8PXlyYfWq01i/+uor6eZqVfLHMhonX16+s07nwfVp6kb4dIBf4RLTLSrLBt0pCDiNAuqurq99WjYioBmnnpIoTTJ3WK4jxyyvDSgBQWhF0EdZCqVyWWHRHHqIPU/PCnZyUrTWEcY1G1nn9gHKI/KMqmabkiYdgEsAMoYJdAB9g3N9F0Y5RIJ0HnoCHphpXFw8trOzU3HdNf0STiKvyQEhBymT0sura3vz+tIePXpu5+dP7fT0sYA3U1d0URzoo/FSmsMXL7/Cy9HK1Yw9++DInj5t2cVFw0plXpdJZNBZKc4lwA8ajlC8F5ZqluwAoRcFLI40IdyuyTPEjjNNBaO8SAXvzjg76ff2uVxOTw2xuAChU0Sc6uAUSjeKcVCYtrK9B9++aEp6CzduiKlaohbKdIaCxekl7GVsOTr4UlyGChU2Aw4KdrWMZdB/JaOSmM7sClPRkpxGwU6hRbtgwlwghdMLWn0FYSvCb3V4BC93Z/gHmBL4Dx1BOAIm1YeTafes3FQQUQQlbUI65P8qzUH6OzeA8WJRtFAVa/6lI+agCHUTiihERR32DXGf2BS6CeVJ+b11MMj3uq5Fv98IuggQko0HpTG5T6o5sKY7B4Da2nzBdaQDv9XE2mkv3qn2DmcoWlQXH9jWHxz0GpwmaosaEUGFcjQVdFI/4PSesxmrldDOVRSVk8vULZetW7nUVue/L0A4EvOhWsd8xLOB+uN7609ud3sKLmC8pmYrmng47cZNkIqWi254qWqWKzpIhcLqQcCu49QewbUDUDAlKDFNQiuFfS1Ud95yzmmfG6eteR0Sz5kKzpQfh0EMk71EZ3Mrb3VAdR0oAlyPQ8eewhZjKqZ5BRxWyZHkgC5xfch7dcMZWBvsb4tVVmCwP8bMh7wp9JBuOkNxr2ZLlsYgWW7QBQELmHl4Riz0VOgx5LNiuuDT870Nv4odgCNFOUVj5GH5dJdpsr8uF4A9WiZmubymOx0MQvpDZS5uKHYKxFGUjaAIXKzbrXNrNk7UACC3En0pOkfOifuHGxtNujZfDFwLi04XWhF7SIA2xr21YlHGO6ftpp20anbcrMmAhi/c8OroKDNQkt04pNO5s9mUCKGVNao1a9Zr3vRSHA8bkzY7txSX59SOLxAg0GnSqamTgGGiVR8CQqd/71fvwS65W9F6agKw+34aGkBRuD1ywnVU6RxI0gGnKHOfoQET6o60BD8C2BQ8P9QjnMPcUxWAaPmioAIMYhSBQMEjOpx6yvZXq1Q1QZvPRwptB/xMtzlbqcZBP7c/F3YNMrUWaYy5RltHbNTQKkp53sK8hM9Lgcr+Qvdkq6B3Mk9xDJ7YdLW0CTb2A9eYMt3NlyuiG6uZsM0IDKpYXqxsNJ4oi5lpOMBFjscqZB1giXAXzuZynGY6rga5T64KeSaZTFhpltH4WtmCczyC1WkIs+8RE+T7X2gVdxjNP6k/GbF97xxK981GxxQxIY4J4O7pSGYvAj4HJ46amc64OPyfnx8HFMZgmuw0dZKUBChKVEVAP7quBWyBmV6O55xim7gZp9jSNvOpIF+APgEZ1QF+Djgg9FpATWPl9MYzpsGAX0tta1pDbixDTZTc0RO7BImBPq80+154OwU5WD/hg6CpXHwe+RUobmnfYIzj1Kmu8SX8Q83ExDjDYGKpGibt1VoLWuepMetmabv/JapvOpQT2Ay/gUTT3U3jpT33M229gpqPqZ2zaWQyGEA6/Qwf1PgeIfqoDCHKiiJCrqGmRzBI+DdcRW8OOJjWZ+W84pGE4h/TSTUDlYaQgPtqV7elG+DDNweh23zR5msAoe/7rPcKgJCmh9aRG2Nl82UbTc3uu2u7fNO1h1sHhGKO5NZ2clKw9nHOJtN7K5fzCqWvVdqWy1atO+7b1X3Hvv7q1m6u59bv4kINNbNqjXZFzJbVFjdTmGBrG45gJ26tUkcDD2PGI594lpbzhW0Wa/ljLaZrm0+WktGtFxAN0P2PbbuZWPusYedPj+3pJ4/t+HHTmsc1my7m2lOmk6UDwYlZvzuxQY/M3WkkBZCDWBFVtVaFRQJrwLNMmRK6ZMTvtcy9yDj9X/75f7ctFldu0DKe++aLLbuMEpzSw4FJZvzlFZETFBIVy61yVlxm7eWLN/b2zZ2tViyoijqnrXbLjo7adnQMxbTmYtJsUV/T/oN1b2/t5YtX6q4Sq/Abv/k37a//jZ9qbN86OlJ0BBNCAKE7xBUlGL+6vBa1Uw/q2m3SySVkU2D8SQENwMNKFTtXYhfoEv7B7/+BNH1FQrJjtP5wT0jz1JpN4jCgitZtNoGegyEF3X1c6Dx/TF1jQOp8bq9fv9ZU7ebuViYsMq+o1UTh2K4W4Qbp3TjeD3mDaFHk2klERaVq7aMjbVos+Ep5ZdVqVkY1dFERena5qUPuBRNNqB5kl/hUsFB27Q2OfMkVdjQgP2wosMwiA8ziusqkkM8MOKcTX65mrVwlL4vAW+hqGQHzV9+9taP2Yzs9fWJPn3ygwm44BvB655364u7+1r759itNMKHotY/LdnZeEyhsH+Wt2kAjeWPL1cAq0F8zXuQlrZiKAm2YdCXdoUvGF5SkRFzIdZMpK9Nq7+bp4Akjh/32dhiEvBuK6ODcUR0TMhJ1MWgaqXRJAu411BrfREXVSDrBZNccNNVEmfKiyMEPGwvPLuDD31cAAqHuMMjJUVRwiDv90E3xnMLIlzbXyPvEcIXNg/XGZAiaW6LdUBgxsd8DQj+IHegmreUOJTp9h4MLyiPgJWpBpVgkXYb0e76BozlKHTnNWdNh9T3a6K4BmDrHuw5yTGsplsIg4vuCdt3Hv2JE4eYF/ml8ehnuhQEI92AwZZltrJgFTKAFw60UQMEzygbq+gQmVqt1Rvo2jMG4T3M0PdLmRP5idBf3IDbR2tjzosvOsxERHrsJoWjOyUktqMYUDaH3cRMXs3J2Hu8RmiCFbEEsieUqI0AoDdxkItMRaMI0tpYRsl2gAQa4KfJ3bm5EAbAg7w6jKyiOACNsrYtly1dXli06DVngSaDQXWsdEHqBI1fbMlN4nJ8zlgnXVxobS8CVpnoOnhWEngCATEHSAbu2Ug6zGIyyPE8tlY6AKKJD2MOXKm5H1nnoyt3ZilAwC9LFAQarJdp06NYpYvmM7tDYHzFZ4Rlkb8paqQzbhG4mhi7+uQmVF2ihE6wup68b2WdXKqHVowhxKQETEiYJFBxqVEKxLOKcWpBph16LYiIDjY5r6Lmd0quouF/bGJoqeZVMlVi3MR3iHMzmGvb0ySd2dvJcFGEieob9hXV6PXvo0iy9sbv7t3Z3/0ZGKhn2hRL7Iw5QBM67rtonGhnlPPJFPX92cmyPz07tg6cX9vi4aWc1NJkYx6zs4eadDQCFg55VMUColK2EhXoBwyaeD6fPrdaciQDk/X7qU3Fv/O51Sr4OfR+kqNkHfe/2mYN5/n5v3hf9auIpUzKZgLmRi/Kt0r4YjSyan2kfy2coPNeijLobeVP5n5j2zOfe+GQaLp0Y5nHHx1pnK3LHYMxkcK2FlbKwpYod9vOM1cnEFLNnoiYB0+7JEr13PAe4eEpL7Hsqk1XFFOj9eiNF5luAPfLRgoEg0L1jqfjvFbmCgykgD23pdGKzzcKm65k9dLvK3GSd8X2FUjWobVsBQqjWc8WxzMUgSRRg2CY8Jw4yF6G3dtdoJjZ6hmMKpaI3j06Smi1v1RITHcAOE0dvDK3ZEDesOQfEfG720QRaBOp3Ex/fN9I2EE9HHAP+mXdT5R2pI5n/7FIIdzILrp1TvPeNwUO2yb4hsac0ezOSiazrRmF00IBiW8NADzkTewDXgGYQhS8uis7IodCGguznCiCGxhrg26MQXAPtfVPOEGqiovJDEaBwjVQ3FRlI0ETyfNHUwpSLMN9T9InZeIrRn2dFptxYziSdsTvzN5oZERWi+i+FvPv18kmgG8slDRoxaymrT3pS/m7pWc8J8yVA6J2fMEo7AITeJPf/25m5pDN2N4nkDE2Tu0Qfz9h2NrQsdS2xUNovoUmHNIDygyYb1GztmaHjhzWSK6m64zyRuYzOFmIkPOor0VMFhiXDWPmaoOLNEbUCo8S1o/SpGVbBOHGfAHdKF3jGRRrWChK3XCEAoYN29ggamBiMcw8AqOz1mXzZpvO8DYZZe/O6Y7dXQ8tuq9JHUpPWqgApPuPAmq2y/eCzz6xRb4lW+voKl88r++or2IUbWy1qVq42JSFotsuSw2Hq4jKVrQ0GUz17O3dPsRB9QDIdAfiQTOWVLMBksNcZCodxlvsAZW2b3NKq7aJdfHBqp0/adnzeDHYiDZ2SnMwzm6J17/r2cNez+87QhsOJ2H0kIOB5ctTGzTRr8wVGj266Rv3B5NCdhaPG+l9/759u83mndCxmTKVAsHwTUx/zYN5swTaZgnU6MxuOKA5KlpnnLTvN2Vc/f2mvvruybJagxIbV6hiunNrJ2bGmajgNikeMK91kYaO7Oxt1enL7BFUfH5/Zk2cf2PHZuTY9QOQPv/iBVWoVyxedBqTFmi3Z/d29vX37VnQeOiRQHvs9wBZAKD3wrn/kexBfr5cz++qXX9vd7Z13F0M4z8HPRsK0DmDHxE70o0xOwY6FHAWCT/nQFLmL4cxubm8Vy4Azov/bpn4WHbligUPOC2RopSrkFm48QAFIwczPxNqW4psHHLouGx6fEyMRwC1W+bMZBQzZbD4dlasWU7YI8pMUX/QQk9PqHLMZUWxxwHL9J1MpHjYKNYA5oZiVGqCUqWZRYJvYj8vLO2u3HtvpyRN7+vQjbSr9YV8HCa/PMwCoff36lbSbUFfrjaI1WwVrtwt28axhzz5o2mR2a+stxjOu+FosvXPENkX3gQeRDVPdO7U2gzIqUxneZ8Hy26WY4mnr9V93WvMDYJHs0BOhZm+THiO9oGLsjVZ2HbNo+boTZmTnpUDXFElxqMiL6lh0Ig5oTVTcnZJnTTRhGQex+blZAvxGxe3xDFKQLUn0dhq2AGHYByYHTigG3E+mhABCp41woDPRFuQMXd0eEOrzxKktsKrxId+3tQwdS+91pznhQXRGgBlp9Pabs/fGD+zffVi0KwL020MqUUREcECn7ME0QTv0OPurwKBeVIeWv+edhX78wF2Asg4ud2pjYVUACtG15eBnwsbzxLpwQMhBC8jJ2HKF7gi36I1NCArb6SP8ueTKeBeWteU5VYkGpGKJw+6ASrcrgtVASNpTPzx3XwBC4lmkNcFh0mMqoBXChhiPiUvANZmsRBgLORk2cRAx6aRplF5L10UTj+iQit6YijHXe+UrG8sWOVRpUPj3SlOzdNqoqMa5nANC5fNRSEJ2dv3seuNTCgDhjEJJh21qrqTVFwcsGp7oFu8ya2OSXy45o6JUKmvfpBHW7XRluLEp1kRtLOVMYLBa4uejX6I5hEzB19RwvLDpnMkMFBxc4VKzgVvv+iOe2GQKxc/hf66R8lwlOvocpBQOxAQtFzO5RYvaH255eu+8niJEvGDRlEdOma5J5Pc0aXh2aCjgFABQxWwF6hPuzmRFNeqP7cmTT+2o/cTy2abZBo1GUVNgQPFsPrR3V9/aL7/59wKEucLGCjWsy/Pu7sh+I2CoRaQJOBND9Ia1cknO08ftlp20mnbeqivHsF2vmM1HtpkObD0eWG69tDyNNrIcYbMUKwJOev62cxW4vqEmd8VElY5fD/gCAoR6LuJ6RxHsWRKuSd1PAGMSmNpiQQncrSexWLzZ4jEgznJIe5vyBwEoO00Sf09MS8G63ZE8BtAKYp6EOVS/zzmfles2jJpKmQN9qa8M8Sxbpst0wL1xQjNYFCmkFgHyFjIeCl1SMEfcVCb21ficHijuZy5FpChwTtDcM2Ldz8Jp5TRo8+QVMnGnIbG0dX5jyyzmdT3VCzxnrkvO22g2t/F8IRO3JQUxpMNYezLIwOSkVPTXM7Mx3z/FvIKpODeTfcLdkl33y1kUQAatEE1fGmVEVECZw74fx5SgiaVokOhx7sDffjLoE1zf81P24B4e0sBzI6K9MYgbi0TuZHpukt6Y2ioYFf6S/uI+NQy4Ek3YNB1U8w1ASPyOQKdHyxC/M5tCx0OKQ/1E8widLkZY0PB55GjCUg+5gyhNpSmu7JNFOF+yl/KiZEPTgMMdvaK6jb3C8+M8Fio1DDShjgmi6pXIBuZIF309zJS8meDsJwlaElWaZ1DngjulAtAxxUl0UdWnoro71ZTr4w7r0XaOs5cBjTKUUy/m4CbqDAxKpy/6iDpTYzy2gYMJ4e57VBs7GPXGZrjQLsaWJUuVqbziG7yBKFaU9kq/Rm4otpLJ4ow9M1OIGAneZ8gKVHf53rqbzQcgpC5c0sx125r4YtLrv3fPHqdHq2nDRDFqYqihXNRNrmi0P7Digzmg6CLVB/4ci1sEqM2WbLrI22Bk9uZVx+5uxlbINi2XAVwB2JiekaPbs1arbD/64aeKhwAQ/+KX39ovv35jr77rRjxEyyq1ptUadWsf18zySxtOO9EnzamOp/kg2YsWF5pyj92aTScedVGpWK1Slwvs7dW9dTs9Gw7wYIFpmbd1ZmnVlgPCk8dNa5+Qbe6NAhqA0tiu89Z76FvnfmCd/lxslsl4oiapIqTaRC0xWJqpYcEAq1oPF2y8POK5zvxvv/ffbrE6pyDCnQu+Np+GkSLQnIOZrhaOfZMZ9AsO5LytRznb9HL28794Ya9fXVuleiQ3zEbryM4eOSAU6AlND8Yld7cdG1zd2Wo8Vdh6++jYjo9P1TXgkO0PB3Z8emK/8qu/Yo8en1v7uKXFwQOHWL9PoPPtnTXqTR0kgMO721vrdLuiQdDN2WmC2ERHCC7vBAY5oPk36sAIMFakuwDUyY0nrMkBT7VSQ10opnrjyUhW0GzZ8G4Ho1GYgmT1b5kQ8v4QZTYbUJZwNF17vhpdeAViLnf0BhaNNO0Kvl7Yej619WIusJj47NIKrT1AGwc9sq0ERrbe+eb7RB0DrBXovvD+MMLxCAdFc3SHNhrgIpSzUqEqLWe1hnA0J/MXBK5ETgxGE/GQ283HdnL8xC4uPlSBPhj0ZK7DwoLaRo7JzfWdqLeDwUCjdNljFxb28Wen9uOfPLWNdc1yTBZdUwEg1IYvQIiGkU49IBjaqNteyWUOQBhAqEBnJ2VvRQ/Zm1le8CfWw3s26btJouOjXeEeFsS7bCVx7mO6xpHKZi/6cejPxIkPakm4Ym4OwGDaPKH6uByAkE+fbHKo0VlmKiHrZTajYsp7YQKfs8zKaWnu9uYdeBobaIF4VhwQ0nl0cwDWz3oJIDzMRzoEhHF8hxGOg0IHhGzi+iy6bqFP2B3wYdgSmkQP4/UQZp8O7bu4OzgYlUH6u900liNPw1+/hukwd4v+pP+MKxevq3uoD68W4w4U+s3zz65iQSYZodsIQAgdE5qoO396vIHAYoToMm3imQcMQj10QLi16cKdT921Lx2SKVaEQ8YbFp5r5SdtKZ+3kjILD+3W39dNpC75zhUQs4cCmUbeHHLwgvU/kQxMvNw4AikkJiYUf/M5OilT+Hq6NP7Eh5FNXCphhWhESIsB5avE1IHLRRMPfQDFsxcaFAZuIoGNtne6nTaZsZJo3U53A/BIx4QpTHRx98Weg0IVQ+uFZdcYO7ihBh/Iiw/zuJkimgWmokzvFtonhlh6l6qWAajkzSrFrGg8Mrah2AuLej7PaAINjOfP1yVnN4Uxmi0KCT4bDTYabR7T4g6iMtRR45DPp5Q8v5cAwcRMCIqvT7F4ZpOWmKmBG48BLDkX6PqznpnW6HpjcV6qSicyXa60Z949dK1Zx2DtQ7t4/LHVa+fKay3m28qgpFhlf8/kV/by9c/t9//wX5pl5pYvb63SrO6yEdHOMB1bzohDoojlv70Tzt8xsaFoQM9OLuRHTx/bB49O7bRWtDq0W0xnJiNbTcYah9PAKJdqTkXTIlrI1dtX9D5CYrd/CgzuJ73+/HljJU0VPTvtEBDy366vS7opQZTddMOz35wqGns8e1sUmQqAp7CDLoWOTVl7nN9lW8xwNsfs4V4O5LCOoEUN+mO7urzRM/D55z+05x88svMnLZmr5QprK5TIvXU2hmhpZLHqOeVeUyLSYFWK6U42IBdM/lkYfClzLBw92cN5fjinBWWIz1IzL/Yu38QCIrONMTn2L2hp4qaUGM1vbUAsyRStUUQkbbfWGQyth4M3hjQ8kPq3/Bz3caBGwY18i31/JmPD6cwGSEMmTBGpH3gvSD88b833wnAUhYmkfTJvZfSGeYrcAEnsczQctDbCZTOKQTfxAqDFZIvPoPqde5f0697AY9rCGkm6S12NHU3UpSE6w4I14nTVxEzxp1H/LQ3cQU7uwRmSwGU2vwjaM5+VWJWCaIi4wbPXKQaiiPYXaQ8AD2lBAEJFHJBRCxicS6aEMddqxTmJ3hAzLgrjqvSrgHYZTXE/BEXQcNNgoz52xoUclGlwKTYKQORuxmJKyrQUllAyOuM6Y4YEdXDhwACQksvYCp8J6oVoQsvwKxhpvCYmSfsGinexfTLNtNrZI7sBX2j0HRB6gzbw4C5O5vuAMAHN96mi7sjs+3/WCuup5VnHqlc4z6LpqjVBDIubzFC/MBknGH2yXNtY+YAuyWB4kezhNCV2iOctbn+zEULPc5XTHkiBhb5bdzyYHaxPsRuhhmtSiAEc+yQ6R9J2irbM5/SlEHaaJNLA+7XYWkHNRlxCJ3OGHmt7+6Zr97dTK+ePrZBD0kZ0y9TWKzJ5u9ZqFOxHX3xirSZ/l7U//MOf289/8cpurie2WnLmHVu5Wrd6s2anj5q2zS2sM7iJOpXBTNZWSFekdSUHcWu1GmcM07qpmpgMlcASgLt3r9/ZzfWtPdx3BEAxLrT82mqtij358MyOzmpWb2McA1NzLdxD9AZdo0F3YP3e2IYT2HoL6dhhVwI4m01kK6wdwL2zq6jrGWTRsODZk7zgf//Zf7NdrOigsQmR5eR21ck2H4G1ikxGstuiLVd5m023Nn7Y2PhqY1dXgK6ptdsX1mqfWrN1ZCUiKdSpYWPcqgt2fXNnb99c2uD6QQGP0EIJj2bTJpQYK/N8qWjHJ8f27PlTO3t0Zqdnp3Z8cqQPNRlOrdftazpXq9bUIXj7+o0y826ubxxN5+iCl7QAWLyj4YONRg/hapQKB0Lfi1ap1axSraqA4SFlcYkKhdh4ttHFRAPCTQONA+RSsUwXnH9bLFb0/jklmo2KPTpv6N+zKNH1eSGYDzOcjNwFiargZrrr4db6OKYOmLpxYLHJ4Gpa9tgPaUDy0rR4R95sMBwKXKp7hYNSgc17Zrn8ysoVFu3KloupXV3eCoAv51hTk3nYlri0VMmLWoELESCUTRJ6arPxSLRRdIRY9ssQJ2hslXpBBQrOsPd3HdcqZgH7U5stevbxpyf2k1/90I5OzSp1urTupopZgzYWFmt0vflVVDFoHQp5dcGvzDTojKHREGXUu1s77HAA+pxeEoeIeBxpyadJYhTtiZ8elvtpqiPYkaywNSFMsQgpe9BpK0HkiO1k3x3dMjGHPrRaecMC17NciPjRZlFCiG7tAne5km4Klrequ4yu0kHsEzfXvrgDpA5jau2tF1RZcjRjA/UGUwKE3vHfgeRo5+pwZQuOzqLKOIWmHx4QDpylLYlD2gHh3qo6geo9INx/fsd1oSsSrvciRj8lDnSn4QaQj396CCZVSLrlWKo6Ahimz+cFqAPCBNJwDctZmSaVqDfuAue6Ds86ovvPJG6xhLrFYY4JB/ulT3Gl70h5VsKi7tjq75dnlqmAU4jJQypKN3HweVM9eCCmT6DQD3OKpJjkhyOnwBQmETuAyLNC968iGgoGLBJ0Z6H3OR3Ir12YedBB2ulD3LEYiii/sqHTRXRKnRcvMAymU9cuJLaEgyaMOTgkN1bEbEqaD7MFTTtpL5zSI/OdNCnzCljXA905Qb6JesQ54W6CznxQQLM0MW77D52LRt+yWKU617qH3gONB1MyZalpOuT6UaiZFHqAZ94bDRY69+xH/AFU1Ml0KkDoroL+2SnOWH+8VahGFKmpWy/FSnT2/dl0u3LpiDVxderpYNxXcUdHleYg61qNN92HrBXKVcsWSjZbLK03HNvdfUcRTJx7p8dPBQLXi6LVamd21CLk3o1JAIQvvvsL+7e//y+UKZkvbqzaIM6oas1GU8uLSQGUf7m+bTAOcRoyGhOiCCbjsSa4FFhPzk7sg/NT+/Ti1D44admjRsUy04ktRwNbjCcgfF0zNXWlbUOQ4qYLek7DpGeXLaqpa4QvuVBvAAAgAElEQVS6pz1VkwA/b3bjMEChpmb+lTSC/quXfbAtKCr0bwQEfA9jL+NC+k7tTQ9dV2zo5QUGDZzipCJDtYe7gb148U7xS4V8zRbzrU3Gc3vz5p0m7BcXT+3Tzz+wL37yodgo5apZo0XTgx/gTViPu3TwJyt7Bc3zZ2EUkxwfZcy2/z8V9B4d6BRBUe1pLrF+0/VwkKu/39GL3fpKGXxCBjnLyAaUOAmKQbryobs19Es96/T61idWi71aYFAuTt6PYv3lC7bOoH40m0BdXqz164L4mRVFuO91jlMA/egtZXQqEAggrEKlLruzODRkj+EgdmuhfOLUWPJIo/gKEJhMf1wvx9TIG5k7QKh9IiX4JSp9PAth1u3Om8FWSCd6ojAmd2/VCPEPdudHZFnKXXUezxtgBVMO/CrQHqOvdu0oTQs5Kkrj7Jm6WZxtoRvSEJQ7MQASgEAcGnUiGmDq2nBAlXN403L5qp5T9htozMR4DYcj5bQqZJwmlGQ4UHadAoi+eq8rdHaQ6jOBP5oeHntSLKPldj23bReSaukaJc2z1o076aZpohqSWlZpNl/Ue5ZZWnylTrhAm/T86bwP0O3jqainDvSFCZin6aBcbQMQZrJW2MwtSxNBr+lac2Un8gWT8ED2ImdNhh+bjU23+F8nI8DkMOsaZ2Qq2g/44tASM4I9OePZoPO5LWcLffHneOnjQO+mLAxJ/HqoYb5Z2nw6lJnTmozRcsk2pQIkA49uknY5/CKgZWZLon/jZH3/MLIrZHCduZVLZ1YqNF3asZwpl3wyurd6lUi2D+yoVdNZ++/+zc/tq5+/s+GQa098UctK6PSaVXv6wallCyu7616J7ShGgBVF8Z0PoY4yKFlbrVGzQsmNHcFKTO/w+6Dpd3t9IyZk96Fj0ylr1axcK1r7tGlPPjy3xlFZiQRuKolOMifvksV0btPRVM/rBvObhUmTTQONNQCGkr5YDeuMACk5xDRP2BN5XqGPZv6Pn/3j7QzUYFkBHAJS6YYgfufNcyhrSqINqmrrTd4Gg4X1b5bWe7uy0ZBubU6Uw/bRuQLlKaiWm4UonxTDTNUuL68VYr8cTiy3ydjp6Zm0HDpL6FqTV9Vqq3NK56l91BYgfPL0iWhI3Ye+Pdw/2EPnIWyT1/pvxqv93kCAkA1XrnWrlU1GaAuHClTGqKZeq0nrB7hKgE6UVigZdMdDnAyQRJjZY8PuPjiNLMLR0XdVq1WrN5pWrzVES4nBhTXqVXt01hQaF8idMMnzQlAmBYWCjadMG4lomOmBpqh9uLmxfqenjapYxBzg2CpoHwpFm83dVY4ugkKxs1nr9QbqkgPomA5qsymQ27WxUsXpMZPxwN69u7ab63ubjTkocBpqKGMR0x0CN/n5gyGh4HObTVdWreAIe2rt9pkHXGqawCHPlNi1IFh5D/sTGwzIX5zZeNqXE9P5k6p9/sNz+/SHJ3Z6XrDJ7F7UC9FaogiX5boMfFa7/CQ9Vp7C5BmTTMboJIYjWAIjAmwqrpMDWcREqLOYnPHcECLp1yTeDgts3zQ9EFtN87BXlj7kMLsnpgdBr49iMArz9GYoFSi+MSrBVt7P/ihIw3SAjjOFaUxSeB7pamY35TAHcQpXsuOWXkAxFW68wEGQ8qRyW8/20qGgz6RyfE9bCiJXVFsqKBT/GgeCT+kImg6ebHR9U7pGslznXqTv2BXO6ecEM3UHAg/Auld3PuUThBMI9/uwA4g7QLh3r/OaMR1a8e91ZiUzIKfbyFCGAyOK0EqeiTcg3CddhKoLyKH/krEKgxKcBgMQ0p2DGiiXysTYZerCbXRwmIJ19xQdB2UqCvcj6dBtOjh06lg0HlKnO4Ty6djWpQmwqu5/dFmhPXl4bUnuma4HoZEw8m4xZ2T8XBl1yDCAas41IHJylWkMmkoPpMYKn0ec6eNYGkWKFzZ8p8+zL1LIyFlsi8EGQeoO/tghoELy5UWtF6cJwKfolXyGpoabe/j7DFfZyPNKHWfevAr+oMItyHBT7MtGFJ4CkwMAoRGs7dRX9ja6+Bg9QOESIMQ6PO+OjhT4gF0V1zKIYN9zujbgicXBE0fHlJBup/zFZCs26V3xJPlJAAG5Ui5l7IOekymnqOvh/ufxNhmBQTriANzRZGqd3sCKJXTaR9asE1nRMtuUrVE7taMWxlw+6aZp9vrNL+1P/uzfqbBln0bHDSBst1puHLRZ23g4sgVCfVGWmJjhHr2QkdpwNLbBdG6D+drq5ZKdNqr22cVj+/zJI32V2S+xER+ObLtY6hrwbKq5kZ1rQugdf9cN7hpJ6kkmK3zXU7NfJ63W+4AwTcbjuqbru7PK9+aOT5NC3yzw4ZPSdaIwJ0JYmDsJmCoKhvdWsM7DUE3mb79+bQ/3QzmFkwQPdRSGCteiUqras48vBAibraI120U7f1y3WoPJcsgN9Dz7WoGOL0AorZE33nzAx/mdyGs+uQibrJhcOLBVyzKcnrWiNXVOOkNnG8hVm5+nM0aHu2dC4NRIjvIWRgBufq4jR2Pa6TsgnDOJdP8Mb9JovCgUpukgMvLZ2my6MjmXEtMyX+Bkjr4YeQpvE8o7RaJPb9k3S3kmyyWrV3FML1mtgn6YdQQdDuMJb0BoNQTY85io+PGimsbHSfc1dPc+nfSzaN+WDNCfDLpkCBbXUL+m9mVytj3QIYYpya6JGGeI1rAYbL4nAwiVIYq7HqCNyR3XDylK7OfULZwLNJ2lh11Bz4Ne6rE9AEF0V5wTiwV/h7THTbuq1UdWLLYEqA7N+rq9vjwm2NPYG+R5oBrJnZerAqLet+NXYko8Esmb9jTBSqWsVWponUtWrpLxigOzs9Z8EhtnWTRRXMLApDHOrUTWhr4e0Qs7x+vEvvkeIHQwuY+ISqDycDroLrD7HFLfu2Itb3l2OV+92UojU2AQ0n9cW5nz0KRUM9Ud1xcCrJ4XmtZ4Zs2mDrTYCsRsYXlwYIPsmQgutzJZIaUAgAMg5FACQAIGCXGvonsrIS/ijPJp4XTcV2j9GtE5dPpaCSG/bfOcQ2hC0aXzNsq2QStuBRtOFtbpDu3mGl8UmAhty+caVsjXFYGzxBhq8GClwtY+eHZmzToa7Yz98R+8sBff3tsS+Q8a8mzNipWiNVpV++TzJ1Yob+y+fy3tPLm07F3r+dYW/QCEmY3VW3UrVou23i6tVAX31Oz8/FSRFP1u1wb9nlgFvS5+A3OrNat2dNq0R89OrVIvWh6qfDg1I73iOs1GY+ks+aCFUhPujc2nSxuPpmoQuzGbqRFRLuX0LGay7oIPaMagr1orWuaf/ey/2iJo5uqWCgScc+hSLHAZg0qli5m1QqmufK+Hzsi6N0vrXwIeyfoBZB3Z8fEje/L0A5vMJjYY9QUIGSHf3N4o7+7+7sGqhbKV8OAWxnTOMgHtjy4Ic25KfP3y5UsrljGYaduzZ89k8AKn9t3lpUxdKIZYsBTHHJx0dNUBV+GwseGAG30towllQEXIfavZ1GSvUsUAAfG9b2p0iEcjbMKH+rdMItEmYhkOFQEUzyZTrpbt+BiKaUOgCUtZFgO0Lzj7CpsUqK3pYeBa0oXGhRRQiEso3UoKHV4XTU///t6G/YHN5wC/prWa5zKF4fDuDzsy18H8Re83X1CnCsBekQshq2sh6mahyMYCr36kB4pr/XDf1fSPEGvGz81m29rtY2u26jqkLy/fSnxKJyKfq2kxlMpNmeogRNUkscxou6+ub5Hojyx0hZzoYJ3end123lqhOLfmccZ+/T/5oX346bGNp/e21nTRYzxUcGti5QYDHEp0MB0QOiUwaUxSx+iw45UKOQ5cL9DcEEZFRATJRys3BNgOmHZ+ZipAfSKbMAcdyaRt069hbpJoUgL7AXz2/TTXRirJDYoEVF8ZNkBbgrLmQnScEPOFSlinE6a91KR2NXNqBUUKkw3RTUuAy6Ut1lCMoZsunQqcDjc62BEy731scXPcYj5omUlKkLx06OLmMXKKAiMF2bqLaLic7XL+wlQmNHgCO9GJ3IFo1QxJY7OnkwZrShQ/J+olQ4DIqdsB9DT8C+olBaN/c5pb7sqKPQUtqKKR85SmPCVNhFxnSbdLcRORG5gmhEymca7EPMI76G424z/Np3fSR0Ol0usxxU+GB35dpcdD46FqK56EpJ8M7WSaoqbnwyddHrsgmnKQfDSl2jUv3KlNRbd0pMntFB0hbs1JZ+FmCDsUq987ZN///41ll7glcj3QP7gBFPq9GRQ1UeSxmfdClPcndsJ6blmbegQhGj6ZZmTloMk+L+F96DrdWdEdTGEaFJU1GyZMBx1q0d25DysKU4cS+pm5nC2kJ3H9B9N/WACbFYWGG1yIup3Ni6LJ+6cZJrMnGiPqHLuBk6iAag74c+TuyQl8OCCssE9iS8/PiEJRv08GO/q30OiKITPwBuRiCXUr6d2S7bybg2kaS6GFVyWTVBqIc5pBGJ5VrFTAgAwDL3RtTatWYL5AF1rZcPhgd3dv7erypWXz6EShmbslOIJ/mVVAN0deIHFYNBnVcHL9ic60xcYeZiubjoa2nS/sUbNhn11c2K98+omdVCtWw6lzPLbMcmllnmfno9syM7FNBkry9wChdILePZZ9fRSFnnnqoDE10N4Dhsk9NCikaTrI96R8TtzsKM6ZMNE0g0aPP4HcHNFsQdPLc5+KMgqiaKRQh059d9uzy3f39vLFW7u/69tqmbVqpWXNxpGmPDQ6hoORNDWPnh/Z6VnNHj1u2Icfn9nRccWKpWjOAaYws8A9nPsajbtShRxkJmvuRKrnLQszqGQl4kN49mmsTOc2nzApwG07Z42jI7FYKMRWS4o7KKDkTLrhieLgBUB5Dh0VbLSmzI2KzKxSAMw4Y2gwJm9zZEPWKnpX8hJX2NXTiN8hMtvkcrbOZm2xzQgUTpZbm8w2+qJMgwmBps6brcQROG0WF06OXaaDAoW1srWbVUX18P5luIQDaTh3ekyCn9VugpL0cv57B4ypiUkjhnFsijKIiWn6Hh0RKabBG2sCOyHh2J0gu4lkioraNwSTjMMnz0ysPeRbZkgy1XLaut9Hp+U7S8H3cfb0MtmLtBLXAGj+/daWYAymUAsTJRmTr053oMKZeq5Wv7BCsa3XpZCm+Y02q98bqhHPKULDiCY9mix+VrmYs1aVZ9r3IgeF3qyHypvJ4EHBBCZrFfLe5OFQttPjqp2cwDSDskotELl86D3XXivKmTiaxKnUETspAHLai9NyZS1pSe8GhAkQOjvAhRx+TvuxHnvoAU300AlWr6apJSUHzxmMJ9aWX1MGGRj1eP8SUOzxQKKWSj8PE8gfBzfWk8ubrWcL28yXtlVHwymiG/Sx04Wboi3WaiJF/KZfc8VCFPRVqlBn0UQiamGIx7CtGSa1apZpVc1qWdsWaLFjOrUxsOg2V7Z1pmSLDTUtLvsLu7np2v3dyGYLQDZMvIYyAJWHPuhqOnrUqloZVktmY99+fWs3V2MzwwSyaJt1QUaPzeOqffHjD6zSyMkx/P6haw+dgdcf042tekg4MIgxaxIp1IAKurVCJScH0pNj9riqLeYYJXlG4P1tXw2ySr1ijXbNjs5aVihTHDKBDnlRlhzDuU0GNM88xqmKAU4Wz4KNde5h9fH8ghvWMpKpVmlKkN4I7ZTna6k/ax7VLPOzn/1jTLq1ibExEkyvcFQ0hZuVLbHxZpGxkRXIz6G7NbbOzdzu3zGWr8oNc7th8nSqLDsFhs6ZIhFo3rFXb14LZDHCBFx5PgYhjXVrtVp2enJq9XpDNCeMCK6vrq3RbNrxyYkmciz2h05fWXi3t7eawvHnjVpdILLVavoGgW5wPLb7+we7fPtWonJeHxoQQBALVsVYaOLmOhX+kQPCkWIo+oOBOt+Md+dy1KRohNu80iYApbVcxjWPOAjWAN2iqvqe8PLRN6JDQbyMEB46GONafmaiNsAh5zV5oCfDnjpPiwWAgoLiSB1ivncw6tpiOSFoRTeaQmmB69oGLY7bSq83cyuX0Z3xnicKlJ+MRypkOYQJTWazo9sFIDw5ObP2UVMc7Lfv3thoxMHAgmdSAX8ax76qNVsNOz5pW71etsm8q8OgWsFRtSWNCoYJ3X7Hbh/e2mh6Y/NVx37jP/3SPv/iwjbbsSYejLWd/iQ/TY9fwMEr506RmkDy54hafQgdrnsR9RAbWzIsSeGybnrhU5PEdfdCyukWvhtiqJPiNtILRXZQbIRebCfKaWT1JPe4oOztKJlBf9DUh87YmlBht/DlXglYKEuxEpOfoq4rNBV1J6e45nGAUzC76xTPY61ekW06Dnnz5djW27nG+IzvmQIT3s6UKhE+nDYakIDPG5QtBdPHSUuvO79JDoqeT5hiNFIAoQ59hxw7Swmnr+5pJbuJTzo4/gptofeX3X1sB5BiOujUrQBGYS3uQD7e6AEojN/GgXXgeoWhDKDQySlaB643ckAoJ701UwhohABRXhtqJMUADSLXEfrfhZtodF3TGnTqD7Tf0HUKhLAPco8BKXtb8PS8JYpTKohFRw6CnXRH8Qw6KPTP68+s08ZcoB8aEPGBRAxzyC8dt1NMfRrpzYkEBWNU7BqmOQZCaAKgQXkxn4KaNSUPUxmnvnn+5pZ1mZk7DcltVQUElRSqIjYcX6UZcYoqhzQHZT5b8vedCHRxL53Gii4azZW/cwE9Clr0JCoGowKXfszNFGgYOa3eASGXDU2PgqzzMB48J8zvgVPWEqUp0RV35G5NNDxQwic7mlnvKIy6V7pPTJe9qOS6KROQOPHQHErPDMW1wPNDniXnmedoAfYxmtG+XsJunFgRn9AW81VFJAE22S9xCBwMHmw66dt87jmthSIRGU5xdWqyv79EQeP9SCuJYcbMn2kaX7NtxgZ8dfs2HY6sBH306NR+9NEn9vz01B5hejCfW3a58FwuMg/RIRYwXYF1kKze/RkXXoymkq5JrEsZbXEFQTK+uON/UWGmvSdNyONX3xe9EQQgFGuCq6r4HDJ0V6KDMQXkOVLRxZSJScKSAefKJuOZ3d/37e6WGgBpwtAmI9gwVZ07gFWuR6/btVVmaflqxp48a9sHH57aD754YidnMFuYFPlaZuK9BFgDtIjVonlHkY6GhjzAQlnTJiSGnKvT4czmNHInmK84PZppMyYQtWZN0x0mFVD9aKqg3ee54RwjfDo50ybKqDdXMqL+0sBLLueAL5rmso4HMJMXuFnbZD7Tn2EGSgNCjAAcp6Ev8wxszMbztY0mTKmpLWBgYXriBnhMNZw6vxK9kTWgIrpc0GTluI2OiGvImT+x2Wwiqq7n8rn7JV8ei+BU/GQklLI81UiDiQUtWY0zz4Xl+3E4VdyC9hpvAKt9qj3INcdqzMb/vDkbgCWdyYmknB7ScHAVtXtBkLb8Tf31OK/SWHVLE8IbDDr7BfLJW3Q3T2oxDD70nE2g1c8Vl9bpDA1/Cyz8cSEtVo4tm6upGTPX2U2WIwDb6wqfCHochUd6+SCYckwOrwWmL97ohZonSUOG+ob9E1aDu8ACcKqAgQr0U2RB0M1hcFEXoM2juHT9IWw9mFrudgrQIm4mzJPCcdPPh/c152nK52vbZ9++I6ZpfzRqY4K4a66LNRVN9ZgWAgShjNJ8oEfKM8qaWQC0lynCy+OHQF+bGU0/n+rKFYkvbES5jjMyzBe2paOBroM8Vjr9oHUEsjSoJArMSh+n+42Bmhx0Wbs5fSHV4ZriNrzMrG0JDZc87zYc8jxJeLbMLGwFw09vq0T1yY8X5Za9CP+Mh87QHnpzm0x5KwyXaO7VbDwc2moxtxK1Kh9gs7Tbq5ENejAOKrZZ5225zArUNY8q9vkXT615TPTFWGaNYJbJZG3z4crWHTfCoclZP2lYrV21Uq1opVreilVkXPh6MHX0+AfODmUTdseWRSbTqNjRacsK1aIGRNKXqke8tdl4YsNeX2dIpVQWI5JzhDzc+7uB3Vz37O6mozoU3NUi0qhdU4Myk0FzPbdKBaZFwzL/6mf/ZLvOR9GhTpPfeHRzizXavrlloWcBaDIFW2CdPpja7c3Mrt7MrFTAkbNhsykTxoYdH58LOEHRuL+/Vd7ft99+q641azxbygjxnp+f28XFhT17+kQFHnztl9++lFU5h+H5+SN9D1O7Trdn17f31utDcRz5RPEcQf+JMgf5YtMhMuL+/t6ur6GnvrVWo21nJz5xw3JdD1BQEzmQoQhpQgj9cTyyOxxQR0PFZnCB5FZFztEWUxh0ellrt48EzKQroTusw6qpjsaoPxKYovvpNATMIzz0VFQReOYh6HQGGFMIBKwclkzeKgLX7jyJ417PFjp0PNBe+UTQtrJ5K+eztqUTuJxbpcwBuLHxmMIDsetcZjc4/w3RQj6EGU+jJaru6akb/ry7fGvTCRsLU1JTfhY2uVwTOliPH59Z+7ihDC0+O7mObXSijSMJiIejvt11ruzd9Td2efO1/fpvfGk//NFzq9R4nmY2Xw7cLEbTiRTdu9Z0kK+k//LcQd/S3E0z0UAjNzCMNERJ0IjQBXCuc3LjGg4BZfOgVQyXRDc5CFvtRCFNysB0EClLLdwMU6EUQ7ik40qFuU8hwa+e8QbAkLZ0A+ina1i2cqUulzw62+RJDgZQeOc2n64DEHp2GsLiVrtux8dN0xmWJYtqZOst9IW1DhSc0yTh1bQzAbiDbV0ObqF/QwcXJXB2m7P8hsKFgoRiJQXX752u1MkUpSdeH1ppTD9dzP+9LuJB3MTuRNfBou36vQmh+sOa5r6fSZjE6zqoHCkdTCOTf2ECgxJ7ORCUy6j/vpAnWsC7s6xPpuQ879L5QkORKQLFZglXB1EzmQRQlKa8Jw5nhP+aMmraGKG7gKLQlWkNRvGfJh88V2ktJ2CYptcCGwJHekB2zyAFr+bg4WIJ8PFpISAV4Mh7YTOg4MDlWVDKp8vJxTDyAUXCDc2jA3yz9Wwlqo0HB1NsJxOcZIAROs5wUvUJ28aKGTSLHvCrwlXEbaeMChDKrZXJlZuvcLh7lQ9dKLrLwTtOhTDPtdaDXsUdU1Vk4IyqTrEXhPyeCYbcNbU+HZRShHEZpeVWLE5O9xQw4ZfXZQE+eWS9++Tv0B1WoewqUGOawUuHPmrngEvkDPRA3BzRYmufcMAKKFSBpuZOUUCWaSA0UVgfTAd5Lng+qvW2VRttPVfsWhgSyJmW/Dj0NDOacX09o9UKGg6Ae85K1ZomQcNhX2Y2NDOaRB/VcIKu2Qqt2NibeJwhnI/rfMHmhbwNeiMb9oY2GcysWa7bxxfP7QfPP7RPLi6sAm2O6KXJ0DbziW0WU8uTU4m5SaC7YGTv1vd7k4Kkq+be7ev2/XI/+F36d9//VdedszWmRDJPi/vHM4VmNrOFdpxzejdgcLKy6XihYPpedyRjBJgt7J+97lCThnz+/yfszXYky7L0vN/m2dx8HmKOHGrIrO4qstVNioBEAtKFAOlCd7oRwBfQI+gNJAiQBD2HAIJXggANEJpskc3urqqszMrKjIzJPcJHm+dB+P61j7lnNQFFwRBZmT6YnbPP3utf6x/KajbbBoW9Xk/9SV/92UDPXxzqs89P9cUvnungqKFcgbMScFCIiS73D1dY7sV0pAmOo4W8Onv7jrxi+sgejTvf+Ztz3Xy807A7Uq1YUave0n5n1xKLcnWjzm5LB/sdlWHj5NCj9bViSljAECxYBpmOMPSATN5zmk9nPjMwxwgnRxy4ichYapHbaM50cL3SYMLEELp3uNuauQLvsVTUuljSfCMNafKOFxqMmAbyrFPABoBBa5o15Wgy83ww8aN5BihkCsF0BSYKGikAYZn4GoBUAoOAmoy+mI12DOxS75T/VsLXgBxOJtBQX+zOHhokG/M41iyccq1pdEQDcSn31pjZGb2dUj0w7so+Qyw3vrfu9cqAISJUgkppSjtZkt73mDjDrGJqQwOK5nbN34dZok1lRjObbfS9rka6uurq9ravfn/kOs1OxkVohZzfgBn2LZpDNHmg3dP4yUx3YipqeQeDk9lUZcx8qhTkdRv3cc29teNWS4OGOsdmJ4DqlAlHLAjxCJWiqYP7+23tH7RMK2eq6Cl0gSbHxiaA1TIHx7XWy7H3oKzpmiJUk2ld8mtL1zRikwJY+eszrX9q+GxN09wgT/reTDeeKPtcB64rEy9cf5EPLWaR8xta7DA8c6NpttJmMDX9k/MUVmJuIeWh62Lzy1BjMvcrt1ipgNcGGnXLCNCWxzlGFANNzjChSWQZKN+c++QLphpSq6mWuZVmpbzWOzVtdmvK7ZS0rkvzwkLLwkaroomRmq0LGs+g/VbVqO1Yk3zXG+rdh1tddycajjFI21Wtsqsh0Q1jcgHnWqO7XUw1GVLHcWZVt5Tjcg0GQUUvPjlS57CuYmWtbn/oCWG/N9X4bq7FdTImyq3V2GsYFO5wn5tllWqAXJ5T1oUrWTfzJsOZxoO55kgnqiXtHu6p2qypBPC1hhKt/sLAFdmZwWC9qkYDAzn22bJuLgf6cH6n8/dXGg4mKpeq2t/v6ORkz54jheJKs8XYTQyGcLl/83/815tVIezpyTyjG8c3ORh+PnEWIJ1aACFgfkKHarTQmzddffP1lQ72n2qvc6b1sqLVoqjlIqf9vT3tdFp6++a13rx9bXAGL9iW+NWcWrtNPX/xXKcnOFvuazIaezL45oc3nmox9Wu3drzp/PDDa13f3MoUWB82eX36ySc6PTkN2p3tgYMiRO7GzdW1rq5xFr1Uu7mrw30C2g/VajddnOBKhFMn9Dm7QuKMNBkbEI7GI098Dg52tX/Q0d7ejnIUnKu5xpOhfz+ZhXQpsR0vFBgxYyFL4Q5Nh8UbXU8eFGvooMdmkwPPYqMYhT4KeONJiUkNsRdVLZeVbZGTK9IdggNN5y8KxRIhmNCd8hyodF+n7vqx2dzcXmk2xfk2CcEAACAASURBVFl0qbOzR9rb3XNA8oeLC33//Wu7qh4cHhnosXnfdtFI0umqGRAOB4zQbyIzaTnX0cmBjo/21W4z4WTqwrWOXEi651h8dwc3en/xB709/73B4POXx9o/bGmTG2s4ujS9jwIL7O2JYB6dD+G4dHzAdZHuHhPEZKufjFOybpb560xtKQC3uq1wZKNzFHRFCsSgrLlXZqOCjAYTmXJBhUzVdbJ45iDPdG9Bj+OVdc8jMydu4P2MzvMbm5MkwAXscKGKkVJV08lawz7XkpH/0GGj2pCt07Buk9w53NB293b06NGxdvYaqreYOE+sOVqu0I5GV7EK+OEwfWB0kM2MbPxkJ9EsMCIgYW5dUGFFBzfen/VVyUAlmy5l5NegYiZVnN3xEmU0XS9/+lQobvP4tkODAIShEUgTwkRHyQ4qqC3Z+g+KX9InZNPBrVA+AZds4mCTHQrtlMeT3AoxA6CzT6feGYQlDnwAIcVzULShttA5x7EsXNEyoWU0YViHlvi4cEzNGn/ubCIVxj/8cHRjaMwyUJjR3A1KIq04FddJowqsXs+i+DEnMwBhJCREAyNojnQjoQTFRCOwZFr/Xn+pSZFoo+FwmDnGRjOCPc+qJ4v9+f2xk1A0G2Sl7Mlwe4yuP5/XU4/ktEoj1k3cLTUyFQQAWa4j15P8Q4oP3qSnqGlWmZjWyeN1G6KdTRAN9rwjJiMBP6mxTqDj8jNDGxlrwtNYACHGYDZWAuBH1RKh58nQJq2RzAgo9BQenZs2Yzq41x33IMu7u9e22m2aQgMXt5RNi+GNASFGUWYvxM9hHXBG2BnWRjFkhEVhVSjXVSxBHcItM5wbofI361VNx2gCJzjGeH9GHxL9+Zw2RTK66LKnaAzcSHnvdtMLLWhc86APA4YWuZzGOSa1OYcYX192hbhst97Rz55/op89f6FOuaQatMHhndaTkTazsfJ1KW9JYbZO06w545SlQiuo5Ola0yTKJi/3I8IfAcP49pgiZP/o5yFNh8LlNdGkPAkGdJRwKvBEjsnLaBCUvKuPXY1HNGwoNmkWMG2q+QyF0te9Q0/Td+ebJifrYDQb63bU1SefnelnP3+iL3/xVHv76MJG0eHC1p9MwNVao+lUd4O+7npdFfANoPJSwUUtDI6b66GNbG6v7jTqTrScrAwIG5WGWo2GHbULpbmePDnWp58+18FBW80mtc5Ia03N8MimkmEqEy/rzGkeQIvDpCrLLHUdstQSMzE0hgDC1VK90VC90Uij0UoTHDTRXtKoY4/CcbRYsjU/BS2UUQAhphWsQTL5aPyG0y4xC9EAyxrgGGJQCBLLwPkSE8KJo0poMIebe2TrpeFbikxIzbjkPBoaUdZp0WZIGIAEYNyoSvA2ezLPLkyEpN1kv3HGcKKIPmSe/P8BwmjWAj7ZE6FpM+3GeCrpG3n/BTSFGMGQI1jUfLZWr7fWzd3aUxH8HFhnw+HUzK3phEnhyuwoM7nmTEoSDbYULAmyCgGX5VJNO+1dtVsdB99zH+fzuH4A1IwaG8A0zhNPEL2/8szFdQCOeIqa4rVoNjkQXBuNJzHxoybbO2jq8KijVhtaKXXN3M1+/CJww2/U8qroUvk1tWpouLdNSWv4E5vEjur3VPAwAsvM8wJIeidISCtrGXnXTFEh0eRkKkJ9ydmYhngzaNPsl1Hr0lyjaYfjK5rn5Xiu4hAqKCiROOacCiscS/MqLDcqzDcqzJbKz5YqLjcqwiqw/CsyJ2EcuWGHncwm/jn1BnzvGazkcJJ1PYn5G6H2G43zGy13Klp1KlKnpBWAsDjXsrjRspjTfFPUdJXTYEyjoqJaqeW4GGQA7y9v9OFqoKubiXK5pqmjw2405dbzhZlsxLfQuAIQ53K1oM7y/qs5NdpFnT5ua+8IF9CqY6UIpe92xxpcTTX7kHIzVzOV2lWDwoOzfTU7NZUbDHSoA5gCu1pwbQ/zZ73IqYdMoCB1DvdVbaJZZJ+DIRDUcJo/ZBrCuCSmqFIK+jR77d3NWFcf+nr75qP6PWIuSjo5PtCTZ6eO1CiXceBl4FNUrd5S7l/9i/9qs8oHzYcipFptqlqrezOaLZnyTJWjeK+WbU+OhTv82++/v9Zf/9vXOtx/qqODZ6pXDjSb5KwB2N3dVafT0bv3b/T23Vu9e//OHXIburRL2tlv6dmzp9rfJ7ahqV73zkDu4v0HN6V2O/sGHqvFRj+8emOBZrXRVqvdcqYG33t4cOADnw1pMgZ8DD3d6/U4XDBumWuntaeD3WMdHh2q2Wr64ZtD05iSCTQ3beP27tZ/u5O5iq75wUFHR8cHOjk98sO4Xs88IaRAYRKEpoTFH25LAf5KubKqhboL/yikgk4KtTSMMpg4zE0NRCdGQCSbirOZ2JBNu4X6wdg4xjboTegOQTmgWEITAV2zgg4zj5Mq/34mdFV0ma+ZcI765iFzjY6Pj63hYGL6zde/93vf2eno8ZMzNZt1m9YAiNj0VquCD+Xz84+6vrnRXfcu3I8OdvXo8ZEazUYcorZfhvJYc9E2ng11/uGVAeHTF/t69HRPR6cdA8LB4KMBocEf1GeLvde2wrY7onUmESKbGXRQwKd4sW2GXmjD7jPSMsC3nS4k3Y2LVhe/wXT6ESD8exSnMNwAyIVRBwVY0pykKVEGEDNdYWgWwyjHeV+ImD2dTLELqZCHhgLt6e5ursmYQq9mbVGzvqur60sDd8KS2zs1PXt2ppNH++4KThd9zZZs9NNYJ+uF6kwq7CIZFFgf1kmsn2VTGhzch0tYc1hYofHgcEsXI6OUZtqQLRExFcypGKRBYEJgouyENiDlRWVtuoelocFWRjxNEjgfPD+O7wgG1L07rO9hpoFMbqRRYmbkl6RdMSjka7OObOh9cB2zq1yRKRYGTkFLC1ctirEIoGbteB6UAJKn0PZ8oMN4P2EOnVxk+NFtBwAWcRGuoP0NugfTrUxrlTmWRjEchkdp5KnCBo1eFP8BCOmupvl3VjTTGkqZle6eJ6fNzIXbdL5E5g2qaQYI+V3h3sh7QjfNurSDWerQWhdk987sPoRrHUDHdCUmYMk91T5sPFtuuGROrWE2YvdYUwuTbDWZE20BoQ2LGABmgpX7XDZfj0SjhczP8eTGQtInhtNucrBO/w2naQAh+xTfjLY2csoyd8wUnG7nwi35KYBW0ldao+Wpf4RxB5EqXhGNEt8bWiSKYNYTgDVMcpiqbKde7nrTEIzIkggpT06RBj64DaOBC5rPajGzZqvdqGk6GdpWnpB5Uw7Jnt2GvuPOF7b9/D7OHcBh5CpmhuwRHu+cU5oSOEJD9S3WHGFzeXmr2Wihwrqoz54810+fv9TJTlstqvHRwFEUq8lYm7IrsqSPTGHjaTyf0VVNonWzJmifjj1IZiP3nsZZYyze4RYIPhAaumlhkxz0gtC4OTOjAedsRCh865L6vVl0rj/c6OPHW93dUVgX1W62Y0K/3Ng3gH2MrvblxytdXFz63zWaLZvPbQobjddjffaTx/rJTx7p5ct9NZo0rO/sfeCpda7ouJlbXGFv76zrqbabypVLNlODLnbx4UaD/kzj4UJLQNZ0o82U87ykaoHJEHsv++tAz56d6mc//0yffvpUp6e7dvd2E281TvFcDjzZFtuEcfMCOLF/MVmzCVKKOrLZVwHfDFx+VxpOx55E90YrDUZTDTGg4znHQbNRV6ESoHC2zGmCWZadT4k+wJ11oo8XNxGrU6QeYM3S9ApdGvtdp9NUpYKOHVZSOKfTQDEoNE0a1hPPWsp1NTMj/jl7mHmu7TPJvktDA+DpSSC1SclnPS/Tr20sR5GPWRPTtQhWz1p/ieQY+vSHMoLsBDcYRAOeGlNIM0wbjPdr9oHfGoytsui/TCZrjYbUQnOdX8ytAxyNyXaehNPojEZFyqplyuV7xMQoXG7zhKXijr+WGrWWdnf3dXx0qv29AzMXuGZj4shGfQM5s5z87CRHdeeqxvNm6UCK2mIaC5DkDAEUoiNE+sTPHA0Hmi9goMlynoOjXVNHyWFlbZHDWKtttNupa6dVUD1/pcJq4D0jqBPJ4MyrLxqgthbifGXP5XxxxEMisKTMQO/R29Fb1oDEgC70xWauLUpaL+N6AAIXs7VNUqB5G7hBvSQrFDA4nWkymmgznqsG6GIoAvV6jc49p/KmqNI6R4qCiou1Csu1SjhgYnuIo2mZCCX2i5REmNxf+R1bzYz1MzS4afaFS321uHHjZIiJVbOkVbusTTtvQLgsL7Ws5LQqFzVc5zRabtR3GGlJlVxdpUrNhmdXd31d3gx1eT2yYcxiUdagO9GURhXrA8fxIs0GmEhcSPZ+9u+Ifqo08to9qGr3sKm9451gBkBvx4Txaqzx+7EGvaEGk4HKrYpa+02dPDlWc7euYo3nGOyBNCy0ikz+oMtyjCFj4550DvZVa9ZVqlZd9wcVf64FrqyzqeMraDyWTQVlzlLU3TWAsKf3b6+8R0ARPz070vOXZ9rdrQtN9WTWd3O0Vmoq9y//p/9kw4Fkmg8TFzo5jCQdcZOzdXIBAWe97Ckh/w33xO++udS/+r+/VUEttRsnevb4C62WFb1+/cGFBQXqcDzQx+tLffcDJjFVHRwd6fhsR3uHzXgg6mRklNxpmYxHjjUIBA7NgswuLMG5GVV1dg50dHik46NDjzeh0yHGJSj94+WF3p2/1+XVpQ9w9IXYuO51DtRp7Zn6E8L9LFuI3KmJHUu/+f03psa2d9oRK5HPq9VqaaeDhnHHEwh3aMqx2TOFBNhCXwl3pRibMxIvLCMDigmr6aKmjN7boxPjgLMX1MCgrXH+46JGVziAIbTQcCLj809dILOBMGGdzmahUXH2XbLvXtO5CG0F00Bor2gtcS0iy/HwcN/Tz2+//UaTycRd7xcvXjjv0QWJzQVwQKv5oSf/BOvb8/NzbzZwjp8AwI+PDPLHgO/h0DQKU2TWS13evdfF1Ss9ebmjkyctdQ4wDZpqMu5aK1iBIlqgQwptZuU8sgqxDO5GpuIiiY8JFMcVMsxwQ0thsX5Sl7nMTsYoWYg4VSnTbd5vFIeJeJdoY1nArq/YVhoT+V68XDzQsQcQQhV0gccEJ7Ihw8IZoXpMR+GBQBeulXdMf+J3T8djr+HJdKi3b9/p1fc/qNE41tHhc/38Z3+mg4Nnqlb3dHHxRm/ffqdXr36nfG6qJ0/p1hzp8Lili8s3dm4lssXDJc9k1ypxsPM7KehTzhoFhkGBg1opWDIfiFRQZi5+D3V/aQqVTtH7mAsXAAxTmKRGNy5AYfwdU9kEObeGM/cB9tDkrIkzNooLHOY/CUhkGriH01YfpKFFCyyVio6UiZXq72QIn34Y1yPpXTwZdjMhdHE2Mwmv+QARW4oMmD2nPM+vD8IAwHZ4Ja4gHsIEBAGDZBsFZZY1TkNnq5kzWzkO0e1HSRpOF/vpvXOP4lLHuokJdla8ZBSb6OyacEuB6LWe8fQyfta9xjW7JxlFONM1uotqvWH6Xj9O9//LCjl/Xnewo6Hhgv/erDZ1j5N5i8FhNEliOhc0N4ARay2bDiWZU/K9SRO85KQagDLFVWwbGAHOs9e9cDjAoguY1Gyg+VFOk75M6xYgM6275Oj6cEJrSq91pZgWJe3S1i4/7gdhxv4MySjN01muF1NgHLbTZI792BrlRAX0RMJGEZyLG2eJLcnkndnqzuuQuwxlrkxlZweFRMJlrYdJbDQPoFChjTGVPoofT2hT5EiWV+e0kTSttMRmhRM1zrQFDYfQmXDiW+h490CPj0715PhM+822SnwtZiWDkTXoGQCgMGdaGdonmqNEk6RmgalhBc3IQoRqGPPs0POk/xdD2Aywpq00NQPYAbgC0I1NkdsgRcAkK7IIy6WGlKtqOi3o7duuvv7duX77m+/05t2V2ntnOjl9rJfPnmhGY7d7ay7pitgN00j7dhOHGgnN8+TssQ7OOuqcVvXJ54/15Om+KiWAWd+GZmv0PlzsYkPD8UbvLrr6cNXX9e3IE9N1fu3u/bv3V463qFRaatb2tNs+UGlT0WKAlgmqG26I0AGHGk2v3LR7+vRU//g//Af66c9eqFZHWjPQcHRtMxuOBvQ4kYUIGAjTCWdKJhozzQ5Py1LGXKYB59l3zvB6pZvRUrf9kZuy1hSul6o06ioSkVUuabbGbZQSkmZMUcVyVbd3M7193Y1dIBX5nlZVCSmN4hlmDhX6fAbIgEaKVpeGSEFlzmmcMKl3vHbDFZw/dvl1ZA6AOyib1XKsedO2mWZo7ZiLRhVH05pp8wBCmBvcCvTwBsR5Jk5Jy23vnJj0ZZLBaD7ZASSaR+zNiliy+RRNJD4LO6pVYXyVbGoyHDEBnOnysq+bm6H6/YVubxa6+kgEV5jOUPCyt7C3e1JdDOMQ6iamqzzrpXJZ5WZTZbJIS0WdnJzok08+0eNHj3S4f+Dvpwi3i/OIKeFc9Rr5pOikMQoMbeWSWJzU4DEoXC717t0bvXv7Rh8/nHsowbVHLrK71/K1cpO5XDEFvbmzb7ndbAHF9UqV8kR7nbWenNZ1fFBQeXOn9aKn2Zjwcuqq5NGQZCPw0OabjYbzuWbOqq0Ih+jSpuAGAPsgoeVuCGRMFyisfED2y1JRREgA8Fb9olZj2GghG9gApqB+LpDUbWwSs8YkZrbSeh6SgMp8rc40Z8BHxE+2FxMxRE4q4C+TwURDgqkyPFocntiPkmGg9/gsEiQOhux8yLT77N3cWfb1MSyNalGbelGr8krr2kb5ZkGrZlnLZlVXi4XuWMNEuq2Kyk/zmsMAwSRsHlP38WSl/oDc05kG3amlPjCuSnlMK/EBCaMcGh50zgCkTPYgAkL/bO+1tHeyq3KzSpCxRpOxBrcjDd4NdHt1Y1YeBjF7h7t69OxUtWbV5KqF9wya0NQkAc4JrqemZBJI3bm7txsRdHYLpwEc+fHRDJ96uAYgxESKUoLGyMfzri7e39qgBs1nvVHX6dmBHhNh0SmJRKjFeqySymrk2sr9y//un22svXIlFc1+M8AInQKtVooq1koqN8qqNuuqNqoqV6p696anv/237zTqo/Fp6PnTL1Uqtv1ATski4eL3uzr/+EG///57tTu7evr8hc4edbS7X/cmRTcKTjsfDvoCrpg319Ds+gaDqyWTJD5gW3u7u6Z+MhkM04YIOsV18/rm2uH0UB2ZXO3tH+jRo0dq1OoW+JtWR/fbTm6hOYEeenV1qd/87it3fo/PTgwcoSsx+SGeAWtw3J7Q8WFcQRcH19Rms+nfYYOIRD3KA+gWoXVgo3K4PMWFnf5CywYg9Gs5dZg0FAHoEADCjErnbq3doDgTo/iiE9ZHN+FAeAx1ap7whWV5AFI2Pjaoq6trvXv71k6qu7sdvXj5zIX/exvIDHwNnr94qd39fX9uijwmIlw3fi8Obld0ZN+fa9gfGCQ/fvZcZ4/PdHx85PE0uk7TEVPOWm90pbvBhZ59tqfjJ3VVmxxuuCUN3SEvFzeqIIrOk5uydCg2mxgTPJtzpOIxIgMcpRUFsksLOr1QcNJm8CMwmIpgy7ZSLMO2lo6i3DKpFMi+bYalrSX5a9oQgIKLogxaGMVwZuscgDDQFm6NAOdiFdpSRetFUeP+QsP+TFNotgv0AGiDwqkWEPjo7HP97Kd/plK5rf4AenJf3e6lvvvDb7Rc9HVw0NCTZwc6Om7p3cX36o9vVa4RUhw1DUoY5iVcKwA01y2bmG0BoZ3poisYVee9bbS79j+ifQUAy7q+UDDug+Cj25d9eQZyMkCY5fPdl+3Z4CRR+bb0sZTJZUD4wJg8w3WpaKGoziZsCWV4y98aGGS6xTSF42tCpB/ZSoE8wwGT5zrAYBaAHe6N23FxMXU9AYSmwALqy6HfE/bj0J/miR4aYC0MMKiQEv0maSy22C4FL/s6bU1MQh8StEWgT4rUyPSSD6bPcRmCauRJW3bc+ZHISDx//yDcpkqm6SzgIjML4rPFewkasamAPufDfY+mn9+RAwfjHdxHt8R+4kmpJ1fsP8nR082fyB380SR3+7yFljc6/RQdMV2MRRkF4Ja26DeVQtLDujB0lqkvYKoba96mEcnR9KEZRaZ1S9fooY6T6YGp3HahDujpfDWvrNDbUjwEAz90jt6CYD4Qdp1ph0wBgyqIuQz6MNZeTNtgbHjqtihonQBhRiOnsKHwCdpd6ItWACRfgzT9ptpzsHfQVnnY2fMA4AaFaT3F+4vpXWihmGSwJmO9YjO+Xiy1g9ZtZ1dHu4fabbRVBcRakoo5zVDzNJ2A8mTLcRgHhYgfCGdVmhJhAMTPdWGSWhkppMdT7gCD28COBN3vrzGNPIYCDubOAShwzg1AmMeEYV3SYCi9enWt3/z6rf7u777Vm3fX2j99roPDEx3s7mo66Gncu9NOra4qmoIV9Ht0hQPvvfV6S+3dPZ0+O9Sznx7r0ROijloqFKDZj7RYQ+OMSJbecGEK2LvzO11eoekZa1EgJ22hsfPl0A+N1W7t+dWotFRYFbQc4YC41Ga21NyOvUN30Wt1aP4t/flf/Im+/PJTnZx2VCovNV/2PMWB9oWZGgygmAwBCGH9hM6cP5kTtUOgPZEN2j9/Yh/IqTvfqDsaq9vtmb1ELQVDqwCVGkBIsUgRi8aZJVUo6K671MU5ucAx+WN/g1pG5pklwWYVQDGbms6MHm2n3VIBUyXnh3JGbwR+LGKAknIng3YY0xBMHwGETC+KhbkBYTThVirmZLo0GqZmva6cqZKYIuFiyLoFDABIkl6an++9PByfY4uPmIIMEFqbTqMoh6YSkxfaanUVC03lc1UPC25uMO/AEHCo27uxej1YOYC8gmYTnH5jj6OZa1dSGug0FdEF0lzJFz3lqVJTtVoq1aDk1T2wODjY16NHZx4QoA1kL0KWMB3P7M0AKHSDnroRc5hKxaByPBybOklGYtYIuPx4oQ8X5/rw4Vyz6cQAud2uq9WuBkPK3Tmc/Fuq1DuSaeVrjcbXqpTH2tuZ6dPnO3p6WlElf6f1sqfJeKgidbR7uEyEfQA6u5K4kt54qjEOMLDAihXVi1HjsTcSacO56TouTMvN/rP2n0RLU0Bnyo2K0iRvx0+iIlgEOWsBHWBrPSDPCc0Tb4u5nGrrnHaYCjpPNzVgkfCkiKBoIAfTyTTipKt1l7LI16fM1Aj6zLzVt02DOG/vWUzUR5xVEybSTBuqRa2KC60rG6mZD5OZTlM3ku7I8lZeo/Fa0+5ckzksu5WWm9BH4mkT2mUmelPNJ+gbyfAMHSkDiqgHMUxiLYWxnT0JakXVd+raOeyoslNXqVHRbDXXZDDR4Hygu+sbR9mhFd0lQ/bsSJUaMRjJoZszy3FHRMkQhTeyBIw/TJJ32juqYYxZiWB68AgsQ0Ah74N6HzNIBgfgj/FoqQ/ntzp/d6PeLZFWEed3fLqn00e7qrZyKtVoVi6UXxZVmFaU+9//h/8UgpkfRjYnKApMzBabhakK8NdLCRDWW03Vm4wZa7q7W+j166Eu3t9p0F/p9PQTtZoHKhRq7jTMFku9fv9W371+o2+//0GHx2f66c++dOHbbtN1J2OKbJZw3wQQvnnzXm/9OrdDDtzwdpvw37ZBJFEIO+1OjKaxWh2j/YsQZg5XHB739o90eHSik+NT3zR0HHR16NqECUE4UQ6GjIcv9c2336pULevJ82d2EIWWyvQhuN5F9Qd3ur291M3NR5uozJdzG7bs2xl1x2AVXQPdA3r1TAYBcpnY2flgzi5ClwSFhliB5CJZQfvIphf0Q95bFmLrCQXUKYDKcmXaJ9M/IjSY1B3uH0Z4/ZJNY+KICx6s25tbvX33zl1JqEo//ennFjn3+zgeAVrmevL0mdqdjidh4aTI11Z9iMwmM+s5rz581MeLD3ZtZUL46MljPXp06k2ODY9ravroeqXpsq/psqtPfnqko8d1bQpjLdeY20xNES0bDBJCHYCwZN43054kF06jd+sE2ZQMCOk257T2IZns9zNk58Iq0weFyczGvsJRhGUi6YdOmhklJdzTMiyRftcDHZUjcfh5WPAnl8VgPdE9hapYV6N94Cn2zWVf5++u9eH9teaTqTc8tKeM7puNHR0ePvOEkNf1TV+/+epr7XQazoA5f/udptOuqSBnj/Z0eNLS+cdXGoyvlSs5rMc6V6YkZWdsAgahqlLQhwNcZqdvfVvmHpa22vi8GZB5CArvJ3GBHx8czOuCMKTJrlVGDQwRenSwt6AlXcM4yKNvFzTT+L2hRYyXt34DpActvkRlzb4389HMwF5YbD8AYmkKAwj2kZX0ZKYaJ7OSrKiy/Xiy0Q4Lnk3odVJAckziwxWW4oBCATBoUMhekYxJbLtDV9VZeSms1wHSGQpKeYuZuU+IvuLrMxpU+vyhQQzaYrCXH9KkMjrivT4vm0pm9yDuVXLfTUDINNMlaz8D+NnkMi50ZjMU1zFdzzSR5yGLBkkAn6CYhpENewod+Ww67jmmD+dsHcTP37qeejKaTWUD3G2jC/yVAQq8HmKhROc36Ul5czzj9+ZOQTPMP9DHZJ//4Zp4uE6z9Ucjj32TojXMuhKtytf8nljte5jMR3yvaBgaENJcYK0WTLVinWA8ZO2KQ8/DCp59PLfGBTgo/qbRpec0JiFxzSnETTt1zmhqNFA8GcQnw6GkMd1OCdOdy5nSHBEO7EGreRiUGTgwcbJUrqB6uaJmtaZGqaZGuap6uapWta5mta7FZKz5ZGQQwHvhfWHIxJQQ0BLRMqHtpTK3TtsmIRnlOZsQEseQAOGDZoUdjxPDgIKSl0O5i7xX4hY4CwE9ZS0WOXW7CwPCr756q6+++kHvz2/VOnzsAh0TnilNyOlMn7/4RGdHx6qXKqah4a4Kxc4urJu1Tp8e6ye/+kSd3aqa7bJqzbwq9bwpUKx7mtK//8NrvX5zqY8fY3LUvR2rN5tq4/VgbAAAIABJREFUBNVqubJDbLuDRh7n7LpmWN5P5i5wyXNcz8LOnTORe0MTm2nAz37+wq8vvnih/cO6qjVAPKZ51CFwWTBBYh0h6yhu9cfR7ArNcmQhBm08W9umjheKmmF5P1uoPxx4wjCZYYQDlbGgTRlzmY2m67WGMwrahXWS/eFG3duNM58n06nBPTKZ/cNDT5mZWHL+T0Y4t/atNTrY21Me8yb2tM3SLB7odzB6eEWeZDybQcGXpuT1EV2zGKXsQxhcfH0x8g7JOq5XTcH2lNCfj4IZo6LQEpvu50ZkTC7jeE/nlWvRMDe0yYsjPFLMwVRazAqaz4gzW+vqqq/vv3/j6IC7u6HmC7RsGFGxvgFxHV9v9ibAn5kg5BzbUArn1YbqNnJq6gCn3uNjCRYQxjANQCHGMBUzq6Iuo1m2ciPm7q7npi81iyMkTg4SEy3vyDLogTTP+Vz4LyDjQcrU69/aDTaiMSK8HskDbDBcdjFCK1SaanUOVKlDDeyrXBqqVRvri58c6tPnTdXLN9K6Z+8LgCBOm+FgD/aDXVR0bmZvONKQPGzkWmVc+Xfi7DF2RJ8mLcmynK60mBGlQx1Os4TJLhKltWqLvIoL6MFMAKNJkmcfWmzi7znUz42KUEE3OYN+2F91mCjJ2dpSFxsLke8aTrZZgHdkQqfcS5pfdKK2OpesyEhSgcQ4sZmO6/iYHJRZn6u1xuz15YLytaKWhVVMCasbFfdbqhx2NKzU1MsXdDmd6vJ2rMsPQ08HPQDI8ZwCCuVGUa871qiH+dJKhQ0+DhVVYf5FQobXPB/DWlEbBa1VKOdVblZU322qulNXBQd5NMLTuYaXA+9h/X5XdWIkdpgS7niqbDZBptu0fpVndRoRdau51zC1SqPedHMCPxTuPezIu+6N+6kMiE5Ojw0K3QCc0fyRAeHF+xvnh+MtANPv8LjjJlqxtjQgLFdzWo43mlyvlPvL//E/23CwmXaXdEhsqO5r5oKba+oo2UKEoUN3wO1stNbH64UuP3Y16M/V6Zyo1dpXnUUHh3290cX1jd59uNQP7z5qb/9YL17+xBs4VrsAk3utxtoupBjIvHv7Xh8uPjrnj8w8NG9tRJjtjWmc/DsmbwiCCV/v9nDLWtj9EofTw8NTfw0GKhTVuDtNHOsQv88B1sulJ32IzF+/e6dStaKTR2fOPQRwZSNuFm+vd6vrmw+6uHhnUMVDR5TF4cGRtY5QWACERvUzOmIxUSoV6EhFLhg3D91ili9H3gzdOrKMeIAxz0Ewz+YB4LJmZYP2BN0FT4j08cNHffj40R0etBT7ncNkw81EauSNqtXe8Wdl8nl7e+vO5Geff2IgDXjAaY3R9Nnjx+6GzR2dgMlO0Fr52VwfLKvpyv7w6pVur691eka+JI6wj1yIQF/t9Qamjo6mEy03I23yU/38l8909nxHi01PqzVTVYx3NirmYzpYytFJpCgBHCb3P57/lC8W98YeM94hbIWfdCnRck/OiSkbZ6sTMosvivTsWIna+YE/6LaIDvBCvZMo7jGNJHvK4eZhsoGYOhwqQ1tI1zILAM/lmxr05jp/e6W766HGg5n2d/fsfPvk8SMdHBxrb/dQlequQ25x4X37/lx/99u/1dMn6BF29O7tK/X7V1qvxzo5bevwpKkPV6/UH11KhanyCIMJrU3250EZhWYbIQ8UFDZuSBtjZBOlIi4bjPl6pEI9HbiB3OIgDgSduIN2HQUQxnrzl2VUnq0rWQJ+CQ74azjuk+4qXdnU+0tX3yDgXuj+AEemf5tkEFuqaBaSmw6KBGrTO4r8L2JKsixATyFTizN12bM8qoxWyrVZPrhWUZShpYvuOAWDtYM8e0kvGJMpoHcA5Pie0H3dj5yTUVHm9GrQHDRQgwy/x1iRkfkW+sb4k5wYMxOAEGpuDVuyAyK7xveAMP3+DCCCtWL4cD/Z3WrqfgwQtz8ro16meU8Y3QSI8yQqy8BjL0s0zgB82U+4B4QZdWf7Bph8ZVSf4D1rLUhMD20r0/V5QO31T8xoxukaotv40Xp5MBH0O3mQg5j9/8xUI8sd9R3MpqOpCL/X3OLkCKjKq0LYMxMXU8zCLAm6KGCQvdEuK7mlXSVN1VljBsaeWQy3VABhjtzVmOSz9gJ703RKNNV4k8qnDN3Q+IaRE/sP0wubkCQdWuDFFBpuDdCDyb8HnGEQVKaBye9bUxwVVKOb3Gip02yryLMJdWw8DqMCogiy7M00PY5+Tprsmu5NgQSwybjRyfk5hcgHVXu7S3gXsGP2JrSR3vOJd8Bu3yHpAEJkDXmNhmtdfoRWT+PyUlc3IxVbBxpN6GZ/0M3Flca9kT5//qmenJz5M0yGQ93d3Khew+mRwm2peqem3dOOA6Fbu3Xtn+yq2am7eT0cY/t+p9/8+mvHWNRrOKHXTO//ze+/18XVjWoNuvQHOjo68UePvLSIuClC3RyPNR+P3IzDROK2u7Qh2GjU1aPH+9Yu/qN/9Au9eHmsg6O65su+FotB2Cm6AcJDGY6q9+HhAXzYG6wxS662PFjsLVBJ87iJkpNmGtvMYJC/ad7akq6QFwRNqIAAW16AwvE0p9G4pC7n8mjsBk+j1dL+wZHPRSiMaNVGw77Gw8EWEBYq0XAAEDJtqnBWW+LB0nugMTMXOzPIWmo+GbrpwmejucCaahAphpyHfL7kDh2HeTQT0ZHZYMo+UnH20PTkda8vh/5eSDpw9iLq0qKms42G/aVub6fq3kKRo1k/04cLosIAU9DnKvZgmM/YW4mVSdNP7Phxf4fT62lUuEpHbBV7X8Gsr84Otv5QRvlamkGx5zMp41wIQMOEvmgK89XVjbrdvieyhIcb0BMeNJ5EEwFn2WLRjC7vBDTPp2FcyIlIU4kcOEAFhSJFvHDhLTbUOThStVHXbNZTIddTrdTTn/+DF/ryZ4eqFN5pvbq1hhHzP2o6GyVuKL2hJJPHSaYdsqXwBqGeyeXKdvBfYOaC9nmR02Ky0mIK/R1wCE1xoUF/4j2Q/am6WqhkWvBKOXJEqRWXZnaqtFRoAKmNsDDJxT5kkIRvU2LQOMMyH5r9yKVmP4mm/pa1lQwjMzaEG71Gr1ntkJqv1GcpBil0/ciPSqHZozHMuLSc16qw1DK/1LwwV2m/qerRvhatlvqFgt7e9fT6sq8fLgZauvlPk5c3zEQ5b33xsD/RuD/RAi3kGhlAgMLZMtakP0vK3UTQRNYh+3WxWlS5UTEgrLYbBvV8jEl3bO0pWIAEg1qjYidaJCj4k8T5HWwdBi0Mu9yAMjMl1mw4LQcohOEIHrm5ufJaJTng7OxUu3udyGUEvK8K+nhxq4vzaw36Yw+QTk6OtHfQUnuvqg11ZnlpR9vVJK/ZzUa5v/mf/wt2GRc/7mgmf2GMAgwModiweP3gJjPBXE7D6VrXg5XubnHFIt+ipUaTDXpPBey68zl1h1Ndd4e6uOyp2T7U6dlz1ZtYvZNhQk5fZC0BZuA0v35Nt+dS3d6djg4PHS/BxK5aQ+/Tt3Pp3v6hxawIJH/71be2Dp5Mljo7faqzR890dHCqRgNwRXcpOrqAJLRBcNJNGbJGZqnRZKLL21trI+mkcUiUcSGzNXvUfXR0rq8/6vz9W98AQBOmOYeHxxYa44bKFHA2X2g4HoZNcqHkrEKKishWvLXZDbpHgiHJm0FgjMaS4gGLcwAhxWmml2ER1KsEHhN/UdTNNQHH196c+H17zYMUzLpUr9s38HSHi5F4v6/z9+81GA707PlTu74yZp7gxLhe6OT01J2xmTn+kZWY5cU5mJeHcb3Rt19/4/D6w4OOTk+O9OTxY79HDperq1vd3Nyq2+9qlZupWFnpl3/+uZ683NdsdWdAyLWne+X8rQwMKgBh0a56ofWJ/MD0MjU7TQxS15rg7KyDHeO9rLhmQ4ipTHQC00P1ILcvo8zdF5b3INHROFnB7qk2gBDwwG18AAiTHMihzUJYXNb1x4Fef/dOowGW4gV9+vwTvXj+Us+ePtejR091cvxEeZsMVd0Zf/32tX7zu7/Wp5+81MnRod6+/UE3Nx80Gd/p6KSpw+O6Lq6+V294oXVuoGJ1rUotpw05c4BCG2BEfiPYmKPZLozpumUxD9vMu+S0Gu6MAUzimYhJSXYds5wpC7Q94w5A6AI9uVQ+BCXZP2eTwtDlBe3pfvb6Iyj+QFv4gAaZYkD+uOA3TTabxrlgTcG56QsJEPeB+jAcPhMsbgFhuM9ai5vAa0bb4vmyU54L99AQOrKGTqFDjuNZCLDBxOy+CI/lGNPOjGYbQCZaaaHJi4mlQWE2AXPmYJiZZMV3TI/iQ/F3Zn+SAZstLfThUDWjrMa4L84QqNIPsVZW26cJbHz+eye6MPnIrnpMfHwtUyfdU3HuqeMm4gwI8Jo0m9tGQgKFD0BZTIAzug9fH8RD9oegTCb6qSmc96AwMSkTIIy9B5CKhvNHU+IEArd7xUOHve2U+r6TwX2lOMks9c1M9dUISqGpo7iF5vKqoQ9ZoavD3CU0pHTa0WHx3EUYKGsjdBs0JWJah4FGyiijpHDjhqIoNdjcuAlTLLcK7BcWcS+ejCZK/Nbp1UAhQKHXUrrV7Mslns8HU/OYSNLGiZ9JtiNgE/ODdqNpMNWmQNzgTIptemQT8t+Z6KDHNYXM9zDAnz8PUQicnb5caeJrcMgk6cETm00H04LasGfmmDgBBtG2AwiTi7RjTJjE5zUYLNTtTnV3N9JgtNS61tHl7VB/+OY7/fDtG12+u9bTk6d6cvJYj45PtZhO1Lu9NlDBM8f2/TBta8RhlZzRtX92pOZuW6V6Rd3+QB+vrvXVr3+n+WSpzz79qfY7B6qXG/p//urf6dWbC+3u7+no5NhFFMUVDVv2VSj51VJeM4rtyUitBnljJV1ebXRxQWP4jVo7RT15dqj/6J/+Q33x5XO9eHkYgHCJlGJugwjWChEbuBlumyapYekmgRtPMT32OsWN2/mbJS1sigVgQN+00BQn9PlMUwp/XC7RspG5DMibLzSazTRb5DVb1BzNhb4UAFCtN7W7e+CfRa1FfiVgkJziRr1uGU6pJuufAHChV6dZyzMRLBTfP84GslrR2JXj88xGI2el2djKJnFF1fB1SL4AkWoar5DsAEKggfM8kWudAEMQ5uIU9j7EuRv7LnsQZKu1KhqNN+reTfX2zZ3O3/UcDL5cFjUakREagfObDWHcRU3H4b4Jlc902CJh8ICkSphIpX3fHhA25iM4Pr6mVG2oaJ1uONrTDMpqI2oo5FLoBKm58FsAFI4nY0ezhdkSe2ewQdjlqO2gnwbLhOZpis3AEHE51Wo5tfaSPciNVeFRUNP+8ZkB/Xzel1a3Kmyu9U/+4nP98hcnqhbfaL25dWyIsyxJBPAEM/SR1XJD9UpD1PVaUs9hJCRNF2tHo02GUxXXJW3mTIaY/OW1mRPUV9B8vNKgi+spdUZRlc1EpQ3RIjSniYYIR1D2lPImrwrMKdGUugeEDJAW5aX3ETdI0xQYU7NwcI7zM87QKNaC1p/09n/U6HNrP0kuQiIVebdhIMdEG5lWUWvqe+KI+Ch5IukXmmqiUqeh6tGeNp2OhsWivr+81u8/dPW79wMbytCEKXDPAYW5omaThSajmca9sRbjhemwJfLGCyVNlmFYBwiL+hWMRG47coLwXcGvoNquq7YDA2HHa4shCwaYTNeJI4F9yNkCkB9NRqmJHI1q4yHWlKOxolaxtADCdB0ddUvDIdPmnq6vrzyZPjo61MnJsdmU89nIAJ5N8upDAEIiNFj3AMKdvbqaO2UtNiOpMFelXtBmVtTirqDc1//Lf7nB2THyxEK7Yj1L0jEgdjYgdNc5U0FId8OZLm7H5tyGOVpRpXLVoIrcHMJUV/mSJvOc7voIbnfUaB+qXGMsvDHtE9SKkQx8ZjKIoERCHeUAf/HyqV6+fO4gz/WaDKhzj0rp6JXKddtR/9X/+zd69+6jLYXPTp/o7OyJDvYObQTBwb5YTrXAsRE3JkFPJSYiDkFoATyh49ncOhJE21mjHe2CrZM3ZPsN1O91nak4HPQtrIWyyfvIojF4/8PJWL0xGy3Czh2bzrAx3N3d6f379zZ6gYLQbDW0u9d2h5AHGlolnTYKe94bXSw2JqaDkbdWUaVacfcIYAuFk7XXqLZTntfCZjI8MKdnZ7ZGZpPmd3a7XXcOmGgiJp2tFpptljo8OjIXmekgXWk2T2gR5EXRla+ioazV9O3vf6/zd2/VbpZ0dLhnQAiXnkLmw8WlPl5e6ur6WsvN1Nkrf/aPv9Dzz440W/dMGXXIOpsyh4wBIZRRwODa/37LAH0ACKEybLtCTCw8ITRR+54yZ5pgOHl5WgS49KQnM5Z5CDPS3GpLc8rmWPDsiRsNDZMnhD6AeOFiRRwFYuqwf0dnvwWEk6IuL7r67ptX5pljDfzk7KlOjoj6ONKzp5/q5cvPtbt3qlZrzwY01zeX+v7NNzo9OdZOs6XXP3yvm+sPmk57OjyC2lPT24vf6bb/Rgt1Va6Tc0bnBiE3n4/NIjpTFC6hMk0UPl+/pGNL0jAf5i4eg+4Y4ux7QBZ0vxSMbUTB/cCxMhweA+jcTwRTC2sLErP/4slk0j1lG0S8swwUbpVTWycWM0LcIE7/kCL8sm7hPSCMKVroBeNrl5g2+J4/+CwPguOzaV5Grdt+XaYjDrtPfz9r3U51dqnNANv9ejGNPsVpZChqS5P0t2VUzIzOGeuPzXhrKLPVQWb7agrw/iM6pJ3h3MmNV2Zas6VFpiX9x0C9CLXRk5sHlfoD0OAcStOL45XZlId2Mqir2z+JMmrzFQqxNDly2Lvb+qmrmzVeQkW8ZV74631MhFkK3+Ngbs08cYomWziGZgWAiwD/noxOGwCKwpjnJtxck8gorUl3iH8E3APk+6dkjqhoV5KGMCs+/DtjK0mummkazTteEjGBHiwFCFPQOec0m2hkhsKJqu4iJ6zlKXbZj7gH2dQui/7IDKscI5KeQOh0/n9mPMCECFMrm2dRYNhRGZopoDWaXxQkVUc3BNC0Nid9Pkf68H5MI2W+Eprjaqmk0+auOuV6FJusS2I1yNDNQUH3vCYaEqmpwBmEj8AMHZyvaBjL+O/UPNte6G1nIbm4Mi1104x7vfTUye7A/rzcaSY/FDyEW+c0p5CHdtvc19XdSF9/9a3++q9+o6/+9ltVcjWd7J/oT7/4E1WLBS3GI01HXS1no4gqwsunmFN3PNJwNtUG47hqRcVG3Xs4QeO3V7dqVhv61S9+qVa14Vy03/7+O51/vFEVjf3erg6PDiwFGY0HPo+Is9lp1w2I8riKs9mqpvly15KWb7/9SuvNUJ39iv6Dv/i5/vSXn+rnXzxTpUrm39w5suQW04yGdmztZbRu0vkVD0kAwmg+sc4AHmYs2CE0dhkACYARU5nhbKLxfKbxcqkptcNmrekKucbK9NjpsqDpsqwh+ZUTKM0AcwBMLWiAo5mWUGWnc9dY1AnY1BObS8MdIMdUkEZtzmHzmAsF3ZMHFOBNsxy5EM81P8c/z4YXvPcAhWi8OTBZj2762mCdZts8AITNWxgK8Gyx3mFEAaLjzGAqb0Ao1giNe65DXZNJzq7d33xzoe/+cKlqdV+12p4azX07/c5mOecoY6QxGqKPW5iyHDUCm1KKhXCTBwMlQsWXrhPRXbLHMOEjr5Df69zlZkOdvY5NCqnDfM65qYcJGdM3wCjTyjBldCNxRTMr3MvJLcxYKkh4uAZMBf1Jk66T5kastdQYV0mbfFVnj57b5yGnmZazKy3G7/SnX5zpi5/sa2/nRuXSyKwX13R4cMwis5TjrbApOYc4t8grnwHCBXmcK91ddzW47Ws1XtlNF6yHoUhJVf+tRU5TIiPszF1UUSMVcrOU5IIbKGZfxQQAAYH55BIKXTRp52kooeHbNiKjvkjbXcopDc+S2Juj0WpKuuOW0kES7crQm6fGaLDI8L2Ixh1NPEwVDfQr1YjzMWZZaokZkWbKNSsq7jSJL9C4WNTrmzv97kNPf3PRF2YeNADwhSiUqspbhrXRYrrUpD/SfDjVajpXkfifXEEznMsVrBH2WrtEpyYeE8IsgYspYa1d197BnvWpZI5mjC6eEzsNr1eaTEYaDPreIVgrrDM+K7U4bBRGFuAZPh9rqlZtmD1JvQ4o7HbvvHYxlCGBgXxrmBlxnhJMH6H04yG4qqCDo3119hpqdapaaqw19xYzn0VZGtWV++1//59vVkmjFRc/61w+cBnc6kXum8s3vaneXQ7cBebFZIUio1yrJpROgim/tKLRlIe/pVJlRypDQ10aEN7dDTxpIicGziwXhoXBJBCqI5k/Dmgf99S9PTeo2d8/Ur25Y1H4X/+7X+vd+w/q9YcGguj62s1WaOHompEXs4xxLNMAqJZ0uErliidypQqcYMa9OeU4dFLQZ6NS8s0GvRNpAfcep0444PDCsSIm569RI4ohr7u7rvqjoQbTkXY7e+7KARpZuNfXN3r9OrIY6SqwyeCAilMql52MIkTG0FHodoDiGQvjXuVDxOPiADt2HppOzf9u1Vq+GWxomJiwGe3v76tWr5umwDSRiSbgkt9JtuMit9YiD/UW7jJTTTaoOHyYKiKE5uFs1hvq7HT06vvvdXH+Ts2aPCV8+viRKbUszPfvLvTh46UzIleaudP4D//RF3r+6bGmq57mq6Ez9SK/JUBgCTCYXrhjBSBMbmVpghJlR8rMSa51vlDpGmQTFCqYsHeOmAmA0v3UJSuOH7azHxS+Pp9dsmhJoUIRlPQF1sE4qiC6lKaP0TAhHNkFVFHzcV7d65FjUqBaFFTW/s6RYyVKhYaePvlEn332hQ6PzrSzc+AHejju6+r2XO1m09ODd69fq9e70Wo11t5BXTudon549xtdd19ptr5RqbZStZHThghDg1EOywhjNSDMplTJATT0aRxKfLgM4P37AGEqnP8eIIxsNndof5RZFgd11gyKO5bR9eLvbJoV/z7gRbalZ+A+pg3pv/He3RzMOkxZQR+HQyY0v5+GREHlQspaLO75PZgMnd0WCd/Tj0zpiHXhzdsujkGD5Mv5PQ+1iNn7y6ZSAQjT9cpE7OnTBhhIE6+MTpomANZbWOeQ9KzoDWxeEvl1DqTmQDMojGlirLfU1HjAo/ljQLjVFqZ7wNSokGVApovv958aKAHhHgBCd6Gj2OQfYriawdz078Kr595QJlGrooGwSh3eNCVNMzfHBWwnoI5pT4BHmmPPDyBkMotj6UNASCMyWzSJ+uuusp0A0TX/fUCYmdtknfuHU0QKIt7Ltg3h+2a/4gTCwok0HFfDPRVdE855GXMkzJNS8HWM9LbsA9OfkvNnjsws9Du2l8dEJUwSbJaVdJlhAx+vbXxNMlowhk1GIoDC1OKJiB0Dw1RsrJjeQGste28PM7HEjoDiiEEXn8XrL4xsuIH8/KftQx3Wd6xvdN+H6fUq9FyAQn+HKftxycxSyXPPmNykRsxW0/MQmN9Tzb1DcM0MCKmKAIFBFd2C32RIQyyTKYEAUVr5+YoK7QN1hwu9/uFcf/1XX+lv/s3vdPOhb5OXX335S3UaDUzedXd9oemwa+BSAFCUiroZDHSLVooJP9e9WrfxCTnBy9lCh7v7+rM//ZVqxZKmo7HenV+o2+8b3KA3bbTqGowGnhByJtfskkmuXTTeIty9oWr9qd6fX+j3v/+tJrNbVWorff7Tx/ryFy/0p3/6iQ4PG2q1yeYdO1POelMyUJOpSfR57mnXD6fcdvFNGiuuvw2RMJtC55n2vMliZkBomuhyofFqoQlgcEle4VLTZV7TFdRKIq04FzGCYS+HTTV2+HpE/pIht1ClhIaupkZbajQLqjP58rR5o/V86mkyGsBsulOsFFTERRMGFRnIxF7QUAYQEiFVDlDo3YZpIB4B0ATZ4tnv5jMDBwBhOMTD4GD/ARDS5AsdvM8fJj1iQsj659/BsmEamNNXX53rm28+qFI90E7nTKePXnqCCxDsESw+mGk+jelmuYRHQujCAW40fGwWlmiilgl4QrjYskYiaJ0eyNqNeGonWGowqlxvQeeb0MSPs5amvQ2ZksFfZvxEHUfNye9DHgUtkHrS+5CzcNO0DEog+xPPs2nCG03nOZ2ePXVmdKuJde2dZsM3enbW0MsnDX36RGo3o1EwWc41XeJATx0513y61HKy0XqyUX5R8KvAOmDqvMmpe3On/k1PE6aA06WKq4JqhapfJYifaDftghznW7GA7Idpd5i1ea8xLRSTIPbzaBWltuq2bRmNyAfu5BkHJil/ElXiQaQJOu54ZX+iuZsYTqnhx95+PyEMB1magNRY9UbbtFFMmMzigOWQx3m0IDUq2rTbmpbLuhpN9Zurvv71+zuLODFWyhM5UqrYfdZGO6tNAoTQRqdmXjDdntvmLzU7M0M7x3uwd9Lcgzq/NnW00qhod3/XYfJZUjRvFmo4+wt7y3SCSWM/JrD5nMPlI1cdXWjo1anLYB2SQMDnhAo9pbEzIVJl7H2eKSGgkKETINKeJYu1encYHPY15TMUCs6+3j1oaXe/JRUWWufmWqynWoykRb+k3F/9t/8MJbEsYM9oTll4dKZTua/l0qBgrbu7qd5djGxbzJjaDxUGNPUQfc/5QMWyVrmK5suKcoWmCqW2Ob3TNSCPHKCuPn681mgcJjEAFDp3h8cH+uzzl3r+8qlz9frdO919vHacQ2tnVzt7ez6svvv+lUf2A9xFy2V3vRjFctGhM5hmsZj7oWXqBdABMOGoid7OgBDKJJQeu/xFoU32Gx0mbhQ3jFEvfwCZgL+DgyM9f/bSDlMg+fPzC4dHTldzg9KDg0Pt7e57wyDn8NWrH/T69Q8eBXPDTk5PtLdHVmPb3dr5dKrziwuDTwo+poxMM72RYL09nXlzgT7KrlQtV7W300nByUtPDSl9ug62AAAgAElEQVQwK9WYLtLRsjXyZOIKHcMYAGqOAHv4/jW4y7kQqyeqBrRWjHboXDbqDQvO3799p+urD2rU1jo82NGTp4/dVQQYvXlzro8fr9TDcZQoiXpBv/zzn+rxi0NnQWE0M1sOXRDQ0S3RMcwTOIw1u/0cUvB4ZocShSkHUorVCZdRqiQDlXuzk22HOhX4MSHMAGFmuX8/4UqLdiuy8pbD5IJOH52wEhz0vBY0AVLWpgs49AvJBpvuNg8lkw8/PHDvZys1qi016x1V8g1tlmQKrXR28lyfffqFdveOvElR4GG/TbFA8Ut2E25juNeVShu1OyXVGmu9evN3+njznWarG+VKM5UqK3f4bPTiQjSy5JxJaB1GFIBsJgaD26IcB6wowGNDDevmCFKPKdY9jSkVdrEQfJ23Ll5mFyZAlLm8ZhOFLZCISQpfloGLwH7ZlDGpBZJA7H4+m0LKEzgL7V1MOjKqZQDC7fmw3XtCm3AP9reTzAdhu5lWJzLsglL3x1TDYKuEA2VCudvfHeAtK+gyWugW5nrzjlcUc5l9N293bYfhcDV2DhTaT7rnKdSdfY5nL7qGYRQS9EqmszFttMtoMoJ5gKWTs+/9BBdAWLQRw79/QsjPMJ046XR9gJpinZou/HvrWfh1YVfkV/i6pClY0G8BVjRh4nPHlC37E9c26VW8xlITCwv0PBPC5O6aQKHdYKEobns3MeHK1iY7AUL/yFTM3Evjt2X3MehIQakJShZ0dsB4fL4AihwHgLVwfvRnoEllQ4BwfwYQUohk695h9okaG66k988IRjPOBrQBCCHZEWVkF0lYHi6iAhBS6K9oKtlBNF1XT8ZjQug/rqaSaU/6nGbn0PbYdp9XDncurtEQM92gUZWB0IXPvFql7EkNl55JRNjeL/SsfaTjRkc13JFxTWVfW6y1wRQiWRNT/Pi6uyiJieUCMJStw+0U+d8HCNMP8apKjA5TYg35EvQLnbgbD0nuay1t0u4UWvtakE/Yn+nrr97o13/znX79777WdLDUT17+RIedXbWrVV1dvNG4f6taOW/gRl4y1vr92VzdyUwTlk+xoktM0a7v/FycHBzqV19+aSCCFrE3uLW7KmAQx10aTKGtX9qQAYpf1mjgmswBMuW2Do4/183trV6//oPG0xspP9HeQVWffX6mX/7yc3362ZmzCWfzoaMnWBcZ7Tp7ph82LjL9K0s+A4uZ4cy2YQLIMMGZKKSl6wtA4WAWryEZzPOZZhSW65ymDsoOp+7VuqT5ksb4RjfXfZGNG7rW2KgpSrmGrU5O7XZRbbRz1qFuNJ+MtZxNvW+iLyyUcCc2Ay2eK+7sCn09gG2pMlEmzhVm/XEOLSxtCEBIJNTChkFQRqHk1pk0VjD1Yn8NQIiEx8/ZA0DoBo2ZLzwtFLpNff31pX739aXyhR3t7j3RJ59+qfk8p+urnm7R84/43dVwPK0WrL+kDur1ehqNCJMPrZ09H5jSbo3GmPoU7QmBBi8DcNRgOLXSpIe1BSC8vcX9dWrA2mFttvCeIOeaGBJMXtKeRW23WFg3Bhhkmhou2TEhZBpNnm7myArl+647cjzK/sGJjo5P9PTRkapEqozP1ShPdbyb0z/5kxMd7ldMFXV25QwfDWrqqcaDiSa9qSbdmfLzguuH0qZkDRz16rDf16DbU+/qVpvpQrVCSY1SRbVChbz3aDyh6Urd3VIt5zxE78OJfp/p6LexUSn2wdNYtKLkmRv+82OyvTPYJD4aPBWMyXPILdJ5TqNq9VCiERTKqGHirAkXbJ6toIya1TGfm524s7On2XypyQSfAWjba5XKea2hsJakdbOpRa2mSa6g39wO9X++vdIa7nKx5L83BfSbZTuLs8bno4nmo7H/xnSMf7ukGZIgMPsEa8Bu1FClYUYSIUEjhRq3UlC70zYwJLUhi01icswZwR+wxXg4ikarZAxD0y/2ChoYkYvMDwb/mNwNm22+jCkisUHUsIWCPVaYEE5nuJNOLcebDCd2w2VwxP1rtRo6ON7V0emBzWSUX2ow7qt3PVb3fKbc//bf/MUGV558KWzaoVG5wLF1dqb58Ja2dQbiBsLnPj8fmZLAG3XXGVvZKiG6S81B6Exectiq1qR8Q8rXNNVck/XM2rpef6Cb254RPe5VbG5c1Ea7GTEHJ0cajYea0u0bh6aH7lGlXtcajWK3r/Fs4gcbmgrFpLPa0iRlzMO4WJqKAY8X9zc4uEwHa0zgcjnd9nAOxaSioNYOF7ThQ4wMEMAf4k70jnDHWXy3d13TRT95+Zk3EB7Ed+/eazAaarFZaXd3T3t7+94ouCjQOaFvAho5xDnQoXDSfWJTJt+GaSCTPwDnYj5PIenQJbBannkjyw4QgB+LaRdtJZz4UsmHFp06Fgc/k58XY/UwyoA7v9vZVX2n6egQqjkOQLQTPNws5l6360kjZjuVUlk7rbaury417He1u1vW0WHb/GM+Mwvx++9f+9BlcbLwq42Svvjlpzp7uqfpvOuQ9cly4M4x/T4AIJ1d01L8Shuji6+s20wDLehXjn3A4ML0vrBm97Qg0QdivJEojymqIBsaZVPPe6BwP/nO6DusaMMmurN08nAyQ2uBvTVFpXUcWbZ16O8AhGwW4abOZCPnrMu9nSMV1dB6UdZklNfh/hM9ffKZavWmiiUmsYDBuQ2OWAM4jt3dXGsxH6lYWqve4BrO9eb9V7rtvdVCfW3yE9sBF9cF8T/TK1yEQ6d7wMXPZmUU+qlbFhMRoG4ChFtjmcjcuwcPMT/a0iGT3dc2920rN0s0xjQx8He5do+NPExJHgTbZhTABDTuJ4oBZGI3SYDQaGebV5FAYaYziDlg9icAQNKebH9H5lAXNPftz/eULACbf0Wi9PmzJ0qKCSkPhHz+5wf0VTtfmtuTgLffTAZpk4wv6RwfYCPRXXLMDSYVph0WVK6SPRb6TDKeyJiyoyMNE7/H6ObHb0jH6FYXF5/Lh+If0UkxHQrq7YOuXdKBs2aza2+wnmjFcZ1CJ+dCPVFy7Qyaer1BQY73EtRYJj8pCMaNhvt75K/aGsIk6muaiHH4L3ILZ7+ZsukJYdIQ+lbef2NMjQN0MyFYbe7Dnh+uAQO3xHHMJogZKJyNecaiCwsIj5D7cLrEsY1n0M6H0elJ1ucYBPC70ufCFCHRmdzMISPKE9+YYEClYs/AQMR6MQPGcOYEZLI/26DH7ndRoFsL5WsSD491VdYVJvVoAoXbxkIyGDI4tPVr2Lr7fE4TwrgfxDcxoaFpFleO4jqAr3RQaqhTqqtWqamKU16h7CkAumQzi8xVjiacQWoCgTZtThrHH1FF040IfWO2dyRQ6EiB9LwwbczwbsYo8Jq6f3nd0OUq1bXJ1+yweHsz1ft3Pf3rv/xbvX31wVqnVqWunXpD82Ef5zbVykXVaxVPuKBM4sjZnUy1hAbbaOmSLN2rG9/T3faOXjx9qtx6Y0CozUQrOuLLuRs05WpZJeimSFwwTANAjCeuEagVMHIbT5aq1DFn4V7M1GwVVW/kVa6tdXq2o5cvT/X8+bEOj9oaT9DzM1WJXS6ccxNZOBnKZM9l9PIy+/x4vk1lt/NxZIKadmcnaLYV2CsrDecz9ScT9ckEnmI6s9ACxgtaJaJGWJKqaInByiKvy6uuAVM0x6K2I5YKJ812c61mI6caxSbNUCinw5EW05knpjiVV+tl527iDmovCR7ZZRhQ8f+LUECZ+DlbkVWHNCScGGl+wIICZPL/q8UE5gGE1t1FHEZEifFZCzaTo51gXS1gF1ZUrqpK9UjffXenr79liFBQvXmsn/z0Vwa9V5e43aOTZXq2qyoaL4iD7LU0DWjuTwEK7MlhJAOQoOZCf+faa7HQi2cvdXJyploDUDizn4Ups2Z3tT2JO7+4dMQZ9+fFi5fq7Oxt8w4zlkS4NZNDzRQSzXtSvhiP8++gAwajoMb0lcdmudLl5Z3en1+r2dyztOcnn75Qu76S5leajy7UKIz0H//Jcx11qhqOhuoOuuoNeuGQPZ3bKXc2iFdxU/HUDypolaEIgw7fi6lG3Z5yy6XqpZIqnE8A9wX0VeJDgraIhhWqcKGcTMfcWQ0GuT1GAHT2FrGtSnq2Vw6ir63KJkvHmZXObT7x9gxN0UjJ9d9xRvZiujdkC+lI3KusbrtvbIb5l5sSq7l1na32nmawA0Yx4WZvrBFBUaApudGyVtO6XpfqTX0zmOj/urjUgkm0CpqgH0ci5L0dzWdJy8lci8lMi/HYYJkJITs+HKU4tqLJl7EOSw7xBBDa/snPDDF9xQo4KGXgcjYlcyKec2o2an43FDdEiAQOM1OK6XEOw82pqcDE7phJtApNsJufbijDHCtaR0jsBMzAEQY246nXBPjFyQeeJJa0d7Crw5N91+x0BXvDru4u+7o9Hyr3v/7zXxoQEq5JXWLzCoTxSbAeh3jQqx6e+r3uVB8uRqpWCQqFRhjuowBLyzkZd9JVBnUX6sSWaqWyphsmhBGyjqXycDzWkk7caqXRdOopDeGrxCK0dnY0mc3Mha0WO5rOlhqMxuYI8z2MwLEPJ6sJR0t2g1Jho3q1pFazptFiqcFs4QeBwmG1WBrw4VwaWR5LB9rDIWfEf/bokQ4OD7QiEHQwMN0Txy5AH5QBFgGi7aPjU7385DMvVoAtQeREP7DYCbjn5/OijMSJE6McKJwcABSH8ITZJNiEXjx7rtOTk9Rh4kbPDJSZ8PENPOjubM1mobtEx7haWezuIMpWy4f/crUwtZWCgilhWJNDMZ0blEAB3T869AgbMEjnDLDNzQVUDgY9/2yyB3n40ArSTaKbeozpySFZkDveYOEu/+HbV9Z/AnrKtbIq9ZI++/kzHZ91tNqMNF0ONFn0gzZksTrOZWgVoDexzhKn3Ja9EY7sQ3AxS+5lCRCaRxId99DlxCQ7aErRYcr46YERWBfZUqVsSaOt7BekAt6uusnJlAkhOzZrj7gUDtjo6icTECYZHNTw1OkeLaHWRMjq4T7duhMV1g1tFjUtZjXtdR7r9OS5tQRse9P52NNemwiYwjLRaNDVcjFSvrBQqUJHaaLzj3+wqQzuT6scESVTlfybmBhFkDsHC4DQ3TpTIuPFxsKbjm4/xSC0pUzPlWkIM93YA5SVkTu9ucdkKpv2ZP4jMa0Kp0FPj4zFU6HKoZY6Wu7gPdAfZnRSTx+Se2EGUAIYRJZl1o3MwFaWG5dJBz0xTl+XHQzZBNJlVwJAW6prMtTxZMnFxcbPPu/DHfIUPXIPCLOxxUNwQkVr//wAqVtoGoAlzrXQbQZyCi1dVPyAp7iOXq8GhGXvsbwf64KSoQQFYXQ/oYkEXfdel5mBhgSiMyqowUN0UsmG2mCXm9H7st5dcph9MIALzJjeM3TE7HoFxTQJ11NB/3Cq6I/lnwcNMA6gh4AwjoaMWptN1eNSOFAd2g6T3wQkndqRwLh1cBlAT2ZQATApCO+jKYIyn7m6BiDMCuhsssLf0xGH59p28dVaJVHcovHBGbHGpXYBKMQuLqZ6toAvYzbBlCAzvYicOAoOGpacFUuCmOmhsxcRJ2RKT9DsWYJudBWZlCT3UEcGbWzokAHCwKEUMmGM4BgV01OD5RDuhrwAsumaOuptow3apgSog2ock04X4tCM8AZfL21yYKkB4ePLnGqboiNzGuWaGpWGqoQsM+4h/oL9wjET0QrI+go/ng4GdfSh3DQrBLcNJSPM0AnanIbd4kFuoR/fjN6eEagcpA0OYQpVV62+K+UaGk8K+ld/+bf69d98ozffvVdhmbcGsJEvql4suthnAoSJCRSx6WKpPnKHUlmtzp6ub8kdvN2aiezudLRerDQdj1Vjr92QP9i1kQsd/L3DfQMAsoyvb3EVv3Uxvn9wqO9/+EEfr+40nuW0t9fR2aMjPXt+ooPDljaaGBweHDZ0fLKr9k5Vo2HXTQemtm6UhVgs3cv76UfGwc8A4daJFLK1s8iCahggaWO6JgAWOu94PtdgOlF3MNJgTCzFXEucQusVjdE+kRGXI/6rosWqqI+XXQONTKNHs4RIip2dlprVueplJB1FTYdTDW66GvWGNiEimgLPg2a77uIWHTDaLPYGAKEn29Rf1I78fk8QOduDLoo2jnxPpo2zycSRSbUK8WAYn3Af0WVBL05aP3/W9OwkPTMxEeNhzzmWzdYjvX4z0rff3er9h7GKpV397Of/0AAYQIirJkY+yIc4m5fTsZkzgEoAnIPYyQllCkOjdja3eUev31e3h1t+X1/+7Bf67NPPdHp26qbdh48XbpIzvezs7pqK/Obte+c1Ux98+Ys/sas92jw0fPwhrgHndhr1NBn4U6VGqsIwQoo012gy9HQIvXmnVfP1oGn58cON3rz5oFotnOy/+Pln6jTIuL7W5bvfaTP6qH/6xWc6alY1HPSca3fXvQspBKZoROdMlmYwVQs1lQtV1yxVJFOAO4P0lRY40W7W/nfWjQJSPRVe2803XMxXylM7E2VhM7UAgoA/CJkZKHR+uY0n4zwEEFaXFjNEAz8BHF+IzFgpaaMD0MXED+aCG1+ZpMCsr3g9LBOiIZhAGYASnR3RO82OZtOlxsOpltOZWVJgAaZzUOBnpYo2MAQ7e/puPtdfXl9ruskRpajedKHhYqMZmvxSzbrCFY7TaGWnU7vjormer4nkC3kAlK18vrxlHdJYgvKyWqMlRkO5jMgicgHdnIi1iFs9tE/nYPqzRfMYJst9Yy7ie9iXYQACfquVRkRDrWArEpMVpk5cX6bzp6ckLHTUvWMtD+L7mCKarZQc0PPynrd/uGenU5AuDYXeTU/dD33l/sU//8ebHB0ADwBDI+KMIw4Jjr8cAvWwt+ZvtAgcvHRjLi/HKpfrfqOVCkHpHEprraDRkEHEz0VYW6ppuSlaSM4PdNeYrusG4Sdfj4RjpcF0al48eZclrH8rDT90iD0brT2NJnNd3xF2f6WbXt/8cjp7JSgLzs7Jq1EraadV126n5a7h7XhsQEiRANhpt5o6Pjy0po5N+NXrH8LRJ5/X46dPw6mT4PrhSFfXN+r2egaFJU9B8wYLewdHevT4iTdYgO3Fh0tP8hzKWa878gInUn4mNwVAeH11o0q16ogKKJyAvuura3U6LR0c7uvJ4yfON+QwIJAWIOkudKJIgfIBhm/fvnVIPRsucRL7B3suKug4QW/l0AAQUnCxF7EI2fxazbaOTo4MeCkGrc2EMprctOg2Dfo9m+AgFqcBwENKl+L4UUu7u3V3ZRGzojd88+bCYnVcXz0mX8309OWJjs92nQm1EiG5cKMzQBjrqMIhYOpjTAYjBy8BQh4mAyc40AHIsgkhnXlTnux2mJoTWSFukfZ9wei+tQvfDPgkg5MstiJtSgBNm19wAEMhpRtpG28O4sxU4/5nRL5Y2bk0vDFoxTutjnaae9rMaypsdlQtHelw/7lOj19E6DWuVxtAYEzFAcjrFVPfW83mfa1WQxVKgLeJPl6/dg4h3O5Nbu4NxWoKc9RTRASFtfN6mITfG3SENihoX9YQ5eiQBQ3UPoSpWAs3wQeAMBN1e6OnRszsndOEKEZTMSFKjqXZ1MKTC2sy7il9AZd+rD8OQJjp1AJIWTcDWMv+W2YAEr8u4E0G3rMy1cgkWpTZ98VHTOAou+9bh9XQ4fBtNDL8XhMtPOHCGKuljEP/nQFP/pmDsBTUl+yVNcUilzEOzTCkiamPaXdJPxeU3cgt5LmEopbzNDVGJ5lxVwBwqCDYXsehaqfJLJQ9TQoDuIUJUkaJhZ7K3rZ9h4la4/vsW52op1nAbwquB5BkAMvwLKMWpzeXOWO6+PPgCIdJByTcGwH482UT2jAACG1Y1jSIz0imbTQ0En033d+47hmITs6sCdCGbVJGnbmfE2fTwey9P6ThuQkGyIF8y4QAXXGB95ImZmv6wRSNMEmwEqczn4hNG4LFYUsAykJfaJ0xe+V8qdmcTi7PFs8BhRX5uRR87Ps4JqNTD40voNJtqgQIl6ucnSOD7kM2XehgoJGHdf8yfgYNMyIhKBZYe5kyJzY0Yy9PVw2OM2MaHstYF9D3/GLPIC4DfdN0odycOIWcasWq2rWWdmotNSs150BnusLMmCbWNTcho5enTt0WEGYU8gAqptcm45FoEqXpvx1JMV5IY4GM/syPja0kxQ5ErI/JagRnl9pabar67g/n+t1vX+lv/+3XmvZnKm/KOmSvpfnMSmPSuxwHHZ/8Xty3yxW1d3fVH4wcv4A2qOjgcDJ+AVgLVXJzFTbEOMCcKToTbP9oT61OyzXJ5fWVvv/hlRvS+4cHNqe56w319vzaUo+f//xzffLZEx0dE+U0UakUbtC1Ks2EjUajnidAaHrC3TmLSkoGGdvGUqbhTXT/bZGLfjY0RDSNwxGaphuUvcjkIy6Kc4rp4Hg6iwZmKadNo6jBCF0RJXvN/g3LdVkfL+8Mahlb0vzEUI7G9W5nR9XcSCXRTM9p1B3q9uOtBncDzcczy0OgmBkQosShicuk0I08KNOcnYDUmBwCGGMNx3PlanAx15LYhunM17uKLX8JWmK8yCNGTpI1FuxynGyJoldBMTt1vnW1dqz353N996qv3359ocWypp998autThK0TNxXq9E2EJ0Oe1EH2RwQ58y1mOLYo6HR9LVleghYJKaL18n/x9Z7PlmWXded63n/0psyXV1VbWAbBBVBiKLE4Yw0IWpCow8KTeiLRjOKCf19ilBIpChDB1LUEAIIAt1odKO7y7vMSv+8n/itfc7LbI4K8SIbVWle3nvuOXvv5fYOdevglm7dPnTj9ub4jT+yd+NEDyWUeu+q1zdt7+HD900ZpQmhXjFtlGZwFsgkfxjS0xDysxncjycj9UC7qW2LBbXq0ZShs8RoES3k9vYtHR7c1sP7d1XRQMOzJ3r02X9X/80j/Z177+qw1bIh4WjQ1wTpCfeWs97I5ErzKUhUQ+VS5C+y39Wr4UocyC37YNRkNmlyXQLNcnWDbRBa1jj/o273cDW5ICc6TzBcEnIYQ1Gez1j7vKebs1RrE7O9XYqBA2l1Y8g6Jt4ixxFlvch6mBSlS3idxD4Y72HmoXS1wjXBEGah+XBscyTo5Z59FaVxsah5tabqxqZerJb6eNzXiCSA+Uqng4kuJwv1YX5VGypVG26uyZycj6dGB9HdzlbErIE0U/dgfFZXvYnGuOlnwZpyzjscKtDNmyoauagGGIisADxDY2oJUtZwh1O741pSTQb1P84HmCcVtVod1/IMJAGH0BDSu7i20UobG13LxXBJJfbE2Zk43lrvGuAJ5zGMQQZgADms68lsbJOo5XCuwr//V7+zinBmaE5Zl+CwDU8QwiGSB60YqKEDGQsajha6uKLorKpUqDlmgaLCdBXCWcsLd+YFNgfcf1bQFGXL6zhslypUCyrVsYqF4LYyFWI0xz2L8FJ0h3UVihWV6nVVu52ghlz19fmjJ3rx+lgTclGKJVVrVTXrVTUbVbXqVXVadXXbTQ0Wc/Xns0DkJhOdHB9ro9vVO7dvuylkg/3q0VeOhOCAJo6Bhil+v5EnhbxABe3dVsTooOr8or2Dw6Bewim/uLStLMUZ6CoN3+4ebqcV3xQoo2QrttsdbXS3tL2zY1fVExw6F2NvFu+++661h4SaZ/2fi8m0+LmxNBSff/653VjZQ9E87O/vhnnOhPDUcBJCI+ki3A8fdCJcQ1v+3J3dnaC+rKBCQdMI2L/f79mV9ASnV7SMzt3he1W0e4tDAUODohehN9DTS2f9HN66o8F4qLenb7V/e9MI4d6tTZXKc2foMGCg6GPTj4YQSnLkVIXAGhux9BB4mBqCWNtuB+iVitVKNISmD0RuTzQ/ETtht75MTUpErJi+plLem4vdWNZTKm8tK5oGji6ofHNrTjlsAxWLr837EnQtpm3FZc0Te9DMRq2lRq2t0SVGDZva6t7XnVsf6t6dD1Uis9MDkGgI4XIzPUW5OBieaDw+13R2oWKZhnCso5NnuuqfRm4b/HEcWkFYnQmWKVpLWxuH42jQx2wmYY7KNUJYoCF07ZambJnAdcPcIi2t6w2I4j03IakZT9iUqXJhIJVcCRNtz5TRdbsUnea1fvC6EUwYX6AMNAIJ5Yp1muypM/KWEBev/nUvEK2mI3Ks94rgCx8QiRoaiCS9+jV6RCEVU9twgTSak7GXr6FT0Qxm51vXKKCDaSgT5kfXaGYEeieEOjWHcRgyJAy0zUYyrvvCPdItMfcLelUFYnocrqaJL7iuoE65IcyusYEYBl02rclE5fe1ZvIXU5P4rdwsJPpuTATWJjvE7nAA+K6sXXoTiu7Py1oNDG7i+QvaaDSE62yx1ADE28nfP2jVdpLMPz8NdYi6YVCYDX6CXpvu3o2GMN/vvG4jmPr6++cxxjWacj3YyO/DalkPGyIqgr0tBkwhK8AUAdpavQpKgbaGn8GBPfI+xKFu4ybDmDBPaCQWmkyTtT2ZvZgvFCuhS6QhxCCLwjZrfMvRCJvyjp6LyAU7r4ahynSyDDq/G8KgsNp4iybVDSE0LswNwnE5Bi9R+/h59yDlxgAiN4RJb7bgbGVvYP1O5lpCJRtOVCtWtdHoam9zR9vtjciEg5aIDsbmX2nAgZbb9OW8ptZPTAwZ/Nc39qNkH28jJeoGa5bLfg68FjyvSI68CUmKMNXUTHo6DmMDelpXKrd1dj7Wl1+81H/90x/r+MWZJldT3d25rd3OtnDWXc1Gmk3OY7dJaJppfd2OKVa4bTrfynb0oM00BlJ9NVcdO/d62eduvVXV3sGWtvY2VG3W9PbsrT759BM1Wk0jh53NLY2nCz169FL7B/v69re/ocPbOHc3NJ8PrPMpVWJQgpkMOXP8XjSE6yrZA8ikZ02MlRzzkfc+P+PW83J9QzsY+a5BrcuPPueSDYcWC00Zni8wF1lqVl5qVgwc4GkAACAASURBVFvq4opmg9CQumbLqqaLit4cX+jo5NzW+vgHYKSDsdzW1obKnD+zoffU/vlAZ2/O1b/oazqcqUNoe6vhqCyQBM6jcpXzEooPyBGMsKKjrEBO5mQZlgummYIGeodjbwPpRLqC0UadM5youJVqPItFcuTyYCk0phAeYOtYsuHzhee2qXJ11/EfT1+M9KMff6nesKBvfuv7qlTI65uriukGWrlyTbPRSMPLQIlpHMimpK4I6mc7cp9x9/UwYeza5+zs3OHjnXZHB/v7jhKAMspQjFqx1e04Xgw6so1lljK9tN3qugHLFMJsVkNN6fqUfaZeNa2WQTy1GoW8HYmNeIOmLywlgbiwWla0v/+O9nYPtMugYvBWp68+01ef/kiXL7/U39o51O1GyzTTxXRsEyCceBlwUQt4mA3FkM+p1E1VZ/BeKhKVEwZ10UBe78MezmeHGG80yTSNQbPZGOwBcZ7zjPusyzFPZuJkhkgaLCe2EadGZs4Ee4mnIhmLeXiYGBPpHHQiQIrJ8rvL51CqS7IMBvQ9R3nApvLokwxHXIsXxGlMVCBiB9olF6pS0oCsR3qdVktHpYK+0lTjQlHDhXTcH+tstNAVvVWlYZMZN5cg3KNpuDYDLBVGjlGKiI+qKlUGFS1LwOK8gSnBYGSpYgI96IlAljnPMrvEGnOGFakZjjgovmecPbwcUzGdGEnkRV55ZGtGQ2in0UEvNYRLr236j9UCJ2eGApwtUScHfT2uZ/BRi2Z0WsbCz1utVEY68Hv/1z9YVcr16OQpiFKXyqQhjjGmi4FS2HUqcV3d4K3QTM01HaPZaLqgYKKqEkX+QmMctzjo2BzhyxZKqpfI8yipVCuo2qyo1qlq4Q5+pTGLgvyZQk0L1bQq1IwuLmmsagvNi9AIi/qUvKIXb9Qf4SYUFAtydQhGrSRnK1sed5oqd1oWio+GAz1/8kxb3a41BQ/uv2uDl6+++lLHx2/Mu4VGQdPGAwylknDb47cn1sph2Vss17SBRnCXcMc95/KweUPnHPQGnrAxhWSh3rkTjpxMPr788is9evTYqOTh4R1948NvGuIG9Xvx+rEGw0s7hNIQ7u/v++ax4Mz99WEJrSlE3J988qmOj489MaAhBCG8uDx1JAZCaK4FkRGZ7lgzgtu0IBpEcXOjGwYX2N6arhMcd5ris7NTHb1+ZbosixGNQafbVGenrGoj9AF5ARNV0mp1dfed+9ZZfPbFZw67pBl8/8N7nppOJhdu2NYNIVk1LriYhts2IeieTFJolNbIIZSqoASbcZFMZdDvYcLjqQoW6m6AolkKqOKapuaN60a+m5tIN4R54uWhmJE+23sL/SDaLkJeybkKGlagX9FERKBqWaspCuXIoGGaT0LY0YuBltO2Dve+qffu/5o+fP/7qjWqKlWZ3I/dEDK1qVKjFGfqD040Gp9qOjtXqcwEcqKXr5/q7OJYk9nIvxPXo1JkkmeGfui+PHUCyUgNIRM/rgkPs8OVgzLKz4giIk2p/wcNYRTRQUPlc11Y3Ai6N70tFeQUwIEi5YYwhTlnKDX4ulEopjo9o4Xxf8OJaw1O+oKunWi+9hWZgpez6q7LfiAXDA3Sz06oY+RXBWqYrfvXh1XWN66/ybUJj01MEkLIW7F7a2qw+dlLtFreF5PDSta4sdxuopi5MfLPiOko9GYoJNZ0YQgxHls7yDUIC/dq5LzOMR0gW5HniwBj+0Sum91MIb1G87z0rnWgBhASCuj3mgqCLMtc3z+GBzz3Cc01bREUErpWYrXlVjkZ6uRGMNZJQgjt8pqMoFKDnZFQ6z3WyrF4dkF/cMHjwMsmL/4YJOIbNNvQFGdnWReGoH2p4fybxjLXa+Lr/+UmJ1FTaQYjczAaQoYxpq1hwkJDWCl7yEkJM5oNIhrDzV0y04HC7twrmnZs8IF1YW1QZNKwsbfNopF0vA5fm5xHU0OIUzHum7imok1hLxuPoJNBQ52YXoi9v1FLqKsVmlTeVzgDevBE0586QgaqDKYCVY74DfYvsxHoSDkjjdZEpjDB0cvxTJdnF6ZwdRtt3dm9rf2tXYdJFzyZH6/PdfRcAAZVQtXTkC2jBH52181gNIX+5GwQQYUM6kE8RgGEk84YVDStaT7fSQwrrUph7oOlYclVMPlhVRUqxFa1tVJTT58e67/8wZ/p848f6dWjI90/fKDDrVtqlZt4PauwvEqOyyE14JlkOIwmbMCAtlh2PTGGqpUkApvlqrqNmrqbNAU162j2b21p7/a2tg52dHZ1or/+2Y9Vqpa1tbut+x9+qGqtpRdPj4yY3bpzYN3oconurKdicaFqjT0RGhmUXYxDgoKcqfWBeFwjhDf1toktHTtkomYvjLjEiWXkhvtMbIG1rOHGCYoWyEzkqIyKU/U01PnlQFe9qabLisY4c04KevP2Qsenl6qDjGFPv9kxmtDFin94quKkbzR31Jvq6qSn4dXYlMMmg3gXjbS75MrNVW1UVHZzA5pbMRI9nI48UJkskKcU7dJKQD1eDjSEIDVkO5eqRZVqGNcsnHlYK+BnCHKdhjAMYKzZhUGW4p9QQ9qErqVCaVsXV1W9Olroh3/xsc4u5vrgG7+mZrPr2rONi3y5ZmRnTN7i5ZlroUq1YoSQ/ZeLzL6MZCgkBeDbK8tt8FBYmHZa0ubWpul+jjiyg5s8KIZeenRyaogb85nNjS3HABTs6JrZKJElyqFaZp+p1/29uFVz55jGPWW4TaMBiAVlk8aZDEH0g7u7GPhtePBxefxUR89+oVdPPtb4+Jm+09jU7TpZgzUV51MViPQACLMawhN0r4tWlyFHKxxbl5ja9H3ecJbgE8H6gpbMWqOxh8GGMSQItP+Ohp9IDpx2147cUWM4XsM9QriPRnxQUPkxpBrXGfAkIy0PnUCLHSpp5NC0Sc6j1PxZWjCdBBqbjOtY/lFv5kFV1DMRzwY6F7rp8fzSjfZiXlCt1PCLIRjhlKUlkXdlVeo1XeGbAVOgXNFpVXpZXblBHK4KOupNdTpe6IIlUm64KYQCDDtkNkaKxplRVbE2kYo41tLwoVNvqFZvWHY1z8hgealalT2AczO8PHC/pQl0FqZR25Lm00VksUMdTjmG1VrF8S2g6ciL0HViWEQjmB1V2SdCQjY22sw+SiNIjYlmtVRoBCssDZn4GOY8XG/SFGDCoWuN9dlsd2KYSb7zf/yXv70Cjo98vqQSSpNz60WYaUZkSFjj+hCClwqXFftTDjeKPVzhwiYZ6g2W3GQAMkWNCWrawEp1c5IrXLBaQRWcbmgOgFZpUkBrKhUtKNI56KoVraplzXGxarZUa7b1/NVbvTo+sxsTgm8oOab+cRGAZLE2LldV26ipvlVXp9k26vXlr76yg9LBzq5+7Xu/pt3dHT179lRPnz3V8+fPtLG16VcTVyDJTlI4Sp2eXWgI9aZUUXdrW93NLXXQCNKNM7FbLJwR2L/omerJZIjvDQW03qjr1ctX1hlyFYmleP+9b1hjCJXlyfMnurw6NzJIziKvyNQLUXlMPqLQg4Lwy19+ppO3Z9aEgEKSazccEYvRc1NnFy0XmuFgiAsspjpsgKCffA3/zQL2hpC0jMdHRzo9PVHv6sJoJ5MadBDw3htt9AEx0XYIrQX9NM9ddbtbOj490dPnT9RolbS913FDWG0BxZOPiEaA5R90PdsXl6BKMEmmceG/Qx/nYirTE9ZW5zcIezcFUYlCFUYIUae4xEwMNDP3w4UlChs3MhG6TXFqepPd9iIHKprj4LOzmQe9LzRoHn4ZtUrN1dwKQl/XYW+i3vlYvbOlWrVDfevD39S9d76l2wcPrF9iooqT02QyNvLbZAhC5Mvg1A3zHMpoCTRwoqPjZzo6faGT89cqlOaqNUpGVqF0WPNF8waazr1dLdIklnaQodTCr8jWC3rHdYp00OgCefk6ZTRP+ig40ebyyr1d4mMkBd0Nc2lP/a+NRMLgIxfvSTOQeCKZPpp1hBlFczNoOmfQLde2lmkanqM1stNouD6GP4hdVfPvkrpZ/tUU4/RKsNbaSOEaaeStXjeC6cgK++wEwF1TVoNSzLX2lC2HtSXaqZvHtdNooGu8LQoSm0PQ/SfKEs8uDnV2BTN1C1Q6mjIGEPGtw63UeudEGfUekCg0GQG3I2hykM1mJ6kXTQ1lRvaisQx6aQqfT6wD6zJTfuQ18JmNgXJTeo06RkMYGsI1urf+3vH94/nIxkXxaTxnIBlZs3gTVcxMhQA2r6NH0vB5HeQeeXt5/SYqcf4LL/5Miw2DHRcqqXGJ6UGYrwAWQ1l3I8hABWQiNd+me7mZs0uPF5qbQQrTGc8cVE+H30W2XC7y7SJLIwlKFEHs3suMBkZsTfRJGFNUPGSiyPDkNtHUved4rwc5IeOrpBqFD7QkB0IvYwCGRgmrRrQl1aIKmHLQAEb2u9EwInSIY6BTwniNdY3bbf/yig7bGWIH2zva39xWt06cQ0ELBo8TDDmiYOYkrRXqkXeYKVq5787PYTaKSM0glzsK3YQQGiUMPWH4jV7fpzgIMr5v9ey1ZrSM+ycGM1Wdnvb1y0+/0s9/8qmpo8VFU43yhva2DtRuMFwerSnHDMM8hCGDeEI+3Mz0d2t3GPdxX4srdckf7Lacx9XdaKnZqWt3f9MIYb1TU29wqWfPv7IJVGej7aYQu/fh5chMo063ZV39FIRyOvJagSLs4QZ7NOU3OjWcq60LjrP8JtMhdrLYhz2wz8PKFAU/L4dOy9Ehqe/OdRdodcRCRtFvZstyocF8qKt5XxdXA10NJm4IR4uSRrOiTqCCXg3dIDRaOJhXjfxBL1uNMeoZuQmi8CWvbDoC1VuoRkNgMg7PQpi+UM9gSEMEGBRUlt2I2APqCBq/UkG1pPFEI+hmnyZkNlW5bv8ggwsci/y7fQXsUZHOcJy/GcBAhU8INeHcxWJNWrU1GtV1eib90Z/8TEdvkal8pO2dW2p3Nu1T4KZkNtWw19fV+ZU2NjeNCHL+mn7nIjkGLAzPwzWVOAkK8zDv4NlGfwziwr8bjZ3h0TDS+cWF3hyd2E8ACt/e3kF4UlTrppOC3OSMV5Ah1joojBsYjJ9KPK80AmPrvrhWoINEc/C+GbJvbgIM3FWr0dbg8kznr5/o+OnnevX4U42On+u77U3dqjfUqBRUW81VgaKcmHu+ZmjfYRo0QVVBtbgFY2d4mm2QYtisR3OtkyKtqqEVZIDpGSPXxghhTBezBjhg7GAGmYO2HnZEQ4j50QyKcZYvmL2UdNCpLGG9hfyHcyXVbil/1TRH0yti2Gluyg35hCNayL6s1cw2HI2j2V/O2QNgklWct+p9H9QNtLpSdn7nhDOpWFCvXNRppahBoajLpfSiP9Kb8UxvGb6h1asD5sQsuAL9nU0WB9nmSoVqACOc1dBIeZ5oTmG3eWCfhkS1esSxsH4uL/s+39lLnMM6w98DB1Fq9ai5KGUYqEAtRme7mKwc74KfB2wj51jSezEYcq5lvLh6XBPX/AYEYjiRdfbhEBvX2lIQe5RF1i/IZqtDQ5jO9z/8P3+wgppJt+tiJHX6dv1hk/UNx2jGohf/EL+RcUGLEfmDIAtySOqM94Iuw3QV49kSZi9wwDEWKUqjUkfzEvAnwmMmo6Aji1jDjZqK9ZJW9aIWtYVfqq1UQAxbb2tja1dbO3vqjeY6uxzp5esznV6M1Bss1O/NjFYa3Ck11G5tqLlZ9Gt3c8fuS5//4nNzZcn6+K2/83d17517ev3mjb746gt98ukvtHewp/3DPbU3mr5QXLBef2Saar+PsLioRrurJpO2NlPMJKZNtIPRYGANHs6k6Pjg6YP8XV1e6fT0TFeXfS+IO3fuWTC8sbml56+OHN0AGodFbiwKjF7CYYlNCbiYRdMfjvTFr77Q2em5apWGbt+6rXv37nnTgi766s1Lo3xXPZxbw3mUh5jFxAF36/Yd3bpz1zpGNiiOMVxI0R4SMXF2cpLc77LTZzwR5SoUlZEGoyt1ug1t7Wxo74BIhbYL2av+lc6hZzhCoa53H95WuV3QYIWrW+KU57EoBQ70BTvyQbNiY2bKFA3hchHedFFsBx3Swno2GqajRkxzpEJ8npuGRNtbG8qkMO0Cm36ZeWS4ljlmxAYRMy2mSy0n14d1Lp6jl0z00nWXkLRSrhsRGNfVanT04slbPX98pNKyqzsH39Rv/e3f1cH+u2o2NiOjyIL7lYXpV1d9bW401WpWNBxeaD4dEGbiDYSp88n5C708+kqPnn2iYnWi7lbVwa8coHDQfbhUy3aHpcFotxpxoLAScTKDM+9NsmIH1dhm2ImDz+7w6vTK9AE2kDTYt/Aa/VFGFdmIky9+oufSRMQUNHGb4icYag3DJNash0upIfSQ29TebDufqiA2oEo5isgkqA4aJpPTZE7AQCiZE1wXVClPztPdKDpdvkNPJKPIyFdw9f0+Ta/MaySVYqmozVx9R10ko5lsUkRhVynEFDNrHG6idLlxo6i4jj2I3xrqj587JpipmTPK5MIimTL4EHT7kIYYIG8MYSLXyrQjv5hERvBubgj5/eLvsJbn2QykLSM4a11mRlCvO9woRVMGZGbjrqMm1uY/+fDne15roHLqe1A78xAuIXL579bmMqnAYyILhceTXrStSfPp/D2OFDTEDDqSToXBzBxqU8puTI14jqRwe5ERPMO6N6pJvjmmBNT+ZrvEi2EU7ZnDtylCPbmNpi/c3ZBCND3BZxAjhSkA92o6w9iLtYW+M4LGo5ZniJWRP5pAECKm26wlmBB1a0lDT0R4NQ7agYRgfuZ9q1rXdFW0w91wEq55oHh8ZZ3MNlyjMSFgz5zMcRPRhOl0da7yRlUVApdrmGNgmMLvAh2vaqoYaOHS2RrxfE5GAy0oeKcTbXXa2t3o6mBzR03Mcfj6wUiTwcghJpUiKGU0hH5UErUsHpto5II1EdVd9OZQGcPUJv4k3fYNynJokMOgKndJfjbRzK3QrLOW0MhU3Yyz9ima/uonn+hP//Qv9fjLMyG9eufuQ+1uttRtQttHI0MtASLVULXcZCtM132sJclhNWidM5Wrc3U2Ob+6Orx9qK3tTTd4G9tdtdp1oyiTGSZyfTUaaO1qbvzYXOqlWmQ5FkOPbFdvx5isL1BumX1vHTytmparWkSYeL1l0WZcU7ci0d0lF99AVaYMX40YUR9hXhbGYhShrEnTb3FF5XMXC/VGQ/VGPfXGPV32B7oaEchd1nRV1kRlXQwm6o+mane3jGhQw7FvGcUEYQKlZYDg7DJQa0LpGS6CUAeazXXmUW3Wqa0a2tho+q3jyj1eBrvL+b027iL2rawWSAfNOJELo4EqzYVq7YicYjCDJwGPA4hh5qZT/lPLE+lkiQJnSi32mtW8rOWspf5lUf/pv/xUz1+NdHjnOzq8854Ob9/TbDzUYjpUYTFW/2qos7ORB+DbW1spJzT2SXKfqZega1JjRHZn6KuMehoRDG0814nzdjgYOs7g/OxCr18fhy9DZ1Pv3ruv/YMDtbstIzb4O1hPViz464xcLdGZ1s3SQr9Jo4gPA1rlWq2kla8vr6k63U3t7Bzo1q27atabOjt6rbMXT3X6/JFefvFLDY5e6qPdbR2S5biaqlVcqFVamS7q5wiKdKWqFc0dA1dLFuZaIoMZTeIs9NA4TI/CpTkou/GcJyaS9WasV2jfYYSW2WF5nrFmb9zQCcY5n742D4mzbjAN+bPOMG0f17ShmAKbSTXH6WVOViqMQhhZMcjnbOC8AG2Opr2iESY6rM+kkVuLSfzcJaTdFPcsfyhoUixpUCrrYrXSyWKhR/hzjCd6RVPV6qjYIue76J+9SXNIpMfFlUrdiooN+iRYqAUPNTAEqjK0WFs3z1Wpkckeel32X4x/5pxNovbDOXTh18L1bjTi4Q/AGiSmqqLFuKT5iGECeyRrFBSUuJNR+G9k6YbPdNar+TFm1kS9wYAmGZQxZHa2+swDA/Tl9DisSQZDrHPv2v/lX/zGqlCquSHEBjWvC7v+pOmAnc3oMH0WRPbGclqIN8xEZ1nQKDWEtvEvUSSxErH3nqkAsmQBa0HDZU1zVVSrEEWAyJ9FStGzUqleVQF+QK2gZX0lNVYqkoPSqqm+2dXW7p529g404QCdLnXVn+r0Yqi3Zz29fnWmo6MLXV0ispSjMPZvberg7rb2d/YNWT999EyDq4Hdg95/7wNHRJyen+nl69d69vJZ8Op30BNsa2t3R9vbu34YCLp98vSFTs4uTGfY3tuzIykIEJsIxjNMfGhUspukLa2d9dMwjZTJERsr+VxQDGx0MYP/H4UcyFvojeC501AHR9oC0BRSj6Xul18+0pvXxxoNJrp9644++OB9U1P5LkfHR6aTHr9F9HzlDYk/IIJoKza2toxu8p4cQIwrlV+zoImOJ56aM4mYjMnOQds0sevlfDHUeNLTxhbT1U3dunPbaCqFKm6x/DyokSC/uwebKjfJsor8RqY8DttNTaFR52SrS1PIz6QhDH3dtRObkY00Rs1IUjbvyABBNtfItv8ZIcy0CdM9mGRaYscDEWG0FNtLJv7wldPANjbELKDOE+1snZw+jfiJVVkFqFDzgp49PtLLpye6s/+hPrj/fX3/e7+t/d131Gxu+fBBn3By9lbjKTz3gnZ3utroNjSb9rWyPTkPMvEDM51dvtbTF5/rZ5/+NxUrE23vtXywkt8IWs3UGP0g94VDhSkS9IKaaaPXKKwpxy5c0zgOZMfB4Nf5amtUKDVO/P8F00FTASI4PsxbAlCjcYzNPhUxebLtoj6htJmimjfhNaKbUD3Xk+kvky3j2n6fpjKhT8k3JRlYsTZSMx79XaonsxEKerdAomg64pXcYQN6SoVXFLOhxYuiNvf6PhBTYXsdwxHFOQVZNpDJaKpJL6nR/LqGLs0/PFrkLI3dlGs29/Qz6C9xaROlMr1366mKizS1jjw9fhcjS7jbQhmxYx70RQ7F2GfR28QQ5IYDZzL1yTTdkBfm9i/hvjf4uzl2Yo3M5cluTEjidzAdac0YXD8nGcG4JsSlZjE3BQwLpzishaup97Vkn+YDnsk4RUii65oZYQg06RMTTdf7xRqZjTw0UPCwPo/cPvf/OFauAhlL7dtaBkGB6wxU62NiqmGqDp8PRZL9p2xrJRs6ORh7TjOL1oWpKwd3OiExYUrRHEYIKQaIoHALzTAL6/ayw8kppmiUIoMMG/7QyZTrdc0p6qFLeeOiAKmqtqIZXGk1GPm1HI3VKde1197SvLLQrLrQHAkFSBJ26kTkoKtdMhzB2bukOe8vhSXzjh00DiVosdBGo+6w951OV00s1tHvTeZaTGYqoXPxyodSFjc9HpdrRC9GGcmAKTWHRsLZodJwKJ62WDs3m0CzXRJkZuq/dZbcB5ot8s9iyAOywedS2Dx9+kaf/fKJfvZXj/T86ZlKhZb1bdtbrWSagPkdxhzhZzCboseaajTuaaGxai1pa6fhWIhbdze0e7BhB/NOZ0Pt7kbQuckrrgatj4mCQVakLPOJ6bQgWd4avZXlPKKkX74Z75KaIv/e5cg1y4XbtSNrHkxdN4RZ2WzUuEy49cLrJFxlyaIN+hznl78aBlVBEUNBuPW4r94EJLCvy8FYcxC1SlPFeluXg4nOe1DLIhOTs4+BMNnMlVL8rtQqUdthUT9xI+i8NJoHsG/2o1lknsEc6nSqRqKh1QMERE1G8xP7eLdZU5vzies5G2sy6Klax22T34f6rKQWkgr2vSQriYFDmC5Np+EPYfZOJbR4pRXRGC31eyX9/h/8WI+f9rS1+74Obj/U4e13VYQWTnVZwBRwpJOzoV3YQQh9pjgDFdOXoGtjBMgw0tmhdvYtq0zkQrnkOi6GgwzbI5aCWun8/FIvXrz2noFvxv37DzyYR4/JwBr6P7Rl9jTcHjHu45q02vgwdMwEozbk+9GYTidD0wLnSErGI+3s7Ovu3Xf17rsP1ao39PzRV3rz+EsdP32k81dPtLg40bc2u9qvllRdTtUozNUgBxrWCfsq5wTRYLDX2CNT7iFNd4nCOO1QaSdfH8d50LOWA7juum4Ig54eQ/kEa6dmMjFDburazcJyOEOKbLp5OiTJQtpOLB5Ig6Z8JHn4gKMzsw8zPkISwyf62YMl7WzfaIJBlH2upn/3eX1NblmfJaF7jmd4VixpUq7oYiWdLhZ6Np7oxXSm19Apq3XNa3WtVlB6K2qzcG0uM1GlXVS1XVarXneeJp4lBjMsOsK3AQo/w2BQSRo5siinOr+6ss6VYdVySc55WdMJKCEaVuRoUfOzPcLEIwEAPSR7GsMlN4T0U7xElB79BeBbhNzbUMiNfjSYNIVee9T31EY2qgtJjcE/GII39uLIOa+r8If/4ge0pKmTDNooDyYICg0DTaEt92kI03TZ+oVZQfNxiLUJ+B7yEPN1DsCOZsbIBBxs8vfg1fMgMGldlVQtI3KdqbhiqhraDUw43BDCJ4A10qQZLKnWram521Z3J0LpV6UIkqTovejhznihZ8+O9Oz5kd68PtFwOHUMxp13DnXv/m3tbu+aSnr0+lhXZ0Q6jEzdhLJJhMJF71Lnl+ee4oD8dbY3tXdwoNtMadodH1SffvaFnj57oVOC6fcP9OD9h+pubHhBnpyemr/rSAAODnPhQWWClpCbu1xQg6rhGNrvEUweIlE0LhHsOV8vDhYuFBicS4sFbjKH4zO9evVGZyeX2t8/0HsP3/Mmw2Zg2+zTU0dckKEIJ55CGc58m42x21Wz03FDyGSIjBLoRGEmFMgLDQYTwtFo4MMBC91VGWclGsS+Nrbq2tnf0K3bB9rc3jJ/2o5nA+i7fb//VqeuClOUWir+M6JkukIQiMwa4p7Tr4V5WkIJsz4rdEahNaIoCUpVuEDeLEgiFsUh2Ql1CWdF26dGppHvR6BHHAZQ2GKihPCfYzEiyQAAIABJREFUsM/0Jxkf5OJ5bSyT6Czx84uqFKqajZfqXQ71/PGxTt709Lc++m1995s/0AcPv6+tzUM1GxsWnuNU++lnv3Dhy6Ty9u097e503AwyUQIxoEikIewNTvTo2S/1Fz/6Qy2LQ23tNrW7Rchu0aJ4mwDZxSoZDSDMr5RsHV2z7qhgIbG55gWiNEIjaMhkPZ3Ohd319cq75xIKUqLPZoqkKQZJmBzmFjFxs1tYspTOCML1qC/HMqR+IscJZBSLjz6sklA9d52p6DTTl8M76/luhIxnRDh+t3DcDBv/G0HeqelKI888+vyaXs0T4LRuoiFMtPjULLLOTEJ3Q5iywq5XypraHD3udTOW2unUR4UhiN0mUwabV25CSfxvCdWkWbAHRqKHe+iW1jOBwkz0groE/Xga9wGNI2vczeUNKnRybs1GHnnQkUHboHDHfVwPBq6frnUTmK9f1jSaFuo26/rKxpQ3ob6Jypo1hVkLMhpFjl+m0TobEKQFCg/W7Ex2aWVu6D0zGsr3X1PNOYfWzqYRcEwBw6AkNMPIG2gnkA2EAZo/37R1MPNAgk1Pc0MYX+9r6cxDkEooeRQzSBFYVyAnaYrL2CXvETYEClMgnuOgmkIZ5Xow2SurQANp65ZorBj2MTREO2J9Ua3qAYwNylMeJVmBVZih5Mmd9zThddXTRrWtOzu3VO5UpXZR08pCk9JMY9OUWFPhYMrAEmqUfwOGsL5jXIOElBZWalUocmraaDTVqpJNWHFTWLStI0UY7J4ce5Hvbdo38tTg5t6cnotoy2OfTjtAqjuvudjZGGk9pKAZpqPgfZZr6zgbimrHLyylXn+is9Oh/vonX+nLX71W75L9DMfKujOKoTqiWYTGTzOL1Tr1y2w5VKkyV3uzott3dxwXcffBlvYOunYHLIHiFut6/OS53rw5tt6s221rc6ujeh00meItksoqxeTEmGjj/B6ZJWB3W9fPaUiA5gk0oFa2Zu6aYh2OoXmfTDvptflM2htmaPaosUDKff/CPZKGEFqi9aGcaei+Hdc1Um8y1NV0oJOLKzd/80JFxVpH9c6WLgdTnV0MrKtkqMzeAjqIh0KzgSt50T4L3Hw3hKBJy4UHyUhvKIrJHoaKS4FJjdNsYwAUXXM0hNGYTud87dzU3E6jqia05gWMsoGL2HotGC1oeTEBRB9PjRhneqCm7OU0hNYkg3JVpv7vSqGpFQ3hVUm/9x9+pC8fXaqz9UAHhw906/b9lHMMHXXlgPLLfmQ2Rwh46JONCCYNdsRqzUK3W0VWgxNo3QXIcDwMFpFdTkG+QWSKdoB/9vSFryP0xAcP3ted29SYxIyFBAepAI3T2flZOD3SEOLW2uk4PJyfxV417Pc1YBA/GtrjYjjo6eDglh48/FAP7r/nOu3x55/pzZNHOn/5VP23r6X+ud5r1bVbLqi6mqm+mqqOnyxu+xT51boW6MkYpthzIBhYeGpUHDWUI6PSR9Zq1pqlWisPkqN3CqkN9aEHW/QE6XnPLK5rpDH5OxipC/TcHgT+gmtzM5uXxSaRKrosP0koLQs85MVazlYGc+yizmcnJC0+xkHkbL58BnsYGg2hh7UZ4VrXQvFjF8WSZqWyrlbS+Wql1/O5Xi+Wer1Y6apQ1ABEzbEZZT8D7OKw3BtdzIUq6rZbakGfJnvQpmX8vvQd1Ns0cPGz6QOoj3H/pS8BzSwWmtKqpvmsKM5GWIhu7GAUleQ6+vTsrfWljToRKSnjE506dQKYWT1opTnknoYw4j1Y6zAKeQZgpsBywRtj7r3C21fKdgxJBLUwzwla16YKf/wvf9PCJNMTnScWN8oPAygKovW1c1tQr4xjodkcc8QxISpqOF9qsixoymHiTKsopMKQZulmEFibg5JNroKxSGGeGsLIpLMrGjxrqJPNgkqtouqdqqobFVV3qio3KzZkqLda5keXanWNpnOd94l2ONfL12/1+PEzXV0NLWy/detQt+/cUrvRNoXs4uxKvcuB+j0g13BA8wUjEwp31ORmgXlNywYwt3RweEfdjW19+eixHj1+6sODAPs770ZEBQ85dEA2QgfPV0FH+b40iCvftHan6QlRFpbzXmw7zk3CAQ4R/BAb40B+bC/N5HjCIuO60DTWjFa+efNGb49PPanC3QoTGpoyZyLaipZFN1GvP3RchqdgyE7KFW3sBPJJcD3vBd0jdFEmU6wUJmWIwSmMmEbAcS/jBNvCMZbfsadWt6TuVk1b0Gw6rTDHmS1sz93r91zgsYAJs21260nYGvzxxHmLRi9RS3JuUTA02bB5YCIRPTeDkYMZIa5hu56GzMnpMShM69YxTT6gS9gXMVEKaQiXpoxyIPJwpKnDGrEJgDC7wd1AVWJ/SttjUZVVVcPLqd68PtPxq0uN+9I/+gf/VL/+0d/V7s47ajU2VKk0dHJyoS+/eqw/+pM/dvHw7W9/U+89fEd3bu/ZVCfnNUVI+FyT+UCPn3+mP/rh72kwPlWjXdKDe5va3qqpPxoYZZzy4NFEggzMJkbdW1xrXKhKJR8yNLtFO/Rarb4OkM4h2Ik4kY7f6wk+mNgyPbdhWsFhGJTOzOEPFkYE3od5R9DgaDyDCpIcShIlKpuvhFAgTCes4eTgT018HDv5zzUFLRuMrI1e0kTLO9ANYU4UYoE2uZDK2jjfwvT7pZ+Q7VqC2peyHJP+4hp9jPfiQiy7pOWid10Qx1/kZjBfH/4/TAsOKl+/bN6SmrswwAkjiPxvDHpArUwfSo2NQ2dtnstBj8NvNUx/zDZAS5BQNKikNhmJSaDdTHMDu26k42jPpSjHMWYq/O36WqXDOzeN4ZiXzHvS9+PQiHy8dU0bes6k7/B+v3aeCzoSF2Iy5r3FVJfCE+E8Zz4DjtFkZMSeYiNb6weVNLRxa1aB9ew5diFrBGNCme3Q3VakaBEbsySLdTeE1qkGeuE0zYSeJ6wmym5rmSPXCppPmBlwTiTd4HoNWf0ZtCtPZKGA0tCyrwFxFnw+Yp8NjTFyp2LQ5gBucpa4/hX4MVNNVhNNlhFUzWCnzGR8vNTo5Eqjk0sNznoqz4tql9vafmdPm7e3Vdyoal5daayxryXHLnsbxljouaCLOjJligYRmh7nb1j914sl1YtFNcvRGHYxHWNCDN3MNuVcKhCjnD2cTYzW7kNpkpCvXloS6V6sH+W13jDvqxlmzprPGCqRHUfhxcYe7A1cl6N5Yj2Vyy2Vy209fXSqVy+udHE21du3A715e6nT41NrxYqp9Q2TC1Dgldrdija369o97OjuvcgP3LvbUne7ocKqqquLiY6OrvQX/+0n+uSTz1Wv1nX3zm1997vf1O3DbW1vt83eoE6pFDnfKbBAAWLfC61/7FzhrJsjcRjQYF+PO086OdaNYNLgxiaWRivXH/mN587gAyGhuoqGMBfQlk1w1qEdZeUtlxoRVzAd6Xwy0DGeB5d9jVhOZDt2d8ykOsNs5gqpQTRJoIMt4ie2Kmq1GeAzWAMRj2wz6gGeVdYu5ie4aGLBj8ERJjPNDi7woSFELkRUU284sMkF51K7UTFKSFOIiyhNH2u7blrb0hreZh0AgmcytKtxjqO7ZZ+j8Yx87HID99KySquGlrOmri6k3/8PP9aXj2kIH+rw1kPdvvPAP8eukjTx0AwrLY3IaRwO7NDOs8d1bDYj+gtndZpuNFr4AVgziH/FaqVBqmUcg8D5gBlitabLy54eP35q+Q+U5vcevq/b5L91Wh5K07QzzOB3oR7KAfRkH9JgQ3OsIAvgepNROp3p4uxEF+enurq8cEP48P1vGCVkPT776ktdHb/R7OpMvePXWlyc6m5V2i4uVS8sVFtOVCNChVg4slQbTTc7gDNTULoCMQNlVdC60qT5PIo4MufTzeLsNIMrNVHZ74P9Oh/prAlnp9r5NoZEQTcN8OdaNhEO4JhleQ0nk7QgqSTH8xtB83FWZTfRkAax5ixXmRc0m8wMXJit6Fo42IemqGPihMQk5SDHkxbPV4DNydk40zGjqAykkYFKsai+iroqFnRaLOmtCjpeFXQ8nekE0y8sNf2ey6pXa2o1GtrZKWtjsxKGSxgPFnDzBIljaIG5ZkmNFsOmmDBj9Eh9PJuX1O9PdHU10mpZ9Wu5wGAMg8GRf4dAAgvWRJ5dnArj0la7rDomSPVqeEbU0C2CjvL5qR/LzXC6t9Mp+0eqM3yOwjAbuUanOcyIashrwvSGe4OcrfDDf/V3gwXPXzh+IuhdNCy5IQyr15RBmAqsOQGY40hKgzaKdStxEROoKymzzIhzSERSQ+ioShf1bNjA+2wGEXfNzQ7eM/xSqKI0hA03hGWVtujq55ot59re31F7o2udBJPQyWKp0WShy97Q1M7BYGzXUwfEdzYcV8AGPR2DwiWnSAtVuWEROuzIAbuTDXVG+PtqZY0crqA7u/s6Oj7Ri5dv9OjJU2vSNra3bBwDSsjNxD1qPB2ZesHNAiut1coWrjN1xOrZ2V9J1BuFalGzydycaXR4OYMFXjQ3gmgKsm4onss4sKlka2RQp6OjIxeJGNfQTVO8DIcT60nYqLwIEWb7QYeHXFW93VQN3RlTMKZ644lmk6lt720FDY2jhUMYnw8lAjfEsopNYkTGmi/7qrWWarShfuCiCIWqjNbWU97BkPfLZly0ZrHRJv4iZaDkhtAzwEAIU/91A6nhGWIqCrUhTwxTM2gXrSjgw/Eq9EEx4U8IjSfxmZKEQ2Q0g9xLL37rmcI0xo2DGloZis6QR2wgwTFYlzWpkE7FD3qjVV29s7GePz3WqLdSrbihf/KP/rm+950fqFrpqFJueHr48tVbffKLz/Tv/v3vqdmq67d+62/rm994T+/eu+OBiP3NTLFJGExpoZdvHuvP/uI/6fXbJxqOL/TND3d0eNhybhZOboPJEEDfDeFkgnX10u66TTaNclkjmxpxaDfjWvgKxf+C8piLuESnXAvCs6dwUCTdKCTNZthMx3VeF/zW91EUMdyJIiwfFDd1XvleeZOmGM5aUKZ03mxjKnw9LY8NO1io0cxlVDCbXOSMvXyTjKz7nkZDmE0Dktv9WjeRG7i8ttwQ2vKcj8kgJk0V/XwaOQr30kCfv44ErlvYGwihG0KoOzaFSmG0FNlp+m99SnJrXZvg0BBSqNdQuiWnNhpC08mDzgTjgTvniR70ldSkFypYwqNzTOv6BpqZoz3ysCSmqNFUYVNOs7VuoBN1fW0EkNBD60ZSk12xrTtOmbGMfD1S/qKNhdJ1Wut/TZkNAT1DMA47tBG8qIVtx00BmRpCT5pTLIajGsJO1XtIZCBe50hmiW88rymn0/1hNI6Rm8srI4R/w7woPd95kgw1Lmu9YDlYM2NmIM9D0GuC3hT0bjSGRdw0iYfgFKQYwMGVWnq61KQ312qCg2JLzWpDTUwnJmPvtexwCOqJXJqVZ5oWx24KceS2rmlBEHVB0/ORxudDjS9H0gTH0Kq2bu+pe2tbhU7Z9NHhkrgMKMThZkuT7YaQRpV1SG9FQ0iOFtlvlTKKDNUKBUFqBSHcbLbUrtVVr1STsx2/NyYeEaqen+u46TcRw7SH52GJt86EH/zN+5J1rBQDWT/nj2B6OHLCNgI55XvQEKDZD6fkarWteq1r/SCvQW+lR4+O9fEnT/Ty2Wudvj1XpRjNi+3ha0W12xXdfXdXt+9ua++wq+3dtra22+rs1u1uPpsU9OwJ+/MT/ehHH+uzXz5y6/XwwT39vb/3A33w3h3dubMj4nvwOSgVoQxOvt4QUqukgssdORTzFM9jx8nKTEtHCl3vu9djmXTOxCm4fplebrQ3OWD71L9uCCMmKrSGbghXDDlnupqOdT4duSF8e3al8/5E81VVleaG+sO5Lq+wqB96T2EgDPJQr9W0uVv2kDeiTNivZgEGzIl6SNm/sBCIT2FA4rOl5PxGhk80gqw3XlDUKIBn07FqNHy1kjbadbXr1XD1LZZVK+I2MjfKUa/xc8OpN1MV2ePtNOqfE0VyuTo1dRV17XLaVO+yqD/4j3+lr570jBDu4z57eN8/kxZ1ORua1VWsd8K5EnomzBlTJlduBml2+9Rci8XXGkJ2GPZWjPqg+nEGMgQD1Ws2W+r1Bnry+Knevj3TcDDWw4fv6c6t29rutr2fMrDDYIS9ju/jgTd6Xp9PoVl2fYTJjHXGJZ0cv3ZDSBNKpNmdu+/aXIbn7+zojUqzibqVos5ePtXw6LUOi3NtM/CoSPXlRNVF5Eazr1abbS1w1xXgzMyUURqJMlTG5Shci3NDOGOoHAwg5+qlbGA3d1x3aKdrRDEcjT0gTkNHP73WH95sCEOTSV3v6KJ8Zq6Hs2FulllYOdPYxnKWFeGHU1GJAdFSbgapj9EJx3AosRgBTFinq0W45vvcuB57rimjeSia8mbTaZHQy5WGZIWXyurX6jovl3Wikl4MhnrFIGFVcHA9soxWmyzuLe3vFLXVpVcC3KJGmnm9oyfOyF2rRbB9RI6BGE/RQk+K6vdn6vd5PgrJoAzqKD4eGMXE2oDvwlBmOhur3S1qYwvkDhNHjJyo3XFXTQ6iyX8hTD6D0gurZT6vmIUJKOdB+Zz+KNBCs5WIq5klKukcls409QlFFf7iX//OKlwCI0AzVgBW19fIQC4CHUqf3NVoCGmwmEZwwI0WuErKHyNeMfLCsGAvrtBuoHUiWDwK/LJFkWDCoISBDiGA5BNYxMW6VGoW1aQh7BalzkzDeV/9UU/3HtzV1u6Wp6o0hRUC33mAShW9enXsG9Bqb8aiolmZcrFpqmra3NgxT7uY8llwjoK+STNDMCnZgM9ePjf9koZpB93i7oEpCOeXV3r24pWROBZcq00sQywUCm7eW62Kcw8vJgktHRxsW3DcaFRNw8wTRuB9JkYgptywXr/vAh6aQK0G4lfWxVXPTR40EQpCipJBf+AcwidPHoVYuVa3hSyfd3nOJAyNHOgTlJu6avWmNYvNRtsTo5E3j0BHQygekxeaV0TemxtQGxpqtWpquCEsaVmba1mmYBmqUpuoUptqISZATGgwxUBfAyca3VNkzEEngRLlaIg1guDRwtqNMRrCTCUI2mcBzWmQx9eWJoEMBq2UM9ibbJAZIoohBZwGHS82Gx/BSUjrzZimMMUSBB2dr6xqYdF/VIf5483/zrqx/BE6WGnZ1MXJSE8evXEzuL91X//4d/+ZvvH+967Dq1XS02cv9dO//lj/5t/8W21udfUPf/fv66PvfstFB880VN3pGAOSGMhUG2WdXrzRT372X/XZr36ux88+03e+taN37nVVqVc0mY90Nbx0Q8jYH2oBZUGzUVYTygsmI6OhndLK5eaaSsGmaVTuBrp10wo9N2Nokea2zg6b5zB7iebQTo/JCdIZiKkh5CMWyzTq1whRUKfNbfeGzD3iMGHjA6GNjQlX4jwY8aQ9axbTIWR0KLET8joBOeJ18080hOmFY1uiF8egKwWiezKdkY7EKL7RELLB2z7bB1zSka7NSJM+YZ3RmOjL67WbELh0fdlHo3mDuhb6udwQWtOaGsII8oa2sXLGJ5NANzepsODr7D6ZtAHen6kTTR2L4r9QrmnlgVcKs0+/u5Fu/z5xjX3wrhvCoprV1BDStKaCwGs85UflyW0cMlEMsH/SEObnJD4ndHhrBJlDPSOuPi/CaTGMM9KEF9ESk9Ul9teThOxSPEWxYAMp04AoHpODrT/GOgyKb+wJMdXOwxq+LXo+rmcYoYGEGiH08CWamUxlukl9soY7UVCh7wdNmmfBeOra6dlh9As01TRi2LSDNs1tjtWEYzhbajGYq/92pEV/qU65rW617UD16RDDkpFQE6sRUohVc65FbaYx2VaYq6ELUUXlVUXL/lKLISHLKzeXhVlZza2uqlstzSsrTQpTDRd9FYpMp7ERj8EPujL7naJtm9OkhhYbFAEDBDy0HZ6xCvroFvFC0EfJC6YIhmu6bCa62HUDuB743NxHvvYkxv+xw3H+Y3pj1u0awk2anrTfOsQazSxZkBM1GqAoVQ3HWMnD5OF+1xxM3qjtqFzc0Hxa1ae/eKEf/snP9OjLZzp+c6pGtWmzOBqPbreind2mPvr+B3r4/m3tHbRVLLOOp6q0qqbF965m+vnPH+lPf/hTffHFS718/tbD2fffu6/f/Ye/re999FDvvXeo5WKIj6ZKRYq+QAjzHkHB58D7KZODyJnEu4AhAYjnooiWDyfSmw3h/+CCrSdLMfIAmXB2nM2RQrtIDRWcmRgS0RCaFozub7nQ1Xyqs+nEzeDxyaVen15pgKViqanheKH+YOphbcRVbTmDkyHUxi7xBGEEyPOFn4AHxS4SKcdCRxUZpTjLh4U9RhQ8u5f9nsYUsAz7cJfkvyfEmMxULi611Wna1XWz21GjVFHNz3cg6rUa54ZDEUy35udnh+UYalJUF1VajZNGHg1hW/2rsv7zH/5Mj5721d58oJ29d7W3/44qIPzLmSbDK+uql+W6aZTZMCMPM/IQCYSQBpgGkYaPz8Wki8IZphP7APsbpn6Yb+CqjlP4s2cvLNu5OL9yQ0iu9d5m12gjhoKsD5pC3FjtytqoOy+u17uymQx7KU1au7npmInjo1e6ujzz2kKitLm9axPDEVrQ8VgHGx19cPeWXn71K509e6z91VQ7ZWmrWVZ9OVV1MUlumhXVmx0tASgAG4D6iyubI5XINiZax+c5LEcMmSLax07I3FcMjOzUyzXD0LC0zgnk2Q+UMPb69X6fzsCMmMfwlhot6jLLAdLAe00XT4ZiZqC4qUIDGPWeSd8w4jgj3RDGejRtFKZbSkNgC6L5psk2aJHjlDJrJwveE0poSVFmydikEKryTGO0hJWqpu2uejSFpZIegwJfXKoHUgzQslg6XWD/1qEOt9DHRk3L/Qr3WrSocxtBcl95NmjioCCz901mK11cLTUcADrN/HFGegWxemmQNRj0E0twaB1zs1nT9l5NW3tIxur+np1OK0znSiWfIzD70KLyrHItPFi1GqHthpB7BeBlx2VQm0LJ/QJ9g4Gm5KlBD5Sd6wv/7V//z6sI977W+0SBnazWU4h0cK8jb8RluIO5yTtCwF7SaIH9MA0hwaKhE3SAtIeXRZVBqSjKmAjBG0/uh7TIOW8MepQZN2gKq0s3hXDVK+2CVq2ZChWCg1e6e/+OulttXQ0u3EDWW01VGx2Vqg1NJswkcNBqaj6eadwb2pXz4qKnqx6C35Y6nS01Wh3zxR0Waci77MXFBjHsX8o3aDB0qDsNGk0WTaHzjbgmuHIxjS7Bwa+r2qjZVSgOCzpcOPhFtWhoa9C+wpraWknTxfhZbIQEh5ZNF+U9sPFwHbixvT4uVYk6YRpaUZeXl46p6PVOvei63Q0fRLP5ShcXQ/WuhuYkz6Y09TxwFNpx78hUnheW6l3BV2dB4TAW+tBOu6XNjY52dza0uUn8RSOMEmjcG2RcYWgyVqk6UalKptpQM7QB1muhlalqYvOIZKELAlGtJKQp/V1Ce8L1MU90WHnJBdIe17zpFFSfqIQuClIDCJ00axDXUQQJzcjYl4GFNHN0Ll0S02bjiazjiul/2OSvkcF0OGfkKtC7G3+MELZ0cTLW4y/faHfzXT185zv6rR/8fd2781CTMfA77mVlPXv+Wj//+S/17/79H2h7Z0v/6H/7+/rGh+/p7p1Dj0xA4NnsbKyMgVC9rMH4Uk9ffKGf/vz/1Y9/+he6c1jUwSG6zS0tiwv1hpdalUAAgP7HptygI8RK3zbhjowxRnJtm89aSzTKqMZuGPfkWsWmO5HzmZsST20TAhR0njB1jM0/06YKnsxCnVgjb9bSxufYwCPIh8kyOagnIR/ILpypAUu5kzbrSJmKbjLXVNE1RpRuSJ4JRlNi2/ccAJ+R0PX7BbW/bgi86pKG0L9XcrU1JT7ThlMwcr771wdhmA2stXJrExYOwXBb5U+OE+AZCfllfG8PLXJeoH9XDjrQm5i0ZjtwN31TJq2xOTu2wJP8cAtjz1iip07GN5EbGU20G2hTz1PsSmoIua406Q0KQD8bgSxa35y/LutIc3BuyryzLg41xVpHx7cI3VgUCDcDi9P1sWCHEPcIgbbFeWq8nUSKedlaOxrQo9FPBoroYL1OgniU6ceZXh5GQF9vWDBgypElwSbgPifNcRo4RGOcFcrJOt0pzbGG4/3w99DlKE5oSKJhXCxHNtiaLQZGYOYMlKDXo83DtXE41+xqoovnF5qeTtRZNdUtt7RZa2k6GGg06OtiNVaxU9bGrQ3Vdqsqb5U0rcw1qyy0hH7tsqgiTcmYKfljvdhSs7KhUqOuQr2qRaVgVHE0u9KU+JrpRWQi2tyA3DEoVdEUOmpnDu1R3iMaaFNolkVDWLbJTBuTBAoY7gcsmtQQZp7xNUoYl2lNqsj7ZeYe5P3yBlIYDWIyuEpNvLehzA5YolGLgHDofEzCx9O+ZjTd/D6eUUOV2lS52NFyXtOzRyf6+U++0tNHL/Xm5amt3CloeYb29lu6c3dT3/61h7r34ECdjbp1oVAZyU6+HMz0+MkbffLJE/3VT79Qv7/QGIv3+VwP7t/W7/zOb+g737qrB+9ua7kcaLmgkCYrlPyxaLw9lGR4zW/mB5SJPOuFs5B1i7nPNBDC9Qny9UHWzWPFZ1mK6ED/R10SEY/JjC2h5fykPNwEHbRZxGql/nKhi8VMb08vdXR6pTcnPQ3GSy1LXEtpNIlcYwrtjW4nTJmW6CupUXC7xN016H7ISEDV2CtopnAlx8WVfYlCkt8XdhKIoAPf2WZA4+v87uFCv5xPHKfQadbUbTXUbbc9NDGnaxn0unpuCJPhWY4nM6NnAWsiEN8KpoQqqkoW4WpDw0FVf/jHHxshrLZuq7OJwd2BEfrSChlOT+Pp3Iw1N3usazS0KSSe35EzaDQeuhAOhggDpGCSxUA0RykFUMLcZ10JAAAgAElEQVR7wdxvOBzr9asjvXr52pFkDx481MP79/Xevbs+f2j67O5uJLKaivlG5Bz2ezo/O/PPhjpaLTVtgjTs8zVkSBdVruIcXNOr1291fnap5XSuu3u7+uj9hzp+9lgXL56oO7rQTmmlvW5DTQxGFhMb03ioXG9KIP02HIuoFeiG5QJ+HYPY99gXQAdBp9wYBnXUEQ+ghBmZ5YxIBnFZhrBm+NxoCn2W3hg+ZtZQ3kujIcwgeOQ7pZ02BpWpNkH/zc7nvZaKj5oEYy/H9ISpnSn51mOEptaMnBo5rBl1zN857zlh7mYHz7S3O/qJLEzcl4tFm8ss2l0Na3VdFEt6dHGpr84v7EBKU8hIaGNvXwd37mi7OVa7GrTx7HoaRpLsC7DsKh4CwBTkv60cX5U0mdc1HGDeONL5WV/93lizCQc2mYwh+aDeBkjqdpva2dly3BuMPANyPAec/6kWQmbG+e/BZWJuMRgy0KqGMxkjKmXsXFY+z4OcVsvNISaX/H/uryVUs6mm87HcEEZeRz4M45A3mpA2/ps32112EqFaa4C5S6Go4WIVTSELzQ0hegSqIjq88C1jw6aQJeA09Bxz7ngsQv+iYZWPfbUqTEuXanSrzrRbNeZqdqvqbra0f7DtQNnzqxPzdDGCKVYaKlWaqjU2PFEkm3BwdqmrY9xH3zo75s3xqQuNWp1Q2q4azbbKNbrvlpE+mjEHqmK/P8Pph8YKRCMoDLw/GkQKMyB1hMfQCrg+oICglp6AMjFnzoeDF5seBjqITclShBNfLmo4wlSmp0Kl69wlHgoQUuBy4F10gJiSsBA6nfZau4Mr6ngyULU6NxUVc5wyaOeyoMvLofWTvEDraI4J12QTx4iiiMC9UrQG8eK8p/Fw4gkQ177b6bgh3Nvb1NYWwbVNb1JQYUtoFKvEXE1UrI7dGHJgh9sla4qpBQcP9NuEFlAUJ3G1C87ETw8hPhtNFgJ7pOyFmekiOX/pOvEhGckk2liY9SfaadaIhUvB1xpBx1LbYSmhIzc2JYpyby4ctGvG6PV/5//6/x3hDBBWTZ2/HevRr4704J3v6qNv/qa+841f197OLRfwocet6PnzI3388ef6/f/wR9o/2NU//t//Vz24f1f7e9su0Njo4MibcmFRMfTriXrDE/3oJ/9Vf/zD/6hm7Upbm9I7D++qXCuoP+lprpHd87zGinDuQeAJZYUuhZU3mTWhE4AiizU4qEFctRsNIUVv0mkFzTJxz30powG81gQmumhqouzMbYpJQTCkKbqdOXmj0XJeUGRl+3utUTyQLdvN33C6CmJCTC+T7o5DIFDNm+VnoE1raloixfLMZfpwLuzj2Ak6KJuz9WaeDsacPUiA12jhGq2+MUm0FflaJxT6R9Nb0rqLQVmskrw58xy7Bc4awsSmTMbz8W9e0hE54feIAYhpP+EoyrekWRpPQNCCPooOxVQV6DJQtdjooYUkfrN3cJv9BDqYMzij0AzqNHs37Sj0QTeEiR4coE9YX3tYkwY2bsxzbifsD7RRa11mpgimKfANu/H8UFkHCiVwEfSZ3IhHgxWUUEu3fR3jZzHtZJ9e4pSYqId5PYZbYNKxelCUDv70u1UxUEiHf+wR6ftbvhaOr34OUvHtgVmisWcdE3sTCA+NYLXcULXS8J7NMG+x6Gu66Gk262m0KGsyr6q4nNpFu12patmfaXo21Omjtxq9Gag1ralbaGir2tK017dxxFmhr/J2Vfv399W+01H9oKFJfRFGMaB8NgaoqLjEAbSq0qqqdnVL2+0DrdCMouPEkEZTjScX6l2+0uDyjbQYprxFQowpCGTHSvgc5AyyxjCfaEN/K0Pfk1rlot0gccsD4TQTAER32VwXZV4asbiS7i09kXlSlimga/Q1d4nRBAagf12grZvBRBkFE2UAyjTbZ3CjrumMphv2BEwUih7QpJZKxTBkOH3V07NfvdGzR0d69fxElxdM6lemXd+7v6OHHxzog2/e1f7tLZXrERyPMcrZxUovXvX08S++0BdfvtaTZycqlloqlhkOL/Tuuwf6O7/5kb7x4aHevdvVahUNITluNIQ2y7CkIYzw4jHjmYDKBqLNi2ELmcpzD++umSd/s42+bgnzcDPQP/wCwlk0bYhRLiVk1lp4EAoGfTxzhYKGq6Uul3MdnVzG62ygAR4PxYZmi6Ims4LRBN5ru9UMR/TpRM2OVG/G/ggax/OK/4GbOnwFGFLXQD0pRkv2NaBIZ54Pijacjq29I/gbGimDLa41DQoFYBPmUT30ipgIinNrwbm1UL3KwJDmGkZTarLR4Xk4CX26alS7hvHLCh1cWwV1NRpW9Sc//KW+etZTsX6gRntfre6O0W9MamajKw3HEw0mSzeEUCnZS3mfOLKzFjmL8H3IyApr0oNOWhLr44Mtwn6YC25kN9RlJydnevXyjU5PL/Tg/kN9+P77+ujbH/p0vbq6dG03T661WPs3Wc9cq1FfZ6enfi80hOhYbd7kBjkaSKZZOA4/ff7atNTFZK67+3v63vvv6er4tfpHL1W/ONJWYa5bmy21Cku7jYIkuunFEZPYiTL7Q1Cw0bVVSnOVCwxYAiCABcDzMp8Gwo3zfpBLojmOBhnXyzBHsewgPd9rf4Gb3gI32DKsAX5mUOzjrI3jJXR1IUuIv81nkt20QQdTLZgmgT6r3QwmoyY+0tCGFijOb2pT3Nej6ePP9Rnvvca56HHeMTgGObOvSWGpKesdhk2zrVG1pqtSWY8uLtwQniyXuoIfUC5p4/BQB/fe0WZlqFaFqLzwSOFs5jmAth3MlLJROOsBLeWCRcdwiHVLQP1Q52c9XV0ONB6GNpJnjn0LVt7WVlvbOxva3dlSuUp+apzzPhODVev7lJtB12COlihrwR5nuV9FpNPACMD1lhdbB7UFrrt8LWaatfRs8D5pCKnpC3/+//xPq6IpYckdLOuZUh2WKaJ5Mn3dEMYNwdAAeJospdFs6YZwQTPIhIxmMDWFIY4uaVqcab5uCCM0mMmNmwRPpvn6uYrVpSoNqbNVU7VTllpLbe9u6PBwR+J7kDUzvPLChd/LFGyxqqi7eeAQ4bdvL3X+4kgXr47VH4512Ruk2IhoYitMvarEbZQ9+cEchumkufVlIjFYvyVTBEDqgHpB7kDkOLDYZJho0hSx6Oq4am203fDR+OFS1mhV1OnUVK0x+WHCz8MWBQ10BRyrKu0dlWqdRBOLxu3N0ZHdQtmUeV937t72lIeH6OT0xPa2hwcdb+wBARf8UPN78hGdZLVK1mDDC4GGcDQcq1jDsKdkFHHYHxvNIr6Cf4OWyUPcadfV6eC2huYxHLJKNQ5MHrOxVIIqNbKezcGrBRZj/CwOdDeJTJl5YKq1QEJp8BPSHAGZYWNPw5Kt+HPRn9GUa/QmtWYZRUiHYtpb0qadBLRJ3BTU0HDj9DTV3OxI2MmFvBvQnI98c1SbatxsABQfr+mk1rpMqzo5GurLz4/0nQ/+tn7w6/+LHtz7QNubO24WYkMFITzSz3/+uX7/9/9It+8c6p/+s3+sO7f3tdltG+73Jmx6JxQN6KvY789VKE3105//pf7kz/6zRoNnqlUneu8bD9ToVDRdjowKTBZ9Fcs8O1B4mLxaeqt2q2V6No0m6PJssUwNIdfaZUzQ97JuL0+gnT9Y8kbna5tecWluuL3eLLCT42MWV8cQKeu9whGM4jznHBkRSPtLbpqD3pvjLa6D5YOyF43GTYooBbw1hF/DbW+EpWekMjnR8u6hD0KHNgCdTVfW+ST594txQuxv8XeZZhki9mt3OutyWRO5eXLfnCIU0GJgaJBCf9e/mxuRwG+i4b22tzFCzmG+xISK/aIWJiRkZnHYJDqIzQgsoGdSP/XACH1DNjwKzWhqULOWNjXT1+8jmndnabswSuhlRsWiO8sjkqBepabQjuN5gJKasvj211PZNWKYkFqeMhtieY/CHTUMoJiKWheUnP8oImL+gK5lal36oogb38I6kdBXBMYfbzGcREFpGEpkAyKMZCxdNFqcQumT5XzcYYfepGRCJqShk1nBbEh7C4U9aE+l3FSt0lK9Rk4TPxNzADJeLzSeXmi8KGu6rKkAbUsrm7Qse1NNTgc6+fJYg1c9NYZldZZVdYs1zXoDTSYDjdoz1Q9bOnhwqNadrqr7TQ0rUw2KMw1XBKqzVkoqLqsqrmo2XenWtrXbPFCp3lGp0Vaju+Fw9+nkSmdvH+vs7SMtJz1TZnHQxLBgOsMtb6jxamznSPvPlcvq1mvq1CpqlItGChu4RtbKalTDqbgEwrVAZ54NU270c3lwsGZVXCOGuWC8uZ2u0cE0dVtre1J9yFquQLHkgCngKhp6eKbVMCAYSnL2NVpNM174dwa+o4uprmgKHx3rKa/HRx5+MtT8zvce6rvff6idw6bqrZKmREd4EFnRZ58e6Ze/fKlPPv1KFz00Vi0Nx0tNbMQl3Xv3QD/4jW/rg4d7eudO19rBAvIIuwQFtXGWmtUlhTxzzyr7Peh9xIzYXAa6cQnoH/ZVbgSzVjop6Nd059QspynKwsh4WFrhrETRGNkyMW2zWzaOw1DSeR5KxXVD+PLoVK+OL3R2OdVgWtCyiNYPo5SSh0s8n1ByobihfarXoegF1TOojtQuVeuyso6c+xGsgzTEoRGYhIkeZysIHBFctQZI+rU7OAMImCtVGkbonzTHRSjJUzNbGjX2gZAPcYa55jJyGXsODRg5cK1FwaZKyzkOsg0N+mX9+V9+oSevRqq276rR3VOju50cTBcaDc5c88wXSFliXwadY+/c3t7y+3VEAyNV9I/so+wXeI5XGqp6PabhWDGGbwAD/DusKor512+OdHZ2ofvvPtCHH3yg73/vW47jGI+Hru1Go6E17exNyIjQFEJBvbw4Ny3XoEIBDWEtotnQ+EFBpi5aSWcXfV1eDjTsDbXZaOre/q40Hkq9C5XfPld3CZW0qZYW64bQZkCcPexDZo7EIB4/iEpxoYpp5bZd8voEsAEZRFKF8zG0TDNccgY0tE03U18fAv7NhtDMjzQUXX+tjeZyg5Y8GcKRLmZ8icWVTw7+yg7R7Ps3dPC5VnFjCL11tjSOhHGXLd84q8rXURS5PzFjKPtQJFbKWp8PvbOwUgONH/UxetxqQ6NSRf1iQU97PT25utLRfK5L7n+jro1bB9p95652W1KnHvUr5zJmRX30hpOx6z6GJ6BwPLOcd+RSDnHnLTbN4iNf08MiUFoacZscTrW92dL2dkc7O101GuyFINc88mQYXqrf72sypimM/SUG1SXTmT1ErlT9DE9mUw1GMPXiPtpoD9CtCAugZnBpMBhYHkf2OQMT6k/kX1MyPP/8X9EQRuTA3/yzngSvb+y1I5CtuvmloDeK2ImFhrhNQiP10YN+j9VdUIHAWRs0FDUuzDQ1XzznjlHURkhmNIQ2P1a1WVCjU9LWbkuN7arUKWp7b8OavIuLtxr0CXqc2vmp1dpQfwAFQKrWNtXrzfT02Rv1X59rfHJlTSMoSR+LavZWT8DDrp3izJk8DSbBiIfLaiDWxc203rAz1+XllXm43AA6bAdO4/IF9c3ByjR7NILwr8kOLNt0BaoKHX+rXVW9wQQOCkbkE7JgEW+r2pHKYWwCfZCb9ezFcx0dv/E9IRfx/oN7du1kknZ+ceHp2q3DDVNG7QBG5McMTRnCd65gSfVGS7UabqKRaWaXLXjdjsWAwlXSfLLSxVlPp2/P1rETNpOpkZXI1BYdAShn25Md6FIrsgWLE9NFg8YGpbblTB4mbtwTT0Vw+IS2YOfHyKRxAZ2gff6/4x/SK4p8NkM2hKwNyptKdqXLKzQonj5Ws+lIounFQCFeuSEMW/tkiJ4gIX5c2fb7iWaXlv/Xju7karrW2xnlKmg0kF6/6uuLXx7p+9/+e/qt3/hd3X/nPW1vbntdc4/ZHJ4/f6uff/wr/dt/+590584t/R///J/o9q0DbXRwPxuYMorFO+5OPJRowqAaVxorawj/8sd/ruPXv9Jycan3Pryv9mZDhepMV6NTDSaXKoGi0wwyqV55BOOHvGpXOO4FU+QwXSI0mLXvBsLPYiCzIelJMSCsDSMhSdN7w1tnTc1Lk/48jKMQx048mi2md+FQlzdj03F8wKTGMO0lXB+KhAw85OYr6+qy2DwL080MdAB9oDtrhHBtV57NKq4RIzcYq5XfX6fFs0KxkdkPQUGJ75toWWvTmBsNIe1DCvDNU9J8AGbKqGeSFm+H9oyG0JP+pMnLGWN2VrXmJwn5E0ro9UUjuVh6L8oW6NwIjEIoSEwpTxE2NNN2GwU99NTQZM9kqJTJ1YEWXre7qcnzgRyarlzAh0/I+vi8duxNzeb1ZDiKtdyUBaIYh7tjHKzB4/uGRXl+X6US6Es4Ome9OJN/N3TJ8dT6dFOBckNIVhRmXdCd0Tkm50/nIkChKbjRd2NJhlMuYpJGnX0r1iJodKpAjCxHM8hY2fm7Reh5UKgYQMT+ApkSdLBSbqlWaapeA5li2s4U9VSjyYlGo1PN0H+T17ecqQJRh4MVrdbFSGePzzR83VdtWFRzXlZHVSOE89lIhf2SWre72nlnX/X9topbVfWKU/U11QiH06ymWVZUxJV7RTjytvZbt1VubKjc2FStveEImtH4QuenT3Rx+kSL6VUwbopVTac0AAUNi5eaFga+rpVCUfVKRZ16VZ1aRALUoTkVlmo4YLlkDR4GLYU5DWGOprnZEEZ23g1eRWpjUtboDX3hNTKYxjfBEY0/N4xlwtwJZLyZaFUTu+JxltCEb1Io7W2vs+BovpbDpRYXMz3+8khf/epIX37x2u6t7LPf/fUP9K2P7qtQ5bwfqTfsBx+gWNXHP36szz5+qicvjrQqNbW5d1cnZz2d9/peU7du7+ijj97XvTtbOtxrqlyaqVLCMAj6IedqKSjDc9hBA5/p6O8z1TsiSANhXhZwBIUKlgcsmZOQTGLW9NmoetKTFRmyiVEVDWEgclbgl4pmvHB2TpfREJIpNiL3bjHVi9cnenl0rov+Uv0xRn8lI45LssnoAECMaiWjdNPJyM0aQzr8Dfj90ZttbLQ9HKfAhD6KGQ0/m9+RAbTVL9OBny+ecRp2miyG5KHVivPEzraYp1ifzXPKXgo9ceLctkYVwhINIc3gMjTB7E5pfwQhpCGsY0qF6+6AgXlVvV5R//2vn+r12VKtnYdqbR2otbWrenIt7V+deMg9HseZwF4AageKQnYy9FhMPzJ1NFgY6NrRAbdULePtQL0SgyfodaCr1FEM7IeDid4cHevs9EL37r3rLOjvfe9b1r+CtGBWA0V0NkMtHDnLrtVKBfWuLtc+ErVKW9VyS5MxRnBjrYg2sRkUFEPiB6a6PL1UZSlt1qqqF1aqzyeqn71Sdz7SVqOsVmFul1GC563FA5WCNYLzNIdbivYiNqVSAplNofRuSopuCIOplCIlUnPn+4WEyzOzay36zTMwx3FkD5J8Hubh3LU/xI2GcM3jipMpm8u4nkt1iU3MfHYGC4mXEUIawmnkE9JbwIQCsFqWaIQZxIZUw5RfewnE9+CZYW2beg6yjgEMyXZmZK3cFM5LFesJMZl5NRrpxbCvl+OxLjA7xRRyf89NITTdToNnaanhaKSrft8vGkKaMjxAWq2Ozblw8T89OVUfmVkZaRga3ILq1aBg21/DSPxMh/ubOjzc0s5O28/IYHDhoQj1/MnJqS4uewal+Hp6K058BlCBgFe9B6BnZC2P6cGg35bRIsdglJqi3W5pb2/H+eR4pThmpZxjtQCSFir82f/9P62KjpaIye3Xb2J0wteFw3XTaAc+NhsumKQBfFWQqBmUCqbYHGYlC9oLs9AR8s2GmmniAN+kT0MTZm1hagj9aUu1NsrqbhMuv6HOPsmy/P+W9W3Pn32li9Njb2atRkvt9oZ6V3NdXSKell6/udRXX71UoTdXfYI2C8pj1Q8K+YUghBMsurlpcOVBNSx2jrw2dAitZl3tdseuUtwMLHrZ6LmwnipNJ77giIdpBrnwUza6pC2AKtrtEoa7qc2tpMmDJlGvamNzQ1tbUDM3LPwm1JWFzabTH/T14sUzvT05MtK4u7el+w/fcUNZLC01mYw8Xdsg6w/NmC3nKaIWDi9nMoa7qCmI5ZhaeuI6m5riOlnMdLB3W+3WplaLso5enejZ05fBx7YLZDi/Fgrwtm0PqEq17ed2hsA+Odqx4/sBaHSM0OLI+v+x9aZNkmRXdtjxJdw99ojMjKxcqrKqu6tXoLH1AOAsGIA2NIkm01d+1Ijz7zhGmb6QRsmkoWTGITEzGAgDNHrv2resXCNj8/AlIlx2zn2eWaBNtYUVULlFuj9/7957NtJp2MxzRejQop7UTSi42XHSRKqtZI10h6UOSg6vztFPqIBNyW7qijq3zdysamFyPXU1jRkPyrq1Y/NnaKCaQsd7doTCa/oC/92NLa4RIfP5dzQER2G1wE/TPdUZSeNJgRdPr/D1Fyf44Xd+jp/99H/C/bffx87Wlq6Bcn9CH69ejfHpp9/i3//7/4S9/V38m3/zP+PoziG2Bj2ki4Xopabh5GERYcXMRzaECfD81UN8+fWnePrwcyzm57hz7wCDnRaSToCL2TGm6Tn8xsqGDKxzXSAw7ZE55ffYmLMx5nybU7CNh1yTZVIK2AxZT2Wuv+Y8qe/VuNkHrql5bpO13fYaj7LimQ2hqEZuI3bagms3wus8QXMkrUXntWbjmo54jcjxzjjEsKaoOA0C14zQk+vm3dlfO7SipiBe01yvG0IP/U6k62RZoC643jlrXpsNqFm+0RnamjEdTW3OUutLrg8/oWn2u0vkrgxINh3OnVT5QIZg8990T2TUYnRmW3LmThmsuA/ZM8JhlAXVeoYSMhvsWg9prnVssPg97Fmxg5N/i3orHbgb4DlHYw60VHC4Isk0f3UzWDeQ9jUqT93H7Bd0ug/9XZOAbMijF0OauA51H4nMm6Msmy0iOpyKKgSaQyQWinIN9EB2Ch0w2awosY/Xh9bY3D9kjGARMQX1yhyiybbaGkLuv0IfSMPn96sNZJxpgIZ1fC5cE6InXvmcHM4lkhiEDZrkhFZoCN0x30tqexpBR3TRuEE9NQ0MUiyWr7FYnmCxOL1uMmiSQZSDDp4VjbXmBWavZsjPcoRLD0kZoFUFKObUouXoHnXR2e+huzuE142wbgWYbjIsUKLUPebvQsooUcJAB+ww2cZ+9w7C5hB+3Mc6bMrMY5peYrF4iWV6jM1qIfvzovSQphXm8w2KxiWqMJXhFJvBJjMI4xjtqIEWs8zobFqV0gEnEQcnCZIwgVcmlmWhBt+NFbQorEm0Ef9NW1gPX64fTvep9QjPqTj/u/3b5CklTTFoyBJ1cXmxxNnJDJPpXEOFXi/B/uEId+7uYZnR6p9nrI9w5SHKPHz71Wt8/eUxHj08RxR38cEH7+O979zD0f1buJwe43J6hsvZBFnBM9LHN7/+Bs+/eYlpWqAz3MX+vXfxhJqwk3P9SsOtPt566wAj1hod5uSt0Ep8DPst7Oz0sL3T00B0s0mRFRN4/gpxYqwKfgMNhDS5T9SAcU93tjCOmeEoyqJ119p1Z5jk6LWlRHl0dQ+EECojWHNnDg+pDePZukYuIxegkURqCMerHM9fnePVyQTTtMLVYo3LOSU61HvECpJnWHYjYvg795QlZDG0AhbpTP/e7bWxvT1Ap0O93ByT6URoAvc7IgzMPG6T8bQmGm1B52wEiXixDuLzbwYhpMHz+WRwdqDiPVZ8Tiibfr9aIQk5pOBTKYK4Bpo8k6QbK9eijNJ3IljSCyLD+JLeBz4mMx+ffv0aV8sI23c+Qv/WbfR2dtFsRfD8EtPxKa4ur3BxPtegn80YdyzWavz/fJ8800n347CpNl3jum6GLTR8Uu7o00kTLKvLFE6fkaLNRrpUbiUbwtuHR3j7/tv46OP3pBfk8DslQsiGcEVJDgcCG3k0EAiYzyf6Xtwbu60tRVRdXJxgkU5UO1E/2Gi1EMbUegHnJ+coZgv4RY5uFKIfAFvpJXqrFC1vgxZKxNUKgcsK5sC3Pu9p8qO8XWXXGUKo6CBGiXAfFHUUMlOSVp0ulJQuKbrFhtoVkT6e704jyL9rhFBmaS6fsO4b6qgh68Vqvbixa+roKUku6vGH6ix7aTjrhvk6o2kSpLOdtblncTgFmygCTaYZFi2TDYYLq7fN3rTxPL0FQvC9O4qn9hsitMzyi602FuIOHwX1hH6I81WB10WGp/MpLhjBNuwh3Bog3hri1nCItsvensznAmim1IYXhZ55Zvl1Wm1dz+UiVTMn35GYMhClGSpOhHpV6rU5GOEw5Oj2CLdvb2O41UJV5RiPT5XiUGQbnJxdCC0mo08mZzyvJN0whJDNIH8/otJ0+SWdxXxRHGWVWuFOCzujbbz11pEax4uLMzN24wBjNhcdlc+b99/+7S/4r2ba8cZNv9bF1KJPN/W3bU9EIL3kdlVtMCeFiReBqJdnB1pQhQgoUJdpJGlRPvKgwopIlSmmXWC2jcqMFsyFsEZviw47LRzc2UbnVgfFgAJLOmE2cHL8DIvpWNz0VtJGEnWE2lxelnjw4ATPnp3j1fEYQ3QxCgcS1tN1jS/qL7xGdN0Q0tmMf1hccMJvYewrTeqZ80e66HQ6d7Q+Tu8bsmklL5cbDTeZmtIkeqVG4GabHSe+GtjhNgNJ25oE0Fym2+soP5A5ifJWcoJRnbGbDcaTS8wXE4SRj07XMv9Ik11XPDhJZ/WQuCyWWprBArBG2yiUrl3BeKf4vmqLXk57tnf2NQG/PJ3i4bdP8c2XDzDoD9BtdxQ1wROCEytCyFwwMoWQEDtD0CAq6IuCw2KKKGTcNOh5tcnpcSeUyyY7hhCyWWbBqMOIURVO5EvKi6GE5nylOiMKtQlpOlKbi+w2m9UAACAASURBVKi4uEFANE+9tkO2L7TsxpqZ7uoWHbBuqFHTzkk8u7ZSr4EmV/Q4tMkaHaJapm21zdGMcEhpvRhnePLkEl9++hIfv0+E8F/jOx98jNHODlarVPeYTrNX4xxffvUUf/3v/iP6gy7+x3/9c7z7ztvYuzVCTkG7Ij/WZkZAypEGw9SE5Di9eIFnLx/hwZef4uryBKP9bQxHHQ1JzqcvMZ6fwA9WCBobRA0W0mYAo4Jb9FGijWyu6S/GXCJPKGFOcySiIS7XR8W4poFEB0mb4tqpKXhOq+WGea7zuRnxOyotjTy4oRvaVyNvDtKr94trQyEWCjdunvXhUiOBhuPWo3O7n9acOLMPCqFdE2ZGYvWhYfuSFsObbpLUJvgV2kxncEYXZpBxDVRYv3ANLLoPqJlmXpGZCtT7Yf1+64bwzWZR+4cOSGtabULJwo+Nnb1voZxyCXVxDg4lJLss4OHkcp6oPeHwiboXDnPM9c4OOBZfN7pFa+5vEnjNtt2c42qHN15vMzqqD0ZZqrsJ6g2l7YaIa5fjJg6EP69Gb0VtlruvvR9D/p1Wg2w5R/G0uAo+x6QCWrPHtSZ0kM8Vm9lypb/ZT/K4VJQMm0DG4jjHUw2I2MxrgmPORm8GE+uquntqs1PTIporKelMdmrVDaHn07ihjSjuIE7a8L1IuYFimDIeo6Jeig0h0YKmEIOKY8zVHLPFS8wWx5jOjpVzyPwyZrZy34+ZoavYiQrLiwKryRqNIkC88hFvApRkBaxzJDsR4q0mkkEHZeQhDytMV0wU5FSA2h3q2BvY5GtsshXKZQGSw7YaIwxH99Dduc2EZGTrEuPFOebpMdL0GHkxlV3+bFFisdhgsST5ZIKoVaDbaqNNLVeUyFBIL0rKiUduMlBe3owC9LstxWSEa7qnuhyy+nmpn5E/aAzr50iH15uTPPeIGefiOkTIab1dhSikOmhwjfgo8gDPnlzg8aPXcgvn57z9Dgvu23jrnQPQ4ZWlG9HocO2jsQrx2W+e4LPfPsPTJxNEcQ/vvvceejsJGq0Njs+f4GpxJdRExirLCriYYXWVYs4IqrCJsD3AyeUU55O5mClEu4aDLtoJKbS+9NHtZgPbgybuvXWA++/eRbcXIk4Y9zDVftmgFEzOtETzV5ILUIZiJjSsL0y3VQ9trp2230AI68gTMWdcEcxmSNE/1OzVDWFAVMNkADl/Jo/MJELmVZiucxyf0lRmjlnm4fQqw4vXVyhonhaSdts2g5EGUa8FFosZ/DVpyaRHB+j2Wqo1WAPQOGd8dSm0i+YrbAbptUAGSiuq0PImFi2woU6PLpwshhPtpcpYVog9USnmgdIqvwF/HcArGbWVKcw7DjZMvkVQUdPFptcCyIVYyRHVNYQ0X1vkuBoz5zDCYtnAV48vMVu1MLr7HQwPjtDf3UOv39K9WMwvcPb6DC+enSpigxIfMbIY2bNaKQeV10HaKw70Izq9GxMjYuNMem1m6B6HTXV4NxtCBtLzzD4+PpWWcH/vAO+8+w4+/tFHOvPp/sj4iGyZCplhvcbjqsvIr6gh0xkO9Unv7LaZCd3D6+PnSJcztNoxWr0uWv2+4tzSZYmTV6fIrqZcvOg0QgxCD3urGTrFAmGZymW0Wa00YCPHwhhBFZZs1uqGkM85Ue6ATtHWEBKhMtooaeelahFqbJl9KcZQnbNJLSAb6DdQQsv9ZdNucQkyaXEDdDWEbOBqgxqdfZYdbdo+517uBq+WZex06/Wg1s2a9P7d2ax5Nwd2xJLknGz9hIb0riGUC7erQ65ZaRp0u+bWRTrxXnN2yjq23rIEY5BZFYYykzlfF3gwGeOMSsxhjzcQ6DCvNVF6AQeVDJwnCLOkVEp5lSYVIgVeaC0R5WWmrNANozEUH2XJB6y/SJ1mpmC3E+Ngf4hbu100m0TImXxwhc0qwKYMlGc9naUoJAcz9gDj5XjGE/QhY1EIIQGhMkclcyIO2GjqaCAP1yaNau7duyPk+vLyXLEYvB+kOGcZacMevF+qIfzDRVAXQEbRYnFhD1MN23DizYkP7bGJYNLtaiGBsTWEbEZYfPC/oAoQyP3WbuCGaBqFx6TgiP5jDpQ8Y0iZW/P/h2sMd9sY7Xexf2cHrVstLHuVnEc5ib26OEGRLdDtdJA02gi8JtI5zVKW+NWvvsTjx2eYTgocdfZxt3uARVbofZE6B2bERBFyCrO5gTNolg6PkcH9DP8mFMwpbatFvi0D3heaLIku0WiIG8yGkO6inOKruGKxJjcgFiMrNXTshCkUJULIhpCcfR5mpBbcurWLw8ND6YVY/PF7KXyS/H4GimIlpCgkrSLaSPDJF5FC6WRWlglEpKFu/njoEsrmdXSSO5u4sMBi4UU6a5Kg199Bnm3w6Oun+OzTr/D577/C3Tv3cLB3IB4znTxJY8gzal4yad0sf4YNrVFjSYsTzafBppgUDDZ/mZpW0nw4FYyCxJplj+GhHhpxiLgZKZLCbwSa/Nvrxgo+IF83MtTzGklxCJFs1F2zoHwVl7EiowzHytE+oxvhRMYmRrwxm2FOkbPL12ZwXcPcTMJZwNjUyiZjQh/chsiz+Wy8xONH5ypEPnjnp/jpj/4CP/j4E+zt3sIymwrZFeWmDFXc/PW/+w/alH7y0+/h4+98hLfuHqlQIEV4OWeTbyY0zG5kM50VM0zmF7i8OsFXn32K09cv0Rm0sL3bxeigj/PJC1zOjrGuGGjKA5kRAg4NYVPIQI3QNvWKtF025hzGrCCtTMZJoHueeZAwsJq0Hg4dmLt1TfngRu3arJududZT1k6llv1mFDCnjXFasLo3uzYcfGMaaDV6rWG7MSUx8xCrlGqt6XWWEZu7KNLG6r7cmKM1I6U2ianNLTRQ4PVYIwo4jasZDva3Blt18+tQDyn7XAHscqZvKJTuINQUVQembbr8m++13ic5NKibsbohlIFO7aLsGj9DCe3HkS5DKQSn0aTiNKjLYYh7FImKLRG5O3hlPS2aJFE3J7K/RirpGuaiIhhbod7XNYQKlqc2kVRDPqtmjkNEw5x/a/e3GtcxcxoNdzgZ5vvl8IaUUNcQ1kxV6l/0ItzsYkvMSZkDCAJ1tpaIUiUcfjCehu5xec5EdVAFT3zBzD4120XJNcBihBE2pNwnDRljybODjp9OX8jDtbZEp8+hw2yNuqahozYENYQ0wPL8BI2ki7jVU0EWcp/KOfl2zTXPKkY/+AwfjhE1YiF7xYrI1UtMZi/VECYNH+2Y9OCV9n3KDTgBpilLOdugSoFoFSLaBIi4CrmXEg1rV3Ju9ptG9Ut5XtDggmg0URS/gchrYJXmKGYp0skMfuYjKds4eudj7N19H0F3S197Ob/AdPEas8VrTBcXyrO9miyRLskK8dDpp+j2Kwx7fTWFdBONGFaNCjGpehyTbnJQtsIoEtLZ23ELjU0Czzkw14i6jDDdetVl/YPHqXYTtmfaHrAbAr49Ujbtr7Wu/BTuqzSIY0Fyeprimy9f4ssvnuHJ4xeiQv34pz/Ah995G++8e1sDK4/0MFYLlKKUPn7z91/hd79+iFcvFgqvP7p7FytviXl+gVdnz7AsU7R6A5QrD+lyjbvtNvpBQwjh1aLAeLHCVVpglnGYY4MVReqIuGnZkp1WA8NBjI8+egc/+uRj7B+S9UMa5hweaXghzds4QOWLZnIh2syDY0NI2mDdDArFt2etVuHYnLOO5bBBeaHLxnOHKAILR9cQijJqDSERwoLFNe9hFGmYwIbwYpLicpJhmvt4eTrDt4+OFQWGRozecIBmsyl2Fg1OZvMpNnmIyEuwtdXHzs4Qu7tb0m4Sjb0YnyPLUw1/aApDQxYN4eMNuo2J1g33qlazqcaLH+cQgfURPQoYus2aj78HnyESjFYL5ldnqNYMU+cgaA1/zc/biDJPauAqZ9RABss9baBRrVFmJWYzUuRbyMoE3z6bYFG1sXvvuxgeHmGwt4fuoK2YrLKc4/T4FM8e2hpizUbGwiJNMb4ay9Cl0+3ofTfpattqan8llY5PKotaNna8N1ZUUw5AuiibQTarGxy/PsXZ2QVGo1288+5b+OFPfoAwoueExUsUGc9mc9nmixp2gg7pYi6DGe7BraSHqNHG6+MXuubbO0N0h320+30sshKT6QKvX55gOZmhynO0wxCDANjfLNApZqjSKZJ1jla1kiEUGxUS2TKyxXjGc4+mNIa1F00NfXNuVb4ktYaiMPJ+FMr7WxEl5Fqr/R7YZDZDq9ccWGTsEkOtTSJh0Uh2ltbUUj45xuhiHSg9phvSWUPo8ridwVn9dWoZ3c/Wz6kH/DzP1URZM0iTSjIP3SdYKoFwFZNyKamAg1X5IhjjhtdeciIn7VCdUWcUMmuQV4vncxRh4XsYbzb49uoCJ5sS5aCLPI6Qq9Yn681+hklAuPubzInXUkZ4NHd1TvqqpfizeY7xzA4CNYmU9JCR121H2Nmmu38Hgz6ZYkSVqZ1eynSoWkeSraWUIvBcpxnQmgwQuow7cz66wjZonERvlRU21ONGjIah2SQHM4VkbMNhD0dHB2oIr67O7bzyKq31+Yx6xxLeL//yZ5UybuqJdh00SbqSXD9NG8OGQgcDFxgRLcKV1KGxkcMGy/UaGWmYjgrFT1QzSFtVWfWby6gRg3jjGezLA9DcK1hgzIsMK9LWOiFGR0PsHg3RHDTQGDTgDTj7LRQ6OptcilY0GOwgCLso1028Ok7x9OkVfv/pI5wdT7EpfNxuj3C7sy1aKCmeS7pncZkQOQmImlSYsyAhV73dlTNVltMxzkPEYi+O1HGzKTIuMnVPhGuNrmXHnaNqOZihdsqj/kE2tNIiNmQsU+YMhmXBvUGnReOWDhq+xVq0O01FbLRagQp/aic7/RA0jfLDFdJsijSf6SaT0krdJy2DC54eXhMV4ys4ueBBURZOw2URF/yj5oqFlqgfXcwmOb756jG+/fqJspxu79/G4a097I22YCAhdQOMgDBXMW4UFmDqrP3VA5BaUAdAc3JRu8duNOm34PhKBZxPp6smr3OCgFz/KHB6KpvayYm02ii7MIxJ6WIBbagxIX42uUI02KAxxM+FmxrfnGYszkJ/tb5GE0W5c2ikaQprt1GXt0YRNemTjhZlH3cGVm+gknKvckgPN9yLWYknT8/x2acP8fbRd/CDj/8YP/7kj7G3e4DZdC5klNqjTnsbZ6cz/G9//R8wnU1wcLiNP/vTP8X3v/c9bZAUs0+uZmqoZVTUYJBoidl8IoSWVsafffEZnr94IlfRW/t9OeexALycvMDF5QsZ/TA3krQ1itVtGsZHauWcInmd+ZySImN23lwjtBznDhs6Mb++hij+pg5rd+xCWfbf5A5ZnceN34JP64gEm347gw7SOt/Mtqvxges8WkcLFRWkHgY4DEENoXN4c+NBCcpdviCLH07E9Kc2hnEGMqIMugZPWXYK0iUt17S7NqV0heu1gYgzJXH5STK9cS9Fa1B/L8MYlyfotHYsNIgOsTlTs6TAVxaV1niKNslizilqfK1nw690D0obaBhK5zIYOSAXQkjXPRfbwMPGTVWFhNP4wdmC83CROY2kJ/X3MKaANYWkbtplUvah9rRYyOd8SbTK4oaUP8UXM54cv1KDQBf5ocB4ao0YDqyoIWpVuI8aNZu/ZW30QhdLoc2kfnFyWqwwLzhlN91qL26h20iQXUyxmS0RMGdqOkfKKTibT5kYBEjCEG1OU2mF2QmRjNpo9GN47QDZJsOSweXiPBMxjSykm1biJVkpRou1JWJUf3txYyOixyFWR4hStz1UI1FkNPJgw8FzjvbsdO0rFQRM8y7u6xziXFwcYzq9wHI5QRRuZIxhdHjqoyx3l7zPzWwDpBUapacw7hZzZ+mCGHkoGEaPFfLNGkvuAzQP4lrwzcVasy3mgvH+LZcYnxIlyLCeVbj/4fdw+/4H2DS70rywkTy5PMPJ2bFoQIvZjJNVoQUsxPv7zJproNdhzmCEJgeiNFlZFwjJWPE2SAKgTZc7at9pl04Ke9W05tYNWWwwZM7MBjzQjdT+rvW9ct7z/WtKHItpud0qM8ycclm0UV+nxkh7CKHlBk5Ppvji8+d48ugUL56d4+LiXMyaX/zFT/HBd9/B0dsHyHOiOBtRP6fTJS7Pr/Db33yOLz57gPEF6bKeJCTtFiMCWMSWNGNFq8WmwNy9R/2B6LMnZxO8PLkSgnY1o2aR9z7WWuIzzf2U0QmrgoU9qasBPvzwLfzgh9/F2/cPsbfXhx+yhc+xZgFHjavOKFJG2VQ2VBiyQDRjMpfhrKa41kDX2a58fixqib1jrnrIjI7YUAVCrfWwWbPNhpX8d2qEOJDfrIQwXxRzOWvOl2uczwo8Ox7j60fHHC0jTLro9rfgBwxkp2bNdP004uGestVrYne7h/3dAabzK8zTmQGb9bh+sxKat7szxLDXQDtO4dMMZbVGxEgxr4GY5lFrOhZWWE5LLGclVintSKmPZv2zVnY1i2EOEQ1RX0tHJfOZ0KLJyjxHOp9bk8mmjQ+EXE3Z2PZRoo3PHhxjWoQYvfUBensHaI1GKLwNNjRQYWYvYx7OzjGbzYRwcgC9SOc4OTnR0J0srXYzsfXOmo4sDA7JpC82E5yYz2wjkrEgY7q4n3Nv5TU7vxzL7KPd7eLo7hE++ckn8p3IiNBTJ5gv0W7F+reo4XLjaKqlrchojGQSrHPuK6WGyIPhwCQ1AGaLFFfTqZpOIk3SlTcaaHkVBotTdPIp4lWG1iZDGwWaPBfIm6x8FGWlptCYmdT4s/a2PcWn3j/iyxo10SuZU0e2UlZaBAXPZJ7NrO2ShhpdPjumEa/rP3PyVANU1ro+sqksyqAkxtkgg0IW5G7463R9isa6KbQUOyfNo/1nM/9ab+z0yhpG2VkndM3FUJj7KC+rxTLYABNmJFif8U5nXp8HrDeNtroRQswhJpmC9NeIWk1k8MHt+9l0jrP1BmmrhSsA49UKSxr28SznmuFZTjM47WmBIkLYlxA5VQ53FErqwHombiSqRdh8ETAio6TTjtHrJqLFk/lIgyeaodMXgsZvrCX4Xsmd4flJVDBdMuuyRF5slLfO899uszW+9eCWNTKzDPOciQNLbA97GI2G2N/fQZHT6fT8OnaL9cRiudIgyfvlX/4ZWzVdaOuqzemJBgZCGFxWlIILnc5QaAZ/yQ0FzuQsb5BtSGHY6GVUP5p2yMQXEcNNiSfyECjZ3fPjhTIF6b7J1UpkcEZ6RTNAc7uFnXvb2DkaIGhV8NseAjqNciJVMMtppoKz3d1SMzhZBHj05AoPHp7j4TfHmI1zRF6Mu70R7nS3pJ3TixdnTX3KWtTR0vMxzXKS8CXSpxsQNW1NP5AbGxE1Fuhs7lgQsm7jouNFUpwBg91p58oFwun6G8Wt5qEqVujCSd0MPz8Vd79iQG7IQG/+TqHg+6TVQLsbotMNcfTWCIdHW+gMQllChxHpKXzvmbSNnDhVNHBZkeZK0k8b600iaogZiZC2YoU9Hw5O8UR3UPwAH8ZIfPxvvnmG50+PleO0v7uH/Z0Rdrd6MtUhjYi20KQj2snmCiwV+hvxzSl2l6umkrNsBq8WTr7Ra3i8Pu6Q8+IQYdJAgyGpCd1OzSlJAwcXAGsUu0qTFFri6mENmbHI609doukQ7d+5oVkmm5zsSEV2OZImMvLVOMjVVFbWNh2qjT5UQMv20RnOuHuqz+P/1gDKAoBFeRKNgcU8cLlY4/GzU/z+02+wv3sXH7z3ffzJH/85Dg/uYTHndIeGSw1sbR1gMS/xn/+vv8XzZy+k2fjFv/yX+Bc//anQbT7M1KdKrE9nN623lag8opugwudffoHHzx5hkV7i4HAL3//he8jyC1xOXuLJsy+Q5VP0+jQl4gFATSH58rwmpWnBKsskWzvt3TVd1uZaZvdNlzfSPjcspo26Kjv1gAWLbZxyeXTFnwWe2ybIzY7PgmVdsiE0/Z82KkdZ1LNQO+q5kHodOHQVfMNRrDa3MTqm0UyESjhEV8HFpEfUjpSOnipaIPEfaa84kTWdgxA7HsLSAbLgd7o+OaE6wXmtcax/3hu+F0QHaLJkzSA3ZytqucpZOEo3Qy2AM6cya+i1DCjMwa7OBWJjyYfKGkL2YaSM1g0hr5vWnNNW2DFeI5U3FFyrJQzNFULIAtxpCE0/aQgO9wA1g9JHmLEQC3U2hIyuYBE5y7gXrXQduP8TBecQTM6GLOBdPqGKl8AoKTWtlc+bnL+5b4uC7eijzsWSAzVSl9c5kc01Uu5R0sN5aAcxmpsAV09fozyfo017bLrpjScqdIkIBlHDpuGk8FDK1vGR0I1z1EQwjLBcZ1hQL8erSXoM6ep0AFyv0VhHCLmGa4MyFQXOWY+4GAPfV0R124gaXXQ6QzTCHtYrWv0X2Hgp4E3YMkszyPtPRgfvKE2grsYXQlc4dSUNK25w4GUyAW0VXG60+78qsZlaMG/sBZrgd7vUAMdYRWuU/kbnJmmxuQcseb1J947pOshB1QoJn5Eix/j0DMtJhtWswr33PsDu0T1M1xVmfG0qnF5e4eT8AuOzcxSL1OIkaCLQTDC8k6DHcGMG0oeMpiFxJYO/zhCSSsQQZGrm44beI9knIXMXvbZlToqgVDMF7G/nH+Qy8mqxKRlo1PP4pmOR9pzX2QpPDga4Hq3JtLw+MkyoiZnPSpnC/Orvv8DVZY4l6a7pFDt7PfzsFz/C/Q+OsH9nFy9enOHsjHFJAS4upzg+PsOTJ8+k5yIyZbIUYLQ9xN7uFnaGbfQ6pHAxE5iRFD4GQ2uKXp+M8ezlOZ48P8N4nIpma9pSNu7ET8miYMh6KgRwOIzwzv0jfPDhfdx9aw+7u2wI2QCSSrw0Vo85Lt3IpwVl17mdhqDUmKlRG2rtYN0QGphYBOYkykaAcV2snfi78dO5p/DsC+NQDSGrsnmWYpzNcZZPsQadqANpB1+eTvDg6QnWHinSjNnqC10g1bGuW0qqp4IKAyIVgxZubXdwRclKOhPFlHRU3sNNsQRWOfZHW9juxWjGbAYLVDTbKyr4KwIA1OICRV4hneRIrwoU0xLVsoJfeqoXamRJbIGEDr2sJUrRmZtxhDiMRCmdT6fodDrotFpyg+TKK9YBgmSIddDB7795jot0je7eEdq7t5Ds7KiRrriOh31RUNfzGU7PTjGeXkmqwobw1fErNV+ivpKRxfOEe3LJhiiXtIIO6WxGm9SENSLMXW4ziwCa9y2zHBdXV7iaztDqtHH7zh384Ec/VG3GfUH1KUPmCQSQURX6mM5mMkqiGytZWqxvMqKoHIpRCx0xs7ApAxsijGSlMfaMzu38/G5/IJSyYqM5foFuOUUvqNDzcnRRIObz5owb63xB8wqodF7IsIVTBtZzsSemhfVupO2X1hSSnk422Jr1uC/EjMgSmV2UwRDJtobQ6j4xgJgqQCqjTHi5dzADgs6duTWEMc89GyxwsFkLEWTtoPrL5R+6hnAtEyanTa5D769F4Px9btggOvvUkJrum7V5zW6UNlQyN5PCkRkj9imlVUQoWbuuN8oO5/tM84WevbiZoPRCZBsfr5cFLisP86SJi3KNU5rMEOVl48WIIcY/bZiuZtTmqm4IC2Z1B7rGudyJPbQbLUX/UJdLrwYaINFwsttlJAv7Bxe/Qk8h1h3SCudi3DWilppCNoGLlMH2JVbsvdSzOamYJdIbksu+izV0HIrlR/na/q1tjHYsUm6ZzjC+sIaQn0dnVLLHJmkJ7+//159VpIaYs5PLkNNA2cb55thjE3Iz72BwJRvCAEkViB+bM+BxbRNPGleYeZ+HBoXidMLhxIVTJNJmlrQsJtXBAl45WVXsUcDJWIWo38TgcIjBYQ/9gzbCjg8vqbChvolWrJtCGwZRKz9o4XK6xsuTJR48usSjR2O8en6FfEEL8DbeG+3j7e2RHrDZgkGtC2SrDDmDQ9lowMe8KFE1YkTtvopmFrfU8oRy0GShRuExJ4EWQs8H1yzlOdnhg1HperBC4nSFO62uGT+/dh+ldo583bU1g6RLiEpAwTIpCNL8rdBsB+gPI9x7e1cNYbPtodkJ0e5QsG2OwtpECfMuU027fb+DooyRFQw151TfqFtEEgkJU3tE0ej44kpTo5KThmyDy4sZnjx+hYuzKaZXKXaHI2z3+2gnDcQ+Of05+t0YnRZDTZmvYhMYFsBEYtgQysmS9AfXHFoouhXncujO3cyHmw6bUxZ7sXHSzQmlDrp0BokenbVmmraS2mKhsiYIV6agIBIzlJCNuFAR1tmcCrIZ4b3iDzbdljWEju7moig08FB2iwmNeY8svL42+TDtGAtoPvBGDXBaNuk0NxjP13j05AT/9Nsv0W3v4Oj2ffz8F3+Bt995V/oxuoPRiazf38Nm3cC33zzRFJv03D/7s5/hT/70T/HWvXtIWm0sUiKBRPMqbZ5sXlfr3IJCiwJff/k5nj59iOnsEneOdvFHP/4Yq2qGq+lrfP7lbzCdnWl90DmOaLtx50t4IQPNLd6gpEmdE2KJz89n2InNRe7gJkwtEY2gwPdgBwXF6M6ex4WOmwmJUZ7YDBqCIFdyR8uzposI4U1DaPoYzed0j6QpVcQFtak3Ji41z9lE7c5J9tqN0AVbuwlgrfvjAeGCK66pvby31wcHkXxufFFkSB9Nr5wTKhtboYqixlocg9lmW7NF10Wi8aRW3lDneSDZQSNMU422NV41uteMOUyzWJUb4xhOSlmN8/vxPnGKWTue2qSRTZj2WMeBrXX4NYVVMSlvvL9rar8MZFxsgvGl9f6IQhbMMmQokWsIicBz2LEsmAfGQY8IpYYSEkXUqWnv7To/VM9aaNTi6yGMDUj0bIoiatEyQmgdbdM0JgzHpraIDWUAb7HG6irD6y+foDyZYttrImRA75Iuqp6m0cw0a/o+mpsKabhCF8nyiwAAIABJREFUwazlwy7i/Q6SvQ7KgAl8TNcjWsm9xTQdeblCTM2f3ENv8iGJ2PO68z1sFIJOZIqZaW202j0xJhh6XZRzpNkFgjCFH2SAXxhSRNoN986iFFuEa5j7OZFQnhOMilF1w6WcVdgw6PxkgeIsRTFeit7fDEMZdnT6LUSDCFEvRqPdQhn7yIIKk3Ip2p9HYxqui9UaTeo+qQeazrDJPATrJrb3DxD1Bnj8+gyvJzOM8wLTZY55usSS5gBFLsRv0G5jq9fF1mEL3S3mCxK5ppq4ROTxtdbnJaGn6ImEjRARGlH9m4jDvjNBcGigHr/aHoUDLzMAqR2I+L/ZkJMhxPuope4KDursNSQiZT3jdeIZQkaEBSg/ffoav/vt1/iv/+WfkERbGPb3FGs02G7hu9+/h9t3d7A16uGXv/w1Pv/8IeazNcbjBc6JMq/ZlCe4c/sIvU5XzfTRnT28de8QhwdD9Dp02Z5wXCApQ6+3pUb04nKG49djvHh1jpPTKS7Gc2TUFYpNQLScgyXbs9qdGHv7Wzg83MXB4S0Mhi202sTLSP1jlIMNnVT0ilZtWWeBz2bKBlFmukGE1dleiP8m6zMburncV8UxkRXHa7vinJNDdUN+WINzT+EAnQgPpTpkPV3NJ7hYTnGWzxDGzGRuIV+HOJ/keH58iVUVwQtbin9ZLkucnZwJ7WKR7CUeosRDL2mg12qg3woxW9BVPUWrQ8M4Oo62EHDYuFlh2G2h12KOJbBepsgmc2zSUmZKokpna+WrTahjvEixnq/UDMYeHUNpJmXUeu5jbAKFUa3W1w0h0brCNUVtIoQtywDlLs+iNWz2sAna+OLRKxxPUmySLpKtEdqjW4gHAzSHQ/R2eI8DVGWBs/MzXE2uxDqap3McnxwbE8lFEUUcLPNSM1oiy5BJGkOqKJvFGHEj1nNP2QxRLDLIprM5Ti8uMJ5MMdzawu2jO/joux+h12trT+CeoWxvS0/Xa5kvVedResQosf5wiGyxxGJGoyl3vmwquVK+fv1aTSeHpsOtbezsjLAz2sXZ+TnGp6/RvHiGwWaBUaeBrXCDvs9w+lKMAv5IPlMKJi9K6TF52Ii6y32QDSFBGIW525lHHTebGeo+GT8hDbwMGC1CjS9q0PhcszagF4bQcJ5vBem8RHmNHRGFiR78vKLfhDWEAgVI8ZcQ0IzobBbCTUF+mZZRToSXTqvujxn51d4AtteothZN1ZpSIYWFufpKpyoDN2PhSOsuOZELu3f9jIABnn1EtyVhCtQbsMYkK3BNlNoLMF5VmNJ9tNnB+WqFkyzDq1WBscK7Q6wY68BTRZrMED4bVLLd6KMiqR8dTM2TocmcUwEWNJ/xZYA0ZI5kiz4c1LBmyj5nbWTxLw2ZBnLoFOqaEhgByoJSAB7xNePIl9HRwuUNEqRqJR0DqXzuRdQwr9QQDhmLF/lYzCZCCNkfKH+Uzwrpxhw8/cNf/XnFB1nwr3MItK3tZlQuVOENF1IW0mwIiRAyILWo1shoj86CXIiNFSVsBvWqKUlk5tMuOmcBTPcrs4tdsyEMmQUSoLPbx613DtDcidEY+AhagMeARjaDhKHpbCUKFYuqCK9OU3z7+ALfPriQsHxyWcJfx+i3hrg3GOCw0xZdj2L7khM/coLpgOeHooxOyZ3mltCg6wQ79UAUDbku0qVHYY8imop+eE0RI1yszYMLTpGacoSrHdm0+GVIQdicbls8DMzBk00hC3IWvRr88UHY5Oj0GhjtdtUQHhz24QW5dIQ8fLhoWPTrWaKGoCCaGaAsGjg7z3B+vsTFFfn+PpJWE/0+nT8T6dRIY7y8HGOZ0R2VSGWlKcP4Yi4Xo2oVYNgbaKIcsPnlxLNMpZ3oNDlZhkJf2aBxehoxLoDDAwbRS2NIeg21KEYFkGyPot+VWdreFG7ip9WSCiupndbPGjQPy3Qq7QU3Tuoq+bdoZKKP2sZSuy2qMWRzR7e8mIiT5ZWpIdTgwiB0i8xwSMZ1sHogRKJSQ2iFuZAuhwSS9y3tofWc1pBq46bkKcLJ2RTfPHiKiqHR7SG+/8NPcHDnjqbky4xZMBl6/V1R06h9+PSfvsX/+3//GneO7uL+u+/igw8/1P/eHu2qcSXllS6Kokby91ATssbxsyd48fQRHj9+iG4vwXsfvC0nNSKGX3zzOyGEWzsdDLe6mjZNZ1coVguEiYm92cCSwnNth85Nvi541Ag5cj4Lerr9KkPPtTvS9zrPVlHvTGepwkZ6rBv09A8bQkOqbrRE9v3UDGpyx+eAN4KW59f7v6GI0n05bZ8LxBVdTVuK7UtcA9fFaC1Od3oky6bjbuyQbFEuqF+NNNQq6Cqsg8niJCwOQ6ecNTSaJtrwg+HtDa5XJ0a3/EBHna6pmA7ZM3TaonSaPDyJnjn6vIo7GnTIx5zvzfRsojE74yRRveuG0DUzNhd3f9xBKov+a02raVt5Cag9tIaM95c01kDDJjr5UvzOn02aCxF37jnUIMn2Wg21xQIJHXTSMKOMGn1HXystrWVe1kaz13Esitiww9fdDr2XGpGncRYnx4mfYDNZIT9Jcfz7R1ifLHAYDdGtAlnLc3+XIx7je0htZ9CzXyBtbuAfttE46KF52McmrlAG1EfSZdGGN6adZqFJ9MnYAzeTZsugY0EMj6hUZIYxUQft9gBN5gz6AabTM5xdPIfnsyGki7R78p2Dn/Q2REWcGzULdf7ns8ji81qUyMYpUjaDJyk2FwWC1NPgtBVG2kMj0uW7HlrbbfT2t4F+hLLl43I9x7wqsA5Zp6zVgLaooeLQNS0QVk20gi1EnT4KL8Dnjx7jxeUYU+atWekpmhxRmyTwsDsc4ODWDrpbZJmwkaAmJaMdgZmCcLhIxJDFBwtgntOBUeTisI0o6OsZ18CG+7p4x5QB2Jp0fhXXelt+jkXbVCogGZHEwRaLTjIf2ATS5n5V8GOMeOrJ5Xo6WeJX//AbsS2+/eYVdkd3cbj/NsbTCwTxGrfvbmG018Vgu42//dt/wLffPEUctdVMNkJSrYgC9rG/t69G7NXL52rc3n33Du69dQu9PhuMC1QV83NJTTQToaygI7np0ibTDNMZnSRZ6Bozw+J8bDDWbEYYbg0Vx9Drt+XE7Af0VWDQNw0qbPhbSzPkkqn4GWcioQHaGwZNb5ge8XSsvRQ0SNWAga7lHCCb94IYXMoes4G1zqTQR0qHwJyawTEusxkuyxSNpI0gamNVxZguSrw+m2K1YXHILNAAi0WGs9enZvgShmgOYrS7MXqMMGChGkK0NspOmNPcTGgk05FEhWsrJmuTTTObAeYez1JUy5Ibit4rvy9NSpbTDPmsgFdUiDYhWkGidRlT2uEaQuoRxQBZM5OQlEg+lzQXymV00Yqb8lfg78pdvFhViNo95XA+fX2B46sFJvkGfmeA5vYI3dEe2ts7yuikTwSX7HgyxjxdoN3taD+bL2YyBSRNU7WUY5HwZ9LjoWbIsaDmi8+EqP8cdATMGSzkLPn69BQX4yvsjEZqCN//znvoddtCA60+pd6QQ7dSDZlo/zJrCZC0Wuj3BxoupSmZGnam8N7O5ykmHABRatWg/8TW9evk9BTnL1+gfPoZuusZjrY7GCU+thobBHkGj42IQDhz4CIFVMZ1GV1dzdOhUkNIJyKfPYVptlnHcninhpD7NmtSarXJRKFExxfNVmaCOirNQEnvWw3hChXtkddsjmLVahzYqSFkvIeLI3oTIbwGyN9sCH2TIxgD0g1R/sDDQPlO1+yfa+roSgT5m4aQTC6HEFp9ftMQ1rRR3dNibZ4WjQDLnA0hvS5sUM3ItLkXYEkDylYHF2wIl0s8zJY4WZf6uF4cqpCdwH2R+6Rz669lBEQJeQ24liWvZwAMlRCk6HdIKSaD0BfAwwxLrksOS+gyHiYVwpi/r+kGOdhntA73Ai+gczCHTQSVWA8yL32uZ4/aVNYBbDI5bIpjH7cPbqHfb8swcj6bKA+z1SRoxAi6DTwmEkQJvF/91c8r/kLG9LvRz1wbOTh+as3prQ9ZYQmCLddqBIkSUktoKA6Le1qJG02UluIyDOA0fekgZk54vbXoNmwI1xGDQSIMbo9w9ztvw+sAq5g5fQzqpuEAM6xKeOSya5IdIC8bePJ8jN9/8RLffHOJ589nWGekvvQxGu7iVtTAVlBhOp+gKDMhSdKaifLka6I5TpeKyyiI9DU4tUyEZEoMykaCdudc/GoIPYmUiU7x6/UQ2w4imk3s057cUFUFnTptE+3IY4bXqpCl609huXEUhLdplMCCKsdwq4nDO9u4d28Xt/a6KMorTalpa00dIimmFCRr+oFAtuJXVyW+/fY1njw5w/HJGJ7fQK8/wNb2ULkjBafHszmuGG6ZFljmpIlxYhugovtdgyYCXXSaLSEARTpDsZwiX06RKJPQF4W0FTfEuW/STYzXwNGayD3nRIS0Dzfo1DUIqxDhhjQs10xpbdT0TPtfZvpgBXk9lc1zWuAWaj6JEpJGUVNEhTc6+mCNdHE4QUpuxKpGdETLheSLm5mNmFw4PU9YNh0Ks2ZWj01j64FHfRjw/nKTIDVHTaPmuLZpi5MfDWRQcCL3pwxZWeHw6Ai9raEGG4z2oIlRt7cjWnOz2cPvfvME//F//zs9vGzYP/zOd/G9H/4QP/qjH6Mz6Ak5pa4rX9HkSICGNtbs6hKvnz/Fr3/9a63h7RE1T9RTpHjw5CtUXoHD27s4vLODnd0+zs5fY5lP0GhZQ6gYEupuSB/hlFA6WDb1gcVTuPBuHlw8ACrp825cGuuG0Npio985OxY3+a4NLp09dG3O8iaV0cFOagZ5UIpayZ/xh+Y9Ep+7EPHryIuaNuJMZi1ulrfauY6K/mm3nM1RHT/guKZm2c71GNFKnDlW5tbJPzy8r+Mk3MRRn0s9i+I7LMJc27hr3GxoZu/BSRRMU0xKs2MMNBOK9o06a0gbv55Fu9Oikpqp/DtrmmVYQHRF7meGWoqWW6OFriesnU3NpdUZHoVGu2V+Kd8U7y2zkEiR5TSbdtj8u6aMynlWFOr/zhFW/2B7F3+3WnN77RuihtyYDNdNpFBFRjSwybXvKVS0tg6XczQLQLr3RehFPazHa2SvUhz/9jG8kwxvt3ex4zfR40i1zJTpJz0e0SUfuPJzzJI1qoMWwts9JLcH2LR8rBoWbaH1KQ0nBypuTTjZgzQvWhtEOEnfYpRHEz6L07iLZtJDr8tA61jMk5OzZ3j+4gE21ULmSjRr4r3gcyN6tOi+PA+4hgsNAIMqks6QDWE2T3H14gKXj8+xPskRToCB10U3aKETxqaXYiRPVKC128Gt+4cI91qothu4qGaYIEPmm2MdDQTaYRMxM+SKCk1/gG6yL/fBcZrhN19+hRcXl6BxJillZFKU2QLepkAr9HF7b4S37txGlNDwhtRHxgQsEfoZuq0AXUoziIJxxCJqouUPsjlOqK8M+iosRWPWujYEVBRSB9bXaLIm9xyWsGGhLUfEoQ3R1JmaJemPKCrYRPAqrs0+omgL6WyFVy/O8H/8p/9TjV6+9HHv7ge4c3Qfz4+fIc0n6PYDbI1aGGw38Y//+DscvzrD7du3cXR4R6jgcLCNXneATruDV69e4u//7r9hb28b739wD+98cIjBVow8O0NFh5+gYLilXLN5zjMOxfcTm7xLj7+S/kd5XFIIGZ2erJgoYRPKApmfS7SHTVNqrt+Nm4KzpsorzJ3sFLmB1y8nbLUdRWvmuiGUdspFKJF2x2vPYpku7RwgEUFxz5iLd8Y0X2KSztQQXuULzCpS1VoIiLwiVkD15ZiOlnw+G4pWmc9SnJ+cCt0hcru128Ngu4M+NUzUk8th3PYyFqGMRGLTzQwEos8rOuXOqWddqRGslgX8YgV/Zawq0zmy2N5IcxxXIRKvgXYjQeJthEzLlMtjbWF5f0RVlFcoDaGvGiedL5QxzXorD6hJM/170ush7nZxuVjidDLHy4sp1lELjd42+ru30d4aIUhaqKIY60akjDg2t8OdbVFgea6zCZst5tLw00hmPqXLYqZIk4iIGKNsKBni4I2MDnoNOCZYtsxxOR7j1fExzi4uMdrdxZ27t/Hed95Fr8vBEu+bNYPL5VyDcg0fXWRWIZ1/Q022ch7pm8Frq3LIclKpNaf7MfOdmwldUttqIhlhcPbyGc4/+zu0izHuH2zjoNPADrv0dM6poBA3NkccwKkhXGbIFnMZRLHWY0NYcebLhjCUqbE1MeUaazpXcnjsGkIihIpF/IOGkG7TriHk4Iqh9mT8udgeyp94Tq281XU2tyQGiiK6QQj/uYaQtfmbCGE9RBGiaHxP52JubByLSuP6scQDIt6Skyi/1yijMqmpqZRuSCgZHDX8pPPTdTeiCzH9PSi1YqPMwWmEvNFAEcUo2m1cltYQfrGc4QVZcTx3CSJFsWor5gXSFIl1MenKlBDw+rYHHXS6jKLgAMuxkWiyGBCF5vtlLcpBwFwGljRk4tnN9RFTLhbTAI7uthwy8TTmunTNoCQ6fF7M7ZQNIc/6ZsRhW4U0nQlE6nabuHt0qIaQObgyPprO5HzL545fz0Ex9ZPeP/7Vzyvaudpw6g27d1cY1GwwuffUkC1pRiw+2LmyGKJe5tpowJzm1JWrbbPirX75JUeg1KgUCr0MkkCWrKuGjyL0MbxzC+/98COgAxSNDKVPQxfLWtnw4ckzWRnzKMvKEE+eXeHTz17g4YNLHL9aIEIHg/Y2bm3toYcSzXKBZbZQs9DqJOLes9Dn0UwTnMvZHJPFErNlbmHuzbZE0srDkXELc53I5SVyw6a8oeKKU3MVe6qjuGlH8L1EOgEem0QVVXiS2x3SZIQ0FCLJbApJVjUkrfDoDb4SCnhwewvv3D/E7dsMqGwiLybKJKGVMhdPPUngpABhG5fjHCfHczx6eIrXx6R5QM3H9vaO0V3XK1ycX+JqPMFsNtf7lDsoM650QNNMIlKxRqE9GwSsuakU+pu9gdypUCqMlo2tzHZIIePvwcmC7q2znnPOc2rKaDG9cbotIXsuUkRPdq05MkTRzGmsqKeQn0iSUJrI9Byifipk01A+s983WjM3AXGunVObMKRrK3wToamhIzql4pETIwvZpQaKDaEbSd00i6SRuJcZyhgqa8YmfJ9NGlLLKn0yzzBNMyTdjrSRpb/GmigK3elYrAx2MBiO8PLZAr/5+6d4+uw5zi8u0Ox2sXd4G+9+8AF29nYxGA3R7LQQMq03gOgtE2ofqhIFQ1JfvNTkkNNNaiGo8ZjML5lVgP6giZ1bPWyPemi2KQLfYO2nprsUQugaQud+ReG3rP95/bQezQ5ahYZoUq750x7gqIj6N02HrulPNjSpDRIMObx283Cfq83c7efS9NEJi46KQpcprja+u9zPWHAp3qP+GfYz6zKK03pzHvvnGkJD9FnA81B2J4jFaxAFjEIVehKUu3gRrpt6EinTpJrSUg8o2JSIdmsUFTktu+ml3q9ejJ0hldhsyykcp4bQEG+jlrMhLHlo8PASHZ8HQR1ez6HTSvpe7kd1o3eNvrrfXnMNV1iqYXTXVeGzG4Y2szj1EDNWIGlpWsqQWmV9OktsPmTSQzpzJjW0Naonwb5D+NwKcGfw9SigCgrwJZopkQsai/mc6huzggiGmhlqGGV+YZmj63WqoWA77KEaV8iPM7z+7TPgOMVROMBu0MIOLeYptneIixqnTYFFUmHZ9YHDLvzDLoKDLkpqqoMVyprKf309WKw4pNK54RmNl9eOa4sUPtLsGenBgqujaCHua956KYTwYnwMP6Cuio2AIeBko2jPZKYr93XSpfiiRGBFen6sMUk2X+Dy6TnOHpxg87pENA0wCrYwCDvoNpoamvE8yf0l4q0EW2/tIr7TQbAfY5oUmIUZZlWm4QCdl9sR4+wTSuexyWNURQdpscblIsXXT59jvEiZkyD0W/b4OV0SS9H/7t3ew/17d7AqWZSaSU4YFEjiFXotH52EFDLn7JjTvTsSgtBOekiiHqKgpwGBUcOs+BJS6ELHhXc5c5ma9k3zKhGQ6QSqrKkcXkD0jAUTHQ0b8DZt5MtIeXJPH5/g0YPn+OrLr7CY5+h2RtjaPkSns4Unzx9jurhE3N7gzr2RjFzG40s9h0QDd3e2sbvVR0LEKKQeK8VXn3+Jv/mbv8HR3QN87wcf4v77hxhsU05xiQpLwCtUuCrUOqSjn+W/ajhKC373POhMqiOxFFvChi921vvMG6VukEYyFgNVO1ArL+2aUk9/BQ5B6wgmk+DUz7UTIVyjg6xPtNp4Nvl0tTW9msXLGpuCyKHlytKzYYVptsB0ucA0nSOrVijYiNP6pQpRrDws0jWuphyy0IEy0nrN5kuMqSGkfipgzvEAW8OuaKB0I/Dkisr+b43ZjE0ShzORXICrPMNyMkE5W8JPgcbalz422lQI6xrPabP5vWmmlPDjZIttLMKDNQWRJTl4spZiDaVcOKOscz8zz4Pc6GwcbBF5dl4BEaUw7QSrIMCsKPHqcoKCOadJD3FnG37SQ8lmOmpi3e7g8uoK6TLD1s4Odm7tYnfvlpgENBqcLRa4urrC6dm5BmqU13Bwz8F7wtw4jgXkLkq3WBbxocwEWUu9fPUKp6dn2NrewtHbR/jej76LXr8jxsl8xmB6ojVL81hwdGE+J3R35j4bhjTCWqGsaGbDM5HFU4Dh1gi39g5kmJjELaTzpbmbrtZIFylml2e4+Oof0F5N8e7hCAedEDuUHS+mhHZlRBR6NtyRrIcOohwWbriGW4r0oreWR8pog+eUNYQeNe2ki7JWIPuO+x4HaWRshEb9JBNLekAxfUyHT8ommys2hkTcauYQ932e53Skv24IxawwyugfNIQaDPOscHpsd3pff+51BXCDEJrTqTWErDWFo0sCZA2hZB6uVjSyo0llzDHbwyrfoFysxWZglBqH7RRZsmlTfjfTBIIQBeMckhhXqxXO8iU+z5d4RgMpUjLjJvxmR8w7Gl6RMUcqFnMFqT1PWiF2D3bF3mrRrVW1FU0fOQQo9AzUngdpygECpXB0q07Q7w8FCnCNzGcLLHMmGXB/4PeJTA5SuoG/q11kzkgk2+PHV0gXM1F92QgybmKL8RkbGtukWu8Ed1grydmcwyjWQ//4b/9choO8ZPW0vEa5tD9eO/5YQ1hraQiPhmwITWZqqBsLYdcM1rocFZsUD3DKuN4gXNPWlxb4mQrouN/Chtl+gYfJqkT/cBcf/fj7CPoh1nGJws+4BaLJ4na5RJbOzY5542Ox9PDoySV+/9lzPH1yhYuzAr2YoucRbg13kZQzBMuxLj6nAP1BR5bDikgQ/77A1WyB8XyByYy0goFC1sW1lliTLnm5GkLZuXKnFDrIh4UbvoWfMyx7TUE1N15Z0FvhpXDMDbN4OHWiGycbFz4QvGnG354uz1EFGXb3Bnj77QO8/8EdjEZt9HrU/03VEJK6pIlVYNAydYCbkPk1Mzx+eIonj89xcbZEI2S8xTZ2R7f0vnnTT05OMZnMtKkJdSPixikOuw4eNESOVi6knZs0nZbCiskPWsCkiXkMA64YKq05r5p86gW5P3AqKItdccvMVY2/t4TJ1Aw5VESh1Wog+FA6R0ln7qGmUgIcFpprizFwYmAV+YTlQx62N1ou1cNEbKlr1PDBmdq4f+fHHDtPTU2dnWbZ3KYhFFJSWw/XTSQnNnwwnDupGh430bXmiE0rN40EcbOHOSm5aYaq4WMVbLCkOyE33CRAq9tHd7CN7dE+FlMfLx4v8eDhIzx78UJrL0yaGI52MBxtYzDawu7BLfSGfT0Xk9kEZ+enaHEYRJvwNMdkMsfl1VRo72Q+RU5qL5WwjQ26g0S0KrpIdQYx1n7mmmc+ejbB0qGjXG9OfnkAcz3a0IY3jyu8FOekbsEMKbw2flEn5gxfHEKlvUKEnrohdIMl1zhZg2OFtU2eDSGkTqRYZpbb02C+J4ta2icbOq/dUhP0a4zKrKs5mNJMwahsfH+m/7MwXQ2i6omiml3n8scF7WIu7L269egOH6Oy2iS4bvpIW+R6t/dt770+WESfji2SgF/B550FBbUoPieALi9QpENmQ3GSqsKadDMiDVwkZsNUN4TUX9XTTP2KtZFq3Yq7IF7RoN0fXlse0FlqUTlEB5OY00hrCHVI8BrIXMlXISStoh4OFzOheU6dxeka7hv7C2vAeZQFnIxmtoY2im+XXo/RDEQ82RBmxUo6HDa4Hl3fRLlNNRxs0qhk5mN9tsLZ719i82KOURlj5MXY8WMkzMqihsQjDZL0/iWKXgOrYQzc7gP7HWDURBaukXsFSqLazpHV0GUzmaqXjFGmiUa7aA9SlKV9pbY4RiNsInHMCJqsFPkUy3zqKIG2PnjOkGrneRZowe9nByYpdDYQa7ZpwuKhWGSYvhgLIdwclwivPAw3fXS9Flos8olAERWgnq3XQOegh+RuB9GdFoohkCYlLldzZIrU8dCKemigiXKxQjrxMBv7mOcFrtIUL8/GcvaO2h0Vasq/3WRoNips9xIcHeziraMDZLMxymyOICiRxBu0mhW6LR+tmHs4fwdqcBgQzoiNFjpJH0nUReh3jfatoZKLqXGSAKH49S5xPVTg+rGGUEl6PvP5OJyTVzw26xBrmgsVCc7PCrx4OsFXXzzF40cvsVzMEUcMTr6NuNkXrffZ82cYT8+w8Zd478M7+OSTj9DuJnJUpiFXr0PNG81VmPcX4PjZMX77//0W//lv/h+89/67+Mm/+AR37++hN4yRryagnysbwqrcmNtincvJs96NrrVXKXfWORFzmCimD58xs7SXgyGziteMgWFRZ5Q0R0Vxzy+HlA2UFaOuSE10+kFtOrXVsg0q7WGq3UbdXuWR3s76nmi0ITZcr9TK0nhouSrljj7N5pjnS+kI1zyzmvw6T4hnlm9f0yZ3AAAgAElEQVTkSDiflwiqhhp+sIhMM8zGEzUBke9jezjAUFEjIXya5y1ZXzHOBri4mMnRkM6hQj/KEovxWAhhIw/QCmJ0ohiJR3WuNkrTc9OoKKaRUUNa4JBIJ1FoOlxS5+6yVlnTWENogzAN89y/ca+0jFdmrhnrQMNcepTEPqJOS7E0Z9MFcmqDiX6FHawQY0kHxqiFdW+Ik9MzuXV2ej3sHRzg3v37CKJIg3yyJ6gDPD45lekLmzU2rUQJyYJi08G6if/OASbPKhbcbFbZEJ68PkF/OMDRvTv4/h99jOHWQBS8s7MTTCdjNbo1C6r26ChU2CuUAVVAt+YVZmz6FDru4/ade3jv/Y9wa3dfaP3F2SWmkxnSeSoX1OV0jIsHv0FnM8f9gx3sd0JsxRtUiykqNoQlsx0t+5GoX0UdIYPROe0lCZ/s7QZNZeg0ylrHUw4s9zIihGzuCDjIiE49AUPtrSGUsy2bNg3Gjd0lzSIHgMydZAyCGgYnMXANodBB/ifk3YzRnCpF9SebDFaQZAuyKaz/GEL4hobQTShrfwCd1aKlGPQkdNANB80csDY8s++o59vFh9HdtVhwmEN5EdFnG+4QuFGt3WBcl6+oiTxqYLpZY1zm+H2Z4SkHdqRpxW0ErZ5i7RZpIdMYb7MGGfJNsjB6Ce7cPdSgPopsSEbzKQ4LmEXJmoPrW2e1y7ik9pN74WCwpT1gmZdCD4n86XdgZFMYyqOCDeRySZdjx4p7wxOaXglpuhCzkPmiRAi3aLbkV6IqM8RewBodYblGJKUr4f3qL39WMZySm951Lsd1QeUqJ2e7r4bQNTo8tzn5qRtCajk2vJkqxO1l1rLWEFI4zMPFXzUkQKW5S9RpojcaoGw0MN9s8OxyjOZoCx/++Pvo7fcQDyNsGmxEiPRxYbMhXEjHUORrnJ2nePDwFJ99/gKnJynS6QY73VvY7m5jqzNAo5jAzy616ZLWw5B45vixIeSUKOMGt1xilpJ6kWEw3EavNxAnmFPRkgUe0Qz+bOm7jEAnQgkvpIwgaNqxQVYCi5IPmGlYFPHgHDm5UGXKwhdpOpQsqinxcHb5FJW/xLvv3sW7793Gu+8dotXhomAUA7NwVhYN4BAdTqrotpVv2nj44DU+/91DPHp4hvF5rqDTra0RRju7yPIMi8Uc0+lMlt+0wWa0RbtjvH1lGOYr5GmGIqWD2EoNH52x2s0InRZzc7hJ8xylKwk1giQxr0R9YjHBo5R29XUhrlzZ2vWIOsc3GghR4VgI18iUQ5ClTdEa4WsNynbYbCrqwgn1zfyFh65x8c2K1zYOThRFoWM2jZuwav3JbdNov6Y7dNz0uiFkg+ncQ4UYarNwmTmqt10cxfXOZVorPgOy6qbNdrOrAG3qaBvtGOtwg8VqjsIrhRTS/TDp9DDc3sVmnWBx5WFOIXm6VG7nIsswXy7VhDGnhg3h9u42+tt9IczpMsWm4sbB4oMNlUVHMB5lzkyl6RjTxQRpMUPc9NHpxhhsd9EbtNDsUSxNVMOcP4lSEb3hdeV1ljW6z6mtTWb5+3ONU19bo4BqSlzTJfG226t5XdWoK7CdzVDhQnhvEDcVjS7Cpp7a1Y0VURLLPsqNwuoaQjnyaopnDaGLpLciv8aparcKNW+GwJti2cVHOK2OjGwcEmgIod1fQzHtT20CY9/fNf7S9ZnonFNu5jSyYavfe32wqCFMKAiPLb9PUTSODruigQULCxpAWZPCDV2UNJph8XpzyOEmFlrTykVlAX1j5iUn4zdccI12pEwR+wV0P/h+uVcVorZx6kfXM34ufyYPCw03NAom8pyiIL3b2YOr2K0bzusDxfRONwHa5vi6DjINGsQmcVb41IzQSMDnRLoKkLKAyktl0jJqg4L9oFFaEP06QpRHCGcBJt+eoXh2hcZlhk5Rob/xpWuLWRSQc+KXWIUFsN2EN+rAJ1V01MZ60EDmr5BRb6c8K0YsuOeV4fbcj0S7sgGSMTXcZJPUUlfAEIFhAcbIFw5FGnLB4kiETr3GIjDnXKIriTnD0uVtMVczwHqAzp0tmjlFtk8yW7EcFyjOMhQvM6xPSuByAz/1EBQ3etAVB1FND+j5SI6aaB61ER40UbQrnBczLKlVrHg9+vDWEeZXS1xdFLg85XVdKWNMwep0w243haRu1rlQv61ehP1RB3s7PTlGL6dXWOepKPWMoGs1gXbCPEhKOOgsTO1LiDggVbSNZtxFI2wBm8Qc/ISOW95Y3Vn/YUN482yqIZT5SQbfZxgymTTU5REBaqFax1jMgAffnOKffv0QT5+c4vJ8hq1+D91uH83WgJQhrNY+Ts6o0TrFZHGG737/HfziFz/BW/fvYGu7g/lsDL+aI4lyRGETZQ58+9VT/P7Tr/CbX/8OP/rkE/z5L36G0eEWmt0G8s1cDSEbVSoLlEjmnNC5rzn1gg1qlJ3mjLVcfIzo4pKmu7gAGg1J+kGky+n+3tBMc1+k/ktjDRqM1FRxx6Bw40/TQteGMteRPGQXmdkcjUWIFHPvJw2UznIrz8OcboekfeWpdITykWJWHN126UQq+isblw2yJUm8IgTzoMJ6mSObzqR3Ij2zH7fR4TNALCJLkU2vNOTiaqXRzlINYSBjwNjzkM2YiVegVTXQbcToxImaPjaENMuTiM2vzHOAjCLqMfmc5iXWDV8voc06u43ubtEc1ijQubmWJZljoof10u4XC/dinaLk4KPfgRc3hJivqI8Mm8jWDWSrQLVYGbdRdod49uIljl+fqB4bbu/g3v130R0MhSyHzaZyeWkQczWbCzFk1JZowiHzDFcqnMnKIUKnUHENvRlMf6yGsNfv4eD2AT787vvYvTVCt9fF8xdPcXl5pj2TexCpiHR5Jx2ZRbiM+TTkrkStPD8fK0aFA9u37t3Hd7/7A+zd2ken2cFsMsOSzWC6xGwyxezyFNPnX6JVpbi3O8Bu21dDiOVcWYVsCHnNaEZki8EyXnlrypUveRYH1kHiI4gswov7AAdDNHtccd2wKXQU8Boh5FknRg1Rq9qsRUNby9+jA/Om5DDfDeY4dGZtwdxxRxe1HF3WBcxNdiwfRhnVX6Me4sZU5p9rCIVK1l4ndUNINpqydmtmkWmq1a+8MdCu2Td8zimXWqf8PNb1jIvKNVRrkrosNl/AkDsUvoe8ESL15DuNT4scj7kuaCwZtwA2hIyDyGzIzY4obnjodiOZTx3dI229iaqiLpTncakzJCN6LHMjeoM0UbAWz3iOU3PdRK/bxzID5jQoYxwKazbVpyZjImpIiikbyVonWddtvO7mcl7o+jeTCLu3ttGn6REbXLqdOolJzTwqVrl0lN6v/pefmUbe1UR10WfVtbvA9fS11tJwKk/KqFj2ZhoiQp5G9UbZq/VAdVPIHVUFXOlrcebrXFOe7mgbKYCLZY4vn71A1W7i3scfYufODnr7fYQtX4dXl9+aUK1g2Y3s/Z89P8ODB8f46utXagarVQP7gz0MWz20qdnIJ0A2Ft2SwvBuh+HyzAfxpflhY0HDhTQrMM+K64aQByGnVitutjSU4QK8XmAWRKn8RRbZnP5zgayAlOHLhJvZEIoqZvbv1nBY02EQMekS1iCej5/BD3N8/PF7uP/ebekHvYCHV6ocJU5Y5X7okDhdwlWARZ7g269fyazk+PkUi2mFQXeEfm+IbqeLZba0zYz6IRZKQYRWJ0abkJNzseO1pOB4lWVCcKlS4EZOUwxeLz0YLFBLimU5+6WTmL0oMqf3lxl+mKun5CaSnFBPSuOHN9aQO0x1WNb0EGdhrmbQNSqJT5NtTuLtwFWuk2vUtPmw+KWo1+UW6pDmfytLyrpee1yz0uHZeWz5No5O6kxqBCYoG8s1q86hStRV9/3rpkQ/p25UVGE68THLCzYOnRhVo8KinMthK69Ir6PhRCy77zBswatiiwURrc4GEmmeyUyECHur30G710ar21Izq0gOeQ8S0TF0g1oS1jBsINJ8iflyjml6hdWGrmRrNNsRWt0m2kNahjNXiw6LpFAwm6iUnoLNgwyPONl1mXZsCvkMK9rDBYjY9a71c85htEZu6SRYZ/44mq8VTPVgyRrCG4MPNlbk/lumKbUVvOe14FvTYE3valqV09noULWCQZuUmii7bxokCCG0hkVUlD8grXLNusZU01AzeVAR4ho46Qy0Bm5iTKTrY4QB80jZWDhDIlFULF5bVBgZz0SRC9+tnU1XsqrnHzWLDs2zhpDUIKOQ2XUxK0b9PMc0qPdcNYN8j8rotKB2PmM3DaNpX4WiysSAFEdaSMf6m++RP0+HhZpPOyRpsMBoHSGUvM9uaMOfq0bK0Xl0SGvwaJN7ZR56S6y0W1szRQSJ+wqRtpDuVwi1l6ZLDjvoGmrDN+YrKQ+1DNBCC811jOWLK2QvxyiOx2gsMiSM+6GTPnUkdMmNNmYottWCt91GNepg1Y9RND0UHvcXFh815bzWvm8s+1bFgemHRfV3ugeuL7ldOgMH3Xeuf2nc5W6hJ05FvpWscsPks8uQbRpyTCZXQoZkG95LMOjEokXSkl3z0MyDv/CxuVgLCS3OChRsEmdWEPJg5xCJebvrZIPmYQvtow46dwfYdAOcpRPMaQZEh0kvwarwMT6fYTYuMZ/w+VTJKjoXjQDoyFqWKTbrJfZGXRyMOtgftdFt0jmUOpkU7JiYlhTRSCa2ZpARFBx4kFoW+QmS0BpCNliiLK5Isa5t3q3xNvTVURvrbNHryQQ/5lBnTpp9rjFS1Sm5YFzSFlAlOD9J8ek/PcJ//S+fIqPPCyJlZCVRglXFvY3ZXR4uxmNp/9N8ih998gH+1f/wJ7j7zgEGwwRXF6+AzQzNJEfoxcjSjQajX37+EF99+Qg//vFP8LOf/xy9rTYaLR85UqzpCIoCPlF+DjXrgYoYAc4ZVwwDc9TVhx0jSuCUYzzw+RBt2EUl1eifEHanWTJNPKUlZE6Z7tyM9kxXLBdmZ5BW244KOBQdDzK8yfKVBjqimlfUQLfghZFqjymHgbOJholEIKl5ooyFUQHSca45MKe5C0PH1wrx1ouDXSJUGTE1roEQzU0DsbQCGcp0juXsymmQY8wXdLvmsRmi2YjklFtQj1au0PJDNDmAohGR7yHS3mvPAUWmnD9RxtGgTwJpkzzv6G7MfYhDKrIvuC+5PcjioLifWNyZBml8Jtlfcp3w24ZETGZYFjMk1OsljNAJUIVsCBOkBYEGXoMAWZhgGXfw6vhEBjDT+UJo8s7ePjqDLbR7Q/S2d+BFiRrsRZZjQeqcIsZKDZ45VE9T1mJ1T+/OnvUGx69eyQ20R+nH/h7eff8+9g/3sb2zjQcPv8Hp2Wt5G/B5IbOEqAxBhm6rLQaHsi6JTFUlzs7GQgn5/Nx/53384Hs/RKfFjOoQ6XSm+owuoBdnp7g8eYXFyWM0N0scbLUxansYxoz1yOERkaTeUZlZRGxN10YEkI1elhuLj0oemp2EMQdiHBewtqZSyDWENIohSqh1bxrgZpvv2cmtWK9ID+hkBm6gz+E+zzWjmv//dL3pj2VZdt233nTvm2OOyLGmJrtJdnMQ1ZRpybZsA4Y/24YBA4L8dxqwZBuCaUgkGmQ3q6q75qqsysoppjcP9w3Gb+1zIqIJO1tPyczKiHjv3nPP2WvvNQQThq/l3/qVTNNo4LtWo58Ly4Kzhp/0wFQmN22jvrvX3sbPTKwlN4Vhq8TP9G3KtGw3lOOMzDKjcCBNjWy+Zg21mozrlSNm8PQgp5W6nGEN8XQAwqrV0LrV0KpZ06/nC325XGsEC6ZRatvuO6JixfWqopnQKWoaHpQ6PO7q8dNT9QctbbcjN/YBn4DBO8ooe3jRceOF8PkFQGJPJmFPqxV615CuZRO8qGX3WvDs0/BNvhbel+w0HhNu03sxrnSaATrCrmt6zvEYFs1cM3Dl0erGep8DCP8L21aFK+CDAOqkD7qjkT5wbTOlPWTiCf2HYJTNj0nh/XQgmUbEbCW62cjTqp03Mmy3uycnullVenkz1q9+97lzlc4+eK6LD5/o7P0LdYelhv22TjEYYdJGoVxtNLoZ67e/+1ZffvlS33z9WvV9qV5roOfHFxoWHTUopOYj7VYT9QnlJSS03bTtKg8qnePo/NMRARhuNGSj6A8ihH0T1rp2j01gxlMFQN4ekXPNgBC9B/mFqz15Urg0RgEerncpBDyvbju1hrsoPPWSUfT0lcr2Tn/xl3+ij37yWI+fHFrzsKpGKhLl5v4BCFreusIauqUvPnulj3/9lcZXG22XhU4OztVGVG6nSxYMFumphCUmxOY0tHh4+uNVS5M/m9w4VJfCkoDkRpoeoa+JTp2zcA1Ood2EO6ULhSBGxGFEwUIBa9dYOsRpmJGoe2wGQVWMMGwMCuwWlUDCoOyrbLQ8kcnUkkw7ZNEDCNmw7/87tK2a6lV0iUAGOeYgncHBYU/zxlicMTVkSgq6ypPLnH0HsIhnIWz5Yz0nOiLgz12vmBRi1ws1rt3DwWuvxXaqJfSzHd1dJhR8C4rirkNsg3IdxktkuzU7ZRTsTRx7q9ho7bRIBlBLmybGSzzU0O+Cx0tWWbwKf814Ntb16Fq3dM6ZdnRaBpdFp3T+Et+buzSnM7ReaJGs830APwg5D4p4xEY4Usvd/ujgZtpoBn2hE45rvSXUlbWTabep2x0TwlRkuWEQ3wtAyDWmQ527wVkT50xJ/79754rY5BOL1O8vA8JEMw4PoTTVSkFg6ZmL0Fs5ENzT5FYUuhgF0ClzVqCt5qF5RahuxGjS9MBkIcWcPFjHYYoQERCebhoYhuU17xxKCBeQQz/vnzb3gWmQXE9tdJLpLQnw0WKJCWaYeay3Gx9Y7Pm8fP+tXw4QaYqrD+YAxQBBAGrObuTnGfinz0W3FDcyd7sN4GLizc+kEDYo90ENkgpqHSCRZ5XPudnTnUePTeuo7qYEk0HTp9s900YNCOd0IFcG31yDfrftwGIMC3i+h0VP29u5Fm9uNP7+lbajsWqLhXP92Fswi2n1wgGxftDWflhq3S+0RPzfiDOGD2nNUSoussYX6RpTLw5C38sH7tg2ikpa+Ows7EYA3wODNN8fWCFQe1hTfDb0mH2NR3PTy66vL32o9/ttPTrt6/ykq+0+7NRo3JUq1dm3VcxL02MX79aavJtp9G5kIwt3dSnUafO0tuo96ung+VDHH12oPmjp7eQ2YiToOK9rdoN+92ak1ZxOW6FGk8l/W0W7a+ob09+qmpou+ocfPtIHz470+LQjbSZaTq8jLgArc587FNw0OZAFNOx8By2tW/YNCEuiCaDGAsw8ELwH2rHOUtCli/e866cmjBddGKCgv6Rtut0u7VhJ8XJ88kS1Wkcvvnqrv/uPn+j/+Hf/SWenz3Vx9tRTVs7b2/FcK2KRtjUX8BhscZz+i7/+M/13//2/0uljIhCk6eiVmvW5er3I1J2NKv3mV5/r80+/04tv3+gv//lf6a//5b9Su4fOZ6+qttQW/WB9rfWUaA70lGGwldkRmeViIELTLWl/QzdccwSNmQA0blwbJHOUTHNMWZzZsMrsCdZbiyZEqn5SRI2dQjNhNOVQWBPvps1O03k4nppmniaEgBkAIe6To9lM1yOc05GPbJwtyiRxtljZvZh9mylhtQQQhnskgKKGZhsq5m6ndrOpLlmqPM4LtGaYyU1sKtcFtLS71sg7LoZmMo6jRcsNBhrzbaY/PCPbvcEgjTOaZBj3cagzDYEqXBCnhP8AU43NTmMAS3ZzLpgGxprJQeI0PfNZ62tMKPuStgHfH5nQyBmVRbfw+daAhYE7YqutGSCY579VarFv6XbX1PXtSNfO6bzWAh1g0VHRG6g7PNT50/fUOzrRnr2Neg4aabXSYg2LZ+7ri1mH5QzEjQFefX7v9OrlS71+9Ur9Xk/n5xf6yR/8RM/ee6aLRxf69Hcf69WrH1xDUSNR/BMpQAPr+PBIw97AoJB6mQi066sb3++i7OpnP/1j/bM/+2fW/lVEyYzGjHydFvH6hxd6+/J7za9eqb1b6HxY6LhT01GbJImtJ32u42kiuOuUvD4weal2Bh1bKJ9JQ9jEARNACDiHIgoQXIfnAOuJbwEjDFA3GPRVUk8UhRvyUOdz9EOwNGgowjgCFdS0phHhsPQECBOIDL+IcOUMh1k8KKIlg8MoRpMPf2XKaK4Togl8by4TjGsmt1Gz3YFCM2LuHcJzE8L1C3WACjX3pWsh0zcTIPS6ttELl2+nDT4TNFw6Le3KQv8wmep3k7nezlea0Hgo2to2u9o10f1SO+/VKWsaHgYg5NUmS3dDtnTEEzElhLFm4OkBUqnJeKHR7UKj8UJrcj3RAW4wrAHE3ct0aEYFYyO8ENxUSaZuUJk5u3CyLsjALPhvXJGgxuaajf0YQEgdxtcyQOK6MACr/d2/JYcw5eqlTc5d5cS1tYX7nRg668DiEABExDg4DDfCATDaaXeFY7aQz98D/ZsX2077slADB59FpR9vp/rHr7/3pLA+6Kt/dqjBGULhQsNBW+fDgXol2TAEHO81m0z11dcv9Orlla7eTdRt9XTQHuoJoA6d33we2jdtzJ0N4T9jf7rCbFixoXPwUyCR1dXBVKZsh2smgGSz8cNiemeaTAAgrRkEkbPwd3st1pXpkZsaFrvx9zEFgvqTcrrcbeQKUfQgHG2FcLm10sFRqZ/98Ud69t6JTs97BoTrzVjtbriaufMY7DgfLvP5Tu/ebvTl56/1+W9faLfq2EznaHBmq+o5nOMlTmiVyjJyE5lMuFvAdAygg65zu1GTsTWFDHo8HgSKa+OOsAyG4oDHjG1z/G9yhCCdjJjgOa8vTOOTnhINMwGvkePnJZm6SdYJmvGNBilCjh0Oz4Rws1Ufq2msnt2RTs52dzrWfC0Y8UfIrSeIO6zT6XmGgUmUKlG0+H82hcmHcPyeQ9Z5b3mK5aLAE88k4Ao20B1VKILP6TJxUEMnoROO2LrwwU9y9wadCpsa3WEmyVuCeumc4hgVlMUAP9ESJt4i9IpEXOwMVHnfpmVC2e0VtFq1wgGtXah/MLCrIMUGOkQHiNtFNaZ7XBc605g1oUXEcMLskdpO881S82qpRbUMGq2n+SGy9kemw0yf1/EKQZPKdLtwvcwc/HswGDTydYAS024j1D4DOBfbKQYAcwS+H50pih8mFL5TWYeUY0V87x6a1dyxrgxE/O+zMMwObrnxdO9EFu4OsW79furJ/AG6iOmiiLI51MKJDJMXF3Ep0DxCb6Np4r0wgVL/vS9KOOWhe+Q5iUkhG/BeizlOudsIyuWzs9nmuAp/bbKgN+WGaSXr056GabIVgBBaO86jES+VHkw7hDKlCJObiOm411D6PcQYws9HjmhxgAhNjGqdskrb0UG1C2sChHx+HrkK57jKRSTO0Fivo6lptNg7aVCQWUThvnV8T0zBBzbqWC83WsxWmo/nBpNls9RBZ6hGDU302sAZKtluvtB6PNb88lL75dyW9gRku6DEtREaZtnQrtPStt10d3aN/iEd+gbAthJIE+Vk/uQs1GQslaNbolDge/M5YzQUgSrBDrChAR3jNO3KNGu0S4vFzvvtZIIQH6OmtTOkbMbRb2vQQSu2xB7CkyMMHQpA4a6n1qrUZlrT5Hqmq7e3ur65dpg1sT8892W/pc5hR72Trg4eHWlf1nWFJfhsqQmgeokOrNJ0vLJDpF1NoeE2aQZ13Nyw2dtuoWZtrT/88FzPHw90MqxrX421nF25GGdKkzEcjb1WvaWiWajb7qlrQEjMBAYDgMFoSpDrFY2YmJbmhm5oimP9+xm4Y4hEY88+AdjTW6+LwzHAtlK/f6JNVdcXn32vX/3dJ/qb//vv9ej8PZ2fPrLDK+cVOv7xvNJkAXOiUtnBdfuJ/vo//3P9V//1L1W2MfuZq1pdW0ZSEq69K+xW+ulvvtFXn32vF9++1s9/8Wf65S//SgenfbV6da3202Ba1NaqW+6wS+smtOymlntQmGJh8CjIDU7r20Nb7xBv6oWK2AKmplEnsQfk/cFrLdPleZ6oLJM7qPdVm9WlmiCdjZnJ4mYFZneLoJdTmNOohv7JOwYMshdMZnPdjsaWu3DGU6TTnJwQ88Baplmz3qtaEQlQaWdAWKlR7VTscawlF63p7Mn6fK86+jUs6rdLm8lF/m/bAJTzDUMbACQ1QrWYeU9kqkAdxiiJpi6NmWg+cu5zHqFtWmFxcwcImQAT/O79j7OCsy81wNiLDb5t4BPSEv/deqNyAyUV2Q3NcNxdl6ai4xxNU4SICV6LFTUXz3lLy31Dk4p/T5D8WpfXI5u/LQBLODw3S/WOTlUOD9XodNXqMHHsaLnfaV5VDoZHb70iYL7XdZB8HphQNH7/4oV+ePHCTQU8G37+8z/Xe++/p4vH5/r0tx/r5avvI4uTrG1hNBJNmGGvr26b2BVqxbifFOY4VbKvP330VB+996FmN7eaQGV9+0bbxUyt/Vbj60vNbm9Urxbq1nc67tZ10N5rWBA+Tx3nasbNHPYYN7vZv92M25rlsKWhBmajQVrUbaJDEgC12B6H0Q2N7nvGys4xCFKv3/P9JZbBjtoJkLCXRvUXkzzuEec8a+8OEFqfnyeEUW/dAcLka/D/Dwhzwyl+v3MaTZNCtqGGMCeKJm4GhJaHpELE50DSrRqXOIe5ZUC4rMIjBLDGTNrgmOYZ54NlEhGHt28X2ncKfTpd6ovpQi/xc9hI41qhWvdAZPtwZjt0vqzp5LSr49Ouun0mjnvt3BDwONM6PpY99V14CNQ0uuWZhha80mrF+R3mUChCM5gLYJjqc8u5UvOYwUOVGs7sbwwbbMrItD2+JrHW/WcaxUs8HNboWfcqOUvyPfm7/5UcQkAaBRKd0UDgcLn5phkQhs7mvjgOjU6gVFOwAAYpTCBPeE3fS2YPUXQwaYqLsLGjYRmTA4wAACAASURBVF1Vo6Wb5VZvpyt99eOVXo/nGvOUUNB2W+Y693ulTg+JRihjpEvOCSGRL19rMpprvdjpoN3XUXegi0FfbYqpycgTiE5R6uzsRN1OofVq6q5Vg8I7TYzCopbOEiLm0N5gwe+JFZxvJi6m1sRYmmtEP4SHGQ0HhRHiZEAifw46HzRScsUo0pPuEL0hyN5ihACEnXapgzNoDEO998EjnV30NTxuabG6UbUdq9uP7BffE2teuE/S6HatF9+O9PUXb/TNF6/Ua51q0D7T8eBUy9lSb9+80Wo19/RgMBh6dG+XIg4xMoBsthHTwRYbdkPqlRR9UKRyMZ/WAICwigfegJAQeMuRIM3GdQyTHfztIqgznvEAGrES0+ie4tut50QBQUycinuoA+yOdC0BCpmqmYu0NDZKtKUA82Hak96bt7Q0PfJEMPdgg01wRx/I+hFnrEUxaUv5B+Y4fteJxpBjMUL0TnHP9wvqZUxBuEcYi/D9sBqmSIjYCE9StjUHHvu9ois0bTF0fZbYJqp2bBAUEEG9iZnmTuWw58yg6WzsKeTJxbGabehI0s1kbBDYcmZN0PYAERDf1NqZFtIoycohXmOrxW7l1wrqQkQVRY6bQRlNGrqkka8Zr4iqoMiwoyb6hzRlcbec92kDoTAT8OaTaLouyhPt3EDSWsYIdaRmCrpq6OsyhfOubx78rKCI3nFAM8xPHfdU5AN+goptWXoCWMlFhILf4bY2mr6b9HrClqaAMQXh4OYAeQDYDRrDTMPfO+uqk3bRE1GwizNGEyB0gSMtF4QN04BJ+tqkI8zUxcRASvtm1hoHDTObvzi4PgNCg0XnakQRwZQCt1ConwbgkZvq68zvd+HXKTsyP6mpORUh9dBE4vsE5TbWN8/hFnrrdKFqsVZzR3cfrVxbvR7Ar2TMpHWtphm0enR5zZb6/QNb+W8Ipp4utbiduRghNuGwOLaOCSOxekG8Dxd/qd16rmoxdRFKHM+2vrULXgOnXShwFM64ZzaJVA+9NhMT6E3WvtFdTgwIg3aerSYU8zinAjQH/YsGoM2iDAiT2QC7lAt91ibTXOiCkf/FvaBbe3U107u3Yy0WgICgZOMad3Fxoj7gFpe2/ULr/cqOgZiVYPle7ntqbtqq5jWNb+bWCV1eX2s0GXsCh7nXwdHQ3dxWu2mHYdqFN+Oxxrhez9dmnhBps00MDSjMtoBKdFG/X8es4si40U/eO9KTs46GXSrCiTarkTpF3fu2oz+hkm2h7KMz7ahb9NQpuurAqHGWrjN4UjByTLdzdzoex2wyFY3N3BSJ5i9dcIAFVNHU2PAzRJGJxK2r+XyjLz57oY8//kK/+YfPdHb6RCdHp9qtZwaE08XKYHg0W2tZ7TQ4ONLP/vin+ue//Ll++cs/0W5/rd3uVtvt2Osdemtt29JistFnn35nQPjtVz/opz/9I/3ZX/yFHr93qi6a091Y1X6ujVZqY2Llszw0yGa4REcm5YRGFuuu1vQ578m8cxppvITXQgaEYQoRjdPsNGqwbECYAGbawKxdTTm2EekSp6cZLdxDQsITvZyJXrg9MtFfaTpj0kpkTuzJs9nCJig0KJwXCJVztdd8Etpg1jOAAJogUx8aO+jIWru9DWD6gEG7gNZVW+7UWAM3KxWNrcpm0KhpNjQMCqkQYg3RWMCgyJl8vvY0jzbUuKH/g5MMIGzyrNJ4Wnk67eg714K8t3AeD3OyaIpSDwY91jbY/vnhkhzyhoK4JE+ggiFk7aavGY2jlhol1PSWm/qwFrj4gM/lBhkCzWXp6naim/Fco/lKs/VOC+opJovEifQH6h0cqn94pHWz0HKPQ+vMDs2cr/1B388r4JvDi/f94ptv9c1XX/v9HR+d6s9/8Ut98OEHunh8od998YkBIWcOeZxIhHrdtmO7aKyVzrilmcMzVqjT6bquA+R3C2joB5peXWn87q1uXv+o7WKiAt3qauFpIWC+16ppWEr91kbdFnVqNJF973dIbjDNBBDWvX/DhlqxhxFWzmi3iDgJmGro5AGF0HPZJ1hj0EVd0zI1qu3VJqPa2cwpJ9Xa9MScMq0zGifmyND4YIjgjGjq66h/+J0dzJKGRDJgmpknhEwHcw7hHWU0tU/vJn8PovHiuWXJBSB0kyb5AdiZPoFCs8oYONikLpkKMvnet2LaiYbNkXAMF5DDue3sWmyHMzdTfmqudktfL3f6ZrbSd9cjvVludb1vqjE8Vr03dHMedkS7lM4fDfxqFdEQ2C+zsxl1NcysAKaseQYLgMHxeKn5FOdQLiISnhhs2PiHursZeZCcQWAH6ovQuS61mOM1EfIXNMfRWEmsKDelYk/KzudcjzBLCs8ImoHOkAQQRmeAiAWoL9GdR/+C7T8Pp3m4nsYEKDTVySUKOVDxfN9Jy5PmJ9W5v+ewlcfFHGRc6JVqggkz2zc13jR0Pd/pzWSpV7cTjddzzbYLuzBxMQYdohFCYwIopBOMsJLKtmx2NCg6OihLnZQttdAtjG406A2cU3RxfuLR+Hh0pe0GrjYLAB47N6bwVA+aY9AX2HjCXWy3XruT6BxFNi40g9jLsuwZ3bFZUhCQ4ZK0ONAEyZBabLAUjrxD+P2AJhZeTAkTIOx29PjDC50/O9bRSVf9IYWBNFteaQUgJEKAxejimneCGc5eV+9m+vzTtwaD33/9VueH7+vs8LnODi80G0/1w4vvtF4vvWmenp4Y3AMIp+OZ5pOF6S8A3fouAcL6Xge9trptnPeSGYMdstIvuxtmyuhOjTrdH65fTIO5BoBhwASTUrp0IBb691G0uFSPAjhlWrEJUDDSsc7GMuzcHBwM2zIQzLEHOcIjMEIE1Md0Kbq7xAPkRRjUx+yQG9O34BQCBO4z5WK0EjS/QIwBBGPInehPLrLjFVpJKCkRR4KOlXBkOiyefNqimdoi3ARxM0R/AShMEUPJBStRtJNpQ9xfxfOWAKHt6aF2AuiIaNssVXYLHZwOklkBule63lKj7Do3hyK/KDqmjLb69ZgSMmVpyYfAKpndVA0Aoy1iTSGxRTPU581Ws4qONJ8vHMfov2G5z+S8KAuDH9s3e+LE4RyNk6AlxATGOpLs1GBsF2YoKYQmBZuHH2GA0TTRvSuQEgc008z9b2IyAZ0rU3cisiQMlzLwc2FHoZe+lufWoeF0vzN9MIO/gJDRPHCBlrrXuVhJh0/GprmANNU6TQGswaCAsWFNjJa31h7bhSJAcmqG5aaY54Mp1sYmXbaN5m1mQBgNAzeqTLW5B4Se4lpbGICQg8VT/xRi70cyZxgmU4PIYwodtM0MKBAoAdGz+UBIpjw0uZhMzJaa40yMvfx27yK61+7o5OhAx4dD7VpN64HGVaWVG3sN9foHKgwIK61GCy1uJsQWqrVrabA/tqnFjhzD9lb1cmejmUazUitFFECixCRjSSRPGxdAdFAI1VumZGO57x70rqYaEzZol/OVJ5melEL/Y1Lbr6voxCQ7Gg1cv6jqOUc8lK0loIgDpBtgVDZBoQ2KbWRLvbuc6M2bW71+dRvPQLut45OhDo8HOjzuqUf2LIUngLBGqPw2QCm24HMMODa6uZzr+nqiq5uxZiuiCrYadns6PjrSxfmZjdYIxeZ8RRMyYo9eVlrwDNIgaJbq9g/UKQq160jAwuIcmQOfz5p0smpblZ6ed3V2WNegXaldbFRSLOLIiKMyHdhtU7UdGaQ9Z5KVjZ6LACa5xi8xqk/6rtD/ZH11Nomz5bwbwdFsiOcg1QRQomw6F9QtQKazpQjJxnRtutZrmr6vrvX69bU67X7o1ejOA4yaUODRgUnzFbTmUsdnp3r//Uf66KMLNRpjSbdara6cxdUuAJN1zW5Xpot+9snX+t3Hn+uDDz7UL/78F/rpzz/Q0aOelrtbrTXTRgu1a20Xv6yL0N7GOeeTHzMZU/MLbaBd7uo+y3mmuPZIHQD8EZ0TUxKOEHTasfcFq8HHSoM8OgpRnr1gRhgQZl12XD2fn0zFofXnxlYToJVcoW9vp7q6Hun2ZqLJBBkIdvKLMJUwE2iZTK2a2leRnwbwsqukDYPqaiL3kMQKb9dr6tLg5ryi2cUzut+rTdYwzfdO03EuPDM1aJJucjOBinN5s5p731lvWxFlYAOTOB/dTeZcIeuOsSEUcKJkoCzvtpD0hENAmIiH1tw7uB0/k77a1NPCzxqMAuud3cMJN9LoMfI1nAW8vYZaZDR3C62puTiPzLBpq1X0pVrTOszrm4luJnONmbivd5pWe41WlcEf8QG9o2MdnJyqcXCifbsbTAqfR3V1+z0DIv4OUIpx17dff6MvP/tctzc3lun89KM/1QcffuiJ9jfffaHX715qTa0p9mh53zwgmopESLTerULtEgr0gS7OHzla4tNPPtX1uystp9PQuq4WHmw0q6Xa2jpOpg9Lrsmrpm5zp7K+VCkCyCNjGQkLDqG4zVp/SdwH9wVWHnsl7CYo3US+0SwiZqPRdEQIOlMGD46d8IAxACFMMPY1t1UN7uLawz6zlr4Jw2IbrDqcnw3yQkLBc5HBoAGh68jQuJuNkkydqLuyhjAPn9Iqubvn/vMDQBhhuhkQIkXBdTqQh6fHNGhtJIaOM2LgXC9yPXCO3qKQjBqE/c1NIpgqjtQgrB19al1rsDKDmaKpN/tCL1c7fXN5qx8XG13yfB2cGBDON6Dgrcpyr6fPj/X02bHPOJpk6zHnfDiuNO1nEMcNe/5kutR0SioArEQybQvVG4VWGyj0OERH7Bwsx5OTA52eHavb5WmWrq+JlbvV6GaUam0m64DwcIPNDCbXKJj2MTVMTZjpdK7ZNCj91KngqNp/+rf/er+lkwSooZWXogG42Wx0kT8Y2kJ+JdyTYgKiG5aIqjEJupvM3B8u9zS5pAVyhxpNSogx17WWIBcs1dTtaqO3k6mu5lPdLOZabBBiYuVKNwCK11o93P3YvF2sFBqUXXWgNdCto8VBzsdiprOTM12cPXYAIwBmMsEKGJc8FmZ0h+/s35PYm4/j4Y6LSDaj4Eaz8VG1uePGdIeLitFCPbQ0JoJhU1thCHDfqWrA00coDQUCLjlTQjoQRcumH8//6JnO3juzG1qjTaG+0mo7snlDuxMoPxY5YbUtzRYbvXk11ue/eaUfv3mny1c3enb2gR4dP9Px8MSuVN+/+M7FHt2Zk5MTO+lRSIxHU03Gc5XkythZjw2FYWxN/Q4HLBNCCqmgRHrTdtuHojYK+BzYG2AwTFqcy0i2C0Wsw7gjiDuca5NDqAvztAEkSpvNYFKWVVLb+z15ghlPf4C/1Jnm+oezZDQm4lfoU01fSfcwwGKq70xjzIYlsQGEUQomSKHH8vXNjlUJFIa0IxnWJIpf1rKpFQXlck53FhAWxWQUR3T0Q/sVk8eYaOWuaDwLCe6alhiddgNC22xHs4UNjO6j3Xutq9o6Q7Pst+0EutqRL1eZuuzNOlFveC/WVwybBoZME8kcYvlsmtEd3Lb2DqatYQFuQBjduzn0Z5oeFU6uYT9Nt4kGCLoSqKox7Y3prAuhes0Ua3fXLMGLTS9rS+0oZl1IGDV4D7njP+cdJVF6k+mPTYRSQe9JaXI6DZCX8rxSg8Ed28RCyMDImtREOc5A0cDVlPgQu3tNZAfWNMX3fbozf0h5lUmHkE0j7pwWXQSHjtA29XeokQYF45iYQLtLmtwLQ6eUD8NYh/n72p030Z14byxJ2AV2Q7bJyMYFsv9bEpCbBk5H3yA89unMQODPdmxNLqQ5R47OuycgFOnOqNwEdk8UzC2AbrrU7Gas5QgDia07yL2i1OHwQIfDoc3A9kVTc+20rO+1xECiixFSUxt0KtO1dlBfbibajNbqzHsqsb43TWmnRrlTs7M3eOsclap3G9qV0s1qqul2GTQdCoQNEwA0ti1PSwCDWKoXu6aaVU0jNIiXt5reTtVqFNbz9A5b6h2Uavfbqhc0HqWKFgoFU1gYm7ZjFgj7e2w01kutq5pWVc3F7nzFYTu1dpAw7+Ggp4ODvh18cWrudFvOWGOCShYcliXNbieA7Hqn+WSp2Xih8e1Mk+lc0/nSTVBoVwDrQ5w1+0M7PS+YAM2W/p0DmsYE+stmATUUfWbHUgnMO8hAQ19H9pVd6ujyt/Z2D33v0UCnB/y7hcomgHCrfqcVOYt7QB+yiVKteletRsdRE1CnAITREUkmTW5OZTCYMjVNKw/HxN2e6I2YEjpCyIU5TY6YtLGubSVPkQkUgSqIUQrF+GSh+RyKaKVWMxkyOYeuqWaX6IBS21pTSxdPNTehDjDvOSDjF2c+XB8nZixQTG+WNU1v1vri4xf63T9+pU/+4bd6/t4z/eJP/0S/+OUf6/TZgZbbG1WKCSFB6U17JuTpYDRu3BSgcmcvhWK3JzoqpiVhvBBB5TzPGQwaoHhwH/l5FL8PWuOuC2gQR5ZgXJPceHQmqc+zpHlOGmiu34bJ2BLqWGWvhJubsZu5y/nKk8M1uXSryvEH6F7daKLA3UApRnMEwTKo0ERoQVe0QdYDPR9+AexTMLZys9euuTCpyF7GrIaHwxqSiHRicoJjPJ+ncs5wNE1zYe5thHUA5ZsXU08ax24UbILi7dyDuAx59/fUNWWoUS+4eC2I0IhmGcjBbrcGhMlwJhX+3ueYcpVEiSXzEtgADfYbzuXQrjNpXTBxZ8K6lqarnS6nC42YvJKpShB8f6jmMVreA98qNIqdQVftXtfP7QLTDdVM+Xz18pW++/pbff/ie09inz79SO+9/76eP3+ud5dvdDu6dl4lNSsxRL12oU5J47DmaIM27AJnxnZ0fHRsajUg8/rtW01uru2XUXLyrpcisbBb3+to0New2zE7AnhGM62xX6q+Cyfy6Gjb9cKAh26xmRRJc49Ui7qBsU8N4xEAXTtYcWbApMiIaAIEtbnF+jCbCbACSyL8Alj4PJswhmjI7olhAUQjRzEDqJ1YN+zl0ZQLOnUYzeUJIeAxkQ3um/x346VU3915CCTWkPsD989OTAjJQ8RsMFaWJ9zJoMgRFEkO51rPxmkA0hh+uKoAPLKjARwds7Px3zHeJVKMzGrOpRu19a6q6fvRRK/AKjtp3R2oanc0o2bGfZr8wfMDnZ0NVdvzzK4dHWTtrB3a4zaFOcxKY55tGpwVU0C0+G030labsdbbsZMROHMOD3pOSnBaAh2c/V63o1vdXF/r+vI6rms98tmtIbYGO3T8EeuFBj2QKPeIswa2AXpCZvBl0VPtb/7Nf7PfkvOCuQIcWDsugib55vxMQGLUSfcmCHw49r5U3OYCN9RZod1KE6SgkwAAoyPkDg5dknobVrhqWwqcZGZRNLSq7zXb7Ww0c72ka4y+b6X9Zu6A+dlirl63p367o36z1KBRaMjDz+ZaVRqPR57esDE9e/xUzx49VbUJnjD8c1xDI0w2m0VkY4sAMOYkp0UVYNdbq3nyDQo2uzhFKKZpTLWdw80p0ij25uuVhcJ0JtpFaVepbqt0UUWBTxdrhWU1h0fR1POfP9fJB+dq0OFqrDTdjw0K60Vlq3DTVOCXb3GTK3R1s9CPL0b6+h/f6Pb1rYu2Dy6e6dHRmTpFT5PJRC9fvfZkkmJqOBj64EWcTbwGhUkDfZMA0zX1Wg31oOFaP5inKykgN9EbpegS5fwZF7HpnkcDIdfR8ZfcX+iyS+fOBJEgpq+py5+6fAGicghwHBAE3DYyHZCCO28GrK30sHIo5gPWDwGHEt2t1OEP4BANDE9LbH8cHaOYKsZEjOMFXUZ2y4qDLSaOzkZ0AHfqeXgfiQ2JqbUPnw30Ebqy2JQzdUlaMZuExPQ0JqMRMEyXPtOrbFPvwWXSPPkqPTBZsb6STSsc/gB+3FPTlAEENswIUxEaJjyndsSlm9eq2fW07LVVdjtqdZtqdGgzQZNRuIwhLXWTl89DV3+jiuwsnOxMHwWQ1LUgELfaqHdwoEZZWmS/YI1Xa1tu93pdFzCsD6iAEZGBuJnrT1GAXXXkc+6SXfueCb0zJ2OyxTXKbpAxtWcynpgJ6V75aEiGMsGeBDTBnU/fi+43mmR3/+JwwArbOkxrBjBaYPpJoRNgkOKDgw+wYRqeTV7IE40ICZsr2Rr9Xsge2sjQANyt9oddS4ABGs7UKCMz1cUuL9Na06JgbaXJMx1TCke0Ky7o3I2NqBCKIsxMRtOpOt2+SsxEmhgcpEOxVrkrWW8xod9osV04U4j9lyLWoJDDE3RfkYlKYWsRSVCD/Czxnjj4GzIgnCw0ux5reTvRfrk2jkJvVLYi9P707ES9w772nYbmzZ2m9Y02RUMVHc/ZSsVC6q0aevvZd7r+6pUaVzW1ty0NO6UbUK3GXq1+Q+3TrgbvHat50ZeOO7rdzzXaLjQjJLiOqRVT6dL3ZTKZuWlZ1goNy4G6tY5++O13+vHz7/Xmyx/Vb3a9Bx4et3V41tfR4xO1jtra9Rqa1ZZa1FaqGhtnf4V0FbfkyGKj8odONZpK1+OGLidN3UyJiCF7jGZZQ48vhjo56aqZKKkuiGqVdVevLsdabloanDzTbFrp8t1Is/HImbk8k56k42DX76t/MNTJxdDFFMYL1WqvarHTdByAcLnAkbPrEGEmCtzD5XJm3Td6wHeX17q6GdkxmEYdxlO9XkuHw7Z++uFjnR+2pWqsfTW3cyTxQVDVoMHCZmhy7u5bNmKgCCCfjpgFpkk2zMBooL5X2Y7Js5sdaZ+ikcozjCkCz7lrgwwKvY3GOopw6gALljkkw7rcvQ8Xzij82d+3U+J1yNEjSqCjWkkpnJSe4ULnV6axozrAE6l3IG3mDU2uNvryH3/Q7379tT799e/0/PlT/fwXP9Of/ss/0/nzE62qW232sClCR9dAw3zvi2MASHMXCcuWBleMWoKxzpQFwykQd2KYeG9JYCUDQufhek+isR5sK+jUOH9SYLLRkNsJGG3u6touiNGqtJ1XnsoTGs8ZjXX9u9srB6bPxhPNCaWeorGNOAGmmwD4HK0SU5hmTM2XxEtFBiL7J8860xufMaa8ApRy7ROMlh2SEGsOafthuU+dUbn4xymWDOSiwBk+7ado5nECR4eXojayWRZ67FwnhgszjTf2SaakPAdxMt+1Ad0Yjuvsv09NWJ/nKT4ozs8YCoR+mzWVda5Zn54yh1P9afBCk9N3MqimNo9iiNCAWlrTfLnXu/FKV5OVrqdr00iXnM9Hj1Q/OFLRKXR4dqjzZ+cqoMm36hrPJr63xHJMRzNdvrnSJ7/5xMY1w9NTPX32XM+fvadqQSYf3VQOl0r7aqXVfKRttdCwXzqkHP1rs16ZqktxQDOFXXm7wu11pm4LB9eamntovHWz4g76aH5LLacrmzBFgwZnVALNF+Z78llL2Ay1MszBWHpoUOmj1+p2UiUjttXpqdntq9nrm8m2osHDpBr3+7IVIG670aA8VqdWagdVeIUh0zQaP6yprNPjxsER3Sy1q2DgwaLqmc3DvpeTXaLeS27ZobBJuuNojjiC1sOWzDdMw6acWpAbn25ypmB65G2MEJjA2wwsmqzBTMtxZcnZ94EhDdcJvSAxbjaJYw/0MAQWxsovni1P2DqcQdEIH+0K3W5qulyv9Wa71evdTu9q0jXSMVgCnVK9Qd97Lvdsu1xoR170fu3ngcl3ZrYxeceRG0BoA6c69fqx2Q+mh++m2tfmOj4emJlydkqeIQ8KtUk0W9iLJ+Ox8yqDEUPGe9vRK7iJuhnfiIk7wy8zjzAOcszFWuRi0liC1dLuDFT7f/7Nf7tHAGrHxSSyd7cLvYXt90PzlilS2ekxKt2oiu4mHmkT504bECZx/51xBc7jjJbdSCpUo6u1cypQAAwmFs2aqkbdVNL5RlowQTRiX3jCxkGIgUOHDBwKFDjS6BQWK23oqgEeKSrbLQ17Qw26g3B52iJyji4KG2E47uQiPwuVIjCTYaSL/0Qz9KQIoJhsfBHJ0bGCbFLBq08Ph3nvUP0S3ZI/9+jwNiBM0VkMehMdmh0dibKpJ3/0VMfvnanZL1U16WPOtG3MpSa6kJ11kBgybKpCy1VD7y5n+uG7G33569daj5YMq/T48FSH3aGBI2JoLLvh/yMMR/zNQ0ZHcb5caLlmFit3m7utusEgmw+CZA4Od17Sth2TNTbUmGJFYZzoff9kMnynMUk9UvrHNH8ifSupWrOGLBfQft5TKG/Wm1oDFaAtB9h7AsJaclxGvOJw4D0nl0A6j0kTeKdF482mzSQiB/hGsWFY5IxIPxxnkoNegMCISgl6QhqEZhsQf71DVt3x4gO6sxCdyAQITUt9oH0z2AlT1jsnzgwIAeFBHkqH44NppI0zUueY0iss5zMYZLoZDZhwAGQqxbSHBk5MAJkoNjE7aTdUbzf8dx40M8kzIKzZDMeUpUZNywYujuhAOUeSky7GSQCwTkfbRl2j6cR2zNAp2l3WV5FMYigc+BRRNMaUgGIFClPOhaOFQsEZ7q1QWmLvCL3XHf8/OZ8a1tvVLegwFJkUBhno+z4Samx6Ws35e96zkiEUh4xpLaxvJtg0Y9DSpkmy2f0p6y/WOsAVC7awcM6uqXfaqdSocNMrmRQF/+l+Ys3XINTn/QSIDRAYT0EA06zZuwOKDeyvN5oulmoxFWrhJkgXHhphpcmURthC3d7ARhv+77xvN/HY0wIQkmm1spkDgHBrbZO3MJ7p9cagEP0U98N27dZzR4Flwx+WDwcRIbuzlbaMydZr1ZhEotEwTauus4tTDY6G1nivmxyEO+3K0BoxIWwvpMG6qbe/+043X71WedtUuQ5WQo3iHhpZv6HypKfe+8dqXPSk07ZmzY0WTXSJW22TBsvgmDBuNBLV3rQzwGC5bertV6/07us3uv72rcpdS4edgdqDpnrHHZ0+PVPnbKDGYallc60VuYaNjbO/bNZrP0a0TbHnUxC/eDnR59/c6t24ockK7Su0IQAAIABJREFUOlTfmumiudWj877OT6GOuWyz4USLjNjaVrfTSrNVXdW+rRv0gm9vPRXhs+7o0ragsZY6f/xYZ4/O1R8G/ezdm2tNJ0wH+Xc17w8spT76wuFAw2FXnXbTRjZzctJubnQ7nmq2WHpyyBSdN48L9/FhT88vDnU8KFQwNdivbNaCPADdEkCewGNovTVExTQBiCLgGU0de362rchxmkbr6T05Gqc2QmAfQyaSgKHfcJYOmJ4clLNMDw9NdxRZ/9SDIBrPcTrUMDDC2K7AqZn4nsKlhSeQrGVoaMgtgpHq4qlRSGWH9nyh+e1OX378gz7/+Gt9/vEXevToVH/wsw/00z//SGfkV9aX2tsMaSvomNCgyWtDL+scQgAVewfiH3437z+66DRRvEMjnDd7I+tjuFiRuWaAlhqT1AUUmZFdvInAZ+zhoWZzbkHDZ1oK/XO60HpK3bI2KLTtP1FE66WLNMAh0VC8QjCCQ3dyRrWuO/LsTAPnM2ECZUOWlHVnZkJMdqNBivYO3WOKScGMDL0de/0qnA3RljIdceMcQIhZCXUZbBQo6lCMrTdNmXzkMNsUJV65cceeSwFsCQTOllDpkwmhsV+WeCTwnXbLqLvuUGMy3XLr3YjGZ0oGhMHYiTo1zhF3cqNxTS3jOLY4zzNwppm22TW03tY1mm91M690M11rstxoTs5oo6t1s23tff94qCO0wsSiDAA41KkxOBjfjnT19kpff/m1bm5HanXbOjk5s8EMBhk0EvCyJN8ZV9vNEifglRs3bZvLAXBX2u+W9nVggttlWgc43FQ66HXUw9SP4YVj3vB+SNWUp2pxPwHauBzvOQc4l0PkoeYeenjdtEi0w9BmF0iZ0IejCx8M1Tk4VOfwKJ43ADM/H+OYgugXqOkrDVsHam0bmt1eajW9VjW79Xv3Nc/NIjfy12puiXVZBq2z0Y4G9p39VIC7MKxKsRiZMuohCzVS6gyk+5lrcBsQpTou+MOxfgIAQX0OD5RsHJMBYZZouHr0Jbtv7BoQUuf460I3az1rBoQrTM4ip5EMxiC47TRTqQnutduNXleVXq7Xequ9rmk4s38Q9dVpG2wyRKIhwFnQaGxSPnuiq5u6Cr2TvGniI7g2LfW6Q9OcYVDAhqjVlxoMOjo5Gerxk1OVrrFwrUUCs1Wbc3eLPhRGwTriaqpCs+VW0+kscoyh1cK0ofGFmyw+ARVDwKilnU3tJkwzJoQYAeRw0BwmmS3lY8wbRWvOFgyaUwi1MhiMFRI3iach00kiBiBlk5lWGDx6dxGdH5LGthwszb05u3uQNbSNGg5uWEDzNavYUNKkgIyWbqutApvh5UbLyUzrxTK4+HTGuTlp4nc3maBwonufnHpyRnW4U2afpJhj/T4glPUwHCSeECZAiCwDULiBTolrXFkaDGIXb+dCB38HGIQ84zgLPj+Liwls0dLpR+c6fHqs8qBLTJOq5lrr2lS72lwFHPEW3N62lqu6ptO93rwZ6/tvb/T1J6/VWNd12O7qiEKohriewnFprUqn23PxyK3boDuZr7Qma2i7tmkL3Qumg4DBLiYAfIYHjqjhFntPJ4mQ1bu4l1Sg5wDxpANLxXGQfcIHMKZqUXDGQ5kMMRKlLzcacti5ixw7XVIdUbLvPG2xi/wD6oMnhHYED1MYQHPW+SUf0TvNa5jHZQfHBBdT8CqUyOzKmMZ5PlwN0hLDLM0400Qocjcj38ZPRdCHUycc3de9fjE2LqaJDtZNgNAuV54Qpglw7mxmbcUDUMj6odigjojcy3RV8ljWE8YQLrsI9XWNZNAwLKg7lB0ajwEhTIPG3mCQv8PQgikDbqTz+k4ThN3ubNdUcfjRkmqXzuOZbda6vL1xt7R3OLCo380eNhxoyCV/zs2DBAideJUnpUznY5JoQFVFHpU770mjzJV3UcMGnTZ85xelaa8NQiKVL/13HNyShbzNejBTQJNlpa+6XQphuvcBHinUMiU2LN3jQAAMMukFbAXNNWWFPXBBpZPraQ/7UHK4DWpoCOgzTdOTSjJa0rjcbAoKbfcnoqADDKLHbPEzmzhwAvwWpuUCCllf/N0M63ECqsn+6g9MH6TTB2DF9GAPGwIDmyJsu00IokDQLlgeXCYO22QsYf0GnVFrpqJrzhpGc4RudMcCY1qQ9jp83HEo3K7poi+12FWeEA4OCHYutMU0gIeTooK9fLpReykNV01dffFSk28v1Z00VawwgWHyStTHSuo21Dxqq/3sUPWLrnRWqupKW7IHy5o2jb1WLuzSM0To8ZaOeVNF1VB9KU1+vNHkx1tNfxypvoLe1NCu2KkYFjp9dq7BxaE6p31VxUabJqY1G4dbOwfW0TfooqAvBV30t1+80a9+853e3NKMbOvo+JHBfW2/vAOEw0HH03Ry4JpYh0NJ3ZWaLHZ6cznzdPDmaqRBt3Rnf7Na2AhgeHSgDz76SI+fPbWbKtqjb7/9XqObqfOn0CGVnuKRA9tWr9vR8KBjIx+erat3l/r26+80my9NyR8cHvoZWa8pMns6OxroDGplj30d1+itregpydAsdbsDg0Ls7gGDBqAuxCKr08yFuyeVThtnZWIMZnc7d8nYdFPkEHtObmi5mRh7fGiFE3i6awim0VD6WbmAZ+kUbqzVtWY6z9o2fSfp8dKe5ukkmh8KGopd9s4mEQpdrac1ffnJC33xydf64pMvdHJ2oPc+eqQPf/pIp0+GKgbsfTScI6eSaBKcN0MqQ93RUh1pR6+nBs9XUd4BZpoo1iCZNhLykawvtyMrRTfoNTX8mGIDCD3NrGZ+LedLgztTQRcrmzXNR2T+zbWcLgIQYmLHpBCjJDfjUw5oJN7axdN5mcnp2nsIU8kECA24aI4lerpp8a5pfGjeM3x8zwL083JTm2bPmnoF+UM3mq+ulcIUhdthQMhkyRrFlqdPSfnxwIQsdFpcJ7wI8mAh143EyQQT5F7ekTWBsfqi7srFfvTdwhAsdPapuewJ4V3HNYHQbCKXJBic944YCplJ1lazd+KculNL80pmoI0WG00BhKuN3s23Gq/R2DVU9DrqHA50dH6mA1gRg76nxRgQ3lxd6fLdO717Q8YhoeM7dbt9HQwOTMOF2m5ZE+tgTc7zUq3aVkeHXYhhWq9xiGWyt3b9QZ130O+aBYDm8gg2Qac0zRdQsV3DHli4OdCFEWdMFXV2GLEko0TLcpA3UdeElzuT39Vmr4nBAtEOdYPB/vGJBqfnpmrT8IX2D42UDZI4Box1Oru2asuNrt++1HT0LqJscMr05DeYMJgNtfeV2rtKzU24ae6ZIPsMzedonPMPAaGb+qmedg51optnsJlzA9H8/VNAeLdO+JoqvCnuY/Oore7jS/I6fQgIHZtn9++cQ3wPCHHf5EWTnEk7bI4MCFf1jua1lkb7nX5crfRivtCb/V43TBcHA+1gNxC1wftJ+lfOG8ya/Iza4IbzeZ/OeWltcBYGfsQ3gYkInK/V12o01m4gHB0O9PT5hcqSdb/WbD5x0wYJR7tsu57AZIrs0EXV0HS21u3t2I1L6NiegNYCEIaDOs9EGGXyPwZVgNPaf/hf/ss9ltamSsKFt0lCuJcZEycTFBfID5F77DHp75Ldf+rSUDKHdVDw7aLoS5QvC4nD4tCdRE9XOPhDm2Bdmm34KVQKdwNtrrBfBT+92fIhyEHWxS1t3zAorJbwl7e2H2Y6s8xTCmf+JEc0xyngvPOA5hgaVP9/ASiim88Hc5hsQrwOad7sTTnJ9toxSdn7sOA9sznb+t9RDHEkeiO38DpvbtC7awaEOOg1DgqVxz0Nz4/UPempfUQ+zVy72kIFdA0K7Uapm+u53ryZ6LsfrvT6h5FuXi5MkzofHqrLBl1tNbq5tVUzT2un3zPdCpC8Xqz8ciepvpW1Aq2WwSC0UTYh9AF52hFAJ7ph4QoVwDA37vL9jJuf5CdJGxYje0AcQmW40IlY59B6tHERjRC2xXQqg7+dDw/useWaFLEGhduQMeSi2z8n1l4Mi+K+0SDIGj/f8btuZFKeJcqy7+udLjF1HKPldE8VTQeWQUiijPq4ShfAzpwpaiOkh9k0IMVZJCAWjTA+b2jKoCIbDPoVS4tJemxU0DZzBEMcdqxFDmBojOjLiDFZAWKShtUdLIMhmzbHjNI8nqAtWfvLNU6IGkvwTBElcoILCxAkXwjR/KxRaQwFkalMq6Utk7phX+XBUDfLmd5NbvXd65dq9Uo9ev7U9821EOCLTa9Er0njKAM2pr2R+2cNW3JdK8qYPOAwZiOG1ADImrpsO25YnrJRM+i6y5NMoeTeWHmfFEIJWFYrdA7RkBn0+9bG2qcyx8xAHfUrrnmYlYUuODrOofVz88ohyqkLnenGKaMymhZhwnGXufhATxRRNYkSxffJbnymckHpCrDP12MzP1+u1O503VgCpM4XC92Oxz602DPb3a6KAncxjBJi2llnekcHHPMp8r/4nN57cQJMzqv2NvdoxQCI52vNNNnAOyZ7YX9O9Et01WMGgIHL1q6jG6hGBMI392HDXrbDcAJWks0HpO1io/XVXO2ZdLBqaf7DlZavbtUe19TZtmxMY4y832nR3Krq1aXzthqPun7tBntte+Rk7bRp7ax1jf2ECXDQ1Aq6mEupNt+pul2rul1pc4P5AlPNtWb7pR2qT5+c6eDRofrnA08GKyaEe4yeoFXtbaOPWx/Xg1iYy9uFvvlhrC9fjPTtq4WuJjuV7YEG/bYOBoWePj7QxVnfU3C0GePpNOjKXKv2ULOV9P2PV7oF4E0XOuoT9l63i2q/39HZxbmePH+uw6MjXV9d6d27S71989Z6QwBFrzewxiP2zthzT84ObSJwcDjQ9eWNPv/sa+sR0amXOBPu0aDMdXo41OPzYz0+Huhk0NawqKlXQDND3xsFJ06G3DNovy60nagSuTJuBiYdbmxy7EnhLhiGSMnq3H+OKczd1Cn9+yjis7w7gSRT4H/fuTcTBqO7b79udZIhEwYfFRMrS0zi53pPS7R5A0JAfy2mU4CWsjHUZtHQ5//4jX77m8/06W8+0fHpQO9/eKGf/NETPfnwTEcXA+1bRBJQN4QxUcNALnREfE/eyQbaP8I307spxguvD543tewW5ik7bBvy/QB20APj/66c98ee5txW9pUVoeIjrXDz4xmisYLOicJ8vrBOcAe1kHvAhUlf5/BsAz/M3wIIhgtwZLjl/dE0SPYP9E3aaoXPtycp8bWOwvD+Y25nNAkzxTdlIq8pBDEUTNlnRat3Z1RVZ6LONIjv7tw5mkxhQuTJatLGM2ngXKdplYvyrKvM5zrvm/qDIHa+LhoH8cvntjWP1t4kN9t0Da3xumeIpCChXLQlqmlMfrKDhVlg6PEB9j4neMbu84ShjaqOh0VDS2K6cB1dR5705XSl0RJTHZzwG16LveNjDU5OdHx2rlantN7+9vZaNzdXfv6Wy7mq5cKTUxhZmOwQ9YDDfY1IgOVSjf3Gbu5HQ/wstppNx2Zy8LzBshn0ujo5OvQkcLtaWCNI/AG/w2ZAkGI9JZEfPFc0PpOBjusRZ1gGuI9EMdZBYcfjVqsDZU6bVsfRYCJG6PDIRjq941PVASE4rpaFdjhX7vaazGYajcdaXU41v7rV6Oq1VsuR9puZOL9bmAchPdpv1a7t1SebdbdWfTnzlJOMZB7gMGzL9X+m+qZ7zHp35jcMRQq6oGpHIleSmiVDwMD/D13H0+JhGQKmqItStESsqfucX585D2jrniAm3lr4SQSAdBPYsTKVX67VaAwQp5Lw0EqFlvWWFs2mXq1W+nY80avtRlfUCEeH2nU6NllbOm5nHWvClF9MpirL38j74z0ANHkKaPAh3eB94AHhCDfkEbAg2tRKW2t7oY1GZB45vwDCrQ4Ohur3+uqUPUdJLNmbdk1nmTK5nlP/240cUJvc7W1myE+JmXPkbsegpvZ//s//cr9bR/eFjnUGhFkcHfqkeNgCH0XxY0oF3axsPJLBAUvAHYugmqYnPgAhfzBPMzJ13KG2VTsbFe5FMQZ16LMnCy1tccxB08TmhFAUx8zlwuCvbXvvploO1Qz6R6PdNsFgzoW3e18UbT5cjPgBbvc0g0xliUlT1rqlgj+DQm4bn5Xv73ZabFYGg9aUZeOVADPO4EtUP9fddtRMRyEPLrIVAi/r0oSOfqepkyfnOnpyquMnJ9o1oL0uVTSIhKi7cHzzeqQfvr/Ut9+/1fXbmfbThg7bfZ0ODtXiEFquNbq58QZZYG/cQWvU1GxC2Gx0lpjeEIvQLQmabXlK6A3HVMM4mDLYS/uyv9+d6DgB5Xg400OeSwMXA9Ft4VBo1bBk79wVCRTWFLZ2R7QTXdA6bJlPEwJw3Gz42thIxQ93vLwe8v1JFJN7/JpAq+9dTPYC0AYYivWXY//uAWy45GUSxt0IK4mdw9TGXUX/HkrI/PK8yp+fdRzi63CTS1rSlKMU9BXC6TehEbD27d6sAbTpYzpFNzj7LxVW8ZP5t0RaNA1eVpudlna0jR5udrckJxPbaSdQuSpL/PpkEpHvlaWWe9wLw9gIMAelFHOjdrvUpL7WhKyuslQdrjtW2afH6l+c6sfbK3339pV++83nag06+uAPP1K7RzcdETPrFW0FhSNALABhWPI0Iih3Q2c6Il/KToA3R4bkcPaHGaip6MnUEIfKpgkh18wQ3/lgccgH9TIaOXZLXuNfHJbLAxziXMzhxheaUq4lmyQTuADh4cqVw6g948AghTWLptX3M7qULmS9zsP+PPeTTJ9JlGWrJ5lAQUVLNLNs6uLmBRTynFEIlAd4UlBtdup0Om7kUHzhAgb9m0/Ks2z6L5NMJsYAQnL9MOK0sVDkYO7sNhe5LsEo9AK16RJ0aN4Tzx3RI5hBWUdpLW0cTPlQNuWFq+h8UKYpldbNnSpbZgNkwyzE0yBMQ8Zrra4Xmv94q2K01cGyqd3NXLpZqD3bq1dvm8Jvh9OaNOJQK3faHDfVeNxV8ayn2mFN+95eO5zZyp3UiTxX7+ut0oCQRpOWe+0XezMk6kwel3tVk5WWmLhUC08X+0cD9Y666hx1tW1U2tWYDtJc2vtZwXK/BLBvt5rNK/14udTLtwv98HapH96tdTVGw1GLyKOTnt5/dqxHF0RrhMaEPEFAPJiqWQ40W+71w6tLzaZzO5/iCNjBWny30snxoZ49f6bBwaE//3dff6fLd1fu6HItcSlmks09Rv8ekSZ7nZwe6vjkUEdHB7q+HumLz78zA4QCHuoba5HC5fzoQE/OT/Ts7Fgn/VJtYUVfV68kMgjKEnRuCkOsxdGRxPPjyQmNA5sjRZPGWXsAgGTF7hiT5CRqVoP30mAl3FnIeTPOjsGpmZV0XjSzcrGVZ4QBGlJ8gIgaYh1JC4bTdO2TXT3ntSn1NA+d4wmooKFBoHnQ59rNBAg//kaf/vq3+s3f/0bHJ30Dwp/+/D2995NHOnlyqEprTRdT07JYQ+iOGljGk9u2o/kD5ZfJOZP20FYW9SIaEBjJMKih2FosNZ/MPd2D8okBE7pZwOF2hZtmMpLiPKpm0mpiF1k7IJoWF/Q4G2BsgKGcbewJYbYSg8jsOBr7pIGd2QWRTevmlw3/kqzH0pVKqzogPgppT0gyPS8h9Xtn2HS+wXCC0cTZAjKilmp2VJaEWnMeh5M8zYHs0gggNOU8FfCm8RunZOpoNCODotkIun5q+AII3ZR2LRRnav6/7rwGDBYTgyTTAj2ZjusSX5dNvPI0MTVVk6zFTTrno2JEFCHjQJPc0vb3wenee19d623NbrKcr6PZytNC1gJAESppvdNV0R/q+OKR2v2O3TCJgZrMRpZHEDq/XczDc4B7R+UKgy1lNW4t02FqT4OybfrzeHwbzscYzJRox3o6PT62VnY5m4r8P/5vznSYDCXNV+/le9OeeXaRbrCX4kfBRBMzJmdBo1Hd0WTvGAyWZU+N7lC13qHBYL1oq31wqGJ4oFbvwI0Q/PQxdV5ut5ou147AuCEL8eWlpu8utZjfql5fq1PubZoC1t5Cm9+s1dNWh/uNDjDQmY/V3FU2+eFMNOE63e9wv041NvcWuiZnC1Fu1AepgWQTo3yepozmkCyFwV7+5dgSs2/CrDBPAANm3DeiMjPt4YQwdqnMdIzYqUwtzfRnU+VZwwXgMnhOq31Ta5oJZam367W+xbNjtdI79lMDwp4qMApxEJ7MhQM5elCaKuj6Ih5jZ0kH65qaL+QfRFIEQ4lzeNArNegTeE+jZ6cCx/g98SwLrZcL10H4qXQ7PXXKbqq18ZloWZt4fXNrzwfOKb4vz4Q/I9cKxmNuNKVYLDe///3/9J/ttyuKh4aLwgwIY/MIalwU5gEWeAGoDAjDiDIK5QwI04HiG/h74tD4d6YnpaBWA0KHJ/LAs/HMQxiLUHTXVH3XFOwiB593mnZGMu92jUMcBgNNC7Shc5r+AfAiQLTR0KpGwCYbMRqblNXlPI80AU01fVAS7j9DUBGiLgLoZcsPW9EyIeRkSAvQYJCrlNxVKcQttI0TNq4LBSWg0PRajEEY+O5Mh1ruNnpJnlBtr9Onj3Tx/mM9+vCp1KBztFarjrsqE7yWrbq/f/FOP/x4pcV4rWGtp2HR0QAtyXprQLjALajZsDMWdBIehMntrWkq8NCZjLK4iZfotFoGm+hcoJ3hHkfHIcLF4zPkrm8aoKZBamzddKTy5hwwLOdRxoOJwXRRI8w1Qs4pcGMyCKAJ0xU6mz7gAIOeTKNnSAl82YkybeSGR07wDYcod52MvqPbZJrCnc4xvZeMWyPuKOUi3r9XACHbd6aH5gaUD6k7MHi3/9yRoJiIWBHGgZKALh0du6pSuKcoArttOpohZdbZyC7pKizajCKKCSIFvkFlmmLFZJr+eduah9V6Y344TmnBaE3how3MNxqe8jpQNYcs50M307X9zMU9wJ3U3HnuAe+HQ7vV0kRrv6COFIO+isOhDp9e6Pj5Y33z7pU+e/GN/vbjv1ejV+ijP/6pTi9O1Tvoa7ZiirVywW0yoqcw4XIHvSh0n4ku2tipQxwGGz7X2F3upAEwMA7tXmhyMtU0ArBz8L2vmyMnUlxCFp1bA7V1EWxA1sSqua2Cwny7NGjkcwIybO7EtTQHnTygaFZwHwy2MVuI8zcVNZEfeTdhNn00HVJpPbMOAZVMcHg2HNHxABCG+xp0KgAh1KuYHvKZWct8ZsABmzf3aTqd6t3VldcZYPBhd4OvQfSPBphiwVEfuGcmKhjUvmhqAgQja5ArSsg8F261JTsVKj6rNAyLfGD4/YYRjc0OTLeKXXANjZO92u6CFKuFynpXnVpH87dTTV/eavTVGzWuVhos62qvpPZa6m7Iy4IGOXSoPTvy9XahaWuj9WFDracdtZ/31TppqDGkwFmr3t6r2WtoyWQSKp2fU8wDCF0nRLmmdqPjplOnXmqHS9tsrfl6rSV7mjMN0dLSPccxbm/6ZbcMVoSNqzYbLSYTjSYrvR3V9OPlSj++W2i26Wmyamg0mRoAHh2W+vD9cz1/cmLHN7Q17y6vVG1MyNR629B0vta767EnQQCYYk9emHQ0aOv50yf6yU9+Yv0Oh/QXv/1ao9uJAVoPatig7zXGYliuOOiZuNc1GPbU73V8Ll/fTvTdd6/tfBkGZvHMMl04OzzQ45MjvXdxpoOyqWp8o6K2U8cOgACIoMuneVE0VDxBp5kS3f6GHaOT/srTpNDGBlsmohQMTu72UVeld7UBdUI+J8JYJqaDQd0Kh+FM8/qngLDNAQmrx47jOB8nplJiPuBsSdFoO3w8BzDCISjdGque1vOavvrtd/r0N7/TP/zqH3RyPND7Hz3Wn/zpH+i9jx5reMoeNdX1zbXa/YGjeRppSoiREu5agEwKKU4uXq5tkGNv9lrN175f0/HUJi/T25FmxLJM51pD4UVrCztpC6OnFbEAZek10OI526CpjilX6Iejecr1dcYxtDQKttR8DKrnPSXeZmqpKYYelfvO/pHPDyQq63plU7oMJjMg5J7d/Ur3KNc4/G4a/XqjBeY25F3WWup022q3cZDkvjAZpLlO8yMmhLw/9llTZl1M8mcAIdrJ0BJmYOomhPWEmISF3i3/8vvwWRasnQDEDzSECTKGGU2q0lKjPX8Gn+aeNmcH3OyIz16GJpJrC00/tJThNB2yA6JsDAytTQ89+crujOYlabzY6IpsuA0+ES0Njo9VUlu10SAutapwBE7AjeDxNOl1pBbxFOjB+QzbbbiC1mrWfDG1n4xHahYNFW3kDNRkHTd+OCeX85kBIeveDSzO+BaGRTEJY4DD9UayhPYPidXO2ttSuwZ6wJJCWK1yoKLsmYbY7B+pMTxRo0Af2VExGEhlV5t6S7eLtW5mS93OFo7muB5NdHl9o8urW63eXGkzHqveqDQ8bOvsfKBen31HWk7Gaizn6u1WOtVWJ7tKjdlIrc3C+2ZEU8UkhPuVm/oRBRUNKT/XCRTa2M2swQcTwgQIg+2U7punvWmCyJPiuIx/CgjDsT0dgXeDirsBUGqc5za/mwRpcp0dSd03SNEZdlGuW02hiqZkp2sd4Q+zmV7M5nqz3mjd62vT7WnT7orAkSXvKU3qixTd52i/5NBMkznYbFH3cE1w17VBVbOp06MD72V4oGCIuVxOtVhMtXSeerRSgkkQRk+dTk/tdtfuupw1N7c3ITchYx2HUWddROSZ/Sx+DxBGbVj7d//jv9hvVjjjNR2+GUJguPoBAqN8jklHBla8WeeG4Gx1RwlNGsI7p9HI20vcjrtFEcskutGACgpSwhwRO++18sg8KJYtNbYt7atwVlS/NJBCjG/gQqlcZzpYd8cE1xwKaowvoLshEAcMrple5I2QQtPUzjxOzjTOtGjjGt8BQgO9xINmOmjKKPt67ki4kEqYxMGWoSU0mErURCrODAg61P6+AAAgAElEQVRtVsGnxOJ/s9asWunFaKbRdqfB6bEOH5/q5Om5tvuldrulmrWNSroLRVvj0ULXV1MXL1RUx82OOnQWsfcGjPBg4aCIlrFbGpjywM1GY9O9mBCwqeBa120TkErnoq69+ek4VUHloBDh/sdBHtOQZLUW6s07zWjQabNOJLnEPnBbNH99F4UtDorOWuN3z+eDAxrW1AkQQm8jCDQX13cdvTyt4x7lnxdUT//ZRgb3NvI5IiXqfDo8EQCaC5k7MbKBU7LNvr/td0DwISgMetL9L9f7BigYPsS0iQ4Pf8eDh8NauGRGJ8j28Mlu2hNCJtQhswlA6ADtdH2gUaSwba7vdl9qs4XTX8WLcFnTH2IzQEvi0GCKu2QNbmDCM5Qc57ifHId2vyMThw04Ry2kyBDuB6XoggMISuBwqO7JkY7fe6LTD57q27ev9Mm3X+r/+tu/UVXf6emHz/X0/ec6fXSibWOhXW0l4Qa3W7mjHJ1Z1liRNqBo+uBy1y5DQ8n7ZC9h0/VBnTqGd5t9LmZ4rhKlDQ2YTQryM506fdF8uY8kgaLEcx7UTKST4fJFIcUG6Tw3TwhDZ2k2TqJNcN1N/06GM6HTyY5lMRvJ64z3YV1woulG+HQ4qTGNiQMJSkgEYPM5cKljChiRGGFgw4HEHhzW0AjFmVzNdXNzEy6HvG8fJrTTssVpTV2ypMj9clc8JoN3zr2e+sfLEC79DK4Vbs/+fA+yUmlm+GBk74J3xNcBHAADTFbZfzkNMCrAEGzfUmtXqtgUmvxwo+mLa02/uVQ53ugQV9FaW30c7+ygF8HUFPtoxFbtmtaDujZHLdVOm6qfQZ+Xmn3quK2KNiG8DZuIAbDJp2OKQ6FmUEjDsIY6m4DhhsjS3axpBgR9zc8eealNnj8MArYaDjvqMv1A9+Komp2WM2IhKl1O6nrxeqZvX46l9qnWats9EP0GVNHT464NIVpYkO8AbpUWS/Ly9hrPVpoQeL0IPSeQotBGh52WPnz2WM+fPtbjx4/1/Q8/6tvvvtf3374SRm7QfezUO+hGVM16qflimiYHTesIMUWiQTKeIBm4VVF2TBeFAQINtNvp6LDX0VG/pyfHh+rWpeXNpT9fj8Bu7+e/DwoybZA9MZIW2MtYg6zRaMkF98er904q4h66O/dxilNVRAMr1wcx4gqX0TAvyqAwPwf597wv8jShdWT9kt28YX04eiDprHkvBoRMbNkPmXAXplvZer1qaTnd68VXr51B+Pd/+/c243n+/JH+/C//RB/8wXsanB6Y5jufTZ2tx77o/DyayTt0NXzfuvVVi+VGs/la8/Hcr/VspSU5YeOFFrOFqZ7rxcw0QMIVa0zDtjvn4MKig4rcbrXseFxyPvt5ic/n4jKdSaGJC0DO/sLLtZL3urDl997i6Qn6vWRb3ySnr+XC0ecHUz7OjkalTTMoo94/03Tw90xwfPHzfU2/e2/aaDZdyXLkXV1dDE16mNKxj9GsROsW+ZJNqGfOZAYQprgOAOEuNMh5umJanl0afx8QbkxFznrB5EtgtUryn7hLMovPwF4c+20GhXlNZkZG/NksC9aJz1FqV+qXwk0DMtw4I1mz/JuITgHth9W3tW7J3wAtF/v3vl5oUdU0XeysMwQUwpxBN93skouKh+nangwYH7X3hMPD1IFOG3mJ5Pvh12AjL7tqhybXoA+/C/Ao0jXHmhQ6PDjw51iTP2zAxDWJMHfHgaX7t8MqHItw9mv0bWWpPdrgoovTkurEB7R6qre6ajAl5Qwuetq1D5I/QF1Vre7PNF6udTmZ62o803i+0mSx0oT9bDq3s7PGUzXWK1MXzy4O9Oy9Mw0P2mYDjS7fqLq9Vms+0nltp0cwMzZLtXcLNdJwx14Pqb5yfFumpqfPR/PWa8ZFVbAHvYe4VgcbwCJMwwnD+PsJof87axENobWAD6eHMSHkV7DWcnxZFj4lbe3v1ZS/bz6TStw7czk3ru303tS21dR4t9flutKr5VJv15Vu603NGi0tWqUW0EaJpcO8LTFtzMowQM64KGGr9Gc33fJUvdXUo7NjXZwdeey0rpaazSaazcaaz6f3edowF914K9Tr9g0K8SBYrtEQ3oaGEMoojKQECN0YTGZiuYZ0bbhaAQj/yi6jFCO9Xi+sgjF/sdNUaLyiC5M6hgjxgf8AQlNN44CIiVGaFSUNS+SVhBj7fpIYN8kUrTRdo3vLgQ0opCMSdI5S9V3pbB0sxbb9UtPVQuPJyM5vjN97PHBYMTu7Jyzl54zaCfEdDsNK39OvGMcGoA0qQ9Aq3MNINyk+ZxyASceWzJBsXmx3MqInmKrRdU8gyFO/uAa8dwAu1a650w5TReNDBFZoEunKLzdrTdZLjdcL/TBe6Ro7+F5P7cOBOkcDrdczVdVMDbrMraYGnZ6LsGrN94CKWeiMXCQoS8uVO5M53N3aiyKN63c7LaZTa4AYdWAdT9eqi2YMo40m5gJoGwCEAV6ySxmAMOrrrfb1cDJ8+Mu5dxkQpicnmkEp5NtuRlDbyMvjgY97wP9MfzP9FzAYAMkiZe6Hf2hiFuc4i+QCmqkmAQRjSuHSBEC1ClCbg6hNdbVGKrrN4RiZNoeUiROH5T11JTau5HyXloMz1h8ARnPMEZ0DxJl2ULAS+EqAMZbPZekDm5/pqauvGzo3pj/hdMqLJpM/r+MtAygDDLx5peke13izI3C3ZjA4ZwqMKYHd9oKQiYbwDgwyWUhOWnSy2BjaBD9DXcRJjsKa6RgHJmvcRoOYNOzt/lsBcAm373bVplA9O9bp+8909sFzvbh8rX/86nP9b//h32u8murw4lgf/sFHevrBE3UPkWTQYV6qquaqtovQz9o4BcVD6gjWEvWBjDNXPNsUSUGOUQpofxA+HPSSuP6hoQFIsycl4OdmRTxnKdk96a8ShTRFUDD96GDQZCv0Mu7ZGvoGBixBF4HCblIRQDMZNhg8V2HUQFMhawxiOSZ6rye8oYnl+rpocjcuqJ10ctlszWog1ocpXb4vHOgGw/eA8L4Zs3PoNDEyfC9A4nKJEQFh2AH2edkDAME6DnN2T7Y00A0zqCYGdi5QwuHU3dnwuImmAIUQxQafjwMj7X356yhgoI/SPCKKZG09aMP0vd0G+mZdtVlNo6/fafbiWusfR+oupZNaWyedoQ6IESAJsFpruVhH3E67UIED6GlXu+OWqv5W616lenejRmendruubhvNIdO3rWlMi420SroeT3JqLfxuTPViwhG5bjhB1+06Zx0RBjLkbm4Wnlof4tpZ4MAXVPyCtY+r42Kn60lNX7240e++eafO0VPtW31d345N8Xr/+anD38mU4l41m4VNWkaTjS5v5np3M9ZksUxxSkwupV5zr4vDgf7iT36mR+dnpvb8+jcf65Pffqabd1Nrgy8uzq0P7PbaPuyns4lpaOxV0In87CZjjMV8rfFkqeHBoQ4J0T46Vr/fd3OPM6JbNHXS7ajYbbW8ubKLdL+Ns1xu4oVbZua8cIDZYA3NL00WOwdGbE2AlUzPCxpp5oMEZTR0aVGwZlZDoioDfDIY9JQ/Z7Gmn343McjfF1YDVMK9sDIADNIAtgOpfy5hgOGCvt235MCkemlr/Ha3qWpR02K80dsfRvr806/0q//4K59tFxen+hd//Zf6yc/+QIOT45ju0whybAZmNLAG2ADrtmGHLTCaznV9M9bl1Y2u31zp+s2N5rdT2/yjM92wzqzJxF12p3YjtEFMYolTKWn6NcmFJHgcfWph6YT3FOqDFIHjjNWk4YshVbByAqigIU2AkBrJZ2domsw0IXcPRgdAIJnvmP5P/VQGeIhy68G5dlcMpyiNNJXzhIH6ZbN16P1yQeEp9ftd9QcdN2RgfWwAhDnDFbqu98mIdHB+o40BcXGG+hYTnzyJeQgI0cwBCHM+r30JsoY7NQQtI0jTn8hVY1/OoDB8DjxBd/0WNVweWuSfHc1nmlot679gauDFkOMv3PRIE9u7aMgcY+BsSBheuGTS1ik1xbGRKSr3oFlTs4MTJx4dGHsR6l25EYMMB0dfJjqcZ5zNdvhFbx3Bfo4WCfkANTBrkfqUM6PliLAM8O0ICZuMM8UjnWzOiJ51qHrZt9MwZjCNDoaEXdXKrqNb6uXA/51akQYa8vG1c76JI6g0g/I+XehyPNHbm5HejSa6xuCIjMuKBgNU/dCEltVGbe08FXz89FQf/eFTHR2hpZbevnyhyeuX2ly+Mhh8VjZ0XtTU3y9Vm79zyHvOjeYuuSHJyyHwAXjzhNCU5Mz8SpTRbC4XsrIE/O/owwkw0jRfJR3i/wcgvBsAZIOiNF3MDamYxsf6jaFhBoyJJubpZkib4tkrfMCudjuRSjlTTVebrS43G70CXG92uiWCguxvIlzsRYCk7X5qHmsWqmj2IGAfThE/sLySu+mTR6d6/PjM5zlNBpqFnBGz6dT1BDVMhYQNpmSjVKfNhDDODAZno9HIDBvqb2cyUgdm1/MazXIkBJGvyjm4IqD+f/8ffulgev4jB0zuJprmgH4rP3CJQsphgB6BTcAygwSGYhfK5MHQEJoymgq6TCkNd8UwlnFMix0DUk4OgVe2fOegbmi7IR+p1Gon3WzWquyehwNTR31CPqHmbDb+3aP5/d45K2jz0ECFqDroitFByBrIBxPC5MIVxjP3wmMmJjZrShb894AwhX2mXJcooGICBQvQ4l5rtcIGl80p4nljUsX3g9LEdHBSLfVuudcYRyionxzg3VLL1Uzr1VS17crd7B5j/jpi7lLNoqtuq9AJkQEsCCzIU3SCQ+/ZLlm8ztyrqVos7G62XVVqN1rqtQp10Bg6VJRCncOWQjYE5w+51xSzNiVpro2G01meeMKJsJfBYNgwpX9DoDbFWqKRmBIQwNuUYzp2Bk3JetwWosmgOAFCFwQGcQ/oAH6oM1HwHhCaJpimnDHZjriJoAcH+MymnDmnxvrClHuUgW6mPgd158FUMGdWxVDLB5/pobV6AAsMjUx1rPvaegKNRhTqmkNy7yeh3lg8tYzJVOZFZtdS70e+jjEBXW7kjXpZ3VNGcfemk8tmxgYbxgNMoiM8GFAy32AdzybR8QPP+0ZzZgMBQOP/y9mbNkmSXVdixz083D089si91q5e0I0GwZnhkLIRNSS/6AeM9FGSjX6mJGoxSRyOSADcQIIAeqs9qyrX2H2LCJedc9+LzO6BZCY1LKy6C7lEuD9/7957NukOQmUa8r+LTY12NkTSnyDuMqSXZjJ9jB6cYvLoDK+vLvBP336F/+l//19wtbhFNuzi5MEZzh4f4+HHffQGbBLYrK7FcVcT12rJxMLoajzT2BBuRVFTYDG1pi6/S/ESLCaodXWNuYLcHU3dAuAZkcHCkwe6H1I5F02ngeXXmKuomSpIHE6dUmxFNg9eorlCCTWkcCWyc4qVplCHgAVQswGz2Bwr4kxnaJNImS6xYBEdhJRTK+iidupCcS3wW/QeFrUO6aRujBQxo7QYcmuDCStwrBi375HbmSt+qF2T1sK7qpIJ4UJCWOTwmSE9irlhRH2cuMcZh7D4Mxou15j2XaeloZaQTAflRTlqDinYXEt6eW2qn+CGiYrzugpRzjYor0vFS6zf3KA1q5HVAYZBG704RaJQeUZh2EAoodnKqIvOyQCtcYqq26CMS5TtXIH17YQmC2xmUg3CyNAvGSxdk2IfSL9BWhT1MtS6sBFbrnLLkqR+urbgemqgmPVlGWprBE2F8bCHhG67m0oFe4f0nKiFsmzw4arAt6+u8fWLC4TdI2yCTDrBo6MRvvziGcp8ivXiViH1pBweHZ8pAujt+Q1uGRTvcgH586nfOx6meHx8gJ9+8ZmGcOvlGn//y1/hq6++w7YKpfs4PJqgPyDa15ZrHCe/eb7SvpWmKXq9vlBArmXqNOkemHRSZN0eRpOJBk9stDkcpQ6vx6ETxxplgSyK0E1iIRjUDdsgyp17e9aPxcAYaZiIiY+Y8uwPR/Bx8op9i6iH2eu8PAXfTKP4s4gEGwokhdx+nOabBF8zaK1rbdmzQe2gMlaFJt93T7bJMU3mdqQHh6nWL5uLdthFuEkwvy7wza+/w1//h7/SpLvf7eBP/u0f44svv8Dg4EDDKS5wRlfR6Xa7rpDPSf9c4ub6FtekyN3MMGOsx2Itgxg6dLR4NjOSRai4ca3IOCANnU04EfosJgpEwyY2c3x5ii1poKR6u3PPnQuUSvh6w5pB20c4wDbtPNkr3qvBokA4WJXeilpg7jv8Prqjii7Of2/Qir3rqzu7HIviTpPnZBZOcuAbQjo9LpclOHQoii16/a5Qa2rFOKgnQrin2kkzzI9kjCG9XENo8pA7+38+j56RxXOYDSGHtnq/dweyDc2kFXaOoE4eIO8CDQgsl9WbA/oC3QA+j37bfumRTHPavNN+O28SFfee+mwlI/dzJ9nQWWENLhHjsJUgSpjTx3OY+sKV2F0s9OjOHaVkltQyPUpD82YgvZuawp1jXLEZJR1Un7G2/Dfu9dSCMyKtqGzvYnPPjFnuwTSPS7Kuzm86gnJQx3uddjqifzbpGEFsDSHFfIyN4DC3DmNs+KIJHSKsi1qsBcYZEe0st2050C/XRATnuJkvcLtYYl3WKDaswXkmtYUo6rklir6p0G6oCQxw9uAAn3z6GCdnh+j1Elycv8bNm5eYvX6OSVPhLAYe9TuYhCWi5Ts6Pbrm12QHqoPd2WUMAxuW6tynVt3VduwbNEBxbuP7hpDeEhoI2DPgEULGtUiW4obhGuC7gZYaL2fWd3//2TeELobJZ2rKDd7VHB4Ik6abMwIyjkTVDnQdK+6aURtlO8YyCPF2tcZ5Xuq1CCOs2zG2cSI0tlTjZoZPkoqwQ+Kg1jWAlvfKJtyi8Xh+P3hwqJeXGfHvuWZoNnd9fYPFnLESlLR0kHUGcgrn56AsjM8ZHcrZE6jukJ+BZXbYcNjYZXtJi8zjagR//u/+tfJlWaD0aasr44Sd9HdsCJXd5hBC3yCqIaQY2wVtC/3Th6QZi6k8fUC97RluaiUqg5mEcNFxIkC6A01EJCRNWhLFFnWDvAiRl3zDmfII3y1mslbvdVOcjHsYcgy7XsjVKCpzTUkJzZcbem3Rqc7CW+mWJ2tZlzdi2gZnWyxo07tYOUqsFpqp5+Wgd68hVLYM3ZtEN9k7lcicwdvvqrBiNiEpZCyC1BAaksMFzCKyBCkIRDMrLLYh6CnFB3sXRconLKs1qmqNplprmk3zgzYdVdsdRDGD7tsYUR/DySH1gbzIjCSgpT6RHsVg2AIgckYx/K6s0CEKzI0lJR2EtBN+p9F9rEHipuCKdyLAvG4sMNrK3LCDQHfZU9bsWhoeYVRgrzskTZQibaOR2GbvNWOicBCtkZ7uzshAExPHpRZq6Nw6fQipxcBZQ2h8Gfd7pRurNEVRA6tmJJQ2jg+xKJM6Cz0d0xX9+w7Xpqn74YabrnpPJCt+7JNbvITTMCIwZ6eCtGTbwLKss8871MHQ7EyUrPAzH/LMWtxiCrQ5eN2qn1I5fSQnlau6Rk5+uhoYbgiO0sKGkEgWJz3cZGUBbQU8zVBWLGYi5o+llt8nmluFktQ0XkgimFFLGYM85PK6Qm9yhuHhQ4XQx72uhiq9wwn6R4d4c3mBf/7ua/yvf/F/4HY5RXfQQ9bvYXzYx6dfHmJ0kKhR2zAYfUu0xChDUURXTHve1BAyC4zmM3IP3Gnfob7E6wnqirwlTxHlM2zrQFx5HRAsKIwa5NFkTnvt1dhUlllKLH4RSO/F5oZFm2lVqcUweiinoBrWOpMeC4O3GAqv0eMzbI2bof5+0OPpRnzOhFIr4N4KNiEkPhTXOfF5OosmdLKGd1NJR1O1yeQ9Openrqtxs+XnJ+/+MNRkb0PLeq79WocIPzupdIpLkKbFqOyeGsKfRDSm1NDEIROOlqX9yhnm0N1Rs3m5oxrt1IYkLYRJlxM31Ns2qvkGxXWJ2YsLFO9nSIoGSd0goXaa65v3gI0yrZHaLXRHXfQPekgOO0C/pYzAOiqxiUpRidkMJhH1Nx1006EQSRopkdq0qhsURHJbLHzaWBakOBVYMKNQh14LcRXJaIwCfFJpKc3bVmvwZDk9PkCWUh/GjNfITe9ZwDW4vl6rGfzNt+dokgk21EUWJY6OxvjRj55gPb/BcnqN5bJAFKUYj45wcbXA+btbLDmFpf4i4toL0U9bOJv08OTkAJ999ETOlB/eX+DXv/0Wr998QNruyxluOOqpGWTTWrIw3HAfIZJNBDKT8ygbR6KJ1KbFcooL0IrbGI7H2jaWy5nyHYlSpQHUEJKiS/SKTW+1obs0nzmjJRo1UWWS8g3FqtCg1TlKOsqhzmxXPtxHnKwXdPuhI//Yzsh/bGB7P3vW//tdQ3FnTOe3PsoZ+P1EBhXjxP8SNdocLi3ogYgJC2R7rYpaBXo/O0DWHqBcbPHym1f4m7/6ORa3N9oH//jf/Gf47LPP0CXyQkRGLCJm/OUoF2ssb2aYXt7g+uoKNze30oxyL6fBUxJSaxqjwyl6SEEUCznL6uXQJaWLa8KhAq8zz3eahvGMY8HvPRf4fWRT2RbPs8j3ULwn5obp9J1EOnbc19wZJqdZVg728Fu2obEQjKZLQ5LYReVw6AlEbTv77G44E5X92eXOTrcfeYdQ7pJsVhh9woaQr6zfRa/PQYVrCLe09bUi28dHiaTuB8DuZxrKcl/LxXrC6OY8A7x5mo+HsumUoTJeUkKjESvo3QCLCGREOI7XzmUTi1JoRoGO8GC/V8Yi9vuVEbmxIZ7PjdU5QnmFew54T1hzEPxgIc7hIV05uWZptNOK6L7dk7M9UZ7pYoGcQ7lgp+B6vuStYX74YqCQ4r11zxUbYN5DOo/yYwlBLfn1NCohra/G2u0d8gVotaVRo/Hs8PAI2XBsxjg0eYtjdHt9pN0htvEQTTuTGy6HKFUTIuc93DJrMEBeb7Gutpgt1pgtVpiz6StYP7CmLrEqc8yWzDPN9fvF9goZgZQIaeI1IEIpKiIRXdRotbY4OZngk08e49GTM0wmA0yvLnD99hWuXnyDrFriIKzxcJjhMCyRLd4gqPK9MyrPIjWEMkkk3d9o557iS5aN1x7v9ctcN6rh+F5sSi8zQrfbWF0XoJGm8vsNodWIjmrs1qnfg3iem+fF1jI16S7snYHdYF9fsze/sgxBSVDozQFgla/EriIFHVkXVTvG+3WBN8scLxYr3DTAnNTSJEVFGqmWpI/dMMYU153Rxn2qA6UsufYP7jEPHh3gwcMDq3+YNhDT14Aobo135x9wfTOVO3AcU2s+Rp7T2bRGTKBH8jruxz4v0vkfaEhkAxmvKucztyNgw2inP/93/6qh3iuNU/QpNHVRE3TDIdoiAxl3gJjzGBmZZoW/Y46gGxLtDwWfifK92Ak/+WZdwQ/MwGi64gR68KRjYfGQpiiDlnJgZmtgUURoJUMUuxYulnOJ7M9OJjgedtCPttjcXmA7u8ZufosuJ7M0qKGehlRIrjhOPUSvc1bQDnkRRGyrZU/pUy6Ph4UdcsNpJYW7WoKuO2RDKEH6vbwloi17a2DfEDoqjTSE3NzZnKopCFGHUFNYqnkjUhPLyaphBpOMSioVemwIm7o0a/mA0K45TrLozagVYqHFqZYmmDtNqVns17wndKUiQsKASwVLN8gYfkqqlDQIZn5irnKOn6/i09nkO069Cq02O2ELpddj7O2s3RTGwoeN522Ux510g6Rz6dorC8hc0iSQZkPoTGRs3sCfzYOOVA+LaJCxjbO321N+7yFndjDxc/P5YcPPYFZHC3a0TCGDlmrvGlVDgXW4OVMcO3zsc/0nVBu/qO81hEbdMF44P1OeFyoi+P28rqRdc/PgZsPig38mqVkwm5zeR7E4U5R9uK633LYICwWFbyGaNJs1ZubV1GkwhNXlfHEjkzW5kEIzlWHzo+aPFGenIRQKRRSwtoawJIoYBahbHE40yHek5FUYnz7G4cOPcXhygrTf12FDKnMy6OPl+Vv89rtv8fO/+1vlKhIdJGLFBu/JpyOMDkmV5WUw711+Df9RI+ycRJvQNYQxD3tm3W2lpZNgXvQRC3E2B1E7PPa5W07bGrWN2ubdGPU7hOA6G3tq9FywPTdSOvzxGeQmqQNEelITcAopE3XHrWs3TSRNh3RShTPzaju3UOlZNFEmkmIOnSFROn5G30yycaed/P5gcVoqhzLa2rHBhOzaSTclxUrcVW+ycFc0y3nXRW94R9b93sWfkdfYFKRk0jSHlOU2uh3SlNpaJTRT4H4hB2kerCrbd1gzb1LPvlHeXTqMjXX26CBdE5n/t1FjSPdWPp9RxgzCAVrxAK1dgrCKkL+fYXu7RsLDOc9RrhbSbwuR3rKwbCPpROgNU2TDGE22Rd2usMYaYULpS6gw5n6aIBGbIpWgkHqu2SrHzWxpDoCk7lGlR3ozWSau9OU6k/vphkUM/5LaqwIbGj/UuYr2L370MSbjPtAQhbahA9cYi9I63+E337zB3/7qOyAeA3Ff97bDDMFejG25xrYu0CY6VQdYrTeYz0vlPZE+ZNFDDJduoZ9Fcvs8HmQ4ORgr8ufi/RUurqZYrAoMeodyk6Uekfp5Ou+qmU/bcsXtd/tCB6nXolkA6fHUIqUcFrL5b3boDvoqdBfLmYzHSIUlbS3mdJn3S/eM42PW0s6lVvuBDTA0GNAAwwLUiQ7yDNS2KAaPfZVNs13pcE8jbrz2Ox2XMYAceu8C6u+YDt4V0g/dPI3VaebckHbfEKq4Z6QHCW+8PmacQPpe3cQy8bld1PhwnWMyPMYgG2NXNLg6v8B3v/kKV+/folhO8eXnn+Hk6FDnwnK+wux2jnydo6QOcMVQ+DWqZa5BomKBZEBi6D1zKjXIpcMtP6mkDVwvpFqxqDUUnmihjHnMR+7OfZXDGB1Vt7EAACAASURBVEfT4t6rYnSPSBnF3AbuRkdXzA3vh2QbbqDpTB+Ya0dtG5tCyROkWSdzxwXTa6hGEy3TD981hO68c2ecDFuc3MLejLXrvP1lsVNByZDsTreDrMtmiG9kg5qGYc65VHW7s+33570hOw7R9C2pMxzyOiw1X75Z806h7jjUENkV5MaWcNQ9zR2Yl9uxnFg7SkR1ltOtak1XvfiP7SlpthTtmnrUVYW13WPVBs7chwwpTzelpIANG+n6bIAZ1RIlDCYPpenmGcqzLWaEiwLL3WDXOQOTfq2kYsVIMQLIzPA0mmNkikAU/v4EJcGALVS3ceglF/Eda8MWHn70KY4ePEbaH4k9xrqQ2uEo7aIKOyiZnUonarIkygpzolI5GROV9Mx8sRlkfASzS0s2C8U+uVDnmJp1h3rxc6um4uyvdvrFHYcMpDDyOtc4mAzw9PEZnn38FKenx8pXXN5c4OrNc4TLayTVApM0xKRZYbR8g5b2TCdZkJeGSQ+4lwkV15owqQzPQRv8UCZjAxXJu2R6R1dhdSYGsjg/E6+V/aHLqDV+9xtCi5bwyJ+aSGde6F27GV2hppLv0zEpOGS2hrXWcJMAhqH7jc5CuYnzGc8y7JIU012Dd3mNl4sV3tdbXLEGjlMUURtr6gnd4Nicuc0hmp+KZ5ABMxz6mPldv9fBg0djnDwcohbTjGeEDXB5496/v8LV1VQDyjCkDGzoGsINEpqE6X060z5HLdcgnINLF9XGD8DrrzicaouGw4r/+b/6g4YRD6SWkTJqVCXS4HJNrFRECFmhWN8CjzkFUbgnBdn3GkLpedx0ylufCyZ1Tocs0LablSbPnbQnrjYLLzYxhMZbvT6qKMZsE2BWRlhtUqSDE7Q6Q2zYxLQ5PQbCcoqgmKK1vEa7WCApV+iEnIo2iBJmozHAm4diKM2fbx5sku+QJWcfz5sgzEt6CmtcRf0kHOyD59UQEvgMZABqDmX84E4foUk4g5EZ6k2XNPai7hBwuiFO4hS63rIgZxZlNGng9aTuMMr62HFC5CITFOxV52iImBC2Z6ZMK6ExnjZMZtow40aBnqJc7JBz0kXKjRaf5f5VRaUHkbSlbgBdp72WQbWBWQhYc+z+2SNVbvJLJx0vprNuyo3m7IDhQiNqJhRWge8WMeGjGPzBo+aFjph8OQc86rs0USVdhg+gC/42S23Tnu6dN90hpnQq/j5N3ehgSUGUTVv8JmL5R1JsmxSZD7trUsxsxtxF/We+77zmSSi+f/OUG//FpFVoxs4mPCdCyIeyZXlCDmXns8PwWa6vTieRGxhztuxnufvuti3P65bLlZk7Gttv12BdrlFoyk/rc3u5gAkNZbxQ2xBC57ZKzjrd81yelTB7bkDbrdxtuZWVYSMn3hxbNYTM7eyfPMTB42d48tEz9Edj0WQC5iqlKb579RLfPH+B337ztULJv/jyx8pTmy9v0J8A3UELWbdtw9yIKKXRwNQ4O6YSi4swIi1QfpEIdxtNT3lAe4RQDdy+IfQh7tQdmMtnO+ZJX2vK752PNYHmliqtnEPDeP+phXZZcdrMnSZYkQkuk0dLR/mQLK54X8ko2MqdqypzHXps9C3QmEZBtr5VBImqxYbQUT+Vs7m1zE9yOdxU3aOCaiBJz3SFkShOmmw6OrajXTtO1t6UQcXK1q6VGX7x99AdsEazZlO40fXgvsrnqpu6hpB6bDaDNLpIEulbpSVt7bBs1dJTUV/A55l7E/d1Ppu0OddGw4OQZ4Csz0m9LFAT/WWuVdJDKx0iSwbotgfYTUsEqxoJBxf5CqvlVNEWRAfXK9J0eck3SLoh0n6IVneHJtlg06rQTgJ00gjDJBWDIappvNXGapdivqRunHmMayyYM1h4cxGaDRhCYhNkExz7bKWABVmdoyppALLUIfnll5/h8GCovUaZbsyH6qRoE30oN/j6+Tn+/tcvsaza2IQpsv7ADFeaEnXB4Vytc6sqgeurlWh2pGXR3CFKY8WwMHj6YJwhbiokRA1o8rIqcHszR0GtSxOh1xsLASSllWcaDRrSNEK3k2LQ75mNeJrRbtVYENvADEtCMmdyuQTHWaJ4p6Jcqy1mlMYoS5Hx/ZJmvOWgcIuAmgM31DVmjF0nw/+cqYHT/MvMwbMAna2MNYT29aJpe62Vj0hw+7Q5AJsPgGNvm25/78jswtYdG+KOjkUNIQ+zCA1phdRoc6jFWoNrj5QqPTdtUd6KDQ22gOkywNWMdPlUBnQ5TV9mCxSzKaaX51hOL3B6NNazUBcFVssVVrOV9ILK/qOmh0HMNcPWaX5Cmq6Z1SQ0QuFAio3Phg1pgxaj3GhK5YdNLvbC6yuN0u4cROUfYHpeNi4Ws2T1gJmH+RxeoubWnLDO0jkn1NB810wibZRVIl5sCsW4qThEYoVrrussmPn+iTT7vcO4TT4v0g09+bM8w8ad8awNWB9xyFEwnJ0NIV1GO7H2aeZDV5vcuUGT9mnosJhkjiJqc2Qfd+HYIA4ltQxB4w95nZYdCI527FFo19D5otwQQ6P0h3GmZ91LTKwmNlmSj0VTk+oyL8XoYINZmVkJr7kx5NlguCaaaO2e9nzPR8Ll5pIhx6Wq60pzJkbCOGkN16h03XSGdWwzrgNqQIm6k75rkVLcq1yWbZiIFcfinQYgQRCjQBt5Ewv9Y5A7CatE+VYb4OTJMwyPHsgJlM3fqt7IPZKREWXQxrreihkxXa5wSxRwXejFBpF7Ul7UQiClaxcCZO6kqtFF9TCE1VyICVZEQonUDNJAR5FXLZ3l1JE2uxrDQQenRwf46KMnePDgTJ4IHJStbi6wmX9As7xCvCswqKc4zd8hKtcCLGh4KKdVOnbTBM85rcukxSHKrBe8RosxXfuz3Tmg76VsMuqzgaqnO/7uhtBpAn10yb2GUEw9MWWchwHPddaR9xpC0ik9QMEaQg0hWVVOwyifLgeAaN9qt1HGCW52Ad4WFd6sS5wXJVZBhHXUxor0fbeHynVZXhQO/FCdYM8q68Vut4PjownOHg9xeNrFilIC7vuML2nHSNJUmt/pdIXLi1uUFfdIOvrbYDpmlKplCO0TA8wN34bPEltxT3Xvh6ysTbHFLt8yduIPG2busCEkQsiLwOl7Xqz1QPIi+M2bTl2itCQW7EkvNZ81eL/r1shViNs9+1iXX9jsVkIHutlQlNN8XarwpLtYPB6jTrqY79pYIkMRDjA4eoLJ2VMcP/kIq+UMF2+f4/U3/4DFu+cYNGsctHY4YlDmtkC7KdFqUxNFKD5HjDbSIHU6BrPBN767FVWCn3loOvqBNGfcNLQxN9iEAWoW0r4hZFFTB9IVEJWzzYC2xez52RBuLHRebkRudsWDwWSS2uWtYWQALx3VCFHkoqEkvaGCUHNt9Czs6V5WSu9CJJBarKTdsaKCU0tOFazS16YnTRQbKmolkkSaMDoNlesSSRRjMhihy6aZy1LcTbq82uf09vnWAPkO3/4U+cS5wNmExRcVd1RRC/20LD5u5LKzF0XXzDJYpMn8xG083BAovlegujMX4ZiSBYCRjozH7ad/PpvP6KlmVCBkx01NyUGn25sP7aVGUaY1fPBdgKvZZrOxtekrN3iVQ3fCSPc7Pf3ZA+Pfd6fSdIWaBjXBW2sI81KbKumZg0Ff657T97Kklm6LbsYolAi5rK2NoitRu4uIMPiegwsbPCi3T7RFUkDWqLYcHbDJt9wkM0BxFs28GprYWgYh143uUUi4zk3JvPqC9BJm0AUURG+xwgZ5Yy+ihunREQYPH+OLH/8eJodHWJeVMrmIYH/97bd4/vIV3l9c4OlHT/Enf/Jv8fr1a7x+8wJFfYko2WAw6iLJWmhTW8F76XL8TJfGwccOYZsNIe8gEcKN2bMzU41fS4SbDaHT0MiSnbRYoT++IWQDU2O9XruYFKMAcYMzVMEyEEVNIbome3Sb7PvYDcUrOJRX5irUtqXUZ2Ry7+N6Juq7mN1guZiKYs2/JwVXZYjLLNT0WrCAoeaim7KQoTbRFTTCgXn+7o1p7hpCo7nwgDaEcs9/chR9rmdSVKgj5DSRxiT8rNStcAjBa9Bat9GsIQdFFdA00HEZo9RpciIrCiIdKdOODtE62mGe0tgqVxYeCyUWwiOG3Gapvn9XFNhVBaLdVvRDmpc0KLDZ5VhtgTKI0SQ9jAbHOByeol02aNdAwv2yWmOZz7ANuSc1uLkMsJgVyPMpWkmFuLtDdxwhHbTQygKhd3x1SPXk7V1vMC2A92Wkg4+vdb5BnhMhIdWXhTWQxBnidirGihn3VAjYJBLpoTMdLf/LNfLVLVrhFj/+8aeYTIYaHJBSmnYSTCYTZGS85CVevrnEr797h7eXKyzKAKPDQ2ldq3wui3UGiVOrUZaBGkJqOJj3RM1tfzzE4cmBNB8Pzw6wvr3AenqN9YzawzWKNQtFooJ8Rnro9boYMlailyDLOJCl+7NpfhkNwqHFtqbhB+dloe4Dm8x1QZSiYPikg8a53go17w8Oxxh0YqCkyx/NzBo0cYCm5fRVmsS7PdlRsOXmyTPLM/H97FzUIjfMdcj1XbHuCmhJtW3IYXRuNjOWqWm6fcv41BmwNwHh+euMaHT+kubOYUtbDaGIohp4kPFhJnOUfrAhXFchlgWwWG+wyDMs8xHm0xWm13Ncv79AuKlx2M+Qzy+xmr5Hu0WIqJCTrHT01RbtIGUgksK905D5YHw+iBpFaFN7SzSV9DBSnvliIRs1iAdAm74FipLhAIKxW56qxuLUhcS7BlogRmjxUTbQMSdpj0SZyV0ghgSRJg5rVOgqCsjobLaPGHombdvO6J0ENElz1t6iDFK+97YiDMzS2Rg3PHtkyqMNyHSJcuh1DZlkDjwriFztQpTlTsZPzKUlq6XVppEP67O1obRkMInbaI2EnflO86g4MtuHZZrjMoTNadsbDtnZ7dFAaSWFMt9R2LjGWM/4PY+/L6Rerk0GCvdDM6IjGs3PKN2la7b5zJizdiT6G51g91RUDfDckNgzVpwW3FPw+X3UUDK3jQ0QjZaiFil55nlgMhYCCh7xs1rSo6NFnWNdrBB3KE8IDZhgtE3JoVcXcdpFQsOXVqr7sEIHRauL8dExuoMxwjTDst7htqjRPThFmA2x4H8vC1zNV9rbmOfAlF26gd7OZri8neF6OlMzuMpL0UVtf6ShFhtZ5pwm9GJGRHDENR1koXlzHTJCKAvg86FoNccY5FCqDitsA35tLZOvUT/Do0cP8eDhAxwcTESdbqoc5fQd8ptzVIsrZPkVPqovEVdrbKsKOzY+rM/oxMvnjUMVsX/uXOUFBFQ7bEo/LDGTPkWs0O+CpkD6etMQ3m8IfxhMbw2jly95k8O7qIr7DSHp+FwzetZczcrmmLWD6RtrbCq6VBtCyPfJRraXdVRrVEWhWptATNAfYR2nuNwFoo2+nC8x2zaYt1pYZB0xrvj8EpXk6FIDXRevxnOGPRy17weHE3z09BFOH/cxPo5xc3OjyJzr62tRjQfDIYIwwXpd48WLc8ymKyH8aadvsRPMG9+nP9jshcwSScqqylhlym4mB4JmyRts1jWq5QbBX/43f9xwgcsRkHxYyeqMTmJuTqYpNGjX+O0S8sqUgvETFnJLXZ093M5cRpMI9l/68S5qgBo8ox9tWdhQCMvJRJIh5IcZHyPojlFGPTTZGNt0jEXV2GT4do7V9Aqr20ssL14hWN/grBvhJAtxlLaQBRtZfRNN00LnoiAbiIGQNbn9hKpTBNwQt7Z58a1WdaFNhZ+VG742E1kWi1SzR65snzW7de/3LKqatkceXObu5xjr+wHY3u3L8ZjNOsUcHm0cS02U6QFIK+BESbiVg4qk36Eg1212znPFmjoHvVADRcSMTRKdANnEqhl0egNSYHoMsGR8CjtTZxBknHxPmbSN3iY2ZjyhW6t76Ozs3ee177mXQcTfLWcqNqcU+/Mgse91fs6GoDJglcVqQrdTXn/xPe3A4Ken9pIPpdxpnYmHh/9VwJD/ZEG4pPVVihpxYnROe2TZS8qPPdASrrvi2tujWwu8x0INGXWUULXAonj4dewY0e6/PWpph6o5YBJJyotCDzbXDgs9o6OQDl2Zo51CY+mSyIPdWy2YvsqZ+LrG1U1xhLLaq6poKHBnYiPKjwwbfJCqNfT2j4Ku/KK0/p56MU6AOPiI2tKXrhl70uwUM1HyQxAZ6mUYnj3A6OFDnJyeIe50JEbfcZrZ7uD5yzd48+4DbmYznJwe46e//xNcXLzF+4s3WBY32DUF2nGAo9MRDo4HQg6JXnCJykQoiSWI5nvlBFpymqayibvcr4z6yw3YIihYzJj+hJuXAo55X1tsiW3ya4ivRTnoOdzHTphlufYiicS5CXv0wwyt5Ion0yQaqhAd42FNy+bM0eEb5LMp8sXUij8/OHFDLrkqO9tyW6uh1kFJxMjpae362/2QMzP1w0T8nWuZX5Omr3SuxU4Abzx/KzJV1GyoKyBLwApqmolwYlguCuyKWnmsAd232HjUpA3S9ZDFq6OOUENJ+uNkRAtM3AY55muiXCsddiwamIM1GHQx6HVQ5MzUW5pGKmnpmWVxx0a/FbKBb+lZp4PesEd3M95H6MAhysDDqq5DrPMG5xdrUVu22wL9foTRKMZk1MagRxc+oppGu6Moni8OCm+WDd7dbrDkwLCgzo0mPzy8rNhRWH1ADVeKIQeZdCMtCvqAmB8y6f6bUgZd1GRzAntydIBBL1OzSAMINrmjQV8NGClV7y+u8ertBa5nK2luEobFO72LS9aTlo3UOiJ+DPPms0lKSaebKkj+4YMjPHx4LM0hm8gNXYGLGjUDrgPuTSmGoxF6/b4yMun4TFoq3xMHIDIXMOKGGQ2R1ifDI6IlNOcx23yZwTR8VuggTWxhi2GPsRqMVDCDKa1anmeiOpsrqJjJHvNzQ1rTMd9tIRY4b9ooz5ywwsBqA+/Y7fcc946N6hg5i3fn6rf/bXufAfsuP+XXXiwaIJvgjs5qvvi8NqhQVCvspCNLsd50MV1FePM+R1F3EcTHKJclVtMlLt++w3p6i6bMEVRLtHY5jvoJMmywnd/IeE6jYRZjLuNUjR+plhwQcg+RTtYI+RoMOz09f32rY4iyjK38FitUwQa0ugYyADGTF7lvuhup4RApzKIxm07Q6599A8PCXXpB7QNWj1gR4QazTh6hoav2Sd8QmuEVC+YktjPJ5ksOcttHhxnO6++jt+FXQyi2C89uG2hZziHlFpaRxoGkHS8uTkvnquUcc882arHLNXOyG+n1lWPt8lo1wqR7vA1p+fmtzrFzS/u1Y8jY5zO2Bd9nAJfnyvtA9IPzPNJjXV3iVq77bLaQaZRDJNgDkRzimVbcyRBkOuZHpibr4bOXN8yIdjWSyzdmJAvXdtR2ESGMcSCSSOd3ZqLyjOuw7tmgJJokZlKImmwJRqIxymN0gO7wAGl3JF0gGTwFhijCsXIBo04XUdbTuTzjORm3UQbAbcF9utRrKUrvBnUJueIWFZvAlV4yjHMadunid8ycTpHEHWRZV+hbvTa3Z5p88cXPRPYS5UmSami/oW6fpmz24ppqcx3IDZW1dYXDwxFOTw/x8NGpKPjUZZOFUSxvcX35HtHiAk92N0jWMzTLBdK6RkLzR9WxLgYs4jDVaObSCYdb0fb52kuY1MObd4AZ9dmz5YEKA3i5lmywZIwEW1N+ECs2jhtOmVMoh1es8XmmMoqKxkyGzmsILydfa/y115GFR/q98zHwJqRyHXe1pWpzJ2HImxALBLjYbfF+U+HF7S3ebTeYD3pokgytKNVgk071utZqzjisZm1UYhOUGB708fiTR3j20SFOT3p48+Zc9FCeN7uG14ADrFQfdbFcIHdmZATqyG6g0aCz6zIXbkHa/Mxcr+YeywEzay+fKbpZb1HNNgh+/u//VDpe2ei7ycmdc6gz/NgHf9pkUAgHmx9OKfnA8nAWH93+p6wiWdpTG8iG0JpCFlGRvKUbrImQcepMrcToEPHoCNn4DO3+IZp0hKYzRBl18PXrt3jx3Uu8+8232K0XaO8qbOYXSOslHg4SnPbaOO5QP9EgIUJXFkL44laEItoib21Q5XSCIm0yQ8Bg29oaE95kOo7R/pfFDmMQuOgoWucFbTEDhlRECe/5UUXOQUN0gRRXl/vGHBrJDiM2Zn5huo3OmUdYvWrNlgZ2ziyDm+4dHfPeQXk/0883JPs/+XWy7XDZLSIMqpGlZidnOHNJVGEjBEMBxkmCbtKSA5434ZBugrQBFbfWJDEORG5h/NPR/RC5+BAVGf4AuLOc3u5IswvAWpfDICJ34ktz8syHlVS+7UZ6izSJ0E0T2crT2U5TPjmPGQ3F0+hE6eP7EdfDTgEemqLy0lyFBikl7Z0N5WOjp7BiWUzbQ+YfCytwrDr3lFTvFMmPLRH6Hq3jwfB9rYtRTB2FQu6TNk7nxkLTkjXhfGZSUaOZGcrE91Jt6apmhxJRU9KEzXHW6/5M2OsHLjIE4suhpJKtVqQzmIOrZckZLY5F3F6vqcPVkGnu8jyMiZZ5ZI50AyLIYcw0PqghzBsoPJW2yEm/j4PTExw+eozJwweIEoroG1FS2Ay2O0O8+3CDD5e3uLq9RX/Yw9NnD7FYXmM6v8BsOUVeLeUy+vjpMR4+PsJ0/gFFuRA0zgl42kmxzgsV81nWUxMQ0srfPQfae6QlMdcxH4PCAkcTO2UIRojZ3AV3+5CaQr1Mk7lHuHU2OHQuYIG5sczLFpkNzlSGBRCn7kyza3clzm4zu4nBvkRjVyvUq4XomjIe2JSmxxJf2/Yzy+O0gOPlcq0BAalBKjp9FindL4kAoJGTJP9eTmCy+LdJKN+qmGGuISSN3zZNNknWACluQhR8vn++pwqrxQy7osSg3UNr3WBzW6BZVAjyLToRUQdqVErULKCyCCePz5CMu5gFBWbLBabTufYu0kXHk6FiEIajDOv1LapygW63jawTodNhLqMhTN2oo2nzdkVzFhYVIdIhM7GARUld3RarOT2/QsxnW7y9mikwnjrO48MeTg/7OOyFGKYNOq1aBQepmesayLchyl2Eq1mtwj8vKpn/EJ3lWiHIrz3UbUndJMXx5NDQ+vVKZiN05JX4fsOGIlfmIvcHIafU+VJnSQo998Q0VWNZ1tC1uKJ7G7VCJd1dibxQK0QXtx6SOBW1iDq02WyuLESahlSbQkXqaJjh7JTOcMcomFVXFhaBweKdmb0s0lptjCYjaY15zYne8iwS3dDpYI09QPM1Q+hIX9qCKH4paQMHZ4wU2W1K7Kjj5UCS51/M6Tv3PitWNOxi8y6K0t0QzHoF+2/fHPqi2hpAywxVWbWnePIrvC7nrgT3wzSrH/gYfI9wv//C+6Yyd9/tjL7okBlGiJoM23KHXUndNYcs1EVNUbNgancxzbu4mLbx8nWBbTjC4OCxNLTFfImrt+9xfX6O6/fnCOoVsnCLT04nOE5baK9u0d1t0BfBxLmAU4NGem3MApjXfoeGRTHZJjSnkuRAm5TOMd1qf+ISUWGj5aISVDTqclISQhqnGVVYUyjPeIu+Yn2iHDyeibzHNqg2100z0OL1ppjEhkaejWMDan5Lrb3ImkIzcbM7SPMkEbfu1XD3G2+bkdig0xu/KO5Aa4XJNE7H7AyozExQJLY9/V+nqA5HUuc5FGID4eoBb/V2T00iApOaQhvy6txjjqST6diaMATHW1yYaZs3SHZaNoGcO1GkqdGTllAkNTbp5kSu6+YMalSDbSinIUvNhnUshDVIIuorBIiW+7zuvNRuoB8EWIdbVJYptm8IRL8NNmoINcCU3o5ZsWRvCLhF1LNcbYsxitHQ6ZN7JBiRk6B3cIJscoR2NkATJZJ+VMEEZXCAkmxJNmCdLvJmi/kmx3K7xqJa4YZxNIybKre4uV0pj3qztgxwcteo7+S5xDrKhiumz2DxTzdkupL2eyMwSWA5o3s9o6HI9CiFuPb7mc421lKi3LJCYb2lSqWFQdpGh54cDVmDCyyXU/T6iQLTnz49w9mDIxwejsVK5wDu/Pwcu9kFHjY3SBbXwO0N+mWBbl0hlc7SAQWstek2zqi5cIMWfQHyBlV+t+d4t1EhuKL6GnVXgwlnDGfosGnsDPA1JFxPqwYW1tRxgGJxJhbZZBpzUjDp4Epmgg3gvVu12Ghel+oH+WoS7XfTz1/z9zBUCgANqKqcEokdiiDAIm7hpgX8+v05XhZrXPW7QDZA3BlgOieIwD0v0TDSnLjJBFsh382RjmOcfnSKT1hLHY/w6tU5bm/IAGoz+hRVvdMwk8wGGuztdjTyW0mLLlVaw/2eJk4B8oreETvESU8sjKpqZCZEZpBkOGqwG2xWO9SzHYJf/Pd/2nDKeS/C485t0aFHhgjdDwJls8fClVCwdeQ2abIZlA+U3LFwUzYfJ0uOu8z8c9I2Ox1gMEAwHKNz/ADZ4QOkgyO0ewcIszHe3S7x3btL/OIff4W3b96hXW7w8GCEj84OsHr/Apvbd+hulhhHO2360aaSRS51EwrrjmKsWjsssEGxLrV5pXGHwLmeYELZvLNsUMRJp8lLVZjzT7traJOs/DcI2bQoB4lfxZtA3RA7ceoNiY4aLYLifBV0+ywTRzFwB6kv9qSpcxu3QC9zg/2BQ5f99/1/7m/o1hDatZT+Qu0pc//4OTg9IkRMy3x7mNik9Dsx+pz0s1lwAa3SXHk7TfX31gh6CpuKXjqMOgE3i3YdjM55kQuPzSBf5DJzgi/KOMsKGTZ4l0IGt7JoMY2TNYSe9uH1f5aVx8vnp2ymFLCineNPTnHqyhzXKLJXTIYOLkMIjY5gLo6GvhmFxo9O/fTJaAeuARe1ydBSH5zq6yCngnOGQ9aAs4ngTePhYJl2laiOvB9svBW2Tlc1h3byarIkrVnk8d7TpVZmKPx3K8rsz1IoVgAAIABJREFU8LQhCmtIudXy2m9puMJcKoco3hv8Gg3JXEVl9CPaFpEcahtXpsHgscHQURlfkKYcYhPR2RbIGxrK7NCdjPHk42c4efoU47NTzJZzNYPrqkbWn2A4OcW63OHyZo5ff/UV6NpxcjqRJmy7yzFdTLFcz7Au5jg6HuL4dIgmoHtZbXEl3Ae04VrRROtmOkDG8T06rp/Kekqt03fcIbY2gVYQO0W+bjpnaLddFCtFPZJhf23pIiwMNjJSYgagXFcZZ0D9Mh1cae1G1VDgNR4cPLB4adB2NuoWaGyuy9KTbGvURMy8BjiJ5eDGCXFEnYieR3ue+D9SjnRfilzDDza33k3NUIEGW+Urmo17wMKJyDsn5bSEJmricre0ntigVnQQJq18h14rRYt+XbNalMug2EnnTMRusV5iw6zXrI3TJw8xOBkhGEa4nU/x4cOFi8qIMBoPVCB0ewnKcq64hjQN0OtSG9sxGnBdIdpFSBChE7KZYeEBNMkO25a5l86XW0xvalx/KHB9VeBmxcFChIODAR6eTfDweIBOq0AS5Ih2a8tuSxLkdYhlFWBe7PDhusDr86XyN7nGqZ3YO9+RLeBss3udDMeTiSrIYr2W+YxcR7Uj7GScw8ZbLBDS/9ic04GTukoOjQjwhRyYdaW5UTNYsMjaqrCPedhnGXoM/U0zrUHm0eWk67boKNzBbHmLus5FLTw4GOLk+MDp34BOO0UURGoM5d1CHQ0dnol4O2oSi3LFLLhpt3UXPrrABmX8NDVIO3V5VV53Tc0SB02MPeDAw2vgvamZKmczE/LnyfcidTyY5BoGO2/uGkLfSNjfe4M5p4Xe/0wrQlUn7LXmP2ga7x1k9881DdsYgM5DsI6wY9Zu3aDdZnG7QbnLsY1ibKIM377K8frDFvNlis7wMY6ffC5TmHy6xOpmios3r/Hy69/i9sMb1Msb/MGPnuLTkzEOIiDblGiX5otguX3GXGinjB6x/Vj0tnpjJmykqpNFxGKR7A7S9pW9Z+eZNYQui9EP5Jyu2Ey0jOZqeiGn1XTGafuBrPY6x6zyxj06ep2MhQW6sviMDcI9y+i03ojDUA1eTyLsaXJH8fWN3/1rbWe2rQPT59kQVcNFoQL8bLbeTJ5ho1TllXIX0/21s48ImW29xhCzEakZlQhxdvW0nkNJBoyKGOkJdLIJDXtd1BdPcZdD5yUo3P8MtTGTEdMjGtggsxEZjvhMaYfbunODRjHMWLY9mJFL1hBy0C1U1j97el6MDshXXucoN4xqcYQT1nOhZd+qTrPJPxpw2Eb3UFKdW2gyNqhsWhK0KT1IMrTTHhB30dAUJ+uj4R5D0xg6iZLNFQ5RBUPk5caaQrSwrErMC1LWF5jnc8xW1I9xr2+EDha0q1RNwM/F85fv1QAJi7Mywzv5SVFm5BpCamcXNws1j3RB1eeRrMvWgDSsfA9uoM+BKONj0igwv4qQyQPMqlzo2eSA8PhwhAcPjvDkyQNMxkNknRgXFx+wmV3gYHONaHaJ3fUFsuUcnWKNrnt2WLfIpCluodNpK3lgQ0dSKj6opXJioTvzGKsHafpEUEASDaHaps3l5zB3bIeqq9yzxs03hIYeGkquhlCMi8qkRdIuG7ONgMS+1/HUau967iRilifuHLnRIGuzsYtFuRVLLwiRJzEW7RDPby/xYr3ES/qRkM7ZGSCvGAHCixrvh/sbSoPqFfLtHGG6Qzbp4ORwjKNhX6ZAjDaz/GurzukCzGvXjnbIshZ6ND5jvBON+QoX3deEcqYnSBMnvPot/SzGNK1WuVFGXaHbFAGaZciG8M9cQ+ioc/c2br/B++bFQ6lmzrC1XEAXemq8XENbJJJu03TG0BFO5jWVUpwFaSwJsqNjtCeHCCYHSA/P0Dk4Q3d0iiDpo2wifPvqLX79/CW+ffUa63WJ48EEZ+M+zkYZZq9+i+L9C7RXVxiFNY5pj0ylf83DUcoHbcQzwu8BD5cUnU4Xg8FIUw8Ks68vLrBeLORMKjkGaWiVBbCGcUfFftJqQG+zlqyJSQ2xh5bjKaIAnIqwNlXDyGJJRaM1hHadvaOhE+V74xbfEKpZYyF/Vxjfz1L5Xjf4vf+wrzeEnOgCN1nhldpA6dzqG0I/xeDDNMhSDEgRYEMoap4Xtdr73Q9EnFZQBxunInKPc/kvbkpqk2Oj3jE3st6wIaTVLX+/xbGzbxKqwS1KjTo55HTiY4Arp6iW67SV3sEaMulOeJfcJIj6TAvRtheLY1rrykxmy8B3o5PwsJaDlW8IiTzpA9lG4aQdNkFzJiceCRV9x2VQSoe4D0R3aLhrgo0OTVovr4vpSbheCL+z8N4fsK7ZN22mXQNNWqV+tqKQH93+dO6Sjo5Djakm0moK7draJNbWkH0mQwfNpdJe/FplL5IasGtQFkTjWBLbz6notEfqKCmHSYw1nSabHYpmh/HJCT7/yZc4eHiGbDLE5dWlLN2rXYBsMMFocoqw3cXtbI2/+bu/R1XnmBwNkHVNNzRfzDBb3GK6uEa3H2M07qA/ZCFNjs9WCAo1yabDM9t7UZzouOEcNE1XeS9w3t0PRwDyrZ7iI5j1dtcEunt7jylrB4HR23Rw8uoTJaQteExRv+1VvGekHZcFn1teZ0PZvWsuzdUIjotCIR0PmwejeeRlLrOfDXMVsxjpIFPDz4MiQoyQP8fTTBW5wMk4oz+IIFKgTirf/omzxiV0ZjUcmLEY4rNU0jxmq3XPta5hB4cNMpUhosHGj2ZRMaICwHKLZlljt6qxpbnAeo35eiGEI8piHD04wcHDA4weDzFfzfH+w4UOVRZX1L8yBoFusbttIUovi0yaBQ04SeY0uioEHqVBjEHatbxD5ifRjZAGGkGE6azGxYc1Lt+tcH1dKFi+089wenaIJ7TSPumjtZ0h3MxF7yOqz2ZrWYaYrRtczSqcX6zw6nwmxgILYqJ0cZumOjYllsSBbsukrA56aoyXi7kopkRp5VTHxRP5KBFeL4voITLYSzv6kygCm7w46RiS71zvWCDwWefwgiJ+avsSORDyvpjGKYn7SOIuZoupqKmk/zNXcDwaaALN5qybZCoWiI7YNsefa2vWEEDbklSM8x24vcr+3tgK2j/CrehE3hDMvpZFDU0CnPGJCzeWT5eaYA7MHFLlzg/Tbe0JIQ5V/4Fu+gcN4V1TeNcQ+sbC/rQ9yfxqvj/EvP91P/x332O2Emt4NoVFBRBJbZHi3dph19ph04pRBin+9p8+4NW7Cu30EXoHTzE6faYswWqxRrTd4fbDB3z323/G89/8Iy7ffIc/+PwZvnx8jKfDLhLauS+mYquoqKJDKPeDNJEujQjtlueKe5lJihm2cChKXwJjI3BD2VhDyHslJo9jquksdvFL0poT+eWgyT/nRsUV2uUQQs8YUmPILxPq4PwXxLbyFFSLWFJT6LTHon6pOSSdPJQO1WL5/MDM3pu/f/tAbDGAXEZym+/RbPA96u6Ha3f1gJeOeLdY09HxzYj6qaGvUfN13VxDyEXuo3okNdI43vbBO1qy+8zO6Gh/Le3y6pzj4M0QVk8H5P2yPcB7BQjRdLnTur4U35Lm6OoG1kQEPvhce3dujxiRYkedYMLcODoTb2o5eFoDqfmcmG56cZioRj1D0OqiFXXlAop+jHbWQZxmaMn8pYNWkqFuxcgbmo4kqFttLJWnagyqsklR7hIz83GvxZrOoEss8wVWuZmJkBHVbDiEseEwzUPUpJP5IGSQ5o+BNcdE0wVeE0mNhRL2utyPQpR0RC6ZE0wHVTZRZOJUZqSUUNfIAWSDqmAEDQciVuPK+I9fTz0djQ4ZRRFskHXaODme4ONnj/Hk8QMcH08wn82wXV2jW16iNb9CML1CdP0BMbOLaVJGJNpF9PA8Jm1eOm0a8LFg5OfzGmPJiWxizrrBmy8pm1qZwIa8m+mld7M3KZUokw7llQu9qwVUlWujMp2uNYR2PU3jay6cagr9M6mG0NHFHWWVbC+eMWSfpHT5ZXajmvRQBplVHCNvR/iwmuN1scLXdGSleQ19QIIYpYJKbPDMf4hWUlKxwRp0rgy5pBg9lGaOmmpDTQ6v0jTEoN9RTijR1cEgxeEhtfEcHNRYLTnsNvd0eo6wKWR+Oamj0+lCDSG1wt6XQZ+3agF5yxpCCvT3aInXVFk7ffeQO+G4bZQ20eYi8W6CXIxs/+iAJgQgbkuoyR+sZpECZDojlVsEaQ8nn/0InbMHwPgQYf8A7dEJJkePUDVtfLi6xVffPcd3r16hFccYjid48ugjRHS5m15g+u0/oTj/BvHqCuNWjZOsLUE5oSmKo/l5OPW/2u2UBfLo6Ud48OgxTh480gNO3cxv//lXePf6NVq0Ud/UCDcW8MumopFFOyMaaONNdyTvDMZFSLEwbcCIEBJRsmBdNQY6bGxx3iGqRh2zw9BT2GzBqcF2jlR+Qcv4xP3jv+/u+++adv2oPQJi6CBHWJZ3w7w6E5HaA2WUx0G3g0FGnQabQXtpEu2Kb71HZ5Ch9+98nsXVd85UPt/IKyn0AGz5OwPk5c41hZwKssBtHH2TzRl/jxUuqXKcWFjzMCBtz2kmdOQ5EwLeByE51EZyemPTPW7spGmaYQHzM5mbwwKamyKRYVJBmM9nFESeCJocubG4rqVzYBJqxgvmXNDkQiauuCt8dC+No+YDS0VZVfFjmls/bWWBaJa+/+k/fH86HEmf9hNVdWpslK3wNHjSqIfWEFpTyHsoRznnOOcHHtys2MSwOCCaIfdLpw0y/qGj/vIStCOZe1wvlij50bopVswqpM1xCJw+eYR/8Yd/iC4t+eMQl9dX0g/STCbuDNHpHqA3PMQq3+BnP/sF8nKJ0UEP/QHNBwIslwvcTq9xefMBQWujRvDh42OMD3poxTss13M1jFmvK8c2NtC8zkTnVVS47Dv70xWs94yFbB5olWeH+XJyTTTqnLuVhk7sCzOndfK5VAq9bhxSzgLIMnk0TWOhwGBbfq05ZJtZEQutYqPsMjZA1OjFAcsZW1tEUdeMNGjvkI0zDE9GaIiUqQemttoL+K2s4kCGf3KYIVMjci1d8SytAg2e+HLuuWz2q5Kol2UL8f2Qsrh3ZdWUn1RsIGoCyDagChCudqimOarpGiuGbNNdkTRVInlZjNHBCMdPjvDkJ2coNoUokuay2kJPkSkcNFVot4g4NUhjcwDtZokyJut6haBukIYxhpx6s8ndlHKurWWYleD6psSbV1NcX+SYzyoEcQvDcV9r4vHDMU6Pu9iVV9iVU6BcqNHK0r6cI6/nW5xfrvD6/Qwv397IWY/h7P3+QH9SVC+zIV5D6UvNFGQ5m+H66lL29BZnRCMmgmO082cxaA0hD++D0RjHkwMcDMdq9lnQEkVncSAnVpdivc82pJOp6FTUNzrbf5r8dEZm912sRMOi9iuhOUwn0e/izyZCSFMvUoPMMZLbyT2du9OKW6NGgxUDIbQPyXjBnK/J0thGHCZ4bZtt/oZa2bBCRmOqdUz7xWKJxa/0Wfcbwr323TUL95oGPWZCcEgu/76G0M4h//KPpOtihBAaQvRDZsv9//b/vkcr+TkTK2LLNc9aPl9k4TBLN0SQtFQ8rTYR/vLnL/DqfY1HT/4lOuOH2HXGchbd5hWOh2NUywVeffsV/v6v/wO++se/wU8+OsOPHx/j89MDxMUK1c2l6Zh4vXi2x8zspHslhyx3jT4RYm/6QsYFC0YiGkbDdc0G5SRiAtk1MsTG3Jw1qJUM3syBjGHlwCU/EXS5qXbuW+PjDAz1DO6Zus7R2zNydD67SCgygFjA0qiGMoluRlq1NYNeI3i/FvEIoeml7Pv0+aSn80NHvnd7JtSAiXnC9WfZzHa3HRdMdDxHf/U5pY6Wp1gnnXm8JoYSUn9LOhv3eUMGfebg/TBwX4u63psgAhsX/gwNgekBYdRGDYVEIzSNmUVR8DyxQBo2GmIYUYuv4amxVIQHK5vXznV+dlK3GSpPVhgz84qKg8wGFbWVMgAk8sNzJMRWVPIh4nSEtDNG3B8jPBigMxig0+spDkdh9swuLGpcLnPUZJUwrJwNLp/HqI2cedvc4/MtVqsSt7dLLBYLrJZL5PlSLtdsnhg7wuuWJX2BG4WifGzgw2aQhwDXsK6BzFAYEcRqgM0ODcW6MiXkYIoxNavVwujLO0pamF9rtQyHF2aoxtxB6gc7xlvSwWrDew6hKjaVdBDdFBiPevjk2SN8/vkn+PjZU9WUTblAsH6P9voW8WqK7bsXCK7eIc2XiGnopZLHDH5o7GWm1qRJ2/CDa8q78XrPB8sApFkP9wY77D1rx54Vn39p68ejzTYUNmOmPUNPclhDsaWjo0xM68saQq+2lS8KwRuuEep0JQMxEg/rCSYZ0EWbP4PDWkoPVIPznCANNIqw3NR4V+X4zXqJq80WiwYoog6K0NxipVgm4s7iA+ydjM1E2jipu6Y7t/iPdrRFrxdhNKCxDI1Aea1y9Hspjo4PzKRnG+B22mC1Zi2+NT1/USOIEiHNF5fXAtg0YFZcDYfMEYK6hYYN4c/+/Z82LEKcFPmOVuIusj8D7jcnfOgsLNFBp/zvmLlQ5KuWomVRMyPXIk7Z5ZjGwmuDvJVKM/jg8x8je/gY4eQIRZShSQc4PHmEomrw8tU5rm9usVyvMD48EBXu8mqGi5ff4vLFb/Aw2eIkqjFuVkjLBVr5nJWzCUDRlmCXmW3bwQTBwQkePn2KyfEJkm4P89UKF9fXeP38Oa7fvWOQHIJ8jaDIcdDrqmmi+yfpjDQCjne13EN1FvBvncMUG0/x57nRqaFxrZKjiNnO6TZOP7W7d/DuG0ZRom0x2+TvDvG4rwfwjeb+cOXB6w4STxeV4yk/NxsnaZ74wDvxdgj0GDSekv/uQ73NyMUN19xnMOxFn1fTSXv4zBbXUTycJblXVZCrTMMHNoScSDBTR/bUITWDCVJqZISkkmpDaidE+7NgWSteRAEkkkKXMpl0OFTQTdNI11VuHJvdks5tJjiPGXwuYnrt4iwsxFk6Gg1jzU7YkV7uHK/dQUFPiPvNojmV+gmReAl75MoXRAzLZkXBB0rvm5t8XVvUgHEUzS3O3W8hjjxUXfbO3eTJmkI19mrEOWywDE31dPq/beOX25zb3GQ2wqJJ1ZdpJ/bOl86hkwpK9rp8rxxwkB56MV9gRUOSuI1lU6s5TIc9PP7kGX7/D/4V6nCLBcXhpMzxM1KDFnbQhCniZIjlusI//tOvRAM9e3SITsYNukGRF5gvpri5vURRL0UVffSEA54B0m6INekvi1uk3VQIR1XTJ429pznSybzBZXRZ5qRzYbVHyIm8zXiAqL256PuJ9J4NvEc7VDC5qaBc+Ri14HQmKs68nkborZkMsIHj2UdTGNIz6BybzwuUi0rUy/auhbRpo8XnfttgtphhvcnR6rYwOB3g4OkhYTOQvk+3NKGKng5FpIcCWiG+1PVaZp770ELoZN5ENMu5y+4bQuZHESUUQkh6m23iVhTa1FY9fjtDvIsQVQGK2zXy26WhJ0SKiSKRTpiwEY3QP+jiwScHKsQ5TGDBxIO4k3U0dc4Z06DgbdK7OTnntedztNIBlJJi2YqRkspHMxc2X3GCKmhjVTZ492GJFy+uUa7okhmh200wGndxcNTH2dkAJ0cdtJoFWs0aLbpD08Qg7OD9VY13lwVevVvgzYcZ3l7M1ARmXUYxZDpX5HZonmZI2MDRFr7dwnI+x+3NlcLcNe3Woc+BG11ZPcNji7SdYNQf6DXo9rBzQ0s+SpqUd9L9cM/WKXV/PPBpaGSO20L27f+hT6SFutMYjDl1Mh4JVHRVRalGkrpBNoU01TDLb6Meerdh7X8OKjK/NmpdzSVXWjZ2L8yCbbNI8MNFh/LIRdfPk+7yvYwSL6K9a2T8oMpRp+4BeXb63x9lsRmwYaFHl/QVv6MhtEGNoVKOQPH/2BD+sBm0H24oLulqdBiMAguCV0QTtUutFqb5DhezGv/41TVuFzE+/fzfoD04wTqIsbiZoV4XOBqMxBCaXrzD3/7VX+CXv/iPOMxaeHbQx+8/fYBJO0C6KdGiyx5NeGQ0RTocnwlD3Vl8EnUTwswzjN4IjgkSk9qmOZRH+ZwG0F0jIzc47b03ZWM3JDaQ1y65vcr9HFFJ75Ei1CeJlegYO45RZJfXKeIdlZPPv/Z8R2nnM5Ax7/YeJdTXDPcZXryHvhnUAFPB3BbvY6Y2lCnYHnzXEO5DFveu3CIhy6yD1ExvkmNIiiine3YR0UU72zktCyTGvBMBG6roBg9uCe7rD81zG7EuOLilDow5ftTUs7lkXWn5qvRJ4O9k7WRNkoaFTtPHeaoQPxlOSSRjXgQapNoZQCdp7jGsT3Qfmxa2bJCI/CRtNHFb7Bq6uFPvF8Z9RGoKhwI4KjY2lIu0SX3fyjmfOzNdQ+dFhWQwRCvLFB8xI7V9OsPVFd0jpwgRy5xmuWDUUSW3bVLQm00tCQs1yIyESKlzb3fkRXBnvWLaVNFFuc58Q8gICZeZzKH5oD/AwXCC2fxWrzxfq2LlQIS1C190qGRdUVWURrS139IUUmEoGkpzP2E0RY1tXaLMl+gkIU4OR/j0k6f45OMn6PcyGb9t80t0Niv0qY17+w12718huOXf1ejShOVurKCBizKxxUbjUNYGeBxYKFZEDBv7GmrvlfOs88gYEvZI3JlZGdXN9TRi/jimkEcK+f9rozWzNzam+zxEhrP75FXDvFSj+SxxsuX0u8Ua2CnX2SKreEbQlJMNOWU/RAoZLwfc7jZ4URd4X5W4rGrMwxjzgCytCA0BDXqbSMfKOD7WlXwMeQ047OcguEE3CzEctdHvhuh3A/T7sdg7NMbheZEmqTPLiTBbhFjmrJNrrGl6WPI9WkP44eJKhkREg9UQsp4gdZRmmWRn/PV/9ycuZvSH4bG2ee2n2I57YJu6mQCQcqHFwg2MDWGwlYFBTMFjQiSKocac5bS12bPY2o4OkZ48wtnnP0b3wWO0Dk8w24SyMT88PhN968XzNxZ5EbUwPhjj6uYW/9tf/CV+8w+/wPlvf4n/8l9+hj96doLTaIPd7BKzt6+wLdkQ0ryGmW8p0ErQe/Iphh9/gaOzU8S9PvLNBu+vr/Dm3TnmN9dY3dxiO1/ICQnLBR4dHuBoNEDVMEesQFiRilIg2laiailuIGCBYShC4+BvNjqG8FihpnbAczV+B2LkD1YdoKaR3XP6rSG8hyB6i+R9noptBfsMF1EsDSFU6PW+cTIKq7QC7hBL4xgdWqx7IbiCmc3hT1NOwfDOpEVNioW6ewdQ6Sf2rqTWxJimzqiNnHZx8fGlIjMI0etmyJj1xUOCU2vqPB1SaECNo4+4yQtDS9lA8X3QcZSTMJr4kKqh37W1hc7hAv+dWlE58+3oWEnkkfq0GG1OZr0ZkkPQtI06PYP30eNDq8PKOaeyGVRQsMuZMhcLh/I498hCBbw5jokew8PZxVqICqSe0ApHX2zJUYvUJDYg7nDXGemmljYgNmMYaghNqcn9xd4pdUuiLSsXy1ytuGkrSoVX1CGCfAbYcDJbjU1dyZ/fJm0F+LBcYr7dIA+ghnAbt3D85AzPfvQpfvzT38Pt8hbvrz9og6NGls9QydyvihrRCPNFge+eP0fWi/HxZ4/RjtlIkM64wXq9wnxutNG8nOP0wSEmxwP0RgmqzRqrfKbCi/zGqipsk2UCqvJFqQ1w1AmZJpipjJ++qyiWqRApRxtFVhhkavuTkbTcUnXDzPvXwxpCouecFJrel+cBp3ppTHSKOq+27tt6tRaqtlissLxmY1UgblpImgjpLkbIPKdyi9lyhmJXIBmnGD+e4OTTEzQpGS9E9ohgk3ZjqI0c0va22TZtVH6hywLjGt/xOW9Hd5pBHgakYFdGaeUh7V1HLfbEDKyYC8hrMej00GmlSHZtFLMcxWyFcmETZjopyuyD2ZOMkkiByWmG/rCPrNvVc8Znmc1QSQ3LfGrNYBZj2OO12aEuVmi2a0Y2Y5D1kDIsWIMnHoo7uUQTyflwk+P12ylevLhC1HTRaXcxGXQwGCbo9ts4PspwdEQ3zAqdaIOERRyputs2Xr5Z4eWbBV68meH99RJX81zNIOM2SOfiHmy3nPsQ0cto/6LTGt/3eDQRmqiJNw0D6P7Gya/cEJn5F4uGw/vORo0oMXcWhsLT+Mhfg6LMkecUZXIyG+nzsgHlvsvGkKZlRHDp/MZ1TeQ7oe2/At9rUacUjUKbcRauUYJIukcimmwKPcJn2VP7hlC+JOY4Krdkl1HHuJYgsWdCdHHlvLJoMBq6aFXSEFt4sjVyRiu1yf5dByjmhB9O/qAZNO3Z/8eG0HHwvenu70IIf2cz6HpJ7XDcvzZ2rUi/ouSkoWkXc72uV3hxPsf5FQutA3z24/8cre4BbusdZjdTlMsVxt0eQ7CwLdb4+5//R/zdz/4C9fQDDtMA//qTp3g6GeC4myLMV2iVhVAg+QOQAaSClJxqslG2ykbWGVPaM8emgy6yykJz9E+ehaaFu5MVaA93JmeSUsgxlWikob2m8TKNnk0N3X1w+4C/J0b79LIQH43kDR2ce7I7HzyziwMEPg+GOPLlBmsur03uitIiso+7i7+wuiHSeta+5BrGvXTFadM5hVGx7miyjLc0Ux0zAeOf/DwyAHGDPtMb3kk0RMdn4SnK9B1KqHXqJ3V+vuAzbPeNr0kkTGdGHpFvCHnv6BbLs5LNwUZIvdH+mJtoDCMORsXYVkg8X4H2Lt4nImOdjBEwPUPe+ExEHQRJhiDtIsw6CDqpnD+ZN0dNK+miQdRDGPVEaV4qosweY4bC59UGu5DGcjT12kqW0R2NsCoKnH/4gK+++QZvX7/G1YcLdDpDhAGpo6YhN8dV7ktmjkhdK30wEoIprUTxpLwfGmI4uZL3QOCwUWwhp5dk4c+ovRzcAAAgAElEQVSG/2A8waMHD4QQTqe3mE5vdMlHoyEWyyUWcxqI9UUT9YMQyb40J7VoMxuEuQg11hGrBcKmRicJ8PTxKZ599AgPzk7VrGzrOXphiVGrRn3+NTbnz1G/e41OWWLIs1wyZTJmqONroTfoqUlTNBTZHBvmX9Yuo9dkaGwGGRckhRSZZe4sFyrsBiFmoK+Oz5nLcM05+YgzmNHwhrMa9jAaKNhzoz2VvhTO/V3NoBOTclzCppCDMnqjcFhF471KUWZ8T6Y3Z83r6zTTq7awbgV4hw3OywLvigKXTQvXTQtTvom0i05/KGYIpWsZ5Scu/mZdFijKAlkayJn77LSLbtYgaVfo90y/b0AbUVtWOVzvbczXIVYFwRnLouQ6p7a1KDe4vLiRwRIb/4j7LCUYTpOvJv2v/ts/0V4t42RHY7Q/7yZ++9miawb5DebWY1kr1AkHCZENFqA1Yh6saUf5SRSvEO4uJYitkT75EbInH2P08DE6tLc/PMVyG6IAJ8l9RUKs5pxeGCT81de/wd/98pf4P/+vv8L0/Ru08hn+6z/7I/wXnz/FYLtCcXWO61cvNFmRwDrKkGRDUdwmn36J8SdfoGlHyLcb3CyXuLi5xsXVlSnuOOmYz4HFAuFyiYeTCQ4GPZT1ElUxQ724RVAuEda5CgJ20+Rlc6jMAo3FBAsuzZuI7GileiqNDzu9dxC7Cet9tJW5iQoxdVqqHzaEvjn0lFJt1E687YzOXPPAjd2aJpseGo1VL30PNXw8bJk9YvePjaBNoj1C4ykvxp3XtNAVFaIz+QJ8b0JjmjrRRnctrF0zyEmEuPpBiMGgh363K/SOhdy2YkSD0y7uhXRGNRJlU35jd4iXkCpTTDu3sI0QHD64fLBJoVOQtmhuoQpH0rO4yI02aVoJXT+XYSPjHL4Yts38OtdgGE2WCKF3H7MoA9FdSX1209kVG23tyS5s2WlnRbUxy14rs9SzOJMhvkU132Z6Y5mYdsAaumcNuKGEXotiNu6cSKkBdkY6Ns83nax8fUVnc1Rbqfk5rNjpMKKAvW4nKMIQ03qD6abGlO6LwRatXgc/+ukX+OizZ3j09BGuZzf4cP1BESikRdMlrdrSOCfC1fUKF5cznL97h8nhAD/5vU+UUxWQT8kprrJLV7iZXuJ2cYOsG6M3TEUtDWMestR1EXk0VzTfELJw58vcw+yZ14YqCoUVT9LNyXaajS4twm2IYFWtK6y8qYxnt/jQWEV4hKiDtoo9Uv6IkLO2o8tjN+2gx3gBPrubRpSd+WwuF8nipsRmVqMTJugEMRKK+ZmTVDJWYYkNdRSHXYweT3D47Ah1tEUZEJWnwZDF85iRDRtsc8PTs+vE6TZM4aFoxQPtyBU8Leq7FZfSBFPnSHMVOuWRNiXnUaM7l81Kpgf9Tg/duCeksCkZysxcJyIupFXbVH67q7FYzLDZFkizAMPRAMPxGMt1oYMt7WRCb9nM0Pa/w0ykUZ/HjNxM41aFLGkw6vc0WCK/VvrlKEEddjAvgG9fX+Pt+Rwf3i+QtHrI4i6GNCFIA7TTAAeHHRwedjDsBRhkAbqxoQbbOsK3L6b47uUUz1/fYlEQ2U40+STLwJoqcxHmYImNDlEA7l3UJCuWYbtBv9dDv9dHr98TCstVQsotD/u26OWRntuqqFAWFOHTQCRAtxuj2+ug0+3uA4lpoCM6GXUmLvaPE1k+49wPCOsqwpkot5ty83lmIVOWhSb9ysDke+eARcWemX9ouWuY4RRfzhxJSKPWfKhGRAULf3+8Qytxbtcu85VrgevFn9/7YZajjqqtIIVLeqr/fw3h92ULhjf6v7s762wi//+mIfxdtFH//Wa8ZDQv/nzuZ0mnK4Rmvt7i29c3+PV3lwjiM6T9Jzh++AWQDrDYNcjnS1TrHHHQQoe0ybiNr3/zS/zqH36GF7/6OwTrW/z0yQN89uAYHx8foE0tc5nr7Kd/f1MXQphYbFJj27RCG3IUldzJmTcsaiJz+bgHORdNA2ptWOebL09J89IQGnnwZffF8g3dEX2ntfRIxv5PP+ByWWqOObNncO2D0O85/uksMgdiixZxIdsuakSNns40ZxSjhtCaQjKK1F45LSHXp1n4m2mdzkQ5VxvSx+eInzsRK4fIERFCDnqdU7ePMpHbqtM/ejdmp43WqNNHRjj2kV+dTlXjBurOMXNr+ltRRoUSmrREtQubwZizeDrRkX1RqyFkPbLZJOY74KK4iNo0GnTyPrN4JsW6Lf1wrzdArz9AEbak9aO7NuJMwfDbmBpAe+3YJDGPESl2NJVp2tgGbdRxJBO29Zr5sKXqw6AVqwinZms8maDb76Mocjx/8QK/+JtfYDmdK7S915ugFWVyLPX7CRtmMwqirpHSAeqfictaxi/PEw5Tuf7McVpp2XKVl6GRhuqGsPLmDYd9nJ4cqbYhGnh5+UF/djqpHCf5IojDwStnSKonVB9RN+muuUzwjKovrkRdoaHD6TbHZNzD6ckYz549wcnJWM7T3ahGFzlas3Psrl4jf/UdwukUnaJCTPRdQ89SA7fBsK9Ok5WCZ3Tw/akuJu+PKDAjMGgC6Vh1khpxb3NDmr2ESkQ2Q9R9RBz3armNKkrC+GLsV3xDqKfZ6XNF23eyGxlHUWeumQVXLtcXNchmTCdqq3MXbqepqLCinvLMqTeiItMl+Src4brZ4appcL7Z4d1mh/c8o5MM3dGBMUdobUeWibTgDfJqhWqT4+iwh5PjnqQWUVhgt12g30011GQTWOY7LOc15vNSQ/vbFUEZMxs0Gi73r45YfNQQ8k9GXhhz2/YFadU5nFVDeE8X8L3oCT/gcXQu1+rcaeQ06XYoVxxgxwBcUi0ZhJl05KJDa+4dUYY1M1RqjL/8Q4w+/RL901MkB4eIRmOUiFA7VyOF0NIdpyhxe3OD/+HP/0f87G9+jhdv3yANdjjrp/izn/4IP3kwQWt1g+3sBuX0Rg0hN/ItkcHREU4fPsXg8cdITx9hlq8xy3OZajB7a7FcoZvE0hPUsxmC5RLReo3DbheDhBD6DOXqBsXtBbZr6lxWyCJyecm3TyROVkA8rywn8C6TzPjANv0THWivx3QDME+ncLQfNd6iOjj6l+PuGyp3LxT4B1bR+4bQTaSUr+MCgC3ZziYtsnsWrG4uXSa2tWbHchPprmUbqwO6bLq4H7IYQsjICEMJ3dT5niupGmGWjA2NNjbWFObM37OmczQYYNDvqahiQ7ipiJ5YkaLfJN0JNzKHzGkiY6W+QorVFZi2jj+ThXG+pvmPTYG6pJKRjrcr0KamiOJjriG2YuKNG7VgT7l15jlqCDlNU0PoBOveTZeHp1xATYPIZBDmelE7xn9Wcpi0NymKzP6eE4Hyf+9IWG7yZFeVyLo5erHo0YbiGkIbalGbaq5yipAQg5+boqGhez78vulxfdGONDNSyzg1NRSFGxKbwWIXoopiFFGEVdBSQ3hNt704RDYZ4Pf/6F/g8UeP0B91ZT4yXczVENIWe12Qhx6iKFt4+eoC795fYz5f4ORsgp/89FMEIQ+hymgt0v9tcHV7qRdt8uM0xOigj6wfIe6GyMsFynqFmrlWDiEUmktKsaPjqYGXgYBDyp2m08ssSV/k7bYplmsK906je8jBGS4ZVYR045rYooYjZgjBZ5aHLWMHuIZ4x0kfZDM4ny3UEFaMcJht0Us6yGgRvYvQsDEvS1RsauleeNhH/3SIwYMxcoY4M0+IlEBqoJjvl9LBklE1d8ItoXvmd2aaDbIbGjoadiQKJ21N69Xty6ZzNNoomQlmGuAaQqywZQZrlKDT7qDD6AzqCWljr4g8Gi2ROcCiobSGsC7QSYD+oI/BcIyrKR1iKySdjmjm1LA0zGhqAUfjgSaX+WqOQSfEpE/aSiKqJkWXYZQiTDJM1w3e3xT47fMLXF0VWC8bxK1Mdtz9oEIa0awrwIiI6iRVBuGA7mjML9Q5keDFqxlevJ7hxZsptkGM3nii51k0boRqQgfdrkWT1HRdo1fuFinRuYSGQW10swz/N2Nv/iQ5nl+HPSAzgUTedVdX9TF9TM/JneVepMhdcimRCjFoiw7JCkfYQfs32/+bfIREkaJMkyHSlknO7s7u3NPX9F13Vd5AIoFMON77fJFVsyZtz0ZtT0x3V2UmgM/383mfd7RbTfR6PWlDLK80E/DSbLTU3LMhmI4nmIynuj9YA5utmpojbgmtwednTWohXUkJZpnvP81rSNNlo1CarHFKUMNNvSI1NuX1c9RSAXE0FHD6WDq3spGVAzRpXm4rV1a90jFQJkLKVOVAyM+PddO2EKZzNa1rORDasGKar5LcwZxCbsVXOgBbPtn7cdvBq2RRO7/KYHM78S8HwMvt1FXii+HEpiFc8eSv/IH/d02h0/yIGu6iA+AhanVZQXDaT/HwGQfCM2zsvofu5j0EjS3M/RrGjPVJMz2T/qKQJGJzrYvD18/w5OGn+Nn/8RcYHj7TdpDD4J2dTfS8JVqULXAgnMVYJhNp9thshp0IHqmBDLygdpeZngzq5rNUs4FQ4eSi57nIDJmi2aas1B2WBmAcBrklFJWvvCbODLNsYi+DYx00wM9S18uAIy1fr1wDi7lxKj6n09PQ5tKrrgLH5ZZv5VfgtPFXNYRs/nntVqHyHN7Mrc7Rrg0kleu1QHojXQYCYc0ch8NgSSks7xdupfj88ZngYFjmDZjht7tPWKDcv69cv8ttj+5Tc1z2FwSfSBW1zGH9LNcWaL6rFfBrBJAWMjHjQJgvmHtLuQMXFWb0odzsWh1eLaTVL5OnFRHB7Nlmq41mq4uxX8GMG8BqA6hFWBKkq3rIqDGlOWK1YgPhsoosryAjRT8vkIDutzFGo4nAahqkMCuOBi3j0QRd9kGtps6eVy9f4Kc/+RCzaaLBo9lcR5UDYc7P2Tm8+qRJ+qhHrI3W95Q5jQSb+HkSKLOBkEZ7qXRwihkjhdHFK5Ub42YzwsZ6B2tra9JJn52dYjQaWXartKjGPDJ3zst7cUF6pIArk1Uwx1vbMo4i2hLTaIwSAw+ddojbd2gws4tr1zbQqDF7cIIoG6IyPkHy8inyoyMsTy8QZjkC1klqCll/m3VlSy49kxuVOZRaZhCMrxG0MODGjBhNVsINKYdnoyQ7k0VRPR14JYC8lNa4YdCZKjEVQBFh5Gi6f2TG48z72D9yGCQTUL0eb0md7Vb77UgwKjIZbLUo0r3O3oW5jss5t6fc6FYwxBLjWhXjIMDLLMPzdI7nkxjzWh31zpqB+8qgdRRqdn6LBPDnuHF9E7vbbfQ6/NQTLLOJQGxq7/PMxyz2MB0XODkZ4vR0hIvpVDpTXssgrGsYrCr70sN0MhNIxRLD2kRsldfdr3CLmMH78I9+vDoarhb5lXawpGa5lWw5FKooce1I+gs7Bl4gfrGGMeyRjmzVCHlRQzwrMJnOFay5970fY/e971reWbuFnIMCH1DfTGhYfKMwwMHBCR48eIx//T//T3j09DF296/h7vVrePP6DtqLFLXZCLPTQ7R8YLvbRjrPNJBw697b2sG9t97DstHGxK/g5KKPOM+lISRVi+MwHeq8LEfav4AfxwjmGWrLJWrLDF7O7eA54osj5OMLLJMRIqJRKnKWBcKBkAWKRZH/nSewkIJL+b4bQpxVMhE8HSRuq+SGQtqIq+g7Q41vDpGXR/XVQq8fQQqHrglfgjkq2cFdLrzN6rocBkUjELrGgkwuOAc2Z17gcvdKzFOPhDQARERdYK+zQV/x/1WRTRzMLQH3pKSMxuQtJ+a4ydcjrQ4HQuY+kvrI0FVpDiwbTGiLs0wWBULUXz5wpBfaIKhQTVB7xmFzhsmYG2R+njV0O12FZmNJvY5t8WyBxPfqQutJFbTux4xyyqGQwyAHTR3qhkTZfc2x2Wzg2WhoGFQBtIEwXszBzEC+x5X7lLueLM4WJn2Z+aSMJ+dQZ85O5Lf42qKKLugCc3lv8ku/73SEk8lIND8id8ZT5zbEBl02uqKSzgmncBPB5p/GAgzwzsHIzxkqiH1mcoaYh3UMFznOZwmq7Tp6uxv41R98G9vXNnhlDDXTLVRDmhcYjFNMJktMJgUePn6JwyPSTDxc29vEW2/fwmIZK3aCg7ga24qHi8EFTvtnmMRjFc/2WgM9btE2mojTEWbzCfKlo4wujQqqjazbngnRdDXHgmgNYDGTjCWaEWmenAgNkS5d+1Z2eq45NSqVUUWIHczZULjBka+VQxIHCVKMibSxycjTTNQZDgo0nppfJFgOM3Qb3LzRtsWHx2ee1ZQoXr2KqNdE2Gsg6DYwnieI6eBG+3dmZGkgpIMbdc3UQ9gAK+MnFWKK+D1R6XM2A0VgzqdERgUgGN2npIW5B06ooOlGaeSSiOJOehuLL4erekhHzLobpIxiWbjcOtJ1adK6QZcymrSEdbw+PsVgPEUtotMcXeZSpPFUgeebvTYiOqJmc+xutHBts40qt8vKj1poq+nVGvj61QWevOrjyfNzzBLGv3SZmyJBfsdLEVWXshlvdUO0OwHC2gJRADRDhstTH9jC8WmqEPtXh0M59JHqr8leW3qgHTWwubYuDUsaxxgSDExjyRdarYY2nq0o0kDYXevpNiJiLxOqZYFeb12MAl6G6XQqejBZH0FIIxgLHmd9pnsrN6VycSW1UC7J9kVdDwdDGYqYA71qhup6aV/OzE8+xwJnjKrHaAsODazaNCVkcyOKp9P+lCCiASGmIZOpjAA7bpi5FZg55zw27UbVt61UafbhQAezIjZgckljMdMZqsd2eatXh8CS1n4pIzRAs6Rsu7Hw79UQ2rDn+P5uY3a1j/iH/v0bQ6LATKsfBgYVaHSYzxbg1ckUT19O8PR1gpt3v4/u1l1MZj6GsxmG6Rg1jy7hpKDxrGlj79o2xqMLHL56ir/+83+Hlw8+RRMZNumI2Grg7kYX15qRgrK9eIrlZKCMOaZzhGsN+PVA+iBmimXTFP68QIWxP5XwciCkptbsxU3j7YLm5Q9mkKttE7iYzZxnmFoDa/bs/HFNbNkz6Gwxpzg2knLudGZwFnT/zY2gzUuXV1Fl2+kYf3koLIGLX46dEHuI6zPSJh2wedWAyPwD2CSUbqGWSchzMeCA6wLmy+BvGTS5wsvGmNIDgZ/64kbCGDSl1tQclOzzsLgr57Ze5h8LwK6guozU4HN4IMNDQDzro2OngdtBtgBMEyCjhq7HRR3zvC1TwgpdOeguHdbhUycXkg4aaahbehwKaY7WRD1q4ZxNM0/7amR5gcyX8wo5KJPhoymIwE8uySrS2RKDcYzD81P0B0OMhhNRnhlx1my0lf8XjyfoRBF6rRbWux2Mh308+PJzjPpDadXDsAPfpwskaYhMZ2Z/xxpigCKvgwDwgiYiS9Uu3kHUPfLzJtBJqr8c8qU7dpnNbpHDP0OWSrNRw61bb2BrawvD4RCHh4d48uSpaIM8CwQ6i5B12cdyaFJsEus8t0rUcIobC/VdtFBZ5DEWiwSVSob9/R3cvX0D7717D1GdgMgQvWCBKJ8gO3mN6fPnGD1+iiCOUc/maEjHy1q31FBPTNwAT3NKlcyDywVqszUQsiaa94RlL7K/Ng8Kg+CtNlr54j1qrDl53TstIb8vTWwI6tZCGwilX3RmTWWAHodB9ZDMUXMDocfXSBaHblqgyE3aRJJyNQo1+/B5yek6z9gu6TA9jGny2Gwi73XwfD7H13GCB+d9jFn7oiYqvD+Vs20SAgLXHNCYznf7jWvYYG1Cgqo3R83P0YwILlQx6M8wS7h0i3Bw2MfR8QX6k4EMb2jA1mi1xHrhwoimStQPpkkmGQplfJwdeG0rFTYkMw6Ev/MNtdslRcSgRHuBdppc8uX5MHKqtMO0FnAgmasi0c5ZgkqiDWFLrqEXkzkGkxSjJMdbP/7nuP29H2Lr+jVUGiHm1POwYLBRz+3Sccvxyadf4m9/8nP8zYcfYjwZ4Z137+HezX3c2t3G6PA1xkcHmJweoRPUsL+9bXlw5FovC2zuXsN73/oAeRBgmGc4Ob9QWHGj3dOHIwtzorpEm6ZTfRXTKdLJGNlkhMrsHMX0HNn4AkU8hJ+OZR1glgKMrSDNy2gZrO/mIkmdm7qDlUGGfV4WYCluvWt8S/tng7nsoLg6CP4yonr52bs/x+/3jYHQkBFLqjOEaaX/X+kcDFHmaxflShu/y6yr8mrrSpfDoNMVcCAyJ9JSZWtCX9e16F7gUMjtoOyTE27wDMWjcQN1hKR6cWDTdtA189zMuX2k01fYQKhDQ8OADYMcCjnCMu+PDR4bdtIiKIpd760jonZnOTOXPid2lzaPVFFtXR1y7oTuCjZV5p+7VzUQ2oFUXishNUSm3EBYI4rq3PqSRaYHTgVYBhAcnO3uYHHWR+iaRH5L8uEJxfBz5yHJL20/XRCqPALpKEUghc0fP0/RZhnpwIGQRk20vw9lmKHhifz1dI6MBjDSxEgjbTEcfF9FDlpizMhVXwATr4JZUMcEwCjP0N1dx86NXbz9/n20ew2FzvLwJH2GLTADTYejGY5Ppjg4GuHp00P0B1NtXhgfcP3GFgqPGxpqG9yW2fcwGI1wMaQh1Bhz5vzUPaxttbC528OioMFJgjSjQxntPMvMUttal42BDe78PXMUEwrq6M8cCMmdF4Juqw53GFwJpr+SIWXzBBsZh57oPDfDDm6tFVNCUTnpmASV4kQb6IRmLMM5ikmurRQDzakVNtABopBVowCVeoCCWupqBeMkVgA7XTWJ1Crwvc4Yh4oOH1K0pFVwB16VYj5UVKRzRrXkvjOCMrDE3UhOG1ZFnXUrYPFm3IndV6ThpjlzhWZGY6f3SFC3iAbe76IPM/w1g8eNnsdNSoC9tY6GIz67R+d99CdT3ZNiCCyWmE3GCj3vtRpo03AhrGF/s4trG20apqPiZTIUIn0+zpb44vERnry4wMn5nMEO6DY3rXGgG6eXyAyowsGrXZcG1QcPtoVyrhg5EYVtXAwznPZnODidoNXp4Y07txywk6suhJUa1todHbazKXWeA+lRORC2Oy2s9bpoNupothrodDo6xEn908YVEHhERJgbQur74jgRZcgeXbNidwTOlYWzaYKX8PhGBQbwy63pqkuwQeD1YDxBNQgEPlDXx9xEgWUEt5RZaoYf2jhyIJSplg2gNguUrBIbxErKMeu4NWikKlHTyGefgIiERDYMljy7MjdA+iyj9hEQvARL3Fbwl1xGHVZ2ZRNor+XKvPFLw+A3gUprDpwWu7xv//9MheWfIXVPww+3UBaVU613MZ55ePJiiNMB40ga2H/jV9Hs3dR9MownGKcDR+fy5Oa61ulie2cLaTpF/+wIH/3tX+HV4y/gTYeozmeoLzO8c20Tt5i3SVOrNIE3GWJBgKqSI+hF8CNSAivI4jnyaYoqzQ8J1nCbpCHHQyXw1OdwIFHGqmMDWU1yPtAaCG0oLOvZaiA0qNaRQUsQ1xW9ciCUKRWPWHP3NAnPN4dCwz2t/hkM7ML/SgmDA5ntSHf32hW2kRzNuQUpa2OJJ5QO6FpV88vlCju3UH4/Miys9JqDo4A3NtCObsrXrYGQ577TwZb5i98cCO3zWWUdOvmSeyjUyFeWoaJIBArKHX0hHZeyrbm140RB+iSp8QSvCMz4ERZ+G9V6HbV6CL8ewSOlj8y1IELB7d3CR0Zq6YLXlYYwdSQEQ/0A8AOp1Qm1zpaZcijni5kilCh5SKYpkskcSTxX1M0gmWI0nmI6TmTGEtWb6LZ7qAd19bOM/FprNbGztYE0nuDp44d48fw5jg6PUa22FF/hVyJRWuWu7uWWfyi9pTO5I6OEmsRZonPEXM5NHiR6pTMHE1tBPeklWEWKOnNSb966ib3dPbnLMoP2k48/1ffguVKCqKYjtmurUUd6+xB+UVMuckZTkpwaboLXnIrI1hgrHH1trSU94bffuy82SC1cohnkqJMHOBkgfX2AyeOnWJ4xlmKADmd1n/1RatRfgb3moG4u6saIKRlknDVs/8IXaAOhmQm5jbpqIf+eSaeV6VsSMhVDYVKMjANhlmggJENJ8ih3/lkPbcOebb/JKrKB05MLKFDl/MR4nAUdrRnBV8CTsVANXliThIa5psy75eGTMPKLcoReD6+WOV6kczwejnCaZpjw/XEgpL+Hcj7oJUFHdQ/tZg37exv6NU+HCCsMpadXBtlEBV6+PAOxW89ro99P0B9OMZ0PlZnZaDTR4ZnYbmOapIqaoNZwMk4wHk4N10YNnVZHS72CA+FP/tvfKayolEJ0d/OVwmYdKt/80pDDQzCIENVp4uFjmcdyxqHAfrYotKnzmz3ERRVHgxin4xkGSY7v/Wd/hHd/+LvYvr6DashGaaZhQ6ZidE5cMA9oib/86/+E/+0v/xonFwM0WnV854O3cOPaDjY7HTx7+ACHT59hdHqGRlDDzuamXqNyQTxgZ38fH3z7V1GEFUzyVKY0vGiNVldccZkOELXl8EnjkvEI0/45Lo5PMDo9hjc6RCW5gJ9NUcumCDK64RHuY2PKHscGq7IftYHQoU1XNkOlnX6JtFqGVLnJs8PZhqKSQf/NU/QfpNr88obQrcqpd7Bh0CHWoiO5Ks8BQhmBrplxhEzHsr504eSd4AZCbqTkQKbWozSAEXHE9HgaTDm0caNVs4EwzXTzSYS8LOTcRVMZBsbL/IUPsM4+Fh0X7lm6ZHHdnhody2yBSZ2salPIx5HUOg6EpGDwdXE42ljfUCAqDS8sfM4eZGXPaBNpCKgNYrZx0uhAGiE3ado+me6CZi6rM9fRqrQdXBaoUUviBkIOg/OFmfYQ5S/zXDSksfl2FB/+Hq+FBkJqnjgUlvRXp1cmaqPgaGqbWDy4DVWUhxX58ZS5QbSzDxBFzJ6JLDCZ4ajK0ZthzrBzNp5L59JKRJf5f8SUigpOZhkusgJxpZuBYcAAACAASURBVIakQkqMj/07N3Dj7g3ceOMaaqGH4egMYdRCo9nV8JTMFhiOUnz97BRfPXiN16/PMUuXuHXrJra317C20UQ1oGX1ApELxOZAwQyl4XgECaIZ8ruI0d1sYXtvHUGdaw9ukEd63dS42ZbENtHlptzC2XiAlQOhUZX4RVczhtqXTayxoFy4saNOiZLpmpTSXIYlrjSfMZMa5+IoIwVDXslQoN5MtE3q+pIFvFkhl8wgIOrI7B4enj4a7SaCeihEN8kXmFIrokGSob/mNmbOlYZsUl+prEpt6jlXeApDlyZ5bsJw/nyjepe5n9Y08tAilbHb7UlnTeSPQwcL/GKeivYzHE+s6NNRjNsppwkiIMI/w6zUqsdDJsBGq4EbGz1REfn6+9MYw2miqBEewKwhs8kEiyRBKwzUyGytr2Fvo4vdtaZoK1U20AEwnMY4Ph/g068O8PTVELM5TXrWsdHdxmKeo2BeH6aKsCAKGrUi1JshCuYcLjNtG6PQHP4G4xwXozlO+lNsbG/j3Xfvm5B/nmM2jrWtbwR1ZLMZZvEUsxmR6VzbNm4FqUNpNOvKtmoyQoMCf2mNLVuKBjoEGQhWsani0E8aIJvMJOmbA6w0l+bkyi2ynBTZbKVcCfDCLfWssbn1agt4ZJ/JVbuOIOLWoUCaM/cp0M/nFl8DIalJpHRLC2M416rRUzkykrxR58ogbrcFF7DIe4cDoWwd4HGzoRPMMvysOTfGhSHmckRYbV3+vzaEZc2yE8iBf9+gi5boZfnkuT9pfFVHM3MOnFeOsV/WG37z57jvtXA9hyhjxlJY+HWcDXJ88fAM6XIdtdYtbO6+jaCxi9OLGcbxGEk20PaFm/1uew1rvR7WN9aQL+aYTod4+uBTnL54gtn5KeLzYyTnp3jv+hbubvSwGQRo5HNUE1L8xvRHR7Ubwos4WFSQx3MspnMEcx4SNCAhE4a0YCfzECtKugIzSbGZ3mmXnN5IA6HzYig5nQ7AKgdCskMMRC4pbnQpJpXOAfGOzXLp3OkoozK4MCdQ9j5kVql/clP81S1h+d9KdpKusPt7PDP4swRWuRgGacQ0/BqwxYfCYo2cW6jrcXT17LZdDYRm3U8akmUw8zkgOCLTHmm+stWGsLT+18Cp4YMDrtvyrHTWzplUSgxj2mgw5P/oYUFDEA55NIAJTfPnBQ0UQQPLoImgEYn5wIGQq/klAaFqHQs/QMKoLLG9+HM5ZRCUbaDgMMjomgUwy5YKq4/TCabTASaTPibjASb9ESaDCZIJ5QMLRQzMWKeSubTKzL3udtfUn2xvbsi9fq3dxN7uFhbzBK+eP8Unn36ML7/6EgDPdG5y1lBliD0BSlL8l3Ok88QGMgHqFmeUkI5Yxrk5J9aVCZCLBhETQKwd5v0ySoefW4Jru3vY29vX16A/wk9/+pFYVzof3T1o/b4Bg9rcEUT1ma1LQ8JAfiD5nLEFZCyxltFca4DZbICw7mN3q4cP7t/F3o0trO9y+5ki8DO0ea6dXyB78QqTr58gO3qNXm2BwEtRLCc6V2tke4niad4U5prvaiVnJT5/FcoxZIGoGke6ozn52jApmQgzJ51XFzOBTfXILSDPcfbvpMpaNrIGQm4InXfF6hmSCU0hnWdZ/QqCgNQeZgXChY9wWdUiiuZ9BZ2IGwGqzRDUn2dpKvYUDaxYo/KogbzTwSlNZooCL+IEr8YxDoZjGRZ5AplDgcx+WEU7CtFthNhcb6MeFJhNB4qB6jRCGcLE0xRfPXiO8YSfQQcpN9Y0ssIUYb2Cbq+Hjc0NtLtdnJ33MaLreJqjfzHC2clAZm5hNcLm+hZqdYIoKby/+6MfF2yCeANp2yFKmzVMK7qWo8eZ+59ZvRYMXK015ERXr/nI51P43kL0qDhfIGaD2l5nK4BXF1McjxIMZjl+9K/+B7z3o3+KRodW9uQF8wNnc7AQSsGtQTpJ8Wf/+3/Ev//z/6ggz53dLfzjH33XMvTSFKcHRzg9PMLJ6yNMx2N98GwAomZDH+b27g7u3b+P5loTQbOqBpcNdxg0ELHpjVoIKLSk5oxN7MU5Tl+/RJ+B3MeHGD7/At74FO3qEi0/R8u3QE3eYRwE2cyRrmNaAVvysZgU7A7cUGHDoG02SvqOUZIM7Su3raQrWim0m76kdfw/D84rWg4JvHkY2IFahm6WQtoSDSzpSKWBV7agW6Rx/03F5KijKvjWhOh7shjzRlaj7kNRiY6CVKIypFjqp5cDYeXKQBgbL50HDXVapOWF1MPovdOe3e4v+3kWTF8OiQScyuxAhdHzA+XP8Lg9WYpiMZnGaoTYuK2trctUYrmcOre+Uh1sBU3nsN4PB0IL9zVUjbSSQrRKHY487FwImLQ97qy/HAgpGTPtRiZ+t7lhykyCWzkOs0yPYfyJ256KLkP3MSJMHAil1jadKUtMKXjna6Orp8fNIemNylqcK/5B86zosXxWqCWyjZZ0nwZ3iUojvRi1jmXTEnpIPQ/TwsMhN33JHP2lh4xdfDPCm++/hbtv38H6VlvObKPRueh/lVpT26ZJnGESL/Dw4Wt8/OnXOD+PURQ13L59GxvUBbYq2NhsCAVsBLaJ4sE4nsSKi8mWpA9PcTE6R6MTaEPYXY9QDRjZcI5kOkUWp7L65xcPF97/0uPwvigpc6pDRtVVjSK9y4EKKwD7ijaX11vPlhY5VtD5jAq0cRQn236YeYfc93h/8QdKm2UmRDRsqeS89xmKznuHuVRTGemw2DbbzFgMME3mGI1TDEYzZUmROVCttJQfJGMAUVw8TOOxQultQLW8oKjRQZW0eiGR3GZzwDaDEjvwmN+V65DkQNjrUazf1OE1nTLjb4J8MkOWzOVqR90AhxFRj5UvZHpSDjwV6qZoax0GaAUV9JQzSGpUKDZHnOU4ObtASj0WB6nZDMt0jjrppZ0Orl/bxVojRDdkXqGHZoOv38fx2Tm+fnmAR89oSJSjVttAPeiiWe+Yk+MyR1iZSTNHW/ZmxwxfKtRhkHpKMEjLFg8nfZp+8WuM9c0NvPvum+g028oOnE9TePlS5iE09dFWXDXTdMisdYz2iCJSdG2g0z3jonxkXW5OLgYeKuuKroREkFmrE7mDKuRb2WbU4/oKK5+zYXI6tZARFHJCZpeWA7VMz600ZgyfptFPthALhZtD1kEOoaR3lZlppINxiFgBgVe1d9JQOdqQ038rR1UxEHSdEBrohkFBmkZTFJ7ist2ciyPvcQJXrHUrR8uyiS+FItKjXf5zyRC6koW3GgzdNtL98UvmkG0IrySbX/mOVzWI3/x3+0Oc/hxNnwWsavE846TAi4MJfv7pK1Qbt7B94zuot64D1TWMYw7dCZbFGMcHR5iMJtjb2cfm5ha6PQJarJ1TDE4PMDo9QHx6iNPnz3Dy4iluduu40Wlgv9lEFwtEWYJsPsKiSFDpBkDEDVMFBYHJOEedVuwZm3AygEx8T62T3MGlZXJmMWWcTRlmzU9jTvqnsR1MXnFJGXUChSv+yOUWiJlzdoYpHsLlzQk8cA2+tHnUxl0ZCBXEwHPkytUshwQNB1cMA8taqnpqThqiR7Pucfsm4zPpJQnIWRSAMfC4Eb0ysJUkPUXUWc40gWDe89YYOSCEQyHPHX4Yi9Tehx561yzRQ6F02TYxy4pna/EQNvTas261m9cIjH0KGvAbjHRYg99YR6XRQ6Xe1uBHo5dKyOY6QF6pKv+PZ2LmBci9ADOaGS58pBn7H4LOVSySHPOERjApRgTKxjEmyUgu2bNkgPlsjMVsgoIO+tSXMp5i6WGi1299xuqrUsP6+jr293bRaTewsdbBnTeuo+oXOD89wieffYxPv/gUcUK2Gan+XfgCEwkIM1qLrI8EUb2Ote4aWo2m9F5HZxdiYRl0Y4+2wOcyP5X1jT2HTM1qaDQagJdhno1FDd3a3Mb3vv8DDRWPHj7B69cHOD0912aT/xBgJM2ePQgHkBqp3DldNpll2EA+L8w9V2cnjVlIWR1ilg7h+zl6jRre2FzHm+/ewf0P7mPCTf4ywUYYoDvP0BrHOPr4I/QffYFmESPyKTuZi2lIEzZ1X86RVg72jiwjtoQbCLkVZJ3koCv9G6n3clznQMjXaxIptt+kG9tAWP4+z0QaE9pAyCgmnQtuICzpdUYxNVMZUUZZqipmiMiBMFpW0SpCnZmUEC1I7+Ww1q4jZSwHzasod+AslBVIazXEYYhJq4lhVMeFX8HzwQgPDw8RUz5EKVu7gZBfNDirBmjWAvQ6DTRCDpYUAOWoeOyKfUzjGZ4+PcBgNEe24GY5kJaxKCZotkJsb2/j2v41rG9s4vD4BIPBSGyk06NzHL46oSU6opBmNXvazM4WMbz/67/+7YLUM+mh+IICCvQpoLZm1iyuS7dK48vz4NRWo8btD3U4NGSIlVVFR7vZYqEAzqLRw6io4UV/iqPJDP10gd/5r/5HfOuH/xRBVEE98oUoLOeWuUKUlTSjZDDFn/zZX+BP/uwvMVsAe/vX8Hs//jXRt89PzzAajDAejDAZmSPgaDDE+sY6emtrqNUDrG2sY29/X+gE9UukUFW58vYDmcLUSA8QokbzYqB/coJXz57g5OAA5wcvMX7xBYLZALutEGvVAp1Krg1hwYYr4wFrSIOJTz1pzKinXHrhiqpp1DD73EQpofWKW+VfmpBwq2n0MKMOlRpDOyjLg7rc+pVFnUUgkzbEMuzKDCTSKsqDQ4HGyngrDxrm+VB3YgG7NhA6KqjOH2eCox/t3IRcPtzlQCgFlLjbqw2h23jRtYv5g0TJEsVCZNoQkJqnDC+ihXw9NLJxdups5PjeFbDqHPfom8m6r9whZRA5l1HZ+bpslZioGTc8gcTaDDgvlkS5nPW1saUsP1DNkukhpcsrEbUFA2/5ORolUTVHA6FzGlWsqzOTofEEi66zI+bV5DZaLoJywHQaCYLJ1Di4AZONfdmAcnCryLnNPnmFlzrjHHUXzkWVGxrqYVmMKSRn0VbMAP9nvaD7THn/Gn1Rtj6MwZBJRQWVwIdfp9Cd9FDgeX+K13SfomCaRiI7W3j7/bdw+81baHZIO5ljPBnoQFwWNYwnM20H+6M5vvzyJX7x8WMkSSHx/e3bb2BtrYkwKnDtWg9b2x00WazAa5/KsGkcx/pcaLF9eHKCSuihs9bAzl4PjXYF4/gc8WSMeExnM+o3LLeU9yyvBBt1fr4rDZU+R6NLc6tkXBDbWFsmqmUZlnmGuqLK57Iv9tty2tQSxYE0HAqdoYeeL1JL9MXDxPLIaNRCkIqy48Kby324EhQIoyrqtCL3KxiNE/T7MS4YURHTCRSo1ygSDwR2iI7okaI40YbQ+nBzhqVmpVat674WSOOR92/ZWjoY1SgZ5ZxgEtkN3Irz4B8Oxzg/72M5mWNBgyuNyeaoJ7qFaLwWOG07Jd4jtKyuIihyVNKRPZchEfSmEPGTs742o7yHFoTNud3zPKy3W9jb2kbEoHo/x8Z6QzESUbOCo9NTPHn2Gi+PphiOOSRuIwr5TDbVSJAB1KjSNpx0mxoa7bYoLNKCSKVvbs08g04vxjgfjNEfxuiud3Hn7g3RAJv1pgYyNmCsRdyg8O+wtrBJkBW4MyMSRZeZVkoIcDRM6dLsnimHsKu7LCG+nmnteL/IKIqNqbbG9rPIdqgUfD8V0Yw1cFZNN29xMaTW0VyLtWGpM4eDIBt6Oh83mw1pdXhPLzyCRo7OfoX2rHtc6zYbF2Tpz9cu/hOBkMuBkCcXzxyZPbhrbPQylxnrhg9ukkVjL+l9ZQfpDM90xlwdCrX9MaaEwM0rw2DZgV5qWp25k9PulMCn/V2XweuAHBs0y7PIRkFhj+VWjfRLggQhs98qODpL8OT5AD/75ADtjbdw560fwqutY+m1kLAhXaZUc+PV85foXwywv3cDOzs72NhYR76g3XqMxWyK2fBc7uTPH36Fr7/4DJu1AtcaNdzb2MBW4KOzTDFP+sjyCfxWBX6jJmMZZgh46RJh7gFzH2lKsIqLCx0EVrKlazKjmdIoRUzdUmLDgZBMIn3GNmDL9MetE1eDljvp+Sd57xGs5vcps9hMcmASDbGMBKhygLnc9EltR1bCle2d9QaXkp/L3+MLsN6BUghuvDkAiOaW56obAkQUs0JTlnIYNHBS8ROic1zRTKoJX4hOyLOLgyPrY5V13UkhfC8Fv65SXy1/13UiauhtEyuBjgBCYM57VcMAP+8qfF4f1kFtBdvwox78aA1efQ1+vQs/aCpSaS7iEjVdVaQO/E1J3+OsT7YU6X45XWVJ+7Mg75SRPaNEBjHD8RSD0QSxsnnHyLIpijyBvyDd3QPBIZpm8dwcO6YPt6EmcTHqOMGv7e1NbG9vSN/65ptvKC9yNLjA519+qoHw6KivcHoyKxgHYAwX6sqN1kgDkc2NTfU6vC4vDo70+uzTt5UEa402uvzMnCEW7zVGOtAsi2c8B0JzHO3hRz/8bWxt7WIyifH48RM8efJEvb5yOJNELsk8r2gexvvBZPN0cI+cRs+WGgbw88yOkS1iDbGhv8BGUMG737qPD37t25gtqXnMsBbWsFWtYser4uSzn+P8y4+xvHiFIB+hEyy1ISQgWmrldWpJK299W6mp5c90FkcCCBjJIyq36qEZEZkjrW0KOSDKwVjsCut+pa1mpJyjNP9DA6Fyol0PwU86Z6yJBkKgXlTRVIZkrkzCJc9sbQnrkstQh05DGj5ftSUMoPd9zDsdzFptTBoRno2G+OzVa/SzOXhFq80IzR7nlg31dJwtWs1QecABgSh6ASxI0c0x5nbx4AyjMXsTshe4XaapzQTdXoT963s2EK6v4/jkBH1pVjMcvT7FqxeHwKKKetjG/u4N+MzynY/h/dW/+u1C6DQPTGo66iGiBpsgah5YCHOZeRA5t7wPHpqpbr5aLUIYUujJi8Hft60TDUZyj66GIc4zHy+nGY6SOS7yJX78X/wRPvjNH6PbayGMSG2ym9+ywSrIZ7liJ/7sT/8cf/onf47hcIpet4sffP9XZSt+cnqqQZA3yO7OjtAPPiTUNrU7HRVborGdbhfrO230tpvwq/bQMkyeCH6aUtwsi0euBHB+fIiXz57g0Zdf4vD5E7QXQ+xGPu6ud9Er5mjlM8bdaxAekwvMtTSdx/JC9rl18typIRR10oYpfVLKCbMbiF+iYrBxL41PiAp45MNzBW4NrdzISrqu2wDaA18acFhmCh9YDVLOOKMUc/N5KN3mNAi5A95GOSvkMjwpneacs2lJGhZFpESatJ0qqNcWtlIe46ZasNaKxVxZNSreSw1wbIgoWM2mdMayDY0ecxaoakXcdyJXJsx3IaNuT+oTLdaQVqKStpskRYLbN1KweHiRBMDNHKlmLFrMw7G/ZY1GeeCVr/MqmlY6UmUFNQL8/qWrmmnSBAS7gZANKIdBtV58QPWrUTpFAVSd8VAN+X6qqjl8/0TmRWtx0BIbSlLeZKIqFiuRV+eeynGKhU8Ia2ntbeW+hkiZS9IskgImq31PBxJN9RlmKjsjHpa0TufrkEdThmG+wMmswKPTMV6OZxh7Pjav7+PN997C9Rs72N7dQKNJZGmBeBab+xQpNHMP5xcpnj4/w5dfvcQXX71ApRqh2erg5o099NYaIOi4vt7E2loDrQbvTzq7JeiP+6KMBvUO4pmHV68H2hzSYfLW7XVs7IRAZaRDdjCMjVbEnK96U002h7MsS1VMqbOS9oGUdOYt6SA2B1k2uawHpO6VETjKbROCaFsxGhAYTZOaVDbjxn4oA5c5+Bi9hP/nKZyVgeukw0xHE9RJQVzr6ucuirkcVTnIaGOoe4BmWSlGgxj9QYwZaWYZB7ctDYQc7InU0q2S9F8Oo3y0OPApLkVus9A97UljZ/eW7ut6U3+GNYEbcWYj8vXyMyKFlOY3Z2dnKDITzhPl5D0g+hVBJtZTbUYtM0/gV0mpzWbI4wuBMwThqgF1qTQ9YRvmo0aqIx04ZzP0ogaaQYg6m0SPer0UG1trcqUN6jUMRjGOT/s4vUgxjQtUQ6Mdk6ZCh7xGPUSXWnN+7gQwKOKPAgF3HkOUl4UOKVLBkyk3O7zOHuqtOtobTcX98O/S0IdgkTWwpuMzipsJ8M0ZtEBQZzPLJ4dAAKudOdmZG13pamgLLTEQVJ8WCL1MsTXc6tGoSW7G05nuz0jaTbIAPNVd1geCGJ4X0drBah7DsxncTDe80IKOZSK0ZKgwEf6uMzVYYFGRr7FRVJ1umfXK4gJM71jCgXyPPHu5Xamwxsn8w/TVQr3LAU5DhyFh5VAogMsA7Sv5dPa5Xd0elZV9Re90kgQ1YCv90sqeWc/P6rxZvVZN9wL2Vu6rarwMZS+FdAI+HcXVNp8FQgI+PiNUclH78mqIxy+GePB0hK8eT7Cx/Q7efOc34NdaWHoBkjmHlwRFluDo8EgGGb31dVzb3cXNGzcV1pwkU9XF2WSIk4OX+PyTX+Djn/8M3UWKvaiGb79xEzdaITYwRzI8RhpfwA891BohwlZrZaAB0gnnS8W48DyXqYoDbllr2XBzSGMNXTWppZaTZ9mCchqTafA6CLDTNsfdg2IBuPBvaaE8BAj1TBMIsPrBnD/Tlip6R+ZittXgzVJeS55FcvcUkFtGTFxe61VY9+osB6JKgIpc3TkA0EgpVV2QzpobNtUUd0aLlWTUUdleOYopgbMac1wXfD4yxNOZJmbWXAJOBEt4D9eiOYKGgWICRWn0VSr/yThzXzwXqZOV2yTZNGEAL4oQsNdrdVFt9+A1uooeKcIWltWG3OXzgmwwBoNzk+MjJ1ApRM63rFWZdAW46I9wfj6U5ppRPhx2Bv0hzk7PEceZaPcc5hhmz7OLfU3JKuHSgzIcaskJsFl3wjstUN4ha5EM9BjvQHSQf67i4a2338Q779zH/bfuSUIzHA7w5PEjPPzqK3z6yRcY9CfYXL+mZQWj10qaLiVVrCeNToRGK9L3JZOD0V4Ci0lz1eBkN5Tp30oNsYH3SmAUoGR9PAPo33vvV/Dmvbdw8+YtPH36DJ9//gVevXqJfr/vtrHu9ip4n3EoJF3VIkl0jhIoUI0zdpVydise4oTZqzM0/BR3bl/HO++9he2dNbTbdRTzmYbCvU4b3ukBZi8e4eVP/xre2WvsRdT0W14vHcpZD1hLtcDWDWOsCHokCM6QUz3P9hxFnT/bRZYJzCPN2GU88/q5uCbDaaznFLuqyIwazU24Y49Z5LQDO2gkVjaiLo+Q+BB/m0w2s6ox4NAoujQWszzhBSNanBSJoCcZMbw/mNm7qDcwr9cxikI8T2N8NezjJMswcBEWvfUN3HnjDubLBHE2RMi8XbKEWG9cJBppn/3zEc5PR0zPge9HkhGIcFEdY22jgVtv3MBar6P7jY6ydE+f8Lw+vMDBq1Pkc8a0tbG/dwtezcd4NoD3F//ihzYp8P84EHLjF4UKqCSHl8G7moBzIvZEffjmM1HXSIuRoNNn9II92ub+xEDLgExW9JdVHM2Bl+MEh9MEv/df/nf43o/+CXprHdGp5L6nMYUDUw3ZLMNoMMaf/Ns/wx//m3+Ps+NzXbTbd99Aq9XU8Bc1GhoAb9y4IV0VC6coo8wTq/AAr6PdbqPdDWR5Lz8AiZJpC04KX4HpJMZ4OMLF2RkOX73Ay2df4+XzZ5henODt7Sbu9Bq4QT3KbIIgHioQuxwIaZrDIZMux+ECqKtWm7WxDEsUsMkbwjaAJSrNgZCNmYhctqpSzguHCMsKMjvry4HQULwyc84aWm5xOBylNhDKZc4d0G6YWQnQ7fZ3A5KFqUsHUYauO/RDCLQWg2ymlZxr6JwzpCk3hGWTItGx6w+EcmogXLHu7C7IlliKCmENiKq08hNtKBR9i42b046Zw6VzdHNltmwiNHRyeOZ9KH0XjSs4WFe1zaY+MXSbGJO0mC5Qjc/Kuaz8HNxpyG0eAQK+eCewuarZJ/6qoVBUTIueMHDYNo78ORxKtLXj50YbfrqkciCk7bCyCg3ZlMEI/77LhzYGhCGhXPFzG6pMMenILF7C3EurqKLONhg57Zh5IGsXZNG6tKapiS5HDbwPn+uYmg+PwutwgbPZHAejGZ70YxwTBGm2sHfnDbz3wbva8rUdbZu6IzqZkg6d00Y79XF0PMZnn7/A02dneH04RLu7LmSx22uj2w3RaQfodOv6lW5idMSiDofIfMKsSS/CNAaOjmKMaXiSz3Hjdhfb1+oImilmGdHXqRpwDkB8r0I5ddAYLV1s5ArvGbPBZ46edDLUAcg50w7qkjpqDb3RklmEl0tSAI0yxwojl1ZGavC68f7RIceGjUympVh5dcYoMMyYGkIGPdMhlDEZGrq5+SGtRRGu2ibFU+qVUkyJ0jHeYOGj0dwUjJIkpJCmNgw62ha3WnI2Za5ZaQ5EeiZfYZXNAw9fhqBzYAwUnk6jG+ZEUZfAh7ka1DToEsnlwpQFJIyYkaqMGA3THIgZp0C6JXV3rDtkMwj8m3P7NzIdJbVuHJYZq1MNUNdXDRkvHkOE6xFCDiA5qZ10u52j022h3iL9typn5/GExgqkSnI73UC90RSlNohIF6+hgcC0gPzUdX8SuOBAyMHJE+WGQyEBCXNBrto9TPMV1gtuTfQUOCUInw8NNaRLG+1cdZCwn6PoilYsxgAbB26VLa9KJVoh24YUi4GwzBGQyiZawaWei+gyG2sxANgwSA/MJs+oWLUadZhdzInmK4pmIVqBmhoHBHI4bYShjLVoWiQGgZ5jZ6fuMupUtTT88fW6uu+2bCVl1F/O3UBoWWMr87AVDHZJqSsNTPi2Zfqh46YcBksDm9Wezm0DHSfl7x0IHetCdfVyILy6+SuBuMuBxEkjNPjZhrAcCGUc4czF5FhJTzm6OVJ6sKzg88dnePY6xcW4oYHw1p3vwKP2i67J3PzFE6TTEQaDgfSgUD+fFgAAIABJREFUpFOTJbS1uWnPfp4hDCoy8Dh49RyfaSD8CPV4go0K8O7eNu5tdHCnEyEdHWM+OUNRWRioVq9rG0IYgjWBWz46Bmo4u3JWEsjiQMgvNrAcCkvnQ7bJFbaLRcXOQp6DBFx4P8ksy8AbVXRmhDr4kAd2TVota7hFG+WW2hlSlbms3FKb+6iTWDjA15hGbiDUBSnPQqf1XB1/NnRUCffS2ZKZzPxaMHvT3Me5rSFoK929M9ApnaiZ16gsQ27qvZpiVSrMep2btpmyB87B1YBmLaTlcfM6p5OPdILmt8vzr2bZgH5NMiQa83lVo1+Thu3XAixpCkPtfKMleqjX7GARNJFXG8gqdWQcxhTKbUOmXCQ5tPpLMU943x0fnWijwnN2OJxgOJgo249nLl0pWWNpVkdZCvtF9TA8n50GqNyuchi0/FADYikF0YX0mUtoA2HJUJgTeFO4eoY7d9/A/ft38dbbb2FzY1191ssXz/HowQP87MOf4/T4Amu9TdQqdTNC4YKBECSvB6OWuHmi8YdHEDIRjZZnp5gChfkO2EBYMmfszGSvLomXTMX476R4hti7to+33noH3/nO99DvX7ih8HO8fv1KZ5aBrOyXjYnAnlqUSW68nOkKzz8bCJkFyWtWxTSOscgShN4Mu9vruHVzD/fefAM7OxvI5wk6YRW7nSbWlilqg2M8/5u/QPL8IaJkiDoBSvVRzHAkemLGSpIw6T6181pbO8ZHOYdRppLI9dsxb+Q0LyGySTEsc9Nyq20m5DtgtjTlFey7L3teM+kqmQsEiS8lSNLaqs81ZqBBLnJwsm25MjtNamW5nQYRyfiGJkHOUG5ZDTAPQozrAQ6LHE+pKZ0lOOGyyauit7aJN27ewWw5wWTe1zlOVh3leDRnJBh0cTbA+dkQ56dDDYRVPzKZCiVK/hS9jQbu3LmFVpPsSB+T8RjxJBZYc342wunREGnCehRhZ+e6GA8yo/kPf/iPCr053uQV6vgqCLhlYI4JA53npE+Z5oJaGEsCKITwBk1a5c6wyBNtCO1h4fXjA17HrNrAxK/joqjhydkAT077+Of/zX+PX//H/0wW4Sygs5Tudoa6NcKGBsKL8z7+zf/yx/hf//W/xcHrQ8RJgka7gdt3buOdd97B22+/jTt37ogiwiJ9cXGhAYPoOQfEVqulgTFg9lXBZmWGlNQNIio12rsGOD45xYuXr/Dgyy/w9deP8OL514inYzQqwO/9ypt4e7ODHm+6wSmKwSkqBTndGSZsyoR81RGhgnDpocZCmgNzbrbcsGQDoWUUaWBg8RXKbgjpCjk1g1I76B11vqTelJRQo9pYmLls6LmAp9uWo4OUA6ENgraJ+6a43FGmaIPu9C9mGOqGJkfSLm9oQwRtCOP/xIMuXZZKSgrfp2qQ/Uqrbv0dh6AQGfVzru4tr5G5YXIHI2pfCt+N0m0bVZkJFAg8Q73U8DuqpxnB2CZHmTnM/ZCu0XIHuUVo0d1JNeBSu8lBYPUZXclzKos7hcCMV1CBWFFsLeTXkVZE86TOgnoo/qpZw2UF6eGX1pLNoiGnc+fEJo2l5XpYRhmpxaoblxoMoaRLagZzhZPzMCWabAOhXeuqx+akpkGPulFtCRmOnTNZb4mg6qFOqoKc1nwNjrTfrjQqOJ7EeH42wqtphpEXKPvz5v07ePu9+3I6rIlqYdbpdN3K6bqWVTGdLvHi5Tl++pOvcHo+Q5JWsXvthkTKLMTNVoDNzRZarRCNBq9BAr+SoqhkGpZEP5jmGI5yXPQz9AcTjEZDXLvRxuZuiGa3QFYkygQNg7oGH1IGeR+bmQGbJn4ZUMVBkIebYL+F0TqNPl1SrI3+vKJCl1RSV494LWZZpsae22kObrwvCHoRhKoUVcwmKbKEerc6oiBCI4wwmMa4mI7VCVeqpMxSx8mG37YgPDhIE6Vz1zylcxlfq49afR350peTJbfZHAjNfMh0r4b2MR6EzQsF+Ym2onQM5VaQzZ62ddzqKdCc+hxSRMZy2pU2hFvGMJTAn6+DIB4HZ9KMqF0geEVqUrsRodNoGQjFA42mM3mGiC6hjnXA+5kDoQyg6hGaYR1FOld4d0Q9HWuZtvIZqr7RWmkeRjR0ITvrCvIiQOGRWWJRFrU6h0x378sl3p5v02Bxm22OumwKzQacDbOhSzw/mL+ZFrHlpbLhoMsvh3qne9JzWEaPOIqeYBayVQhqq15ZI6Qpk7Wc94MGNmsAWHN1YC8y+LNE5ky8Xhxmm82WXNrYQPH8oS6Qm3+ei0bNsk1ws7Ul4wd+7nw+MxlOOcaLDzQiDvZG3ecWht9fGwfnHqpsLUdx1UBILZe0gxa9Y+cCCy0bOg6tzkbdsT9EgdL7Zx1zJHRnJMb3qyHb1ffynLhqVlbWwkvtYMkTvaSLrn7PWcArb++qBvEqTdFRTEuDihVYWaLuJRe1fN3OwVqNWVjFZL7E2WSOj786xsmggkbnHta37mNz9z4KnxpNYJJMMB5eYNQ/0+fJf9Y3NsQW4jlrDsLUutYxT2O8evEUX33+KT775BN4gz6a8xn2WxHe39vC9+7cwHJ6hmx6LgdkAtS8JxjbEtYiVJSjXChXzPLanKEawUIaBNFBk/VXwBVrqTXgBCtqPnXzFiwux2vSkV3TqsFNAKLlvAkiKGNxCrpm23W1gdCGUWniXR9RUwyReRLwcrvd8Ops/cb1dNTSb153u//nNHumzlqrEdvYqo8To8eiqbTNdEZfknYISKJxRq57mo03m/E648MIuM8Xyqudxonooq12Gxubm0gxx3QRKw+NcU/cIIJxBkEdOZcBZIiReUXXYQbFd3uI2i1pBb3QnEKXtQYWtQgxc3KXFSTUADKuYek4PU6wyV6NpmZkivHN/Oxnv8CzZy+loyLdjkyx8WiKNKVzNDcvpjvmRtGiqZSFhULPoA3PthU3fW/pGq5hQNrBwDlLGwTPwZCROKrr+Rxb2xvY37+Gt99+C3fu3sH16/s4PDjAowcP8dMPP8Lh62PUgyaqjDfhcKwsaYLLmforykDoVE2g2VAtywtkFITRx03QYpCOe41yKjDtJbfmHMjsHOLZEeHNe/fxox/9tv4bN0gffvghHj9+hOGwr+/CnpoDYYVZsu2mMaPYy6mfM0aGKg/BAw2ENZ15y2yGOiOnWgHWei1861vv4eatfdWwZuBjPQpwuxdho0hx+NF/wumXH6H/9Veoewvp2+kt4pGGWswFcopq70fSFTIyoYzvIRuItX7O7EkybAi2aOFSUSlUDjWH1lI+wjPIeQxIRiFmnmkvdX/rGtsnKO8Jfp5ipDi3UW7wBCRav16y7Eq2hPXPZsbkzE4tu9OdQyabrSD3q5hXa4jrIc5rFRz7BR6PBngVJyjCBlq9Dezs7GG+JLg+1NnBfoizGc98AsrD/ggX5wMcH10gTTjnBKBrOX92uozRW2tpIKxT1+jxXh8KQCbIOR7OMOzHmI5Jm61ifW1bYPQsH8P70z/4fkF0x9zPiHw6Hi/RER72mXGheWAbX5jPJzM3AlQakSzk8zyRUNZW6PzASMuqIuGWoBJhWmvi4dEZvnhxgF///X+J7/7od/H2O/e1Ak+zRJsuPkSkUo2HE7x8/gr/51/9Df7ub34i/QiF4lv7W9jZ3cXu7i42NzfQ7XYlgp1nc0wmEw2CbGjIl6bOho0fjRQ86gniVFsYolAVctrDAJM4wXl/gJcvX+Lw8DWOTw9lYR4sc7zTDrDJm3E8QH52iMXFMaqFUdCmRE+YXVWP0KqQ3AEU8cysbN1mq6RVCP1jY6KthVFFhF5oILRhxXSFV5zInAuZ5UBdOoYb/9nlG0n8anlNV4t8aVhzNdbCHKPcICbXMKn0DN1wGV9lw1DqD/lwaLhz2zUORU5ScqlRKIuko0xqIORg6B4YnzQ2HqYKruWBaA+y0VytgXHZoW4gNH2Gz/8ojaacgFYPGB9A6VmpUxD9joeYPSjcELZJQXNFW5+NAt8NwVJTUiKjzmGHBZeUEA6E5XChWBA2x2ZyqfwxDsIciMscMjaaLAosIhLdO/Ml0WRFmSWt09ChknorkJGvlbego3vZwG3PllwmWWDFG73UZUgkLbG7L5d5fj5SO7K5XdIkBBoISWfzWEQ5EPqFcpNmfoHXgxGengww4Dtpd7H/5j288eZtaQeXi6l4/2a1b5vULK/JPOHwaIAnTw7x8cdfI8tqiJqbWF/f0SEyGF6gt9bEnTvXEYR0yizQbnNYyrHwaBJjuprhMMVwOMdwtMDZ+QBn5+do9SrobdawtUvzJ5r6kJJntsx8hvkPn2MztCo35byGLseR733BgFxzJdVWXdfTuTHq3jKTJj0tDhxhE8PtDdHiehQhTWbaNMvSnBlm1E32J5j0p1ikrGM1NIII41mKYZKo5tXrVbS7kb0/fuYhxf8eYtYWnrukOLEGLDxMc24xcoeWmr6NVBeifHzetSF3eg/e5zxgOcTNkon0ZqyDvH2IBjYbTVHNeQ+TzsPhhO+HbAgCX3Qx5OnD10R0nyYE/JXbsWYUyvaaTmdljiYH3RYD3kltoWaEDqlJbFq3OgfCOpr1OkLfV5xIRJMxF11BE66ATSw/Y37mArOoN6/DqzTh8dBWY8SBq8zoc+a/TgdkG3VzMi7jX3QI66ExdzlWJzYDHAhNNstB0G3o+TwSOFhhSZe6awtlNy2wshd535BWpAHNNoQWEm7NOH8+73y+v7oWhdzgzRUpYvlUgXJC6d5KfWClSsOaljYcdJMlms8v0qSUGxVYpin13aIGB1W0O2zyPAV4s0llg88NkdX2KyYZ2nKanlJNDN8jz2U1/gQFOBBQFXypxbNh0LZAVuNKymgZGeGiAEh3+nv+udzuGbptwGP5I+zvuJ2h/VpuB83N7BIVX8kSVg9tWW1Xv+r16Ui7/I6u9bLhg1vYMMTB+RDPjphpOUGy6GLn+rfQ7NxE2NgxwGoBxfCcnx3j4NUzbcp51r95/742hAJq2E8sF8or5bDPXMKTo0McvnqF0YsXSI4O4Y0HuN1r4Tu3r6OJFLXlFPPZUHIY+QXxWhMwEiPBU322PshonDxb+JkpJ1LUSmtOTYtvlG0OhPzSJiV32mV5ILlNgihmNoBrKJSxG9kofFrtmZcBEjeTAp3d7wsoIlXVzNnYU5QF0wZwCRXsXHPUUTvunblQ2dDSTXjBjFY774xxwcHV8pVFjSRtn2ZmCpg34NOccF1votqgZG7dq6Wxx5hZrhwOCFY1GlhbX2dxR1ZjYPwCqeigFXg0X+Lmr0ktYFOOoYyGqDBMm1upWk2acnoUMJuUukGGxadFBXHuYUIb/TjDNLZIqtmMzttzReyQpvfe++9ie2sTH374M3z14BFeHxw6k5IKRtQLzvhccRsaanNmGs3Sc4DDIJt7J2FxbCcO/NJ8rz5P23bKmZga2KXRfFlLuB3kZ8qa32o3cOf2G3jn3bfxrQ++pWH66OgIH/7dT/Hk0VNMxzOdI1VuCR1oLmCZ5bRKvSNBw1wDncAstc1Sj2qIVG/B16r+h/RyAynImiFLYkHzRk33fIYyXNvdx3e/+10tViiz+vLLL/HkyWMcHLzWEMs6Sf0JB41mRO1goddMpgMHQisQtmHjBpgbc7qsM24BKZ2oC9TDCr717fdw5+5NtJoRql4OL0two1PHblgAp88wefEAJ48+Vb8dZIkAZ5a8fMH+wO4rfiYFHT0py9CzR0CbeaCU+DLyjnFSHAVNUuK4pi4SxTmPivJtz6HkFG4YXA38xmFzJl0uT1SbCOs76VovfpYWBjb4q/WQ5MgxxbRYIJBQam35XJMFOV/lRGcL9mg+EhrM1EMMGnV8eXaGr8dj5FFTtOhWbw3pnE7aYzOaK2OsAgOTKWfgxptbwjkf4oLeA/QXoHdDLLftvWu7aND1tOaJQp/OUi1VyPqcxTmSaYYs5f1RF+DtVXN4/+73v1Ow8GkdWadbGmla1qyWK3huCFkQGSvBAlGPqqhGNTBZOJ3TFn8GbnpZ23h48wHLcjocBphVmsiaPTw8PMWnT1/izvd+C+/+4Ef4jR/+Oja21s1VUCttvjBfk++LZ9zcPdKvb9y4hes397HFQPpOWw2jxM4yGaGjFd2T5qKMsnni4WC0M8uO4hed4hTsyUOdYZohxf8eZvMM5/0++sMLDEYXOrC9NEFvfI7KxbGC7+enB8gvThBw1l9kmM44EPKiROiEdbL9kU8nGpiXvtE5zbDANkZSTzjHThs4bCC0QOGl9DFyQDQfL3Of0yl/dSC0g9/NiDbHue1dec6vKA1CE8pDl0xNs12XpkjUJ+eVqYBiR/9Z2TjZIXJ1IJRugRsrd5ZfpY0KUXE3vlHYLzeEdN8i4VGbARVSQziNDmhUv3KbaGtN0/zSmU35L/osrDAbZYsTEd+PNdCrTRrJBJUKmszEcdpNHaQ6TC/jf1couqPQasvKhlg2+7ZxEhKjQ9RcVa23tAaUxd/N6qKjcPNXurDx9SvyxG0HDU01dzb1ujJDYXYNr41dAymXmI8nVzbTMpgzeUnpNWMLyodIa1uKsmNfysIjKVFZfRZrwGGQQyEztGIscT6b48XFEM/PBshI4dvewf0P3setuzexd30LcXyBJBkY9cU1yUkWYDTx8eDRczx69AqPHx2hXl/H1vYt1MOWkOSjo9fY2lnHBx+8I0YBHcY2t2oymVkya4hFuuJhNGLByjAeL3B61pe5DINPGy0PezfX0V6rodowUITD2WA40DXgZt+MQkp3Xt4GZewNaYAkDxqocTk0uiZoda8bgGF/xu6thb8UWMQ6MYsT20gyPacgaSrA8HyEwdkIk36se5BaDjp3JlkuGmKrU8fmFnVxzJvzpbNmg8TsKR7MFZnIeAIYzkYphtMZkiS2UHVmnpFiqLgQ10m7rEr1a8rLSxBPRgI3ZCrjV6Q963U6phcqCpz36S4Xa9JtNBvSTPP1607xuU1gM8QhihR+RjQwOLjQAc2nnnV+e2MTG+02elVmJTEzNEFftLsUYb2uz4i6v5YGwwAB7w25tuaoVyNRalNSoThkyUW1rlDnaq0NrxJhSQ0Pf6aYERYerdg+V6gcFOTcc110j1NjqFHWZoTvIEPm0UnUdByiXGtDb7odATYuW610xZYJmtw73ZdqjlG21MS53NUyfkYbGhrAMDmRLsRuU+McyqV9mi8Wug849NISPghaSOdL9AdjIcc0mpnNZwL9mH9oId6kO9PuvaomkNecmwJeQ2nEKuQ4scnItP22plGiFzXjbLxY46lLZ73gcCLtPvPynMKwHKysMXeGYFcGTN1mfI6UDbfqL10TV2qNymy78ruV+nXWLdu6r/5xEody41fexgY+lt/HQMtfBuDYPq2AudIxUM9meR5avNCyWsPD5wf48ukBLqY1VKJd3Lj7XVSDTWSLCPO51Wt+/5PjA3z95IGeMaLm3/nu97B/47o8EBhpw+fJAGqlRyOZToSSnz76GqdPnuD068fYrAHvXtvEtU6IXlAgnZ7LNIQDvJl0EWy0RptSE6P2WzSNNnYy1aC7LbOYSyDdBnPWL+p3CbYrE1fnVimhcGebzhDn5i4mnNMJFqV9mWk/tSV0P5P/bgYyHGLMcVr3P7WDNCxyBoAlRf1q1EQZH8ZraiC0j4QbvaUBxAIktAHKZKDHRRnpsJRlmPmGOWnzHJd7LoGmWk3DgQLutc02x126YMY0qlkwNieUprja2UTRXJP5XEqdPe8VNxDWumuodbqoNNukO2BJqiiHHspjZtzcsoMP1WORHprkBeJ0iXE8x2iSYDiaymCQkVTxNEbgLdGJKvjdf/JjvPPuW/joo0/w2edf4OGjx6KF0lNiOqVekAMCQSVqzOltYNEG2hQav9x5GBhDSf2LBmZjpNgCxLJu+TnRDZrDFCnjqjmSydC5ky7dS+zt7eD999/Db/zmbyoeh5rkn/zkI3z++Vd48ey1suVkgOgo4Ro2CHBVef8xa5BnroHfpI1aT0iAgBIEc+pmr0WGiEvuQq3GZ5JbPW7TLZKJ9NhOt4f7b76Je2/ew/7+Po6Pj/DixQs8evRA2d/sh6tBw7xCKLXIFkhieg3kokGbVtg2YgINmAHJzyLPkE8T/TxuzN9+5y7u3LuFa9d2UPUXik/YjirYiYCt6kzGMsePPkN29BJ+/1RnrUxpaeDDyAvWQRojFFUFqvOzVk4xjcoqS8y9lAc5avwMtCF00WNmXeuiYNhL0R3eFgp8huj6XA6Ddio7iMrJqlh/NevxmXJMN0VhOOCs7Acv3aINbDQKqhsINQ+QEJ5Kyx/VQrHBCIjMawFmrSZmnQ4+PT3Dw8EQCTXUUQNe1MA8TZCnsYBk9lS69tzOU6NIA8dZJvpzpoB5M1mkwy31pZQ0UD/YYsxTVNM9SVBJZo8L3iO+2EWzJFd8BRcDZFd7f/z7v1qQIsU8wahBYwxrwHSIU/S7rEjjQecori+IgjWazMqoYFkzVJoTsFg4Gh7k08I8YoznFaTVJtDdwsv+CA8PTlC/cR97b38LP/qtH8oBh2jspallRYU2mSYYD6aagpUz124CoRm1qNCJgmkM3tKdk+gMkQT+wwtOKomfLRUgKTGs0FSX4eO2OxxgUrr7kIIypdFFjPl4CO/gGfKjV7KrXo7O4E0GaPBbEy2mg6KoigG6UYS652E+GekmZcCUjlHFJRiSZvJCM2oxhzEXGOpW13W6cGr9b+iuFXKzUr+kfbpATVnWu8w8OVY63rIbaC43jW6wW23HLNuqXGfrCL9CGV25orkmYkV7dd2AUShdL7EyEXDE1hLcL/nSZW5SQfts01qVluhCmK80MBTelpxuM4DykNFUwgVJWyhvORAaR56HkTKTXM6crfapu3DYjtvM2YPugGy+RjeAG+pqgl9SUl0q9SqjzgVTlD2ho6w5Uxx9PoydcBvAEjm0K/eNrSC/t2lIrZiQMhrwM5FOzgonGwwerDxoTF9CimiJcRmSVxpW0FRG20GfPPuquX/p/XELvUTBsPawgkojxHi5xLP+BAfDCU4mUwQcAq5fx9sfvIdr+1vorUWYjM+QxANRPMtiPppWcXyxwE9+8gm+/voQ08kSnc4utrduYjSK5VJ1fHqEGzf38Bu/8X1ZC1SqOXb3Gmi1WQBMg8IcsILFO+XmL9OG8OT0DP3xKQo/xf6NTWxea2J9m5bNqWgmg9FAr4Pbfx5mPCgFurkCqMGR1EvPuPLSpTr3Xj0rqugO4NAzYv+uLQobfX+hIa7VbImWx1wgHmqELQI/RDJMMaZb6OkAk2EsakrOrR8z5EIfnV4D1/Y2ZOdM45J6s65h/+ysb1ENTsPCHKCzMWM7ZmpMCTKQ3kWaqAYWB2JRSyZNsKO6azsVT0EPBwIc1J0xW6/XbQu4YZM2nkxEGbIwXdPl1BiLUamKmshGlqMUjYY4EHKYY7h8PB5rIKSW8Ob1G1hvd1AlEJHOkaQzDIcjzBiiG9EkLNDw2m5GiqgAUW5n0MM4iXrQkfOdmhOPzUko91kOg6DjGptforAFabZGhyf4xprCba6eeAIhjhZpjZWBH6XTi5pe5hbWL6+rNvQOxDL6eqnHcm6qzpQrE+XPwAQznbHGzKjqdnbIjdbZ3kuDShe43IZ2nkdpPkPK98yny2WhSm+cEWmlBsmQWep3oxpNsmpod1rY2tlGgyh4SFMMo2tpIFZEzdzpQ01wLbYEG0c3EPL81PZYcTw8e22rJOa5eK5LeDzMXFErWbJXaaC2cXQAlzsbVpRNg/MdIFEyUq7u/y41ZivHTCOEXWrUxbdyZ9SVDW0JqDkIzYGVJYJow2K5UZIe0m2oVkZpHkPCgVGS4ZOHz/H54wM01m6ivXEb6zv3MF/UMZqSScE6TkZEgIvzEzx79hhHx0dqdL77/e/j/lv3sb+3J9BkPBwKwOWSIwqpwx1j2L9AcnyB/svXePb5p/DGfWzUCrxzfQs311uYj89QWczkmsz7nrT8KKQGjto2mpzYUEDaNmmHbC7Vg4jOxaGwjOuyId0GBvscSvMqAsfa9Ln/zoFLRnJmuWvfj1uOFSXYhkI24UZZNXaMABHprxmDYo6g/F72Z3jP2xZFbIty2+QYOmp9HeWezuNscsXYcZpAfp6sU7w+ZEJQP8ZmX0OJA3R5QXX9qjVz58xppGaynEoYqW7KAp9b7qCuLWHR3MCiuS5doIXHVzHnF+/vqKlhsNbuamtYMDaCjAuyPvJcAN4kYbzPFBfDCfrUAU4SbQa5FUxnpqmeJdwSztCsedhoB/iX/+IP8Ju/+Wt4+eoYX331CD//+cc4OTtXnARDRD0vhF+p28AvXV6uiKGyXxR1s+y7HBhh4LIDjl02sYAlOfRbBp0GMuXmWd7taDzU61pb62gA+8EPfoDr13fQ6kb4/LNH+PSTL/HxLz7DZDLT+cahj+eDgSvmRVDGiMmdXeA4C4WBO9ITuhxKyzHlmWQkJeqYWQPJgNOzqt/xZJZFGcibb97DvXt39dr7/XP84uOP8PLlC5ydnSCot810jGxBar1nM2WFs6e2AcTd4U4/p4GI4Drj42axeuv19Tb29nfw7nvvoNdrydwmWE7R8md4Y62KcN7H6PAZZk8fIHv5FFGdlG9Wk7np/FTWyAwiMOo2tpIYkcKZIWd+XgUCPG0g5DnLh5WfjwOd/IoNhGLj0IPCl2a+ZEa4PZ89f46mr9lCA6EBQdoSuhgwPVLOr8Ioo9YbchhUjJXzxjDDKLLGMoG9jJLgvSytKqNQGi3Muz18ORjg0XiCU8/HpFrDnC66kilxUOPrLDCbJzIdszmB9+sCyYRyE4IUNhMZsBFpW005QrfLPMyWtoy8B2LSUskoqgTyH0jiOU6Oz9SriCr+p3/w3aIe1N1ASLqP0ViI7CjYcUFnTuaM0GWPq28PrXYoEwvy30uaCt2XdGDT4Ymc7oWPUephVmlgOw9OAAAgAElEQVTA727hNJ7j1WCMi1oHlY1dvP8r72Hv+h56G2vY2FxHp8sAS7t4RDq0CtdNx3w2H5nPFby59V3m7JmjVhkAXqKZLIhyF2SY8NxydYS4lFEEjlfM4jqNp0JDaLvP5mgej7E8fIns/Ajp4BS1+QT1RYpWzYfPOI1JrJuNyFCPTVPFxzye2EBYIffbBbmWLpxm1+NCHlanqEG2HhAxD1EHZvlZlrbhl8OeCV0tU80ytGz1bQdribTaNsRc66xgGUrMA9khva4JKrnP0g24m7mknpZbrZIyyr+vbLsrA+FV4LgchGwjao+V3M5404mS5zZeervWgKyoMGXcgz2F2jYuUkOfzIPANoSieIkKZIMdUcwyDFffk9eT2ioN06Zb0la25IU7epYVdtNq8FceZuS9l91KqUPTFkLostMTljRS4QnMMWJJs8bXkG8TNVP0xp9b6pB5mClHakEDGB91OoI5TYK2g04TKaoo3UxJMeJAqLwBC/vlZ0KzBeqSyoGQ23yGZnN4JWIpUwsKzjkQNusYLpZ4eDrCBR3fCqB7bQ/bt27g3tt30FtvolYl0seIgVhDEqmU3B4fneX4+uUUf/u3H+Hg9Rka0Qba7S20W5s4PDjBycmZNuk3b13Hr/36dx2FfIG1rRpa3SqiqIYFaS05tXAcECoKuO8PRjg7u8DR6QGmswnWNlrYvNbC7o2mrgW3J8PxQLN5t9vWsMEcHzUtbEoCo10Rma/61AkZFbmkh7p+Z6XNtfzBMo7F7kkeHKTzUCMnxz8Wdw6E2mTXkCcFkkmmgXBwMcZoMNFAuOSGJvDQXWtg//q2aKNE3BrtSCDA0fEpkoQDsFFG5/kSo2mmjVs+T4Xo0XUu4sDGa6lIEQuTp6mKzFzYdLIFyedmkCQNVBVRUNVQxu2cmBBytfUQRHWd9HJ3Sxeide5ub6HTaqj5ZQg91XEVAhKzGZLxWIckDWbYMHebLSxmbGppV03K/RTzPNdAaPQwX1bn/F68R0r9b6VG2/OOBv4FtS0KBaZWkBsvbkh56Dr2gmcDoYZgB8QJxHODugVhWxyCagSfC80bS20uyVQJImeaUdIj3JbKtoZ8Rk1Hyk1OGT0y10B4SZks2RaWWWVmGasmWUCRBc3zcxTlKKghYf4XG1EaeLGRQBVnF2OcnY9xccFN00za0a1eE7ubRGFN1sBQdA6EYT1wrAyjoJJOShq7GnQZElhYsahli1Q0RUkuqr7FowiMpZ6QG07ZH1nuHb3L3SBR1tGrA2E5UJQDWkmhL8/FcjCw5+XKNnBFO7XabINzmV1o4IoVX9vEl1i6SrQ7x+xnWZabQZVXBsJyi+Kurxon6qO13eJ+to7hJMPrkz4+e3yAJ68ucP3ut7Fx7R6C1jZoWjkYkk5H+qbVWFJGnz9/jMPDQ+V7vv/++3jn3XflLzCbJdIsc0NBgKUZ1TGdUHNzhiWZC8enePbl55gcvUIxPscHt/dx/9oGfBpbLFM0azSRIVMgMQ1oEGDBmiNHz0KuwHK8ZiPmJnMOhPpyzw8/j3IzLd2/wEzLOS3lAfyrys8ss0cdYKzz2TWlq2GOlFV9mfSCL8bcHi0zsKQr8vdtILTT+JsDoQ2KehbcsyMMwW14ed5w88CBhq/THKADMQdkmkbDChejpTlAtG8qi037l/EzqoRY1iIU1dD0gWEDVUbbhCEW0RryRk8aY48bQL8qmQ3VyWWMhF9v6r8l+QLDyRST6VT1h+HpjEgYDBlLM1bsQpxw68E+1RkyaQNClkSKqFZgrVnBH/7n/wy/9Vv/SGfAweERPvn4c3zx1SN8/fSF6JDM3eXQQ0abbVZYt1wwu6M5lwOhBgBnjrTqu0rXdn3WNgwYVTR3A6FpxyfjEWbpDI1GJP3gO++8i3v3b2Hv+jaOj87x6NFT/N3f/kwB4gwPpxyKGndjk5mHh0kOqNc23bhpCG1DX24U7Voaw0zYeKmjX/CeJcPAzGKiOg0YueUocOPmddy9extv3LolZsCDrz7Hg4df4dGjhzJykm5age7c2rEv4tBVPrtmDlVmYlILzM14tagqK5Z5oBW/kInke7/yLvb2d6Vv87MRgmKKvY6Htp8A8QXSpw/0VWSxPDui6kJAf5XnOaU9AtRpoU7aJmUgdPy3gZAjg1G8LQ7OBkLbDprzLiOADFRhveB/Jwuo7B3KGqlW1J0nZoBlZ4SyiZUVXJI0bPOxMjDkBZGMxclBXO8pphpZK9TeS4ZRFRhNYGnBsyVqIGt18Gw2x9ezFM/SOc4pReH1V1Y6+x/z1IjjqZkUke0nh/RCzwXBKfZHbJp5H9SqzKsUNwidTsMSHdxQSQMuuwfoKu4p15sZlGmcivHi/Yc//H5BMbCtu02ASMqL5RfxQhAZZTPGoEtz2Wu16Vzzf7P1pk1yZFeW2IkIj3APjz1yX4HEvlUVwKpqdnPY7FFbazQy05cZ0xd9kXr092Sm1aSxkdrUnGaTLLKKrEItAAo7kMh9iX3fZOfc9yKTbKEsDCgskZHu/t6799yz8EEYiyrDqyYnN6lgeUk5KUujOQD6ySxm+SrasyRqwwm+P+vgoD9BoVzA6toqtq5u46NPPhJCwRtA0wU+rNzg+OD22sw3oR019Rk2HbpMlbjcYPAwszBwKxCoS+q2O4goECeVgeuEh2x/hHajjvrZGQ4P93F6cozz81ObtNDVqVUHeg1g0EIhmKGUTqAQBjIYGbS6GDEwfDhGOZ9FnE5hMmQEhNQo8xG0Dkgn06PdrNeYmYzCGhZ+xixpJTownUOrKHw2uPpTuoc1CNZI2OhbExT3PrZB2YGuaaALorU/t8LJtgmPtJupjD6Om1by19INugmYmadYwWbIkpvC+NXjnOvcbNOJ4+09WPxx8qkG32kZBKrwYHT6Seq6jPp60RAmHLB+uSF0ne0lpM4KSW6GfP8pF3mnY8ipcgQNKJAZw9wt3ZDuC+0lc2/43JOKYI2xOU85SpobMFrRaf2e6WsSmGhTpuspKV/2+TmtYVPFm8BMGtpVy2nUNXthMo2YVDFHIZV2UIevZUzxe8kQ8eVn5+Yr0GIiijOrGt5vboIEc+nExeaC3y+/xmAywDAFjGiokY1QG0/w40kLfbpUFgpY3t7CyvYG1reXkcmwoGnICIrB4MViCZkwq8/9/E0T3z47wVdffoN6rYPtrRvKqZlO06JvHx+fyC2Um/qDj+6AmW/UHaeiAQrFDJaWKsob4l5QyOWQSYdCn6knOa/VsXewj/PGuQ6d8lKEtStF5PKk4iXRajdUHJOuw/2Hmx6nZwppZy4e0eIxdZO0ZKdG+SLOxa8TUQ2Vm+rBLOPsakejJpj0E5fPx4mZEEQ+bzSqmQSgmWjzvIvaeUuC7b5cxaihAUrlWFEdpUoOuVwGuWJOz/nB4RE6Xbp6EgRzTT4NZuSGO9Akl40V9RNEitkQ9vp9UTW5yEkfpkFDlE4hTiVQjBlCm2EGCWZEmkcDpysbm8kSi4IwlIU1m7hhvYlcKsCdWzexvrKMaqmAKfOP2FCTtsTijs0n98ZkCpVyBRFRbE5JFXw9RY9GJwxkDyMZrnAdqLEJSdHpapIlR+REjHEiJxvzS4R4h6ZbrI81fzYZ5HLg2uHBQ0SW+4g305Jrokw2TMvBfVs7FKchmk4wQsL2HNuljGZuTclFwSOqt3sJrHHRLJf3RdMsuubRaThtNzSAiHaIiYFpw9gIDomwM+oiLsiFuNUb4emz13jx4i2Oj+qidWWzBTy4cwUf3b2CYrGoQo8Fm6jB1PQ6TZjMZsRbogaI09YxcpyqciJEMGTcV4QC9HxSR+9oSmML+mZdL+SfdIB5Q3ixARtd9JLWXE6exkSxJs0Dh74JvJAT2Lt41sbFJPCiITSDKx+b5PIr7MzQbb5gsZgOmUZ0DCly7aATJNrO6gwoJA2ne6XdcyLak0kWhyctPHmxi9cf6jhuTnD34c+xtHkTY4RodqhF7iFiCDnpgt0+jg738P7dc5zXajLl2tzaxp27d/HoJz9RMd5pt/Xc8prSXKnVqOPk+BiJ/gS9RgsHb9/g+N0rnL17iYdXNnBvcxmlxAi52RARM22HLWUrmwYnjQkdMB0wy1qI65uRXNIHTmnuZQ0h9T3pkPTwlJmAjC2iyzSB9GQw+Q33fQGBiiWg2ZRvkD1byOQFOselFyNQwimpmXrIWMNFkOjfS/ITzmU0Fw3hhcGcxbP4CAVnyjUZS0MrXZqb0rPZ5SRFq1PTx4zWA5lO3IPloJpm1Irl+Cbl/kkNYBGjIIseATbm1aVdTESUQyoTYhzl9SKllIYyjJegqygnhalMFomA0RFJ1JodHJ6eSe/H/LR2u6Xpn6h2jJ1iDaclxWuWkekIrwGpaZrGkyKfGCFKj/HXP/8Z/uovP8XVnUUV069efcB//qdf49e//b0yCJMBDWyq+nW3N0acp2GONQEC4F2kANeYXW/n4Op/dg0hz2O/snxD6GwWtB7JeOE1ZZ1dqZSxurqGW3eu4catHX3+w6NTfPHF77G7u4fz8zoyae4nRgNlM0IQkdIBfp+q/VzEiNRsbl9VTSSHWIsws7VtNFdFHw0Hc+M2uvJyH221mvo8Gxvr+OzzR1haquL07BjfffcYX375pei9xB84DVQuLxtE6fT8M008nvvYSEaHRoDjKmWWJutp0hI7ej53buzg2o0d3Lixg+Ssi2DaQi7ZRTEzQoWeMbuvMHzzDPXjPUx6DRRDIE4SLpopjo4qBNYqBpKbgz/PdUoLWC9z4sczbj4hFEHD0ZjZiImdw4aQbt1JpJNG3fcnjO1rzpvADZp08rDvcBEwCdmM+p3Tgc3Ozd6SAlysjGPtqR5n3SbTG8uNlhCaIAZrRVJIoyxOgwz2Zgn8UG9gbzxFJ4qQTkeIgtCyaylXIzgiczQz/OEzyVqCAJWySm07R4Kugjoqx4jjUDWWAOmANYrFGmnyTQB7OBbQMu5TXpdA4v/9b38mDSE3M2pjWCFx3EzDDY7QJyNyl0nxoSsfzRQojqUFLTPLzPGOlRa5wqJo0SkuGcpxrjNJoTNNo8nmcJpAYzTF684E59OUNYTra9i6siWB7Y1bN40rK0c10ndorkDeslnlkh8n/jrHqG4KpC7Ycey9sFN8ex7sI1ofmzNoligXp1WcCtBquNNF4+wMZ8dH2Nt9j+OjQzWEVstMMet2RB3JJMYoRgmUwyTyCnSeYUoqWa+Pca+HEmMpMpxmsjHgQ+M3DUeTcfRRszI2lzplqrgHR9MPM9R1d9KmgwrZ/BcNoR3YvIksBtl0CNvzwfNuhm20Wl4j+zOPWpku1DYHFlXzKaEjENig0H0NNYR8YH1mixPaXoZRLv36z6eD/H8Wfyx6XOqU09+xAHOIizJXrA02DaF1XWaU5+meFpPhl6y0Nc4ZVXojlwnITZtGIZwueE74ZcqovoZrPL32ktdSBRypMM5CWEM+ZyjjJv4ObTPUXG/DHiNFDSrPH1tc3AXZECqQlnowuq/551aDwzQyiZSeQX5+0m58tic3GqPV0rCDblpsCN3Ukxs/BeHUNEjgbVNU0bZchhe/N0aX9FP2oqHM+WiM182+8prKK8tY2trA0voyyot5JDBAr0MrYyjfJl8ocvSA3nCEb344wh8e7+HN6/cSKm9u7GA2TaHD8PXzhtBa3rFiOY/llUWhftl8iMG0jTifUfBuHDG4m5N9cvTN1ZObVrPdxmmtgVqjrpzCIJqhuJDB2sYyqtUieoM2Oj1+jZoc1UjdI12Jh50KY7vQNiGYAyjmauxWjyu0eHjaIcYGxeh2LEjNGY7XLheF+t4Vw8ACrUeaMjDqA+1GH61mF01alPNAU7gvpGtYWVtAsZhFNs5IL8avfXZeR4/OZ6QcjQgScLJD11EGXneRCZLIRWlRP6nN43og24IaG2ZjKZNe9z6hhnBzdQVLlQpGvTZ67SY6jbo5FAdGlWERRmoWAQkRCLt9FIIMru1cwcpiFeV8Tg0hG0HSbXghSLniBeRqJGWW11XxKA55lq09L7Cj4XNt0LWUZwKntwSY2HSNErFeOiPUtFuBqa3ITYfYCYqJTd1L0tE0pwZy6L551zdqCrSXmysk16IVE0axNMoTdX8GFvniyrpN5yir7clRZRytXcRqrTmX1ecyVe2wtiKYU0ILrTd9tfRS4yn6zB4cjuRymMhwypHFWb2Dd3snePL0BV69eo9um9PvGMvLq/jk/hV8fG8b1cVFNYS61nMTL4+ac+JA2nGoqbeo0IO+6N7mAEdAiI0im3bTHqrpZcEghJvXhhPhGcYJRl5cNIOezum2N08/cc2gu95OT6ly9RJL4+J9HPXpkrzAKIUGVIl2q0bdKNqqQvz1tyV50bLPyJAxGpanYl3Wu/u9Uoi9DFE4F0+h3U7g/V4D3z19h1o3hWGyhKu3H6G0vAVmxcqgqTdALsprUrC3u4+93bfY232lc5fvR43ates38NnnnyOXI4uA6DnBDOZLQqHrXJPj7gjdRgunhwfYffEMb354jI1chJ1yDteqBSxmZgiHbaSmXSRndE+27D/KQbwlPdF9HxPEvUlGQcoPNb2dp13TNXjIzGY3SVNeHRt90ivpKq0pObNkba/UBEjB0o6KOs8U5LoxoItrVV+TQKI3wEiyiUkr5mVuImeLcr5uuH7minrdQ7t1qdFILsIB3dc1VUgoSqbPPYxrlbo0/hlZJJnQDKP4jAYsctkkZpApVREUSpiFBTWDTW43acp8CsjkS0ikSSFNop8IMOBEU3RIyx1kT0xqKKd9pNlTC0hGyXmtgWazrTOHRiUsZFX7sCaVHpPPpLGjNJGiu6MhzuYASh1vcojrO9u4e+c6Pv30HpaXSzJW+fVvvsQvf/U77B2codkeIsF8SzEc0ohiTkXZlLsoG8/E0jHv4l7EzfEyJLuOzAX20hsraewac38xyrg5W8sdOsogzmaxc30LN29fxcbGliiE3333A16+fI1373YdEJQS04bLjgAeJSV8lrjHqeZw5jKaYvksPFGJ7XqYRMeGKIpf0jW0KIeItNzpFJ1uWyBWuVzAw0cf49q1bRSLObx6/RJ//ONX2D9i8HkHYRAiCnOIo4I+m55j5nPKEMppSy1Exdzfk2nQhIyN8qDXFRCWiSJsbm3IUHKxGqOUS2I2OEUhM8JKOYPw/BCzvbfYe/UUnfMD5BJDmZ+VMmnMyPZzOlXFnCmujSDlRG6cpP+pIRTDyoG9+lYtt9UmhL43sOaSkTAGbDntoG4czbyMlSZTHfV/JnGQlIFbsPPT8cMTzxTzsW2XvUIEXspgjcMCmhOaIaANYxgREWCQSqMVF3CcTOPx2TneD4aok70WxQjDWPeQwweCIkZPpyOu0YkZR8WJJ/9cpycff+o7ySshHV3DJa5vniMGHPGsZwMpUMrFkNBHIZimkfjVf/c3agiVMUi6qDvs1cTwHti5rYJMtqdRWi5A/KbGfbqvmWscHRZNH0LeuDWEo1SM5jSFw84QtdEEzQlQS8YYZYuoLC5gZW1FOsKbt2/jytUrKkL4g4emFk7GRuYqJLSheSqKnUQsBniTPI2Uv0sqFjUEFBbTQpoE5Ji0LJ5lLMKabfQbTTTPTtUQ7u/u4vj4CGdnp5p26lmigxz/XZREMZtEMUwiR8e9RBIhc26IVrU7KGQ5zeTBZkLr4cgmYxbma5a1vEGaBrmXxNFOeCqUlLQRITueqmPOXp4v7ikjPj7B9G+83n5k5R3i/PXxB4EdykbLMZcibU6yYOeD6ax1vbbHNUzcJKwnsxG4jGPEU/fHj22A/nP5csBn7slERd8itVPOBlmAvkfcjOYoZFVxE7apXzSENJawJtFTL60htGbSTwh8qykamjNnMWqTQ6K1Pxu3+4LC5OKwXE2lAF4WiK6xtMwzcxm9kCCaEtToiQ5PUhakNbai5BKVIvWUiA+bU6HHVryx6DFKYBIBtbVyH2PDaJlWbNK5YREJZGGsTV8X0Zo+aqLoqJ1hELazMyY6regNXiZOdKiRSc7QxhiNYQ9nwyEOhwnkl5exduUKFjeWUVmqIMrRQr2Dbvsc+ThCLo6RiXLo0+q93sZX3+ziq68/KAeUOoblxTU59J6fnjv+PANo6exlrpZLK4soVYpoDVqI4gw2VpdlM13MkeY4kMsYRc08zLv9wVwDcnh4jP64i0Q4xo0bV7C5tYoJBmi0T3Fw9B5RnEahlBdVideXEwGZQCuC4VJR6qa3erwmLOhJLRqJFz+mTmvG62paDBZ11JNRV1Qs0E3TUThZ/DAnsT9FvzdBu2XvQfc5HQ4yVkgglwtRXSioGQzDpBoAYyF0Fc3DKRip9YygmNDWvN9Dn7EaQULmLEsLZRQLOYnzef/pUslr0iPiPTJ6ZyYxwf1bt3Blcx39ZgOt2hnOT4410WORSyCIDUuDiB53RWoSZgmZW62vLKFcLCAfhWoGFUuiIHo9qI7qklAhQA0iaECkYsGAJe4rnFzwcOO6YZHAvYPIpKhnjJhI5jBOxNKOKpp6ahEJmoJbbLxcjM30UClaAth42Jh7sNl3m2ObbwgpkrcQbMuQZhPCgneAMUPgXW6gpizOHdS2JZvcGx5puwFffh/i5NX+jVnIGyPDxfKowaGBiy+Sxrpe1EL1hlPExSUkwyLaA+Dt7hG+f/oKz1+8wYcPhwKrqpUqrl65iocfbeOT+1uoLi1Jj8NJ7LBPmtTAtWEGEJKGS9oh3d847Wifnyi3l0BIFFJjxOvCKaEZQfiGkGcpLfEjOismZxjIVMYxFdxu5Kn+tqU5J2qnEZIzs3Pd/XOaqL3PBYXf05+MAWm5WQY8eddKk4R48zM7D7w8wU8ZaX5DTZZdb/4NTex5P7Uvm+mCmYRRU2umWUfHQ7x+d47vf9wDwmXElStY2LiBqLiIIWN5dHaOEYc5rdWn3z/F7rvXOD3cRTYmRTcrUGVjcwufff4Z1tZWFWvVbrbQVzE6tCiKMI0hG8JWD836GV49fYLvv/wt0p0WFpIzfLazgc1cBtGwiTBJEwhO+OjqO1HDJFdc1xfPi2I1Z9452/SNnBISkZ+AlLaBA1qcqy2z8vg9EdWXWyOBD2dgozVnVC/Tgtr0R6evmDXmGqumcOhpg6adp9NpWvXTxcTDN/Leo8E3KX4iIkbVvCGkSVYg3R/NWrqDCXr8WgTU0hECAkm5HNJRjCRp7DT0kGN7jKiyKGdEZgK2xkCNrochJ4YFZHIlZQ1y0tQZT8S6EINHMQkpNcbMLaSkgNS146MTNBotdDukthnYanWINWNuOzMjG5nVGXWc9Y3F6Fh8l1wcZgQRAqyuVPGLX/wUH93fwdZGCV9/8wS/+s0f8fi7H/H+wwl6QxoD8bwpKF+btEdB1e5mq/3T3uGyP/lcK0fTKMQslaTnd/Rhz27j9ebkjDWpn9Tz89kQg1PtJVy/uYVPHj4SMPv+3Qc8e/YcT57+iHaLVP0J4iiva+VlSgIVTECqhlC1pgwgrV5Qkz9vCK1GsWbUnlGZowhEsQEB6cGcqHPYc/vOTdy7dwv3H9zByckhfnjyPZ7+SFr2seKZ4mwBhVxZDAlOxymV4PlMCYPMkVIEKklnTCq2KSLLgjTjXg+9TkceBAtLS7hz9zZu39rGxloZ/fYh4mCAlWqEYq+JzPkRXj/5GrUPr5Hq11FNp7AcR0hpHG37AHM7BZKzcU/N0BsTqJ4go5gXZ9JoS8hFVPFgoQaY3iguk5CGPBrgWB/h+nfV4XMZWuBME2WSZlPCgN/yyDSdGoS4vHEZBzqJi1hel+pqmS1lIgdADiTnEFjLYSGN6KZJ9AtlnKezeHx6jte9Po7JVIsLSMd53T9O7TklJqMtzlkeO+8nARP+PkETDUw41Za0Jjk3OBqOmAtNJ/gAxSLNASeStFCCwmdlYWEJhaiIKBUj8cV//7eKnRCCREtYdQp8aFi8kvpEBNjk0aQQhRR8RinZOk8G1JIwWNW0TmakwaKYZgwZZKtrGKRz2Gv3cNYfoT6eorBxHQsbO3IEK1dZpGYR0pwll0W+QJdQhm3qVHQTMa8zoVaFyIflVpnWIaHDt91py5mPC0SjcWfT3O3WMeg2NIVjrlbvvIb26RnaZ2cYdlkYt9Con6PeqKHWrNvEiguoR75vQjkqUTBBmBwjm0igGKSxkM0jOaCLEos9Wt+yYLQDkbWTkaNcU+hyTET3EIXQTQhdnAILOkUaUIDOwkZTQbMJNjTbN8DOTMaH0JvFkqNqXRL9O9sjQ9O9HbunEJnQXeijawjl3Of+nqHMThd32SBFDaF3A3Ry5Eu5U54aa8Jnl03oh37GRbXzx2VY+SmfNlMH+/uGkJSUBBe+cwe1oFc3udQH9G2py4jRQenMEFzzbVNO1wT65tCD6vO3sEKIU24LdfCucr4hdBMJX3S5jChvEmR2+S50WVCraR3lHOpD5kmHUyNuDWGSk3M2CnIVHWEgh0FrXlm4invuqa6ahNnZToSZuBstuOWKSKqqHOeopU0pQiWII7QxQWPSx0m7gfp0im6UR2V9HWtXt1FaKCNXihFGSVnXD3sNFPJ5FbH9IXBy1sSb3UM8fX6GF68booOwQc3QUr/dRbNW11SJ649TIerHRrMRlpYXUVmoYOzMB/LZCMsLRSxUckjM+kgHU8Sx7S38XruDMZrtPo5P6mh2WugMW1hfX8Lq+gJK1QiDcUsNYTpKIs5HKqJFtSNdnU1zkDazDhl2KJ9jToXmdVeTxYKvw8ww3gsTWZN6I/dh5zpYyEeIQjYwzkiBsR/DmRznWi1OcbjnEeWcaY0zckJTwRzfg1MlFpjm7imTCOpYxgm5dbG4UcTAkBPCtjIiC3GEtaUFuX7FdKFzzSsbu2aHxgh9jAc9YNjFowf3cevaDqZ0SqS2mblpjJjI5VVUtbp9nDfbMm0gDWuhWEApn5MJDSMhlK3EoouRNgKlrAnz0xlGh2whn74AACAASURBVCQzzEIyl0SuFdpV836TjqYCxzVQ/DPLNCRdlU1hHsl03ppBUDdpqLfcFmWV78Oy7QyZzVxDmKIpASMATLdpZil0jCUaa+CCArCVLWF7FNknkx6pQKYjJfBBAE15dV7j4QK0tdddAg69Rk0bKkEUB2e5jciuCTW5XIMut7HbaSoyIx0WkC2sYTjN4vX7E/z48gOePn+DWq2FTod5u2wIy7iyvYm/+PQGPn20I5279BydritQk8gUijLX4F7LUODT01McHB7g+OQIo845Crk0NjfXUK3kUBDjhof4FGmiUe5gJ4WZTWE6CB0abiDFfAIx358cL160RG8a4ShdOs+9ptJvhLa/ufrVjQgvA64sVkirutwQOqdl1wR6vbWBZZ7GS6MlUqOtGecnJTNmSGq9AGOi1jzHqd0WaRu9/hjPX53j3W4Le8c95BduoLp2B6n8IqZBFn1SpyVBSAhoqZ3U8MO3P+D8+BCjfgtRaIYnnV4fleoC7ty7K3MZ6qH6LES7bXTaLQ212KiRisfTg9PDV8+e4usvfo3am1dI1s/xl9e2caOaw0IwRjYYIhMQsGmK/cR8UNE+hewrA0hTcT7L3vCFa4F+BaxhCOIk0hPMAk4BTSohEzMXJaRzgE0h6WsTnkMWM0MU3xBif001Itd/BGbVFMqV2tNVnZ6W0RdZk9kYhd5OK+kNHfprZkoG6Coew9cBAtsyMoChVpIFql7UBKdDJMIc0oUiMoUSwmwO6XxeE8GAEUHMLM1kla3WHk3QHk31SoV5BFEOiVSoSWObzKwxae4zaZYp56HTJddUp93Vr9uttv6M5xsvM9cVwQO5Oiq26yLWQhos59xqBCPuI2ySnIcAp/8EfEZdZKMEPn5wE58+uovPP32Ak7MzvHj5Gl/87ms8ffYWR2dtZLJFlCsrcn8k+2IOfrDB8fNAR4Hm5/EevAL4pzS1s4bQ3EYZYWFAvMBf1xAKEtEQg9TXAaoLWWxsVvHZZ59jbX1DgObrN+/w9OmP2N87RKPeQibFfZ2TL7qoW1PM81a1kpfx8Es7IM+D9YpjcjWETY0NmPETftUO1PtRxkAq+2yEhYUydna28OgnH0snTtfRb7/7Hq9fvxPIyoidXFxCIkGaN2mwI+2vIY20mD/M6CNMBIasLC5iRiZMq4kB73OjhbPTmhrfrSvbePTwHm7d2kYwayONDongqM4GKA67OHzzFGfvnqO19wolTLFK8Jp62SknYm3thXzWkWae5RS9Uc9cfSm/UHazsX9MSumvgx8wmCZaWlllUBrDhD/bUMbVzj6aiEAyJ5Jyrp8iYJj7yJht1KqrIdQQxety/bTaziQBdgT50/QcYF81QFJ9ltXhxvhJoJ8toB5EeN7u41Wni3edLhLFEtKlsg29XNyaRR+xAVdIs5lIEZRl1jKbvP4AiTFN5cx7gfd2SMaQspRdk+iePz4TrE2XFpdRLlRQyBaR+PI//B2lmtr8+VCIIiGXc6OKMrNCRfnMGkJlEHIY4vQcLGypu0jSClX6qQS6Q9JbMli/cR/p6jKO+2Oca0I4xdbNT7C2fQPlSgUhkYU0USmbRnEKYm6htqHxM8kCmZb9HGmSz049lQvF5ILgA3J2dqZmUIJeUfVYjADdxgm69SOZwQzbbdQPj9E8OUbr7EyTAqLQ3UEXLTqQ0UxGz04C6NOiPY1CgSQ/anF6iKZTVKMsriysIMONiDeM8ucEDRC0ZUGjHLkEOxoTjxC6eIm55TJQ3PRLBiRc2KIMekcw1xSqGeSDadM+f+CaU6aLz8hE8ymVR4eEKsqB9U/1h55L7gsiy/CzRkgLwjlF/XlDaI0aD6E5o9UaVydC//MpoY+gsGxPs1G/aAgvqNp+yONDPjWF1CspRyltrELReM2cy5ajVXoHKImpnQOUekLR3Rzi7WfJ/n66Okjtl9N2Gp7Og9h0TMKQ3HRQkxVP+1Cj6z+Dmz46x1pDK52jpT8kvCuPy+eRJTOpHbwUDDAXlXkk/ZcFVNuEVC/ncOUppCqCONXiU+ksnUXzcyHFQiKjEKk4QmM6xPmgi4PWObrU4q6uY3FzE6vbmwhzEcKY2iau2wEmwy7yRJlSIY7PW3j99gDfP32N/aMRzhsp5OOcmsJ+ty8Nb79D8xly0FPKDR1xMoSRmsFytYqwWBXiz8nUymIRa8sl5CK6+5HzT7qCcetJz2m0SAsaoNZs4rxZRzZOybBl5/oqgmiK8/qB3EqTCoBng2HUPx6EpH/OQPdRQzWNMG8NjKi6Q1ox00aZBy7ZDSZmo+6BcRPU6aSpTUvzAKB9vNGM+UzRFZVD13qzhyGBHQJayQni5FTRAXGcRiaTxGTUw6DfMbqy3IZDzAiA0VW5SWZCzybgNNcZ9JCPMijlY2ysLmKhUtZkUbq9/hC1Zhu1VkeUnH6niXG3gYf37+HO9evgrIUawkG3IyMcUoyI2rf6QzT4NRLU3YSoVGlqElsun9kgIsE9haYTbnIm3a5zR1OmHSl0SRZdNrXPZvNCgAdEfBkAz7/jogIGw76jRhNVpsEA9aYs0nmoGaVTHA65wHnrKTYh9ufcx1PSfRpdlJEypDg4JqhjppiN+Cw5wYwNIZt9ThAHIwt7dg0hA+3VGDqavCWKePDGsUu1lly4NEEaousKeXbsAcXH2IRSTed4iP6A5hV1FYWF0gpmyTJOahN88eUzPHuxi/e7x2ZJz/WWmGGhWsa1nS18/uk1PPx42wAAWunz8/L6KV8tlmlAt9XBwcEh3r59i+PTE7RbDeSzU6wsFXH1yoYaQpq0YUqXt4maeg0bSBFUBI9ZyqsoSTpWgIoWV+2pcTCkyyiNbkrI4FIW+pI1X2bWXELHHHim3/Fabv0POSJ8FhxtzrF/5O7qss1s8zU9mo+9APhsxJYBrEkXb+FIDrbKnyU9mGYJagpNA9Nq9/HHx7v4cNBHdxRjafMBlrc+xjCZRW+SQJOmFPQcCQPUTs5x+OEQz5+80PQ8OekhjnOaeHPaHmVjrKytylzm9u3b2td5jzudpj4jGSBqaNjkJJN49/olvvnyd3j79dfovH+LRxsruLNYwnYpg1yGBXAfvUFDdVGWyK90N5YlSwaFAsT5qNJ0T4g76wFj5bD5DLIAI+UUScVzwrkAEqSSlpCof7ePGW3wWZw5CQMp8+ZOa3WMmUWwKDMHWk155CbqYiwIyJAexjgwNpXaNy26R/WTwLOpaxYd4d7l9CrAyByLMKPzIF9BpGZ8kokxDXNANi8H0FRcQMCYiFwRqcKCguKZEzjk3jubKaKHv5allQYDM3Q7ZgbTYqM3IM1wptD6Zqupn7lfUlIgzbXosPy8Rs80dhOfEzMGIc2UdD6eBTL6cHEeHhgUWOQnhLpQUwz7LSRmQ2yslfDokzv4u7/9uQA+Tur/6Vdf4g9fP8WLN/sCghYW19FRLqMHP6yGIRtON9rNx1WiuLEr9xZRJNmsOwd01bCKBLHPyUmMnVU23ZcmkPryaIJKJY1PP/0c12/cQKFUxtHxCV69eoPnP77E/odDRg4jzVzcdFaZuaI+Bmkw99mzxlS12oPil7LJglwDy89n9ZR533sNmmmeqa1jPAgjo5JYXVvCT37ykVyTuQ98++0PeP78JY4OTyUfyecqyMZFZDI5y/YmHT4bmsY5ZXFDUZbxRmX0W02cHR5h1O6h3+pqMs+GJlco4ONP7uH+vetYW4oRpvroNo+xkJqimpqie/IB529/xO73XyI36GElSqMaxwgTCTQbDTYDiIqRoqTIoKKHAs8yPhvKVKcm1Q1jzLzfuY97L3lKLziZ7g7MldRRW70swRsu2ffEKaRlcvOV7k6RGlgdSOoumZEaivkJoaMwG0vQ5SESBEpGjlA7RCLlzkb1XMb26wVZNJIRdifAq3YPP56eY5TPIVEqzfN6zejJjOgUdaPMYhojGQDXbDYFqmiaajopF4FjdEBfx5KxxRqS+yCN5Jjpno/zyl5OfPU//htxEFXEzEYKe2SmDg9V0jnopkbeNgXV/H1LdhipaSNntz3ooUe9Co0OyBMfT9DsTTBKZPDJz36BpWu39c22Ekl0EklcvX4fxcoK6rWmPjObQgbUsxlkLqAODkyRJcqWISfeIgYSI6NPsHmhbat4+0EKDYow9/cdDXEiC3vZ/NP9s3GCYe0Yk34fnXod5/t7agY7jZrAYxY1/dEA7WEP7UEXSRrHpDOIJrEuTqEYYjJsY9RvIpxMsJIr4N7WNcSkM3aZs9KR9oPZFhLyJtLGrZWY1bts8gv5YEwbMasn5MaWolmGmWOYZpBo+MWk0DdwF3RRMxCgIDuTpUOj6dgu20yb/tCuEx9Iryng19EDz8KLEwQF4FozaALkfzkhnDeErvmy+dylhtDRjny54XMF9ddlT82iwo3tPeVUxbcBDjZud5mBiuoAMswDE9XIJqrcdIwda85IXPT6vGoGbcIj/aaPFPGTUZnLmOOrCixvmOO1MjLZ4GZrhaLPG2Tt5HySTJ8mLZQTFnodoZBaawZ9WLGZCpmAmQtVWUEuy0jTbIrvRSuksyMbQqLm5sjq6dCG8hkFzusiTAtF5M10qJ4awLVAExBOCKdhGufDHk56LRy0aphwInX3Lpa2NrGwugqKVJnZk84QBGDDMECUyQrle/n2AN/+8BK/++o7jKZ0gFtDuVBUo3R6dIIRHbmIfKdZ4E3R7jRUtGeygWXhlcqorl+Vu+D56RFWqgVsbyxic62EUpGz+T4yYYBMNsTBUQ3nNeaWBrL9Pq3VUW+dIJGibfx9LK7kMZw2hcr3hm2tE+pNcvmC2i+TzRIN7DkajEVxyHJbNF6CRdQOES0jrUVEBk3AKqUq4og0dGr9SOdsoV47FcDC7L10JodZIo3zegeDIXVDGWRnI+QxUgOQp/lNwEysDjqtpgq4dCqNYr4ioxs+6vV6G80WoyFoMmO0zVIui4VyHusr1hDya/GZYQFL+3S+qJvptusYts/UDN68so0iWRNcx1Pnksx8ITa8I1IHiYxyapZGho0+9y2ixywCnJGMdHFC/mlEkDGaOY15OFngkxpybdGNeYJsGGvv6rZ7us5hJjJDi0tFB48WOl5zGkptYDJJxJGGGDwT0kiIEuq0LGoWuT/zOnIvIPBlDCzLsydFzpBUy/yiVpOfiveTVuJT6ZoypKpztCNxr/0sDa2zKFER5BgC3nlUzYb0SZZ5IdaKKF4OTGNDSHMN0qg0IeTkoo/BuIu4uIBydQvHZ2M8fX6M//3/+me8fH2IdmeC1eUVLC5UNZ1eXqrg7u3reHB/DbduLjqqFpuvUCHd1LvUm22cnNXw/v0HvHm3izfv3quZLRRj3L+9getXV7GxsYwo4v5LmnNNYAOpPtbIJ1UMJqYEMSI51Q05cfV09j9rCOdTKDe5sqtMbbNdY18sut7v0lTPN5SXBRmXG0Jn5uOmJHItVIPpG+yLXFk2g8kkNaoM+LaGkM0gC37qpvnh6TDJeySjlgnzHDv459/8iMPTKaLCFtavPsLK9sfoTtNoDIY4rZ9ZDmguwtsXr/H+9Xvs7x6gUzvHpN+SIQbz1Eh31MOWAK7duK6g+kqpJEMn0p5pqMEX92ie8cVKGSeHh3j23WM8/e1vcfz0Ca7nItxeLOL+ehVxmsViB6NZBwk6FLOo0/NNShmpaSzGIk1wJ6OpJCqcSLLwVn4h64hiCuk86xWi+PL2lEsi6afUQnIiTzO0yWAkUIE5ZWoKc3x+zVzJNPPOWMhgH4ss4ZTQhd1rXTGLNiIbxWJjZObEM5SUQMeokImPXC1ctiGNA5MhxsxQddTQBHPn8mWk81UExSpAymc2rzD4CV805whijMKyzGD41AycH0CK2iYyFcIQ5+fnOD46xvt373F6fIxWs4VBe4JRx0zx5PhIbaBjGMwjubS+XSnrAHBrwK0ZMpdu0+J78pEKbyf3sbOU9U1C9U1iSpZCH0Gyj3u3r+Df/pu/wY2dTZSLOfzjr77Cb754jD98/QzTRKi6dIiMXIVVjbAZpGSDESTKFeQexTPb6FxWw1kDQlGIDMNoFuYYUhYxZVMi32Sw3jIgmfemhlSqi48+eYh79+/j+o2bmhIeHh3jmz9+ixc/vkKr1tFQIZeJNSkkMDXi5IfjCDf84APi/POsaZ1PTq1W4qSVP7wOjveME28OVxRhMbWoqMl0iEq1gPv3KeHaxOraCn589kLN6Y/PX6mhL+QrWF7dQnVhxdYcWUs0eaHviFw/La88DGZonp7geG8P6I+RHHPIkhVoRgB059oW7tzZwU8/uyst4fnRO5SDGRYZ6TTqoL77Aj/86h+Qap5hMTnDWrmMfCaNRr0uj4FCNY/epC9HaDaF/J4U28X6i00hjbikWXcxY6x5nQGPeoPhSJNpsmi057oMalWLxu6GAZCuIXRRH5nuFMGlhlDZ0y5myRtAaUrvKKMyj5kRIOEao7PoGEkGwPMMTZgxFCeulNY1Ehmchzm8bvfw+MM+6gTg4whhNpZ5ku6tA/4o/eC0dXF5GcVSCXEc4+T0BLXzGjCgL8IAnW7PjK6ybBppcjVS08ipNddbsVgW/ZRrSpIu5rB/+R/+VnJ/iU+nnBA6W25nlWybjhXuZtRheipayRLNJDI0YpGeL2EaZjFIZtDoT9BPZPDwL/8VcosreH1wjPNOF93JFJ/+xV9je+em7E5FvnCBp/y6pFHwvbkn8BshhULUB7kHWkEoMw03IueGWa/XtfHQ0pcWrESdlFfGArHdwIQFMv+sWUft6AD1k0M0To90sHMRsZjihWr1OsgW8kIcw2kkC9t0TI57G4N+C/TWW8vlcXd9G0U+QIOBso2YySUhoDYymxBag+Gc9dzEyPSEF2iu17Uwh4obGNGkeY6gy+S7iOYy/rKcJuWkmZKuRCoOF5TqTUaUOyOqor2fMAI9tIZw+fbIE4s8kmF/zyizFoBuu5ruub6XP9UQ+qmljG48NVMov9MdyrHVhbnP/+3F+9mmbxpLNa3OkdVMXdxn4cbmNn6tUx0Ml97DGdSIRunpp39mtHN5iukPGq+XceNOr7hxP3OPtILHYiycvb0z6WEdxumeGlV+dlEG7XNK10raQprTJDqpOSMYbtgi1KUkAOamz3vJIt1Mc9x1UFVnDaGngyTDSLQMUtxo8DEc0h2UU7cAuWIBszCNLmY47nVx3O2gT+3mQhVLt2+hvFxVTALfImCGGamOjEFQOGoCtXof3z97i++evsJ3T14il9vEQvWaCnXSXE5Ojs2qemZZONQPiy7O+SCdTWmQkUhicW1TqGFySpfMLMqFGIsLGSwsRFhYChGRNhokcHRMy3ACTBEarQGOzxp4/+EVWt0aPnl0B1tXlhRf0R000OmRws1A8CRCGZxYkz0etTCd9mTCwjaZ1qDetp0ZWEMyFPozdLvWGA4HvC9pROTIRxlROGks0O+1UTs/1fdGGmc+T9QzQqPRQbfbl5NdTBfWdEKGMPmYoeR0fx1hPBioQOBDSyoPu3pOvkZDm6gU+Xl52M6m+nelQoxKqYhslrpDZypDkKo7QJexEH3qAzoY9NsylVldWpbxDSfVU68V5argJFToO/PAzOgrSR1JkLYsMjUTxgW0ZslWPPcaGVI46jpXmwUdm9shD1FeTRaoXGN8PgxUMrq46GWi2ZiGiVR2y9gyh1AW/96p2PZn6oToXGgg10Rh80577PS6pnMxoxelzqtNNXsq82sWI8gZTpm5ldaKm/AbNdze17Mo+Cted6Ne0/XUZXWZqNFyELkXkoYox0VqeO3M4QGdiUpIR4v4wzdv8fuvXuGff/sEp+ekreY0hS0Vclio5nDr5hV8+ulH2NosYqGaEVVH+stZCuecYu0d4uiQuvQzFcKkd/O2LCxWsLJSxdXtCpaX8igUstKfE2AdDQku0jjC0fidrpPPlnJLBZ45I5EL+fg8Ymh+r+eQnTEmpPn1g1s3HHSXzAFz9pvzs8nNQZS2qjwzC02aawfFWnFnsPeacc02n02ajORyFaRTWU04xYgYDqSnI5BEAIuOksl0jEZ9gP2DJn73x3foDrLYuHIP5eUdxOV1dEYJdEYTdBkFxSn1oIsfvn2M3ddvMOj2FHScmkywtLyMcqWqCAiZeQ1HmhLSvfz6jR3R4HjG+kw0FlRsyOiy2O+0cbS3jydffom3336HZLOO1TCF++sL2CgFWMpTj9MARPNykwY+/y4aiwg7wQdRUKkdFfWbFNCZHLbZ2GVydEe36QJ/ljyAgIWTYnBCOOpbLqqC7DVxoRaXmieRZY21JFDRXBu5B9FR0wx7jI6fYIEf55BxuvAgQx8Hmtjw3GBWGZkLBrjoXOckOggwRIRpMkY6W0AQF5GKaQ5TBLJFTLNsBgsYhzF6iUAh9l1OAXlMkcKhM3em2C7WXyy0y3TQXFnVpOLk8ATfffsddt+9R+2sjsQsiyCR1zNBVhhrP8OR7PrweeWeIIaQDJqcNMgJcUhrV0Po9iudv2567emYnigkHyBFfdCVlaZNPWxuLOKzTx+IOnr71hXs7e3j22+f4R/+4Tc4PmItl0RQXEYiKphngIwS6SjbV74uGyhv4keWD+tPUoPJEiGDjYMIcx63/dI7u7vCSwC1aLv6kGyMW8Csi4XFRdy+fQs//+u/Vu1QbzTw7MmPePXiFfY+HCgSgIwdAnX8WgPGe2hPs+vEeBNzTbYf8g10cTWcKvK6cV+dzMxllN8DHWn5Fox40v7JZmUyku5sdW1ZtOu7d++g3Wjg7OQYr1+9RYcZiQiQi4sIyYDgBJYaSYI+g55FRaUIvjGXsodeu4Nes40IGUSJNMJUqEl6q9VCZaGAza1l/MVPP8bKShGjYRvZ5AjF1ASLYRLj0wO8+vKf0X3/GrOzQ+wsL6IaR+goniqBbDGLoaQrzuBMrJyZml8OqnyurWk3jUVizEGeTUlMhlMMOlLiG3TmmHXzhtBRWOQr4umjXPeckhGMUW1qVM05LumysM0Twg1aNJwjOBGAUGyfuvrMTPIIiRmkrkhikEyjmwpxHkV41+vjyfERDqYT1BhFxAk9NYgCxS03NBcXUCqWtf+VKiXkC3l0hzZtH3cnGLGmGA7NbIrmfIqMGcupVMBcOoNCkTVR1rSkpK93h0j8/n/4mxlF/VxQFjpq4m/jm5tDD2d26oJlsWyLVDlXtNwJs0jERaSJGBQWMY5LqDPwMJHGnU8eSTT5y1/9CocHRzo4/6v/5t/h4ec/VYFJtETWA6ILOPOCFIOZSRcwkTDDlslt5wUTj5YByhkzn+m0O8obatYbcjEkOl+vNRQ8KRpYryvHUFqwM1+wVTvG2cEuTvZ3MRn2pNcg6suHpNlqicZaLJQU9ix0PAB6LNSGHZSDJNZyMW4uLqHCoOnxGC2GjVL7QzvXhJkg2bZmD4GmY2zgXF6MHdFErS5bQZOfRsdLE9lbecNGQR75QqN4ZZgX1pfuTHMoBVx6RyUVYS54Tda2NEeRixv1CG46Js2Ao59oeuY+gwA5P6lzaLAFIdk+ptwshze73+Pvm5mEe7mRuVUzPgiXO73jcbuNyhsEzd9XHa8zf1FRwq9phYi5ANpUQXQmV+Bar+auMq8ri2ZeIxWMf2p24yxt9NXVSM63TPsFm0i+5s/6fFLq9RU2OTT5uyFJ/NrtPqNQKAwmj8sxYyUmsIkrxbuynifQqAEx6Qx0kgzkLkkxNuk0+n5Jg1Q48MX19pNdHSzZHGbUKI36GA87GPdbMmsJs2kUl6sYZzgdHGKv1cZxt4/84jLy6+soXNtBXAgQZUYo5YEooNFJC2E6i2JhCcenfbz7UMMfHr/A05fv8G7vCKsL17G5cgvdPik+LZzXz0FBMosIOo8tVCsygGGsBHPADvb30GjU5bK4sryOjZUdpInMaaLYx9JKiNsPVhGpKBritDZCo8laLot6Y4zjsxaePPsOh8d7uHX3Kq7d2MTW1WUMJy10ejVMEzRkYLTNRK6exVIBvXYds0kflVyEDF0sx12brnPSFIYYIpAZSKdLvcEUPdFHExhNSUcP1RQq12/QQ7NRs4iFMIMqEcg4q5iaVrOpQzkXJFHOssCNRdlkJiC1xQIsXObVgIyEoRk1UTtSjHO4xk065sSR+sNIL6LmfD5YHDPvlBu3wBenI6WFNsPQi4W89IKkffH+97ss5MxIh+8jvdqMe+ZAANhsGiKZMDqjnJkZWC87f0+rMmc17d1Oe2300aTb01l4uYPSrQU1eWouDawx50z37zUhMdOseYaamzr4ObxnIigDTeYF9ifmHXUBVpnz53zHc3ESXh9ODa4vchyl3EV9C0DhuieFTnRQt2fS4zI5c/eIxbAddMpqk9yAU2RSuAZCa9XFsrElSBIyViBEf5DG//p//Aa//NX3ePu+juksi2JpWWBMOj3Dndvb+PyzB/jF3/wUuZgNcw+1egstUqJ6Y9G9vv/uKQ72PyjqgIZCW+vLuHVjGzvbm9hYX0S+SNMeT0PjGNDLBrybsVHWLoNu2vLkYXWxT/h9VODRn+m6/Z95gxLfjtvOZ/CeZ5nZvuubQu6TRNOdTldflE2hMXeMHip/W+1bM5rIuYZ/TCp3copSYQOZVAnDNkEEFtVDTJJdzFKsFwIkMnkkggrevqvj5esanr1sIp1dwv2Pf4JUVHBreCL5SSoIUTs9wcGHd/j6yy/w4d1LXdM8EfIwxurqBoqlijSeLdIPB0MUSgUsrSzh058+wsb2uvSu3T4dKxvKSiTaXsoVNB2gAcOTx9/h6eNv8e7pM2QGXdxaLuHjjQrurRSQ6p4Bo7ayYKW9dxmAcselCQzpsdx3mEvIgPR2D5PeSDoexk8E1PVluEHxTpgWl8+cRZMkMB6MRdUmfU35bmwKdXaYns+480nMOKUaD4BRTwwPgnvSrdOFmRPEKIcgv4AwX0HICR+1XkHGzLZ6LdBPodtrKgpjTK/N8wAAIABJREFUFqTUOEb5PIaTLBAUka8sISwsaDLYS2TRS0boJ2MM0lmMMlm0xjM0BmPU2i011+kJ9bSmJTk9OdSzTorq5toa7t+9JxC5cd7E7774PZ4/e4GjgxNk42Xki6tqHjhVypKWSGCKd0jTLjpFplyu8Eh1h/pwmaUYMGJAt708mOwdNC1ey9WOBMYTJnmiAQr3QDpEb24t4uc/f4Sf/ewTVIoZ7L3fxf/yP/0nfP/4JXbfniC/fh1hZVnNM4EEgjCmox5JR06NJ6u0bquFXqct6UVGmbuc4Bjor0bB7e0C44WGXbi+ew30bDrAjOyEQR9Xr17Bv//3/w6VSkn/v/fhA969fYvnP76Q4Q73ehmCZbIYjHXgaWiiz8hnQw2s1SB+XSZn6XmYuzTfiY4aNk6L2BBy/yN1VbIWTuw1DOCayyjChdrGBUbMzSY4OjhCnR4czbZM3npcaz3qP6n7bKvRoHkOzx+2aGfdtuob0l3LYQE5Ul4J0A2H6Pe7klkVKjE++ew+tnY2UKzkkZp2EIzb2KZ7eb+Nsx9/wMF3f8Th91/jNr0G2AT22toIgzCw4QNL3IS5uHLIxDOe57D2NDdsUE5nhsOdriahMtQZJjHt2jNkaOWlPdSzL3z9K/qvOz+SfC4IPFFu4Bz7JZmgP4PV2GJm+IB6AlCzBOIZh2dDtGkMFqWQSLsJNtGV3gSJMItRGOE8HWBv3Mer1jneDAbYo5FNNg+ks5LhTTkYm9CXoIhysYxqtYpipYhcKYcgmxELZdChhMHWJmU3pOdb/2ZaRHozULpCij33GjX2vRGGLU4I//5vZn50LJt1x8KxA8UFgjuXT98MGvCcwIyNW66ATLGK3Mo6MtVVJEuLGGViTMIY5aVVnNQb+Mdf/mdlmJEq8Hf/9r/Gg4cPdQBZVIMrWKhDVA5hYLbNLHB8DAU37mRgm+6gb+Nu0S05AeAD1p/nixCRpTCZD+vJ/j7Ojg6R48bM7bjfQvP0EOdH+5j0uwqDrlZKQpGajaZRWQh7D839kYcbqUSkmJWCJFbiLK5VqigHAWKaCHQ7CiG1hjABjo+9kNfJm1zNwabKNSQuLsG7GjFYUwlO5P0LwXaouGgQNOfhx6Hj1wh9bpoq5ZKiVrLBSPPBc5brXvxsznuWSyhpo+M5W0N2QSe9JLsT0sG/5+lY83B7bhCKZbhoYoVCuSJRxaZDQJ3lnzWFik5wuJXB+HPHWF+8GIpzuSHkY+WKo0vTVGsGvXmMUwo6gxk9R1KVXQxE/BxUwmr3w3m12cBEiCsbQmDoeLD6vUsdo1kymG+fdyHldWZx3OqR9kilBGl6vMBGCbaBBil03GBJ6fNDY05LUgoGp7tTv8+G0Mb/pLXx5/+/hlATDNJ0+HfYmI17epFCxYYwWylhGKRwOhjgqNfH2XCE0vIa8quriNaXkSumkctOpVkKaW5At70UG5Qyjk57ePPuDL/+/bd48WYPtWYX+WgRxeyyDon+sK8Xg+vL5SKuXb+Kq1c2sba6hF6nhd13b/Hq5XMcHu6hVIqxub6JW9fvIySNajJBu3OMINPD6kaMOE+9W0rTwXpjimZzhjM2hPUBXr95ibPaCa7ubGD76jq2d1ZpaodEQPoJoxkIyLRFtasuljFo11QQVfMxIjJWZoRLLKNxwuwv0BQhjcEwhX4/gWa9j1aLZjM0ozG3XYJMBFDoBMq1wuB4GrNko0gUWXOK7KOQDlCKMijkcwZgkXZD6hn/nWiPCbEYMkIlrenIZjJYLpUREX0f0fjHngceUqabcuCaQ5Ftwk5HZ9JBmVPFSIxQDZkMrlhQO3YGJ3d8jvisat8kGi0zSGuy/Ms3DfpaLifNo+0q/DVl43PnHCS9qNfZr5jQ3mFCczDGqGvOHM2ZYFnx5Z39bLl5XafTM7vJ3nzNz0N/DZWduydd0krb92vURHtPszAx/a9rAvVrlybodcH80l4/aZw5IejeOIvXh9eUE3rFHijqwiivdKo8Oe3gzdsT/J//6bf43VfPUWsSqCuiXF2VzoZOfNd31vDgwU18/tnHGI/aqJ8fYv/gCLVaU+ZHBHxoBU59OqmpdJmtlLJYWSxhebGChQrdDHmfqYtLKXoijPjsmKmB2d2bIYZv0owtYKHDvtHz+9rlZvAyG2L+DLhkWX8d/6QxnDeCFxufFZWyx7IJvJmuOxOnywYyziiFDaFoqhrJaPKcThaBacTexRg9iTGmiT6QniCIYoyRRW+UxeNv3+P5qzMgWEZpcRtbO8wdDNAZTtEh7UnDrBROT46w9+4Nnn73NQ523yJMJURrX1pYRD5fQhCEFv/SZ9GbkvMo3Y/vf3QX21c3kC/FYjR0ei0Zm7BYVOCzO0Pfv3qD1z8+x4+PH2NcO8NaHOCjjQoerJdQTg2RmQ3QH/eF6IdsRoRAmPMgzT0I3PI54toYE+xTtBU1WSkErD3kXGkGGAqpJkAoRhAZB87ggjlr7gwh5ZNTsImcEWlCQoBggoBMDYrsORWZjjAiS4DtO+nRNHDJlVFYWENcXsI0oIY1rRAAFuDdHgG+M/THQ6SzOeQqFRQWFjBLkj6SRSodY8apbjJEdxLoxQiJQSKNEacXE9jEtk8qWgvdxqkMe/jeZ6fHCl4na+z6zg4++/RTrK+uIwqzePL9Uzx78kzUw8mUE9UCBmxg6BmR43SSdEOy06yhUXwDWTfDkYK82SDPz2w//TYth5aAl8Ro8uO8E2TKR2aPjGV4/RJqGCiHKhQCPHx4C599dhd3bm4pw/j3v3mMr373Hb75w1PM8kuKzxCQ4miDAr5EjVd7iimdwilb4pTaDU3ssLd1ZBj2hffDnKgh9pJzOyZzQhmzdA6eYWtrA//6X/8Ca2srkhWQ2keWwY8/PlcMxf7+gU2mSRsNi+a4naBLKNkJjDYxNoYBdfTbMG37dExqKRfSBEGGNH4z3yEwmkqbw1CW4ECWEhI25uaAvbi0hO3tK9jZWMJCKS+NZ+28jsP9Q7x+9QZ7ux/EImJPwFrc01HZEPLeduVzYDqgkPRqmrvxGnGIMB5iPO0jzKZw+941XLt5FVeubWkaP+nVsF0tocyq7ngfe99+hddf/RqbxSyWchnE9COQzpxAsQGOVPMxVoYDJ06+OEm96GPM3I/nJh2D2dhrWni5IdSmagxI2zcvpq38I58tKECR0gaablIa4DMqdS5yHRtzgs8sawH+zCaRwEaWjrqzETqzARIh5QWctSaQoIFdb6xol3EYoZFJ42g6wvtuC2/HI+yyTkiHmJD9NONQjPeTmdUZ1Vq5OIcoFyKMM0apYbM7ZqNr60PSMdJ6ed2VUOCjT6J5TcJpZwoBwmRkDaEiJ0wC4i7kZX62I9R6brdohcAkyGASZhFXFpGrLiFeXEGqtIhZXEKmtIBMuaocjaOTM/z2iy9Qq9X1Af/iX/0Vrt26IZcsuYFyI1DWkX143lAi4VYYXWQasQNXltBwoEBxWe5y9DuhOJsmE956fiA+PxfU+/fv8eHDLmJuyrMxRt2mLL9JGWUWVJgAqpWiHtJOq2XOXaQC9KlRHOnGjyd9TCcDFIMEFqMQG/kCSqkAOXG4Geg8Fs+YR+bIPYV+mmVNnxtJS+TqmqJLmryxLNypgzK9m40YndgvlZTjFY17eswhoUDcFQfBjBrOtDmT0d6XG5YvnVxjZ5uTiV7n+Y2OsqBizFOJXNM4d4zTAvGjdpuOqfnx6PSlhlBTQmWiea2d0+5pkRjVxfWDf9IQmtWv68a8oYGQGufhNZ8CXqzPeTFqVe0FIseJyZ+Hkvii1m3Sc8qrKzB5L0YJ5vbZ5m3Fsc9nMhtwCY4FQvmG3oJqqZvVIqJ5BJtlpxH1La+cEWXD7MzoGDgdpJENQzWDzDsj5Y/UP9EARYl2t925XvnMyAkdvWZ81jgNGiBBnW8UIE2Tl3yMXjKJs+EAZ6MxmrMEyqvryC8tIlwoakJYyAFxOEVI4yPRsalDyGF3r4nnrw/xqy++xoeDM0yTaSSnERKTjE3rObUOAzmJMrT27p2buHp1C1XauTfqagjfvnmFk+N9FPNJbK6tqiEkpYXByWdnHzCe1FEoJxAX0gjjEPX6EGe1IU6OeziuDXHYGGP/8ACNZh3Ly4yhWcLa5hIqizkUyqEmhMMxkf0zUV+XVxYw7taRnAxQovMY+fE8pNkMwmzN2ff1xpx+hRhNMi5XsI9mvSurd342ZhBaxAcphoEawhz3HKJl0paRZjRBMROgHIVyZKUAn/+WqDDRYf67bEhtYhE56v3oKij9aVKTRj70BKXmzRwNs2S24bJWBf7YM2fI3UxuYyowtNe6tePMASyvzw4ZAUf8z8etjKlFcEW9o4z659konx6Qudhb2FjZ0nCH33wcb12fhY67VsyBKOZyaLRLK76suBBqrs9tB+scFZs7trlMQIeSixLtIiD8VNGuxaWGQ1ugWepbV3ipKfTNoNjs7lr5r8pDeUyaN/+Fd3C2da2YAzbejBUK6W6d02E/pf5nlsLzFx/w9dfP8MtfP8aT5x8wmWURxVWUy0vO1XeG9bUFXLu6iTt3rqFZP8Hh/nucnJzOpQqkXBFAIE2Y+ZNJDKWnyUbAQpmoLrOlJoorinOkKmeRyzGE2IzUeO7oGVRDaAWKDnX/3yWQy/7cpoZ2/+3/L35Y/qZZojtIzv+9OfrlabcXU0K70jYVvGgInQDUNe42iSAQJp2AwZQs1qg1HtNgipoqK64YZzVLDqVlDsIcuoM0zptJfPXH13jzroGtaw+xuLaDQmURncEEze4QAxY+nGhPgaODPRnAvHv5HGdHe2qMyqUilldXzWRjNJOlPQueKJsX6k3dzM71K9JCbW6viaJFg6QBp8Y0pSOdKplCLsziaP8AH968xdOvH6N9tI/CbIg7q3ncXythqxwiH0zR67VUb9FchoNrNu294UDNDBkq1M6xCJzSsbg7QL9J4ykzRmFTqOKb8SIsJkn8lnGcgbPSJrpsQxYyBMPFzJpxqsH6hs0g9fVATKDRhXL3GHGkcWMI5IpI5CsoLm8iKi2hNQT6M4a+8/ygu+dIesz+eIxMvohcZQH56oLJEUgtndIEJoHBmD4QfCX06o0pAZuhS7CDwfCjkbLrGrVTmfV0u2RU1BU+TnbSztUr+Mmjh3hw/wE21zdwsHeIFy9e4vHjb3F+RifRseXopZJIMyLH5aFqjyKmwOtBX4DhSIC3ADDnGeB1gxeght9DbXJta8E5T0v7R5MfTmJJH+dEns3AANevr+H+vR387KcPsVSt4uDDCX77q6/wj//PP6NFlgB4RtqzTLNETtNIuzMdNSMAhiYvkcGP6TwtFmOOLs9pvkbPvmgw5gAOG0JSqcdDmZ2trq4oB/Dq1W3FpvAMrjfqePHila7fy5evRLfkesvS0CfIuDgC0oHNEEYAA41PAp5lsWm3CSiMp6pFaCpnso8QcTY07TmHMO5s4nCl2+2h0WjL/IlsuVvXNrC9uSK9WafVFs32D1/+AU9/eCrQlM98sViY12JksIju7BzXp1xrZJXQlJJUTtWvU0kkkskJtrZXcfP2NXz08T3JQQbdM6yVcljOBKhM+tj//o948cU/ITflUGaK5XJexnDjcc+aa7FTOFRivAdpvfQJCB20aWeRzik5vg5Er9UtYUPYcxPCOYj5J5unm7jauWGT5xSmKaPXWu1qP1grcCLH4Qi/O8k3XENISQbZbtkE6dlj9FjDhebwmuYDz5iq7kjT/Ek6RDsKcY4pDod9vJ1O8J4SpUQSA9pbzgLbF0emjWRPxLqSA4JkmFQmo2WAkzVEIMWfm04KxjPWMRvM+Mt8AthDZYIs8hFdRv/+FzMhCzZWsovl7HO9DIU3mNoo+337xsdhHuPCEhbXN1FaWhO1rUsNRX+M0so6Fja3EBfK6PYGePX6jR4e3hSOhysLZdE65yNqR08VmCjKBPVKWdmrWp7fDCnfONKAJZ3R5+EPIjU9Grww24r2v2mjVBG9ODg9wf7xsZz6muenON3fVTPYPj8FGbn5MMBytaoAzQm1Xd2uQjRnAzZ6RDGM7sLg4HwqgVKQwkImgzxzVnQgOn2FaIvEKQwpMDTeti3xk51JwLwJUkPoHUPlQHNR0OncdjlOFL8S0R4N0SVFjFoU3iu+84RhtvbwhxSia1LIt+Kc3Chgaircy7jjnsPuCgjXg6p0InIpSpAViaK2uKmetHvWEs61bX5CKLevSxNCbYoKaTX9kX8/0yG6Asc5c9nDZs2dZSZxasYFa3k6/s/mS88vwkuUUT2TxLDdz1b3eETdTQO9E6JbwPY56LRoU0KzsCaCYlmD/HNNklzIqSROCou2v9eX7pPFe2reLPvPqgJIN/4i4Z7Xkod8HEWaTlDnQnSXmyYRbRoOcC344o+UX+kouNam9ufUDhLlk26LNKQog0kUopsAzsdjtIkEpzOorK6jsFhBphgijhPIZYFcNokow7fk5kyb6TSePPuAb394g68eP0OjO0J1aQWD7hi9FvUSE0RxiNXVZWxurWN7exNrK8tqBimNY1PUqJ1rvczGPVSKUxmnLFXXhMhybbeaxxhP2zSoU2h9Nhfi9LSD4+M29vfr2DvtYbc2UgixxM9hBjGjZ4o5bGyvYGNrCWGORwfBnWMUK1kFwycGLaTGAxmuFLIhyjkaUjFoPYHDegPHjTbOGn25HVL7RZSU31er3kKj1kSr0RA6yiauRHpmHCNH+gQ1igRgRkNHsZygnMmgmo2Qy9ORlQXuEF3XEBKsYhzEYqWi+8qDUBM7ml0JMR3L4MrnE7FRIMglipmbDnjnNx7+NOVJJHmIG3gjzZBcby9iFtzKtzUoZJoGOX1zElSIuNP7uZ/nWlnbMbQuNDV3EzU5EgsgsnZLDZlkA9zJbA165FkTS4rjOfV3gJM5AVpD6DXQ+kfS9VgurQAxgXfWyHoN8OWG8KIZvOxYebGOfaWn5u9S4+t1zvO2lktunKYdp6bh8juc0x0NsBrRAKQ3RDZHo6CKkPZWd4y3e+dyHJQV/YtdHJ62kM1V9feycUmgI68NMyzJKllZWUD99BAnR/s2zZ2xyOmjXMpjZbmKjbVFVEoRxoMWJszJmnSwtrKI1aUq8jk+O3zeuUaziGNOhEXcV4FoAdIM1iZ1l9eWBa0ZAvkfFxM/f0n+lMHh/57PIdRJ5AG9f9EU2k4/p0hoFHxBGfVRVOYf4AEEm9Yqd9g5m5rxD4vQALMJXwbWyIQmbU3AJBHivAnsH43x9OkRTs7GuP/pz1FZ2sBgMkOj1UOj3UciCHUusNbYffsGL54+Re34AN1mHanZRHtFQXUEqWIsZElXi5SpZT9mWFyqYnt7A/ce3EG+kNWjQwdJ6oO5h5HaTjfxs6NTHHzYw6snT1E/+IBkp4atYoAbizHubi1jKQ4w6NSQTkwR0eGPa20yRm/Yw5COfcwQzZLOFyI1TWhKSO0Ua0+ZAoVsCq1hlrGEGA3UMtErgc2HTf2lPxvTkIPxCoEK+kFvjGFvjGCaQJhMIsuGO0HweYrWdIY+Qck4j1R5CenFVUTlFU243p+00BjO5BaazRdEEW2yviFjlZokgiFRjMGoKxop1wUZcIzq4V5Ealp/MEGn05euukFn0HZbVDkZojkNLteEGBozTmn6imTZ3trE559+irt3bmtPOjw4xJMnT/D0h1d49eKDAPRUJo10lmZJlmHNHx70UuyKtM0uU06GHi5jzdULPqPR16u+FpOhDK/PiHmyXTVHcmIMyLgYYjRoY3EhxvbWEv7L/+Jf4e6tG4iCEL/5py/wv/3P/xEHDZoM8szKOwd89ts05SCl3Ez8uBewzuSezyZNgeV+H73kYj4Hwy9NC23abytNDvPTiYLqFxaruHbtqkLb79y5pf2EcWrv3++Khs6GkEY9fM6j3AISqUsN4ZiTMWMPMM6CulbSWDklpPFRVsCXlP8yYSItlXl0kiUwgoA69l5PBo3MgGy1OnovDmd2ttfkqHzz5i09p/VaHb/9zW/wzdffoN3p6h6VijShs/D2i4kp9wGrrVjz8ExjXU/WH7/uoNdWVnGlTE32NfzF558BSTKTGiilE1iNM7hWKaD+6okmhO39N0h1G9haJvuG5mbduZadE0DWT6w7FPPlBknuKjuQgM82nbX5vNLBO4lZ38yJLk8EL7NrdA67Hz7ORWgQaao+IiyZNIfcgZkk8e5m0hnT5SfNRJAPTpRKY+QaQmZdkllDuFANYYcT87QcfgfZCO0ggdp0greAXoxx6U4TWusjahFZE5LFyEbfxdXRyoARZbwH6RQn8cZ+MTdeozCrnlC0Dd2IzRDK1hUlTRmkgxiJ3//9X4uKy05bIb4OOVTopwuT5e9LiMlpHB0SKSINYnSyC9i+cRtrW1c1LWwNJzhqtFFZW8fK1lUUShVNHU9PziQ65tiyslhAlMsIred343OJ+HV7vYEmJ4QzwjgnO3SJsHmuKOiaxQc59ebuxG9a6PpwKEMEPpSkdombPxqj0eui1u2g3Wji/OQER7vv0Dg5Rvv8DON2Cxj0NCXkAcNoCto/k4MVSq9L4xBOZMZIYYxcEsglAMYyM5OQr8tDPSuBfBN0IYY2RMS0mPZrF5fgtZhpcxa92NhMeM7GmF+AkR7dwUANITWE+jNuOhMKsM14hwfIfELoGkKzBFcS0Xx29idosqOUelDLDGovFodvCHlfONz2n91TLy87n+p759f1oIKmFD7/xTfH8xnd/L38tfCFq01LTMjtaVKXDW3mDaQH3bxRj7OkuFAceSv6Sz9fQs89PZQBr8zQpHGSKHjellkNIe8Xp67UfFozyMkRJ4OcLPI0l8ZVTaOhvDYg9txRmw7aimWmEvV8GRUjRFmpN7Wy28LstWCJZFH/yXvsqIQsCiiWJn2TwIH0KGGAaSaFQZBCL5VCm1l9jCGJcyitrCBfzlPaiyic6VUqhMhGgdbfcMDsrwS+/MMzfP3tS3w4qiEV5rC1cw0dxiCcnmmN00Tj6s42NjbXsLa2LGScFElGS7Apatfr+n4KcRorCzMU86Qw5NUQEoHvD9r0n0M6O7Uw92yI2lkbp6ctHB811BC+P+e0lHx8RkCYjToF6ZtX1nHl2gYqi6QyDdFsHSFXSKO6VEQpA0VBYDRGLKpnDDoV8z6+2jvA+8NT7J/UkQ5LyOUWkGVA8iSBbqNlWuNGE8V8HqViARVSO52Wh8UhtaueqkeQrBxFqNDli26unC7RUGEwEK2UQAwbwXwu1oSeN59FCAsGLmgyH1gs+MlUhk1jxqJxjDZkVuA+OBic3AY5A7aoU3IADtFGjyqLSaED7AK1NCqxNYQ+W8wMVxy0cWlw6AEetwWZkN5PJF3MDw9Mb1Kgkt+hqzx02RCaqN3pE7gGRI+mTsGc2uxr+8bBgUqcPjtmgt+DvF7aaJL+ZXuV/x49wmmcMc9ocNRu62LnXip+7QfTLBITWqn3FQuUStF8wxl3pTP6Hnj0ZMIC0umC8tHe753jq2/f4Nvvn+P7H56j1qJz9gxxrowgjOXqbBQhOr4mxVwhwj7ud5Vny0bJTJ96WFtdxI1rm9jaWMDiQg7pJGnaI6SDMarlAirFnLSomlIzBkUvbhTWhMn4w9zTzGrf5a95INY3ZJfpodbr242+/PveUOzCWOGiafRl6Z++jweE+fWp5WYR4XMML8kJtGE7Qj3zJd2vuZdNxawg+sR9y04fFlFBRAORAM3OFAfHQ7zf66Nep0FSATce/ATpXBEnZ3U0Wh10eyM56HH61+108PLHZ3jyzTe63vQDYAJvilrEmH/OYpZmGQnk4rwytbROhwPEcYSNjVU8fPSRwC1qC+XUywKu39P95HlG85PDvQPsvX2L+uGenMnLyT5Ws8DHDKuvZJEatRFMx2oGlYw3o7EWgb0xRjTZS5OCR2lKgBkzzroDTPsz+tFoOshXEDI/biYkn9o0XrZMyALNYgqGpNLRDp7sBVad0wCjHnORJ2oIAzn08tInMQ5S6NJbgfz6XAHjXBWD3ALSxQVMMgXs13poT5LKEMwVK4iLRTnA03NzFkRcGRiQeTLuyhiPkyFq29lcc6JDAynWaNSL0Y2RDqpsNgwbvew5MNGzTKMpau3ibEZN4eeff4qPHtxHide828Xu+/f48neP8fVXT/RMkMYWhBlzqfQsHpldUPfGA9055miqYVmnykh1FpBmMGMgh8BvAVlsTA2k5xlGAzfqRVmgqy5kKz7qIYqAajnCL/7qczz66C6uba/ju8dP8H//x1/i2+fvcXDalFER7yeB5pmLr+GZ70182AyydmXuG2tQMVsvAVY2G7dCxfYzA7znoJgZmJskJZVQtNHK6jIePLiHTx59pO+JOvOTkxPs7+/jw4c9vH79BkdHJ8hkK8p3ZDNOTRyBpEIhj4hGMc4wJE3aJJ+ZIERJLrwJPV88r3I5mlmRRkj9alcmL9TNUx/I9WR5tMYQW2IMy5UNPHz4EJVKRYOC33/xO/zx668lA6PLezFfVK10IZeyuDXWbnyXPmUWUw5yuOeZk+50pFwosJzZ3lzHp598glw5QiqaIhj1sZgNcGd1EdOzfZy/eoIPP/wBncN3WC1EiIMJklPOzNjIUGZrxk2+IbQMSNbJZt5j+yLPRxuUaPgwSmA6uGT0OB9+XDB3pAn07BoBs6ZZJC3eawS5R4vtSE8B+aCQyePiUQhAMsNK2ti0DHD606E0nKwZ5FzMxq5LDWhKLK1RNkQ/CAT0vwbwegac9QZosrEmjZz3PRWKNcB+TL0Rr0Eww2DUV1NKV3HfELLhJxNT8Vo8uyK6PHOCmZLJDJ9daXTp4psKkfhCDSEvLOk/Ci3ShbS/aIUvvyqLGF5wvoh81yZpnKUKuPfxI1y7fReJyDWE9QYqS6tY2dhCsVLRRslNhUUkNXdRniNOKxq5+Om8R0SD6586jHZvIO1AFBcQ50sW6i36VoYBAAAgAElEQVTDvp641cwwsY9FYSynAMYx50PMYooHLBejOLPkDSeTEvzXz2rSFDZOTtA+O8XR27c42X2H2uE+pr0OQkVdZJAPQ1T/P8rerEmyLD0O84gb+x6R+1K51JK1dlUv0zOYhaAAgiD5oBfSKPFRJsloNMmkv0WTSTLQIKNAEzkYYAaDmemluru6umvfMisr98zY1xsRMvfvnIjonuEDChZTha6szIh77znn88/9c8+nkWCmiuYGhjIqSJPl4YFAKQNGykThUC+vm9gyB559caPF7xk1OdzZrJ968QIPVgxS/kddt///+Tvvg+aN6EhIOWuXGU2U0QwczWtSAMorFEDJzZUHsdwFnXxCjkdckz7/xrFwLkBTLJorqlSU+eLKO8hNaDnxZVPJkmM9jZHwTQOnmXfGLnpenJHOpKPsF5zTqXrAx+8+q7en/IEb1fTvZwJYZxlCH0Tv5KbKsnS/vsOkuJ/rC59Zc5kRrb0JCh0YJDDzEj8VyrxG1LQ4MEh5CAHhyGVIGiC0e+A3fgFl60HZ0LNj3/m1HJiXEx4lMeQvlEEz1mbJn601GJD55fW268vBcD4vnV5PMZeRVAKDIIJeALQjEfR4aKXTiOTyCIpFZOfmkM0lkYoxPJ1ZMyPMV/LIZlLK3ml3ON83wt/88nPc/+qZAoQXOf938xbqF2c4frevof9sPotr1y5jie5epZwcw2iRzrk7Oo/Vzs40w7OyVMbGaiAWkrl/7Cxzc+NzR6lYND5UhhjXcb3WRL3aQrXaxuF5F3unPYWBU65UPW/i/LyuWaCV9SVsX93A6qUyR2PQaB0hnhwhV0xia6GMSiaJXqOhGZMcIyPSKfSGIR4+f4Fnb/bxev8E+cI85hfWsFBZQjqWxKDRRKfR1N7F981hbM4h8d4zOJzzMPxsXBI8sOg8WsxmUMgQDLo9xbmX8NmmRJSbPL+eDB3ZIf5OlpndWx6EKhRcnlZMc0FkU+w5nT7KXqrM6Iy0un4ChA70qTng5KV8/rjH8XtMjAloNKHoGvfUqYifggMDk9O1Mfn5zgXPcrvMiVLCbwLCseUHevmV5meYxyT7bN5fD0qtceLt7M1z6fcBoWyZyGTMDO5P/+yuxyTc3OaCvL7CJKET9cuEIdQ18fmgM3tVfJxDZEw3WjLqfcQCmgCwkCXrza5/GuMITQdS6A9ieP3mHb74+iX+8y+/xvNX+zg+PkWSTo2ZDOLJjFh8NixMIskcNY4VWPFZTGcUD9JoXKDbrWM86uLqlXV8cPcGVpcLWF7MYa6c1qtSTiEhV1bIjVeKA4FvAlabCdNsmGdV3bXyQNqfD5NN7nt/+D5A9H/tXRgne6NvSn5vJvw7305MsZm82XPg5KIaI3C/BAK571neIX+nuQnjf1KpjO43C3I2eLiFpvMFzQe+fdfAm70mXu92UChuojJ/GXPrG+iEI7za3UWzxUiZEZaWllRYXZyf45svv8L93/0OmXgMac7j8lyPhJrHIUtBljCdyqCQK6JSqojxIJDke19cnMdHH97D1atXcWnjEmoMq6ejJ9lO7vv9AQ7eHWk26uz4FPXjAzRP9hFpniIbNnHvyjouLxZRTgwRJRvf7Uiyyn/PwpCQt08g7872eDSBgL7tZNto7tBi/qIBoESKbssEdJSH02lzKDlpwsn4+N+oLNB65P+RaWXRSlAZRjAeMFePpjBxIJVGL5NDmMljlC2gGsngIEwhyFUwThVRHzDAPKXswEy+iEyugDGVCxQxjyJodtkw7ylvctDvyK2d7A9fvU4HfTbne303p0ymnYVuoDlr1ocdgl4pIgZqjnC+tsdrw3HGdELX/N7dO1hbX5Y6ht4Ov/7lJ/j1334icoB+FTTOoekFFQS+gcV7rub52NgVxWZETLmjPEYx5gagVfQqWssb3JnhB4GS+VNwL2TjNiYmng7EzJ+l42giFuLerRv46P0b+MnHt3D47hiffPIQ/9/Pf43Hz3cxv7AoZ0cyyt3BUL9TpklFAdVpbFbwexMMyBmfzNF35NtOPe8Ud74m8XWF8io1kkIZO52yA4FnSid/8KMPBVz42QnWarWa7s/nn99X/EMsXpDZklR9chyPSnK6sDCPAp0jaRaSTKLZ7Kh2qFTmBAY6nGuWgCzUzGezUZVihtl+HLGiwRELEwIK34Ciq/jS8gJ++MOPsbHF9VrBl19+iS+++AIvXrxQsyCXzjkH1Lj2Rj6n0ZDPPH0UAnTZOCEYk6EYYzBYN0UQ8B6125gvFXHj2jWsbi9jbqWEbv0chRhwc30JxXEXQeMM3/7mr3H49AHyoy4y0QEywRCckKVxEDjqIaM1GsZw7Mw/H/6s8hWZa2rxrOHsfX9ae1q1bi7dvh5VQ2umJtSZpTQjyxr1Z5/qx5BNKAI7AnwPSDknqiF/m2EcDXUtvGFmkiCMP6PLEQFzEB8lEwjjcQyCKF6MI3gajnDYaOKctZvWPZn9rEZMiDmUnU3uKEbgzQxlGmrazzeZrBF4/EwEgowK84CZDR6LLmGnyYyKIr/7H//RmNpvy8AzGSY/lA9F9ewggSG/Ad2OGAZfH8ZRD3JY2dzG/PKqnDDbzCDs9pWRR5kCZZ+UUciXT1KooYJylanUt4Fcdt/5vfuDEU7Oq2i0utKsp3NF5AolJNIZ5EoFLKyWsbiyjKWVFSexoysqWywBWGxxYyeDIzdedV8YRRBjYiJ6XUoFaO3Mrl0Xw3YH+y+eYe/ZU7x58gjd6plkaHl2/CllQB/REV29+kjxMOMmp5n5EON+Vx1KgjCGzxLps0sycQxUI8jbjXqJlLli+RlBY5KscxQkzFzBZsasmKLJATdKLqD+KESbslgCQj1MbkNyjKMZntBRi7BNIh7ZLngLOc8A6r66/+6B4HQD82zW5LS3YstLM913Nd28ma14yauxyO7zOGLQy7omOmvPVkzmYEx+6tlo7yjKa0AbZD0nrnCxCUzXffsDgJBvZSKL9d2gCRvo+uATmYaTzLmPKXaQR7rYFbPwdj/Moh/c3KcFao80L8CuTOiMMsiY2ZyhZ31N7icwaBW9JFTcjH3ofZ9dWm6Eco8lGBzLsZQuk3wOuFmYZMikd7SzJvinodCARGQihuYoRHM8RJvvI5tFvFxBslxGolhCMkfTigDpoINkggxhBPlcSrLiXm+I6kUHx8cNfHr/EV68OsDy+iZWLm1gdX0dg15bLp4sUDmDw7m+dJpSAs479B2DPsLZ8TF2X73C5vomtjdXsbYSIJGgxIVsHoPnO5IYsQOVzqawtLSAleVldcs6rS4uzms4Zzh9i886i8c4mo0+LqpkEKsozRWwtDyP+eUCEqkh6s1jmVLE4kNU0glk2FijzDQalfQzk6cLVxxvT05weFHFaa2NbK6EUmkemWQOKe4Rgz4GHZrF9DA/t4BKqYxsNqeCp1mvq5ihXJSgPJHg0D3nLBJIpwyQe/mLZaEGJguRSYmFP/PwlsxSRYGFbnMPVdyBht9tYNfCgW0rUFyDB5vK5fRzxlN2zzdM1HQiGHQNBw+onM5rphPqZ1Et3Nkzctah9llz1izS91DDwjqoNjdsh6YHhCYrtZcZZRMA2PvTc+1eBkiMpfR7g+09bu7Qr33nbjwBrTOG6ZNmmt6rCe5nJaJeR+5Vo/o0k0aWW9RhWnJFgsCARUOczS5KujgTm1ZAcDiKo94Y4uSkhc/uPxQg/PrpCS5qZEsGinMho8vzhWuThj+UI8aCuI066D6MkUskkU3wvzUxDGk01MWtG1v4o4/fw+alCpYWsjJzUmMmoEU9m0JmRKXzUM07OtSa7M4ibrxU1pEKOiec3Pf7+RHTDthU7vk9oGiptzPaCdMOT79q5o/TWScCQtmV2L8l+NHzYc+NB+sTQOhAIXcr5tlJoTMcyU2XZ1iEzDhnB7vAs5cn2HvXwdHxEFtb97B66QbGqTRq7Q7eHRxoxpPriw0b7rsHb9/i4Zdf4sFnn6GUzSLn4liGwRjdGJtbLRnLERCmkiYPJGgio8X3TrZq59pV3L5102z0FZvADFGbDefHooLp+OgUZ0fHOD86RO3wLQYXBwg659haKGB7IY8r8xk1hIedNoJxiDjBHJldNhVp7sFGoRypmYGm/8WoM8aozb/TMImZy8RZVEYECMkS8v+nG2kizSaSmc7we2o+M4wiGgZ60fl8RAlnoyW5Z7Jcwag0j2G+hH4ijaNhGm86KVx0R2jyoEgVkMiXkeOsYK6gQpBFLFUwtWYHZ9U6Ti5q6DI/sd0RSGNTq9vl+I1FKsj8Q1md9v55X7nnSaWEmCTMZGIJBvl8MJ6B64zxPFevbmNn5wouX97E8tICCoUMnjx8hQf3n+DNm10csTHfYVB5HMk0XTp9PWDDKQSFUmPQtM/1HFSwM4uYL7KoTlplsjiezQbOXNKzJLcCiGPm7nG8hooqMjpkh3tYX17A3VtX8Wd/8mM1Yc/PzvB//F9/id9+8oVyaIN4EtF42sx9xAvzsyeUjcuGB5cGn1f+DDkFK7rA9tTZ6Cg3uGKA0c/96tlTZoiuIdcYpeM3bl7DBx/eU/Yt3a15/a3u7uC3v/2tguJ7IRusWUV8yAE7m0a5UpZ0k/eZngRUIR0eHKPZbAskciW3uh2pWwj4m4wKabcV6cL/xrOZjSr6ItC8TAYzlDsiRKGYw633bmPnxg6uXLuCN7tv8OTpE3zxxZc4PTlVhm2G6y+REvmDwQjpqEUdDGkaRAsYH2XmqqMUQRObbY0mMvEkVhYWsX1jE5vX1hGPhMjFgIVMHIvpKOYTI+w9/Awnzx+id7yLeLeGbISgEEiyFqCpoCKUaOJmTUoywnzerVS1utqfG1KzqSNvbLcxuAbZ1Yp39bmpQoy4sW2TvhAEujYS5AGh/xm8XmKx3dy3J4tUChKcjULJrVkzGpETyHl13OfPEZGIYSyOIWcwgyj2Ywm8iQTYu6jiuNtDnWxkKqPxvH7IMSOLRKOZE0EhASEBoK0Ry8CcMpecIY1pvt0nGnC9T0zreD/4XH/yP//xmL4M5vjGLrABEz4QOvR90RKlW5U9mLSYbY8CdGI55Mtzsi9u9wfoUfoW4QdX1r3J6mI0iUlPDBEopeoP7SHnRaZOmZebXVgCwholIOEYKW5ieQLCLMrLi9i+s43L13ewfWXH6OHBEI1WW4BQG4rkVNYd4vflrBMXDl/c0HjhGFdBmpahx0dvXuHt86d4/uArNE4OMO42kU8mkA6AXuMUo25LMtIM6fx4FEku8nGIYb+t4WluIDSVoLkEA6jZ2Rdw8A1UN7djRZm9Jhla3jRTuURCWZP5H5m/kHngwKceohHatOoN+3rovcRWUQn2TydlmoFCOTm7ImBGAvq9wWa9TVdvqTibMZkxQOMKO32nGVMDYnA3H+kXwsTAwqtEvaprZjbQTRBO5wi9xanqDGdi5N3G1Cvx2+jvM4T28bwZgnNRdRu/1q1nFdy98GyjSvKZ+AkeHZKEuCLMVcbua5wDqqgeA4QKfCWb58pmLUa9XBfFuTpOAKGYRFLxZlUd0PKeGy0/J+8tN7IR/9tAnWGyg+yeUQYsOTKLiHFc3fcu5Z6cgYlFcNbrohr2JS2Il4oorK4iW5lDqlRSzlc8NkYq2kY2xbwaAhd7HrqdoeSab94c49mLfZxX29i5eRvLa3Tiow07+8e2qdKmOZ1m64OFQQ9x52RLA6aDvXd4+ugxbt+4hVs3rmKBYzsRGsY0FT7/7vAMu28PZZ5Trszh8uVtXL92Tfd50O3h7OQUzTafaboKk+VPKkS+0eji/KIuMJovZDU3GI2HqLdOEQ5bJkFl5hLNpTpdNUEovyvNzSFTLKIzCtGhscxwpJzOTDqn4puG4FkadvQ5eN5DpTSnDB8yGTKKabdUTLAw58YqfT9lHQmTejFEWjl+7HrKpdc0+JJ98t6pURBqLcuMQFb8Dvy5AsGvFX4tnzcWDCa1tAJaBzCfAWWcuYXJWRrnlClw6Ya6v8MAemmVG6M35n9qrjCJl5nqeezg83JmrYmpM6g1iZyhjPs+E1CpppYdsiZvdvONjAZyDJ+XkmvXcJIuhXK7JBvbCz0KmTaFdH0UwTGTn+g2KDuMZx1JbWFbf2jKfkqiFDIPjAqXHmjEl2TwOw8D5TCRaYcY8qOTJnbfnuM3v7mPb568xUmVNUJMRXuuQDlpHK1OR8U8d3U+SwSF3Q5nbO1spEqE4wWUVyZoo56J4u6dK/jxD+9gfaWASiGO8bCJ0bCN8bAjl0NKTuVM7IoUm9U0MKgmgZvj1ydzocrcd8wN1a79P+SXSf+/Dwi/9x0mzT9/eLkYI0VOONmoTMN84TT1XxZD6F9BAuNIXEUPO9U9Agk2MJlPPIzhvNbHo6eHOD4N0Woncev2j7CxfQtnzTbOanVcXJzrmWExx/lcFqwvnz3D4wdf49HXX2OhWESeagiuizgQpiNoqajtI51MO1e/sZq/fPHxyGazWF5axJ3bt/HB+/cwpl6QzRzGM5H1ikZlokEHRUpHzw4PcH7wFt2zdwhrRyglxtgop/H+5hyy/Kh97kF9xCJDJAiEgjGoNOHZrFxQOv5GKAdLINKnLA1ybWbjSF177SmBACEdxv0YgGUP8vtR0mlz+WEvgugwQGwUQ4rh8b0hatUGEvki8ksriMwvY1SooBVNYK+bwJNaErvHVZw1+ygsrqGyuIr5pWU1rpVNjJEA38npOU7OLnB6XkWz2kaHM0w67w1MSTZOMzpGGhBoubNVDWLVimRpk2JyCWZMGUBjjZ6aiXSVXVioYHV1WaDw+s5l7Oxso8o19+IA9794gMdPnuPg8EgsUjaXN8YNUTX7xdVECTgNjFpumxu9iRognCgknNJqAgaVM2eDLqArI43/RkY+0L01k0qKGCB4zaXjuH51E//8n/5jbG0sIZdL4N//+/8Tv/jF3+H0okbvd6SYzZjIAkEKvQHXgM3nWYOPo0mO5afrpTOu0r7nFEZWb3iTRueU7uAvGWqx1AS95M9jEWxvb+DWreu4dvUyVpaXdN9UjQ2H+OzTT/HVg4c4q/UECFfXViXjpBRaDUpJJWPKtq3VmwLeNHPMkEkejbRW2CiR/LfbFvD3SiSuKYa5xwMaFRogJEiknDiRjGF9ax0379zCBx99gFanicOjQ/zud59qxpGRKclYCql4Gu0WY1HGKCTS2nU46yrfKZmxUAlsjXXlfJNprrcFinKpDK7e2sa129tYKBeQ48xtv4WVYgKblQya+y9QffMEx0+/wujiEOlBC8U449ciaBNPuCaG9lCSNRrRsHxd70Tr59iNvLE0HRuzcHJekh1O+qrJK9V8XgnnIGOMyi/Hzsm9lASNNV7ZIDEijXW9nY8OSbrMx6E5jztvALoc20gSzy37WTR4ouye6rKzVBZH8RReXZzjHVWZbDkmUxiks+iFjhATNuVeRkxEdSUbkE4yysYcVW0uB5fKp1lAyLXLv7P3y70pgcjn//a/GZPp4AdSeKoz2PCyHbnieXDC+Scf80CtfCKLOI1fghg6RMdcdOk0mu2uwJrZ3XLIkkOONpPFgpiyOW5MBJ98I5alw4HyNpo9FnVQLgepUcqvsvNlrNzYws277+HOvfctlzAc4aLW0IaS4dA0mb0YzQRY1I600TOLrNl0nQ7JvNKy/k/FAgzbLbTPz3D05gVap4fo187U+Rv327g4fINBo4rYcIhcECAfZ8yDzRVyToR1EQtGdjZoX83OPTv1fvbFChUvyXQi30mgMjfPaRzDdDLDHjxP33q6nYCFs4M8XEk5U9eug8UoJNFaLIxZsNOymX/my88Q+owxM7fwoajThpx1M6bSRid2dLNAXt7m+sJWN06AqC/rJGfyc0AzcjgP9Hz5MQGFMtmxYtCr2UwSZfMCFsc7Awg9yNPbMdbPFHL2DsQs8tCaMISTnpwVr77/42tK94aE9ZxToUWs8Fl0dvZykuPsoM0PjnV/2XdgR9h658ZhWFahESTWifK5aFwXs4CQc2qSiHKdxeg/OEaPs2ZDxlBQ+02AFCDNfCsdKJQAMzuNlsVjdDBGJwIF0J/xoEumkJmfx+LmBnJzFaSKeXXkY9GhAGExl0SxkEW7bdlBzGTa3zvF0yd76PQoIUjj8rUdFEpF/fw05/NSnOMgc0UQ1HUmP5wTyEriUjuv4u2bPbx49hI/+/FP8fGH95DOMKKijqOTKl7tHuHF63d4/PQ1Wp0Q6+tbuL5zHTevX9fMAA2eTo8OFb9BCaJc4BRyzCH5CLpdAisHlhLcIDkL0kAkSrk0w2Rb6DD7qFoz22+Msb61gdXNDTWOkvmMDGb0lJDh6fQRGw2RT0QFRlutDjKprMBgKpE2108W9gxwTVBiwg2djSXGyKq3KWkcWVq6GRIYspMnFl+oSt5zKqKkrudz4YKB1Vl33ULNzIktMzvZqaGL/TcdlCMySTzU7elnEeCNamRf7Zxvba7aui7s6nom3nH1k2aQvsQ3fVz3mo++yZJnuqee054AwUlHZwY5EOARwDr5+MSQxvY5L2n0gNCKI5OJsoniAeGUCZiuzFnJuPlLcHHLR93u4yyhNQGTUzBocjJbkJFIUlb9dD8ksOccGc8ktgnf7B3g9ZtDvHpzjKOTFo5Pmnjxeh9n512MgyKiivXgbBDX3FhzVdwPKHfmaAP/TpESo6H+TLXIeNBBLhPH8mIJ16+t497ty3j/zjai4xaCcQeRcReJGBsUUfR7zhGQ6g6BZeeGqntkzq56nlSNuOvjoyH85fqHoMHZvXhyDW1P1z2bNAmsi26/LPzVGquW1SjJ6O8BQg8EfbYO1RC0nI+jTckhDTNYN8TTytDaP2pg76COl6/PlX2Xzq5i58Y9LCxt4MWbA5zXaiqMCQZTSWZjDTT3//TRI7x5/hz7r99gvlhClgUR4yXY5ckxXsZYLBZBXAeU8Jkc1+XHStIcx9UrV3D3vbtYu3YVxYV59JiTFpL7oTSRTaEujg6OcXZ0hOrRAXoXRxhUjzFonGA+OcJHlxcwn00izT2aTs9jms1R1WHSUTlt8+dyyXOcY8x4ihiiw6hJZ91eQFaRgJDnFeW03GM0k5Si0oldetIeVjj3O1QFWHB1JpbSjEG93kS6WEZxZR0oLyLMFtFEHM9rEXxxGMGro3PUukNs33gP69tXsbyyim67gdr5KRrnp7g4O8XJyZmebc6zD9p0oSTb75QCUgIQEFrotrGWbsbXvNW0JunQyuaVzaxxnUNsU7fHGVA6SBrjtX15E/fu3caPfvQD5Bk50unj7/7+c3z+2df49tFjAcA0rfOTGQE9Nvp5rksO6tY+AbKa5sod9jWMKS6m+860qSLnSSouQjbazKCJjQ0yRmSRKWtkdizPyUtrC/hHP/kI9+4StK7gl7/4NX7960/w+Rdfo97sIZkuIluYRzyZl+FRyAZjgso3y36li6YFlPNneFWGq1G8g7mLV7MIIJf17Zycye7w7LEx9AHmKkWsrS7hBx/dw7Ur2wJ69Ifgfr+3t4vXr/fwYvdIxj8rq6solkpIpzM4v6hK9tlst1Gr13FRreHo8FiS6kw2p2ezRfaONbeLWpJ0k4YsBA3yz2B/gqNIlO3aGdTrtfWM0mTu2o1r+PjHH6OywBlGiK18/uwl9nb3MeiyBuaZRRgdQy7JGIuBVAJiKQiQaOzDWk2GQTFEx4EC1FmExaMxrG0uYvvaKm7f2EG5kEbt7BBzmSg25jKSbw/P9vH2we/Q3n8JVA9RTgTIxiPoDEM11a0pYGCMRnEEsrwTNhLEhrt9LtWZrkhTbaeZbWsi6PnSdmefxQNC2yrJ7hsgVLqA/B6c7Dkw8MVnQUoBuggLKFotwn+uMTZiBeW4uzlEjVJYhqHPeXcHGTq5IurpLF5Xq3jbaeN4DDTiSXSSaZFmJOBU1/P7Ue0mdR2fc47ZUZvOprQ9/9bkj8lN3RoHvO/WcNH563p8kS/+3Z8IEGqCxDkF+TkVFTNeIuBy/0iR08SF2k/OYyggNEJJG51yONeXRqPdQb3BrjuLK35wasRtNoSZagNaqfYtmNkkSxbAzoFvzhJ0hhH0o3GEskyOYpRKIFLKYv3yZVzdua4sIx4+BIW5QgELS8syieAGFNK8JuzLvandHKMlQMjF6mYOdcNHCNjZbzVQPdgVQ9g5PzaZaL+N9vk7jNoNJIcjOYrm5DjJG0m5Sc80xOpOJOQUxIOFLFLEZweoILVKzINDO+5NzDBbFMmh0x3GyguUJMwC3gnEyWzzcKV0lN0WBU1OwIJRjQKDLGqdNltlqnNlnTqO8mC3WZ7pW7BDQMWlDoQJxLP3KYmZm3x2tYIHhN9nCScMgSuRJ/IjJ1Mz4OdcRiXHdEW7LpBnCM0Ex8tT5HPhwuc9Kzipi2ZyCLXJuPkbDxlnlVD62b6unGE32Y1RrpmQncWrKOhasRrO1cwzv7y3zjiGz7AVoZzxs39hNvdWl5qE1uyfzKFXT4meSXn3UUYRi8icpjsKxf4KEMaYaxdDJsUAdIu8GFL2Mo6iz/WBMZrjsQDhOSWK2SwKS4tY3dpCrlJEKke5CO9niGTQQT5rgPDi/AL1WgPd9kCA8NnTPeTyc5ibW8LaxrpczjrdFpIxztHyWvE57KM/aCMW50xQXIHp7Gbuvd7FMQunkwv80cd/hLt3bgLjc7R7dVTrbewf1bC7f4avv32JZmuIjY2r2Ly0iUtr68r+7LXrqF+cYkCZjOZpedVYtCl8ULEGuv4yRDJApvmvdFw2/dw02eGkvIvzD51mA5e2N7B19TK2rl9BiYdVnB23gZO5hpJ6p6JmZd7tks1J2abJuV6ZdnA2hoG2BAIGBmmsMnBOw5yp4HskQzgY8EWpq2N+JR+2uTvPqgdsiUplYe5zCnnnia8ZQtdKcOSYGgzalJlPRimbvR+uH8mTnXOpClyC/Zn5BD6CWklaI66Vo71kVvppz76kNAmKbB4AACAASURBVOpcG0tFFpq/TLboCj7HlGsY38sPXPNFP9/lOXlAMTsT6OXumrlwhJ4FSBsgdEvQ7X22Sm0Nzc4Qe3mP3yLdLjHDKBq7OMswfhchBQlOg0NZtARdLJZoDMPmxO8+/RJffPUE3zx+jVqDUnyg1WYETAyJVEn5XXzPMs0I6VpnM9spzhMyszASkfMfrxldcZPBGJlkBKtLFWxvLuP29U1srJaxMp9B2KsCYQuJYIRUgs3ImJho5uia3M3umUY3VNuaLtnPZfsCxaRnGgJwe+MfQoSzu913/97Lau2eua1/Bhz6JtoEDDpTICoB9J4ECP0c4bRJN5WLekDIOoBh6oEYQs4SRuIJDMYJdIcBnr06wZv9Kk7O+kjlFrGydg2r69vI5Mp49HQX1WpDDGqSJiuxCBqNKg723+Lxw4c4OXiH+vkFylQNJZKab+M8NbIM07ZxjYlEz8/uO3dv1jIcc1ldWcXOtR3c+vgjrG5vyfJ/zHWnRp+BwvPTC1ycnKB6dIhe9VjmMrXjPWRGLdxcyWK1lMN8Pod0JBRLOAzboP8C1RS6PyzAGDQdUg3CpmdM8keOx2iNU+LlpGZc62Lh9MXQnkXpaDwZIJriCAndUJmVyn1rhBzNjcbQzFYyX0RuYRlhpoRBKo9ePIOjUQmvwjl882IPb0+qmFvfwtzSGipz82jUznF+fCin9cbFBRp0QJWjOw1wKIm3eSNmJbKINXs5BwQVs+tkdCaWsVEXNqcda821wc/FgpTGMt1eG90uzZaGigq6QSDx8Q+wvb6GciGPrx48wZdfPMT9z78Uk8UzmLJWAq0+Z9C0n9FsyRyZh1HKax2QUuyN7XweENr+RamxNcD4WWjJj6Ht55rTZSIj1WE8Z3jm6PEeoFLO4tbNDfzgBzv4wUc72H/zFt9+8xh//Ytf4e27U/QGUeQKCwKGjSYZGN5DmtSYa7Svs1jHuRLHt3Ws5nUZ0NM6b7rictkUCvk0clkq6Figd5GI0xk8gR98cBdXLm9pfIRqNIJCZj4S+H396A3OLhqqzZNkxmNxHB2fCgQS9JEJpHM35aJkpPg1vDCs73lKcO/hecefSTAhIKNGiite2NBQ5EdcdXp/0JWD5eqlFdy6dxvb17YwtzCHw6NjvHm1h2dPXuDitIZWvS2mMEGXU7pyD+x5QJTNTKuZDRjxIXIOxXIppoleFKVyCisrBXz00ftYXCijXj1GMQksl1JYZHRW+wxHj+6j+foJegevkY8MkZFkm0ovzpGS7TKGOEuzuaTN+Nt8H5kzc7tmU5fPjIz7xBZabWfnaNQywwUIrQ6c/D3PHQJCxQM5Rpj1HSVYUvlYDcDSz7J53TlqGtQJweCVPsYkW3OQ90bvhThCNVxUTGA7mcVeu4n9fg8HAKpBHPV4Ei3OtpIl9AZ0unVEGWQ5aepl4FssNMfQnPqM87wygpMngBtB0bPLWecRIl/9L//E+KpJl9rNQbmnWx/KvWY7udTJJ6KJycXgjBPVSwQstJllV4yzNAIhblOkXCuWySKSMMtcb1/OrBdll5D5G0fRYQjqkDOJdGUd46zVwavTYwSpNAqVOWQKZeSKFeTLFVza3MK1netyQiQo7LTq6LYa6HVa6LWi6HdYUBMPMn8lp8OBnZQxH/JmDfWjPdSP99E4fYdEhMzKEIlRF6nRAKnhGFmeOzxMubFgwBFsbeC0kE5ROsZbwOwr3kjmgbl5IbmEOkBoGwO7fm6iY8ZcgR0yKTHIHnBx+g4Svy/txkn7ctZMoIfUhLmuMvlQYISO3uxiU2ojdzKbn2Q3wrJ3nGOhC6O2ds1MweWKRYJcfmObFXLqNBWpnGkwtMMF5NRlvycbteLSMYUyhTA60XeefeagGEnNCNiG7jsv/ut8V9LmFB0g9DWO65ZbSWgdLCulzLltwhDOgD53akyqpBl/DTUJCEL4ba2Etnug+ySWhx0WW6R8iOz5548lQDCZTJSgUIDQrp113t0Byu/PBa9u5xgRdmu4+NmdiUfRi4wkc+yFPW243PjpeskDgQcApb+9YRR9usFFo2iz0B2NcdLpoEp74UIepZUlrG5tIFugsygDWSnxChGPdiX5zKZTODtlZ7iKdqOPo4MLvHl9iEuXLmPj0iZKlZJAHzuBUYamjnpotxvo9dsYjvvIl7KYWyjLcIlGDd98/VAbfyqWxs6161hfXUa79Rb9fkvzQ61+FBeNEA++eY16Y4T1tSso5krIcL6gcY5eu4Zhn915kypocHtEmaYN7BNAUS2gxpMcO6F5rkqlrLDcbInOxREc7O7h3f6eisbl1SVsXt7AjXs3Mb88J1XjKOxqBjgd40xwiNGgoYeasy8sCiig6vfYGbWCksws3R4VBhKhcoFeLXTcCwUgyWKSeWIuGF9qzGho3v4NJYomrRohEWEDwJg/sfnMIpNhl80K+2edMh52LtVgI+RUNqJ1g9WK4Z7sTGT4bzh34O2vvezSu/7ajJdbUmI5/SyNN4chKLWoFB4IbDz4teOlmhb+zgaJ8ffav9xMtA3L03BgdhCfX+I79l727vTwPj/Pmb98R9rpNyCBwenMhr8uk981szYLCu3ANlji17/9N09wxbMxbXEtGiqA9zSNERI4OW3iP/zlf8av/v5zfP3oJYZIIpkuIUvpcDqnBoEVKXSGY7SSMcGcgSc7yJ2bBz7lUvxzIh3H2koFW5eWcGtnG9e217C5WhYz2Gueih1MREJk04wE4o7HGSuahtAp2kYFTKlvgEsOeAqkd8ZWPtaGZwzz7WRCNWPqMoP7DOj9YVA4if/wMvpZk6HvbIa+lWWNLipt/B4+YQgdGNc90NwgGxfsRNuQ14AsOo8LhlPTKC4SoNYa4bQ6wKNnB3h72MRgnMHiyjZ2btyV2QmbXY8f76Feb7t5ZX6WEKfHB9h7/RKPvn2o3NPxIEQ+nUMqlhCrQJnmkMICd5ZqfYgBotOiczxUKHsP5+cXmq9aW1nF+z/7Ka7evoUsHRkp0+52FZ3BIpHPDIHnxdEhuudHYgkvDnYRaZ9iMdXH5nwJW8uLyEZHYgkH3RqC6AhJmsW4Z3DQGYolZE6wZIUyLRsZKyX2y9aMQEsQsXOLZ6xy4mKKqIinrGPPXMBWs4tOu4dcJivViOK7khnE82W0Ign0E1nEcnMIVm8j2PoRfvXZA3z28DFqPRbKccSSKbRbDbRqVbm0jgYDFd/xOAENY3nkcmMSTLEa7qwXY+DOMp5wrJk18kbmLcSo39GZpv2IMTpyqLcdha92p4F+vy2wvLw8j53r13D39i3sXL6C07NzvHj+UpLDt2/f4eK8jlJpDulMTn0I5u5yDo7rji6svRGl2wTgXIOm0vCA0M8uewabbqe8vjT3SUa59q2pyH1WWZlgI5CNn7jOoFQSmKsk8OGHO/jJT+8in0qgenaGv/pP/wUPv32O/XenSKUrSKSKIK8g+fsICgWncsB/amUKu3JGNZyrhQSteUl1v82RWSRLLMD62hI2Ly0ri5TyY4bUD7pNDLot3Ni5jDVKRpkrSFaaSrU8DdiG+PSL53j47QvFuTFInk1Uxje1u30n6TdkrPl0h5KlciBDy0bpkPLUQGCBs/M2LsGAeY6n2NwZ/0zQS1fxXp9RMFWk82ksrS3h+p0b2CJ7mUrh/OwCTx89w+7Ltzh+d4JCrmSSU82gkoHqq3bmPkcQYhm0gZqqfJaoUoKIH8qsu8hnxvjwow+wvr6M0aiHXHKMUibASgYoDJto7z5F680TNF89QbzXQmLYR0D3XmJ8xUoQqI2Qz2fV6OZzQSknlY1UKsoVlE1+x9CanHQKCN0Eq85vOvmrfPaSLx3STjJKBYVjhLn1GkikIpIYyNa3xWGYcjCq3ECrW21+3M1QyGfCAWU3U0qyhWqsQTSOTjSOo+EAB+MxDuiIHAQ4i8UcPhpbA0Xuu6yhnFcJx+S0TszQRutUtYM1IXkfyA57vCqcwKoqOkTkwf/2Z2NuEv5NeuHIbCfWosK/+4umSmLynRSqz02CX0LGUG+BH5xFkc3e2PxhF0HWAKF1bhxo4RvlA8rN3oHCVgi0h0B/FEWrP8Rpu4sqA+ebbUSTGSRzeZTmFrGyfgmbW9tyQ2QG1Iiue3QDJXzrxBB2A4TcnGk/nMqh1mjg5PgYIbtYjSpqx2/ROjtEp3qEcjaFSi6BfHyEbHSMzHCMzGiMtLSCA+vnRYdEYAKECc4BjaMICBjkrkS5mzkrWXeAUMHZNGuu0vFfTmrBbr0xyGb/LkDoHC81nEpZEjvsAoUmN5SMikOk8gujXHEqFyUolNOomzuS7EeyJBuApWU8HR19PeaZA7PT9dlmnuVyBhGyiDbL9/8aIDRwNAWDxnhSb++kSJ4ddEULZyy+Cwj9eJT9TL6MEXRM2wQ4zrx1Z/rii9ow4iSjvwcGDd3+4XLJutsClHK69uYyLG6tyKRkYNo5M9kKr6ENIxOUGyDUZucs/D0gHAlwOuMQ3RcDhKNYFGGcrN9YgLAbWgeOoCQlWp8OlpR+WjAwmyRhEKCNiBjCs14fzfEISWYKLS9hZWMNmVxGsml1AAMyGMwxs+L84uxc3e+z4xpODqs4OqxibeUSVpZXlQ9IEwAWqXkCyGQUjWYVA76fVFR/z7y0avUCR4eHePL4KeZK8/jw/R+gyBnfWBSti9cY9FtMnUazF8FpvY9P7z9FtTbE9tYtlHJlpGn20GZRUpdlNG3b7blxxayTVLNTJpMdAkJ2Y+UQl8PC4hJWVlYxCOJyfGvXGzg9PsTh/lsUynksri7g+ns7mF8u822AcQzMSMywI0YGr1fXz2Mx4Bk/dt/9EDjlogQ7jJphTAHXDeeMNJcbTeigZQYfMSrXrLL1FCHBx4PyL06WWsYRLbfZALFupR0Mkm9w/pTzxnLn9QUXe3FmpKFQXz+r6Z95v+36GbzZJ3lmDk3FnA4oJxd3XX5bzdah9TET3vFWLJ1DUrZnO0Bo2kuTukwYOX5/OuF6aYt9Bj9Ab/jRgzt78ybDdkWip+nd5jM5XyazwNP3Irms7MHN3dOMGJxcTLIeazJOs/WmstlhYoAxh1KslMJ4HMfFRR8vXx/i//6L/4T7Xz7G0VkTyUwJmYIFPEvaqk/P+8a4BB+4zkOUVukJk/iNyCbSEdCcFOcqaSwvFfDerWu4vbOF65dXEQmbaFcPEYw5dxsiRdbFgXsDe7Tx43PhMqQmDNysZNNuuoT1fJacRN2PF0xnMKdn8h/6b3YX/ETzNOvWz5jabfY/d+aBmwBCi9DxgNDusQfkHgw6hpBNX87ZcjSjUFRzt1pr4+1BHa/3q9g7aKHaBDLFFaxeuoIrOze0zlvtHo6PWuh22MHnnktnyzaODvex++Ylnj3+RsYnvEOZRFq5gVpb7PzLXc9kyTSEIqORyzH6hg6NbM5AdUetVlcxXC5XsHyFSoJruMtIBJpK0cmSGWLMAwvHqJ1f4GhvF+3TA3TPKRk9x6h5jGjrHS7NFbCzvoYCzf4iIYa9hkKyqV7QU8682HaoOcJUkMSQAfJkpsQ2cLaRXgPWOGEEDQs4dlYJbuU4ynwyxlPEbJ4csYQc0ukWSfMQrlsZV5DlCJKohTxHcigtb6Bw7WMU3vsT/Orzr/H397/Gi3dnuGj1MOS+pcJ8gIDMHkdKZPhBNM1obLIztld5NllGUY69MAdZStoMpFkDhywGG/6+IWT7heR6cqunSSDl0XQT7SObM2Oxm9ev4ObOZZmhkKX8/LOv8OjbJ3j+/BWKxQoy2YJIBNbVLHRTzHZMxtEdti1jTZE8Ln7CSe1MXu+f3SmjnY5nUEiV0OfZyua/DHJYJLPBwmuZcrEqPQTRFu7eu4yf/uwedjZXtO9ztvizzx/ii68eKdM2lsgjmy3qHKBygKMk/MV7aJI/S8pQk9PVeZJJcsQnGUc6m9WL7t1UHDAcfq6SE0Op+E7WdJGhwGC/08Da0jzmmfvrbLwIPFnfsunxYu8U97/8Bn/7t7+S7Jfglo0YRupQSkowQJOjRJLywLgbcWA+X1JnDfc6mqbxz61m05itEbOSaWA3lnyaP4eAcNCl8QgZ+RGiiShi6RhWN9dwaWsDly9f0V58uH+ERw8e49mj58rAU4amB7LsapO5Cy3SjcCE+2mX7DdL6VQO4yCh5kc0rCMZ6eDy1W1c2ljD4lIZpXwChRRQjPSQDxtI1I4xPHiNzu5TDM6PMW7VEU+TUHLySGZER5gXS3M9A4Rk6AkI4xxdc4DQgyBvBukZwikg5PgZF7VjC/xWq1lIB/3deWsyUZMOa9yFEmB5r9hcoSSb3Padq6zUZ8qhNif6MbGP89/QLKdIHhoZRdAdR3EeRHAcjeJdNMBRNNCf64Mxmor3MqND1res/7gHjvoxDAfmUutEPza77tQfZIi51wpA8uMJtMriEJEH//s/HQ+7lhHIw98OcetS+w6xLHxd/pU/+KN8EwOLBxBdyosiBRC7T0nE1CUYYyDpDWcGCQh7GFOTluADQ2RuF0vEDzdA/psgBiaMMIixw24UYrKrDqMJvD04xovXe+jyfsRTMrSpzC9ifmlJYcGlQk65Jr6ophxi2KM5LS96ArFUFmfVGg4ODxWMSUDYODtEv36KYesCK5UClit5zGUCFGMRZMZAajhCUqvdHrQRG/0+V4g3mHp35gfwxjtAaIWiGRnwrRLI8RpOGEIe9E6+xeKSGy0fVAFCulC6eAPlQqotH9XDo3JTyIZ+bjSgMKc0ygs1P8giQlZF1m0WVeykYnIYG3Fo28l+JvIw59cgZtM6CLa9+kgJ2i27+YLvzxBOagkDHiYb8zb6BggF6sSwGq9no0/fZQgdfnSym+8CQgOFhhw8C6Bnc6ZQVDA9O62Omp+poW1GcUal9906m26QXHgGZnV/FOpt5Zhkn27t+z+zN8BnWswhAaHzXpSVsDPZmDKEZFscKCTA5xohwI9FDBBGR+iOh2IICcC4SClb9ICQi5Xy6a4YQmbTRNFEBDWGIkciyMxVUFlewMr6qjY/vgdec0qvMhlaYvfQabVRvajJSe/t60OcnzBvqIfF+UXMMWuJBU0qhlwuhcX5AuZKWbTaDYGcTI5B6uwEjPDy5QvlIL188Qp3br2H/+5f/xvl7DWrF2ievkbYbyOSyKDaGuLdaRu/+fQh6vURblx7H6V8WcGsYacGDCijM827BxMmieNeEaLLAs3He7DZEmcwPF1HV7G6uobzTg+tHh3RxmhUqzg9PJBte3GugKu3LgsQJjIkxrtA2FWQc8BI2H5DXb9AmXiWk0YmyNuScw6G14ISl5AxBeMh0rK5Z7HH58RC2dlU0ewj87LUFWeTx9QDthXa3Kk9txaGbnISc0GjmRb3Aj1hvnGkwoLZdCxS/ANvjnXemMUqTltb6mj6uBXK3JmVGnPxEa4L6DjGiVmEpOEuAoUsJGeAbNLFsQBu4ND5j5r2ygFDA168euz0Wl6k76x6oGbs+JS112e3wVpzL3WA0OaCfB6eZVXZr2nLhvuDHbDseLs5DJfnKkkPdRmuINS/k8THJPod1DGKhchkihiN4qDZ5KtXx/j6m9f4j3/1N3j28h0GozhypQXkivPoKv+SBR4PT8tc5dyuXlS4SM/HRgFBf6i8JxkuZWh8EkG5lMC9927g3q0ruHN9E8GohfbFIWLjPoIxn1PLlaRsyYLmWegPEAlctIgcvu3e6KXP6/Zgdqgl0aN8b+ZSOfA9hYMGxqeFsf8bnwvpLfHdVbZbYD/H/+7vglQdU4bQvq3Xkhlr7ME42cHxdxhC8etIV+bRHwc4eHeGp88P8e3TQ5zVqeLIY3XzBtY2LmNtcwPV2oWYjX4nobXFxhqVBp12De/e7WJv9yVePnsqExBK0GhEQTlaMp7Q2crIIEWeMBx6QLdLmibkVfyx+cy9nMU75z65vhjQHcmlsbq9iX/x53+OS2trmtlt1lvotHqaa2KkzsGbN6gd7stbgAzEsHmM+rtHWCqkcW1tBXOZGPKxMSKDNhKxsTJeZSLFeIIO55pjyCZzGmPgiInYM4LFLvchi45heDZn0JQH57IJuR9wbCAW7RswTGbQaLbRaLZkkkFAyDqLpn0c2TrvDDGMZ7G0eQWLd36ChY/+GT759jn+/qtH+OTrZ9g9qkptRYaZETlJ9zuvBYE7CUuuJpOnu4y28VCNKc1G6flnYeyb+3wYuM+wLDGGZCL71piFZZ0xjot7EjPyOr2m9sR0JoUr26u4cWMTd9+7I7Dx7TfP8Omn9/HZp58jl+MsXA5BkFSNQvVGPJVSdl1v1Db5vtgwU5TIBMPL692whlec8YnNprKoZMuSr7a7LfQkfSTzz8Zf1kK4lUHcRqd7gp2dVfzwh7cUQbGyWMHzZ7v4zW+/wF///O/kjhuJprGwtCZ1CcPhaS5Fd1vKEjmvxefX1BTW6CPKCxI0pUkjncuiWC6jWCmhSGdQyo4zaSSTnOVm3mNXBTlrV56j/U4TxUwS2VQcCTUI1ZnGfKWCfK6AemeAz798gP/wF3+JRrMjQBhPZnVWErD2mbXZG2h8K0a23rHSNvNuM+SZTEY1IiOX/ByZAOGQbuEtMOeRWbs0duJZmC1mVGO1Bm0UygUsr6/g449/iEp5Hq1GB199/gBfffZAz7jm3YOYoq7ymaRYxhENTCiXj7DGSaPdo3fCGIl0XmoCkeedC0QHNZTnS1jfWMPNO9exOJdHMRtDoldHdtDAwriD4Gwfvb1naL17raZNPEWG2hqhPDP47BUKWcn6+dkFCPsEhAkHCB0RpfzY6XktB32dLyYbJaHlcuz9gJOYe5lrWSGr842qDzsfOErC0bSkWEKe/TKUoqklm0CUQbPOl+CMakAa7kREEPhNX+wga3oCQhkQAs1kAufxGA6CQCzhAca4CIH6YIRmh3J0Yzg19kIM1Y9g0KMpkAFCS5CwSUaTuppsmNnYkohTnUJ2ldm9D/7XfzJWdojrWvvOrQUHO1CoItkVy64o4aeimxC/sRgmr/4TixUzppDFNge9ucAJdAZD9CJ9hCqeyCG6QXoHTtj5YonNwNTuKKoX2T0GNkbiSVw0Ozi+qKHa6aPJDgM1+gkyfyk9fNl0EpkkTTliyCRiSERSiI1TCGlmEw3QCwLUu2Qam+h2uPBaGHUaiIcmES2lEphLJ3ApHUNZzqIB4rx4hAy8kDQgJt0a52Kx+QDWOtRf04XSBSS6uUh7YMxZyV0/dr5VDLnQTMZKcJNyeY/8jQ8Jdd+8Xhzmpmw0nvIdB8sVYbcl1h8iEdjMGQ0i+GfxkSxAnBzPuvSW3cPXgEwTH3qlebr35/T3/vn2NLKXEWtg1WWhTQ4AATxH70wcmlzkhS/wJIQWFJzIKH3hZ4eI1b5iE/1G6uYwbE/1M4bOaVHPpxv+dfJM+whkr63bYlBzRvLqTGBM5umrIGNtNc8pBtuYUV9Q+eFek9Hx/rmBYAfqFUzvOjy8NgThbIIRlCsL0s1H2mf1C93FCVCOFh2hT+AR0Gl0hGGUjBM3UXMZ47NFl00yJHTq6wcButEAHcQURNyOxtFlgUrHKDJja4vY2lrXoLNCSTnblIwjn4zp0KIrHfP9Dt6d4PmTV4p9YGFVyeWUocaiNZOKoVTIoryYRWmBA/5kTbhmLVeHYPjg3TF29/bx7Plz3L5zE//9v/nXqFZPcXZ8gM7xkcwP4rk57B3V8ezNMb55/ErZOh/cvodsEJOJU7/VQGQ4QCGb0TwHG0Y8eLiJspijvX+DroEhJ2sYZp1CImWZcJyFmV9cQKPXQqvTxqDZQeuigcZZTdKi0lwJW9e3UVkpIZ4NlFsYi1HKy72ti+Gg4Rx5OVgeV76jsS8s0qdMFuMK5K435voy4EQAaC8uaAIEi54wFYDLk+MskMsA9dEjxmx56eUUzE2bJn7fpCwoLpc2PZm+seIy6WYLfy2d2cYHzS24a87EQxjws4NL8198kvVnx+hRMMtC3sku/XPuNDBq6qkZKAbRM4fGEOp6OlBqxmMG5rxc2gO7yWfUX/uYC7fOZpx+fZNn0ixyANAAoTnempzeSW3VPDM3PQF1svXCVhYT0w8aQNwAYbMZ4uCohi+/eo4HD1/hzdtzHB43cUGXvlQJqWxJ+y8BOl3auAZZdFpBbHloNk3BvcBLwmyungxPIZ9RcPNH7+/g9o01bK0VEBu3ELZOEWFgNJ2hu2bpznmabC4rtiSR6CIIKMm0q2V7tJuvttwJe24mYNneA9lzj/sm+G9y8tqmaj062yeNhDZRsbmIWwvAMnOtu+dZ48n+5zpgNhVn3TQf6Gxv2ECB4keYScmsPLc2Ihz9YMD6OIZmd4zz2gBPnp/g4eMDnFbHiCUruPvhH2FpdRWZXBrV+pkMMHrdpO4lFRL9bku5jq9ePMXu6xc42N9VQammp7JcrVDl3BRtZOUIrEZawowVwoFMbQgIWaiz9uh02f3mGo9hnAwwt7yIH//4J7h18ya2t7ZxcnQql9F0IsmBI3Tqdbx7/QqHb16LLRq3q+gcv0Ry1EU+FsHGfB7L+SSy0QGSjKCgTE0mnXTxJPBPSDpHpcEgJEtHdQ8bQtNcPxZ9HLvhs8z3pXqJrEI8inhmJBk/AVmvTSOunop83j0CqWgirq+9aLXQG4+Rr1RQ3vkI8+//OY56UTw5quP/+eVnePjiAI3mCNlkFkVmNktCFtr7CcYYcCvTnuZik7RUaXLC+bK45PTsRHCP5J7E4tnmi+mCSBmpyahlce8YQpYWnnngs0MgxnOb925jaxlXr1/C7ds3USoWcXF2hs8+/Qy/+tWvXFQPgRXvUxJRMnhyNGZziC6tpigzJtOAp3f61NqUV5fbl8nqSxZPMMBZ+J4+C7+Oc8IEdQLFChPnte2gWMxieXkO/+Kf/RD33rsicP/l/S/wV//xr3B21kSrO0IiW0E0xmxSsoTMb+Q8ukm6ef8I8gnCOLqRqf1L3gAAIABJREFUSqcUAk7GOl8soFgqIpfPqpnERUgAIWOeaATNpmV0D7odBcXTATTO+A6SEvQTkMpghCtXtrFxaR2xRICXL1/i5z//BV69eouj43MZz/GacSyK7C9JBs2XUSSbTmvEwWZBzVWTdQobl4xro3SU993MyAmaB+aKHo06s0gIxBIMtQddAdzK/Bxu3ryFucqcnpGXz1/g6eNnuDg9lwybNUgqQYMogjKr4Xi9bT7O5vgorFNEglsDw14dfPHzcUbxxq0dbG1dwvraMuKDNjKjNhajPQTnu+jtfovO/gt0T9+K/aa6J5uMYzzoYTzo6/0yRoGPMKX2JGX4NTQ7oopQOyDPlRlJqM3fSfJjBoIaF7Jd2hvOuAQUO5Oc1F9Onnw2uZ/GopI52+iY3QMp9cZDI3AkLbc1580lza/DGgomK7Wxqt54BDotRDNptGMBjsMB3o762BuFOE8mUI0Gkob3O2OMO0AplkUuSKHPfYdqFqo2XYKTzkvF25E9DiU15l5uc6gJsbdhp43Il//uT8ZyUvRAT4eRL5D9fIYrZhxdbxboVk4YA+U7vk466CWjNIngzefDyVnrIV0VWxhQMkb5EY+VSYdS5tsCgAxOJRjsj91cAil52ukyaqI3ECCsd0M0afAghxwL805yKF05bpAraCKSRBxkHQP0qL+PRNEe0bSGcztE7n3ER6HkoYVYBFmGgwZRrAZjFN0QJql86tJZ8XI2T4YMnFXgDI6XgjCjjTrhaY6DySVdB2EiG5UEixuqAULedhrj8NpQV81nj7OCHc5gaiaTs0pRdRy8M5AsigchUoMxknwvBL4aEmWXnA9fODP/4YoAufUxUICBvm7Y1Y1Z2FB+aHJQSuTEDrtSkaDfhWBb9991wFzj37MZHvspE1EzjC40OqoP5gCh4KldM+ekZ0THd20NrMY0iauBVB5Ebq7VKj8roGY621a2uIJKT6Vld0ka7nC6L3a5KQpACgibtNl35U0iSkDNg8dVa5z5oz6cC4lOr2R6VG8xhoRljGVAUt6p37+TsDhdRxpUHgXoR4foRUfoRAcYUtoWdxDWuX9JcpCMW4gpAWEshl40QHNMdpAsYRw9swnD0to81taXcGljRaY0nX5HuZ3JBONTAvQ6PTTqHRy8O8X+3iFePn+txkWlUEA2EUOakpbxANlkDJViFqVlyo+yyFHWHWEMREMSSQK7k5MqDg9P8ObtHm7duY5/+a/+Wxyf7uP4YA/9szrGYYAgU8bzvVM8ev4Oe3uHiAcJfHT7DpLjIbrVcwy44YxGKOTyyi6iNM/AhM1WEBAym4oh87zTiawLCM9k5IRarJTR7TNcvonWaQ2dagvdWhfZTBalShlrVzdQWSkjVUogW0ggleGsQgth2MJ42FLxw+49wSBBYQAeRubYaU8hVQ7GBFHSbhmTJh1Wt1DP7zRGxjdRjE032YiFjVt7whpljhWfVPC2eAzT+RlbrrsY4mx8ua8zoORBpLE2/pefm9LvY3YBrVvvO4ETcMjMpIkk0XdxeOgQEHJexGYXvCxUv/t5cc8cTmZj7DDlfuidRKeA0NbkrGzxO4DQrdnZ9+0/i5es+nXtWWN+XjFyThHG+Uwv76EshoWEB4QyEaRWIhJglKBjKK8H5wYbePnqCPe/fIbHT/fRCxOo1UMcntC1lk6BWetM8zsFBBN9ZZ/RcMdcWG3voWrD5o1tHIIFPH8+870W5st479YmLm9UMFcCosMawvY5AnZI3F7Cx4aNRIY6V8o5ZFJUA9he9ofu6ex/m14nm0Xz1/j3pZ7TZ8lbl/HaBgwpdm6vE9AnWb4DhMqRtCKV/+Pl+jKa880OP5MqkDkFhGz40pBEUrVRBPF0Ug3aWnOAWjPERQN4+vIcD58cotmOIV1Yxsc//CnKC/OKs6nWT1Fv1DEMM7qXPMParTqqF6d48fQx3u69wsXZsbrXVMAozJuz8mwCJ6xZpMKfUSG5tJ71bqeFRrMpN2EqlVhldHucR2Ye4BjML2Su8Y2bt3Dv/Q/w0YcfoV6rKzidki4qbMbMcNt7i8O9XQtpb5wjPN+XigjdBi4vlnCpksFcEmokBz2266yBycBozkKnUpzPC1VjcMyE7Ipci/XfQkRCeg7YWmQOayRIKqKDNFE0S8af6p8AtCwIe2Ry2mICyK4k0inEUgm0GEQ9HiBIJZDbvIPy7T9FWFjCQT/AX/zNfXz+7S4OjpooJPOoZPIY0zGS0stgiDA+RsglRMAn1s+DvqHLWI1h2HcW+jLisBxU2ezHzE2W+zXrKGUTusxTFb2uOcUnxbLZWAxHsLw2h43tFdy+fQMrK0sIIiN89eWX+OUv/xa1ahOtNr+WZ0FWJi5hyGYPnziONBkYNPePkY2xzMzrs7FLoEFWXyZulGRHqfSY1q4GGM0shQUymTGpUVgck5WJx/Bnf/YBfvTD69hYXcably/wtz//a7x4uYf9g3P0aP8azyGRLrr8WHseCQDEBGayOouYBShZqJs/ThMgcgwkQXaIWXQ99JiHTaVRfyhA2Gw00WlROt2RAz9HlEgcUbnDf8d999bN67hx/SpWVkq4OD/DZ599gYcPn+Dps9cyxyIoTKUKiCVSAr5tsuRjIJcvaIyJcVcGcowZk8ZVs20cc7BaL6JxHSNq+P9TwcQxF8p3WTexJuFcKqN5Nre2sDA3j0w6g5OjY+zv7+Po3QFaDa6lsRhwyhjl3s5Tyud1OwWNYQiLaeEeNBy0Mey3NIufLxWwfWUbV65exuUr28hER8hHQ8xFu4hX9zB89wid/afoHL5Gr91GIgKUMimA8tZ+F6l0Rs/pgCM+/NmSd/JcICi1mX2aYAn3CPv4ZqmtA77M38AQlZhDAniCWMe4MjPUsrPJhhsgpKdAjK67rmFhdQXHikgoGdgzxZsDhc6o0B3EDjTYmuxSMcHM81RKHhJngy4OxgPsR4c4y6ZxFo/jtDtCpzFEWBuhHM0hF6QxCHqcmlWjk2STnEi1oZiDGcFgr098YUynsuDplMv67P6//cfSIk4PcF/EzMh6XFeaD5FZo5qbjQ/lnnbYvT2xe6TkQGouiXr2CCjRV+dM4hJvyOE6j/5rB6MoeqOIXjTt6pLGZueOkRVDCCxyrooAh6ziWEYrdHxk9dqn1RciowEwYLhrRJT0iB2vOAfdWeBbUcaHNsUDIh6gyEMlHkOWDkXtFlKj0GQbNvMpsCW1j+SZ7FbaZqWCgYDQda4nUhy5DzomyjGEGpa2EU93sBMoy6NSHU++L8YQNLpdtHs9dRXZZSC1y4NPenl22+i4zc4PwYNCz505wcRExv7dhPnSxukBoQEtPguyveZsDDtEzilzynRZJIT1xSdQ8LtFzKR34vrzrklA8MNNmwvGxzjYP7TFMI2omBpKTLrXboGYeYZzT3ROT+bi6JrUE52pe39yaXAWG1674cAgu2VmSsaGg4E7fWaX92gbgJuNUjYQDxw3+0erZAJ15mc65pYD0IYXravmgbAyCbkyfDTHRJNFkMzNJMAgGKEXHaLNrifXaJKzY3ZvWSjo0Au4fVDRPUI3GkMnEkUjBBqjCOo0XOIBm0ni9t0buLS5gspcQQG+3X4PyQwDiOOaaeW8Stgf4/nTVxr6Pjk8lWxooUzzi1BgkC6ImXQMxVwG86tFzK0UzDEuHKDRaMlVkzJJAsLz8xrqzQZu3rqGP//nf4rDo10cHe4B7T7CfgR9JPHizQmevaQ0tSYjmfd2rqvp0qmdi9nmylMMDWdYwMw427j4i+w4GyF9urGy+ZJJih1McvaikJejMEOFu60mLg7O0K21EbYHyGXzkuMsb6xibq2C4mIOpfkccsUUmo0z9BlbEelpto+SQLJj+p1MobNPV/HLlzMhILizNop1C78LCqfyRt1sxwx6Ixf+WxNX+Nm3KVjyc3Ye7E0WlKt1WFx54xj+nTqrZEz9s6FmCYt4Fjac/+E1dfNoJP41y0rwNsMQTmYebK2oABybTb9xRV426hhtuqE6+eckIof/js0xrumZzMHvg5cpoJ3Kx79/Hb4PHLW7OInpVCI7M6shqQvNEKxA5WcnIFP7iYHdjsVQLEaaM+MjnF+0sLt7gmcv3uHZ8wPsva1iHKED9hDHpw2EI3PFtL2BDC0NfAbKVWPDj0Ut2Q/KbljUisWRSRRnQnntE8jl8igWithcr2C+RGe9FsL2KbqNYySiEaTiNHVKo1jKo1wpYmVtCYuLZeTTZCH/sEHMLECevS6eFP6HAEL+eznpqlB2Sg3NjDi2lR3tGUCovdrNW5vz+EyjYzJCYGeJ2EFe+yGZImPQ42QiaDRR7eC82sdZbYjnry/w+PkpECuhNH8Jd97/CLl8XkYVZAjp2hpECjJw6PepaDjD2ekhXr96hqODt2g2ajp77bxlzQCdh5lMFvliSQwEs0hpoEVAya+p1mpiHpN0I0dMDCHdhSkP7o1DxNIJLC2v4O699/HTn/xMOcm8Pu0GDT0YJRKi22xIDr/75jWqR++AxgmGBIatKjbLGayX01jJJ5Hh+pNDsyl1glhStYDMHtip4CvOwoGuq3ZmKH6oG2LYpTENwQhnoJIIyP4lYxgETc1007ExTrA4jqBRY5xDV6CQMSrpfBYMkB6xkUGTo5Ud5HZ+iuj8JdSCHH7x5Ut88vA1vn28h2wsi3Imj7BLd9E+oqkAwwQQsuchQEjmNa49hjnTLH75zOisdQSB2IaQURIZJBgJFk9pfo3gxVKr7PnyBIGNkAy1dnimca8qljNYWC7j7t3buLy9ifm5Ip4+eYLf/uY3ePH8FY6PzwUGU+kC0hmy9+boTFMSZSSKBuReZ14K+sFOqGQz/8a6WHI4i/+eWDqeNxOWKjS3UR/czYKfDpTKPByGeO/OKj58/zJ++qMPJFV+8u0T/PZ39/HF149x3hwA8SxKc6solcso5As6GCiHnVtcUOYlm/eMNCJb6A1EbB+xWUYykmw8EUTQ+bt2QQPErsyCOE5AoMgXnx3W73QiTSbNFZJurXdu7+D997bEhj97vosHDx7jm2+f4vS0jnaHioqkjLTiNHHjzOo4on2Kl6VD6aYzUZnB1uZF4eoZ5/4xAYWK2HL3ljVQj3NplB6n01haXsbiwoJYQn6GWq0mQEjmt9du6JyiEyvrEREejF0YmD+ACRSsyeNBkmp2SrTHoSS1iyvL2NzawPblLSwUM5hLR1EYNZFqHCB2/gatvUdoHbxEv9FAYjxEMZ1ERICQ8nE2LsikW11N4mhEIBgZaK/nOcPqTcpIF0zvVSYazXAM4QQQ+sxdNnyc873xG5SMWlaneXzwDLb8dpkHqYalEsqNeZj617mXumgzAXGrNrRPuxENTfURI0UDEMLWyQzGozhLBQKENJh51+Ke2UP7oo/cOI10kMI4SSmqtQW5X1DVptpYZkYc16OfgY2nsfay5zQUsxr57H/6Y+eW7gt/W2ReOuqF4saeTOV71q0zqYDNPhhoMErfddNpZCJjFdL+Zlmszg078aRR2UVV4WV0vxnS8EBncCuD5Rn4CrTCEFVm3NBwgtp3TtCRYWBR6UxcCC4ZECw6eEhL6b4V4TQWYNZhNCbwaO/HNmY+EonICClqqmMRpGJRpCMR5MIQCfYWHRiknIgL0LxXLIicv+t6sMvDjp8LrPZKW9cOMGuHCSC0eUH7yQa8eZhSGhFNJpRPx89a73TQpC22jFkiklvQSVTglGHcQYAC5ynIzopFM2MTXktX2lmQqyvq9B5GQF8MoQ38+ogLb+wjFyj+rIn00U0YCXi5gXMvV/Mdf1Hs9pLNgwdCfCsCg2Y37y1dDAw6eClm0K6BiqAJM+JYo5mA7cmida6DNkPonjWvOfNdcD+L5MdenHTKjwOasyMNS4aIUlMeN1CixeGGq/kWlTOnweCoFiXnOumea1JeFofmxCiWXEeqy73yBhhOXaV1JHxM86FAMlHODhIQUrWXSCckO+E95uFJxlauU1w7MTKDEdTDMar9EPUhYyciGNOJtJzHnXvXsbK6gFSa7BrfW18MYcAOLuc+2GHtj/D5bz/H80fPMWj3UEhnsDw/jzFnWzBAPp9CsZhGoZBBaS6DfJnRDnZA6vPSVbMH7O8fo1prqBt6/cZV/ORnP8Dx6VucnhxgxEKrO0KrA7zePcXrNyfoNfvIJTK4urYODLpoXpyaksCxZiqCRnHdC35mm7m1BSeJB9dbMoFENo1s0SI1eNg2q5z7raJ6fIZha4BgGEU6k0E6l0GukkdxoYDychGrlxaxtFxGs3Uhw5tItO8iGgJExwSFLJItl4iNLT1Pel7N9Y+gzoN9r44WS+iNjrzsznUArVixp90MUUyurbxB1yWaSEh9i8VrpwU6Le9SltACJMba8L9buKwxZPxlzqUsEmxWhwWzZwgVGC9QOAWEM65IxlySe2Bwtnf4nEijCQQ9cHCg0Gem6nm2kHIPCL/P7k3PjdkGo2sF/QFwPDG0cWv4+wyiXUM7V5Sn5OeiBQjNHZEFoEU7WvefDcRaq4s3u4d4+eJAYHD/XQ2nZ8zDyqAfRjR3weYc1zBnlMgKD3p15d/lczmUigVJ8ZtNMkd11Oo159jHGS47TNkYLRTKqFTmsTiXRTHHrNoORj0yhDVkknEUsmmUS0XML5SwsFjG4nIFlUoeiWhXHWNfzDrdxdTgZyKj92eyb6bNNhZm/87LO52c2O3XYlu9AmJGUjGR3/rn040E+D3YTigHCB0o9JEqtq3ymjt2kIU4Zbvc35IpjOMpOboenbZxcNrF3mELbw87KC9sYHH1Mq7s3FSGW6vVQL1RRYeZdeMMep0BarVzHB+/k6HMwf6eJOk0JhELE6eckPWCyasJTMh8EAzyvlGww8YaWR7G7JxfXCCVzmq+igxhu9PTq0s5eJSmQGncuHELP/7xT7G5uYW5uTk0anWxNGQFyZgM+308ffIYx3uvMaqdIiQgbFaxkI5gORfDpVIGhdgYySGHV+z8JHPJ28cZrogA7FDATb4DNO/iFsfRkHYffScHpdsinasZpxWkYhjF2pq6SXCumEAxElPgN11QOU/I+WXth7k0ookY2v0uovMbSG99iMTKZQyyC/j6bR1fPT/El9+8xoBGN0Ng0GkhQif1fIqJDOgxSmtIhUwgd1bu+YxrsUYCm+FTdpnySDI8hUIRqUwW0VhSWbKtVstqDjGDVgCzRhHDz7isHkVvnGuPIZWNqUl37cplXL26jWtXt1GvXeDVyxf4/PMv8eL5awxCOk9mkEpzBtjmrShzVcHq5KITeZr21WkuoVcF8XpKzcDIl2TKTKEYPaAZ7r7NVIplpiMtHbbZMCAo62BzI4c7N9fxp3/8UxSzGdQuLvDbT+7j/lff4rjWwShIozC3jIWFJVQqc5Z5TbVNjnJQGpaZCRVlkNy7Ce7arSbqtSoajRo6XTK9BpK77S7a7Z5Gjow9IwAeSIpq/g98Ttm0tLGEzY1LuHH9Mn72o1uYnyuh3ujg+fPXePzkBZ48fYnjowux9VRH8P6oKtNIBqvZsaLL+H0tSsHkXgJlut9u5EeXdCqQF7NHYKFzmraKKuJVNxWKBczPzWN5aUVrlO/98OAAJ0dHYvZFXsTjYkqV2+o9Mrg2HCMnBY7i7ka+b6J6gDPxPNMXVxaxdmkN2+vLWJvLozBuoTC4QL57gs4+5whfaGQl2usgSyZ12EeUcn0lCwQImIcYjYgdDcMuW/ua3RQjrvPDF6VWzelqqOT15JddJ2MIo8bs6xI4iZpkmFbDUIrplRdyDKecWHN69jxORi2c0lIsrdu6bdjJG3Y5bOAUQnyLtKzrYIRGIoZ6OoHTTBLHsSj2O2y89VCrdhAdxEQ6RJL0ODBJtZ1VNu6nVjDl3c59VgaWajazeWW2+pFP/4efjdVV+d6v7xgEuA75pLugIMSoukp2iNtUgRXpptW2QBjr4nhAyGdQFtwsdFR8m7xRl8LNusnNj4CQYNC9muEA5/02enxwKD8VGDRra84sSPLiABHB4EiA0MJqaRlv+XJ2scUA2//oAkRV+I0QY3ApZabRCErciFWJcGbGwKAfu+NPsvm6aa6IdVWtIJkwhK57oGBXx4opys4VlHbm84uo7Y0jyiy48Rj1fg/VTgetPvMOze1LII2uTdT3BwzjTKCUSklGI3bAddB86KgV3qZh5oZKEEQAxNkOgmnlH3n5gOu8sbsqQEhrZM3CkelyYmpX4IpNmCneFJTNl2h/Bwj1+XyOkXNTdKBvFhBamTdloz1g06L0HRgNwpjMgSvcMhPdwnTPm81rib6YmiH5RTZjhKRoCemnbeHyFZCpSiQ0dKwOoZOOmD103IpFdpfYOe0P0O510aORUpCcSEZkVCKZrM9f9aHjXirosC5nIwaMnBghpGSUnWVKnDM0E4nrunfo6MUigtbU7DAmkzjv01U0xFm7g8YI6NB+eq6E+ZV5XL+xjfJcTpucDTUPEaPtOucvkMZ4EMGoG+Ln/+9/weMH3yIbS2ChVMba4iKGww6iQYjF5TIq8wUUKzlkOLydpDNfR5+Zz063N0KrFeLliz3UG02srq5g5/o27tzdwUX1EBcMbx7QLXCAWn2At7tnOHh7IfCbj2ewUipj0G6gfsbh74QkFX3JpqKIDOmO5oJcWcwlk5LeaK6S4CMRRzKXQWGuLDkamxzHuwc4e3csUBiElHmzGxpHkGAhBaSKKVSWS7h2fQvb22vo9ZoI+Vmj3FJNohXlpklAqCfXGWjpbx2rbTZDmg2ljMwK96mDpjGG3nRp2nnweyHFYbbTTxnC6QyXN26aSkftB1gYOPcyAUIXTs/1pmDdCUNoge9mqGCsCfdck1q6lw4gvpyhi5+adbJTMQJRxiy4CAnnIj3ZtxUV4WfIXe9YDN4/DBDadXPAeEZSaiypAZr/Gqj0AgBPshsY9AyhyRy1n7iD+/9n7D24JLvOI8FI8/KlN+Vdd1W1hyMIEnSjocZozv6G1czs/sc9Z+dIGo0kakmRIDggAQLdANq7sul9vrR7Ir57M6vB5miaJ9VCd3VV5nv33fvFF/FF2JhDAvX2CKcXLXzzzXM8enSKJ08v0GiO0etRNpORE66UAXw/NCBjtuV8hGb9FFuba7hxfISDvV3kKMmpXuKyeoHLiwvtxfwHlNow44vPwtraNra391AuppDP0FlyigQZmFmEYi4tk7NNgkG+tksoVzhDmMQ86qthefXzX70ebwPcZuzjTe65p7wdEJomZQUQbb980znGKzS8gZzUEM7AyDOE2vvtgTFnVMcQ2vgDrzvXHuWiBIYmGV0k05jFUji76OD1Od1F26i15+gOEzi8/T6uH9/Fzt41vTu6FjMOgRI5Nq66rS7Oz05wcvICJ6cvUa/XMBr2kGA2K/eBVOhyvihFIytIz4CsgUEWP/Opk47mUK/XZaLFGANK5yjjZOHd7Q8wnI8xmtp+f3h4jB/88Mf40cc/wu3bdwRuer2upPKM2SEr+fWDBzh9/hTj2gUmnQZm/TayiyHWUnMcruewkQ1QJNM2iRQrJMMbht1PZjIUIrCcExDSip4ujZTp02RqMMG4H2HIbDtGnCySSNIEJJ1CPD3meKTARZgMFe9FFouKjVqtIYOhZDpESftiGp1BD/PiFoL9d5Dbv43E+nWcRyk8Ouvii29ean68UW1iMhqIdSqsFbW/DhlGPreZXM5h85p0Ot0lIFQhz8ikWEwGKmyclst0A6UzZIAhs+66FsMiQMg9iU0WFqIEEJxVUvwYgTL3fs6RAjvbG7h18xgf//D7KOQzYs9+8Ytf4vPPv0Sj2cV8TodL3juL+6Hhk7nSm4+AfmdzWKyNxTqx9tJe4LLZWIRTakmjFAJVsm8G+kYCgmSF+ZnFvozHMh7q93tYrwC3j7fwn/79X+LwYA+ZMMDnX97Hl18/wkVroBoqXahgc2sHmxubasjLEG0paXfkBhtV07lcPNvNBmrVSzQaNY07aEbPSbT9PBnrRxkLujw6gXLn2DqbMcZtiI2NNRwd7uM//fwHuHPzuszWmD/49NlL/Po3n+LJk5cYMbdSbClNXQqal+T8KYHcghl6PnPWHCANJDh/FJP62t5i+4udYQQVvH5cd5a5Z9ERPHfp3Lu/t69GGg2azs/PcX5+irPTl5ITs0bMpk0+y3VA4EszOmtxOTNF+mZEE6STnKOn+ynZNo7mTFEsF7GxvYn337mNmwdbKCfG2IhzlrCP6PI5BqdP0X3+FPNOU+ROCjbTy3ldzXXm8jJuGS+o8BqINMrQhEYmjg4QaiN2zJwzWTJ44K6X5Mhm8EblFZ1AvQKPLKCNN9AM0uowSaSp6mNdF5J0IDA3eanmbilFdWN6kqM6Ft46wJyHtZ9ruIjTahY5N6XrfBiglw5RSwe4SCZwNp3isj9GrTPCqM9mwlxmRqxfCca9Kk9up4qnsPpCbqRqQDCSg5jJkUm//b//4jtG/au5F725pWTKu0haIcRNhI5fJo0yvbFnbZzWQIPHAoTerDHGrlegTUPuoso/cUGMfqCTcyBkstjRon0uIytIr88ijAkIacwhc5S4MTUEPgJOZM9M0qQcMfZ9HQL2EghtVgIv/HrH9DnlgX8QeOQyXcay/IzBZI/Es6D6nMsXQZB3hvOmJSv3NmMdXD6fcxaymTbnHqcHMin2cpFitsgUjeEA7WiEIQFtGKozygyaYDZDcraQ62EuFaDAm+6YWUFuFYWrzDEVXa6zQ60/F2u0sIF/4y/conNjQ8omkYmGmyH0gZyabbMC2cCsE5lJHmKGHHpxk7AvMBpeAZ1cK1eCp11hvXJoWrkrrbrTBrm95ESzQ0LSZp2vgpkHgLPZ1/vRurjiWulkmyvbL3cfRJUbO0ggouB45r0QDLoOnYptFuQ82BMmP4smnM+LMBqb2Q9tktl5M2bU1hTXCzu/AsZiZ1j4r1gjithj44QOYs6UEBirFCKWAAAgAElEQVTGUwmks+wAGzhgB5MMdjKToYcwFskkXvcjnPcj1AcjSZ4TxQKObh/j4GgfxWJKAE79I+0lMSxozLQIEE1CRP0JRu0+fvn3/4RXD5/i2tYO9tbXsb1ewWQ2QCw+xeZeBeX1AnLlLDLpGFLBXDM41JnT8a0/mKLdHuLhw2dyV3vv3Xdw89Y1XD/aRqd7gXanhh6d/AZT9HozXJ60UDvrIIMQ+WSIsvIH22g1LtyMEV3j2JlOIDE1FzDrHzGYOaWutzw72ahJB0gXaXSzLqddruGzZ6donFYx7g0RxgIU03mxZXyU+gR+6TgKlSzuvXcT9+7dEHMQjxN02jyJJFLsos4tYsA3o3ysna1bcejGEC7dMr3brX/83Vyfe+ZWTKBNIi757yvMmJdFL51BrjThvALBCOWVAYg1TpzD7nLe9goYcHX7yqnS5Ym59Wf5hM6QafnMJ5B0WZqmXvBGTO7nuixCd2PsBullGY1XwctV+acO+beAPc/8/UnX8Qog9MDRf40pUkzaY7OYNvNmTKj9mZfS0kxJf7+I4emrSzx/VcXLF5c4P+vgskqXxgUGQz77CQTpLIprJZk7BGEc2Xwa8fgUI7pMb2/h1q0bODq8hrVyUQVir9tBh7JF7hOzKS6rVZycnuHFy1fY3T3E0fFt5HMEhHQHjiOkwRQWCIMEMmESecW2xJHO0oLeXFp1uHFPu/LrbQD5TfmoxWzYNbZVsfq1MpvxMyv+70zKZwHJRkg7uKgWumuiLU3D3P03pL0EhF5YbM1NU5sIEAoIGlMo1UsiiynSOL3o4OnLOr789gTRIqMg+lvvfIj9w5vI5QsCN512W+wJXQyblw1Uzy9wdkaDjDPUahcYDPtivxnvwZlBsi8EJPylUHAaVqTI8PO+U4rG2c8ESqUC2q02mvWmzVIlU1ICkLEjkB9MxhjQfXk4Ert7dHwDP/3Jz/DB9z4UQGBBR0bYF8mMqLo8eY3LZ88wpux92EV82EBuMcRBKcReOavA+vmwJwZuGo11RhGssmHLPYR7Po1caPwllRE/xHiORTTHeMjilYCChHcSzGTOluIIaIKgmWc/455ENBormJzSP449FNcqCLMZDFnQ5SuIbV5Hbu8WUpvHGKa3UBsHOGmO8OX9h3hw/1vJb3n3Ka+n/K8fDTVTzRgKzrjxeRoOB3q+LLfMCmetfTGEU8kPKcNk7UXneGMIbU0uG8REna4xzGKTv1iExjjTzKZdmMT+/jY+/sGHOD7aw852STEPv//sSzx69Az9PiNEsggzeTX0l+HyGusg0HQWcmKqyA6nVADL+IZFLs9orkgBHBsjUcNUEjm6qNLhleuCKq+5MrMJXAkMk7Eudrdy+A8//zf48P17uH3zGuqtDi7qLZzUeqh3R+iOppIj5zI5KQn4vVudltw5CZJ5n/iio6xf49xLaGRIsCOHxxSdjFkcGklh7q3sLBg5Q6WIfBTiMYHBbreDdDqFjbUifvoRY1Nu487dO5LU1ust/Muvf4uvvvoar08upNbhLlQqrSMIsootoQFKIs3n1BEZzqvBnTbeYuE7YNDOHZPVUjYf1xlto0hGAdHVd2trG6VSCdlMRhnfteqFGjv8zJTcs3mjud8gpes9HjkGT02EpJhHfn82PtJsAlCGOZ+iPxoglQmRLxXx/nt3lfVKZn4rNcFmYoh5+xTT2isMnjzEuHaO2bCHbHIBRtH6bN9kNsuYUdUUcq1mZkFgtSJHDfTLzQR6UOh4CDdL6LZBg21kVyT59jWLz99UU4CNJjmkExCaLwKfFbKdjJXxgNADPs8Ketd88Uya77TxJZ8QwJ/H+8C23CARRycRx2UqgWqQRCMVoDEDatEMzXYPnR7VJ6yRmSMZOsMn1riWuUwwKvZfIxfEIbz2jMJy/hyf/F9/sXjzUPeH/5sF0NVIAR5UlBMQ3Gn9LodsxLU6+ZUV4QLcji1jwcqHkZuNsYNGmWmodSnAs4PPm9CwOzGezTGYT6UDVjAqB0X1crImyil9QgM7cJbUgNEkkuyNYIWdfsZFB2Q2aWKhTW8VxKr36LqijJvnHWC2Ed+nZK1uno3vlRdRjJUbiFUXzbldulrOycfs+TaGcAUM9c/9XBIBGrtbQRLdKQv/PjoEhHMehhk9SCEZwukcwWyBfCqFbCpAxhnJmAEMAbA3kHAdKn0e2xy5SAlqCAgjZXN5UGcWxGQaaExjYegEuT7L0FhU6p8lo6P+3BWnkqbp0PAAm65Vdj91ffiVkjo4vbSXdnrjHS8d9AH1S+dBx0io88+Hiw6c5oJL4MmDhTMkNkflLbOZ72ayORko2KPrDiUHfl1DTPODsid2DA8ZVLJhyghjhpJ1V8yVKy6DE861ERDK/ZKfj3bcAoSaRHOA0MtHjU02o0ZeB8IDOvLGRelP2L1iURjEEKQpo0nrs/E9cK3TWCDIFzREPJzP8KIb4WwwRnc6RVAooLC1iXvv38Xh8T6mU3ZnI+UXSd6aTCCazDEcx9AZJNFp9tG+bOCLX/8WzdMLvHvjFnbX11DKhZjOR4glZ1jfLaG0XkC2mEEmJIM/QZ1Fx2iCRDKDbm8slzVKU9h9/dlPf4zDox2UKwSLNXT6dTT67L5PEQ0XqJ910LzooZDIIp9IIUcjJ+Z9NqsIsiFiYYCx1lcSqWnatg+95mJkQ743SgRjcwS5EDnOX22tq4DpDvo4eXqKxnkdHCZmtmE5W7AAWDCXp49ZYoZUNol779zAu+/ekntqGNKcaujmBWju40ChZgptFpqVGte0Mobci8HV3Izf3B+vdFk9x61GhesgsgtKJsuHqn+HGXsbKOKf8d9fDX1fMfH2PPv3sJSduFkQyr1U9Dt2kM+ISVT+VDLqZ3AlGpV03D+bTsrtZJRu8XqkbtWemwv+00RaP17wJttn2MNAy3dB478GhOywpokF3QSt6eRFJ35EgUWDXHidi6B3IH74/BQvX1fRrJPtoWQrgdGYDEEcw2gqBnpjZ0Nh4kEYQzbP4jAmWTNlWGTAD/Z2UCkXNRtOh0K+FG0wpWvpOV6fnOD5i5fY3rmO64e3kKazdZiQTTz3ap4z5irHsHTO6bGYGmEyo0nTEImZOdy+9ddyn/yuaoeNtdU6WGqN3DdZMYauMesly1fWn28sGCR0Kh41AH3kkAOPqj68psyxkTLWMrnZm4DQcgglmA+KmMXyODlv49sn5/j0iydIZtexd3gXN++9h63dfe27zDnrdfuaJ+p3enj+7UO8fvkCl5dniqLo9QlcaOEeF1MrBUCCBlGU0kHATbODKTph0sV1hPFoiHQqofipfq+v+SwZhiXYKc/IVGY4GqMXDdGnjG9IJ8Q0ypU1/PCHP5LBzN7BgRz3BoOBijuePVxfzWoVzx98i2GzJkA461zIBn8rG8f19Txu7KwBowEm/S667ZYafGvlslxLea7SIouMB01lpOJh85BjxvQ3oNXBhE1Hq3PIZhTLdE43wGBqJrKijGNYiJnuDRilECFfpnwzayA9k8e8tIHczk1kdm5iUbmOcWYDg0QOn/7+K/zm09/j/PxM4Ieul1QNEUgGnDmT8yYZNmaXTZyBHedDTe1FUGhB4zMrMsk8OLacbI+an+7M9We0OTCTWbSYHe1RlFwkWFKMsb5Wwgfv3cP3PriN9969gftfPcIXXzzA7z79DPVGF/F4WrmEnMeTwyivnwplSistz1lmZIrvMLDh90Y2fH296nogZhbn5mNtT6EE2cCl/AQ8oEUP6+U0Pv7wPXz4/l28/+5NKXY4vkRAeFpt47TWksyU14MMIUFvvdlAp9sVQKYUNBqSUWUBztiZOWYE8VTDEZg5p3pzJGdjxQzuhJadJIIsJmW2/G/KTDudttZONhPg3vEmfvDhPfz0Zz8RW0uFzuef/xF/+PxLfPHFV+h2RspgLZc2kRIgHAkQMkPQRhpMMmrKQDfSIl2kf9b9iJBlMBtAsbEOPotePcj7yjiUcrmCCmM1SiWBIUpjz05foNloKNaCzCGxAs11WBJNxs4rQdFLnOM2UEKjM5pA0m2YZ2hvOJBhJNVB9+7dwu3jAxxtFbGVWWAtMUBy1ESsfY7x028wPHuJfr2KQiqGcpo5fGxELKQyWrhoF1AizdeCVi38H2tF34D1clEf9bOSc/I6qaLk746cUOD7Uolne7mipWQ8yDxy1qoGymgMOY1xntPNK7ouuI05uHldwSiOoNl6ZHOG64SeAmIk3YhVf7FAezHHZTKGeipAt5BDKxmgsYjhotVBvdPHIiIx4WTRbJYwcm5CA6iJslDVaJJ3ApVS9Kh04ygsfT75r//WAKGb4fKHlFHZ3y3oV+54Fm5swY9LHa4TJtvF9kGndAE1ElLz++zYcT6GjJay2VynU+eYGwrWQ2LFio9iGPGB5jdRx8rMXy2I04CrWEGGe1KaQXAYt1KcAIBdfrI3DHyU3bOb+2Lnk1ueJJXsPskdMIZ0ihk17ECbQ9abgNDlQrEL4GyjZeLhhvVdg8fpsJ3kRlJVJzm74nwpWpqD+XSv48zKdGyAUPOSM6TIEBIAsd8zJ3MZU1QAw7aDlSJXx7EKNUf9G8FmQ6XcRCWTpIYegV7L4Hi3Ccq6Wwwhrw2L5YUiRZwnr7T4Zj9uHWJraFkBnHQujXJqJMgy9yArrEWTe/Drs1tcUaNhy6sFjmsc+DktmReZ7MTkYuaA+l1A6CV13FD4cKur6eegHBjVe5ZBpDP6cSCdjpsL1zWRxpoHjABhyqSii4U6ygSEkWYHzc1UM7qcTuXXCxCSUfayUTr7sTtpA/BcYeoKLngfQ9k2Rwy3TickF83mWKxMtSFqbYdpJHIFtKII1W4Xr4ZT1MkupjMobm1g89oebtw6xPbuGgb9hiIVWJASxHLYu9MboNmdoNYGqud1VE/OcProGRaDCB/evYu1fBaY8RCfIEjHUN4qorBG05YscmkDhKdnF2h3B5prabRGuLzs4PS0ijBI46/+6t9hb28NieQIg1Ed3X4DF50hOn3OYcXROO+gddFFOcijkEiBQQqTYQ+DfhvxNF30Aky51hYppKeULdrMHSUevEcMZ2Y3hzM3+UoRxfUyShsVDEZD1JpNvH55jma1hWARQzYIUcjkVMCw2JDdcmyCWWyKG8f7uHP7EDtbG7L6n8yZp8QN2WLxZDDDFwGVC49XEePAPPfDOZljdkaXLJ+xdWp2iAVfsdLa2OksJhdbY1eWW6pvdnxnj/VsjR4nutTSJMI3Ktze6wsVY96saeWl+/ydnT52WX3OoGfP/EimZSZdGahVhWTgwuRDK1BooM+abG6CeHn4e8dkDwg9yHsb2HuT2XoT9rzt7777Z571Z4PpDUAo8wofkWgyJmZ40QjGO2ue1RtotvuYkYGO55EOy4xhxmSaQKfT1/pa36wgmSJbMUeYTYpZ4oy29j0wVy6lP/NzSzw1yVDxkGcRrUzdaIRMtoRsrixVCl0AuX8y/Jt750QSOzrA0kqSBdoQo3FbcyxhPM+QhTcvjJOQad0s/8+VLxGA5Mm1PKHfYAmvSkiNFfZI0X1D1TdOpuuswpbxR1eyHsXGuggFwUZJ86xJYmMGLlSZrCAjWJjXyFODLrmZDSBYw6vTFu4/PMWvPv0Gpa0D3P3eD7F/eChTqGa7hUFvoIKZHhKdRge//+Rf8PLZY3Q6LcU0UKIahOyuhyoi+SDxbOb9FiCkoUwui1I+rVnEQa+DSTRS/vD6WlmukYzcGQ7JRNClO6/il6CQkVNdRk7R7ERgJ8Ct23dw7+47uPfeu9jY2lJ3vz8YoD/sCyD22h08vv8NOpcXiDp1LLo1JIctFGIjmcvc2tlAjtmqkwj16oXGVQq5HIq5gn6fx40hlMsoWc7pFMlFDEm5/dLtcqE5x94oQjSdSLqfITMaMsvZinGCHr5fzsB1+gPt8+kcQ84zCiBfMESc7o8EhNs3gfVDxNcPkNrYxe8fPMWv/+eXuP/gAS5rNX29aqgFFSEZJBOp5RnLe87PzL2M4IY/22Rxfg7Joick5XSMnTmCUybq2AfJ5TjHlhAg5PnG72PKG+a/0hk6xOG1XXz/e+/gBx+9h8vLGh4/fiLp6Pl5TYAmmy0iHdLd0u95K9dlrgmZOwUWxs26YAUIOY7E9W7zaWbM5SWnruHnGlZ872RHC4WiojC2NvLY3shjc62IrfUitteLyOSyatRetvs4q3dwetnAxUUV1cuqcit5nThOQmBmEn4DECRNbA6T84T8O8tmNHWczdfxvhoo5fNldS/fO4GWHDoTZHeYqzkQE0ln1s1iEu+/cxP/7t//HFs7mzK1ubio4f5XX+Pv//4fZABHh9ZctoJUkGc5ZvVY8oqhn/nzmamWUJGTiTpztVX2gkkLrjpK26iTOUvw2tNltLJWQYU5icWiDFaql6e4PL/A5eWFWDUSMnRg9WZdnlzQ2pKSbYp5xBm9JLKZtEBUxGYP1108hmvX9nB0fRfvHO9iMwvkZx1kMUA4aiH2+jEGr56i9voFSmEM67kU4txc1IThtsmZOq4Vfk5KJHs2ykCW7IqJi58f9PfAK+99j07bqupib0Rje6uPZZMcVB4VU5MzU9kX8NzgmBstAi1D08gkq5+lXiQecuvRHGBdk4LPFWsKNabt35AkaM9nqGKBBueHy0V0Mhm0whTOe33U6UbcnajRxIYJMZr2DqrolJNKjxUa49j74/fkqJTNGBIQ/pefa7zujYN9KRVddcP9P/AXR4CQnSJvne46WXbmuBky9zvZJeccQ7cOi10wTYFfi47N8XIsQ+m+u0NWJuKqdsYBfMCUF+KKGgM4Jpn03XFeYyvg5SXkACGdRUnOLDkkHXLsvLE7p6BIupgF1Dtzg+OiMjDEDr6ukRQqtkkvpahOOiu3RJe55eVN1vC5kunlLOwdyWguo9xgUynFYZAd7FKeOJmYS5GeVWqjY8pFLDHLinJRbne+QHJWwau5JnfteJC63CluOJNYoNfSZU6yCsub0QwhC3KZwxhQ1+/saHpA6NhB2Qa57ogYCdcfNPMXszXWhkKnI6ewtXdk+lQ9hA4QevCqzVwyXStQnb5pOTcksKf3aRpoa0AaCLXQbyvcCVA9o2KzLq6QERikpJL0vbP+peXyxNyWPCBk95OAkFmDXHN0fB1RZ831p0FSO2T4qQMWQZTcOEDIx1rmAuoC2jj2EhDG6EKYQy/qY0SWIEwgzKWQK+T088nggsPfPCDCDM7abbyoVtFEiHG6gMr2NjYOdrF9fR/FUkZFw3w2QJCYycCCYJLmXdV6C9XmANXWDBdnNVyenCJqdZCNJfDOzRsyUBp0GopkyBU4h5JHoZxDrpBGNpwjiEc4Pa+i1eljOkvist7D6WkL7XYfhXwJf/Uf/xLbWwXMFx1MZx0Mog5OGwM02hH6vSkaFx20qz2spYsoBiHSfH6YxTWNMKcLYJJzlEkEnMWYkq3mPbL7J5lPMoEUA1ZzaVQ21gUKaaDQYtfx4gJn5zV0O33kgjTy6QwKmayK/EQQlxR3NCNQ7WFvdwPHR/s4PNhHpZLDPMbikEwz8ZFJRw0QmvxQG7hjCv1eteC6oGGUm5NeOoryvi6n8r1k3Lp9Nq91RTbulX1vq/KXbJB9vSfL30QKK6btu7NlJt0P3IF0Jdz8uy6jygP1L3sO/fyEdYq9JNUkHWYs4wfcr8bNOLuwqzLYPyMT/e5nWB54plt8218vD0V9hesk+fuzulReHmkZZwSDdO7zmXptyrYi7gWUwRVRyK0jkcxyIhStVkfAMV/IQhRNfIpUaA7O9J1lF59zLzJ5osREc6LWlOK+oLlFn+uqJqCTSs7ZjOJ54Kzcp4ulxM4iQSjpZmHcA+eBUvECd48/uQb/KybVxIf/OiD0M5erZsRqPMCuvGcF/D2+kpXqmGYBwqmT6DrWQC1ep6zgWaLICV41GljEqfoJEA/XMY2X8PxVE18/vsDvv3qBrWs38cHHP0V5s4JEKoGLywuM+pwbZF8qhmatiX/5x/+OF08eYjSijJ1N3RhC5q/J+COwyB9lxlk8AIt3ZkCWChl0O00xEmQEyBiuV0p6jgmkGOpO9i2VYluKM0MxBwj7asDZ54jLIOTg4Bruvfsurh8dCRQOxyPlnVLaN+wPcfL8BPWz12hdnCAxbAkQBqOWoicOyjlsl3IoppJo1y8x6vUwm0xQKhRRKZdlFEOTB3rWMyNYuYqM6SAoVPzOQg6oHUpaR4xxWChXuVQuL404VFVRtTRboNsfotPra6yBuXcswsmEMFcwt3WMzOYNzCrX5Dia2jrA82oH95+d4Ne//RRPnj3XOACZQeaepsKspIoGto29IkBi86PVbum6E7jIDExNcgNbkpKqoUt5I//eZGkqdBkFEqYF1tS0EdM+QVKsV0pGQWEyhvX1ogDhT3/8kYrg07NT/P1//wc8e/4a/X6EXK6ETCbnCmm3R9lPMMdEjY6wFrDazArymVgqq69WTbQlICTU5BgO51LDUG6WlD0yJ7BcKiOb5sxbHNlUHMVsgFI+xPrmGrKFApr9CBf1Nl6eXuLVqxOcvD5Bs1aTEQ9xgkUSeZdINqat4eijjXit2BZQhAYlgc7hV879TjZq3h4W2cA6h48rPxMdkAk0GH/GWeWj6zv44cffx40bh9jd39Jc3rPnL/DP//xLPHv6ClW6fKdLSIc2R8h9i0z10uHde1l4hnBpje5GDFwYH8eHzYXTgIwBwyt7iJvjLJZKWFtfw9bOtgLhKU8+PzvF6avXciBlcUIZNUeT+H3IAKpul8eI7S3zKAGMEwK4bPJqLo/eF/M51tbL2N/dxAd3j7BTDFCIDVBOzVBY9JE4eYLuy0c4f/oQ+cQMFTbbaV7JOUSCM0ZBpAKk0rw/M/R7bcMFBGsiNJwxkTOyMHMiF+Dn61fHPBlD6Mei3JXwmcTuGdU1cmekmrUEhHGKVg1IetZfc9sOENp+bU1JL31eJJiQQGNAuq8yK5eGmjGwvVilk3YigW4+g04ug3Ymg/p0guZojFErwnhgjD4bxopZkSqTo87MMbdugM/ZJXOo98xGxif/5S9Z9bsixt3oK3Nfnnp/YyEot4n5P9YlMoZwOebh5hRmdtOda5+cizRPyEPVBKK6BOrMOqDlulAGBleSGclGqd11dsEsxD0Q8V0hb/nuclMFGAiGWJKzQLe8OOekeUXexc/H6zNm404bikm0rBvvpASO5lexJ5MHGww121yX4SPW6arBhANNNhRkel1CU8lAVgYVnIsk60QzEE7CjKZT9KNIgaDqHE1Nu08zHuZjlQsF5NIpJCWz5fd1tvdLNs3dDyE9uqu6IFmWLHEz4/EyCRbifnaJUlG5p3pzFD/UKvBnYFuFozWQbcE7llD/afozLVxrHvDUcDOEvvTRtbhiYOCA2VXGYzI2cLZiOly+4NUZBR1GxkL73ECCd64l360UgywwSCMidpms0JXLrIAyu/k0GImbXJOSUT6cfHhSIaLpFIPxBG3NnUwkHWWXSdLMOddTDCkCm5hBQrrIk4FOcY0lILZA80I+0y4eIkwV0R120R/3EE/Fkc6FKBTzen9kcWfJFMbxAP1YDM8uqvj29QnmhXVkN/dwdOcO9o6vYftgD71BE9G4g1KWtvbs0AUaJh4MJnh1eoGzWhf1zgyX51VUT8+QCwIF0R/u7iijp3Z+gspaDusbRZTLeeQpF81xJmeCZGyIi2oT7S4ZjbiCvV++qsn9bX1tA3/5859hYz2D6YQW4SNMFyO8vOjhvNpHo95D/aKNTqOPjUIFxVRa8S0ch2HDIXKyb2aK8tqHU8fwuw4ul4nmbwo55Q5ubG8hW7Ch8MvaJV6+folaqyO780q+iGIuL0BINoHzmPPEDP1RD41WFetrRRzsbeP28SG2NiuIpyxaZcliCxg6Hmw5Z2VNAzvvXHyIDI4cmNL8nDM3cRueFfG+CDAzFzGFS0v0Pw9+riICA2V+Zs5lhbquoQodJ5Va7pluyN15xLkQ+pWxjAFMPrvOpn3p2GmgQN1zPxO8BIQOBC6d+5ysw8s//Zi0/9kOdbxtbvBtoHYJPK8Awqsg6OocnYOmbiZxJTu3r7FrZTbuNGKamOSWkulppH2cQCWTySOfKyGdsbDmZotSr0gKEkYf8WziLKEkqSzEtA9MNAvDbDsezgSbNKIwdZUx8ZwfyuTy+l6Uc9H0gvNuZgzkLMundI21OaZknJ10N8dK4LjIOp3Kn8ps/xxS5tnHz+R/LRsSy3PU2GprRqykumrGymV65f69lCC/ES1iHYll03Pq5zXt+2m3ZbEtR0AzJ+BsHo0/knTCTKYxjRUwnGbx+Hkdj1808fh1C9du3sP3f/wzJLMJRPORjGMmw4kygicjoHZexz/93f+D50++FfBm1BNDrVm0k6njQc79WaYIM2MkSqUKikUW8ik5k/Y6bd0DMrtrdCSmrJGhza2upO/KppPMP0Br0JMUjUwbAaGCu1MEVWXcuHkTd+7dw73331XtQBaYNUw0mqDbHuD81XOcPn+EzJRytTZmzXOkJ30U41PcubaLg/UKok4LzVoV5ycncuTc2NxAtpjTXp8M2UwkIIyQnC6k+knSRI9zbDSN6Q/RGwwxHUfKgt3d3XVOgTOtQY5F8OziLDcZQj7DdDWl22UyTGCyiJDbOERq/QiT4h7m5QPENvYxSGZQG03xd7/4BT7/433Uqg2EiQzK+YoAIdc1zU6kwmHGcjotQFhrcN+fyBBGOchk/FiXMLqBuhi5/dJchCZrcce6chkRVGZ0rxSlQFZ9HCEIGVmRw2w81JhDNpsUIPy3/+ZjSbQ5V/o3f/N3uH//W5ydXSJfrMg4ZQVieKZaziDZRsoNuZZtfzQnZstVZh1nfhN+f6GRC58Z/jcD4kulomSOXupYYF2VyyoDc9jvIIxNkEsnUMwFuH50oLNoEM1xUWvh6csTvHzxCq9eviORgCgAACAASURBVEajeikH2DifAeUfkqk0qS8t/z2R4k0+2GCwaB17nkz9xMeWTJEZfZDJ8fE7yvzmnU4wBocsI4Mph6iUcjg82scH33tXMVAMr280G/jjH7/CH794gC//+A0y6SKymRJy2ZK8Bcg+L8WgNsdlZ9eygenHJdzYFxtAVFE5fwbV2mqQrpQ1vDcEbdlcDuVKGdcOr6uRwXtwcX6KV8+eodtqi5nKhpQnc80Y4y8ChteBL54J4yRiE+6v9vxzHbHuovkRG0TMfP3+e7dxbSOPSnqG7UISleQE8dOH6Dz/Bq8ffY1wNkQxMUMuSd2CnREEhEFIySoB9kxNJH7CJOf7XOyUb4CufBTfBIQeZ8RdXIJvznL7NVB5JdrnikmnzkYSI0kHevmZWWs63CQfCh9poevq1TkyAMaUPjbDEdicJstKVnMRBKjPZ2g4lrCVTaOTy6IbJNBdLNCrj9DvDCV957oiKOQ+QUUjJane0Ib4he/FTGVsBC72yX8mIHRSYt9eXBYiV0OI3dyBO4B4+LKT6jPczKTBM28GUv4UEOryOe3yEiUsdcy+Tlh6trhZN+7bjJuwx4YyC+fM4/WirsQR02n5wUsGi8yJMgoJ6iTtMXd7Y+0Mw5BZmU5jMrERGDFFpD2IS+clN0rjQyt1mDjtvHN/84evQTyTSHr5ohlKmLiT7IT/jBGvk7pqgYpRbmSSEE7M+l+vKQfVzXqbmxbzrchy+t49pU0CRt72VvDfDVWKkbVCb8rDB7ROt01TBShhKj+jY1HJChJsylDDuY1yENcCYZ35hKo1b0DhHYOcsZDrcIibVQF9BdxfAYTq6Hn3VWqm3cs2IBuqNjbQJKBLgKjPbZNnnCuwh8tZ5nq2wq0xawj4YFKGk1IGyrVEAMa1QIMjutCxQ0LyOqmwY9pqs9dJmXK7P0AvitAfj8UQ8qAM6GbFeVhKQhiky7U/nSPBgoVsruRjvESMBOAhxXwguk3lMZyOVLQSvAQ0oshn1QXi+xzMoWiJxmSGV80WXlbrSOQ3UNrex81793D95hH2jw7Qbl+i32+gyH9PQJgK0G4PJBV59vIcJxdN1LsRWs2OZlrWigWF0W9WSlhMRug2azjY28TuzrrAJMEa73EmPUU6nKgw6Q+nAoQnZ208f0GZUQ6bm1v4/vfeRamYwHRSRzZH9niG0/oYr0/bsvrvtCNMowX2NrdRDNOYM9MzEZPBBllQzmHO+ADS3U5Lym0+jkrm88eubY72/2sVDbEzk/OyVtX8Fu8p2Zo1sgQEhFkG0HKjXGASn6I37KLevMR6pYj9nU3cPLyOzY0SEilbw+zM2ssZZzi85iWSlptpoEndtQSlWjYLau0lA4Q2ie72xCtrnJ/GgpqvzIBdYQJdF8x+c40Va77agWHr3HWanUGLB4MeMC2/hk2Oqw7R3uDGAzcPBqVacMyafqjbKF1H08V7rpzWdE+cy6j30LoyL6nO5pX36N//1d9XPSC7DlfZTf853iY79V9H8M792glJ1Kizzqq3OGHGGTO9ImPwkgyWdlbi7lBlwSrb83RWTAIDoMWEcL9wRkYcMeD9CiSBsz2U7AENu9SMc/sSVQPco/nztW/JOVkDB2bqJGmo5eTpaxj7wjRknokyJuKa4ddx9oTsoEWdvO2XLZc3/85AzVWZ6crcx5bRVUDoGGdtzRIquTEBVwA6FYX3BvfO11YcuqH/tzGES0kUfxa7zikEySyCgNb+abSHSVTbwIOH5zirRhjHi9g7vo2b772HeWKM4aQnw4n5ZI4wkcWgPcXF6wv88h//G169eKT9nPs97+Py3HQO1XLIi7EJnZazYSYbIBnO0O8yKqKrAHhKRislRlGkJZUaDSm1I2jn/muzhN1ogO5ooKB3M1ggG0w2OYfNrW3cvH0HH/7wI1nes0Oq+Xvm7Y1nuDh5hdNnj5CeDMQSThtnWHTqiPeauH2wg8OtNaTmc/RaDZy8fCGlUY5Ao5TXjHY6y2vGefIJkpRQzm2KiXmxHEnoDyP0hyOMhzTiyGBrc0PqB66EEaXRbqaPn4l7NCWKdFHd2NjU2AClyfHsJmKFXczXDjEt72Nc3MaivI5RKoNPv/gSX97/Fk8ePsd8TIO6DFLpnEYN1PRw9Q6NMHjOtbttNVsUo6BcNQPn9hyu3I6Z8ydASFM0oRuCeoajJ82wZTy22cRUFkEqixk7AbT/D4D337sthvD6wZaaKp/QXOb3f8SXX97XDCFNiNio1Q4mZpJkAB3AbfSI18bqJEY22Wwam3EiESZzZDJZzZyyyUAJMlnBQiGvF/9cc3ran2wkhsxxNBog6jWAaR9JjHHz1jEOjw9RKG9gOJ7j5KyK6kUVl+eXAv40MBqO2HxjpjBZJ6u5ZPnvg8F90W85Yc6kz2oXEWUs3LW/MLrS6k6+p4lMeQjUE3In5f7E/YTNj1Ilh/fev4P33ruNXD6U+U672cIXX9zHp7/9DOOIe08KuWwZsST9N72hlPMHWTYyvWSUV8LUfSYwd46Yevb8aD1ZZGOcNFY1m4m8oKonm89je2cba+vrMh9qNuo4e/UKzWodg14PQYwSRstd1jAN1Xlqy9loV3IRIjmnOs+Ua1TI0dSP6j3Wm4VCDnduHOB4t4Jr61lsFQOspWbItF9jdPYU58++xax9icSgjWKKXiHmQ6FmIR1nU6wcpxgMulIPMiaHakMBMu17hgcMFLqzxjdNnfQ4RrDgGVNXb+ruLWX3PgblyrnHvTkwwkjkh2vuSrbqvoc3Zrx6/ivug7VqRJnxTCNTbIbEgpRko83FHPV4DM10KJZwkE6hF4+j0Rii3RnovON+zjomTUCouVmnFXZNCM7pD4YDzJj3yQbKJ3/9l8vZUs3QuF/G2vjcQU/X218K2iQJUEhDWieUVj5m4U5t+goQWq6XDVgp19fN8Kgj4DOunF7KOpzuQjrTBMlUEMNEnReTe1HHa4OWdqyqdPEGMQ4QcgGJKiUgUmHEsHFuFqaVNvdPG5OTrH9GOYT9NyMo9NyKlTKDBl+Z2HyLXxPuwPd24GTEHGNnBaMVvN7pzXfz/Zfw80QxBpA7qOvkBn6Ql66K3GQnM1ro8prTGS/QXGFKslv+wzkW0sd79y3XHZb+mBc8udxQ6cxqZjwGBrmx+CBZAkG9aN7Ch1OAkN1zPhwseozet4tivy9rUU+n+8JX/23ssDhMlzljuwpvkN1jMXhukF1REE66yeuk2Um+2JlcFskuAFc7qmXFibnWe7YiXX4I3nSIh60YQeZWMjidXiRzHb6U5LKrnQg4X8RijgPTIfLFEgqlCkBpC5hpNkBnyCJipHXIt57h7JEiCeiUGQMTDRYR3QOnSND8hYCRjnL8DgsWlWMsWAQmc8tZkgkixFMxpLNpxIIAZM0awwi1aIyL0QSX/QGq/SGCdAWl9R3cuncXx3du4ujWEXqdGga9BtLBApkgjmyQwvl5XYDsybNTvD6vo9kbyVUvioZYr5RlgZ9NBypGJqM+3rl1hBvX98RksmM9GvSQzUyQzVO+SgkTO+QxAb3nL+uorG1hZ3sHt24cIJNmvtQlikUgFcZRb8fx/HUDD755Bqob6Gx2fO0QhXQa/UYNaRolZNMYjZiVSEtpFtUrAOSjSwjUeCDLVj7Drn1Bh2y7S9aviUarhXSeZgNZlHMF5LN0emMxQrXOAtMYncm6aLRrWC8Xsbe9icO9XaxVmJvlJKO+O8fOq3KAHPunGS0nK3bluAJ+kxkV/avi30ChL8KtmPBbnj17nMc159i3/VopBrxMxHYXZ/XhGcc38OQq7kU7hZNImdOby3xdAlQHZ527qGc3bd9z+7eksTTO+q5c1JtDODDonl0/S+6lsN8FrVeB4HfnAT3o+y4gvAoGv8sS2kFJFoKsm11be8zt/Zk5CtcKZZg8LPksky1xEkaGebuii/eNEiYyGV6+xqJWhQClbjzLvNqFewqfXzWhzKnOGmcxzV0xpobsCJt1MivjuGvAzY0DG9wj2Uay8xFz2uVT1u1NCoyhltFUgufP/5o5/hPQLEbuKiD0TKlnA328x0p6rO60Si43y+0KQM2O8FDjzJL2S2dqoX2aRgMxO9N1rtq6UXFIZYxjX9jgSiY455STJJOA8LI1w8vzET7/6iVavQS2rr2LrcNjbF3fx2jWRX/URrNZpe0mMsk8WlVKMU/xya/+FqcnT63wlVyXNYQVLj6k2dQfzBzMCBDSEGgeHyIa9jHmfJVkiAmUC9znzOaeShyCwkazrYYcmeL+NBJD2Gy0MR0b0xUkQwV506CDrqM/+NHHWNvaQLaQs+bsbIZoDlTPTnH+4imCqIf4wABhVOXrFMdbazjcWscaZ8L7fZy/fqWmI8FWrpRDrpRFtkBPAJ4bMwSc/yWTrZF7mqLNMYjGMr6hOzSzFsliae0GnKeamDN2LG7mOH3OSEZqMlPymsskEMZGGMVyGIdrSG7fwrR8gH5+E/HNbSxKa3h+dolvHj7DH373R3QbPfUnUozmoGENawjp6W2GkGukN+ypeSyHUNdE92cs906LfeBzF4olMXMKrm0DN9y7I0m6zbSNJmWJICNTGTCeJT7G7VvX8dGH7+LenUMU8lnFG/3ud3/AP//ilwjCtGVJSp5NZ3qe/2SYyBCm1PRmw4Y/wySvND5Z2Bw6JeDz2IoFLBeRz+eVX8m5VH5G1kz8tzQ+GQz6YvtndGIfR+jUzzDu1zGPOrhz96YcPW/cvidQW2t00Gv30G228eLZM5y9Pket3pUMn2dXktE2CfJTTjTlnX1dTThXzq0fL3JqM9Bw0QAh2RrWZfzAjIDipefeNuUaICAEP38CqTCG23euK35qc6ukLGGSBg8efItPfvM/cX5KU5cx8rmyXXduWMvm3NW93gE+p4SxpqeN/Vjf1FwRjSiJ632yruYepUiuKBJbS1DIJu765iZ2d/cx6PZweXaK2sUles22vCUYr8WoGFNr0Wx3YoZLiwVS8QzCGONPeC/nBhwJrFn/01MjSGJvq4IbBxu4e30DG/kAa+EcG2hj0TpF/fVjdE+eIbo8QTmMI8O4F0d4sGFoYzxTTMYDMe0xxo5xrydp5PIHvVzUi/28ikaz06wZBBLYSFoxgium1Y+N2NiSwL2LSIkz8sP5rcgl1xEyvu9nqQerfy+jPEXGkTGeOFNFm5slS9ibz9Gez1GPQfOD7Uwaw2yIXjKB89YQzauAkHEeAoR8Xpw01LG8fC77A7ojz7CYLBD79f/5cxc/taLXfbG+kvJdBYS2kIi6NUJoeegChLLX8ODI64QdINRgOnP+pCT0Ye0OWCkzz2XKOFDoDUXUoSWzQ6MPnlFmP+pm3NjEo7EJLxRZAllumm08jQA0UBkaCuXMiOZGFuAsvHfLVF04dWBwanpIAUI/J+cfEnZylsOk1kH32Vfi15yriA5yH0ztijQtHs3akUW1rr4vIkcChAvMKRNwNtOSxJLeZQdFmvgpZqSdNQfO2UGbJ1wyZXpvZmtrhSrlnDaQyk9iAMmsrXn5bJCKgI8sCM1keOcIBs0QxlhCF6Egs5wVIJTlsGw0vfTMuzEtiWZXxHk2xVoIml12UjT7SntY/PycMaFUSNsDys6+QCFlmktQ7T6bgLOVwv56Jx04lOSCzy3Vq5SN0sE1kcSEAbQLSP7Jg7c/GiMeMvcpK2kHN7RsroC1zU1sbu8izOWJbNAeDtEeDMDZJDLILIyyiYkAYYIggvbhtA7vjzAfRFiMIyTnTHvkxkGXWsdixBKYxTPK4qNcdDijg9ZcTqPMHJzFkzjr9nDeH+IiGqOHOEbxJKYjdlsLODg+wu137uDd999BMkEmY4Co20R8PkUulcaLl2d4+OgFnjw7wdllE/1ogoizG1NKqejcxQN1giC+QDoVx08++hAfvHNb7N10NEC30UCYHiGdZeGRwGgCdIcLnJx18OqkhevXbuBg/wC72+tIxHro90+QzbLYZrFSwMuTFj7/8hvEgxzK69u4d/sOiukMqicvkYoBpWxaWUME/TxkmAsU8TrRmIfmANysJlMZTnCd8GDN54sqTOgIyM/CpgFZVXZ707RV5iEkByk+30RiPDgizRBuVIrY3dzAVrmMbIZyqq7kWit04ZpKbi36Z3k576vng11u67yye21A0PHOHjP5A1aNQ0Mvcup9Cx60re2KTMchLM8U8shdZW05oOoAy1UQdhVcEdTwkPA5cZYb5/X7JvUWK6Uf61gkD3ydVN8OJcfUun3NaFIfGeM6pssmmT+43nQ/vSqj8fuQ//1fA4Redrr8HpyKnzPDzFp+LO6155ppvz5jNCZLwudrBQjnkxRiC84HsRFGt7aRcuponOVdCskMEezTUEOhvJLK2T5HVpBZcmQNvUugbMQpB5NFuhmfSeafpFEGm0mUYtFNceTyKXkihIjNUwKFGhFgkScpMRsXQywoJ3/Lrz83RyjjFjrDLnHknwOE3Ps9SOT7dLMr1pVz81cWTiwm050Jy5QJx65yhtD6tKbG4L5ns1k2VsHngrNJ6TAvKSAL5fP6GM9fd/HpZ08wmGTwwcf/EeXdPaSKOfTGDXQHdbTbdZGp6XgOl687ePH4FT773T+gev7SVDCMnqGZhis+rSlp0kR+frJRpQIZ/wWmcXa2qUiIMB71FfNQzOeczX0oc7gomuL87BIxOh7nChjMJmrw1S7rGHG/ZpRTmEOanyEIsX9wgPe//yF2D/awtrmBeJDQDFNzOEKrVkXr/BSgmVe3AbRrGFfPMDx/ja1ciN1SHgeb6wjjnNPuqJHVHQwVBJ8pkEEJkUlx9IMGcQvZCqkWYiPMNSnJRo57JutiTUOpHJktdqhlMBFPYEQJa58z2zTKimNrcwdFzoQnR6gPgN4ih9z1DxDbOsKguIVxsYJxoYRZMsSrk0v86he/wcmzU3SqXWSKFaSyOQP9mhGdad6K92I0NsksG1Bmpz9dKnY05uP2LwJC3h+e52rcqJFgEQp0AlYRqo0gDcQZs8Snh42cAXa2K7hxtI/3372Dg/1d/fvP//BH/Lf/92+V5cjvk85l9TuZM2NjKBtNCVSIwZXRE2WbpixilBPvNZu7W1tb2NzcxNramtRV5lZrJi2NRh3NZgPNVgPD4VBMJhlA5gGP+03Mx13Epj3cOCbouo0PP/oRypVN9AdjzdhORxEeff0tHj96imfPzxBFvFYEa2bwJvNEqjj4su3U5sic5SL3JAIVRlOYDNdYCq5Jgh/+93g8koKHjCDnUgmuJzP6HLBeSWJzu4jdvTXcuXuEvb1NRVOcnV7g4bfP8LtPv8DLF2fI5yoI0jnEg/RyTGC15/OnOD8PKUmMLJCIk6SBDIViAiX8x6QhCAhZ03I9sMHL8RqO0nDmlyZH6xubOL5xS8xWs1pD7eICnUZDzyljzTSjyg03HkM0G2PM3MHZDKlEBmE8g9GwLyaUbC6VGTGO8Iwj7c9sgB/uruH9W3soJOeopOd4ZztEbt5B9/wlLh/fR+P5tyinEsgH5p7vVYELninMf15MZDDImkvSY+aHW0Gra6+mhh9bc4Y6+jPWLg6cmQrIcjdtDt/qW58R7DSMJvPlemdBbQeXXXqPE1xD2mdvLx3DJYVWOe7USEZ8OWyO4XyBHgmLZAKtFAFhiH6YRCsew0l7iEZ/KGMtr5JRzAri2g/5PrmvmhETMOgPMBlNMBvNEfuXv/75wsszrh5GNjvoKE43Y7Kc8VCgJEPMnSOZ1FN22KwAoRug1dyZ1ybTLdMMXqwraUWUwItngVwcgQChY70080UWxdmykkmQ6YnLFJQ16zJCwoAnL7t3oDILSA8KFS6mn2sFAsNM2YxxxYb03+zCmGmL4yvVGfBSCQ9slsYo2uzMjW1Z+CxnjExT7/NwjDGzQkvvgYUwr8d4osOBtLqkiE4OZmK1hWSOUzq9udKNA+l8c8SwGj51M35yQJIc0tHg3KjZ7ZbOnguMn9dyu5ihQztgbj78y5jy4WarOUJXwL5hV+7ZiWVsxOozW9Pb3JCsCDWnUDOhMdDPyl2dD4I2vhcyhNxYaOhAWYlkFwwipqGAsYTWlTQu3whKK7g10slYAF4319Hm9eIBztnMMR9uHkxBCPZShzOgNYzQG08wmi0QZgvIZIv2nLLwTMSRK1dQXN9AtrKBZDaHvmYJI7mI8YezeU1r4zRJFvlSzBGLZhh3+4jaHfSbTcQ4I0L5k57gCfr9DuaMW8mVUaiUJEcaz8eYLCYa9B5Op5Klvq430BhFGKdCTGkuEwRoNgdi3ZgddfPOTXz40Qcol9gBj6PbrGMyYu5MHM+fvcbDR8/x4sUZLustjOie6ruQ1OizkzocIhemJKf88Ucf4IN7N5EJFliM++h364ihh2QiQjLMYTxLoNGJcHrZxul5G0dHN3Dt2jXJTOezLhqN5wiCsYVCxzcEHP/w+QPEUhlU1nfw/rsfoJQvKsOLgc10xiVrxv9xU4tmEQbjnowGeNgPownGEZ1K+TCy/knI9S1LBlUKRwsSTwQsrM38iM8JAaEO2dhcshA+IZNZhEoxj41yCYUsXfQIHtoCdfZM2wqVWt/t014yaj/MreI4mSbreln4spM3KOvUE91XhsDdnmaf056FN+bi3POkho2bwfX/v/YF8mKMNnGZWX7mhYeWwmR1CDkm05l58SBWce/MrIwF9HLWK+6iy7kyEyMuVYnOXMA9BE5O6pQP32EIPaA1Ax7XQHSfVfueY+g9zvFAd3k1vAEZf7i/DyvacnlYmgqDXdHRsomk7EgHVn3XluygjwdQDE4yjsWEDBflQZRtscCdWBh4gkXZ6l5RCpykjGriIm0000OGg0UvC04e9DyDDAi5RagC3Oag2UijNJxrg6BrjOk8Wjoxm2lMAMyINE0ibcwc9/2BAUI382dNiFWhYPEgDpD58QU1Ei2jVf/zN9GpL5bgzWVoeqmolyQ5iGhzgq5YlZrCzwR64yRdXFlmuZPG9g7NXMbM/l/BywFndwtIZzeQSBYwm4c4rxEQdvDbz75GNA/x45//HyhtbgPpAL0h4ySa6HVamEdTJGZJvHh0gqffPMG3336GdruqJhDBD5tmvmDl86EzSkHxgeboKQllc3cCyj4nigeRJC2ZwHq5ogYTC7Vshu6i0CyhZHnJQPmmvdEQVcnYBphEM4FBvoIwg43NbRweUyJ4jIPr15WBNmfuV7uLbquOYauOSaeKWacB9FoY1c7RPztBehZhLRXH3Wt7WKMz6niEVreDZq8rl1HOqhYKGUn0s5SvMZOZs9WSBrJxYXb1DBEfdWeYstFI0MjYKYbNyqGdDdKUWINoMpNpDuuoyto6cmEc6fgIjd4UvVmIwuG7iG8dYljaRC9bxCBXQm5jF/XWEL/91Wd4/NUTvHryGmG+pOYnGTP12118E9ekiY1tXep8nk70bGjm9srzrqatZJJOLu0aTPyX3M/E+NPMbUGH88Dqxhhz0fooFbOa8X73ndsySFlfX8PjR4/xj//jH3F2dqFM3GKJEuGcnle+eB+nVPqMLVtSIx8zmkXlJCvkPGClUtZsJQ13OI9Jx3bWbwSP7XYbrVZLgJD/P9lBsTYLYCh5cITpqIvFdADMR9jbJcA5wk9+8lNs7+ypXqQ5x2gwxMXZOV6+4Nn7Eu0WJeljgRhKWvleJWuNsxll57F3bCWQTQZsKlmcjRyVJYu1M8O7txOIsdbmfkYvCWWvkttIxpHJJpHPp1BZy+N7H76D4+PrmsXs94Zyav2H//HPePDVQzHgyVQOiXTBRY5Zs9+rLZaRIsz1pM8HpbcuSzpG0MB1MbE/k6pM88xksGwOkC+LbYoLGJbX1gQI2dAfjyKcvn6FRrWq2VieXqzpxDqTAdT4DmXZY7GDmURGIJjkho//WiQ9+zxBfDHFZiWLo901FNMJbOYDfHi9jL1CHGkM8fKrT/Hyy0+RX0xQiC9QDANrIYqpM6ND1wuz5qvLSl/KZ7zDMhlwnTm+h0y8QOImshqZZkZUiNETxZ2hOp9cBJXOdf1Yix2bS2lhakGPKizqzGpb3Q2X7W3AMmbmL7zZdHv05js0v1T8WQzjWAJ9khacKWQeYWKB2mKOk36EFpvv/P78vqyTnGTUT7vwkvBe8TqzATIdTREbzhH71X/9+YKXbGXzYsf5apDX5Za4wXSLHeCiYAivBV162tNmEJxkxnfI9dcr0MD5P7dvLP+ZgKgDGlacX7XHdawXNxRvrkDnI6dhFyInwndmaSbzdDOErMjZHlAxZwuBxaRcfzSETHdDbiZ8z0TMFrrZn7B7RdkorektTsCsX+2zyTiCD7obn7N8G5t58eprFYI2p+/mGS043DcHpCem9108rQJmGo3E0qVlmGIAWy6qZArjCYxn0AssUvluKV2KLTBKxrDIpLBIWRgsHYkWoxGSND4haGdnKQGM6IRHydUUGPT6WMzo+pRGJqTZSUo/nzb7LE3kNupD7zUUy43cclY8+yCXMfc1fuDWa8/VgeDMJrvhM4boTmQ3zYXJDD+aTlFzb8ylsZ6M+GCBl4rHEdLKOGeyDh42nGNQBMhsLNdTMZtuvpFFG9Va4Yj66iRiYQLDxRTD2QS9iFEGSSTCLIbzOLpT4KI7QHe2wJSzKIUNrBfW9d4oz611WhizM5POIr+9h1R5HVMXes6bz5yxQjZEJZtBmsX5bIY0D3bOfTLA+rKKs+cvMBsOQSUZLcdZuF1enCOWyaF0cICtvV25Z3KRMtKi2WO20QVeX57j9dm5Mvp2D/aRCAOB+OeXNVy0WzK7uH54gI9+8D3s7e1ITtTv9dDt9dHrDvHi+QmePXuJs9NLNFsdmRNRDsFrqNDdYYRRb4hyvohr+3v44N4Rbh3tIJemlfUAs1kbUb+F6agvhm8eT+G81sZZrYXLRht7B3s4uL6Po6M9TCY9nJ0+xWI+1POeDndxcdnH51/cx2QWlxX/9z784lgKFgAAIABJREFUGGuVTdSrBlpjsxnKlOykud4ZBtxFt19HkM1jGg/w/LSmucUwlRW9y3nMna01bG6WsbaeQ5hJIsEqajFUl4+bMeeEQi93YoeRhTwl1POJ1nZeGWZ8LiYY9tsmSeNcquvuWZPGGXt49t8xKdbRNv25gTYnS3fPtAEa66qvXp6Z8YeE/d0qE8uqeMnQKSt1cRfGgnnGfDU77K2+ZdzgikF2ht+cMTTpkcytnGudAbc3GaSllFNB3rZn+717qfRemntddRldHWCepXwbs/VdqejVr+H+5kHhW/+t3/Sv/CXB+3zB2AY3ouCYK88kmuTYTKMoJ/LnUlyHq10P7xwrR+Sls7T1551GZNlQSnKC3yxo1dFlEa/ffRj7kkE1Zo3vKownESrP0eTxdvSbUsMJd6HZevXV5d/s9nYyn1ZEsVO9POwVnsw9lsUXDb9YJFo9IPnRzJmYLRKIzw34ck/3M9YmnWbm3QST+RjTxRgphAgoNZW7MpsnnFdP6iDkdbN5crrRUQpmFveU0KSSJYFfzpiMxwPM5hESAUHhGFNESKaLSOU2kCncwHxeRrcdx0V9glfnXfzuD19gvAB+/G9/jvLGJuJhoC70sNfHoN3DpD/AfDDEg8+/xMP7D3BZP0FEJpczXek0kmFKszNm8jZFOpVCPpNBLp1Gxpn9zBZjRclIYTIaC/SlUxns7R0IhLBgt9mxUECRQIAmCzzMaWdfrzcEqCgpJdtE2WuuUEa+UEG+UMLtW3dx99472D+4plmjs0YDw14b00Ebw/Ylxp2GwugHdbKGZxjXL5AZD/Hx7SMcFLMIpyP0xgO0oz7a7ZaazOUiYygykrnzTnDOPJ0xj4P5jAyIFXvd9hTTMc9gb1rGqAay/QQBOSRDzhElFJ9BgJsu5OVMGpsM0Yt4dwLkdw8R29jDsLSBZrqIbraE8t4tDCcBvv7yGe5/9gAPPnsglQwZQqkxaODDvDLG7XAePkipfmJDmqMrcgqV2Qcb+rZG5bjtI6hUJDug4aT51tiwmeMpDdxmZOutgTWejcRoEcTdvHkoQHh8dA3NRhVfffE5/vDZZ3j27Dk2t/awvrElF0vOFHKNtLscDWih3mioiZUO0zjY38fuzi421tflNlupFPV5tD46HTTqDVxcVlGr1tFoNDEaUl1At08yz9Z0oHyRNQvnCGczShenKJSy2N3dws9++hMc7O/p/GjUm1pDlMa22z01Y8nM1Wo1zU/yxSKcdZKA5nAk0M9cRV4zGX6wIUD1gjPnUcj5cmbNzZULINrGKOM7qbUot2XkUAJhmo2GLL7/4Qe4e+e2VDy8A2x2/O3f/j1+/9nnGPZHdFBBkFtbZjHSNEuq1Dln6jhaMkK5WNI1IBvnnUUXrC/5dTIjoes2BZxe6aL/R3udanOnaMsXCjg4OhQoz2WzePLkES7Oz8xhV3PaFpfExj/zI5VH2hsggzTyCfNUMAaPRAadRinJ5zoj7uA5zx5TDBtrJRxslPHBTgXvXd/EnVtbePT7f8JX//I3SHbrKE5H2M5kkCSQi6aIhynEwhQQskk3k5qLu9mENIub7dQ55SRmNL4zkMdmRkyNmNg4UoPbxr9ciJ3Lk/RYT+Npyjy033kaUJ3H5sDS9HBhzRc5zPIZ0vltgfKKTmNtEI0QoxQ6ncAsoAfIQiqqGRtqbDLGAkxTGTQpEyUzOBvjZDrG+XiGHlUpVFdNOSK1QDZTQCbMIhOkxb6SDaeZzxQ07eHPmSMcxhH71X/++YLuNd8FhF6Z4pksD+oMyJDniSEl846lhsVqqD8zO+OZM++hc/VfeUtjm3lweXSum+y/Pzu8q2BSmz8011FePMpp/Myf+52smQgpm4b1g6pW2BGAuG6LOlhc4vxeZp880sI10EswSEZTc4s+2NQxfr5Ja7EXZlyz7L57uOtDyq9oyKzrZiCZnVg589OFKx5DjoyJVKd0VuViIorlQDBFiJyqcXOAHF6fRGhPRlikk0gwFDlIIU29+XSOFB86deboVsQbzweRXYeFqGQCQm6C7LjyZS6jNkeoh4WunQLSRIcUuLiBcidH8yYvCvNWR38VZqpOh0Ala3vKqQhONCWsfKFhREBImQwPfbsWPGAozcsESWQ4AM4MxpSxIgRD7PQv9CDSeMMYQtVJ7NbMYsjMAq3LcUziLTCZTJ+A9zSZQYt5fv0xzntDjGgwUCxjd/sadjf3JdsYRUMZl3QoG6EleHEN8UzBvoe8l6fg3H6aM3s0HGBnpdtFNplAgbbczMzp9dFvtDSHScDILh+XwZjzRsyM2tzA+uaWM0sJxe6SfbxsNHBWu8Tr83NJhHcO9hQ4zO7cw+ev8fL8Qnlb6+tl3OTs340jbG9vyu66Wm3g5PUZTl5fGBhsdmy+iUWDolIWAoRzWo3HkthcW8fh/j6Orm1ib6uAMDlEbNHFZNrCfNRHbDpBvrQmQFhr9XHRaKPa6KCyUcHWzgYOD/eQSEzR69YwnQxkr9/tpnFy0sI33z7BZBZDmMnj1u17qFTWJRuhC2C31cDBzhZ2Ntdl/EDn2mjcA1Jp9MZz/P7Lb3Fy3sB4vEAqlkQ+TOPW8XUcXt/B9k5FsRipDM1seiqeeF3lnpVMWRea15xSJ0mfplpD6TQ3V3ZdGcjaN8mLH+5fsvZ2qDGA3ndnl7hEUm/uLd917/Rf4U23rFGyympayRrflFE6mOBC5H2htNz3nK3320xkloeEM3NZsnAyyXJOvMpCJIB1LKHbjd7Yo91zs+zXeYdRpyRfmdT42Ik3AeGf29/fBvTsz0w54ruiq8Fjb2zw9n9pZi1+Jm/F6mpvdCBesM7H1bg91cSczjHNzWT4RqX9JO02KxDP/YR7PWUUersEgpx7d/yIHPC8PN4785nxChupgRhDZu3aHKvYZTejbm/UZvUURC/1Cd80TTVYMNgZ5Q3/LKfK3Er50n5M6bKZW7v1ac3COEGhaWSWF1AwVAcWa4W4OvCxaQLsCPJnEDwrl5cyKoYls8PPOfXx2JqHLMTklMrvmXYglu6GYwPniTHmcZZPEyQzJSTT60ik9jGMcqjX5qi1ZrhsRHhxeop4KsR73/9IWXkTyntp8NLro11roFOro1Or4dsvH+D548cYT/vqoEuqyCDnlO3l1p+gpDOleeF8JkQ2lbIw8PEQvVFbYJtndafVVZOoXF5DRCOZ4QiFvJmH8HcCXeXqLchGRGi1O+j1Bsoq1GxqPBAgTKfzmiekIuL27bu4ffceSmtrkplGwy7Ggw76rRpGnQamgz6ibgujVhPj2gXivRb2M0lsZxLYZBEXm2I0p7lXS5mUOUYcZNPIM2dNBT1H1cm289NSymXzWoPuHJMRJWoLmR2l6A4+UTdYweAJzhWGgQo53o0gTSMOKoPosBuXk/iczpLlLWBzH73cGvq5CsLNa5jEc6he9HH/D9/g899+oYKRRnOcr6NZi4xQmKdHx+wgbZJBznpNxogY7aS9hvfGNer9iIpXPThA42difAOd9QLl1rzWXH8cl2Cj15zc59g72MHx8TV88N67aqxfnp/h/pd/xIsXL5DPr6GyvoGtrU25+yZSKdQaTbQ6HYEZRlNUyhVsbmxqZpC5eIxnIKhr1Ouo1eq4vKyi1WJmIDMoJ5hOzPBOqjaOLCRpOhTo2eH+wAb0dBLJpZJ/XC4X8NFHH+L4+AjrlTX0uj10Ol1dN0p4nzx9hSdPnuHp06cuMsIcR/l9KXMWq+MAgLnH08+CfRmbYTbHVmcTeOVZNwLB9iZrLHIdjM0gUTJ4MogL3Ll9C++8cxfvv/ceioWc9o/f/fYP+Pzz+3j6+Al6oxniqaKdZRz3ItOr+gDL2Woy0Zpd86HoZGLZ6FL+qDdjM0DIX0vPEZrLCBASTM+RSqdQXl+Twczu9jYuqxeoVS9RvbxQLaJqm9cmwQzYUDJNZrum5gHCRWDNIM6Icy/iBsj5P3bFYnNMxyPEFxx9mcsb4WBrHR8f7eHdo03cvFZB9dnnOHnwG0Snz5DqtrBBc0Iybax/chnE0inFs7DGjY8nGHM3I3jTuJlr2REQUq7MBpwAoTWGOc+I8ZAuRs65xKKAtLf75ARhDd5brygyQEjyQ07Ry8xBA/g2IrIyaBK55QxqkjKfmmAWMqqLgJCSVQcIZ9ZknCRDtBIJXMSBs9kEp5MIL0cROjxCghRGJJKYYU5ZfEBDSkq27UBhw3M0HaPZbWIxmiJDl9df/vVfLJSjdgXI+QLFFqMHOVcyCd3loGzxfwcQviGbekuv+A1A6Fi35c92gJOLb2W//r8HCImAufH4Tcw+ooWF6+GkLbDmwszshDeDN5YRAAJrZLpMYWqA0Dntmc7XHl7LUHEw0D8py2ptKbM3BlSHnAODjor21q8EhIwxyGczEgrLvSmipDCBeJjFIp7ClNK6yQwDDoIuFmiPBmgN+wo5T6UDFDNZlJIBirEE0vM5AtHLZOimxsLNGEJpIaAsoFVUUwaZTKj7SvdSTh0yJ2kSDaFuuxoRaZZNS4ZQ7qR03FRx6oosLwdzYd02JGszLLze/Hp1qUHnMWMIGcZL0Cu9Oh+kxByFTEp6eZnJOLdGuajO6eDnmN4l+2GOTXT5zCCF8XyG/nSMsex6Y1gEoYDNLB7ikrbh7SGqgzFmYRaFrR1cP7yJg4NDFV6cKahWLZC9MxpjEWR1sDLuhJ2tBUOmZ5Q8zMAEd0pIaTmdD1MoZzMcX0PANTOd6zqyiFEI6HyhQfZENotFLotiqYwC8444z8CMrTjQHQzQ7HRwWa9pI9zY3pRjFw/6bx++wouXp2g0a2K71tZKuHfvNq5d20ef+VgnZ/j6wUNULxtoNrsYDiJdZ2YLskBlITThJgqIHdzd3MK1vT1sreewVmQ24gCLeQfjqIH4lFJXunwWdd3agzEuGx1UG22EzMWqFHD9+q7s3hNxSjx76Hb7ePFijOfPa3j27JXmNlOZHK5dP8T6xgay6RC1yzOcvHyGG4f7OL6+j2sHOwpe1sxWIkCjN8T/95vP8Pjpa7Q7Q+RDyj0reP/uLdw4PsDW9hoKpQzSOWZYdWUgYQy+MWf8/7kMM6lQ8kAZiXB+gNlfarnS1IAgkpIXO8i8VNPCYb0Ezwcfm5SDjl5inV2xY8DL5OEeXJh1uEmjfQ6oDTRKMPIWtOMDgFfzsMsv0rP05iaylJd6madnNN3vLAp8h95/FmMvHUO4km94fOY8oUz2Zfvs6mUdag8CvbjWMWxeJvp2DPdn/pTf6wogNMT0HWXJm//U1BXcexwg9NurC463t71qvmlHdeeGB4QmCPYZe6vvv2QHr8SH8HYmNKNoUlu5I/sM3SUwcbu/fraBPP4bKV64KCRpduhNvln2ORX8LBDo4oYUPDy0Tr+zJPeA0NaPmWNZSJHrZ17dYzWkZeHgZuLGPdUZdPH9kyVmgy+d1v4xHjAT0QlIJfHibA4ZETbn5spdpPSNezUBIY2y+J6jiVn8s2iTNIay2NgYMxYlLEbTJcSCMiazNbQ7Ac4vJ2j3gN4oJsOubKGI6zdvSZJlUQoT9Lt9xeBcvHqt17NHj+XSSHMMZhQq0ofNNVJnTsLPc4N7CKXfBFLMXOWZNYwGKmRSyVBAsNNho4hNoYzYBkYBFIt5lMslzY/x+RzSgGYylvMlgUF/MMKAyomIcSOQqyVnS1kL7O7t4+j4Jj743vexd+0Acc4nRwMMBx25iA46LcsbHA2A0RDzVg3zxiXm9VNUYmMcruURaq5gjk674/ItE2IHecbT4EJqJTkqcq8hULc1y94Vc8TGg7Fksmx6+VgvLj8C5yQLW/b3ZZZHOTSbYpGMWxaJEJ1JDLP8GsK9I4xLWxgVNzAvbmGeLmO+yODrr57gd5/8QeqPHl1NMzk12MQKOzQumZkaTDHNovPaeWm45RAbY+11db75xf3Q71tLowzVAm7LUZOF/+P83xCjaICNjTUcHR3gRx//AJtrZTV+nz15gtOTU0U6MH6CER6pdEaS52qjIUDPvapYLMtplc6sZJ145jYbNZyevMLJyWucnp4KEBI8itkng5fiPTCpq+ZUBQoZZWGjCXwGeW4OR8zjJZMZ4J17dwW8bh4fa5aPzqzlclks46tXF7j/4Gt89eWX5pngGD264nKe0XKt5+h2uqo9pUZzxl8+vsOabW/W1FebaV4qz/lLrhnWbWwUE/ju7+2oLvjJT36Ene1N5HMhnj09wdcPHuGT3/wWF9U2pgu6xfJzGpHCl81Wm2RZ6gTnoEmJLeNHyM5R0rnMl3bzoJ4l1HsmIFSqgJlO8YChO/j+wT5uHh+pBmm1mnj08Fv0u91VIHuMgNBm28jkSkVPPw/mEnOUiMZLnKHNmest64V+r8P5KqQSC0XM7G+t40e3j3Bnv4ydSoBF5xWii8doPf4Ks8tTFOczBIzKmE6RKeYQzwYYsiadzgUUSVdMuL8lXdOXM4GUxzJTc2qReN7IRTPk0QALqijcGYCFGRg5kwx3T63JYYZcrG9FF1mOuiLtfJ1h7C//269FPU/OOI0i7lR8jlkyhmnCBhMUIi/JPZuMSUxYp8XjqMZjqC6mOJuO8ZT1JGuSZArRIoYx806TfDbSCBNUVfEVCBAOoiHOqueYDcbI/v+UvfeTXNeZJXjSvfS2fBVQMIQjKVKiHFvd01LHbOz8Dbs7/cPE/o0bGxsTOxuxPS2pRXkRJAAChCtf6X3me2k2zvnuzUxA7O5ZKEoAYbIy33v33u983zGzFGL//L/8nRQDHhCuOsDvTfqMBOPG2ATTHHM63db/n/rAU4A8pXLVvXW0Uc/lXQFRb81KDq0LhDcRJ2+gjVZ9V9ymf87ZU7INdhjWgJCL3LtxWhafuatZppJH72YXzB/azDgbU53gO89rDZvdaKe1NDLYaiPUC6ya69Y5tt+zQmZd+9FwgAfzRDRI6iPIiaeTHcEfUhmkixXMEgEmizia/QGuBkOcsttJZ71cBqVSXp3HTGyJUiyOajyBSjKFbAyYDAd6bU65SNeYzy1Liw8i+e7UX7B7SepoJpVUViNH4rTxTqdII0pgFouDem5efxnXuMmjn5wY4F/PfI0r7a14LY/Q6iNON+k8xu+9xGAUSgegHiW/V5BEuZSRzsKeQ/e6/to7KpzKfKdl0VSG9Ba6xNJFlDSDRBwhiwa6zM058U2gOYzQGs3Qm8cRz5dRPjjC4fEt7B0dyZiFALjf7arbF82WmMcCzBcUoHPziDQ5o9aO17K5mKE1GqDTaiJNLn86hTgnsqSPMseJ9JNUCv0eC4EIuVwBi2QSPI5I+ckX+FVAkDVxNSlSFGSbFXJKf8aGAzfGTmOMZr2Li8tz9PsddcYfPryH4+NjHSzn55f46vETDAfMZFvoi2sgnSeYsYIjJPWAgdzZvHR1u7UadrcK2KllUC2TfkvKCClQI8RItcqXEUtmMIoWuG52cXHdFJUmkwtwfPMAe3tVbG0VMRy00Wp28eZNhFevm3j1+i1iyZRcWj/63vfUTd3eqeL07Qt89eUfsLtVsq/tqqOnTQEWcNECf3z8Da4bPcTiGWyXa9jb2sHhzrbyllIBp45JBFlOAE0YTk2DmVtZ9A0L2hyBuQLFSYEzvSdtpzkxTBDIe+Tjl6KPM3FRJoJwLh/IwmWtO2jFjQuw/zcAoc+cklOjK+L9frqerHl936ZzqNsaXKNpHbOyYdqiCZ7XHLi9WF1a57wrsOr28Q3K6Oa69HuSf32/n69AodtX1xuXd1G2zcsXed+13//rk0OR0B0oXAM5x1n9q5dafTLnCi3wI0dppyG2anW93zg67ypWS4h2PdX029IaRLpdexMQriCr++4uu8+DTr1r3VDvwm10/ji/OE1baVzZ8jdjM7fhmY25TNf84I+d9omaFA4br5uEKz2J3QE3cFwBVRYZBvp1kjmNPcuEOJacMIjix+la0jTUpGL1Wbg6+pLyZBcol3MoFWiqk9DeNh4OBGzpXE0KF6/ZcEKrM8vIMmMZduzJvaC5WQLLZAnRsohmN4l6c4Gr6xBL0FymhGyhgDzdmqs1TJjlyiI4mmHQ7SmX7OzVG5y/eYNWvYFBt4tEkiHRCQEdLlqFMTvduUUtZVEq5BQ8n2ZjkWHVMxqATAUGjZI3VaeeoIDTQRb/bCoW8jkBQmWf8bNOaVBF58s5JtNIkRSdTk/g0ANCQnFmHe7u7eGTT36Aew8+wMHhDhaLCINBT66UfX71elhMaSI2R2Y6RKxTx/WT3yM1aOJmKUC1lEU+F6jZyMkGpxJsFPLzcOLBvZnNWq5hOmNy+seaZj4Gpn0yK/qmk6b+3H1OTW9IM8ykIDqfq3PEsAEzA7OIxQO0hzPMMyWk94+xrB1gVtlDmN9GrLiDTHkPL15d4A9//ArPX53iut4xvVZM3uI20Zb7qrlJsuFkfg7mo6DaTGDGTa6cY7TfO20KZdR8gR3XgKPJE4v6wXCAMCJ4dUB2Ocf2Tg23jm/gRz/8Pm4fH2Jnq4ReZ4BOu49ef6QzmWCGhi1sevB+8fmGiw0hmGX8A6eAvDe9bgfdTlNTYRrGSBvJCauLq+DZwd9TnAn16NJqZjTl4sKTZm8eYTIZYhqOBN5vHx/j0cMH+P6nn5iJDvP3cjnVkY1GB8+ePsfjx4/1PY2GyfuRFmAl6OTwodennnWpOAw25i1SzGpPv4f6c0Tzy1UmrO/f2YbC98N4nOGITeABioUsDo8O8Mn3PsbtWzdxeLCnZu3Z6Tm++O1v8ebNJZqtse4zaaEehJq2miXUQswxi2mg1CQNxo9IWiWap7FwWANqT3ZUYDW1fM9LGm029/kIxbG/v4fbt45RKORk/vX82TM06nVdH34uNpvYwJGBImU80wiLcI5cIY+ATROa1BTyyiImdZy01l6nowZ+IZ/BdqWC3VoFt7fL2MoC2dgQlVgfhaiF7vMvMT17jUSvg+QsRGq5QLaUQSKXRJigXwaQDOOaDgoQsqHnGxwcUoQzLDhaY/nKZgGNk+gyPR1iHrIx4s4Dabs9IHTnOOtd7zngXZqdi7mGbT5v3ZXMVkdvTg/N2IZ9sYBgkPEZYvmRZ0rgTEmNyQYot+nHE+gk4mC6YmM5x9v5TDmFMp6J5hhEXK9sbAcIEink0qSt53ROjadjnF1fIBpMkY7iiP1SgNDBtM0OsFvsKzrTBiDUtVD8g8u0+B9AhB4AmfmMP2o9f8l+9t0GKxvsh58usqywCaE5WfGpWwNCm1StAaEBQ9F+4uuQT7losRsS0dXI8u7WYNA0Hvwd4kF1jV3Wn153A5SY/e4aDIouptmaKx69HtLXJZ7+unawWGktbXrLvBkaKFBAz7y2mb5CAsxsHulyDaNFXELRi2YbV6MxmrE4Kjvb2gTKedr1LjBuNhCEE5SWwH6xgHIqEFVvSlvZOWmwdBUKkCT4WC41YeIio716LhOIrklAmKCpDrUbKcuMIdBSIeCiSNTBdgDXikSbevquEf/QSMg0Z7AOqPUEebAwrygmQEinNNIbCQg54czm0iiX0woQ1eHirHl9r0ATGnsqVqGuolFws4oWEv/PqQdMUEcYQ2cUoTdZoE/wGcUxnCcQBXmkKzuoHd1EZW8Xpa0KFdMKbGcAqJ6rGKkzpCcC08lUHSHGNSzGfYzHA5xOp2iNRsqz4XNAkbzvsAcUMWtzB/r9gegp6XRW5LcRabqu85YhbYi5TrzO2aw2QQLBTD6rDVsOszz85xlMRzNcXl7g6voC19cXuHXrGIeHB3qv9XoDz549V4ebuWBqcBAkpIyOxEyv6XQkh1FqcYrZLMr5PPZ3CjjYLeLGYRG5LDPd2gi7Pcz6I2SyRQHCcMFw4p4A4Wg6Uvd0f38bN2/siTo6GlGc38PJyRwvX9bx9JvnMvEhIPzJT3+KRx8+xN7+Fk7evsDjv/wOlSIdAkn/Ssv+OZyOkaSGMEYNYV1TiVJpG7vVHexUtpEn0KZ/Y8jvvZQja5CUF6eeWaNamL0zJ9Is/mSQxAaDgBJvrYWGc3P1gNBTO1ddbDkAu31p1b2zFpj2gg1AaPvUesOzxsQ6r5V/YvuSB1HvA6lVG+mdbL53JpYbtFZ/gKx0uu9R9P1atEPFN6SchvA7ow3Wmh7/KXw/x4vjHRxxdE/rbK0mle81Cv1r/FuAcEFjnhWY8qDQa8/XjaT1vm8TQrrHksrLDX/9Mws7u4arM8Xzx2WstZ7krbWR7jxx7s86fYTS1nmS9pq+b2dMhHentetYEk9glYZvyYPWRfJ4pyuyE3TwO9M171onHEuAy2wx7qj2P2kO9eXfgysE/R1wtbdMCwU4acZlcUQhLfw5yeZ0PMhjjiSGkznavSFa7T76Axa1dENdIpWie+FSuZw7W0U1ERnXEw5HysQjUyiT4h5iVHajLrN7bUWf3AA5kYyz81zAYJrG2VWEq/oMzfYchcI2tmr7KDMnsFCk84WAWm8wVLHZbjTw7dOnOH39BlenZ3IdpGsfgYxiQzT94euz7qHDJN0VmRuXQ7lUAAf+ZK2wead8N7FWFpouhOEMSdI+c3mBPdJgqXGjY2mlWjbd2pKZW2NFOPAespAnA+Ty8lr7GJkRqSArp0jGjFCvdu/eQ3z44QN88ukDJFMMcB8pK7A3HKLF6AqaiCyWqMRnSI/aOP3TrzC7eoMKxtir5LFTLSjKhA1WUhCp3cpp7zcpSzijZT8/O4PrybxIAhNgOpig1+7K3YFTQuoJ+YMGJMpVSycQpz6aQFcn6AzzGA2USB9NYjRZYJ7KI1HZRax2CNQOEBZ3EKscILd7Eyf1Lp68eIvHT17i7emVplw8QygrMUt9Gts5lo7ocNaEIRDw2l1ng+RYUr7LtmGip/Pa/Usxrkz/1qPRznKBUpmmbpxEBajVqppsUQ5x82gXB3s15XhOxzPUBfR6GAxpxmSmSASDbH7y/tGIjDRhaviaDYJA1jWkhrIFa++H4Fa00KTywBavAAAgAElEQVTVPmSH8WzmM869yyijbAIbIMwwloL04indR6mVX2BnZxsP79/Dj3/0QxQKNLkx9ghfi9Tjt2/P8OLFt7i4uJCWkFmXfM0iXXE5aV9CU0WbUqblW0BgbGDQ9m4PFtYNOHcyqVC0ejgmQBiTnjOKCIzHaioUC3n5C/Aa3vvgjl6PWXQvXrzAy5enePX6ypqoyaSMiuROzdvK/Qpsqox1PaRZZ9Y1qdse7Cvn2hhZzg1yXa+rb7iOIVPtslygXCljb2cbe/u7ipq4vLjAxTm/znXe8p7k/GRaZoekyy8VW1Eol8VwYHOJewmBahhOBfbJZKCbMFlteeYxss6ZD7EcN3CjsMBRdo7o9AXCs9cIL86QmA4RxGZIZuNIZFlTszJNIhWlVpRRSfK8mz2xQUhqJjWTZojECJQgnVVkBZ2Njf7vDSLXecC6kk6iZlNCBxI3mpR+2KW/6qnW3oHfyUZYo3C/YQ1HFoDz7F8N4ph/TUA4jyUwjifRTyQwjAPdOHCejKGxmKM7naI5nqI9iVTLUXOYSgSK5cln8nqfdBKmVCocTpBkbuWv/9e/9+v63UP/vYNfqN/TR62V7jIMvgMNesOC1STMFfKOmrVRT7mrZQ+TppT+axMQroo0E2F6S1jTEHJC6KiLqxthuewyBYiRrmimBnz/BIOc2nDdE9lzA/a0ARvXcxJp4GbjfF/RRY0hYRujWfO68S9FpwRAKuasW+/pZVrk7u+vF7ovsqw4scLVqBZ0EGOHF5kcYvkiEsUq6qMJzlh8X11jlEihcvchPvz4I3yfMQTzGUatOp796fcY16+RCUPc2t3BdrEgq+xR3ygrWJKmQOvnuOyC+0OK8q3rR7MUCvaZoZdczJDgVEWOUmzCOQMdddV92eaKFwd6fTCyHnBjiatYUgwku5g8sEiF1dSNdspL9AcTdWn5uOfyaRRLOeSLSUUZcHNQgLjCup2Rj3eA5IbOjqUrorhJ0aWVblTIBIpr6EcLXLaHCmhvj+aYU6ycLiFV3kFx7wg7N28hnkvLoXXBg4PW9QtGMmSQyzB/KoZwOsd4NMacYH02RTikI1kfV+ECA98xY0pObIEcDQwypGTYtR1z+sr3JY2kmeeQR85NVtSUeAzD0QjNZl3dL27C3EBJJWXxYpTcBLYLu8gksuh0O7i8PMPJyRvlcJEKxWeMOoazs3MFqDNc2TorNDZcaBMmNXM07iMKXZ5RIqa4hsPdMm4dbeHRwwNUq6Rd9jEgrabeVmZRLJHW89zpjdAQrWigbjY79cfHh3j4iGYStO+e4LoOPPvmDL/7w580WQiyBfz9L/4BH338Iaq1EupXZ3j98ikqxQC5LMFXhHk0FOU0UywjmSuqi5XJVXCwfwtbpRpK2SLmtBMfD9Ejx53kaU6ROfX0gFB5QEY/ZBeahzSnHjJ4cvROM8lgtpwFhK863L74doeAB4T+UOZTzvtnDpNu43bXdnPqt0mHt7VNXYjdX//f707WnILYP7vO738TcL0/ifN7zCY9378H5SOy2HIg8h22hLr466baGryttd7r9+/1cb6L5ZqEDsh5wLmZVfsdO/9fachltxVLiT2x+WPNKngXEFqr0AFCTrTEACAoVLVqGVACg07Zt3lkaOLiaJqbDqmeqqaKyq7/yjFWb8o50DmHZHt99ec33rI9ISbncfs7wSBolOWgnYoiF4izOuTWjq2Wm8s91VpsXgLB9W+GXaZ9NDoXJzaO9qomg1mk8zyjhm86G8s4JuKznckixby2VB6j6RKX9R5OTq9V6PfHjJ7hXpBANhNHPhfD4X4Vh3tV7FQKyHBKM56I7cP0lsC5RUaLSMUCG2IELDwMI5qAkTkRy6I3CdDsxfHqdIR6e4HhOImDvWMc37iNQrGkaSXZHwRqjJtpt1o4PzvDky+/xMXJKbrNppgUnOiT/sn9TswINx0kPZHUPU7TCAbpGkxdGCdtpI3xeSIAJtCkOQiDlZmFWCqV1JATeOIEkbp80vNV9BIQkklBh0eehZaJy0L+ut5UTiH30CCTM6pvLC4q4qOH9/CLn/9UAIbRQ6PZHL3RFJeNlgw7YtEMe7kkyosR2k//iMGbJ5hcvcJRKYub22VZ3/O7cw9mMcvYHIJdtkgFCFIJBE5CoIiNyVIFGqmmpOYotNzVMKTkyRyPFDfRbC3PbR6fYx4nm8Wa5TSrWyRyiBJZxCv7iG8dYLl1iGXtEPGtQ7TCJc7bA/z565fKrqUxCuUGkwkzOjmpJBvD3Fol44oz3st+La2+c+XUauBZxWeWhleOYsrnWe6RU05jjXaYjM+QTJibKvfqW7dvYXd/B9tbVRRLBWks2YAmrbaUtyxJLtl6w8xgzi8uZbInl9GZNbSbzS467R667R76vQGmE4uNEf02aVM0ywYMdFZ4d3k/HXQdP6tZRL/mmcJ8XU7KCTrZGInUoOJ7vnPrGJ/94FPssZlcKmEwsOk3X5+0ZbrXPnnyBK9fvZKen3tFPl9YTYC4ttWMIJClWd6cE+LN+B6X+7ca0rj9ZtXPtJ3Ul8lJPgcySbQ8VlKHb9++iQ8/eqTGA0EXazzKTr78yzM1aNjkyeXyAoSMgfJgVAaLTmevc8NN6VXxsYblPXcTQm8WZIWy6746cENASKop3xcbtGxgE0zz2T87PdMUlTsb72+pUBJIVyxPKo50No39g0NJazgGpYFQOsvYEYtqY+1OmUg+QyYAdb0jmSnNRx1E/Ut8sBXgwVYGpVELsfo5ei+fA8MOUosx5rExYsEc+VoWmWQWwTyj+Csay3C+zh+qNVmsseHAKAa6wdAZNcgiyOYw5/eaWTPaMgv5s2v+bZwWPu9cdTHvlyQJ322t5gdhBqvIwrMJYSJNQ8TEKqeR98M8TWJIMfd9QXp/HCGjaJizy700lUQ9H2hSWB+OFGV2Ra30nLmtgWkJSR1l88NleA6GfUSjCBgvEfvN//bzzTpjTQvaAIQ6sleA0Gk3ZDu5Fhb7a2F4YYUxXVHkXd5cn3ijBtAvV0HLdrqvip3Vi7KQMzDo7YH9hJBg0BbUJjInqucFcHoHOXeaYJ5htFFIEKRvrM1P/HG5QdlDp7G4s/1ePetuEdqlcF6iG+Iblikkphm1bN2pt1ywdRf4HUDIh1wOedQ4+W416ZkcEyeAbB5hkMEoHuCsN8BJu4sWRdTVHXz0k7/Fxx9/jI/uf4Bxq4HG2zf4+g9fYNi4Rmoe4XBnC+V8TuLsYb+n12czeRaaykbTOkCUh0KRhUFCUQnzyRDxaIoUqSykD5CAxANNtZHdb1/MraeERoXd3NjYPSe/2gNCdrRlUUxq54xudjEMhxSq2yZGV9FSOU8GIRIp6vaMouCnP0aVcrpNmSN4U2xn1Uzbbgqk6RKLGHrhAte9ETqjOQZTpu2WkczXkN05QPXgJnaPb6vzMonGWEbmHEX9HGkj1BconH1KWtFEHSECwmG3KSpKfRCiL2ppqE2M1M+d3W0USgXpYEbTqXQzirLgIePs3WkDrBD2hE1zlIXUbChDiR0wdkr5PJPWTOdX3ptcqqCuDs0fer0uGo260TkYvMwpr0BlS88xNR98zkkLScthj3bDcQFC6u5YmNA8gtTW7UoOh3tlfPToCNtbDC2dYHB9jcFV02VXJmRQMJpEFoI8ZSeS7ohzHB7u4sHDeygUGOyaQm8AvHx9hT/86TGa7T6msxjuP/oI+wcH6rQO+i20m1c4PKihVslJFE4Auph1kClWEBTKWCQzyBaq2N46QD7IIR0PRI+YS/MzdOZEc7nQqrhyDRRzSjNgyOJRodYOEHJz52EoCqlzRVfO00o75xIxCQodq3sTmClygCDkvR8q3L9DT+d/z3eObcq0Bl/2MmvzpU2g52mcNq3biK/xvxaYcW9kc0JJ3YcAsdOFKIbCh9d7AuYmPXXFU9lYy04ot+K4W8aqn4T5CeHm+v6ri/JXn9P+xncDwvX7eof+6f6FlSI0dnG6YTcl1KSQJhTSgm5GaricRVGfLMDeHUPrC+aalKt7IiqP/TvzBrXutEEwo5HZ/7zdmps8ep2Pmpt81kynym+5AoNeu+iaY+tXsmaiJiUy0TIanmJGHNvGzg87k9hU45kku3OFyCe0X01mY4TzMebxBeJpFk2kV2UxjmLoMCrmooPzixYur1qIRGEglTKBbDqGTLDE3nYR+9tF7FTzKNK4izobUpQcDtf1T9AJeCxLfppEGB01QLRIYzzP4LoNXLYWOLmcYjBJIRFUcePgGDcPj82dEjFMqMXWdDSG05MTacKefPkX1C+vMBkNFXtEd1PuowSd3O94Q0yXP1eHnA0oTghJiVvMmDnI9zTAgrnHybwAK6UPnBaRNkhDERmSUYvIdSEnxkDnrIxlSOWTlX9S75OUvrcn5wKEzCFM04kvl7dA6JlR+27fuoG//7sfKZuQ7AfqcnrjEOf1NgYDNgxDVBJzFOcjLK5fY/T2GVqvvsJusMRRKSO3ae69nBISW4vWTh0ds1ijCPHAsvZ4WIpKF9EVkbEGE7mlUjckzo2jlK9qHU6MqSEmqGdyVJJxFTPQIyPHiIFYANZ5seI2krV9YPsGsHWIeW0f4yCH/jKJJy8v8e2bK5zLIbOr6IR4nOdQoEKdmlKLGvC5xDau5jvSlJYgQe/LJk+eQijTPv9cC2uxGRFHIZdAOpuRY+jtO7ekwSPVn2ciz73hoC/tLN2oaRpC4EJH0bcnp/jq66e6f2xwcF1Q+9nrDhBO2CjgWcFhAbWw1AIaILTgcdvPuLeyfrQf5hT/V5O51aTIIgPsnLH5DM/uvd1tPHxwDw8f3hfQoYMsp9E04GHdyGfx8Vdf4fnz55pY0iyF34PGMnzW+GxyrRPMSs/sHFq907RNCN07dHuN32stpoA4yfTfZH0R8Bq9lRrPiXSyBwd7uHf/Lmq1iq5vuVTE1VUDj798qiiPbrePYqGEZDKt59wMUYwZt5r6OgdixYUZjW3ja9Vhc8jUimP5ajgtN9tWpGhzfzs6OsDB/h62t2poNhp48uSpACBByc72Lgr5oqbgul9BAju7u1qDZMlpl5fLp4EkTux43/hvOYXttFqYc4I7GyI5H+DDozI+OapiZzlGulvH8PULRM0rLPoNhLMOYskQ5W2bkGWQlynTdDlDRJ8KTbGpC7do42jMSBuLHiJlVI2iOQ0ZaYbkwaCdN5aTu/5hAxKXNLBK3XNu5d9RO2zWJJ4yHE8nEc+wDjOp1goQUrtOIyx6gmgQFUdESnIygUkqgXo2iVZsifZshjO62PeH6EXMbWVNWZLumtP/8WiiiTVdlxfTuZgJsd/+4z8srTDZfAg30I+jd1qdsmEw4wDh+91yX+RsXpx3TBxc4bU5bVwVYRtmD/7B8ic7OxOm+yNQsAXt9YPqWjvdh7n7GKWR4ndyb9nl4obKC83ODG+yRbSRKmB8ajlCSqfDoHrqjnzWmJ/keaqY06+ow+9KHj4cBIR0fnuHtuWKolXQpy2qlQ26glXpoGm5h7oOurEpLGiIksmjt4jhcjzFm04fZ70hlpkMjm7fwy/+4T/h4Qf3cGN3D9evv8X582d4/vjPGHZbsualKxa7M6dnp4qZ4GYWjWcIhwRmpBSmkC0WsX+wj6OjIwGi2XiEYfOawkME7FzxoF6w48bN09HQVjfWXQffrXIb6apQlrjBACG7Jeyy2cSFdrsJgcLx2ILKSe3NFzIolvKIpUKG+1knigtU1F2f42h8d7N8cD87kEgq0TCaoxfN0Fss0I0WaI0ijKI4wkWAZH4L6fIuCruHqB3e1IRwEo0wGHYEfJnBSJsFmxgHGDMPipNa0aZCCZkJapin02oM0ekNMRwPkSnkUK5VccwMIMZJOEDI6Sv1dMohcnoFHhYqCKkZYbYOKRC9njQ8k/FYGhUJ2UcjHZLM4WNRwg/N+AgzRmD4tRX4XAs8cGiQIE0tD29acGdy2Nra0UHB9TCe9BXZwSgGxYksqSdMYLuaxaMHR9jdYQ7XAsN6XVPCKDIq1TSiodZS+g1ajpNePBr3sLVdxb17d7B/sCM61nQex/lVC18/+VZOoc02i8giEnQAJc1kRnOdKR7cu4XDgy0kZaffR2zRRFAsI10sI5UtSbtYKFQQo2A6WiJNqpSc0EgNomZogjQ1KYjZQS3HWdMJsmjJ0M7dOSWy0OQ1VgGgqBKfK7oW7a/2Ku8e7KiRfl8xatSaBbAJ4Db3vU0Qud6TjBi/+cM2fQdk3pvcaYdiMSxa9rtfBm7en6S5/dgBIzMIMGMENcmcw6z/t+t92V7Hn1/2um4q6Ggtq5zVlZ32v08ZfeeDvns02oTQnBpW+r/VhHAzUG/zz+VuN5frsdpXolrahNADQovA8buBfS63bbjrtTHtFJXaZfuttOa2FjWp4Rp3c8y4XDw9GDQ6sZnW2D/0mhmLBnJ/pumgQUnLfloXm/5dqOzS9eazy6KCZxrBIE2zjEkg/Sn3IFqK0+yOa497UUh6Txy9YQ+DSQ/RMkSc2XPFnGIRGA3U7IxQbwxwcdFFq824gzGCShbpAkPaGdLMKKIZqqUAW+UMdspZVLIB8skYsoz74ZlJgTevexDHJDTwRVfldI5a3gLGszR6owTeXkQ4vYpw3aF5QRnV7Ru4sX+Mg519yTHExJkyHoZAJqEA72dPnuDpV4/RbbfkGO31rwRHLNxFlTd4rWeY7AZOB/OiFSYxi2hOM0ZEqumCBX7GgrrF+rEsLxbIBIX8YoON/81pkZnnjGTgNZ7wXnN6lEUuX8T5xRXqjaYAeCpII5vP27WXs2cMuztb+PFnH+Lhh49w+959RLEk+uEc59cd6dvoIp2c9JCe9lCe9RBevsLVsz+hPBtiN0U3xKocUuOk+sUY62SsILJcGOpNc7F0Pud0qjHFGHFKQQAwHo71xQKaz5Q0ntKPUlHEaWFMgJ2hhovUUp4A7IqU8yUxoPqDELFcBcnyDuI7N7DYOkRU28Oyso1luYbXV0O8PG3hmxevcHJyiYuLpp49ggXqu1g46pkltZLPBdciM5KTgc5umyq5WshlfbKAVp1GT3E6nzMuJJ9DtZLFVi2L2taWAuNpOkLGjJ1jY/T7XVxdXIhGnE5Sr34De7s7Min69tUr/OrXv8Hl1TV6/YEorWwKsLnPnL1sQNBtha4mN/SPYEaoAxLe0ZF7q98rCdDMNMn5I3BvcU6fzP9jE1YNRTHBSEOeoJjP4ejwAJ9//mN89sPvCxByCirHzCCtz/v06VN88+w5Xr58pXiL0WiCbCYncJvJZPW8MgeR34sRIkbRXVNG13vyu7/nWQRaJwtes4mebwa9UxZBQMhpD+M2KCk5usHa7lBf3U4Pz589x9dfP8PpyTmKhbKmXkJhvgXmPjtf21z4I7seTmO/meHr6av+VFr7kDm3zgRZYFPJQjgdJCC8dXwTk/EIb9+8Nef1eApHB0fYqm6hkC+YoylmqFSrmjZTcjOcsBkdit7L9ShGrwY5CTGjrq+vZYIYJOYo52P4wQcH+OzuAfaTEfLDDsKzNxifv8Ho8g3CSR3x2Ai17RwKuQJyyaI0hASEU9bhbDZyD2HGLH0zxpaLLJp2KlBOKXhOKHLFAKFNCN/Fy8aSsyGJfi1AuD57NvGQP5+9/nbznI9nUiAolIbTufhbDB7j47gm7fuLFaMME7qOxnGVXKKbimPE+n84xtv+EI1JiDAWoFCifwOTDOJiIFjtSLZnDPEwjtgXDhB6PuvqLHfjn00QuHrzK+RkH1if3fGfN4sm//uebuQvlMfS/rXfAYQr/d1mG9woqt6O3fsKeJqU+PgOIhgVyANCBpPbA6S5Hm8gDUOIiKQftAdL4mfnGsrrwM6GvwG+82Hv0aEfL/53mMhoFASERhM1tphp6+yHPTH+ZtvL2OcT/99pSKw7nJTzYphIYhRLohHOcToYo72IY5hKY+fWbdx/+BE+/+GPUSVNKAxx8fw56m/foNeqYzTsYxyOFJ3Rn4y0gZIeQaerveoWdspVTNh5iSdkCb67Z5vGnJ2CXhe9y1MsBj2k2I0d9LGcDpFNzOXq5Dcte+seEK+1myvKr4oedrFIfeRB5gsfA4Q0tpnPqCXkwWbRGHTxyuZJR5pIU6IHXwrPtZueL7Z8CTh3FC1aqSu/iQYG0xC9+QLd2QLdkA2BDOLpEopbhyjUDpCubCFdqSFbrmE8pSC7gzTpMHbjBcAYh0EfBs5HKWxWIYkI11dnqF9eoHs1QL87QH80QGWnht2DfVR3t5EvFxFjTpPiS1zYOm2CmVNITSijRZKmy5QofRaqU06XMIItTiJZgHXaTT2XpNBIM8Gpossz8poHW1O0XDcthP9iYcluZam4hWyWwvAEZnLYnEmfymKaG2g2iKNaSuP+vQPs7xVRKiakQSUoZJOEzzMnpANqWfp8f1MzY5hNUC4XcXi0L8fTYqkok4n+aIp6vYtGe4hGa4TrBum1oSaIbBwzO+jh/Vs43N/ShCSJAQmp5OYgns0jV66hQKpoqSaa1DJcINDa5JogIA1VoJLqQaMFdke16qg3YkYlp6qeikXnWU5DSbFzmwVtulcHmjdDcCYtatK4RtVmk8nb3tueZnlB60xBv1OuzVysoeOncx78bII5twesQNAaOWlPUNfxPeOYf2UauW4KWPPqHUCYNBr95vRtExCuGB8roLkGTnaUcR+z8GHbp94FhN8FTv0n+as/05SctEpPv/QNNU8N9Y2ljZ/VYDNlFA9S2wvMWGY1HdQ9MZqlj8/WK8oobBORmuDf79+rvFozPdYezUkNAZafEDI7UIYxbl6o7rmPRJI+0NyivR7eQCINPmRBZoW9q5B0PRTl4KsGMkKmtK0223cZGdg1FvRdcmK2xCRaoNcfuy8CmTmGExpkmW6Q7Bc547FgWMaVNdXr8e9PpRsMp9wTgexWHpliWg2RGAuZ+RS5AAoyr+SSqBXS2C5lUMunUcqmMGP+Gl35SBGdTRHNJyiVS8gXS0ily+iPErhqzvHyZCRAOJ7nkC3uYf/GXexu7aNSqiqMml9TN+GiWcQ3T57i2+fPcfb2jfY7BXJTp8h1m7G8NqPQ8nmeI8t4hkIW1XIRlAWzDx6RzUHLeUoY6LBHDVBIMDjTmU4dGEPICQaZQUj6uAD/kn9OI6pIMonhaKr9kkwKGn41W110un13FjGSg/5+a2AvEHCwjU+//yk++8lPFJVDg7dGd4CBXmumc5NZhLX4BIl+A6PL18j068hPutgql1DKZZBNxpGiOySfObp/sxlAdgONPjJ08jb6e5pTRO35STmm9ntDFztBCh41ntSXk1ljDQ02Czkp5j90hGU5sXItUPbA8y+RryIqbmNRO0D84Bjx3QPEt3ZwOUjgpD5SZNCLVyd4/eYCC+qTOE3I0HmUo8cF5rxXzhiH56+0pE66oZaSM5LxjvG8FwSCFQXE1/RFb4BsJoE8o0CKRT1Xao+EoSbRnU4LJ2/eqIFNI6l7d+/i1vExcsU8Lq6u8Nvf/w6nZxdotjrSy9P8RqCdExMwriprpjGcmnD6uqQBmU00NxkUKwaaN8gRSc2azpKiKCKCLBYrxL2pEhsKfG7L5Tz+w9/9DD/728/NbIlh952unj+CPoK9y8tLPH/+Am9ev8Xp6RkynDzTD4JUVNBDIXLmK9712osW/Fte772qtpx/BvcTmiVxb/cGMKolxBQx9ypO1jPZFB4+fKBsx929XXlU1C8v8fvf/QlPnz1HPE7wSplLQXu9td24VjYcsz19n3XYhrTC5KTOU4J/fxX9szLbFK2Z+l8ayuzt7clg5mB/V+6WbBY16g3VULlMVjpCfk3nU0xnU+0H/Jz9wUAMKOp+qR+lIzDjQiyDOI1Wu4Nej66jNJlJYW+ngM8eHeP79w+RGbaRHrQQtBsYvv0W3dfPkIjaCGJ0H05oAp0NcnLvpGiJ31fyELLE+OyyDp8am5B7BWs6TgnJbpJLGEGYrwfMZ8c0nmr6OW8UQ0ZOQOUBoQ2yfFSU6dn9teTrurOLZ4Im/1xna7dyvRqbkJLO2Xln55sNo2aJOBrxOQaZFObFAs7CEG+GI7zt9NCNlgiyZQTpnEBhr9NTPiyfc555yXkKsd/84y/82G8F7DZB4TtTwfcmhHJ/+3cAIV/LI+IVMt7oeOvAXNm6W/G7iqGw62kXydET3p8QWgHmQJdQnrPtlo6Ke4WzPJc20KF58Ypc6cNoCQXNb4A0Bwg1pBVZ270vP8Jfjc9tymjxCkbBdH1kL+Vy/71poOBoau4is4hgBBY3Id1UgsFY3ExR6F4VLXFNYENkv7OP2x9/D/cePMSHt29hMRigdXqGi29eoHt5qenPYDTAVaeJxqCP1nAoS2kecKVyFce7dG6sYcrOHt9SPIlyhZbN20jyoQgnmHPCOBkhM5uiX7/CpF1HdjmWtlBuWO5e+XSuNej3AllfALv8Lbm8mrsYFxAB4YJupzPLJZJqJsGA1hiSFNAuCAgVtgHmYyb0K3P1Ex1FxRmnv+trHs4XCqEXIOShT3elBTCgbXC6gExpC9v7xyjvHCGeK2AZZDFPJjGbjbGYj5CjloXPS8gpWITRZIbpknlOKfHGOdxYLkNcnNMM4RSdiy6GvaFG7duHe9i7cYgUp1OZNOKpALlCEfliGb3+EMMhA2mtk8qpFjcidq41wWa203go4Tr1JQwMpatZt0MKaFy6RD1XenbXAecsngh4vC04N2RODql35PehW1w2TT1iBrk8v5cFbrOYZveVQfHMZi0X0vjgzh4OD/kM5BF2Ghi36gop5oYRhgs02z1lHVKcTvosC+hsPiNQmMtljI4VZ0FKfc4Mg9EcnX6IV6/P0e2N1BmmI1iplMUHdw6xt1MGliFSGCETHyDifUylUaxtoVjZQrm0pSW8jGiPwXVJJ1FS+lkQhkgnskiqO0yXRtq1U/7JwjKyg5LXVYDQMqD8VM7rwjuX8hUAACAASURBVPzzuwIwDoA5GGSFjc8olHuUz39aA8KVC5xDVutGyVoXbNEUjhq5Qij2e+9suGskZaeK22Otp2R7lF7fN8pWf99eidpjHhh8z381IfTf39FNN7+vj2lYf3uvcXBUUSdy1/d2gNCv9X9tWvmdoFD7RcrRK1b9ZHcNNmmfm0CRl0GkIwcGnXGnwKGjLikw3k0AvDkL938dkKtT1R3I7jO5FAo1BgiQnB5chNGFFY/6tCyI5SJqE3fBUe4P/JI23QChYnncfdJ00BVWAhPubfhIEq5tFhI2GZoglmBh563fjWqntT6PYTiZoTcKUW90UG92peHtDhcYhkmtNRlB0kGX959rP6RmeSbHTEZMzDlhp549lkK6lkYqxyBmi8/h88J0sYC652CJ7VKAw+0iDnaK2KlkMZsMVPxzj9YUMxaJBUDX0GSqhHYvhtPzKV6djnHZWCCe2UZ5m47NH6BSqiGXzmM6HmPcH8lVtN/uodfq4PXLlzh7e6JmFyM30pmUmmCkFebyLErjAgbS0i9mCisvlxkbUZQYQ5mnEc09aF6TkznaZJKQfpDTBk4ls5ksapWqdNjZDGnwPGvoJMouuNUFo3GoL+6XfAA4JWJAPSl8Rjd2y9A5DJM9xH2FDtyf/uD7+Nl/+FtkSxXEgix64ylGNDQJZ7h68wrdi1NUYiHSUR/xYRvxxilS7UuBwTJ1cdkUspzocY+i8zfrDII67lUyErNmQzrJph7p/mlFKxAQRlNjNanJRYBG0E4aJy3+qUlPJxCj6VbAZwoIJyOZ2cQXMcRTOcSCIsbpEuaVXaRu3EVy/wjJ3X20lyVc9pd4/u1bvPj2LZ6/PFFGMJ9DghhJacjs4b0KJzKbYwOW8gxOLLXvMOaE9F9pQo2lQKM0ZvQpJH5rS4CQIexs7q0dADmFjUT7Jdum027j9O0Jhr2+cnPv37uHe/fu4cbxoZqvXz7+Gi9fvRYoJCiwhRBTk5+ZjRlO6KQVZDiU5RF7AzFvlMLpmgdY/N5+6uYbanZOM/PY9ns+M6b7Y34zn6OZ4ow4IfzZzz7XNI7T2vPTM33fXD4v8EmX0dev3+Dp02/w1VdfqbbjeyNllOcSnysfr+A9J6x8fL8BZ1TXNSCkVtbA62o/Fn2X5okxncds5EzDCb736Ud4cP8DmbqwCRGNBvjt7/6AL798oskxTUby+YpqTu5x5nng2u1eQ7Eaehh5Xt/VafH1dx0gVJ3sTDdYm1CuQqOgXWYvb9WUD1ku5lEqllAulWQuc3V5rZxiuozmcwUMJ0P0R31ddzaA6UbLKSi/1oCQTRDG5qTlNEuGFGnN5VIe+wcV/ODjO/j4wRHmzQukek2UGWtCQPjia6TDDjLLAfKZhSj0aU5WU8z4YwOOzS9jpmXo0M+meLTAbMq8ZLLWrFFEi0WTKxggJCizJjEvixtiyVHUnf5iblnGt0GldaaxfAYcU8jiq5yO3HkWyPbM+xes6m5nqeYNHskmIAZhvUxqbSyODun+2TQWlRIuscTb6RTf1Ju4Gk4xT9Acp4BsOq8YINaMnAbHCQjpMfKrf/w5kxlWyNQDvE0rvVUZ4w1UNJBzduD/CiDcdPJbTfKk/7EfK6DpO+CeS+1D3900Tn9f2gbjq+uAdV1gj7Qt/9u6I9r4nTaEgIeTsNVIlyBQtbEjOns6kkArHzSbAmrD9Z0Pp95VOKUWoVNVawxs1CICQj4LiqB0tLBVz90xsuxz+2LFAKJ+LxXoPbITwQOKZgK0iu1Fc7RoG57KYsbJya27qH3wAEcPHmLvcB/VfBKtkxO8/eopmi/fYNLuolIqodHr4umb1+hRU5dIoby1h0Kximy2gMRiivhiLCojp4TNTk81KIXH+9UKDmsVHFfL2AoSKGGG8285eXyJ1KiF5HxqgJATG2fk4R8aK6LdBNV1PDyl1wKm/b0xfjzpoipaYmacwCmiLKllPGNUQE6BWPiTIOi8IFymCBX1ChEAZ0TkVw+jCPXhGP3ZHEMGxidSGNN9iQ95roRCZQe7h7dQ2T3APBlQO4vBdIpMLoFiPoVcKgluiaRLUY9AV77pgmVIUrlYFH8zK+ni9DUuTt7g6u0VwkmoyI/t/V1NB4fRRMVZIsigXOMhuINezwoN07gYn5400GIhp6kWO+U0SCAopJNZmiYBSk2g6D6nvzsYRRiOWMSMVfjITS9pxQL1LTzguA44wWORoyIrYmFLQ5k0CkVmSfFBm2vzZbHG3DECQn7228e7OL65g5s3dzAfNBD1G3rv+XxJGqnregunp5eoyy56oE2UBzunG7LNpnEAC9IJwSBjXgPMlylc1TtqPPAz7OzSLKaKw8MqKqU0ZtEQAaYoJGmNvEBEfUmlhkK5ilK5psBvcvhj6ly5PB+X8xabpbRL8mDmmqW5AjVILPxYlBCIkcrkAaHbbDQhXa3J9zj8m2v1HSqosMBG/uo71BBbwz6zz2tArGfkXSrfB4T+mPDREx5COZMuVqQ6I9YTuTUodL/nrLH9++Rn53O1mmyK7eC1Cn9NM/UXwbHu19RKPzZ0E0KbEhptct302WBtvN/U+1dorfq3Cttd7fwbk0vTCq5otOtj1HWqbWbicLldl43xn7PnsYa1y4ONM69Uhdx66uk+gAPXDgyuDmiXS0vaPvfzFSA0UGifn25uNO5wTcY4mSc8/yJ9GVXU7Melz151jz1ljRrxNSBknp9y5wgIed7JSMWwLCd9/VGEzmCKi6sWLq/buG520A+ZPpZDkM0ilU7re1Jj0x+OMZqEmE5nZo9OAOOy+UgLmgXM+qS+ilMp02YnSI+nGQ1CbJVTOD4o4/aNKg73aeTUF1iZT614T6YWKJRyyNCEIl5As73Em9MJLq6X6AwDFKo3UNk5wvb+EXLZAgK6E4+n6Le7uD6/xMXbM5yfnKJdr8syntMU7keZLB0dqRFaIk13UWWRGWD1gLBSyqNWLSpmJmTkz2yk5lapXJBB2miUkJEIbew5dSAAOTw4RD6flwabAJxuk51uS09IQIONBfcLC8KmXIPNOk4MaYBDNgMpx3K+1vIm2GFbKiYn0wePHuDHP/kR9o9uoFTdMudontHjEPXzM3SvLpGc9JGejZBdThG/PkGsfiLwXQgS2CpkUUwlkKNebjrWlNDWR0LOmQT7bPykgoUyZ3kfaQKiSCFNQU2PKRbB3D4PGRQyXiNIyCaRy3F/jqHXa2IRRXKNTdB5NJFBHxmEhRoSh7eR3D9EcvcAw8w+Oosczi9beP32Ai9enaHRYtTDRI1FGSmxWOV7nUVm6kX5CSnGdHnM53Xd+TOnsgTizPmj5IHnUz5n4FznFCe7ANrtFtqdDjrdrs4sTmBIGR0OhjIf4nSZLJE7t28r9++Tzz7UWnn95hR/+fIrfP3kic5BgkICCS4e0pNTBKiSTRDrUH+VltRBtFYHmLy+WyeikyBJg+7qThbHpkm3WtU0e+YeT0YPzxmeJQ8e3MXH3/tQWr1MOo3z07fOXCaFUqks8EfDtydPn+I3//KFDGf4OamT5XXhtQrZAI4ip9f2hbE1k9YyBCdlchIRY4NYBiGfTe07eqZp4kJAmsNwNEC318GjD+/r/d08voFyIYtMfIEnT57h6yfP8fLVKUajmQAhtbOxOBs0U9W9YpcYLWNFMtHe6xqWpmW0vc1PhhkZw+gOUj1ZuzBXcnt7S7pBu+b0r5iiRJnS3h5azTbq13U06w09y8ViSfTbRqthVNHhAGPnraCJOF1Ine8HzxPSTWlISGZANrDotep2Hh99fAcP7h1hUj9HatDBHov/y1NM3z5Hsn+NYNJGNj5BOg0EuQTiWdqxJwQIKUuhXleAkNRsZnaTrj+dqtkntpOalDYhFIbxYJCXysc2MYriHXDvoMPG+aa+Hs0wXaN3ExDadeVg3lIVrO62WApCFyV7O3wijw06tlL+5nTG1BGGuTTCYh6NIIULLPH1VQNvun10pnOkUnlpCUWHFbuMazuG5CKJ2C//88+XlvO0npC9DwpXPW11rzdMZTQh9P/ORnmr8afL8lPjQIttTcu0heZeZwMQcqPxC9OLkz0Hl0+Dt731iNz+ruEE65daB1aW5DrHOb1I2WjXjVY9Fci6HM69jtQkdYIM2GhszgUoaOJs7Oi+Jp3hKnTF0YoICNkd5t8l3cXoZR4Aiu/rnfAcIDQakX1xOkLrWB447HxQw9AZh+iMI7Sp9avtonbvIXYefYztB4+Q3d5FOk+u/BDXr17h7eOn6J9cYNYbolwq4+3lJb748jGQLyK3tYtb9z5SjEC/NwbmzDWaYvfwCMt4Am/PLkRnYLfmoFLB3YM9/Jhh4FtV7GdTeP3kK5y/eIpE5wLJ2di5Y9q420pbK8XWlGArQEWzcCDRtDKmF9Gf0SSB4aMzOqcFKmJIZ4pIFyAlSPktUF4KOz8EhKKBESCwK8igcE73SDVZkt45Qy+McMVrNoswIO2TMQ/pLBZBFul8GfnyFirb+8hVaojiSUyXdIqbIV9IoVhKIcuJG+8baRzzuLrj4TyB6QwYhxH6A+YatXDJCeH5GdrNjjp8WzSSqZQQFHLokfpJy2ZpUIqask0npBsYnYmLm1Mt0kBphU7xN6eCpDIt5xSuR6I4sVjiAcxQZXbYBsOFNm5u1nTrC1n4+SDdFDuNJpg33r9pMbgEghSF+nxkuRbMRojrhzbpBIZLUjOSSxzsVXD79h7u3z9Gat5HbNpFpVKTxoBaxG5nKEH6yckJ2p227Kg5jSN9U+9JRVxcBcR1o41UhjlkVVnhy946k8L+QRU3b26jXKLOgs6tbSTnIXJcayyEmAFVLCHIsZDLyumQPH6BQacTUwB7kEAsJCBkEWRZTCx+KKgnLcwAIRsO/DOXWaUWHA8v6+x5n6/1gWsdPOt8rptV+pUFkDpMaSDDA0Bbw2tA6No7th7477QuvgOQreHLBhq0b+Npq/69bdLv/eHLP7PcKkdxov6M2h6nXbafN/W+mywOL/hdW9v4N2FmNuvP912mMv596VI5YLb58/u/519bBdWqunAX2mm+DRD6aep6qup1lJ5M6eaU1khznVbP4NicdjJTNC6a8HuA0FFNPN3dW4NbE5H7vR3yfjJIBzdOCG066FgcDhBSl05AuIhGWGjPciCQexsLdkVfrK+RPcPeNIxxGuZaqDPDmcqEM+rJ6M63xChcYjBZoN7uo9EeoNkZYDRLIEzm1aXmnkkJCSndBCPUGLJwYGOPExpSw41VscRoOcWUhl50y1tYmLHcozlhn41QLsRx86CAu7dquHlUxDzsakK4nDiqdxpIZ2yCtVzm0GoDpxczdAaMpSlja/8OStsHNkFMZtSImk8jdBstvP32NV5+8wKvvnmu7C4CFOl9KXdhlh4pndT5umaECI8CzgtF05RKOWxVS4iLYUJTKwLCOfKFLJaLANNJSkU3C0hSnzghJDVN4CRDSlzScmOb17rO1CmmAror0qRrpiYbc+E4hWNTi+HnvNdqrFGXOJtb85MUxHkMN24cykyLWsKjm8fSbg7poNobKqR+2u9j2mkgNu4jmE+RbJ0h2TiVUVs2tsBuKY9KOoViKi5ASIBlj7LRjAkK5dgZRJY1SLYQjc0mvH90KXWGeDI+jilLjAYqzJll3zSRTSFHo68U0O2x0A6RZ34aM4iQwmCZxjhdRFTbR3L3EKn9Q0wrtzFJb6sJQVD46u0F3pxe4/KqrSaDZQ8yY5e5aDFpIZmjm6PhC4GgAzikhxKgEhwxUon3gqCcn4/sJxadpOuSNUMg2O31RPcjEOe9YLPTT+ZEg5svsLO1jRtHR/j+jz7C9m5VDYQvHz/FH//8lcAEz0Makmg+EVGfmTC/CE7UXASV36vWsS7fYdjl9rLNZiAbK6wZKfVYNby14bO5M5VcgrKJH/3oM+ztbcu4j41WyioIUkkdzWYzePnyNX796y9wcnIqEFQoFAWYCZKWzHdcNco8E4WPv501XhZiNZWPNrIIGaObu/2JbCa5zyYENDkR7w26ODhkPNQNPProEQ52Kihl47i4uMarVyf47e/+IolHQO0lswCTaUzIDCAlNU3Nt+lURZv35apzGdWwxzlbE+i/E5uVy8rVl0ZQpRKlKAXt78p0HI/0zBIokgrdrDfxzdNv0O/2pa1kPcHmznDY16/XGnHeB7I4bDpI0y1ONaUXX8QQgM70SaRLSTz48BbuPziWs2g+muAwHkOm3UDi8gTRxUugfY70fIh0doFMKYmgmAG1egSE08hqI/oUcELIIpMmTR4Q0t02xbpDyM+X8H466P/b2GzriaG7j2KZmTeA1QbmI2Fu8txjjKprkhFn3qjoNYJ/lweasAg4BfWQ2uxMHmmCk1oQ0BnDZREkMUmnMMgE6JeKaOey+KbTxetOX87CiFOTXdC149q0aDUgPk8g9t//898vKWD+K0C48aB6sPsOfVTjUiv83y9g/GHuO8ubuhxf9KyKB6+nc05Um4DQu486m0Z1OL04eP3aZhZghYUBQv5axjLJDJDImPZQOJHgjU6LnBqacyk7XyoWmeBEkS+7tbQv56s4ob/0LxIfM35BPFS1c01lwtdjOSlrgpXhh0ChyzJc6wpdy8mP2jUdCTDj687YjQ2QzuTQGkzQGk0xiKdQuXMfj/7u59j/5Aeo3HugKdiIlv3zOhpv3uDi2UtMr5pYDsbiRD99+Rr/7df/gsrRLRzd+xAf/+BzTWyefPUNguQEW1sp/PAnnyNXKuPZ85f41a9+jX/+p39CNZPGB/v7+E8/+yl+cPsmPtiq4uVXf8Hp08eIt06QDMmfN8MKM+5wfXkXleELUTUMXIfDHDPNQEEbmA7XOGYzFvGkuNEOmsYnDKpnmGvfDkS5SHE6yOKF14YdUUdRoVELp3ZL5mItlJfVjWa4mi3RnE7RJq2xWESSZiXlmug9mXwZAeM70jnRcecJc2TK5BPI5eJILZe2mKIF0vE00ok8wnkcw/EM1+pkXeH6kvrBM7SadXX2StUKju/cVieSczGaFRAQUg/CYOMldUgx27yUIcU+gopO0n0i9HsdPXeiXQb8vCzkzXGWXXJupASEkzGLGrvezIoiIDQ3XP732q7e7k1CgJA/V6nlkci8g8WShYfRkDgd5/UcD7qYhSNUymncuX2A73/6CKVMhExsjGyGXd8SqpWaCpFBf6wso4vLS21Y7EB2+m2J7I3TX0CrNcSLl29QKG9j9/AYN4+PUSgXMA4H2Nsv4/btXcTjQ8xnXfQ6l6BjTXphxkbpYgHxXE50B278QZzUqiRSnIbpeZojlozJgSwepRGfszPKKWAMQZr6CZdlGaSsk6sMMwOE9phyY3V6ko3DX+BKrq9GS1ZhsWHoogUscKfdZu28Kcc6jx4dPcTdE6vvDAxuuoxasbEGPn6d+IKFhQwp0it9i9MVKDfV3WdhVPd+PT1UhY60lOtJ3vsAa3OPNjr+u4DQgKcdrvZ+1p/V5Sys9nj/fd4HhZvgdfPP+L2p0bbCek0ZNWr/mjJq0gF/fYyuxb3eY+oVIHTen8I70u1Z1IPdIh6KM1E510B3I07Dg1B1l8yQxjcx/X5NQJhYJhFnpMSCEw0r1jkdnHHbTxgYJCiMxj1E464KE/taA8OV86IkCfSasnxQPRsprnPLIKOofzgaypV4zGkGu/1IIlqm0J/M0RtzCjjFeElASGaB0ziH1A5zGu6eTeXVmYuwRdxZs7MfjTGKQsxCfpI0giQp18ywmuv9F7JzHOyRzl3B8Y0iZmFb1Pl4xAKfUyCuAcXEYzZPo9NN4rpOjVYNicw+9o8fIF/ZtgnXkgHT3K/naF838PzxEzz5y1f45vFXKND1OMXmrO1xjLChKzMNUahRZg1Mm3xX4iITJFAsZLBVKyGd5hqdIZyZhpBmWaSMzsKsqOw0R2i3OloDpKYxj5RfpLWzRrmuX8rcgntGubyj7jhri26vL409wQkbd7XtXZ1J0iyNxnK0NHMUTnEzqJRL2Nmp4fPPfyJQmGXswDjEZb0luiKVXZ2LM0w6LSwnQ2R6l0i3LzBqN+T8vV8uoJYLUKHebzpGzE2HRAkkSCcljWAx5QAedUwsSuV7QN3ZDKPBSMCezdQKm2jJJAb9gQp4htWn88ykXGIwbIman+fURiybJEbLAP14Dr10EfHdfWQOb2Cx+wiL8g3VSs3uCG/PGnjyzRt8+/JUukoWw3yWcumUQPpWpYz9wwPcvH9PsQsEfTr7HWhhQ4KgMJsmZTcugzTq61qtFl6+PlH8AZu40tRrcmf1gkkd4ijTYIzP0mwu50mCio8+eYD7j27h7gd7ePrNW/z+908V7UB3bepFBQLpkktWEaetbJbQsXQWaopJmibfo+ntQ2cWE62lAav8v4XFVKguSWl6QoaPGtwyIeI+xhqUU+xIzc5f/MPf48OH95HLpjHo9+V8yWZasVjA3Tu3cHVVx29+80d8+eVjvHlzIsokm5X8vKlsBukc6c/OQXOVs03A4aJtvL54pS+n4yX3SauFlaMt4zqbIjEug/mkZAoRJO3u7eDzv/kJbt/cFT18Op3j6qqJ//pf/1+8en2G5ZKZm2QaZTFhRFMshkwuo6YvaaeslzUldjRlZQU6qRjBIKNiyuWyjIKqWzUUy1yvNJMLpfXlr40mTyfYqZoGBIwcgBAg//KffqkoCtbUfD02nOVmjqXkNcoTXy60HrlG7VwPNNUkm46ffz4mZTzCLDnD3Q+P8eDRbRRTMWynYjhiLTQaoNhpKhJmfPIC6aiHTH6B3HaAbDmPVD4tbTZBKM39CAgziZRqck0ICZjIZEsGCBTH9u75spoSuobq5jlKcChZW8Ki0hTz5gwr+VnZpKIu1QNC80nxEUS6u7pmrGViiQQiDkEWC0yWESKZ4DCGYokkYzsYWM+jjXmpyTia1IHv7WC6u4030xCvuwN8e9FUbavmnTNgkqFhuEQsTCD2m//yH3WqaFq2bpKvbdXdWes7nnZwW9FgUxtPBfITQruBvoOuPu1GrMT7Gh4P7DxVyrXMNuZPjjLKRavNg+DARRLIwttpFDUO8ZJqjlS5pkjFiRtVRtMGuqwZ6CPNU8lEtJBlt5RddpeF6E1hCF5MG2JfRmBynV+fj+c0iAvRKGIKzKY2IODhLO6w5SvyOjF2gF1Hdh/pWkQhOWmK/FzxVBpRLIERc3eGUwyQQOX4Dm589Anu/einqNy4hfTWDtqjscxiOKEZdLsYtjoYNFpoXlxIp3F+eYV6u4Uf/vin+PSzH2Jnd1/2369evkYln8HB9hb2b91Es9/D//n//N/485d/xotvn+PGdhUPDvfx+YN7uFMqYjsGdE7eond2gli/jng0MUDo8hV9nhvvlwVxu+vvYgBY8MXi1u1lYbzWj7ouOoEJTRhcvcaAdlIz6TLF2padTWatYLpAcskjzcJyWf+QZsh41wmWGIZTtMZTnPeniOielM9hHEsiSmeRLFVQ3N5FbW8fmUJBXW52z2Rik8silqQxwwwpUldpKzOLYxFR32ih9OMhjVIauLo8x+X5CTqtOgaDHmLpQM6iB0eH+lzRfK4igm5ULIx81IRLoFlpLTTJc88ui0Tm8rCLzeeP00N15fg/2sAHnK6lsYhSEi7xEPEsftJFJZ6P0Xp7gm6nozXpHTZlXc4Ol8AUc6UcnZcbDSdKpMrIsW+EyaSnouvRow9wc6uM3SJd0ELFRezt7+hgo+ax1Wqg1WqK0lNvXOOqfimDA3YHs7mctJKnZ5eiJhVKW7j/0aco1nbQ6feRy6VQq+YwGzcQjRoIh03MCGzDBHKVEnLVMrIVK9LYnc8HGRTTWSxZMKlDxkaMRbeQ3EtqH/OhWNSLesF8Qho2BKZV44RQ9fCK9cB9wmt316BkDZTM0sP2P6fjYwfURdoYSFxrBfw00Kida0KjwySIJ+2Z9/ug2zKNDurMqdb7pu0nHntu/r7vCm8a2fhp/Jpx4YCNb8y5CaHtp06H6Cb6ptW276cAZvfDPrP6lqsp6Xriuc5OoiaNTY71lXJNIReto1zW1TW0X/P/SFMknYvPimIWRJUzKjD3Yv0ec+dWRi/mzEaephWbXDfuHixNR8UDUn05OYSSROPotvFITohsJMXnccRnVsyo88rTUlNzZ4+uiCHr1rLY4xnIpouyBUn/pLEUgenCaUwWzPwLBFypH8ZihNhi4jQ4SczZvJKBDvVUzGRjEUpaE7PYRtY0XM4xDEPtFWxIEqhMyRTgucapL01DkhksE1n0Q9Iyp7hudtEbzjEOSV83199JOJf5FTXZXufG0HPlkvE+cC+dRRgtlphSKkGgKzJ20lgCkykW0QCFXAz7u3kc7uexu8O131PeXzJGLZbRn7U6FtT4JTAcJtDvJ5Av3EC5egd7B/eRzdUwmyfkTMy1F5sv0Ly8xJd/+ANePfsGp69fIxsEKtZ97hqdNTkd5ALmucjnOcOCUIYqC6QDTgmT2KrlZEIVzcimsPgFOjbGYlnM5hm0CQbbXXR6PRWL5WpVrovcv7ZrVbFP2s26qPmTMU0sypqK8HtTG8RCk7EGkzBCdWsbqcCcS/uDoUKwQxqw8XxOMlA+q7y8R48+wqNHH+Lho490z64aLecYG2HQ72DY72I46KI66KLc66B5cYrZsItyEMNhNYebW0UsRh3EwpGcrcUi4kSawgUaQwRTMANE2XkCc3FRfuU2O6bZCenK1A4GmmhzKiVNao46/CQSZE3M6GjNKA7eRKtdqB6dkmqXCLAgTTdXQPzWD5A4eIRUaRetSQyv60OcXrZwetnA5cW5TM6YkkFjEsYIVWvbMoWhRkx7ldtjjbXCSQaBSVL5kIPBEI3rBuqNBhqNJiaDIaLx1O0fPureJivc28kQy6QzAoYGwmK6l3fu3cAH945x7/5tmficXzTwxW++wLffvrQCPpVGIZfXhk/NJGsU7giTJelxpNVSc06Kue3WJQAAIABJREFUqGsyOfaSGaNwum4Ow9z+DJRY/IeyFGm17Wj8PEf5e5zIcm1QkvHo0UPcv3dXkziexY1mQ9pAArO9/T2t80a9jS+++J1ArNFwZW0sDwCBVTaoF3QDJ9PFzPusUW7fT81Dnn/O0lI8NddEsEYcQ+pTSAhgJLW3k0LKz0TTt4cfPsS9Wzdw93DXcoknI/z3f/4Vvn7yDc4v6srzzOXLSNDZfgmMJxPVIsryZnOVbrF6/jn54/STNGCaNqVEByZlOEgToLEhTdkKjZbCVd1HTSMb1YNeT/+Gectks5He++LZCzHUut2eolkyQdJNjc3hl8CcdFQ2DwgISQ3nfkdHV2oeeS7ImX/BBsMYewfbuHl8iNu3jrBP07vYEsVwgOKwg/nbZ5ifvsD8+gTJ2ADpwhKFahHZQlZ1J70IovFIDqNpslooG5ot1ahjFBxr/DSWMiC0RrM7Nzek8Hq4vSTNO0drXzfjH+37rvlpulVSUUULc9jGDMiEx9RBtBgp1RnUmUtr7lx0PQnGRsjad1VHxBNiz/XmERbVMua1MlqpFE7DEE/rTbTGMwxnjGfJAbM4Rp2RGv+gROp3//v/vKTroEDWhmmML+Ad99GNSD1h1AEvFuzeYtWDyU0qkbtgm0WOObsZQPJgcPPPfXf5nY6z8U5tYa4AoQUVq0Bi7gy7BYmUAKCyOXSQu4miDzjnzUxyI6XbF6liZl7A1xEotJJIXFyvHTF3PE4N7U9FU3IdZhY00h6yCGUwZCIl2+dlNNMDRUAodYnr/DNwfkJaHzVO6QwyFNOPhmwBymlxsIihMY3QpJg1W8AHP/op7n7/M9z++FNkSlW5m7UHA3QGpATQAMW6GlcX53jz6lv86Q+/Exjd293FL37+d/jRZz9AkLAuHYv4QjKPUraMeTKOF2dv8H/8t/8LpxdvMRz3cWtvG3e2q7hbLqLGTDx2HTsdLHtdxCY9xOec8rlJCteBy8TR/df1J6XWaSk1teBGOjX9jxyq1tbKEuRS/2ckW1MRmRkgIhZY8QUKqYyYVctRhDRSSMUJgJKYLBbohSHGMeirH03RHE5w0ZkgnisiV9tBfxHDNJlGirq0nV1UD/Zlnc7O8nTUYzIESoUC5rEpI56RiGfVKYsibmhLTMdLTEehjGPqVzYdvLo8w2jATvIUQSmPYrUiO2UeWhq7j808Rt06F9vDYlXllKNMy0GWf2cJFBx1lI0JCqh5qCupI0ajiIV+5hJlYcvijAcHCwAeuqScKIswncZoNML19ZVOCFEQLKJIC1zi7sAORD7r3PCsAcIv6iWHuLqmA1oSd+7cwoOjI9za2pbmhrfz6GgH+wfb2NuvqbAlzZW5lpeXF7i4PBfvn13iXJEh1KEOPmYXJtNFfPDoB8iVt3Hd7utgyAQxhN0LRMO6aKmm1UwgWy4gXyujur8tnQjd5ggGSxkCyKloo9r8WTzTXlp0OE6UJ6KhEIQQsEqsTytTpw3h5FLZbhJx03xhs3m1qeF7j66obckgj2incYuusAxU7wDq9y7LxlyDQqMzJthoiDkQ4iZ971BUHd3T7386IN6L8VlPuLxHim+8+f3T9ihOlQU+HdNC+7amgGvN4WqC5gGgK4TWE7sVNvw3f5EgSNCRaAWKFVFeyed+9iHt2gOsOTgfU3uURKFYFJDnvWNFJMpvkg0YHvZT6UHJJOB716RuzskQC0/qy8yRmJdK5hUBrVHYLZ3LnU7GbtRmxWh8NEewSCE5SyAZsiHIon4uLd2SPYMU+67mzEJdlpkxmCaWuhS6oso1ek7AxSxKas5Galhxos/3rkl8nI6XzMujfTv1aUxt5fpn1520Jmp7aHwwwHjctViZeYTegMWLRRDMZlMBxkRgDQ1mCiKVxTKZwyAyQHhx3UKrM0W/Sy0N4zkJSEkbMndrNofYiWc0Ax19SWubzRjAPpXVOGM/mGWqptoihhHNBIYDYD5BIZ/A/g7ZCHQm5uRioJ2ZgEqYXJ1V7lsxDAcLhJMEoijA/t4D7O8/xM7WXQRBBdMpBKpkwDCf4fr8DH/84l9w9uoVmleXWrfc60TnVk5qTpE+vLbs9rNwZxOVbtZBYoEgFaKYj2G7lhVdlOwRHtEJBMhly4glcpgt0mi2O+YSOhiIpl6qVu21giT2tmuacvbbLQx6bYG0IE6HvYy0TtKhzxdo9XrKjq1Ua0izEcUc295AlEZOB7j+dX9IGQvSODo8xv17D/E3f/MzFEolDKnLjiaYhBMMwxH6wx7a3Ta2RmNsD0ZonJ9g1GkgmI9wUE7j1k4eqVkfqfkISVJZmanIIMEZGxExzDIhYkFM91U5yZKU+Axla1rQSEVfDuQkAgJCo6GJxbPKhPMRTWTaUwubwIz3gQZv3ONuf4bUze8ht38XXRRxMliiOQhR7wxwfnaC8bCHZHyJwxs3cePWbeSrWwIdk0FXzW9OejYbn1wvNGZrttoCgVdX15rkdbo9ZGJxFCQlMDMlNU/9buv2LO5fvumu/LdkHLt7ZRzfvoEHDx5qD6FvwC9/+Wt89eVjXF1e6nyoVWuYh7QwZ8yYMQc41RfFkDlt7lpx/+B1JcAxmQUp12PXXLTYEl5De2N0cVyz4OTOH/Hcmmg/4yR0Z2dHeYqffPqhzOdIQR5xGh1bolQpK0+P7+9Xv/oX/PGPf1a2pPYcPsmJQI6W1N5xb+NEmp9dWmCyXeT0S4bVUq/NZhKBQmrBdWynlEDRYiFAJr2rpoVsnlpWLz8rG9cP7tzG9z64i+2dkhqWf/7Ln/Dnx4/x+KunWICN3TKyhYoaYZ1eV1EtmVxacVVsppKGTXOYvb196QBJTeURQFYCp7AKOZ9OcX15JZdVDiHMMXihid+YLrJtk5wwG/HWrdu6dt12F5cXVzLgYRxVJmV+Gtwf6ULPJj73ChkSzmai5XK/5rVn/AwBVlKxGwuE4yFKhTy2d7bx8Scf4ejGgbwS8vMRCmEX2foJ4ucvMfz2ayzGDaRSE5SqJWmkWXPSgXk2GcrMjqCQ/6PmeEzKM2sqxBTNo6fWn9nCON6TxMk+zK7VqL/8M573zIqUFpJxSjZ80zrlhNCZFlnmnQODbECTOeju5+qs9sM1/uxMfIRBXdY5Hwo+8dxnyZ5b5jMsdjFhFmVsiSedNk76Y1wNeCbngSiJcZtnBZkvCcS++C//03LJbgJR6XvZWAJqTq9hU0HfSbauBLHy5g+rpVz/eDNmwTfl3fJfM3xcB/jfCWoUxcm9FdGwnBWYaDGyeudCMEqn8oNot+yLOI1fbeRvjlwMCfXUGn4o0vjc10piY9RQ+4ymrRF91Yd0uuwrbqles8iHJZQdbsoiAiJqtjiR8bQk3mtzLSXN0EKMgbTMeSBX0b6cReMIs0Wktvfw4Mef4/jjT7B39z6S2ZwejsF4jFZ3gIvrDprNtqY2f/rjH/Dq2xdyAXv04B5+8Yv/gLu3jrG/tyNAasgbuDip4+TVBb49eY2rdh2TRYgsKSylHKrpBPLsZtcvEWs2EG+3kJvPkGW3i3oIR0tbmU/J2Iefx1E5SfPw5jqcqPC4oXmC58I7W2dfsPLvyr7alJ8GClVMsrM5R8BOGjUMgykCssTjFD6TngkMmVsUj2GSiKHHCdl0hs6UE9oAS2Zy5UpIlqvI7+whlstjzs5Tztw90wFDmtntysiRdq6CmvblQL9Plz5u+jE0Gm00rhq4PD+TMx47vyzcuGhThSxyxYLAkAeEs5D6GOvqaD/gerLxtekFnCuVOloAMupcGkVQNAF2M1mExalfZLaTa76wExwPBL40FeTh5qg23KT5fUibomMhi1CfncQCgkCQnUrFKrhpOqsqgsHpZIjRsIdm80quZXt7O7i7v48btRoazKLEDLu7NQFCfuULDHtmYRKqc05jAHZz+frsJrI7yiIqmcohyJURFLYQLpOot7qaBDHmAtMWYtMOkvO+3LvGPIeZwVXK4+jOMbKFnA7AdCyhrzgnB9zgSJWYUbcYIkdqFk2Y5CzK9TezQpqdcYn/rYj15lOmtuHzb/QK/dIJBjeYho7X/85G5RpX1q3enBCuRf8elK0twkX9APUP4vKto2Y23EtX0/JNWr4z6fIgcbVo3eJdsS39Z1hlBBJ82vtegc4NQOiplZv7tKd7/4/BwPXfioNTIwKFNYjmvbcn1air1lT0URB2HsQZJkw6J3OSIhZgE2t+ann4SSqLGg+ieB4xf5SNDBf+rga+xfKIes5GCsOY6XrIHLtUQtqXcDrAIuKekUKwTCAg7dMdliEi5U7x78fAaSfpbimt6WhhLrrs0scS/x9lb9olV3ZdB+6Y5ykj5wmJTAxVmGqgKJIiZdmSrLbdX/qD17KW7e4f2V97tXqRImWRrBGoQmFGIhM5xjy+92Lstfe5LzNQkpcscAWBSiAzIl68e+/Z5+whycRv2zRdl1YvKEqHP/48aqIMwFILR0OGyTSqrEDmlwYsTMVWYWHG4oaT+J6mXKIMzVLWqCAjgHbnk0AmInwP1KmMZhH44wiGE5pfTdHpe2i2fTQbvjJkSU1l05PAlXo4FoNqGIWUtgk79MzH8xAldY+TiCTpmNRjRzCkY/BwIAv1fC6O1eUcCgXm95GW2FPEQzZN2hz1ignMppz4zFGvDTEa8boVcWP3Pna2P0KpsIloLI8g4NRypGJ5NBzi/P0xHn/9Bc7evUOrdim6qFzwuBexWZpIKZSdjpX5YklFs3wjGUkTmSCdnKJUiGNtNY/5nHE83DPYAY8hky4BkTRG0ySa7Q4arQ5azKajiVqlqikPC/uVahmpRAwejbuGdOr0ZFfPB0HpmEyTESmfDXT6fRSKFaRJQSQNk03XjhnWsLOfzqWMOjcHSsUKNje28eDhJ9jd28PaxjpGnMYGQ7T6HXR69igOh6gQLHbbCHotTHp1JMZdZOYD7CxnUc3GEPGHtj5mMTAdiAAvmosgnjJWSJgtO6WGihNYNkYcGFSmsjNGiScjSOXcxIHGUq52427EutSmCjSliCoyQlFNZFpUdxBd20dl7z7G+Q20UEDLB9r+RM05TsOmY19ArFAqSTepOmtsmW1iyEy4lwdotdq4rNVwfn6JZqslcGSA0YxZ2E5iW2JRFiRLp8XNzTVTOTG083QGPuX6+ipu37krcFMoFvH9d0/x/PkLHL55qz0mR9Mjc/bTJFn1GqfQrmEnQx7n4MlzkWeKAOGUpjOcWprGdxEQmsfEdVyY2A5sELGBz0YMp2bZrGK7Hn1yD+VqWedhs92CF3hI5zJyca8uVeXu+e3X1O01LFeS+9uceXdxmUSxtuQ0+irr1O2oMpHh2Z5mjcLmxASZaEpNAp5LNHVj8U8wqPNPDUFrCiqzGECpUsat3R08unUb65t2lp+cHeP5q5f49sn3aHeG8IM5UpkC4twnYpTTpJHNZwTIM+kkKqWy3GLpSM/rwmYAqdo0ieK5SkMoPt/lBQFhR/pOZWxPaZpjWcG8n7h3c696+PAR7ty5o5rm/ftT/OEPf8Qs8EHBjcWZWL4eAa7okqzHuV59o5OywaRJmi4ka08itomipwr5HPbvHGB7ewNLlTxKkTEK0z5KvUvEL96h/vRbjFsniM46KFUKKBSziMf54Y4Uck9ITVDIDj33W5/MPurD6UpMDCF+tGMSyX9lwaRSPVInj3ANTJ4hppVmg5GfsR0t0bhlJbO5EM7LNWhxYbpcYXxOd7i7g9hqbvua2sDG2AwdyWW8xkvBKI0xpsk4Ztk0JpUSmsk43npDvG338K7JmB0C/jgiIzbqImKcRP7x//p3nKMbkAvpoQtgzs5EF5C5YBoj7zeFWtrrCmlEJkB1hVWo11mos0ww6QIbXZF0VchYVXNVgVzrDLlcWbg7+3H3nJqYhjlXnOLNI+qcsrvAwFfTK1ghyK4CuxnkNdM2mIcTpwYCdBKJXgfRhxunk8lZ1ybMGNNGazQtA4TmSmWxE0bV0ySLQnCZiVx39Nn9ZleAYnqOuLlg2DXjjUdX0WE0BT+VR6y6gfzWDdx89BlWbx4gz8ygJJcKKYIsDno4Oq3j9Zu3ePnyBd68eiVR8/7eDn7y+Sf481/+AvlcBumUdbu4cLiZfPP1c/zhD9/jxZsXeg8PPrmHG9trWF8uAb02/Po56i9+wPjyDPFuB4VoBHnaZM+nEpVrI1eVa8Lnq49Z18YckKTmVFFoESAhIAzd9Pg7dYLq5jsQyEkhv4edE9KDZMDOQ88fYzoYIRlhgKwVaYSLQ9IrogD7aW3fQ3c8gzdPI2CXPpaQ8U5uZR3F9Q2MojG0h0OkKIbnBl1gaDE7hKHuk58RXTpn6HRIdzBtzsnJGc5Oz1G7PEe/25FbHTulcn/LZkXnJHWT942ZHblFoI6O3R3WROCGFrcBkAl+7H50kQqmq7S1lyJIjbKwpM2xAUleJE1X8gVNB3mrUnfEQ4ncfX4mHmkzaeY+kbvPadZUhYNRyQwk8htZlPHa8oAnwO12W+h2m+bcVyxgvVzCcj6vCSG/trZaxeo6u4JVGTzQzCGTYiguN2bfqDVRai2HstlmAC8PlVS2BH8WQz+YodUbIJGIIJ9NYO7VERm1kJxartbIZ9E7Vkjh3t0DVJbpSBZDZDJDlIeczXF0v3EjpXYzn0wjGePEgqDZDFVCXavlkdrmHOriRHdTIyuk/rga3xk9XQOpD8GgbWr28672IUfPCQGhgc2QtxHm7LFIM73SIkj70PTlw1w/hxyv3DFD0xQ3h7yicl7tq9r83V3kJoRXQNI2xWst4iIL9Gpndc9/BZH/16ChxPwMmXcb4wdAMASFmgw6gKhGBO0sOPEzYwRpPabU74juIbMPZfrp/qfWJyJaN/8tpyMCgaLls+BhIZewbuiMB95Ik2N6v3A6zMeMWWl0Q5zTRpuaQms8MXTYJzhTyik/a9LE2bzj/Uy3v7aZCpAyyj2czhwEo07Dw3uLnXK5IROE0gzKRU1wWfujGQbeWJERQ7rfkZ3i9J3TGUEfI2F8nUmZBLP1OP1hbIiHydi36SjvfdKu6FzpT+Dx55KyNJqh1wvQ6vgW1UMqAa8Np35kQjjbf9Up1OqM6Uppz5cr5cSOYEabqIeTOQakSDJTLTrVuqwu0XWOMTac7vTJsUFOeyR1JikEXgS93hS1S9Je8yjkN3Bz7z62Nm8jmSgiEkmpoCAw4DnTrNVwfPgWPzz+RsCw06hr79F0X3s/C9e4QBTvkFJlSc0lM5EaIxYZCxCWSwlsrBUxm1Fr2VX0AunznBDO5jTBiKFJymi7h2aX+vMEykvLDhAmsVQuIBWPwR/2lfHKZliW7Ao2lZJJ0Mhn6Ps4Pj1Hvd1BPs+JTl6up8OBj15voCmhzmmGN4o6Sy12SqDw5v4tfHT/Hh4+eigKAo0pLhs1dPpdeCMfyUEf6cEAETIzvB7G3Qa8+hG8xhHubC9hq5JBajpCnI0vOhr6E0zHMyQypBybJiyseOyMIUiyqaBRIC2bWRPMBCc6Bgpkjuc0y2FovMU1mS09H/JtIT0wWwKWNlHdfwgs7WGYWUdjFEV3wuZEXIU8XbBVwHLqxr2YOtcRG5m2DnkeUYdZbzQ0DeR0kNpDNi51/kn3HEeC/g0uLy1khan4D4PtbRZm+4fTcitfb+6jXCnixt5N3Lx5UxpGgs6joyO8eP5CuYUsRhKcpvLudYCQNZOrlq/AYJg3KIAxN70WQYscb2eWX2sxE9bMosxokUlhvTcXNu6acEvVCu5+dBu7N3awvrmOZqeF3qAvfhBD1jc3N/HyxWs8f8aw+kM06005jvLVSvfIRi+nt6Zx0L4jMGUp7Gp0pTMpafoIvNIxNk9sEkgwSLmNnS/GohPNMkHjuqEaBqTq725s4P7+AbZ3NlBdLqHvdXF8cown3z/F0fE5avUuckW6fFeUHZnjnpFjw9eC70mXJk2UkznpdtttOYSSsmv1IEHiGM1GQ38vei7D7eX+zfVuQfVqlAP4/POf4NGjR9I48rP89a9/h16jjimjPexm03o292ZOy80fgEwsUu15L5rsK6IGB/+OdHOjt8awdWMHWzsb2N5aRYlOydMBViddpFtnqP3wGN75W8y6ZyiVsgKEKbK1Wc9PPJd5a7I4sUP4XrQrkkoakU77Q0DohkZhnnHoJ3BVI9swife6zisnozNASFdoc8YNjS7DzFoah3Gaf42PnLMp76wwQzlsBIcpDbyvFVjP56JHCYeAUUzLJQyyKcVQHHb7eF3vSJIQjHnCsm5kQ2KOyO/+z387pyub1RHXxY9NLRxwo5Ymdj2K5gctkSVpmuHU0P2+OCFcpLhelRyOB73YJV+kU4WFjU3mrEjjwqLI1cxZwqmiCw52HVxiWh7MzGQi7YfdR4ugIDWHukECQRbIMT1E59REymlwCEZ4e7FTI2rFFTp27n9GMVX2mbOVDyMVbMPgTRkXNYHW4TzQA9rjR8jtNrFsNs1DkR8AzWwCFeYM3+YraAdzjDMlRJfWkd+5hfKN21g7uIPc8iqi6ayjzPLA9nUAHp818Ps//BG//e1vpEXbWl/DX/7lX+DBvY+wu7OlzjOLrWwhC6/fUyDw3/3ma/x/v/0atcszbG2u4W//8/+Bjw92sVrKoPb6GS5e/oDTH55g1qwhO/aRjUJOkHHS4KSHdCXqtUmqmxI6cBd2d0KVAAGk4+vbQWWZj1wILAyMImkR1Fwo0ojJzp1umGNRzSbeGKl4GolYWh1O9oeG0yn68xl6swma/T56kznGyQKmsRRm8RQqW7so0xqcttrTKc4bDU0I84WsRPGcEHLV2GHAjEBz7Ov2fQwGI8U8HL47wunZmTY+b0jLaDpkJZXtl8rRqS4mbZRpm6g/NR0lQRs3M4uicZNlaRgY7suN2xY4v5e/7PCxrxEQstPj+YG6/sw04o/hRIzgkxu+CrrBQDoXduv4/aSNMoiWdDYz/SCN9VqLQPDGTYY0VU1DRh6ajUu023UMB8z9GesgzCWZvxMTNZSdts2tNaysVLC0VJSdOZ3DmLvEA0K5Tq5Lx5w0Fk+0a6ejLUFhl6H2nAKO6ayaQrmUwah7gtmwhsS0jwiLiUkMF82GQOH+/bvY2N4SnWTq+5gMPCRdA8L2InNlzCcySLvrGRpIGXXx2vE4jEpwbTTbQbR/XE/Sws9B56823R8BwlAi8CP3ZduSFkCiM2K52rdEC2Fn1pw/w0e4xy2av3yw74UUlIVJX/j6DX8tmrK4okRTQqOMXnUaFhtqC2BQP8Ltpwaw7ID91/wykyTS2mxCaFPBEPwtTghd55Z7Jc0YCKymMwMAriFI8MPPlPo5TRyjpsnhJk9XXx5mkgLQOVAmU2npTwQI2aVX5AmbAgRw1mAS9ZNdXO7GVjFLCjGmvmQ24dxWDANa5jN8m+CC2i2eLaNZ17rMpJjFU6If8s8EdqQlmQyT+VjMC2WI/dSmeKMI+oMAvWEg8xfm0g0ZaCw6pJve0kCHk8kJGRNzlHPM62OIdgTjYIhxMNAUXaCTAEaAcKRzRCy4WVT709AjgLJGLE1OaHLACaEbebus00DOmnwuyiDWNoqoLDF3itRLC8TudQkIB4oQyOeSqJTpNMi9iBMHDzFm/aVZrqY0zWy3xmg1J2g1SZldx+bmXdzYvYu1lV025TGjeykZHczUnUwkX3j94jlefP8damen6LaaAoQ0IFGIOhtdUVJ0TTdWKpOqyUBxTmTGiM5HyKRmKBfjWF8vYTq1BtbIY/M2jly+gsk0if5whnZ3gHa3h2arK4C8tLIiQMiiuJjLyRkz8Pv62Twni7k0cpn0FSDsewHeHr3HRa2BbL6kuB0+SHmjBq4pcOO5qB3Su9iMYvh3Uvr8R598gl/+6ldI53NaDSfnJ+h5/DyjGHc7mHQZhk2p+gjwuqi/+wFnr77F3c0S9lbyqGbiSLG480aYehO5ZYa0T9VjYdS8AyZX9G/XYDHK6BRRGWyxwRFGQLk1Kh2Ta9i7eBTpkEJAGE8AxSVU9h4gunoLo+INXIzi6M6SyJarWo90faT+MvA4IQ50L/YHUfT7ntgitUZdE0GuW14brltOgfg5qG0+MZfseNSoywKrbu+5prrZ6wy/bkYrBLx06u5rb1hZWcWt27ewd/OmatNGs4kffngmmiLP6UwiLVqvtkMuWGp4XUSZBXfbdNJKSzfCEBjlpNC0zVdSqavG7fVwg58p60g+h17fZKJmLM9DRjt8fO8j3HtwT1nQ3UEPrU4bxRIN1fbQbnVxenqOb77+Fu+PTtDvDSzeIGlnvjZAnUPmZk8JCV8T9zVOHUnfJCDkZM7CuJymLMwBDO8PBqvT1Ceb1WsjKOdZvVZdxsH2Lm7u72Jja0VOpbVmDc9evsLTpxZDsbq+hY3NLWxtbwkQUledzKRVqxHsEfx5g6EiqOqXl2jWGpoQCtQ4OdGg39d0kM+pz4+Zoyk2rmKYkFnB3MlRgM8+/xyff/YZbt2+KQ3wr//+9zh9e4g25S+8GvGEDBa5ZwnUpumabqZ5zFLmvk4gxfNoTK15LIZskgwUNt/GqK6vYGtnS7rTUmqOzHSAncQYBa+J1qsfMHj3HN77lyjm0yjl08ikCPQo5+EJYbpJTgdJy2fONcEgjXtSBHFkf4SALKSFhv5z7qy+wkFOX8hPWE1Cxxzj5yrqtExlSPK05qmBQSs+qAMcE5c4Uzae22GjJIxHUdPCOY+b+zglLtbM5r3sT8bw2MAsFBRDMchncDTw8KrVwUXPE7turqYo5RNRRH773/9izgJcWi+3WNS1EdfVJhcyV+CkyYl/zYqX/FfSbUIq6dWY0FHUbBJyZfNuy9CBq+sJ4aKWcLE4WezKcApAB08DhLaowwVOVQEPSR5MFLUznFeAMODinkkLpUXMB7UnBIQEJJq0moOhfXjXIcMBNSQCM2EgclgdmoupmaSEDzPN4c1DtN1hceBPgUQOSOYQSeZECeCizqX8IxyYAAAgAElEQVQTiEx9DNo1RGcj6SXklzido0UOb76K5MoOijfuCBAu7x0gt7SMGLu76qaP0eu0cHZ+iRdvjvHV11/jqy+/xEcf3cEnD+7j5z//qYAeHa/MJGeuzhIF9SdHR/j1PzzGb/7HE1ycHisk989+8gke3bqBu9urGJ7TQOYQrcNXmHcaCqZPU2QtfGE5PJqSqjtmn2pYw7LDpwkfu3rcKFWgWxPhyhVRfGnLr+NiEP9ZubIWMK2fQX48m98sHv2RdUxHPMgJQJK0m4HHCdlsgt50iu5kjNZwiN54Bj+Wk86SRiaFtXVkqytIFEoyoOkMB+LAc5MjR11TMtI/LWFaNGOOy/2AQewdXNSaOL+40CFHips3pDV5B7lcWqAoX2BX3CgZ1ARyc+L9yMKV00B2wGUO4IpCdpnCPDUeJgqlVZFp+h+jZpuAWqLuYIQiHe1WVy2YXYe85Wlyv7AJ4VQcfBbB3U5HXThme5HywjXC6bQNvs3Bjb9yGdq102Z4gFargU6nKXBoYIlmDgb6aZzDrWBluYJymdRYMxHIZdOoLJVEISG4Z/FHy+JGq4cxKaoJUlsryJeqiKZzmCCGru+DjdpcJgq/fYy510ApRUpwlJaNeHd2hka/i429HWzt7mBre5sfBiaeh5i4TnZYs1im7ictWxmjhnKKqVms8sxs573Wq163o8zcxYwDrgFgWDhdT9P+eXDkmiAL4Ck0ebkyVnJozD5H9W2dy+hCyP0/A74WQaLrNdlP+oAl4bTr18Zm7t+ENNUw89C9ekdFd/Y4IWH86ncdtmqQGQ3nX/NLIfXh9zgWgAChiwYJqaLhfmr9fkCmeDpTyBqw/ZIHDs8Y0jTFr5COj9QpaGrDvUCTJH7LnE5rSedWGhrMTO1c0oNTC9MD5eJpA6BXZi4j+IxJocZExl8xTFlEkAnAWBhvpPs/lprI8Y+RMXT6nEoLSIODCQbDoajMpHZy+sZ9mP+iP5yj05+i1emrmUQwOJoaU4TaNGqB5QCrtBzuAGxORlBMF5BLZ9VkIRgMvJ6ZP8Wj2rtJG+d5wj2JZxofbHiaJJZTSwLClAArT24681qWG7UgzEqbyMyMlPTNrTyWl3MqEolPWawxooHFJfV11B1mMtyTeB8Z44VfL5GtMEtgHMRwfNxF7ZI08zRWV27hzp3Psba6g2Kxqkkan1sTeU5tgwDPnn6HV8+f4+jNG3RbDdE1qWWmaQyDs8kQUZece14ioaKZE0Ltc9rlmZ83kaZxdaWgDMJ2u4lRwHeblFPoeBJHpzdGu9tHq9vTHsRp6fLahs550d64F85nAr8xUg/jzJ1NIZdNIi5d8lx77bv3Z6g12sjmi8jny3rQwGI48NBstdEf9NTkoYkWpyQWERVDsVzGrdt38Onnn2N9axM5Bm5fXmBAGmgsimG3jWG7heh0ghQ1ZfEIumdvcPnmCbLTDqqpKe5sLSPPgUN/iAjRvxp5C3uOW89X7SpHD7sa7jtzEa4fsXCcy+x1VoCTdmhjcRPHEGgyj5d6U7pKb91BbP0O5su30Zjn0InmEM9VEEznaHdaaLGB2Khp2trvj9DpQiY3Ft9BnaxFLoRDBOripGkT+OR5yzOSDR7LNrRqMHxtC824hSlCeE+xIcB7mZOuza0tbO/syNWS33V+fo6jd+9wfPhOjSICJX5GchUVdY4mamy2mB48NHDh9M32X8OgajDR2GrBeMsCxcMwPnvFGiy4OA02dZmXx1/lSgm379zBg4f3JX1gxXp2caZrwMYtKduBP8bXX3+D16/e4OLsUkyXTILmKFY/cfLPmpp0ZoupsiYo7yWyHwiOlTk7Yy1mzcYwqk30UQFvX8/JGBACQsZ58HVXSxVsr23j7t197O1vI1/KaE+7rDfw7NkrvH59jI2tHSyvrqJAd15meI6Gkilxf2GN0et20e/2MGBOoGjnQ11zuRvz+pLGT80tdcLc9NyhpglhjGaC3MtGYkDt7x/g4PYt7O/f1NSZURjUG18cHcmgjwcEY2B4z/La8P3w/g7YLHbGjWaWF5N2mwySDCUDvocx8w5XlrC+tYabt24obiMz97GdmmFpPsCsforh4XN0n32DXDKKPPM7E0AqzoEEpU5GVR5rysamHJsTljXLphKNmsLoDUEkBwKvesqhiYQbnChZIfQ0ESC0hkUICEOpi9o/jqjJNTIigFaklKNZu0Y0KaWs/8ygMDTWtMm2zJCobojGkUok4Y0CDAIfY7rP0t21UkJtPsdJEOB9t4+z/hAd1to0tYpmEPn7//5v5nSnUVKUG5XbaJMh4aYrVGEvQGhdG9oGmxOS2bpfmSK4rkpY3ISxxot9aJs0fUgN/aAoccY2Gp+6To6pzAwQcrQuoTBBStRGyrO5iYa5QVEDQkBIlyPGkokeSp5uIq4OM8EgNxdtR87ZR3RRB375fkcqBtxEi+9fh519AFY8O3dDjXytKPHGc7QGMzT6PvpjILe8hVRxBfFcWWHCLHZyqSjGgzZOD58jNvVRSEURUaExRZdB7eU1ZDf2Udi5heLOASpbN5AnBYYCXoKYkYfa+RnevH2Lr5/8gGfPnuPt4Rv8zV//NX75y1/g44/vIJ9LyzxEWkmFl0YxHPRxcX6G33/1Ar//8hmO37zEqNvEai6JTw928bOP9xEdtIBOHd7lKSLDDpKTAEkaldAdVc55LvDVhV8qM0pxQaSBTWXuoEgQAUKXPUmKlxwBQ20D7zGzX1eDy+W8SefgKFbKn6MwfRjI8nem7g8F1gn4NESYzpQ12JtO0J1M0PN99Dk1QxpLG9vYurGHVLmCGAs7Fn40IJkZJZJhuXKSCrhRerKWp07JTIh4KERwypyeo2N0el0VptzXhl5f4MkAYR6lYlHvnV0+Hgq2KF3WJrtWokbFlevDzY9GC6yB5aKVzogupq4uBdl0VXP5lpoA0hUwGGN5dUUHn1wDQ1tsRxUiPTMEhFwTtPRmg0LOpM7tixNCFi7M0eG1lRA7nVZXkwYZnU5LNCyZzEjvZtlCfF2tVktfF000y5BhbsZAOp2Q9TqpyNwqaFZErU2742lSUaksoVJZQaW6iqX1LcTTWbQGfWmA4pEAw9YRIkETq8UEcpz2II4379/jrNlAvlrG5s62DlVS/WY8yHiYMzyatCr33qJk085Ii2EBZI1gvtYpKaHUqylKgpMsO+ktLDYEhHYdFidz4Z//52DwQ0AY7oFhPEXYuLoGdwSBzCIM81c/jJIwKuv1pFKNFjWfzPn4x00xNV3so7n6ZdtnSBG6zjUK/0E4EdD3OMOZxe/m88Vl0vSvmxBeX6uQLh5mJtmcMJwYLsZJcBOPiwoYHg7GwjCB/UTrwyaEDOQmDZLUQ6NWq6jj+qLGivu+mlFm9MA1R3ChBkicxWkgilQmlhEgNJqmj2DiYTibgkSkUSyhvYwxPz6jHPpDDDoEY2PkSimUlpZEOewORtICziJ05Buh06MpzEC0cTI72ICIzKfo9CZotMdotLoChCOaKsf4epLSp4XUeQK9uFwZLT8sQyfebBblUkGA0Pd6mjpSo1tSFENKewiF/tQVMauN0JrNJjXnlInL5lFURQup2gRmZAqwO841wGlcJpXC1lYay1Wjt3MthEHELJQ5ASBQpSU6jWj4vvjf2WQCFWqvx3EMh8DzZ5c4PwsQj61g78ZDfPLolwKDdEnsKFycLnUj6c163Q4ef/M1Xr94idrFOcY+82+n2jPogkrmAQtFToD5efNcLNCkgvEA3DfF6JkgGRujkIthZSUPz+uj0ayLzh+LpLC0tI7xJIZmK9B0sNVhXmMX8VQGaxs7AoRWzJMlOhYgZduY0T50LiVTh5RRzgFIG31/dolGu4dcroR8oYxCoawGs++NNL3o0jl00FJTN5/LawpG6JrKZLCxtYWD27dx9959bG5vo9FuY8gmx3yOXq+tBu40CBRGv8HPu3WO9slLNA4fI+E38JM7N7DErmuvjxgdY5UW4qZlWgRXLPhrSc+VAYtrHskdz1gErta8jnS5qqfcniEm07Uzcm88QEA658oe4ht3ENv8GN1EFd1EBUE8j64/Rq3RwPnJES5OjjDottDrcmJrSisCJK5n/pLpiQN5cpbX1P5aX63mPc1zQji4QD0P9ye9tKsBohMU8uc653o6VBK0cFJIUMj7/c3rNzKY6bY7olRWSpWrSS4nUqLU0sxGgNA1ann+OgYH16cmkYq+sMvM2le6ZxdKb/s+HbujNuVWIDz1+2yGkmETx42be8r8u3HzhphZJ2cnAsm8HzfWNxVI//2TH/D82XOBQtaVNJVRxp4+c67xpAYIYS1uFEPn1eBYCoyNUm1NcEJ6aIz7ncmC2LwgMGAdEDaIeHOUciWsLW3go48PcOvODSyvVJDKJAVGX748xJu3x1hd30SuUNDnyHu31W6oGTUY+qjX6gKFBIPSuDl9Jfdkk1/ZGRbq3wRsFLcQUWQULypBOFki1LYtLVWxsrqGLcZTFUgLn+P86Ajv376VszuvSbFYFruO5zhBuPSqDhBOafagmoU0ZuqTk8gk4wKEBMW5ShHV9WXs7O+glEsgm5hiMzXDSnyCwnQA//A5ml//HmlMkInNkY1PkYlTVsNG5FyO1NxbuY9zL5iS7SdnXxtqqBkc3utOQxjSiY2mbEZx/EwNX7qJN4G+mCghU84o1WFjQq4EbvgyksTBsc/CSCoX90fQzfQERf8t+nTIoZfDBZpvMZPSl6THp5FUJoUIs63TKbTiMRz2ejjsdHDcaMCfRpFMFt2E0BldhDchb34GHxpNSyezWWj/s4DQFTiaglyrarQha9lc7WP6+ytAaDOm60In3LjCrzlzAiuEpphHrHsjbvGViQwBqcUYcEJBVyIenjxEWTDTdDCZ4IdogNAsiI22GIJBi9u4KqG0L02oXlIXPXz9TusSGtQYzduqUWek0vZnOOtPEMuVkSmvYWXvDgqr20gWl5DMZEUBTCfm6Dcv8OrJFxh2asBoIDtq0XsY6L26jeLObcSXNpFcWkdueQ35SlWie07OaJZwcvQWj588wf/7698KCLCr8B/+w/+Gn/3sT7GxzoyllCaDfL98n1ZQE9xP8PLVCZ5+/wZPvvw93j37Dr2zI3y0uYxf3DtAEWPkph6iXgdxUlmZs+M2zMGU+Sc2HRTwca6hpu2yRc5rrpG4ijvbILgBswPMjpWFcFqBepU3xkLERKdXn0ec7RPSbtm1oI5wRs1DTF33ATen6VRZjAOFLs/k/jSKJhTavLK9i939AyCdwTQWx4BZR+zMRCIyZSHtxPcGGPk0XPARYRAnM8e4KU/n6A99HJ+c4c27IzU92BTh5kjbZALIbI5ceoquGVprOjpmDDIvSfe+00rI/pkc/oDdMDphGVjhvsiCggeDOqn893QZS7CbagcWb0d23KvVZXVD6QgqHawLSJbetNvTv2HmFgEODyVNrumm6XIcZT3M5+drjDmnUUfp4nsnDYrUMvkUMictTloazRs8NBp1XR8CQBbcoZkMqdKkW7Gw49dUhPsBhgPSQrJYXVtDqVxFeWkFuwd3dO8OAhbqbQTDJrzOMeA3UMnMUcykUMgUcNlqod7tYBSB6F50ksul00jw/dI8h/fvjJEEPCwpHJ3KhIHFLF+z7vE586xYjRsg1Lq10DdH7WBBYTbciwDwx1R19YCvkJc1PH78axEQLoK7ENSJCsKJkMvdDEFX+H0//p4QEIZ5iFcNNsIr51Tm9Ot6KSEYDFkS0tuGCm6H78KX7ditCztwyGKm6cR1p/6fB8P/zFddQXK9X4bXS2M8V+Z9uJ/y9UVJI+PuwakyD1jXzRZgMmrKVWSQTRBp/MXuOU1iCDQYPyJLTXPXU2d0aplh1A4mWOTx39E23KjZs8hYD5pGBdIbR9CbRNBzWj+63o1oGBJ4SMRobJKRIUmhUsW79zXUWn3MoylRNkl7ZmeanWeuAa5JNpYIlvr9OXr9IbyA1uTKQKGgUZ1lpfe5Ncn9j9RUrlOuTebkVZfKCg+fMHBdbrlxgUR1w+NkEcxEDWdDifeNAozNt9oMQgjwpnMZenBKQ1YMGxXs2BNgsSBYXgKKhYimW1xDGuZK9kAAzqKezzHSGcQ1xGKX66+czgsQcgDy9Ok5Li8mKBZv4GD/Uzx6+HMkEmkVSGQTkFLv+wM0apc4Oz3Bd4+f4P3REQKP1zaKLPXWYuaw+GFhyKIwMGpbJq1cMr5eThApp2ASYzI2QTHPHLWi6IrNRh1Dj/tgEtUKTVzicl5ttrtotLsChKl0Dtu7N65YF6SJMmeY+z2zw0gfpYOp0i4ogaHByjyi2IhOb4hMtoicaKMl6S0JyEnP79EkhkHvlDRwEuIerInoTLq2vomf/OnPcPfePR5daiS22VAckmo5kFtyKhLBcj6LxKiPWe8Sr7/6DbzLt7i/u4zVdALZKd20I9YMc00jq3fcJE2Ay9g0IUAw9o1r5JNSPnWKZhtJXBlVuIXpXIkNEOoc55k6DRBwap5fQWx1H4mtjxCUdzHIrOJiOMd5x8NFo4XT90c4O36HQYeRQZy2VqXwthxUe508vwQEWau4EG5jDVnjiNln8Tgdva1m1JTF0c7DvVdTktDLiX9gk1J+EPa+Ff+Ry+Leg/vYPziQ2czJ8Xs8efwEr1+9UixSuUgzoZScignyWP+EYFDNKNJD1ZB1msuESToE7AgAnXun5BrO+I1/z6aHuSMbG4h/zykcmyu8ptWVquiWDz55gM3tTXgjTzRaNk1WlldRyBcFdl6/fINvv/kWPvWlosaz4c2JmjV7+N8CQAwiJ+V9OlaNFWrlTUPK5q01zuxcsOvEc537B6MgePn4PVzTxXwF1eIKdnbWsbW9ikq1KKMk3kPH789xfHShpj9lH2wW00eg3W0KDLGmHjAyZMR9gvmQluUdysX4u8kQ2NTUhy9gbvfqDFEZb7HpzprK6PRshFMSU1leERNqdXUdg3Yb9dMzvHrzVjEU2SzjLNJyYdV552i6rAkYn0VQqCFEJGOAkKZ3I1+upslcFoVqCStba1hdKWK5ksFSbIRqfIzlJDA7fo3u139A1B8gMfGRiQTIEBSm5iALnwkwE+Eg3hdzEk4wH5t5GZtmodkQ7+PQR+DHgNDOcjsata7d2ac72bliCzQLENp9H15HGecJENq9FboGmEGF6YjnfITmNnoyY7xx0kwmGvdU1p48PzhpHNPLIp9DkM9imMtoSviu18Xzs1PpCefxAiK//W+cEDow56gcXHg8rLUxXeX62kZFcb7Z65uBii1uc2MKx50haGDQchj4HPai5SQW9oiueNzXldeigcN1x5sHAUX8bqeQo6g9CAbZXaEZALt9nIqEroA86EXLJMfZAUIVzMrKs66TVX0/qvxISw079rrQxjO3T9e46dJAhDcMp1WzBFrzLJY2b6C8sYtocRmzVAEjWgvn8sgXC1irFhGderg4fIFe4xx+t4mgW1d3OF1aRn59F6WdA8zSRcxTRSQocs/zkCpIEB8M+3j57Ad89fWX+Lvf/L3e0+7uDv7qr/4Sn33yCQoFakHYZWUn2mh1Y3Yr2UWIR/Hm1TGePXmBJ1/+I949e4L+2REOVor4/NYOStEJCvMxUqRnTEeIcQMyYg+8ObupRgGw6+K6QbI2nkivyZtOpSDBYpydQ47XXT6OHCC5KShO9UpHZE6DoXDbrnF0zGBj6OdOlQMZF+gjC7c/nqA7nqBDGhepQHx1tFvOFhAvLqO6sYW1rW3M2F1HBIPxWBEfpG/l8zltlNwwGJDKzX0SMHiU9VsS/ogh9E2cnF/oYU5X/N6RDl2CIwJKXnNaT6tDM52JnsKHFqbLpSO1kT9z6AcyqtA6ImCZTARMc7m81pW5kZIOkREdhg0L/gULu2KxJKoJLbFJhePPUMhpJIZBf6iDjp11Fomk64Rut+oaKt8moc/EG/oSgpv2xXJw5FIqS2jTNJLSwfum0yH1qiV7aII9gUHZIjO6ZCC6HGmlBISypZe9PafyfA85rK6uIF+ooFipYv/Ox1haXcc8FkWvy/zC9xj3TjH3akjM+ihlUlgqVeBTDzoaoTkcIJsvYO/mPsp5UuoYQG9xMASEbGjwEfGn6qRz0mD0b+5LjsotUyIHit0marRO6jVDN06XyeiO0R9Pya5BoHUBeahdt7Rs2ngt6L6e9IWifjOOciHkH9BMzYHTiiD7tagxDP8cFkv2b23DDw8WHfwLbqW8F0KVkQqqxZ1MG65rd9s32jt2tG/mbl4nDP6vQUJzEQ3zC92e6eInQlBqwDBkXLgTkYCQDUKuSzWQ2I2nO6itPWl9MNd6kV4vFkMxm8VyqSgTAdKSyYMhGOR5Ytpd/jsW9vy5PATJUJjAUxwPz4oxZi5mwo9EFelT6wWodQbSmzGHMzYbiaVRyNKZLiPKYDJTxLdPX+Pt+7oC4ufRNCIJsi5szXNIR/DEQp9mK0HAotPiE2ZiUkTN3t+ZJ5gezO4JrinStDi6osEVAWEsysJ9ovuYGWGlYs4yyBQET92h0fJCOrRY1JRHsmh12WrMteVa59nHX6ElPieExfwU2QyLTmvkiabpmCMGUkkhZ4SLPQddE2m8kotm4A+BTmeCV6+a6HXj2Np6gIODT3H37mcC6dxbCARH1EGOPBy9fYtXL17gxbPnqDktEGnqpUJeNCszceOewX3R135K1gZBYYbZgZpijkG7zQQBYTGBzc0lMTroatwfsPETR6W0aoCww3iDDuqMnmh3Rffd2z9wemsWYi53lUHXNJ/ijjsdIaLMVzNX4e90Qu72h0il88gwuijL8HAaklhTjRq6VuvSokfG1FFmBTq596WzOZQrVfz05z/Hw08/04SZ581FvSZAGPhDzBkxMp0jE40iixHSsyFef/1bdI+fYSMXxVomjtVMApkIkyJ5q7sILDWbjUMWNuNlfiInY2viKcuMVCjSnOmbFfLWdF9dx+vYjwmbumF9E4OPKXxq8+N5oLqFxOZtxNbvwi9t400zwFFzgLNmF2cnJzg/OUa/VZeDeiG9qugEUS+dA7uMP5y7rmnyLFNXRbPieNKI0wuA9ZSAojl7ah7qDKiuaf1mYsOvc6qtLMhYVNMl1hh3Prorzd6DB/fRabXw8sVLfPP11zg+PlYjJB1PIxVNqSAOsy9DsMrXRCAhjTJrlUTCuUhzGsMdhke16cgsx9H2fZmiSB5iun42I7k2udZ5blO3VygX8OjTRzi4c4BipaCGwunpqZrAzM/kz39/fII//uELtGo1gUI62yZS1MiZcSAHcIw3CemtfM+k1mvdiqlHQx9r5IT1Ms9k1Vi0fSrkUCmX9W8JLLWm03lkUwWUilkUy1mUKjnJiQhwGvUeLi4ok6njssbMyBoGbGYEAzG0SDW3CAkDP6wvFGvian5+Zmr+88FuKBmGHMyQ/TYeIU736DjfF/dJSoMsnovXPVcoYnVtXec+JSJet4cn33+P84tLMX0YacH6KDwETWdMrR8zImlcxOZfVqaDGZ4jcjYdYZ6II1XIorRWxfbOKvZ215CPeCjFRlhORxE/O0Lw/beYdZrAoIPUZIBMbIx8BoilI4ikuCtb5NB0NFdw+4wMhaQ1Ya6N61zd94HBnDN/cSCNkgeODHj9FBNCmKxB2wJrhnWw6N6ufmMzABOBQjvJXebnwuzKeWE6U0NzQjeJPhlAdJhnPWk1jBxOyX6MxzHKZhAUsqhFgBN/iOcXp6h7EwznKUT+/r/++ZzjTKsfLEfO2AfXfzaXtmudl1HQaJOd/EBcSQTPjSfsFPDNhU5A4YKXgc1C631RK/g/L0ucvkHg1ET1BAokukr/pcB3bkBWdOla87kFYyg+NUCosGAX0nxFFw07LA6x8jeGKGtpOV0Eu9GydeXEjDRZdhdjcQx5WHBMT+ejwgri67ewdXAX2eoqvjs8wcv35zi8aCBXKskZ60//5FPc3ttEIQEE/TZ6zUsE3Yb0LsXqGvJrW8hu7GA0pQYlihk7R6QQJBLib9cvLvHVl1/gm2+/wuPvn+DGjV38/Bc/w89++lPcuXVbRbKmu+pk2SZrNu+W8/Xtl4/x1T9+iePXzzDq1LGai+PmcgEHq0UkR30kRx6SnMZw4/M9THwKm2eIpPPmvMfP1oFBaQM4UqeJDydF4t+bg5w0k8moMmBUEKlDxMPXQJaK7Dk3EatTpeUUJXeGmRcB5V76nCUATRpNdDxFZzxByx+h6fnosRsGIFsqobSyjuXdm8iVlpDK5jFPJDBnh50RFZ6Pbn9gRUcmLX2MbgHSPboMS/URS6bQGwzx5vBINuY9aoZYuBJQ+h5KpTw2tzYEgrgPUlPEcT03cGbyEJjRDECub+r4GW2U1CHaQuvAIWgeDC23L2+AkPfs0PcEEGmlTeDGhc/pKD9z6QB8WkKTBsHNn2vLJgf8nPn3LPJ46IXaVhPzEyyRcjbWzxItNRLVNI9fI4XGCkxmMtmUhd/DTfj09EzUM67xsGtPd0BSSJhdRrc+WrmTSkpAxuf3AuoHaRxTRoamDMUKdvYOsLK5hWKljE77EhdnbwH/EpP+ObzmKbKJKFYqVaSpV0glcdFsMWAOKytrWCqVUWb4MQse3TNj0Xb7w65iBFIR2+w4dSADwMAID3DTQhsFIzzInS3DlaFM2I1S6bGw5Ri/YfFXaOseflUQyGnnrnU+Vrh8CO6ufD5+5FD6IV100XDGfrSbsoUGAQKk1vmzXtQ1Bct0BWyt/dOGVjgZvAK7i5okvcuoQnf/tb+smWP3ztWVcoDQzrbr6b8O7vBSK8uL0/C4Oq5s3MlinZPAbEbFLb9WazbQ7fc081xbWsLB1pa60gxR56HKvYdZdaQ9kypGUEGHQBkKxThBYwMsogxO+YnGZ5TBYTCPouXPcHjWwvHZJU7Pz5FNzLBcSGB/ZxkbywXkSemMJjGaxfCb3z/Gd8+P0B9FEV6A1yMAACAASURBVM+UUCivqRFjDR8+B/cN5rCxWIojykLYmdAQDNDhWhpIBm1Lb8t7dCbbdWr3YskIsrmMDJpk3JCkdpAUnxQyaZrmUL/D4tNRgpyWyYKxSbU1fSIBoRrELofKutGmNw5187nMFMmEGWiF9iI2XTfHT359NGLQtulK81x31CcOgXbTx+XlAPXGFJFYBffu/xlu3nyI7e3bqNeaaDaaFoBO/WNkhuffP8V333yLd+/eaSrC5yjksigW8mpSco2yWAu1mLwGpKNTk0yNIaeYbDpNRkPEYxNUSmns7a2LEt7tckpHjWQUhfwSRuME2t2JtH+1Zku0UZ6zt+7evdJ40cWVGn1NHQmyqBPjucZJh5zBaf7FaJy2JoQM5ibTIUNjLEbqEKCyGekPnQlXE51uB0uVivbqwcBTDZQrlvDo08/0uP3xfSRTGVzWGuj1WvCYe8s4JGoSW11ko1OUk3M0Dr9H7/1LTJvvsZqJ4dZqFbkYFZLmPMtpbTghtFLEmkkqKB2FktdXmZw87yh5GNkUzWgEpi0OI3YM1VD+wtXvnD8jUYxjCQSRGIbzKGaUuKzuIrv3CLOVfTyvBzhsejhpDXFxWUP94gLdZg2TIf0FcloTPMfsdZAFREBjJjI8O3m+WQPCzhcaVwhgCCS6OsD1rPRarxINXd+d1DyQLcT2blRU6v5wgIHvYX1rA3c/Yhbkz/V9NDn5wx/+gFcvX+p8S0WTyCVyTuZjbp2attKLwdFPw/xkZSg7CYzKJpnZGCB0JDABQoKbMFuPTVJNDx0vTlbHyhGP4PZHt3Hn4zv4+P5d1Ts8U815c4b11XW0mi18+cVXeP/uHZqXNRSKJWRy1Oln1VwisygMIufvrCFYY9mEkFNEsgPMG0CTflLNS8wELmjavlRh1IWxhwS6ZE4XUwOcVHoaXOULKUVZsFbxhhO0W0M8fvI93h6+U44g5TwaLojnZ/uJWEpcxdzfCBA5SHINJjahlHfs6I+8IWlCMxj2kcmmdX9omCRPAJvO8n4h4FtaWsbW9g4qxZJ0ld885h5yJI8G7gmsj9QUE/vBqOBs7pARwnNEE8JIAml+HsoUnyIgiuXkvVrCwd093L9/CxkMkUOAQmyCTPMciXevMbo8x7hxgfiwrSlhIQfEMxFEmUur2sMMyufBDHOf007zHvhwcOW4kTpn7XH995yjRyRj+BAQhsM2k1jZhNDRb9XQJ76ZYEIqv+sIM87imoPpnkdgnfemGSQq1mzGhiIlTCypQiaVaTGJV/xEHH4mhX42jUZkhsN2A6eDABf+HJHf/u2fW6yFsmpsAmbjTIYi2oLk4aO8ExeqqMKUICtpgJA35zWn2EADp4MCDwt9aI2W+YIXioXroiTsYIdfsZ3ClXX0htPFYHiigoMlJmUWFamiZkkvXZY0RHZBYzyoaCXMzYr0ALrR6UMLKYqL5jZuAChAaGzQcHMQUFHYaUzAaB5PYBpLoD+aoB+M0PN8xMpryO/ew817D5BdWsbf/eMX+ON3P+Dpm3coVCrY3d/Dv//Lv8Dnj+5jgzEPk0DhrhOvr65oMp1DIl9AolC20GFyT+IpHVr8wE9OTsU7/93vfoe3h69Fh/rpT3+Cf//Xf42tzS1Ul5a0YXCiwG62uohy0DQ9JcX+T774Fl/9jy/w7tVTTL0O9jcq2KnmsFVOIxb0kRh7SLLzTorjaIKYo4mawNl18RzVhJ8Sf74MfHiTjUdGf0ymlL/DIPJ0wowf2PlQV8RtCKHZhLjnjhbCn8VYhskQmI+iiPBw0SOJzmiM7mhsgDAYoT700CdgI01jfQMrWztYu7GPaDKl7iyztxhWypBn0ndoDBDaJ5MORYDD+2BIvWeP2h8aQ3RxePQeXhDos+50mUtmU7Ll5Sp2draM5CzzGxbFdp+RAprLZtUxV7eQ94qbsPfouMVsnGwGcx6SfdKSbBrIiS1pIL3BQEUYjRW46SoiJBhp7fCgD0f+7DTys+VUnhspi75rAbxRM3gp2XEnGKSpkE24CLzpDEktpG85aPoo7d/TIU0W59GIMpLYJSQ9hJQPrhlOC0iT5WSV02b+zk+TEw19qvMZvICTk6TeQ7G0hHJlBWvbN1BdW0e+VHKA8A1iowZmXg1e65RGx8izu05XwGIBDWZWgV3WPMqFIir5vLLQyNmfwwBhb9BBmhs/abqOtsoMRYJG6noNEBodLuTVqxHliAVhUbS4WS/uP6atuQaFljn1oZuLOvBu8w71iMqAFo3a7vUwY8+eJ5zwXbMQQqC26LQsujU/m4VXYADU+oPmYhwa4Tj3UhmMXIOzUHl09Uwum8h1XczFzr2/CMdzPwLA/xJAVMyH7n17YeFU8LqYu25fhrlK1peyD0BmS5rMMGePFEseJAnt3WyundO5rt3WmtleW8XDu7eFeLgvUDejjrQOKpv6cnqvLEreOdJtMt6CfKAogqmPYD6GH5kJDF52A7w6ruPkvIZ6/QIrpTj21vN49NEmbqyXkE+QghVBPwB+98VTPH5+jPPWCNFUCeXlbYFFvg9OKwLfE01yPGbXO6EGGLU/BLgydlBDzqaXpGtxysBrRMopAWwiHUVGrr1kdFDOYP+dThmzgk08PofRgexjShA8M29L7pCmqjfGjmsiyM/IVPuL93+G3fA4tYNkilhuriIuNPmwPZ1Ag/m5NL4gjQuTKPqXHmqXfVzUeogllrC0fBMPH/0SG5u3UCyuonZRR73WkGEL3bLn0zFePn2GZ0++Ey2OukLWCAROnP5F6LRKqw1xr0jvnigDV5RRvXfSSmkKMZTJTgQjVMpp7N/c1Nqm4ye1yqNRBLlsRRPCdneGWqOFugDdAMWlJdy997H2P96nCeqqY0q1EXVU7JDhWJRidv7VdIzGcMk8X2pJteemkc7kkMuS2p9TAc5martdQ6tZ16SSGnJOCGl+QVDBf79z4yYO7nyEz//kT1FdpcZxhm63jl63qQzdiTdBu9ZEaj5BMRnBuPlelNHm26eoxKa4tVZFibpPSUPo/Gz3UNiECBtGPF/CZrby9NTsNi8HAkKDhBylm+3hNSC06YHkSyzxnQmaP4/CJyuFt1G+jHh1HcVbnyG+eRfHQQLvujMcNYY4v2zi8rKGxvkpht0eYjOaUlksi3Rs8gpw9yfPMFE1w8gvq8cUIkQJSChHUhPP7Z06vxzjwqlxpD8jIKLVIz+bZFKGPQSEmVxG9MxPP/tUTVlekyffPsabN6/R7/UQnUaQiWbcBmpvXAZ2rsY1pCeht96HPZxhlbvGNsRwGu3wujqGiMsEd5p0k54I7MzGWN1Yw439G3j06QMUigXVYHTmpJkTg90DOtu+OcTbly9x/O5Qz82GKinPBCA0sjLgT+mPcy13zBdeY1Fdeb1pnEQ38kwG1SoN4GiKxFittL5OPa8mi7EYAm+MbofMoqHYE2xyl8pFlMoV0bB9b4rHj5/iNWMxGg1dGk7wqdfnvcK1qaa+hgwO7DuWi+Jy3ABFUhiX+U3HTzbUeVazDlTNGNZPznOB64isqaXqCrY2N1GtVPD8xUscvnuH2mVNdQ4nnALo0lwSoNKJ3pqCinYDG95xpHkvkg5P4EMGWDyCRJGZhDdw7+EdVDJAIT5BcjJAod9CpVXD8OQI3tl7xLo1pOdDFLJzxEJAGOUeG0F0EkHEn9OMYtFl0klKnE4wbAxcgcJr8iHXG70xeO3EvHS6/hkzeLWPm7kif4RqYmfSQ/Eaz9wrmUnoaO4yiAU8XfyMMkp5z5CNM2X9xzuXjXrLXafLM18whxS07PESMQSFHHrJGM6DAd4PR3g3mCDyu//yq7kWggxCSKsynR5pbxzh8AXzwObYmoedxuOu88COTRikyIJeGh5NkdzoMwSEqhPc5E4I9sdFVggGr3+/7sBrnCPKpE0tCVTjmv3RlpV0GRoT6LUx3NvZ4XNUHuPhN6Og2DnwLFgOhwXxYtfdkDidhigotu04DKSm1oBgdBZLYhpPYRJLSdPGyVXPCxCvrKG08xE++vQzFJZX8H//P3+H3/zxSzx+/gKl5Sr2b9/G//4f/wY/++nn2N5c0/QDzCea0gWLmYSuEyDL4bEErYlkWhPQ/sDH8+ev8M3j7/DrX/+9+N0PHt3C3/zNX+E//cf/5G4Y21jDMbJRjSwXyiaEI7z49im+/+IbvHz+BFO/gzt7a9ioZFDNxxAbDREbky46QYzTr8kchWxe1siDdh0jzzOLdwcSRQsQXTAwjvJ4hCSNAbJZ8ddpUpdJsBtlNc14NjYrdlopO9FskkJv3m8s+tj1Z5jpMILZOKapHSekk1gcDc9HwwvQm87QHo1Q93wM+T2JBHZu7mNjdw8r2zcQTKfKQ0qQMpLPK9+KYJWieAmtk0l1rKVVYbxIMIPnjdFqd/Rvzi4uBfpTmaxNyjwf6+vr2OBjY00OWvycaGbBTZBvjO54zLUyATeNGYilOb0Yodnq6N7MFfMSFU8GViTFkwmZTDCAvqtA5IJcRdV543UYsfNn1AHqrgjimIfFZcMMLNJP2L3mZ6rgWhXaBvDYIRQ9LRiqQZBIpFw3kbb1LAotT9JoaDN1D9koIS213aH7aA+9No0iPMwmc2TTGZTyeXXm2MghKJxOCCxJu+XEkSZObAbYxr68so6VtU0sb2yjVF1BOptFp3OJ+vkhYpMWIn4D4/4lIhMazURR3dhAfmlJtNFAI44Y8ukMitkcinSF1eRmimEwwGDYRSbKTqDpxkiZ4mbHSQAfoZ7OHU9XoND2aLeg1btiUbXQeLoqvCxo3oowm4DLGTNEkk4TZtqMMGA5/NEL7oCum7SoFwyfbTF2QuWeMwySNfsodLkLjW8MBIZANQSQIT3Vin97fr2fBQMZ7WXucArfv3AZf55JjP4JU/5fAoRG210AhG5PvwJ/V3pGA4bW8ef/WyA2C25SREWnJp1Ze/dEOtO+7+Ps4kIZZhTC39jexE8/eSC9FvcHrb1g5HR8phM1HTePPYJCK4XT0aw62t54iN7IR5fB450AJ40hXh2REtXEoN/C3noG9/Yr+OmjbRxsFZCPkEkxQ8eb46unh3j84gyvjtuYxYoor+wiwqJ+CvTYKPI85RCKyTHntNo0f7ykCrqejIwl44y9LG7Hmozc9pNZTg6ZLcbvM70pc0R5P4eTCGqWQ5oQiyHGE2UTFmCt0Hsxtq4z3ORGaCpv/R7ee2IR0H48oOEMDXHMFI0PFuZcFaQXcR8j9V1uiIMpzt62cXHRQb3ZwxYbnbce4f6Dn6NcWQeQRqPeRKPWRKfZ1LSU7IHDl69w+OKV01WZaUcYN2QRTaSok4ZHLR7t8emGSKMWUtqMMkpH52G/g/mMzIwUDva3dX24H7XbPoIRaa0VBOM42r05anUDhGSCVJaXce/hAxXpfK+SjCQiyCRpm+/LIXPuKX/atO6uSXFeb2hKyGYiWR/cX2ksUyiUBGQI4vv9lgHCZuPKuItSCf6MeDyFXLGM1c0t/OKX/wb7t+4qSqPXq6PdukBknkQwHKN12UJswmDxOVKTjkDh8fdfSLu/Xy1hKZtBgY6Mkw4w891kIJwKcHmHjAGjkod1TSg1MOaILNowFyA0rwNrFFmOoaaE8gIw183hiDlrtoIi2RxipSVU7nyG7N5DtFIrOPXjeF33cHbJ+6GBk+N36HAyzMwy/k/SIXPOlhO2TP5cRmLolOlYCcrcozOu+7qo5ZbMdLV3GwCzr4nmTPq15CrGMhJ90lGv88U8Dm4fYGNjA0tLSzh88wbvj49Qu7xUXFViyvdoLsTmbjDD1Ll2WoyaOzE0VTdtKJvp5ivBTZUTeu539jrZnAwHCpJcuDw8sTWQlHTGHxtYXVlfwcNP7mNndwerq6s4OzvTZLBcrsgQcdgfSv7z4ulTtDs9NaXZgKCGkGZRclqmJIWGhJmMpqOaxBIIJpNqKvPs5vSdk8Hl6pJ+57Sdr5vTzHfvDlGrXaqeoBykXqdruifnIkZJMR9xb+8mMsr1TODF8zc4fHuk18prRcYZqc6E8nJWJSDkXkwswDrRGQrJqIdSFNYucjR3wfEyDrP/Nt1yaObo5BBusJROZZDL5+U8urOzo3iOo+NjvHnzVvcK9zB+JrwnQufg2Yh7GWnHwGie0q6X5vMqJo2NvUDNQGSS2DnYxt2PD7C1kkclE8Vs2MbSeICdiY/u4Sv0j94i0jxHatpHPjtFLA1E0sDURYfFpzHEAiDqE8yR8mkMLWMLhQ3b0K3cGg2LTWcZ77jmq8mq7EFAaIOSUJpi7DJRchXjQRDsAKGa+/ZcFkJvjsFqEE4tc1ATQtXucTMQU0Yz6ccxZNmYFPvMhzebKsN7UirAy6bQwQRHwQSv+hNE/uFv/1xtJDmLskh0Grk4c4GYFaXsJbcIOSXUB8ODPQHmpqm44lSEpyX/bgEQcsoReoiITsrOAQvSBcroVVm2qHH5JxQnXkWjbSoMmLQ5RGUY4o3GGrErk4pGA0TDfG2pFBI08ggpfGrjX1MvrrnqtqlpiiWoLtPwKx2etip20KZzjFjsI45JPIVxPI1RJAEfUQuuTOYxzy7jT375K9y4cwePn7/Es8NDvD09Ncro9ib+5PPPsLe3q3Bv6evo/KMPkpu1ZV1x02GhL3BB/R6dzjp9HJ9c4PDdCZ7+8ALTaYAHn9zEp58+wieffAqf8QfTGXLZnDYb7mEKpmQMB8HTYIj+YIBho4t+rYXz00N1IddXcihlI8iRUsRJpdfHjNk1PQ9Bb4BcMitjGb95hvGQXcswI+U6zoA/X4CQ4b05hiDbtIs5Uqlo/6ojJOMZZYfRktjADh22eI+QekAwyMnYzI9jPkkikkggmEcwmExx3u2hNhxigCj6cwgYTpNJJPJ53L3/AGtbO4hmstIgdXo9TQcz+TyWlld0vHR7PXfI0FSA/Grb2ClyZ7H67ugYl/W6HAXZqSOwffHilYDOZ59+pngHdtA7bbrNDZDMUHVMV9ux9DoU8EqTwC5+khoJbprUJNbhBb6uB9fFZDg0TUUkgkw+o6JuGHgChKSdsqPHBct1wskcnQg5pTfnUYIF3tss8CwLjhlQLH7ofBpmKRk4oE5w6MTlBWmq+KCVOl8jQSInxpzY0rWN3zMc9jFkjtpghH6Pf/YU/SFrbLqeaTIzUQefkR00aVHcg3MO415FytnS0ipW1rZw4+AOltc35ZDrDdvotUkVPULQPcVsWEciMkM2lUK+WkWG2YM8jGk6P6P9M4tfCuGpLyL45lSETZIACTqMKr+RoMBcvzgBYaEdAkIxEUJyhaOIh1ERIff/2rkzbEKF4Mvg5DXl9APCqPmfOPc8o3zatCx0wTOQ55QxCxRQA3bXPzcEgmHhrkk+g5wdLTTMFArB3/VEeAEsEvo4io5+Tojxrg4qq2v0XFeg2CCa6cavp5b/Ehjk34shogLJHYPa051O0OW5Xv+3+zvFzzCPzKIYVNxkMmD+W2cwQKPdQZ/GRGO6efZE3ea9uru9gc8+uafONM8WFlOtRlMFOQtgavCWqmXkChm5jNKwgGYC0/4UY49g00fH99Acejhp+nhf93B62ZdjHnPuDrYyuHczj/u3StipxpCZ9izvb5bE4fkAr9538OTVBbxJGtnShpzsFEsThkpzChVNYxI1kCYmDYtEZw5gBiq86NzvqOsj1ZGTpzRSKYgmSkoW1+B0ztm4IXSb9FuxzUkf91xP5hNA2plN8OyNJiwX2Jg7ZtZgDpO8J0j1smlwLMHIIlrHM4uU9xcbcnwuFg8jpwmKI8mAezIyZkCv5ePkTQvdLs1fonj0+S9w5+PPsba+j1gsB8+jthHwhz7evzvC4ZvXePPyBRpnl+g12y6P1SJ4bIpuFEbqJTkNJUhLJs2Nl27BnBByqsEoDm/Qw6DfxmjUQz6XwP7NLa0xAsJujw2oKPL5KoJRAs3OVBNC0vw5ca6uruL+o4faC6ltjEVpLDdHJskJSR/9bhuRURKRCacupnVncX16eYnLelONWE5fyFKghpv0fu5pBATj0RBdxi+0mpaFRpDOfZF7MZvUpNsWK/j085/io/sPsX9wB6NRF71uTdOXwJtajiIdp8cBol4TQfMEl6+fIOl1sJyIYLWQRzWXRj7mIU5/QWmoQ1a4TYulKebD0fVEC3RgjLEOomKyaOX0wXy1VMCqiGWN5mjFkvNEqVNKiGnFydY4GkEQjyO3dw+ZG/cwW72DRqSIN40Rah0PjWYPJ8dHlvvXHagYFVtFzTGbSpjp0XUTy8hjVuMwcy+dSIluKMt8F1ejs8X5NAiAuVGmxWiQlpqQWQ9rB7rdk10zpFFQPIql5SVsb2/r0azXcHlxgbPTU3jdoaY6AlAJF0Ivc8KZuYArB5UOlVZQ8/XzvcipVbluBD9sqpvenmvSpv1cZbwfrDnF90BwHY9lzDV57MtEJVfIYnNnC/fuf6y8PVKN2dSlDIFxADSYOXz9Cs+++w7PXrxEo9lGOp1FOltAJpNXU4yvjc111g+lSlnnOaek3FB475GdZN4YXL+mVea1oyEcNf8hIOTrp/FUrzvkK0c0RqCZxPbONh4++ATpdAmzWQLtVh9nZxd49eqV4jRo1paNJJByVFDtGtRfOkd4sQlDpoL7WngeEQtI0pFMSPbC6xhmF/Mz4Xr2fZp0ccqZQb5QwI29m9je3VWs1tn5OX549kzXmQ33cOpIQEizOfppGFtHITUgnTIxo1NoTLICnieMGhonIqhuVLG5u467+5vYWMpiPmxhZT7Czfgcndcv0H37CpHGKZLjHvLpCWJpdvrnJEoYVXkWR5zygYCDDUY0kOUQnvELgFD7/eKDdYE1YDlp5V+p3aHuoHU9xCZTzrqtBzXRwilhZAaOvsxkymp6naraUG2dmammaw46cXlsbIBwwu9VBu5MGdNsKlKyN+awkzKNfAZeOoFudIaTKfBmFEHkH/7LrwQIQ446aS+cStAlkS+cfRUW/D4pY44Opw+WOqUUAw1NF0bnt1BkKrtehUqTwmOWq6G+ME7AuBBZaOWUK1xcNaXCyXXPVZip0uFIlVM6viaGXEYVJ+Czyxxw87TQY+qbZG/NC0B+tdzZTKwWai3M2MG49nouN/83vQ71BhZibR0QUyEMmN/EvDtOClM5IFtANJPXtHA4maITAC0vip/96s/x8aNH6HgeWoOBbPdT1FFUytjZ3UV5qWzdcxf2LpCrp7XuqUwyKMYmDXY8Qa/PLCQ6VdHef4B6va0C+OatVexsb2J9Y1MghRsuDzEWA9zg+KB1Lw1IqHUgKIywq8dMmVYdkbmPaiWFbHKOVHSE0bCLcb+LUa+HASk4tSZypM/Qia19igkP6cBnZa4bnJ87AREXrzpD85kDNnkZuKSSY8Qinasutk2YGRLNCSwXrXULqWnQ+x3RNWqC2YiRDAkZM/QnU7SDMU7bXVwMhvDjCfjROAICL2r3lqv46P59LK2u6TPgBGzA/DpSb+hgVV3WYRW676lxwc1dVskx0XQZZvz28FB5PJw2i96GCC5qNRUDP/nJT1DMM6g4QL1Ws8y/jGklSBMNXaF4vbnRcQMXdQYR1Bo1Wf6ykxehRiNgF43mO3PkCjn5IgXjQHoiamk6nbYmcCp4MxkDhC5WhevTtEGk6lhxztfCzYPUD1HoJrYOqOuZTi0wl/x7xrHw2iusPkqKWlJuomw6cDLJD5ROpSOa7IznCmVWJ2ngad3KHEqDerot0mLel/1+OBkidY8FKe9BuoyurGzi1t17WN/aFjCfT3yMvDbqJ8/Qqx1iPmKIcERmE8k8HwUkC0VNZzkx4udEI69yMS9XU2okZI/PzWPM9UlhP6cMDhDGuFbnCoxVtzmMJmDHn0HFzqDD1rfLvgrjckInMAfWLHzdCpFwqOh2/6v9YlEzKHqoK+QVVuvWtoFERxf9gAi6ADZlRW35baatWASEbrrisrO4rtW4WtApcN/mXhsGPYfPd6WREVfWTTuda7M5lrkCzHXq5crKPfKq63m9QV9ZyrsOpPSnTjeoe1IeWwQuXDsEM3YAyhFUezgnZQ4QskjIZhFPp9Fgk6fZwjkbMWREzOfw+bvMHCLY2lzFvY/3dSCT7nR2eoHTkzOcnr5XM6W6XMbOjU2UK7x/zSGQmpLeeQeDzgBjcO/wUOsPcNbycSFHSoYaT5U5dWMjjVvbWRzs5rFRiSCHvj4LfxZDx4/o3798V8dglEAyvQR/FEO3P8XJaQ2+T5e8LJDKYp4wkwwWueMZ93BzJiTwkSHF3AxjeCaVyAQgTZRGpPw70ki1L9Lh0xXIjPpxNEB+UmQM9HtdrYlk1ILdee7KXILf7yaSundUYxhACG3gI9EM5iDQswkdqZvM57UsVvseBobzQVdGnheteh9nRx1MZswNLOFP/+wvcffeZ8hkqxiTTtpjBEUCY2+M59//gKdPvsN33z6WIcR8TKdS5u7aw1g21FOSvhRBJs2zmRQ0ix3ipDCTjqlJysKQk0bm5o7HfWQzcWxvr+qa0lio12eUSBSFwjK8URy19gjtdld0Ue7dyysruP/gvn6uJiEMkIqY2/iw10W71UR8nEacEwVO4tRJiuO81sClJtNjAQOauJGGyHPMprtWjwz6PbTbZrpFa3tOEpXFTFMW7jXJNG7d+Qj3Hj7Co89+gnh8iiDoodfx4HukPfMMYAD9EPDbGLXP0X3/EvPOJdJeD+vFHNaKWSxlqIELNUHWaOdD69uMOa0csjannUHScBl4JeiZ0g03apPC8H+aEKoWczpTgi2GUpMKPfZl8EXn7tTGTaS3byO5+xCD7CpOvRgagynq3QDv359oHdbOL525ICNQLA5lPgubamH0DwcN1vTm5I1T6Kyij5ymNTTqcwG7ArPWzVaNZDlzLHwTYkyRdZPKppFktrI3VCOFdej29hZuMqx+MhGQISBs11oYNnpX3hFca/z3XCcyfWOjSaw4i85iszPmFgAAIABJREFUnacpp/NI4PriayELRnTFiFEoubZlMBPQ1ZfxIlxLvPY8q03vTgddaglLpQI++fQR/u2/+wvVk2z0dztdNblWl1dwcXaK1y9f4ve//6PczbmnFIpLKJaqAr88qzk5K1fKqCxXxf7h2iLVnjUrGzh8jTrvxwZQg8CDPxgqaoyTPt6rvFnoRhzI3Iugw/TW6+sbuH//IQrFZSRTedGcG42mDHoa9Uv0ex3k4zRr4dljDagwZ5q/8zXSW8S2e2tISpss10Z+3klJZEjhZQNaGY4J6oWTooATFIpOmeAAJ4PNGzvY3N1Ro4LRV09/eAZvMBSOEPBl853TSEqUhn2Xz0w8kJTDLqVObCYzvmbEzwgzBJEpMqUMStUi7t3dw/bGEuKzAKuYYDc6R3B2jODkHSbnbxH3GshGPSRSU6q1yG5WEz6BJKKTKKJjrhNPjtamBrmeEOpcDs9mE+E5iZHDMjbeU4M/zDYxY0Gj/5uS0Pbv0FsgzhqHa9hljVpT27Vxr7JEObC6Np3ikooIENIUh5+P+UswSijNc4WmZyyjuDum4vCTMXgx4CISx1Ekichv//MvTHmgg9sEq7xbSFdlL5gFvOWpBfpv/j2FoLJfVUKAmc2EjlG8KJoAcYrIDqWswo0mSv1gYhYVCAgvwdXvrivK7w/d0EKnT11eLl69Jk4GI5rWcRMmSNXiIXXOjYw5BeIELq2Hq3NcD1b6i8UJZSgbskpST0QQq6kVC9OE6UOa3QG6fgBvDiTLFeRX11BeW9NkqtZq4fCih1enfdx/8Agf37unTKtMIY8YjUiYi5RMIFPIIU2wxIBIjm2DAJkUX6vp8bRxi1ZkotDhMEC/74n7LWEvs8Pm5OPT9RLGFc9mBdbJS85mSTmw8X0QTMRVZ04cgQv33MHAR683RNDrIh0HdtaWkc8wr3AK3yPtpwu/SzBYQ/P0HEV2bthhG9YxatfRadQRnTBuXHc2fH8sMb82gkQcK9USyoUMEjEeSgOMI11143jwKqhZBbC9P9JH6FY2HU0xDSa65nHSgBGHP4uiP5qiM5qhNZ7htDtEzQsw5maYSMpFtLK2jLXNDWxubSKTL6AXjKQnZfEhsXKKmYFFAWSj/RqNhdoW3ldZgnnaLE8gmikNEhhGzw2x3e7g5s190ReoH+ShS6MVamMI2iJpy+VUFqbjcXtDo3gREOY5KRVVkll/PTNxmROY8NCwmAfqZ0iFJKef5ym7e6Rt8u+oAwztrucz80Bmg4UdSxaQMnOJMWSaz8nOpbzprswGSDOIwFEqZnOZHLBw4cugIy8PwF6XG3Kg4jLURk3nBLKWTyd9qMsXY2eZWicaQ4x8Uq9I3+zpM+N6ISDkgxNg0qyoB7h58xa2tnZRXa4iTTA38/H+8AnqF28wn/aQzyawXC7LhTSeSmFpfV2mMu3+QLlqzE9cXqqimMsbXS6VQi6dETWZ14nTjnh8jlSSBdEU8SgLS07eY3pd3jCA7wVydiMNjPeGAIuzbbeqyorwEJRxC+chSz0kQTOnKcpnE7ALYyjc7EXg05pJvC6WqWng0LQwRtk0t9qQQmUMBZm68OE6/mImcGrD/CM3KQqBFmmEomQlzIacBxTdd8MoCrk2K+/J7kUxPeiIyb1Lh7M9l4DH2HK0WKwwZ4kTNTq1FahrZedVNCi7TpIG8M5LpbS+2XRjsc97gUDE9DhTl32ZVHOIz5mgIQndgcdcNRY8JHKWxmRxcqwxjsXEnHh/yXiHlpREZlA2175AjdbaahlbWxX0O2M06wO8P7rE0fEpDk+OUFrJY3NvFTcPtlEsZNHv9DALpnrO+uE5eu0eorkMOpMRLoY99EZj9P2RMrRI009F51gpZf5/ut6zSbL8OvN70ntXvqqrvRkDDLEAd7Vcxe5GaPURtJJCodDH1AvpjSQSoIgQgQEwwPhp312+Miu9T8XvOfdWN7jSkMUGB9VVmTfvPf9zzuO0v13X8dGODnfr2mlmNFsM1Rv1DEHDz0AfvV4VhDfkoJ/VxeVKP7y4NDK1zFSV4zmtssACKQ99ns97x7ig/+HtRvA7zzvXmGcV+hWNJEOOtVaJ+QaflSNibNDBoY6Gle3+xLcT92RQ4JJsUlOX+N2wYzjiafhYjkRAuYf8FRm26IS5OTmr5xG9lBjKsFnPbQrKbXJaLzZu9C8vetbrlatoB4/1y1/9Rz16/IVyhYZNQeazpZbThW6uevrDP3+p7//yvV4/f20zmMwGBCJnGm2lWvP7DOSb68Ewh1kLPQKUNKiqWZULoIdhnsSiivfL4FqpFrS91UwooEufg+g2G/UdjRYbndz0NZ0uNZ8sNR3P7Fr8yTM0jhWVSmjvofZijLawUQYU19KKRXFBBXTRksaLha77E10PJhqOyGEsOscOBKVcosdZecAuFOv+HcM+g2VXY1Db5DMpVsqac37nsurs7erJp5/q3/zdv1V7u6lCKaeb675G/amWs5UWxCmh61pNpcmNpuevtbh4o/XFW+3Xitqvl9VphFmW0bL13PpM6y6NnrFwoXYwmNDcYFYRmkAv7syupF7RDtonMcn85fxI0cbI9qUu2uMWPf5kGkHcyqm4s6/i3h0V7jzRevtYk/quLmZ5nQxWenVyqfdv3uv85UuNBhNNF/SABSpBQkOVl3lezrEowvSMYc5nSMFZjrfFKzXLSGM2kiY7XUylyyVy1TxUblamTvI1J/olYajs7e/p/r272upsWSsFi+Ddq7d68d3zJIM6NI6cHcPR0AtXetiUVZFs+uLcM/U+6inDVmrQx7NkTR29MaYlSHEWnNcs0mBl8TvCoI3FA5mlxFR9/vkn+g//4d9pd5eBjuEI6QcLpYLPV17rP/zDP+rlq/d2ua3Xt1RvbatUqSdxZSy3K0YcG826aeYYxdHHjIdDM3vQMyPp4eeNhwMj97gzQ7HnLDC5B/kNrDn6fHrpxdr9IpEPxw8f6OD4WJP5VDf9ns5PTnTy5q1O3r1VLUMPDQAUrqcGT5yXvNYAkzlqdrmcsCSib2BJyvPnIS5f8Hm+mAEQEHcUfRPUUgAAhj/qHNd5686udu8dqdVo+vtfvXit/jVmdhM1aoAMxZDU2L0Uk53wcchgwEjuMsvEpP7mMFjMZTTDJLGQUb6S0/2Hd3Tn+MB6y856rdZgoE5mrursRoMXX2l18ULF8ZlaxbWapRiAac4yhYqWm5wjiDbzsbRkEZDINHzefzAc82GZqCrShWiMh4lfSWJIY5TVWtroG6wJtS40HUjoKT7oag3YeSEU653AzmJhYgQ+8SCgv+NehAxgxidzEcuMUskgmZ1xk9inJZTVyFbRTaGs00JVmX/4z3+3YUC7tS/mzRmFw0wmtgATI4Qz0zWz5ENVabICOke354HQw8xHWRpG5zhsNsqygbF2cKPimhuSQpFyZ8OC1Wk2H1FFI+vur2MryJOjeZiugsJJpIAb3ORNk11GxmvwiKVKXiolA6F3ojbOCVG+P6IU3U3DUBPjPeBduLjwutHxMRT2hhMNZjONaHpaLdV2dtXc21W2XHaW2vO3l/rmp0vdu/9ADx8/0t1797V7cGChe75SMY0xj+EH/5mH2kYKMzVrfFA5NxUpFA+lj20Vg9x0gr031D00FuSt0KDwoc9MmWDbRWFkE2ietzdYgV7hzkXTT3PNYZAOmOS94GZ2uLOlZgPTkLzGkxvddC908vqlTl+91NnLl9pFE1avqrEZaz260eDqwlEAADUeCGcMhEMXUHR1e9tNtepl5TMYRgw1Wd9YLwTazFYi3cgxEDoQPmksOCRzZKfk8nY9m6yzupnO1Ztv1FtIJ8OJLqdzrcoVZSpVX8f9Owd2GgMdY+DsjdFchLW9CzObKAYhBk9uMO4dsgaHIw940GsXm6wmC7ZiVzo/x2Hzvbrdnr/nV7/6lR4/fhwbOW8ex87/G01GWuFo6Ea96OLGDTwaDq3RYBCEwsmGedDveascsRAcGNiZZ61/K7OpyDDgTRL9HygDG2r5Wvr+9OYUvWPBukeKCsXQaFmWjePUQw1DkE010twXtF7zcTiswX6oYGVfCvOlBbrSlfp9DpNZDBoUVT8fNAhxqNGMEDzPJpSNHA6IZMNh60wzNLjp3dJpuPdWSoZVTCSqdR0dHvsLoTj3RDm/1qvnX+ny/IUymbEalYK2W03XE54JDGgyhaJuxlznodHe7faW2sSuoNPMFWysYTt/N94M1jRrNMFBy3PgdAhGfKAs5qtkIMx7eXRLR0qqtmXXFOVk+04j4oY8T+A5A2FkonnMS+75FEFOqaFB8cQSPS3Q/DfhUHdLxTcdn883UMMPA2FiX83DQdEpJLtWI2/hwms3OwYBU7MCjWApFrnAEJ7Dde12Q+n7PN7TLd0UNYINj4KuDV1llUss4VfL0Bdk5aaCa8T3RO4Xni8RDAxyB4JkfJHP26YuCw+XmBLhcsY1KhDitAb130QDwN9YzYMug5V2vmBR+49v3+nt+bmu+n2bzTh2JZc3Kn6wu6d6s6xiOaPxYKne5USvXqArea/Xp+/U3Klq7+62Do937co5uB5oOV5qM91o2h/a+CVbL6u/mut81E8UhuQhLlXYrFXGfAmn3FJeDRqtGvRkNqcTTZcj1VslVWpxeGY3BWXXZY1GBV111/ru+bVOLmcazPNagzIVA0lOjXVSKjNDj52WS6FzLRQDMWTA53lOg6RtzW/tWuhGPPQl+lQ+Lxo6kAWzWlI6cZo/l1AxzWrhXRo2Cq2NB0Lrs8tEqCtf5NQI04uIK0jlHNCIcrZVn4/nOn13quvrvqbztbZ37+ruvU/15OkvTReFuQEtkZraPb/yYPDnL7/S659eWx83n1EDMVrhfZRsUMPdzvlEfYLeXauBEIBissAsGjEs5HAq5TpwRkElm/p5YpBut+t+L9y/BKJ7IKxta7BY6n2vp8V8rcV0rdkoGQifPla7jVMokRFDx/YgV6B2EzJfXuVVzBbkIW6zsXa5O5ypN5iq14fCVlS71XF9LuFgnJn7PKlUtqybI1uRAHTqvd1vE/regh6IBXS9pjsP7unnv/gb3bl3Rzv721pOVx4mRwy0IISgqIxei5GWvRNNT19q/PpHtXMrbZdy2mmXVSnxZDMQMgwiemQJllI+/dRLLPDWgcxZxuP7ghIRIerQA0EI0qyzmL8iYJtaQp3z4p8BZzIzgwSzvlyzo3xnV4XDB8odPlRm/4Gu1xWdTTN6cXKt16/e6f13P5hiOJgyqBW0zkCnpI5gsR8INDWQgZA+EnkPgAPIW/SzwTRKDrpAO1ODVE6jj/LdOGNNj6Y2ka+M+dB6bsQQ196trY6O79zRvbvHdoDl+r558Up//sNXvm8oPtRz3ieLXS9e0PwmzxSvK0hoia7UkQjx33PeRqwEng6YuSV5cqswzTGIgsnhkkUP+v6SszmJpcHRc39/R0+ePNTjRw88jDCw8izAVOI55PV9+eWf9Or1e9/btcaWOlv7KlZqKpTKZul5CLMWDCR2o0EPKvLAw+WE+BtkHLjJs6xF8sPSYYEAI/6H8wZJxgKZDQs6UNv5yrWm1qjr3uOHuvvwvjY52IATDbo9m928/PFH5RcLs+xKZaj5iYmQz4ScTZUsIUPTEVQZgyjUIJZhuPtznjpTmugV2DfJ6+H9h2somc5E30xU2qqpvtvWVnvL33d9ca3eVVcD3HnLFSOJnjlMkycOLJgtG8yUkmxGo2tmOGI8CaocKC5T8OHxgY78dUcdon9GfR3Wcmprov5Pf9D85Htlr185gq0dx557y2y55ggifGWy9FzLWULfjKEwzTxOcxkBk9wfOJL7g+40lYzYXCZxW3U/AIjGfZ0YBaVykjCFisVsKi1JmZwfS1D880BrOS/oM9ZE4hDdRl2F4QWAFP2b9dUGFsJzxQBUIa9xsaJuhRxCBsLE8cdGGUmgM+JbP8gEcBMrMEdVmXODT6Hn4LOGKMm4SPCtW/2DaaMJPRTdoDUr641KbLMoF381ECZ78WRQC8poHGi3xr5sbyiR2NyvpOlyY1MCo048rBRmgmezWLzGQFhGvE1xTMltdt6JofBWPXOLEMah7g+SITNx7WEY5HAbQ7+EwjlfcFIp32yq1GxqXSyoOxjq5ZtTffv9W3W2tnVweKhHT5/pzv0H2ju8o2q7rUqrpXKjqSybSbLjQPGWS7WbDTfbt1qQFTQINrqxSQu3bBrVonUe4a+DlmsSuSVwbxJHMTcBPAwONY5mAuex+JOvleagehcXWs9mNgvB+rzjvJwbnZ680R//+bf68auv9Pa7b3W8u6P7u1vaq2ZVXE017d/YqIfHkkMFNyzsupliGGJ2OnU16yXls2gFhxrPe0agKKQIpaGP8FmZlseWaLpw8ULzw1KCZn6JQYty6o1jIOwvMzodTXTNth4zlWZL9a2ODo4PtX+0r3wxss2u+0PTPsisoXlm+2lDCgwtGBTZRG0yzpuK7L+yY0umi7Vevnypt2/f6uzszPRSKhsD4aNHj/xAQ0fjIAnh9MLuhXaEIlA+x+CQ02gwcnGnaJn336yb+sRACEoI7aVYxGa+qGIJG24KRdiwB2kg0Ss4hD6lG1IsGJQLdjLlMI3/jod+aeOYtIH3tsyDYtbbt1G/HwiPB+Oqn10GQIZ4NvyDwUhjEMIilEyiKkrxGa05PNGirDUejrx1BIls4vpJbhHxFeOht6DQczAtKhnt5DCANseCKKNOe1sH+0d6+PCBdjtNNat5vX7xZ11dvFKhMFONEO5q1eY/lUZDra0dZTAbWbDN72swGKrVaKjdaGm70QJi89YzhPXQwtnKgeBMTYFjoOHfuY1Cz0kWD/EUxdhestwxHSnlXCVNy22uYKKPdZyOmyXuH5ALPo/g7EeKevD20wLN5xG6wjRXkF8BvhSbQyN2totPB8LQJdiRNNEXGCGk8OfDLdYshYSKGWhOhBXHwYt5CcNLaJ4p9m680oGBGp78k2p+w8k3KCzUVFMNMzEYcL9macbnM+d5cYBA7Ur3kNYD+ZBFq1Lx/RIHf0SmULdgh6QHlAdyBwgzrLMRJkYmnh2YHbNM1mZcz9+f6v3VpbrDoelbLFLq6AI7Ld07PnZN6456Ws2yGveXev7jO719d6LTi3OV20W1dmuqt6oe2sb9sWb9uRZDsjnR4ZS1LmU1WE51PSL+IGvKZruCaUdBVV4jFvLEwsB8SbR1zLLFSlaHR1va3mmolKcmIcYva76sqD/M6rtX13p9PtRFf6mJ39M6nukC9wvUJjbjOOPx3PH+E7RmjYYmrr+Ze2YtJDRABvvEajwWEbFT5pq55uDql7hFp8YSHO4x2CUIdZoR6QYj3SBzGUvKZogviqxGMj2d3UhTzGIOHs8qp+loqmFvrLMT9GE4ERZ17/6n+vTTX2ln76Eq1V2Nhku7cLLBf/Hjc/347Q/66ZsfdXlyqdlkrun4RtNJDPjUHfLVrPmy825kupVKGZUZlIsMhziQchZMTTHD5dWa9/HEFPBypah2h8gKzsCVhgOCsbOq1zoazBZ61+t6GFzM1pqN59pud/TZJ0/VbIZOczy6MVLD+cDPZNFXXqOlCWdYKi/1pjucBkp4PdZ6k1Oz0TY6yA5uQy5voaBGg9y9vKUxIM18QYWjsYMFQ7+05vwtFdXZ3dbxg/v65LOnevr0sWpVYomki7MrD4T0QZXcRoX1VBpdavTuuXo/fq3idChaz6PtuppVFhIMIktlNqCEfKEppJvB1TIZCI1ORWNMXYw6RE9EMDgDITThqE2pGTxnNzUlxw2fjwxQzmF6Hte2cl1qdFQ8uK/y8RNV7n+qQaGpy1VRP72/0vPnb/TiL9/p8mqg/hi5SMHU01KxIpbyeaifSHioDR5ro29zg21mevhJpOps91xpgEMiF3LflyxA+Ln85RnMkMSFBlbUeDbWcDw0o+Bw/0BPnz7R3eM71ta9e/VGv//tP1u3B13R0UvJMOfmOUFU+B0FzBGTpjpqP89u/DsGQns6LEG+ObPTeKBggdDIs+DRJv4OEQs8Zywirq8vjFDznH7xxef6+c8/dVQYzrpo/KCPc66/evVO796d6vSia4Rw/+BuxJsh10FDPJ9qOBlpMpu4nyB+jKUESDp0UUeUULE5Z+boMwNJKuJIjiyHkHPnSUN+CIQwYrMw0IOqeazjB3dVa4bBHIvBVy+e64dvv9aiP5DmC5WrFT/XnGcsmIvFitFBBgtHPyTIKmAL7x8nU/oWelbnSLL0ct8XQ6oNrTboDNGehiZzRWNZzqvT2VK5ULaHQf/6Rt1LnHpZqHGeR2+yWAKIRG2x98SKBSS1N9g98dkFuyLNUNzb39Hh0b4/g61aQVVNdNwoaCs31eD5nzR7+41WZ89V34zVzGKak7FXSqFa1zILDTWrDA7SiQHkhx6A+yKRXJh49GEg/P/zDjCql8afJIg0tTLyw+PeD+fR1MTtr4fC9HsCsQ5mXDoQrj0QRuRcRMVRc3FsDzf524HQ9PKQKCzKNY2rLWV+/d/9u01EA4R20HpCD2yBpAVldO6BkBsiXyzZJt9buyR0O9qY+OHxcMeM4nacPgfOOoceG2SKkYtE4n1F85C0xKn1n++tpEjcpmVZPxjG8pMVw+BaY9tHB8e2VMirTGA2dFEKIFS6zNpfHyfchMvPR3YK6Yv1L0yoXhRGw7Ac1AXTSNi3YB4zJF4AOg82mqBHiYAVCl7v+sY21EZI7mK7f6j69o6q7W3VOttqHx6q0u5oXSgad4BKYb1die1VDBvQa1L42JsHb/Ri8862BY4wDz1bVDsZgSJA58txTbmJI66AocBbImiN1hxsNB2ONRmOTNVkLC8Xy9Z5sHm6vDrX61c/6cvf/kYvv/6Lzl/8pHs72x4ID2oZVbNLbdC3ebThgF57IMRhlRO7UCqo06qqUYW2x6ADnaTvw5QvDpr0QEqdHKHQLEEJ2ejbICOneb4omOXd8Uy92VI3HKSTmXoUsEbTusGdo0PtHe1re3fbmyKot/0RW2WoIIi72ewFNZLtXRYXuFrdSC9i+NQdDvOKwXCs58+fGyHkmjIIoPn72c9+pjvkoC3YLvd1fX3tg4FGmG0DD28cHJVw/JyyYQ1UBtc8UEIGKagdg0E/4guybBAJWoX+l6JBDA8pdTG2PG4yLGxnEKBwZ4wCpqghFCgKqjV0br48oicHUeROLmZsIAvW5biJRwc7nhod5C1A48BEgabgQxFNUCe0w6uF4ydiIJwauUHnQ3PGFhL0k/cGdcakAu+SoN1hMLRSrdbQ3u6Bnj5+ov2djtqNkt6++ou6V29ULq3s/IfQuQ79moVJo6UcQ3oma3dWokLIA2VpcWdv3zTlBfe8dQo5N5OgIpg9eCDMBU2JZssb+AKIerg/8t6hLH9ACGMtlMZm3DqGuVGJfL/Qa3LtU6QttvIpdfTjcHreOx+PURcbgbDV/4AQmqae6gVvowE+GG55c59ZaZPnYI/i588/od8zjLHsiNwvjL5gAYTZFUhi2swYCUiKvnFKU87C5sE/L1QNoXXxoJsYffEzyPUcjXz/kj8Z2vAwg0AmwD0+MzMjYzMxnmleEzSuyIDFaXhm0yHovAxC6GKpyZphQLHWKlvQaCn1Jgt9+/y1KaPDydiUqE6n7eGAz7XTqnvQuhqNtZpnNOnP9fLH17q8vLZpQ2O7rtZu07IFauRmkdFystFysnaoMBlS0LoXm7nG85HYHdRKBe03G+qUq9bFmO6MKdlkYpfKl2/ea7meGZV8/OhAx3d21GlUhBMylKTRNKPrwUo/ve/pbXesqzHxEnwGoP0RmUAN5tBlKKzWoEY67yAcLqF3J3ElIDrWfzqpPT4RzlOaAWh1/BvuL86DCIyP+m2E13UHE4mgF9m0JRGVWYdoZDcQDf7JZYrRgKX2BQwI/C4+U64DQ84yo/71UN2Lnq6velquMmq19/XgwWd68uQXyhfayuWx9qfpL6tWqekvf/pKf/nTn/Xy++e6OrvWfIxjtq0KElv8gpfHsQAD9QTtDodR0LdateDsRSijmzX3DNTXrKYYAmE2wTK3HAihNVvzucYjaGZsu5vWjF9Sn0bz5AtN/JZ+9umnarWgjEqDYdfmMqDb/EwkE6V1TgVQsGLBEpTZeqP+eK7uYKrzC+h80FrbRidBeZdL3Jrzqte2vThj4QHNGm3TTbdnfwVb7VuTmNMmn7W5Wmuro0dPHurJM4aU+yoVKro4ZSCM2lDILFXAJGve1/jkla5/+lqr3qUK05HubtXUqZLLyNDO046uOqij1DDoov7cGAbX1OpgwJgxhBs01HOoxB4Kg0Zn0zxr/2OhZRMVlpnFxLF2FtEu3GeLTFHLQlW57UNVjp+o+eTnmjZ2dZOv6cfTKz1/dapX373V6dmNLm5GmhK/soH+W1ER0zJ6LgYV8nFtgpG190OqXU4XVin1Lf7/1CzrA9vh1tzLPVDEn9mhm89us7L+nnw/ngcGq+PjIx3u79vJkwUtCPbF2ZkzMbkPoS/yjDmfl1BzNLQZIl8q8bzdDi7BWDCaaTOtcFcOL4rUTCSo9RyIjtsqlCMsHgYPwPyaYWRot1uats9/9qm++Pnn+uSTZ9YSg2yWS8H86Q9Gdst9++5MyxXxGjUDHZxZ9INkL0LlZAimRxnjdMxZPgtTm1u/C0eBhW6d5WWBgZBFos2DiBYJll42oWt5KVQsautgVztHe+okJl0Y1Fyfnertq5d6//Kl+tfXsdzBmZUe3oAFi9ZcGBeClDN4msGSXp+IreI1eNEAkhjp3uGET13j88S51cwnTI3Ijc3Ys4FIKobC4Q116dKfFzpqaq2Xz2vyncPpe7aY+DpBg4W9wBIvXTH4d/rMxaEUJ/S6XeN3tivqNDN6uF3TfnmtxbtvtXz/vVanP6qy7KsGLIGGD3ZHpaplBqkaTQjPIrUqnpXEazcWGrcSkDBfTO/f0O12S7nfAAAgAElEQVR/WH/cGsAlun7fZIld+MeJCO4JWKckC0L3KQlamC5LUjQx0GyWaiwDuOZxTf15C3f6QrjW26QQ8MGWM0YI7ZBdLGtRrMVASCG7tbNOzMJZhjvdPh0IZzR+eW9T6s2mfwlUMkOYpnx+NBA6foIBkG1RIIVJCo3y0BWSzMPUVy3NVPqrN5xUDc9otzatDKpYiq8DsWM4i9WEaU+VUkEVPkDLAdfOOuMrGVFvHXp8WdOLfJsr5mM4NvvWfCUwIgMVzViuqMUmE1o1UBg46aBHXGCbqK2UXS00YdO2ydrohEEwX2uq3NpSdWtPB4+eqH1wqFytYdMU3H7sHFVAu4VmkUw/NlFpY5cY6IN4JyYsPPDQZKCDRqFaqlQp+saFHsKhAFeYYsFQ6MDQ5Iac3PSdIVTMo1EjGwrjoNhEnZ6f6MVP3+t3//c/6M13X+vmzSsdb7V1d7ulg+pGzYI8XIeiDTgam/yFxugTKSzQr2q4xdGs8GRQcCeJhW6aT5QWrKDg8QBTLNaLCK7mkJrm8hptpO5oqi5o5mypa/IeN1lVtra0dXSgo/v3tLO/o2anqfEYGudE40noP9AGjCdzO4ZijiLoQeWqOlu7HtTRPI7G5FkFjej6qms3LjQmqSlMu93W06dPbRdNjk+v27N9M+gh1zxXSuD9bN48fL78PhxMv3IGEEMhhwLC80G/70xD6M31Rs1bxMCpo5iHCUjkBlrPMUfnE065mRyUn2RQSLQW/EwaRQfHl0Angk7KvwPJZNBlk04Dw/0FXRSdA4WbQRkB9mwRsSSgBzEAxfYzpShgW22EEBRojhavbArIxy5mLuJeYky9TGExETSeuQflne1dPXn0RAe7W9pu1/T+zbca3LxTtYKTaEaFbMbGP82tbeVtNlJVvlTWVbeny6trLSZT1SsVPTy+qwqNsjUdQYFqNqteK81nuAmGBslbUnSki6UpJtUK35MsuCzIDjeGcLfjvacPebL1jcnsNvPPRjUeCBO9qMNl4979MBCGJtSoixv0RA+cmmClNHX//tAiGh308RjZcR4Ksiutoc7dmttEdI+/N524rcZD3x2W6aavJoeK76Gk8Yv8Ll5jGDRYX+0Bk4M4MrkyBRpJljGxwea1rFhG2Sk3okq4nzEa4Gwg7uSiP9HlYGIn4XqjqXqj7TOBTSfNDyyDXvdCm/XMjX67XXNN2MyGMaDkS+o7E3Cir797obdnF84vhfa9t7+lQoFt5VqF7Noo4vUEXeBG08FMb356baMEwpRbO201tppmWIB25LMVO0duFlnN8uRPLZVn0MhycE8tHWiVC7q7vaXtWkP1PKgZlLCM+oOhXr091+///MJZl4XCSs+eHOnh3V3tbzVUYivuaKGlrkYLvbke6Xw0V8+1i4GP55SlStBxjLrmcypXYZYExRqjB0Lp0/MNqh+Lxhj+Emo4nywMF/TARisSAyoWP6kWNNkkM5S4cQi//jDhsLFNQn+2QU00D3wv38JzSnPhZUM6EBYqHi6W042uzru6OL3WeDRVschC84ke3P9M9+99qsUSc5iKBzEWiaa5/e53+urLP+jdy3fqX92ERsjGMYkeBjQ7y7BcNvqLJo6BMJtdqlrJqdWgdoE6S8vFyLWSGoX2HRYDzyYDYbNV931MI0xEEANhPl91czZEG9ofa3gz0qg/9kD4888/VaddU6mc9UAIpc4D4WSm0XimwgpKY8amMqYwY1E/WepmONPJWdfDFQNhtUpIfU7zxcjPJE6MDDw4HnK9GQrRnVNvaUbzpfAJMEqIeUO5qDt3jy0f+dnnX6jT2lb38kYLEByeSSQf3JvrqaYXb9V99b0mZyfSoKfjekFbDMylgmmrRQa8FVmPICEghjEQpowOYoNdthKWCMO3M0PRP9NQJvRh5oCoX2nMQsEDoVMdFiRc87qkKdRY6Kj1bVXuPFLn2S+03j3SqL6l55ddvXjX1Zvn13p30tW785764wWxxV4W4N9QpK6ie3TkQGT94QxPj5QaxiTr0A9MrRBcfaC+31Lt+DFxX1O1WS6wxMZplGcEQ73I1t04jH1ne1vb21thejRb6f3bdzaDC3ftgu9HhgvuJ85ZFmUw3nh20PSik6YmE/cAlY6/F5KoxDDLh2Si50pqLoAK7p+c8VCJWQR50GEw5lxfLfT4ySM9e/ZUn336zLRWek3qcXh5UYfGevP2RBeXN45+4nwOiQfGggN1b7ru9XzuzPFeCOaAAVNkBa4REVgfwSKxsGbhG9EdpPliPWkjgSCVJRKwWruhxnZLHeiaWy11Wg0tp1BHr/WnL3+vd69fhQ8Bi0nHf8SCkr6CnoZni94r2CPp0hHpQc4oYeSUJxFEaRRJEtsRe+4E3ULjbOlH2UMh1NHZeOpoG5YvfGb0RLxfwCc+z2yeLPKJlwNQU7PCuR4TLc67vMoFQuvDdRkne/rhvd1d7R80tHenosd7Td2pZ5U5f67N2U9an/6g0rSr8mqAdWUs4wF+Ei0sTCVLcZKB0JreZPyMPVws7tKhxeyIhBHkc/5j/5LULzMBxSzRSKQD1pB7ZIuYtlsaaToX/QvX8hQhpA9FZsSj5tfh5Af6mDAa4+d4IISRkegXqVcxBxRiILSriR2dEua34cqwRAVtQUOIfT6HP83C7UCIdX2ixbPRQIL6eSPNi0gGQT6ODwMh1FHLTG6/32GNt658CZkzpY+mduoMqEmoMW6f4zkDIe6GkW8SttVFVdEk2elupQJ6CcTYCQ02MVz/FwjhB3LULV3LbReNW86bfSOFbIBEvskyhsA8nOKNFtCpSgXKs0prBpHIEKw0O8qWcSEtK1Nrqdja1v1Pf6a9B4/U2NlzsD06yDSCAeoBELHtw2nQkiBEb52SXDo0OdzoDqNcZo3OwPku10CdMJ5gKwTFkIN1Eq6gt1EgWc05vAgSXma9iVqssipWmirXWrruXun16+ceCN//8I2GJ2+0Wy1rv1rSbhFOdUYNEFgQSa0N5zMQTjCZSJAJNvw0gqUC7ysJCk+0oHGDssXgYYpNZTxAqWsShSan/kbqE+o7melqNNPFeKr+UpoViuocHWr/7rHuPLynZrvhwYomDpoRzn8ggGT5kEk1GGOgM3HzXChVHRZca7RtUU7uz2A40sXZuc5PTo0OMmTh4kXzAkKIoQxxE2wJ2eZBYeQA4RAykp5kVII8EmJMoeS9jW1aA1UTZAqDD1DIvhsHhst2u+VAai8enJ8XrmU+8Lif5mwWp27AHciqMX6mcZ8k7oNsRUHpvPXBBCXNrXGIL58LbqA8mQmVyLRWaMT8Hq65PY9vmwOGe6JL0GOxGaeQMAQyDFr8be1Z6DoYFMOKG2E8Inup27vWHGpMIW+nRYoNVE02tcdHd7S/3dFOu66r8xeajC5Ur0HvDgp5Z3dXTdxg2b5XqipUax7Ur666urm+8sb54d272tveUrvZ1M3gRgTeNuromKEmMkSF66j51bzB5dq0RxDCW2q4KZ8fBkK+32Ywqf4udQT14BbziwfNXLKsSMKLk2TaD2GxNAruecLN2Ae8G/LYesfYn7qNpuSoJDycxizZmq4zSw+Eqe7PkT0JvSaekcTSPUEJI3E6oa7yadpGHYMtjv0Y+qyBs1ZnbbtpjL1o5qGhVupVo1ZEneBo6+EkCSm3ps2HPg3GhyzW796e6fu3ZzYMabW2dXR8X61W25ry4aiv3s2lzk5fKZOZqdUsaXunqXYzBkLobutsUdeDuU6vhvr2x1c6u+q6Fm/ttHV4uKPNBgoUmpi+JqDYm1I4844n6p6eelFHoHKt1VSxVtFVb6DJlNdaVSlfUylX1816ovGG5SWfCw3fXM1SVtv1sh4cHGir1lApU2DRq/FsKTLo3p7e6OVbonmGHk7uHjZ1tNfQTrNkPdQSRGi50Wi1UY9cWNgiuNcuC8oSYZDsFyMCIBxE3awYAYzNbdQOah+fC8NioGd2MsQZ2C7TkUcYCGE0fNw94drJ4oclXhLj4GUANSMWUVzfCC1Pbt7kxg+QI0ww+FkgjDRqHkjzZaRpGg2nujjt6uqMyIiims0dHd//REdHT3S0/0ibTUWFQlOd9q4uLy717ddf609/+FLff/ONBtd9U/+tL03dfpMQa87NcgV2RtXRD6EdJB4pr06LpSRtB68Ncwqex4IWC2pMPFPIEFqtmq8P9ZNF6HJJ+8WaF9wsq163r97Vjdk5nWZLP//sU9931VpB48nA9zj1DXM2DNVyy3A5h0KbwJYazda6Gc11cnqtxZJlU1v1OgNwQfP50Es6fifXn7oCzY3FCotC7hlqPro2yzecj5m19mhrZ1sHR4f6xd/8SncO7tqQx1KU5dJZi+v5SDWYN4NLTc7eanxxpnX3Up31xOdtkwiKSl5VjBEcnhioW+ywaezQVDNQe9R3rUE2YDlPJmGecKVYEPmcifPWzAIjhAWt84nulPsy6deIFWEoXORrKu7dVefpz5Q9eqDl9oHejCLG5eTdQq/eXevF23OdXw/UH6HpQp+ZsW9DPjH5C30VbqYgNdR84xIBJCS9XYTFJw9RQglNNdExzAYyZbYCy3LOOzM/IiSdZwvpAvdZo95QZ6ujZqOlRq2h9+/e6/zsPAxg7HVQdg2EZhgDVQx//DtTS6ETu9anhmAhz2AojDYyztSgQYdEBxSW88/B4Ou142WQjPCFppAFEUsvtI5H1KCtjhfD0EnxAeBsZnlNTuDX3/ygP/zxLwmjJK4Jr4v7DNqmAQSj+kEJNMrqoTCYMGk0AcsVywxwrOMUsAZhow2Tu4feRN8G46BSVLFWVLVRtmvz4f6utlpN1csl/frv/w99+83XRhyRyCDJmS+CgeWlGg61S4azkJ7c4ig+f5LYkNSBJVloe6BKjLg8NFvHjw9GRhsYFtmcEUKcWHmdaCPp1UB6uW/MznLcBuyznNZZQBjuA3L3ih4IZ1NidViIwYIIn4fZaOLad3RwqMPjjo7u1vVwp647tZwK3TfKXryUzn5SgViseU+Z5TT8CaCpMkglBqHpOWnNaRy1gf8lZ2VqyOZ/mxi/YNr1X+j/krgi01vd/wWNN5UFgBCy1DEy7Vshzvv0P388KKYDoUHrDXKz0Kem7jf+LML1Lpg/yXMY904wEcl2yfz6P//XG2gO/3IgtAlAQmtk489AyIMNXI8VrmmfmJUk6F38mZomcO8lBQaEEF65zXmDQsqweDtIMgcniGHQ3rwzvRX52UKea41tMK8ZyuiCoOqVBeGW32DP64GwlAyEgdjlNwvloW8lA2HYbVnOHJvZ5P8m8ZAJchD0HTarbDc4TDDigNPNIYRuEXRvXcD8ZKUF743wX6g4c+gTS7sRZUtVrckqxNa5WFOusaX7n/1cx08/1eHDx8qWK0Yc4XLzakD5WBnh3MehzVBousIC1BHagdv7NF1KmUwEkxM4XMbBrgJtwepM8/cR6UL3m5F9N48C4JBLwtBvItNpOF6p0txSZ/fQxXkwuNHrH79R/+SNFt0LFeZTFedjFQcX1jZ0amVVETdj5+v8wYWHWhcb8l8KQNMZseR2zmISA8BNArLJYegvC4C5wz8cFjw4IJVXi6W6IIKzhS5HU53hhklzWqvr4MEDHd4/1sHdI2/gOfygZIDcjUdkUFbsbEc25QiaaX+khQX0RQ+E1UZbl92eM3/4Onv3zo5abBn5B5tomjQeyp2dHXW22i7uHEBGUxI9j8OnF1DBFqpWcQZruMGj4cOxlM/MgfEETSNkn6DXG3tbzWFgI5wk6yjsrWNDxoEHukcGIM0H9uebLM9duEOCBEKZuLnp+zWHtXzQ5lxEcpFP6LiRUVBHQTShBoWeMptsjqBqcP3YpG38+zDTadZp9KsuJBEyG0YGgWxxXzEozj04gIYRios+9Or6yu/RWVY0t5sYztFy4BS6t92xjnA8ONVqfqNGDT1AeH6DpDe3t7XJlZQtlkwbZePI0Ht5fq7MaqnD3W3dPTrS8dGhejddaymgr+K2CzIYmYhspHlCw2jF5jB+zwmpIwnFtctootNkIIyctA+EjhCnxxDEYQCiEZQPnkcahUQv8IFkEEHfNvWJgyGKdtBJYhMe/0Q+V6qPTuX1iS7F2WHzaDiSzzScSKOB85lq+pVdIxJGR5jLMIVixT5fzr1N5k9bTSfNiIdC9EcJ3QU9RrlW8dKIuJGgrZfC6AQ61XwRVOgCutIwY+Lry++f63ffPTfSUi7XdP/BEx3dOdb+/oHG06H6/Sudnr5UPr/Q1lZF22ih6kWtZ/2wRMcF9Gaq86uh3ry/UH+ExXdJW9st7e23tF6hNRxqNh24IZ2sis6RzYM0zMeq5LNqt3BuLnk5+O6sq+sbjEbyKhWaqlXaGmCCZkONmQ1BcrmF6kWpXS3qcGvL+Z64afLzR7Ol3l9e66I70/VN2dEyDKT72xXttopqVbLKrRdazSZGk1bUfL4wxuF8WBVUWOSjMcPoCKSAhZxrd7jMpqYC3BLRhIJMB02bIc8o+wLkPgyloJP77GWxAvSTQe8MWgUtFSsw32CBUttVmeaKgTDOXm+sb2ObmHl8imsyhYiPPjjRx2YLypCtOF6qez3U9UVfN72xWk1iY+7q+P6n2tk+Vrt5YHdk8gcrpYZ+/OEH/fr/+j/1/Mfv7UK4JtvUZzx0MRYzGLFFiDU1EjdFqMMsa4mXwGSyUS+o0yxbH7dezTVbot3j+COjzhKdZDguqtmu+TpQPzFQWfsLCiz06ay61ze6vuzZgAKdMxrC7Z2WGk2QINA7qMwrD4M3N0PlaGT9yxgKs8oU8pqgVR/N9f7kyouCRpOGHWOaomYzEEacYKOm0IRWK5iVZc2gGAyHfub8jIfwN2lYC6qhgd7e1uef/Ez37z3SVnvXjTuLQ/Rls3FftfxG+dlA6/61plcXWlydq9g7VW2zUKdZVatWVKMc/tvEYW24JxwdEWAP12tBgw4yYTp9GMvQTBruo4YlAe/Rl//1QLjKLvy9VEqYRCzgZri2YoSzLijf2VfzwTOV7j9W9s59dTNZnY+zensivXyHmd6p3p31dNkbxsCGUYityaDFcjmSyAJrpgEKYvF5+5XwsoIFllj3J8OWm2mQvXxQAFPjPZtpYbyU1PR04cJZxMBEfuTW1rZ2t3dtGHd5iTs4i0QcuulEA5rxcpezAg1ocrazLGIgDFOtZGi1q3J0iVHX0w0Q5w8dtSPv/WwxXLZbLXXaLbU7LdXrVSNesTTMmOoNowDpiM8v+qkCxnVr3fRH+v3v/6hf//qfwpxlk/GzFH3BVI1m02cqzxr0XpY8Xgh5WA3WCEuYWFomMoPUVI/ziSWZUWBunsgtQQaGEyNIMWhbvVHR4cGeHt27qwfHx/rtb3+tr7/+i/o3ZB7jjwDdNYzpbNZn1kosmBg++f3WiEarfUuVvCVMprFP6RBoH5JwaXY+JD3Mem1G0h5yK3wj8nmdnZzq8urSedpG7E3pRQ5Ex4u5Db0OxkUYMpYcIcMCBg1jDiNGmIWjsfv6o8Mj3b2zrbt32zpul7Vf3KjYe6/c5StlLl4oNzhXbnwlLRLXZNPBY9ET5nEJCmiXxA8DYeybw/Ez7pS4n43EWvMbzCKXisT8xt/HQJhEePDe0sV/ihB+MKZJGolkOPx4SPx4IMyrFDFnSRSgh1b3JsEoMgCXGIEGgJ9VBrnTfKXMb/77f0+ddVPvCTQJPoyMjMhoQXPlIGvaosQRLtz8IibBm3DLIT4MhA6oT1FCDgzfOomeMEEVU8pooIX/Ak69dZwKKmeAp9giZzSeh36QL2/FcvnbgZBgyjybf1ANBkJctlw4gJlTRWI6ECY0LgvyUyoZxSY2vNBDHOoN9ZCNJIGO8KHZTpVKRscWFL1yScv5VJNBN+IV2JqQncPGE6ppviJVmrr77HM9/Nnf6NN/9UtVWx1tcnlD4hzoGCEQaEqQJEYpbEBM9cEgZDLx93CxI7QSPnw12TxPPQwWMTDIyYfgcNALG+LhSNeEow9BBXHA5PuyevvmXCcnV27Mmp09Hdx9pJ39fTWbDeXXc+UXE2sZeidvdf36ha6++6Nyo552mlXVoKR6IBx74MAoApoMlts0H740DIZQp6ArJSsjGpYYCqO5BNkFcQ7xFZijFxQ6nUx1NV1ovFzrcjTRSa+vTaWmyta27j97qsN7d7S9v2NqIxoJfh/bqn5v4YGQIQqEljy73mCsCTrTVUadnT2Vaw1dXN3o/OJSp+cXOnv3Vpenp34gaLja7aafOK456CN8862trduGObWhxt0LChimLNVKTfV607RRhgi0hqGtg94QrmRoq6bTscN0ibFALxUPPYh7DJJePFgbOtNwMPYhUa81VCjj4hhFhwOvUq74cAOxdM+ZZN6YEmBBfPD60SVgosDrdIwC+gmWGkvoV3NnaEGBchB1v6/T01O1W1XtbLdukYwQ/4cG7YOLFdpEwmTZ3rdsgw2ih8ah1+/a1YvizO8KvVFVu5gA7Xa0WfaVz6BHRBsTtO5t7rutXevLvGhJzA/cNF2cazEdq14q6uH9u3r2+JH6w74mM2JYOEhzKpfzWrmhnnnA9LADDy14nbfWzI6I8KLpA1U3HQhdnBMKeepWxj2KRjGTAaWJRooKllI4UyfIiB4KCmostKJZS1uHdCgMu+60WQ8qaLAQkggB7mcPn2Elbe1vUoTDnTdqc9JZBAphKhAHOc1nzcYDpxdnGsECWC+0025FjiOTBksKNsMemgMhsQnQcu78ULQkmBdMZiyZFqrXW16uBOskaC//9Odv9fe//0rPn7/2lvjuvYd6+vQTPXv2iVZrtF99XVy+VbG40u4uW3Jyx7JazbDpH+qmP9Vld6zrm7EGY5BMApxrRoHaLfLycM2d2tl1NsPWfK0G1NNKTgetstr1kp1kqcE345levrvWu/OBrrtkXBH3sqVFpuyM2sUaL1OQwrmK2ZVK+Y033tTR4XBqYzK06Bd9jDFA9/f8HnPZpbZbRbVrWZVzC+VWM63nE0cFFeo1LStljbMZ9chVW+ZVXWLWNPA9D93T1voYXXko33iI41lOsz9ZdnDg8qxSHwLdmLiWO46mEhqZME4A/Y6BMKWNxnImNIUxELK9SOfPWFaYapxQwHN56HRhUw/DpIKmuACyD6VurZvuRBdnN+rfkKu21vGdBzo+fqLju5+pWt1WIVdXZgOCkrfbNVTR//1/+1/Vu7pwFlgpX7DO0q7RDM9rlgmBZPLe0FSilYI6jMNovZpTs15Qq8GZCR2duAPMQqgJDISBevE+jBC262Yc4GiIqREo4mpJ4xtSjd51X93Lni7PLlWrVvT0yUMjhI1mxTpo7nEGTJrtbm+gPFp0znoaZJq8PNmnaw3Gc707ucY/wwHztToDIUvXGCptVpk8r41GIxYoRh6H6vbQd80C0WWZXGRBS15exTms947u69GDJ/r0k5+pUuP9yBKNYb+nGtEk67mKi4lmvWtNL041e/WtSvOhOs2atuoltTm3M0uznViQpZnPNMBQuqn3nKf0+bCErCPMRiA1w56zFFloJH4EUE2pL9yDqwzu8Usvb0GyaL5x/55PWbpLmWpblcP7qj/5VLVHT7VoddRdVfTyNKMX73t6+f5cr0+6Oru8cbOOznu9mCcDIRr3BKViyeXamA6DyWCYLPtTx3f3aMlAaDGQdbXcT4F42GDJjKnQ3CJjME3PWZegWCHj4Nze29+3RhgPgNOTEw0GA39vuYi+PExjUrQnbajz5Nkl1D+eIbs/Fhk8MHgJJ21kEenASP2Hxl5v1kxVhVXUaTXdS2EuB2rJfQnbhuXb9fVVONQu5trd7mhvb9v3hKOtRhP97vd/0D/8/W9Mnabf45w2bXW1Evedo8XWGMetjH5zf7sOJL27YwzotG0mE4Z3gRo6oE5FG0lRk1mirh3NsGGociYydPGc9nY6+uKzz/TLv/lCP/zwjX748Xs9f/7S/Vur1XHtx8Gb+w9zI4Ywzsc06sCUaJMjItLJWbkfoVzxnyP2yS6usFpg9BnxI8Jo7vsQk6id7R3TgM9OTx0LhvEfPx+aL0ghs8Fs1rPJzBL5AKkAxbIpt1wDZEJG9aH0YkrngfBA9w/39OjOtnbLWbU1U6H7XtnLN8pcvFK2f6bMAOPFoZF5niko4YBhWRB15B0w43jgVhFT93GEFPdial7pIdJGPrD7Qhue6v/s2prMPc50dL5yXCuuRToQfmw0k35/qitM//+PB8JCtmTGxi2C6fPhg/7wFp03MBhIN3WxgOHVb/6H/7DBIcuTIqLRhOaUJmLRjMDBx7o5tg+xtXAD+pEBTUhhkrk4aYpwF42hMDWVYWuUuowmiGLq+vmx5dStJDSBYrk0WPQjtAXRWKyNEk4Yzpio+eDZQCLShU/Nu8CiGE2dR8gYCIPfnH7Fzt60hZRK5lH6AyebgZAbnwgH3jsPAPbJm1jraAzNgA84n7PbHht3Ptg5QtuliX6BEnKI5cvaunNPd59+qs9++Su1d3ZVrBJSXFWxVFWxWvIhtVxFqGnKC3delVGZaBTZuDkmwJbTFNVlYilOFtNApyfv9OrFTw4nxSSi38WJbebPqtYs2079/Kyri/MbXVz2lStUVW1uOTeRANSdTsN6m3pWOnnxk85f/qjl6StVFhPtYNFOuDBB0IiyQcm4ySlGdjdFAxT6MBt8cIkTSJ0b1Kw+NsDeoiAZyftasu2frZdGV08mc10xGK2kHmHwo4nKW9tqHxzo3pPH2j3aV72NrgQ938xbXIrSeMDPjiaZzCNok6MpIbEclhlt7+6rUm/q4qqrk9NzvX77VldnZxZM2+HQNA8GwqBimHKXwy2w4m2eGwAa6MVMo8HAkQxQO0FKGAjJPOT+QotIQ84BUKtDxaNRioOMxoKhk8LOUBVfkZPIoObnbI6WYWHKJdTVYoWtWca0CQ+uxaIjMPjd6aYz5pygPqf6r6KAy6UAACAASURBVOFobBSRiAhn6xUwKQjEm8xEfjbvm/uC74M228DcwzbvHwKG3YA6viIOz9jYMsiGxhHKKj+z17/R6dk7jaZDHyympEHhLZV1gOve4a6ym5HymZnKRSzoQ3O3s3+o1vaulpm8kXWWPHZvxQp5cKPZeGCE5nBvWw/uHYc1Bhlb3vbm3LSRScQX0wt0aZgCfjZMw0t0eInNOXEVMa4FZTRFCNOh0P21ETHWX7Z+uqV/QpvhgA2HPv4MdC+Nlw1dIX8vNlxpWG8IPVLThFRDGKYxbjqoo1nCpCOUPTQgCY0jzdB06U026El9sKg/VOGmgHb7Pb1+98b0Iu65vd0dteo1Vfj8aRbXa1GTrTdzFAANV1YFhpA82uygu4crcy6Ciq/73vx2Ojv65uVb/fPXP+irP3+tm/5Qu3sHevL0mT755BMf7FD0rq7eK5dbqdWuJIgQNX/qz2cyWdr8iS+2zDim8ozUoMbVQAFYvOGHB6UO7e5EW7WcDjtFPT7qaLtZUjFHbV1rMFvrvLfQ+4ux3rzrab5EB1tVqYgBSoUQFK2zC5kjyFIQg43FwguXwWiidaEEJ1ETSyIYdhq+7mgYO82iWvW86mgacRQm86qI3qqgWSGv0XqjG3S1q5yqy6xp69RhWAs4Y8agN3WTmkbgFPIl09Qxc9rYFRLzmXzCPKAhgvqa9d8PJ8OwvOfTiCiKjxwO0yVboklJDQ18LiQDYUotZSDkulIvuM8qRBfhLrnJadif6epqqLPTnpYLalFNjx59onv3n+nw6JmK+aY2q6JmEwavsV4+f6Vv/vyV/vSH39nMCU6WI284G6GiQZtmYVgKp1RqHghKqYDRVkmNOte1qEaVeJGsFjiAzqe2u7cpRaZk632GMp4lzM5anYbvVRhK1WpThXzFtFK0VYTRD25Gzvm7vLjy8uPRo/vqdGqq1Use0sPNNafhiIy1sXKLhfOQs3kWkjw76Kk31hGenrHQxfq/rSoh4OWiFksQaLTSwW7hc2k2WADicJv1wAErBKQQFDM+c4aSqpFsTPiatbbu3n2ov/3Vf+VzqFSt6eziVP1+T0XMczYLD4Xzm56ml6caPf+zcuOemrisVvJqlXOq5DDIWylH05gE1YM2szijQQ/GDVS6QAiZalKUMBDC1GUUtk7kSfNcY1rGF8QDGC3UVFDf1YzYobU2hZrynT3VHz5T48knKh/d0ajY1ouLgt5cjvTu8kbvL/s6u0Ln1tcQ9kq/r8187uUTA6F1bMgWrHVJkLekEbYFUtKSpQ6iUStTiClkTDGOR+QDyAeodJqdbcMlZ7pFjaSZ7mx3tH90kJxPc716+UrdK4zhZtaXY0LjFaFlEMlwBGWWPgvU1WZOcd4FOoRxTgTCY2aFjhqmHItjI+A1vkJywhkdrsPQs+nZuE/CXO784lzXV1e66XV1dHSghw/v6fDw0KZ39Jk/PX+pv/z5G52enOmm1zfFMTT+oPuwBMp+frmvQQ1Tw5vUKNHJGQzfdqVOBkKQ5A3yqomqxZJpsXaV5VznwuK6lc9ousAcZq16pazPP3mmX/3ib2zad3V1rt/97kvHtkSucyDTji+BYguTJM04TvJ+afbsqWD5QepRkJx3dtJMTfDwQ0DfHHWOL/wvGPhB/A/29nRwcOBF+8XFhd68fevnsUgEWaLn3GwwWFzZkI5c7hIpCOhFq1W12uiBkY8UNcbtfb2y9IRelszPdm6t5mamUv9Chd6ZctcnyvbPlRleaTUdWJIC9sVAiC5YIOrkeyYDodMTHCOMmQsYWSCEIZiK89U1GXrjRxpC91iJCd3HlFEvlNMBms2E47XSBV8CZCXfk+KFKRWVz9NSfWGaFsMmryvandRsKGFcxgMVPQWmkOu1SmRI/vp//I+8hcQtyaNUggwmlthJCCXbkVT/5WEFsxJuzJQS5R+enlT8x42bjxgK44VREEpJaP1tIfCGKBFFm1IVXNlbG+KEbLVmCEH4u1wbPSJ2AocwuhoKMPku5ULOOYS2XrCrUQyE0WB9MItIx8x0o3+LDiZkYD4o00OMqBDbEM26DwUoFzh2QRnBmc82+9wiG81xQ3OBjmEEeqsKFc02WbzXVG5vaff4np79/G/U2d2zFmZ3/75a2wcq1SriPbKRdG4KeYq4UYICWF+RFAaGKArWBLpsbAGhiWPscXV+oh+++0Z/+v3vTGeBLjoZDLzFqDBgtMsq14sa3ozV7+GKOrQYfI09P5bsrZbu3DnQDnz3allvn/+oy9cvVZv11cpttFMvq1nIqIZ2iyBqNnbJQBhuWxRjNo2BxoSoNUG3bHiMFoKBEMewGAhXUFSw/57PNZxOdDJd6XKx1mwtG0v0lyttHd3R3r27OnpwT+2djkq1ohaLiU1rmvWqCtmy5qOixuO59YNTkEt/ZuHkSou5s7uvWr2li+trvX33Xj+9wD2ra10lOqjY6FVD9wfllmJrFzJmf6go0DqC3gXyioYPpI1IBxw1+Rk8uAxG6UDYaNVdjAI5j+KYDpjp1pY//dRwTciBSnT3DIQcLoUym6KNh1AefF6LB3HeXELP4E87oC6X/jsUIF6DM70mWLjHJhUEwxTk0dgaBoxv+O9m06m63a6q5ZKa9ZqLMs8UB1nqSEWhSQ8lb/K8mQ2bcjaRoJZv3r3QzbCn0RQ6a2I9Xyrrzv6uHhwfKruZeCAs5LGvz7lx3Nk/UguEMJO3UdTNcGI6iPWTi4mmo7761xdq1is62NtRtV61bgBKNPQotMMrU7rQ2ESDyoEWYv5whjM6aMfZcB/+YOjDcxWHVPonh1waCeCk82QgTJ3b4nCO4PDUVRR0MGgvoSH5/xoIvSlMB+2kGqXNQgyEaKTDnczOwgk66EPGIFC8fu+1eL5MX8l6iA6dbEkX3Sv99Oq5szIZ4DlMO01yHEuq5goqox3j5xs1IYMy51DhVS6jZWbjGAWGy1yprD7Zn9c3ev7itRuLBw8e6bQ71I9vTvTlH/+oi8srNZptPXjwQE+ePrWWmXiVq6szD2A4SLIcwmCKxwpdHdcQBHKM9tshwoQ9h+suei2GNkfCr4lNGat32ddeM6e7u2X9/PGuaZwZTDhYHCxzGi7LOr2e6/sX57oZYGyRVbO8o3Kp4SFjlVs7b5GfB/2ZmAAvSsZTFep1lZotsz3mq4LGQ6zKefsbNRogWnk1yznT3zALM0q72WiayWi8WmuAcdJSqqwypu1Th6v1ZCAsE4I9c/2DAkUTxRJhMOQaTd042BbExgEpMyUWJDFMfRgIuZ+8IU73mbHH/Ghlmp5u6X2cLHOSszQGwmD48Dtx7kNjs15kdHU50Pn5QGdnuDA21W7v69knP9e9+59oe+eBspmqYz/63anevj7TP//2n/Xipx91fvrWWkDqPDPV0g6gYzNbShXQUFChsJZn6QIboF4rmD7caZRVL2dVLqJDxxBkZpOuDA2sYORI0xkDHyyDnJrtugdCELg2gd3lupkUExuHTW0qM7gZ6ury2rXg0cO7pr2Xq8QRxeeWyRS9jBiOZspMp8qgoyVj0IOTfAaOpktdXIL0Zn1OoNciMgnnWeo+v9PuzYuFYw6g7kVG7cJMDOo+DT/yBd47w0EGqiOH8zqrg4Nj/d2//fe6+/Cx5QsX1xfqD3rKMFSzTMCtlwXY1ZmGL76yrrCaz6iRlxqFjamlVYbHDAhn6K/9enhdzgCNZbEpo0SMuJlMKKNG3BgIOZNp5iMShzqGaQ3XYm0LeMx2nCmjDYvwEb1NUetyU7V7j9R6/EztJ4+1bBzo9aCi05uFDaLOehNd9MZ26728vNLV2blmw6GWU5B7wANcKWGjQG1OXHOTgdBl7qPGNEUs0gUaz+SUgQ1GCK7bqZtjAjowFKZNOOdrDMZSc6ulvTs4jratsf/pxx+tQ2P5CWulUauHfh+a/Aw0P5CbPIV4TT81D4pousyzA0xGxXLJjIqd/V3t7O+5bwABJNYmlQt4EEpkFyzO+fksDkCTr64ubHJzcX6h4+NDPX32SM8wsNvdc693fd3T6em5/vLVX/T61Wuf8yD7jqNhTZjlHKdPAYEnMidywL0/tHcLS85gCzEUBkLIgDvTfDlUvVxVBZf7SdRg+rAsWaqcqamWWWs9e/RQ/+qLL3R898AD29///W/0+vUb3+ucTamEwnFoxbKXqHZS9/wR917oZTHFIkIFQ5qkRiX1jDMaECUGwlhm03NTq5gVYCEd7O85y5jfy1D45u0bnyF2NE2GGhZOLEJYatZaDTVaTVUbNdeOra22zyIYa+Nhz6wEcmEruGCvl2popcZ6rtpkoPKwq2L/QtnBtTLDrpbTgdlHvCOC7t2LZSLOhYHQwyC6u9uBK/xGUsooQIk1xaDZq8SFNB3mEmQuRfpSGmcwQALNY6ljn4kklzZFWf/KmCZdrKRmPUhdyM5NPMVTh1XLCpLhMND4ZLmc/EmXWUb68pv/6b/Z0Mxw4CDUNcfcuVmxPTA32XA09ITQOfEAOksuh6YhwQWNm6a0iqCHmjZqm9uwu+XOLCUBqmnshJHIZCCMi5Pkz/xVBqEnSrvKgSIxEM4obKYXhOMj7la4FkI+NKuZ12jKVwSTpmHQ6c8P/m2KpKaoQSClNEVcEGd2BbLtoTAmf35q0BtBBxkIQU+x9GWwMYXD8C803LyyxbId0eY8KFAV6k21d/eCgoSD4qd/q+NHn2lrb0eFUqBJWLn7ASmXvelINUxhESE39Ffn5xF6PpuYLkqe3eXZqZ7/+J2+/vNXGt30NRuNve0r5zmMm8qX0PqtTQlZ86JY6jpWo6QFG5ak4DEY1MsVTfo9LYZ9NTNztQpSh+y4QkZ1GAmJ2xKoqQs6154GMxkKKQpzir/zJ9EdQlWANkIOSgyEa5DVbFbTzUp9Nq3jsU5mG12h8aHA5Atal8o6evRYBw/uq727rWqjYjfL5YpCMlUNN79sVZt5wxqYi0sMTqCJsiHNab4KynNne1fVWkOXXeyd3+uHH3/SYjLzPYrRC9z/lP5nulZinkLRYlPMBs8GEIu5TS7Ik2JDC5qF3optIfcW22L0dBjItDpskqHCxZYmGk428UHhMTrFc+fNfkLt8OYztCrWJRIvvFwYkeQA4+eZor0OHSeHAvEiaPv4dzu7uy6qbBftNMvhjr6JBYONQ+I91Gogn4lj3gJH1qnpr41aZCXGwMN9Fc6eQQMhRyxQQZpXmjaeCzb7bMhPzt6q279Wf9T3QcvSqFat6e7hvh7cPZJWY2U3UxVz0MoKpn10dvfV7OxokyvaPfgGXRnPCa9tNdd8MtDN9YVKOQKpy2ptt0TsAYZJXA+YASaCM5ziAEvTZOMMrmNSVz9gbomzaJjLpDTPdAPHYBZGLakZXiBWMQymC6VACD9s7fhoucYR/M69QzH2GUEDlGy/YV9EjtWHZVc6EEJjccyPzUSi4Y/IxNAo3O7UQ3LrgdA/K8dWl1oYluzn11d69e6NqU3cZ1vtjmM7GsWyWpWaWuVqaAV4jZhA4i6dz2lAzhXIN1o4tG21mq56Q707OdeXf/yzWRL37j2U8mWzM168eun7nHthZ29XB0cHph3f3PTU6175XqR2Bl0wr52tiur1kkplEKBF2Kejy9uE7gZXXj5H3jTDPWg4IemL8UK7DenuTl6fP2xrq4HmeqT5OqfppqhZpqWLwUY/vLq0Wc14RtNcVgHbfNgWWSz0N0abecZwEYTmZ30oDZZZHhzweRULrUQzP1c2D31JqhVzwoSRWgcCRm1neQa1ma/NdCFNI0eU6wkdnwD4PH8p+dRMGU426rAWqBk2oMUH0JvyWICmsRP8u/gnnEZvNSem/aWSB5qQD5SaZE8QlORk8Ztuj3N5Gt2VEXV0JeQOak10wtrI4OUFjdZEna0jHR490tOnn+vg8IGKpS0PhCCEvcuRXr94p3/6zT/p3euXGvWvlTXNkGE1qGE0rkQPMRBGlmcSlA4Kn1mrVsmpUSuoXS+qXFgrn8EgBbnE3J+DQDOEZk82CoIVwz3eaAZllPtla3tf1WrD+iDo+kEHHKrfG6h71fWCixBwBsJSJW/avqUJmaJmyEzGS61ZkM6JF+HeD/0X+kBoo9e9ieMTqvWWnSxzxXDu5iwAWeaLxRvLqljsgTJFXiQ6QiiJRPXwmVFDiTuiB8AMZ7uzq1/84l/r2ec/16Nnn+jqpmv6OwgpC4cSCyWo3oOuA7LXoBSLiYqrmcqbmZq5jRpovAq4eIYPA4MGkhYGQ5t+oE39LwZCEIZAQuljIjsuBkKa9ArNdDGrVWGjVX7jP92zIe2YsAzParYpqrh3qOrxfW0/earc3j1dZfd0OZEuhlNdDZe6GqDDHeri/NL0zP5VV+MB9ksAByCltVhg2qAn2WlwMibSpNR2/xa1uM1iiyrNvc1gFM332t4Ldkz+sEP7wALLSKVaSfWtmvb3uWeqevHTc124ZxqqVIBNxmIkQQi5fokui2sUBtGRQcf9zGIeVhzU0SpMok5LrU5bzVbzQzYhgIHp33PHaPGnh8DBUIMbAuRZIHNWz+P7ZnM1W1Xt7m7pyZOnun/3vummnCFIMP7pH/9J33z9je8nPieiXtKYg0Kp5oWgF+4Ju8/XFFYBKA9jM89gHu1cIMP2WliOVS2VVM4VtZqjPU7YIJhK5pEfJGYjy4Xu3znW588+0WefP1S1UtDvfv8nfffdD3r58pXPJt9vgEL5cDmPuSEGGcfrwHhBPrWIZ8H+Bu7tI3KH1w1aN5mCqhOPRj1kiM1Zb86HYDMeooI6bb9Xrt819GxyB5ODle/nWazSz9Sram811d5uOQeWeBs73q9wjx1rMelrNRs7FiVLBuiSvEGpnZE666Xq06FKw55yw74y476lAs55ZFmArweus2jfHNNkqps1mbCzU5aWly6JR0oMhHHe52zxG/fV7T8fDYWxpg5KaSrPIT7G6GTiMv1Bj54MjOlJkQyR7j/8jKHXDWQ6gj549oO+a2PRRJubbhlNMs5uVGQA/c3//J82ZADZFwTbZCMVNKGIPRFpxodkkXhqNkGTaT0Lc2VC/UyGAh9sDoaP3Cu2WVk2B5HGq6IpLemOPqFsJlzW9KH0AemBkKEsQTazazf2IEmmY6Kp4QaysBT6aiJvNVV0HbTRzL8YCG/zQD7Qt9LSFGG+MRDyc90u2p430EXHClAouGGB6xP9IHlZWKdPGQgzQa+l6Frw7JTY0PkQzLpBDGaLV6iS4XK29+iXOnz8cz16/FCt7bbNIUxjNUKI8Jjg+Zz5yrwGNpXdqyu9ev6DTk/ee+NE5hV05DGhpeenev/2tcY3A9NGsZMuF0pq15t8XFJuxf+aGmH/JYYR0yyXmjMU2sI49JMIJzisarmFGvmNWsWMWvmMmnnmyuhaaZJ8ezr/MDK4MNg02kmTbjtrsgtBJ2Cv43BKA8vhk/dAONms1BuP1R0OdDrP6nKx8dCfrVRV6Wzpwaef6c6jhypgJFPCcIfihxZn5qymXKai7GLL5ghnF5fRGIHk5IoazzCXGaiK8UuxpG7vRm/fv9ePPz33gFqvVL1FhNoJzTNoIiE4N+LD9hbkrNkMyihakdHEjaUHPAbqJISZzQ1bQOhNi9XchYxNsU2rTQt1hLjRU+hQaY5YOIWiO4pmkQ0fhdMsTTJ3lmhVBn7A+XmgCPxdqJ9pvMhkOnUzfXh4ZM48CDBbIZ4j0BtE26UShzOz+8YNOFs1BiubYqxXqlVbqlfbkR3JM5UY3jizxs986BhjWMRMA2SO11wwjfWqe66r7qWub659LXlumvWG7kKNuXfkosxASEMIclpvNjwM1lpbyhQqYSU/DWMVfjcD4WI21LjftWlTMZdRa6fl3DqG4KCj5R2zUsDtDYSL5ZYi8BYdQti0g1IQEu7bNEE2ed0JLSjJ++NZCPHDXw+E6VjpipYg9anDVxDlYyBMKaMxEMbQ7mzWJCPMQ2GqpbCLaRRtD4QQJe3ymbh6YhKS5EVFhhx0vI8GQu+sMh7QiN8ZTiZGCN+fn0UjU4KGWfNip14oa7fZ0Xa9qfWMbCIWGZE/Rl26Gt7octTX9WikTbGoSqutyXyti+sb/fb/+b31V53OthrNLVUqDV33rh1Kz/YSDWCj1TBC3IcyhhuvBf0c6CXT+Pb2cdyr2EETJsMUXdYM99yVPzuMICrkS9kolkXHTLPRVNP+THvNte7u5PSzRw1tN6nJQ00WIIQFTTMtXY6yen7S182EBVRGFYwYIPuysECViI6PPMpcwc7IbHW5L6zfyGatu+QyV8pN12Rou0uowtm1SlDokEhwJs4YqmhgcZyLGj6fzPzFQg6DCOipNEKYNxSJpmGh4gYcKjhu14mxE82EyS2pJjwopB+7xnHPxQEetQPauHPR0g2yi+4Hzf7t0jeqcUKyY+gParTP34TmBTo4Ha908v5aV1cgFysd3Xmih48/16NHn2p7+442oIPLgpazrM7fd/Xqpzf68ndf6uL0nZc02QxZk+jT3G74NRJJRQPNP6AyDPro+Rkeq6Wsh8JmNa8CVF4vhwIRJuMLy/NsFiOYQAgdv5TNCpYFtDiMpHYwBqs2HCtEvBM2/zfdG3Wvex4IMbn65JMnDrOvVAsaoXM3El3QbL7RdLLSvNvVZgYLoRhoGM7eK9CWjW6GoEIFVapNR0hAFeS5hjHC0MXSDPTC2YrWCaLHBP0I6ijNO0sRh8+bEoZRXNHxB0RZPHnymb745d/qi1/9a3UHfd2M+pqMh8os5yqytCNIejrU5vqlVv1TzQc9adxXbjY0Qwfn0XYZpJ8xS15w4G8AKomuLM/atcAg4C1GIAxUoiQjFi2w9fvWRwdCWEHeUciIZJFFAWdRhvXE62EmLafSeLoBclN+Z1/bT544rH7WeajreVbnDILjtXpjojumuri40snJqa5xhby+cXNqz4MSA2E0pgmjPhkMPzJpSbwkEh5+fB99U6q/BpmyXosJJ4kYSoa3iE2LYcN9aymrQj2v4+M7RnRB264uLjwQ0tHhZBk5z7ByYki1PjxB8/l8OWc4o+zuWS0bMWbogEnF8oOFHLpJWDgwphjyuEfQqk3HZBBPfEZPxkE75hyN4yD6T/okmBHkHT988Eifffapl7nIPP7x1/+ov/z5Lxr0BypkYSw0PGA5Wxm6ux+8MHfzWekeI7wIjCABvDjHOCK/QLoXq4kKWVz48/jUublg0OH5W+EDkZyNnKPHB4d69uixPv/8obNAX758q6+//k5/+upPvp/5mZaimBIcRj0eakwJhjadDIR2/CbCI7Koo1qE6Ravl4GQP4MFEZR3EEMOQlglnA8R6xNzCIt+19MFcSo593SkHtTqNVXrFTVbNTVbyBVw218psxxrNb3RanyjzWygzXykzIpeaaTZsq92Ia+tfE47GamOieKgr9xoqMx4FLEpmwSBpXHg/GaJ6gErBsKskUIYSOGBcjsQGvlOEELuLXqx26qcrvziDHBPYFPFiIpIzQsZCMM1OKRFae/wYaL84Dz6gTa61nJO1BQmWNDwY37xAsWSlmALcN7E8xKGdWQ5e3n4j//Lf7vBypjmiofgwwVnM852tXgblJ5qCRH1Ghly45MghHYs4uaMBocHzmckvywZCJmmY0+QTMO3Lk4JbSDZ0txSuG5NFyIfjYGQqAksyXHozBbYwnGj5MNanaKaDISmVdikITJB4iGMD9P/k+Z9GUZIHQKDIw4yxWaRxoQRBqMKb+xN8ylojpMdqAkPk1gSL4TlzgytF/z7VcDkXD+oBwyROQ6QWs32yzRvM4KcVysNC/uq7j3U3/6bv9XDxw+1e7gf2whT/Mhcoamg+M81HWM4MtL7d2/09Z9+r2+//Vo//fSDdWlYHNfYZkElg9o0GGo6GNkSPJ9BV1Xx1pQtdombhcLC5ziPjRUawA2DQAVzG1zimOrojKG0TFTOLFTPbdQqZIwWFvn7diUMYx+bAJArxYYc50doaPT0BN7SvLOxMB0DcXYMhDi10rhNtVZ3PNbVoJ8MhNIIp8NmW52jO3r2xRceCBfssPg8HQXAxjvoUFoVpdmW3VMR+IPmlSs137tXvRu9fvsubIPXG/V6fZ2cnerlq1eqVxva6ezY+ZPCymEOmsY9HCHSoaSF1sZACI2UQg8dhg0RyxIcrGg2oexRCjE/sNBbG21vh1udbannKzckNBdU0wiuDtMZqBLcL1MaTJx7cSRMtowcQDTemAPxQNM8t6BEeCgK2i4HGttpdArw7auVuuZjoiJC6zcY3mg+m6hUDBMWdJfQvWjIb4iMmM9sRFCvdFSrdvyauO8o4uF4GPbeHEg8m3Y05R7xf4ctdMYapeEEU5EznV2eqtsj02upZq2pe0cHenDvjjYLNIRzNao5R28EtaOtcr2lXKmuNa6+1m+sTPdaznHIHWszH9thz2HnDBZJ00nNwjAFJ1g+I8wMHIuxIDeRLTAC9ZlfJCg5zzF/x3RSlh9QVYwURgMbeYNpHAdlASoRxh6hHYQV8bHLaDTkSdaUUf0kkJYOzD14ND9stThIYgGQWEj/1UCIa2LGjrixISROAw1G5DeZVkhjbVQv5grc1fg1IwwxiGjpdnV5w1cvyQhsqJjLqZQrqprDYXNX++1tLUZjZw9Ce+EuXWzWOu1d6f31pd5cXtpJs769o9bWnjbZgn73hz/p3fsza3Kh7G21doya2FGWEGYoZ8W8B0H0cRxG/pptVC5Vjdrs7JG9SQu70mTGfYp9+MJsAuhW3NOYPOQTN7j1cqPeRV9nb8500N7owX5OXzxpapdV7nqsm/Fc16O1uvOyLkY5ve8ttcjgUltVLbNUicamUNB0ndGQAzuLm25Wk5uRmSr1UtkULy9VpmObRHCVc+WCCrWyVjb4SfKbjFvllFlm/EWDy94B6QLmO+i36o2ym+r5CnSIn7WwyQTIAvcAekm+t1L+f+l6k+fIsuzM7/N5uSMI/wAAIABJREFUBhxzADHnEDlXVhVZ3U2KErtbzd7ITNYybTT8T9JGK5nJeqOl1lrItNFCMmOTTbLJIlmZFZkxYZ4c8Hl22e879wHIIpllqMiMQDjc37vv3vOd8w0NP+s0cbIi1Pmy7PfJWt8aqeRElzWFwoiAeiS68OH4e2+EloWS3J1p6Rx1kesczXDexap+MYWqudKwP9Px8bVub6G0lfTy46/02ee/0NNnH6u98YhdT/3eTDdXQ717faR3Pxzq/Y9v1e1cOhakmF+oSMGVHG1soIORChR5zvliUS2yRdGm5eaqlnOqlXNqVKkJxlpMeyrRAc+FXACfy0Khrtmc4HB0hDHlXiMTDVOZycia1UZjzaZAAEYm4WgHL8+vdHV1bW3Q119F7ESjWVYPLTdsmCUxTOSlzTVmHx0NVWuESzV7IOUJDrgDJogqqVJfiyYs55jNOGzlG67eUE4z44cK7BCMjtA1BmBEp0ZEhptTAMJi6KvqtZYePXqqn//qn+uf/Wd/pE6/r9s+2sOuNapl5DQ03JZjlQZHmt2eqnd1rtnNhdS7NiDcKBe0Va+ojvkLunucvgGFhHbPMUPBqIx9m6KPzmLk3IYnAdrBOAPZX2ifc3bB8YImPa/lNK2sNCktU5ZgQZV5XovRyutgUqpr2Wpr4+VLNV+8Uun5N7qeFXXcGeh6tNTNaKnhZKmrzq3OTy90cXKmzuW1p6MAcsLWQ+sawCGrG93gyAgYif4W0y6aL8FMI2nELA0MPDwpzJva6Uhz5+nF3g1wtKcuxXpxpXxdev70mXP/jo+O1MHwbTBMZybPdxo2JO0hr90wuGiZMUSjC1+FagMKcs06Ms4eGgGsR2u2P3zQzXXHYe/QCCnmceSkOUBjgGKe5pzPjuSUGjox6KpxvtDAffH8hf7oj/7I+yCmdf/xz/6jXn//WsP+0C6rxGkwEKAGN4nR+wGZsRgF0unn3MjibaKBCJ0zYif4U6on1snSYBC+lum8lWow3XzNgsHCZ3n8aF+fvHyhF88PtLmx7uftt9//Vn/6p3+q4WjsbMhohgBGMxGo/Aww8SMaGaBHzUAUGNpHs+2ynPPEoAFMs5/Z/dWMCcxXYl/hrKaRzefCd4GvRmvNr0HNjZN5pVZTs70Z96eYC6f7slQroV2fKDfrSaMbfxXIFCVGZtTTZNnVKNdVu1zWVqmkLTw2YB3d3irXHyg3GnqoZZagh0SFcGT1xIi+c9j85mZMG8PcLzw9YgqPyWZmtsjVKRgQPgBwaY1ngJB6izohc8xlrwEQhiY4YlayHMFscHY31c7iPFw70FClrqHhwKAshjB32YmW+DAsSc1v+8AwgCLsfKHc//M//is3sTPKiguSlGTvQ9LmCTERiNiAWPTGeNmLpYfadGtHNoRRAjfUE8L0MFOYAbQzqmbmSpqZL5jYmVl1ZzCYv4+Oq0BuHkAsdISEumcTOC+ku6QupnpcfLjUKWuMrSO592WULQ847xB7mg6m7iq6Nm+cMyan4cgVXVcuJLTO0AoCNRkP26odiiR2tEbhiX5L/5MHzZ2Fot3HKPyYKPJZONAuxhXNK209e/Fcu0+eaOvRI5WbDRvO1Nz1iFgDHhzCOeHCv3n9vd69/l4X51F400GBYteko4VBSq1mQDjq9p29go0yk5pWvaRGtXCXSRbC2JiEAUKZXubKVJxxNU0BYHS/nFq7gGEPLqNNHES5Vz5cFpEvZG0yYCEcJPm/ZalgqtIK9zW64pnwFnCGIUaxolEub53gNROmXl8Xy7xuljlNVyut7ezo4OULPX75Upv7e5piEoCGgoKY+2vB7VKLWUHjflVjDvwJRjMY9VQNiK47Nzo8PFG333Ncw8XFpcOoAepssu31NRusAAjQ/UQnL76s3ykSrlyx1Tj3mWKOKaE/L256aTPEVY7OC1QnJumsg729XbXRFhby6nYHOju7ciFHAbixseFpG/QSXod7aOfSQV+DYS8ZptT8HgCHHBKsXYDP5lbb3XCAZsRCsPHGfQQosoP1bzGdIaoiJnlMypiQAZQw0EFrx9/tQPGbzTxpI1jWeUKmjJbcgYtJRZo5ZHSH1EyJrl7OAAAaB7rF2+6trm86Ojo+dKeTYunJ4z29fP5YWo5UzM/UrJfUagGya6rU11Wpb6i+BgCpajAOrTCHynSCU9BIlcJMiymTp57yRd5fTa1mM4T7ZEtxKJaKNjJi6gcNy5mKaCaTthDmCNoBJsGx/9BNRecV99kGP+6oReYVa992BqmhFLtFuHxmhXfsJWlS86AwtvlOajpl85rUB4/pp/XXkQcXHbygUGNYFRlNkaUIeHG/yqDSpasWDrAnFzVvStsNETL9kUaTiXrjkbqjoQX3FCH8RRwg66Wq9rd3tbexbZo0gHC2mjnT8fKmo5PLC13c3uh2Mlap0TSlvb29q2K5pt/++FbvD491en6uSqmpVqOdimm0V2NrKkwPIvjcWme6palj6qyqvOpNmh+sFQsPDJr4ogPMpNiaVBoQRI/kCqYhdy5udfb+TLtt6dl+Sd9+saW9TYwpZjq96OnobKDOuKSbSVHdWV4zpqzFgprFoqqwMNCizAmUp9kRGhZoUg7fZoKQ8vycAejuaV5FqGHNigEhu7ut0G2KhiEWBVwuGhY0QZjgWq8RUREUI0s3EGhSBc08uuLhggyTIuJf+HyjKHpc1IVJmDu2d3tuFr8UBa+bDny/NeNxMN4Tj34aohTL8Z5SZBNnZ4jmHLcxny40GizUu53o5KSj8QiTuA199vnP9flXv1R7Y0+1WlurVVWdy55Oj8/1+jev9e7H9576TMZDm/4sHZQ+8XPEVKpWr6lA5m4e+tjc0w+e8whWX6oJhQt7+8VYORxgFyNn1rIGBiP2SzSxNY2nKwMLJNI03LDax6iGpgiB0jQPiMiBhYEkgRzCq8sbnZ6cu2D85uuvtLtHI66m6861C1mM28aTpfMWJ2lCiIYakGTWB2Zx84U1hlQO5SoOhhSo8XPtk7AK11QAmFWbie5FAU9Tg+KcZ/fq8kLd21uNmDAUmOTUQrtZrWtjc0efffUzff17v6fq+rp9CC6uLjWfjFVkz4CRhCHX5FQad7Qa9bW4vdLi9kKFwa2jKMgGXq+U1ChiutXT1HEcLDLG/aylyEQF7LqBlBh6IXDjTM800skUpIDd/5IKWstKQatyaBBteEWNN12KXMJ5rqpVsaH6xq7qT16q/sW3mlRa6s1yuujPdT0mJqaoq9uhTs6vdfThWGcn5xr0huGWWcUtE7fQqJ9C9xesk+BNp9oxXUea1JkZCdfJpn7EZ7lGJMc29tDI041nMQwCE+eLMqYiR0BwVrDzGNCPRj6XMADyWYwJWaPhdWWn8e1tra23g7VQq3pdZ9Mb1wWOh4Ii3Dcr4vzyQv3bPhOK1Lxjuh0Zhza/SVr6qCGDvhn5wDQN2TNZU0PtHzzSv/mTf+XoK+qLP/+zP9Nvv/uti3vqzgrPVmKeTNhDk9kIz15ch2gSUZu7kWjpSURPcMKwo81zMzdr2J/LxbL/3KccUyLHZwSIY0jw5OBArz79RJ+8ONDudtuTx6PjE33//Wt9+HDkRoybwsRapKkTN9GAcIH7ezSxgsYexm7e65zxGGzDLOPYxxtYwY60SGeCg8nzSf3FV3uzrbV229NA6mmzqcAayKFwEoW5VCBSfa5Sfq5qfqLSaqji7FaFcUf58Y2Ks54K075Wk4HD7IewlaiJcjm1lFNtvlBlOlMBdgJfyTDGS9Qgqmi9JmsX9o71g/xq5m6YysR+neUPxzV12eAmQFQRSQIe+3jmPJ4axZ4Q2rxwFrmuPMeJ4hmZntn+n1zLH54EqQlNk9I6YUf5gMWiQW03XjdIWX8BwLmGduilrsbc6//+7/6LlR2JUqaLDx93vkHp8SGyF7XhAgchYMhFfWyYMYpMpQ8A7sFkL9ZZ+hT8mS2R7wWWdyLK1DW5s6h9wIvlmmIl7y66N++lZugcDUSDUhAbHxcvJjuYUvNaEfB8PxG8p3qlLlSWi3KXjxIZHXc3K7mT3rkVurMTwzMDY64FI+zVXBBObBnPm/GIOWijJm6k0ayHbgZcMSU9787VJUQcLdpaW/WdHdMk6+0NNdrr2trd0cHBvjeNq/Mz/en/9//q+7//W3Uvz0NDBVChGKNDa3vvpgN6J4O+RoDCXt9Ww5vttjbrZa1XoGwGYGE79oNYjOwkrh8ZchFcGQufFV6BZsUmzNQSOikBtO7SUfgxlUV3wPSXtRLZPIiUadesHKY71WKKXiTR6kplLXGTKlTVW+Z1OZrpsj/SVX+oTq6gAR3zckk7jx/p+aefqLW9oWqr4amRHZHQBPne8iMAPNL1NZ2kbLweBSAXGS3d2em5jo+PdXR04l95qnZ3d+1wyLSMTYiONt02h8DiGDckEw2aZUzvsrzAoPOGLok/C5rgwnbQDmZHA5V0HY8fP9HW1o6L8/PzS33/3Q9hpFGt69GjfW+Q3Ztba6vIjBuPe85yO788sdvn44M9XV911e8yeUBvVTTgY/LIwRGda1bR3AUoujzonxg8XF3c+IDgZ9j6m01hsXBsxXqrbYE+m9pNp+OOKQegV0RuYRtsqBiRHxlsMz4DBZp/WmoK+TDC+nk19yE4GIw8SWJS9MMPP9him7VwcLCjly8PlBMmA+TjAQiLWl/DynlNlfqWNrdeaplv6ro7TW7GHOA3yudGWmssNR7izHaq8ZhJX1P7e3vWJ/IM2E1UK7WaNa8JDIcQmlfLBOfOtcKtcTq2ng29AU2LsKsmtDpMIxwDAi2DQzKFIPvZ8EQxBSnfxVjcu6X9A0dWHxZhRsRrmiKDqD9p17j/TIlYO16j7hrjoMweAhhceH+FVcExjxiePZNtaLQYa7KaaopdFfTfasmB4hhrFHBEhq3Asx1u2J7Ec/C36k3tbe9pd3PbE3tPMxYTHZ4c6Yc3b3Ryfq4uuZZkeG1uanMHJ9+2u8cYRXw4PtYPP76xnqhYqGtrZ0PVGmYsGGCNtVyRSwhFsBDGXljF5/MadHsaDUaeEHCYct2hSFWqHOhMXiNmIZoOkY3J9eH5ub3q6vq4o82NlZ4clPXtV/va224YoL19e6UffrzS7aio4aKoZaWicX6u8WqqRrmlWokCveACkGc5ixCCBk9BR/c+9BbhQIFLcX5RUZFsy3rZoHvO/+bQ0gFiccjj6DqhAUijD0e7fEE1JuYwY7xWghAVu3vSrTsQnDODdRo0Ka2gUycH3KQfjnUUzrJBrUqU0SzTimn2fHSnXf1do4HsGmYTxuw8Rsdp0yKmQ+TVEefRndrB9eykq5Xq2tp6qi++/n19/uUv7Dqdp/hfVHR+cq73b9/qN3/3t/rw5o0BCJ+NGIkJbsLW/0REz/bOtpZLHH9puExUKs09DaxXcp4Obqw1VS3l7Ry8WozNFKjBWCnlNR6yNQXFsjuaORNwtqSJioHHms84ivPtTVxG8zo/O1Fv1LcJxmAAbXSg9++PnQn7zTff6NEjivq6Tk5PvJ+TrTidzN2Um3W7NpUBPFIYsUbCrG7mIh/ggXGIDS7KzM+Y3K80Rq4xDlpgFPcAq4XN7GgW0owF3F5enLnJ1r250TIHZRQ3UqZE6GjXdPD8pV589pk++eYbrW3v6Ojk1OZfnKHT4UTzEZS2S1U0UhNKa7+jRedC/aN3BoW79bK2aArWKupfX2k6HKgCeF0WtZziAElDYmmdPdMFnrk4J/gkif2wzLnpQqNxVZlI5ZXdUEuVqoo4NHN00oCCLuupAxMRRj5VFVY1VXYPtPbttyrvPFKh1tZJb6pLqKW5qi66Ux1ddvX27ZE+fDjW9cWlGUI0qnGxzRWIA4lm+DSZiYSBDCyNvGqO85hqiNaviLFfGPM4/oxJqCmX7KGhc+e5QT4AiAm6IlS5pA+1kVVo2Paf7HsdsfeRZUsjnTOLZuzu3o7dKIlR2tzd1Vp7I17bFBgmy2M3OzmrAft8DWBE9Pt+T6yt+SjcIbnellixZyfn/Sij3MI2gIKxwDlDD54G18XlibZ21vVv/u0fa29/W8VKXn/+HwIQjoc0Q6m586qUuIZlTfIjM6Wilo09JzRsMByjucWIKkRbgDGcNagSQitJvcN65PsBcKxz2AzUMdMpn7Vvqu0Xn3+ub14908Fu28ynLLrlL//qr/X99z+YqmL6PDUvaxA/CGe5QvemKRRsIii03HPOPMdf5XF1Hvra+V4lLSf3GgpqMGtWytvNtabWWkPr25tqbaybsptDCkJrEY+K5VJts2Aotxcq56cokVVa9VVedFWedRwyX550VJx2VZz1VZyHAR+yJNYa3ScaMlWYdMTooI8E65jdFjpVWI+kGUxXxFtEJAiPFaAwdYxSTBQ3PYB/gMNMhpa0bw9BYGqwZ5//YZ3BPk5jB4bHvYnMQ914IM1s0JUhRU6eGbFL1GhMqJ3CEHphmiasf+8EAFy6drAa53PXGhWew//rf2BCeAdjk9w3TBdsy55AlQ+VZMlOwTLzwZjolgaO8WYdPpoFPRhM3ofzevyaYpr97emCZXkwHlcnMJldHDu1MQUoJJ2NHZMidye2vuDeRvBnZMMGKAxKQLps0alID1BcvIc2rCmPMLuB3nVi4wleefwaowUOgjB8MGiio+8MIHIS73PPAgy67XXfhbHg9Kd02dGqrOEib4rkjJtWrWlVqdqABhpnpV6z6QmkstlkrA8YOlxfqsgYvdHQenvdocN0vBwxUCiaQsf1gqTAouCwYVLQqpbUqABaAIRBcfNnM5UtXLSsV0rBlb4MdMjnc0FK4OHldcgXLFkjCislqKN0SvhvaH2+TLwWv/LwkJ1EcHi2TpiUljjyirqdS+eDiS4SIBxWqlo0GnZg3drf06OnT1SsV6mMNV/N/V4p7GwaktYbIbqXHcS/BQucDeLSRBv3ucPDYx1+ONTZ6Zn1FoCbrc0tH5g8dNkDaRvmeIqT4UOAARdZOHwmGm+r3XKodGT+AKpxpks5hJ1r6wZ48A4OHmtzc9tA8+zswoAQN9KN9qbW19reKA8Pj1wUQ/ktljj0+jq/OPZhQZExHk290WzQIbMTakOtVt0TYYyEnP1l6iPvHeH1KGlL0CsAkIs+/FmvbAxoETbbm6YRc4CiUTA9gXWZX5im0Fpbt+7qLjNysXJALBNuU1YmY+sjAMCAQn42GywGBzyXBCVjEX19eanOzaV2tnGjPNB81neUAwYj7TVyH8nqaqtS21Zz/bFyhTUNp6x0Chcmo7fSsq9yCYpKV9PRjS4uhpqMc9rZ3tbWxoYnsGzqnL9kOkWB2UtawjApWTIJRDdUKarpKBBovtAzIgOJ924tRrLHjmc8NYWSTisjLGT7XAYEf5fXHxE27Fk0MuNAjikRk9ygCmVRBPF3AYS4Fy81x6ob6gWAkPvlJgxZWBTHeU1XmFfNNFpMNFnO3ITq3pIHulSlVjetBXOrLoHZQ3SjOdOnH23vaWdrV5vrG1oSOzIaq9O91bvDD/rx7RtdXl+rPxracRSzK6jtRabfhaId/vrDoafqAEICq0oVu0ppOh8oX1ioVMmp1ayqUS/b/IdJLfv+AoMFiqUkurexkbP6AIRYcC39TPHcsQZtT5/DyGjpImgxXqlRn2pzfamPn69rvVV2d+Lo6FaHRz0NpiWNVdKCmIc8DbmpSnOaVaFL5F7wPMT1ji9+Fms3A4Ru6CxyWs1wkauoDIop8SzAfghKNucdEgmKUs4852US40JhZUqO4UFQkZcpJ86HWzJRcOs9tE0shjLGHVkgcGKuPKRdObSb9+WpRxQVeYxrCBlPFuQRlxLNzkxLmIHBaFLFpJDzgLMb/SNfUHmvr8inHej2ZqpKdVP7jz/VJ59+oxcffaliqUEbQvNJTseHR3rzww92Fj09OtJkMBDyEp9FPFNkdBVgLVTUbDU1n5c0myIdgImATnnpHEq+mqwtWCMz6KJosAfOReOsLuRjeoSOsAvAMyBk3Vc9raGJgx5xrQX7Ya7jww8aAEbzNI2Y/E11enqpVnNNX3/9pbZ32qrVyzpESz8YqdVa13SyUL83CmomYL5a8/lNQQzzAxfT2y4B8yuvfz4PRmHsn9DTLjo9u0rDGsqmuuyvAG5iBtir2XuIExj0uxpzHk+YdoauiukHgHVz75H2nj7VF7/8pfafP9cIbSKa2SFGSmMtMYnLdz3hwPVvhTNi50Ldwzda3lyqtZp7SrjbbNgcZ0VBy/kKnXkae7HFPAkMWtuaCJrpxAzZBoCQKVZpCk9VhRINkYoBYQ4gCijEjMgGgystZ+S90kQsqbi+q9pnX2jtyQut7T3R2Wipy4msKTzrTXRyPdTJCeYyF7o8Pbe5nXfCAlpetMRV72cz2Bx4FxBpZkMwWSNPgTUdjTN75SRNihrFa57mSdqQ3aDNBhJ3NV6YlnAehnynqP3H+3r0aE87u7s2AOrcXJsq7oiKzQ3nFpq1U2UiGFFMNJMM/HBrHw78ezST0CFC17XUxkwS5DDsXZnhRWKNWHKSTMLc6ElZ2I4EoI6B2YIR3ZWq9ZI+/fwjPX/5WAdP93T4/oM+vHuvH1+/V7fTtwlUs77uZvIEPpoBISVbgMLM1CRidgOU3GneOetzsFCCYeAJq3MYYStPfY5zJtI85blGerK3u6OPPnqh3//2lZ4cbFtqgzsz1Pfvvnut375+q/OLK+f9lSs1M7KYGFJfwUDJo1dEg03NgNzEACf0bAyWYHI5lgbmnFmIOGXXzG6x8R454LWKXcXRqTdaddUbFZ8fQVzi/s4tQduulFW3ThrRa8800cLsRqXZrUozQGFP5TkAcaTSYqIiZydJAOjC57DXZjZSKhN4j8YSaRiAkJzzBAjDzwRDSar8lBe4zKnAtQ4KQdJoR/MwvmJCCgUTiOVB2O8MpzKwl+Gdh/8dqfeRTZyBv9RleEACuT8H/H25aFxiXgabzZI360kxFAT7Bp004lRCR0hzBpRiSfX/+d9jKpPRobLpGjCLCVuk2IdBTAQdRsA43R14xwmEZR80YxMnIBbmViGct6GCp2QUroDN+4c6uxgp9SF4uw8mhFwOU9w4dvmwBmAZuIr7EXiNw+XBlDDZM2fTvoe/BrPmgcXr7/DXM51Alu2U3ZSMThZajqAqxEP/4LWCO5uh0xBuckWhSaQvUyb4O+WmJrmibthoMFSga5nDRY9Mtom/B10Ak7ASroK4Ta6WatMlbK97E8NmHg0ZZjOhM6tord5QA9pYmjhAD7UBR6mUXFDDEdGL1BPW2FiSRUy0N8KETQVsuuGku0tS8L0IewTiPVLWiWM+IniW++C8uMwu0ZzwKGZ42HEyXBTL6i1zup4sdNYfe0J4PRhp2miquLGh3YN9h5Zv7G3f2eKzqbGBAAitLuCwMlVxpqtbulIl00WZgvGzmFiR5/Pu7XsdHx6rc40TXVBwKZRNByKjjIdoTqFM+DHul3WtGxSR+UemIG6eOHM2bDm9tbPtiSp/xs+B+kkOIdO5Dx8OTf3kINrbe6R2O/SJ19cdvX/3QTs7u9re2jGnHgrr2zdvbKjBxI+py3wx1uXladJYBfWaSdiTJwcGhBZYl6EvBKChI8yV5mezmUdcBi1dnoPoDHGwYajBpJCw+w1orNwtgo3R4pg6DId8pUI558/iTqQnnRE3g67C+iecfsfRMbWZC1lq6WDn+02XWOUMdjuda3348EbtdkPPnu1rDJd/OTZ4aLfr2txoqljB/RadxiMVK5tSoeloF9MmJrdazLvKayCtBlothjo56qjXm5juC4Xs8f6BVkkDfbC/a9A3wSiEQPFFuLpByZqN+wEIATym80GjCPoPhX9QPJOxgPcZnunMjfTeHewhwyADh9leklH5Yq2nRliiFD90+AoXxpgOZpOgiOEJowR+OBTX2MjjmcmX8phDarKaqz/Dkbenm0HP7onM5hutpt0aYW2cXlzq4rrj8O611rqeHDxRu9VWo9qwtmkwHOn86kZHR0fOLYROTXFEl5ggZujemVMaXVrv3bjQTaEH05BjqjLSdD5UGW1Yo6z2OjEmFP1uOgYt0wJUuakBi4ITCTMl9jPyrcLq/V6blWleuK6FfNlB5aXCQLXyRLtbZdVxQ4RefjnW5fVUk2VF03xJi1Jes8Jc8/xMucFcpWXeodDcAw7ALO8zolKC0hWNvCR/ACxNci6Iy42acpWYMPA9NlTiGXHmGzEWUFPJJCw7jB1CVjjcUjxjR05xS4Mlow2H41tMiqP5xDpkkhCALmaJLhwS+AtgF8YNQdun6YSJQ1CrMiAYPdiYgkRUSsSeZGcTf4qJBOZZUEXnU2h30sV5T51rGglFra8f6MVHX+vJ01fae/RChWLd0zqofu/fvtMP3/9WJ8eH6lxcxHOUvgC+UIA5a2AmsAdOp3nNpjQhimo0cqpXl2o20BKWwwWcL8dUDDUe4YIM84Hp0YaKaNRWed0MJrrpTWwaVyxVtd7eCFfPGg2HitkmRx/e2dRIJYCNNBrNTBtlwvPV119oa2vde+n79+889atXGxqPod2P1CqX1XCuY8lghD2fSQMF6s3trc8tZBrtzQ03YmkmDEYTvT+50GgEuqNZGDRfqFgUszQ1Ws26J6dknRGJw55y06XxgvELrokA54bq7bZam1v6+vd/35NCNGvssd3OrWbDSQDCUl+V3EQVCvhBV4vulXpH7zW9OlVx2NVWtaz9VtNawhKNM+iPdg0PGQDnGoCLiSXsn6iQohkVBSXXLRkH5idaFQGEuGjGlDxfyXu/QavP/6xdm+Y0GzNZzGtVa6tw8JF2Pv5M+598putVSVfzgk6HC532pjq9HenqCoO7js6PT3V7faNJH5dsJq91G7Xwc9jjkW6w91jrvSJwvO4GC80kwDfP+yIZ4Ni5NRkcsm+bnWWnzbRvM51LRhl+NPxcLA14AIQvXzzXp59+quF4eDcgAVe+AAAgAElEQVQhpPbB7RqPAL4APBikEZ9BXiC6Q5//TAKTO+jUUzCa3GQ44pdRUrlATRI5dKYU8qvjF+J5zUACZ2M4ciryCmlmzYbKFZdqtKp6+ckzffb5x37968tr/dVf/LVOjy406I60Rj5mvanpElACwIpzKWwwYsCR0UWjor+no7MC5gYYKb+R8wcMQ7MfqQ/yHjdHp3bnxZdi/9Gu/uCffa0Xz/fVvWUayr6/0uEhHgyH+u7717rtDU2HrqATxFGfvXIytlaP1+WehXt2UHqzcxCvEv7bzBycrZE9EQXUaMTEEhlNrSakOJEDjfyFBilYgGbpUoXc0jmeW+WcqtBoJwMtRjdajq6VH3dUmN6qNO8ZCFYW6HRnKuERofB0IGoGdpH9IGxESfKKr5qBXjjZgneSQ2gQc9N6u9eyhgNlwkbehxMYzPZ1z5HCn+TenTyJTbLmX8IPd4M1YyXqKerTBzmECWjeNf3SlDB73TBV4txbuGnhtkCOvRd7NOqqOFcc7xJdyRSVxRmzUu7/+G//mDnCnQV+DLbjYmNFih4QQMgX+5MPnBS+Thag3wgbT7I4jQcxHWJoEG0nGx0ACmMbbhDC+4DKmU1hrL2xSPinNC0fiJklvKFFUKKyDMQgCsQAL8Nh/vYsQTNr76dxbfafP0Xj998Unfx43/f6jvsRcBy+SbuRDuWk4b4XSGfdIldHyUEohVYycrZOk2tZrmuWK6qHOxXTFdwbDQhxPRuEU9p07KLGjkvFglpVXANb1pExMeIwYwQPlYGCj/dNR7aGtbotmumEzB3DYAqri42YBN7RDu70UJGjlhXH3AuUjzYIynShia4ZE7rojkSsSPJsjuZ4iHEdrBcTEw4pYjQW/oxFdaZz00VPeyNdD8fq0IFttlTf3dUnn32m7f0902YJrScWg+KULhQbCPxz8vPo4PUHU3XHaHkaWm+tuVvFQQJVFHexH394o8uLS5sEPX3yzEUyXT0oFHx5mrjAybNvKhF0UsxZmDIw6eqmIHrAHd1EG8xMpzo/v/D6sK5vc9MHxuvXr91h4/rxe46jIKJkOjGA3NzY9M/nsgAIcWTjvtJhhkY2mQ5NG8UYoF7HHbalzY22Hu3v+fmh84zuyUAwGeAAEq0j9BQ2rdNEDWHqBd+/d0soK4PWsruM1j+JHD+CdHGpLapYoUsH9a/qR6fbG7gIYpNvttZVqdbc7XbMCkHRjejcc5hTWPV6g4hbYUMtFKx7fPfuR+sFHz/e0aB/peV8mABhUxuba5ovOTAIk91TvbWn5vojm3CQMTabdD0ZXC0BhSPlVpg2DFzY8fztbG3p+bPnBk1YVG+211SvQsfhTXBg0/HkMCeTs+tnJ0xMAlRjROWYF+vfYooaHVdWdigv2PSy5tBDMPgQBN5TOqJzmZED7r8/Ndzu+trR8YuGVGagEM+M978EBrMJOAcJIC0PJTi3VHcy1Nn1lU4uzh3XUajUVHeRVbF27v3xsU7Ozk2tp4DY29033YXnlEOODLfr24Gurjq6ur4KKjYaYeibRDW4gxoZVw5ebkYRx9RuMpxpOB5oOhtpgctvpaC6AWHTExxPNF1p4CAKHTuvwW3fVDtP2e1EDLUt24NyLjQouuhi0ogIRzmiCEpazJgS99SoOCbNhzO6t9GY6IeaFsWi5jjaFRdaFefK9cYqzaRmqxV0ZmtRYj3axMkHbYAn7j0/2xTvEe6gJRWgkOMgaOe+0FyYZjuNKBvrrNHOVIlsycdkxg6z0VgwLX4xC3ZK2jM9ObAzXVBJY0KdXEXvusZpjpNMYzzxf9BsNCUVucVPmC7J2S4Z0UQOW8oPTuyFUr5ip2wAIcOkDBAyHaxWtvTo0cd69dkvtLH5WM3mjnL5iobDic5OT/Tj6x/0+rvvddu50hDzExcZQ0/A+Gw0KWFGuJi05pdme9508FYTR+Sc2utVbazXreuHsUJA9GI21rB/q+GQ53uq1hpsjZrmy5w6vbE6vRFpHp5aAQhtKNGomxKOydnpEVlkY2uJJpOFhoOJOte3am+s6+tvvtDu7qZZCEfHHxyPAnDv90e6vek7gqVmanIycGBKlqJ9rqHPG5Q0YmKE2VixqO5gpDcfoKtH4yi69bhpJ+1rvqD2ekvNOi6pWNXzfUtddPo6u+xGFAUsi3rTGZ/5ak1f/Pzn+vTrr/X8449N8etcXHtCuADorq5VWI3i3J2OlB/1Nb441eTyVNPLM60XpN1mXTvNuur5nPrQU6cUtdlzFQ0p1gt7Y6jqbF99p+nKMuIWuakNJbz2DQrLKtYKpi3mS6YIeUI4GS/sTDsZrzTN1TRr7Onx5z/Tx7/4PY0b67ot1nQ8XOgYQNgb6+aWvbqn0/fHOjs61dXpmZugjXrL0Q1cV08GaWIoJrU0XwDXbvamWCs77BYxAIp9IcsSsuN9AoVR91Fb4KoZzxXyFnLsePY5x/cP9vXixTN9+unHPrtZFzhze+9Pf5/n9OK8o6vza+tPbzo31gkGtTx+RhrGRR4idbFzRgEQURszbTH7igMehp3r44gO4wdBAMmcpLkfZjzVSlpBeZ/0dPD0kV59/rEzZDmP/vov/kbv3hzq7ORSjVrTxlSwcNxuyqRSDnlPjALXYaEXzWpX9GJZrFGw3WKSaSo8DY6k34QiP1+Erp7mBsZvf/gH3+rVp89imsjAYjrXzU1fp2eX+qv/9GtdXFybOgoYxIOAydQCj4VJ36/LPbMZSy5Ait83tQZ1XKL94qbPM1cnt3mtaXmBZWx4BCQ6fjG3cFxEDclJYal6caVqUaoVlmqshirMwyxmMbzWcnCl/OjGFNHSfGQPDLI+LWky2wIJx9JRM5F+sHCdDPYxyy3zC0hNPJhSGUvMGMX3HVwU5pnhnptcb2GS8O/Bl4xmgPuiMXzJqP4Z8HvI6sgGVlm9AQMDrX3cx4wNEhKUe2lAiulL3gShRQ8adRj2RCWD1CsiSO7B+cNIwbBHyCn3v/+7P17R6fJkjaYQUxhPgwBtq8j2S4DQB1QyPkBcTxcPMBhREynxIoFBgw1PAhNYTBbrgCGb1ZjXGh8yJm0pODF8fO54s9kBZ+DhhRyOfJ7UJvqlC7I0rQ+WZjwsWcr3Twu2+9d+gBN/8q8ZUArUHSLYe5yb0UuTTsR4DwF2hE+Ge1ZaEM4NCzDoReGpZjhNgtT9VaoGAESHCKEuB1jKRzD7GLOIsLpm/I4zXr1aVatW1ToUHLR0dPPpTrNBogmwmxH3L2hbBmrp+mYZWrZtvluysXRT7zAokA/MfThPCBeJ+Wzsx17Y6d9jxBFZgy7y0n309xBbkIxPMufKXKmoKeX9UrocT3UxnOhiONXtZK4B3YvWutYe7evLb77W5u6OKVwTNlmiBGrQCSCvAozGQeu47Wo4nmuygrYUE1PWKPlUP/z2td5gikHA62RuMPTs+XPn7UHTgf7OwWf652KpbrertfV1U0sIioW2gDsZhwf3ALcyioRaveGAa2io7vhXa5EhNJ/rhx9/tCicwtfmNugoPQkJD6RaBavysqcNTE5wjc0ObnfNcdZcTrW2VtfWdlsbLSZ6ay52eH2cUH1NXTDGwR90j/g969bsqBpOf2zIHGz8HDREPijokSXre2hWXA9oPOi7yOeKDQWThZg2smfW0RX6fUM1oouIeU+EinPP0cF0brrhYMdGWWJiMNbF+Ym7e0wEB/1LLeYjrbeq2thc19bWlm66U/VHUrX5SOtbT7Xz6CM7A2LnjanMYtFXnungcqjVnLgC9IQTH9TEKjAhJKuoiTYwz/WFFloNYAKlDEA4jgwiOuaIz4kEIB7FtBMKeSat85iu2NTKHTmOBe80dwYSZjUkavw/RvHImis8exFjE//E76e/m6Y+Pynck2jcLs2Joo8RFJWDhfd0m7Epr9e0wA13MtLh2aneHR1qUaooV6mqWq+7mFvlCzo+P9fZ1VVyaizbTRdQz6SCZ4OpymTKZCWAPA8v4nViITCIsSPdYupwYeiAOOI2mnWbB01HARaXy5npxTYtgd4MZbRRVZ0iDIYAulTrJPPq33TjZ7sjHHrdjOboQmO6sPmHC2w0HGiMiTkShWhXcxwpeY8csIxJVxWtVJNKFV+PKUVtaaFceaF8byqy2FmbdlJLOmk31NAIumiM0HSaQOSFTtCGjSNjdoW+FMc7NNXs+5x3iPTtHg0gLHlUh8bZMatEUSSacOY4SxPBESfG8UwIUwc/hQNTfNti3WyWpKlPsUd368rNiPs1dHeuRZ3xk/MomyhmDqQhwYjvKeWr1pehc6Kop6AHDI5HeW1uPtWTJ5/pk09+plp1U3lcPmc5m7a8ffuD3mBg9sMPGg36mk9GPgPIiBwMcBkNyhusCQ4FGkSrJfpBfg9QmNfaWlFbm3VtbbasI+MsYg9mispUazzum9kAGBST3lXe+sHb/kQD048wlVnXWiuanxtraIblaCUABCfScDBWrzf0e8Z9+cuvXunR/pat50/Pjh2Fwp50ezMwaGxVGgaEWUPHzWmm36uFmyOcyTRBNkwhbBtEAQjfHp1rMgkafkTtRLELJZcp4fbWht8jez8NAb4BmunZVdfNOM4XMl5pKKA/ffbqlT764nN98c23tuXv3w40HUAbHWo6u1BuQV7aSuXFVKXZWKvejabXF+qffFB1NjEoPMBdvFzUCNAyRQdFLRDmYqFppQDNAGFMKEwVg0LsGCQs9ec2KGHPxrGdhm2pVlCpmo/cYqjTS6QIuGTDDiFmq6RRbl37n36lj3/+S2nvQOO1TZ3PCzoezHR0M9Jtb6JOZ6iL43OdvD/W0Zv3bkrZcRI6OmsGB3bbLBQSIITlA5MsdHE8byxjqMOAmug9J0lLZliS6gyfdUz4YdAUi9Z1tuqN0CaWStrd3dbOzra2tzddhwEKaQAT5wSFlPMLennnoutcS0dHeG/ARCj28CybN6QAQcD1BNDGiSlDLjWaooYM2YCj25JplB0oE/0cYIcXBwZI7KWD0Y3aGy3tP3mkTz56aSPAw/dHevfmg97+8D4czTFtorWCOUuWtYtZV6q9wn04yrssIon3sOKee0oV55Cdi5O8y2cVkoU5Wr9paoIGK+FXv/pKX3z5sXZ399yguu32nQHa6fT0d3//vY6Pz91s8frBzdlO8sQ9jJJiiiZ+6AwBhHbPr1btFgoItAsrw4tGw2ZlVdyonZMSw4uQrClMDXMLNfNzNQtzNYsLg8HSaqJp99hAELOY3PhG+dGtipOeSjBYFlMVU/KAJxQJLLMnsHebyeH9MjNHjKZwYIioem1oZNlAxAWFZ2KkKbCmYyjCS6R7m9ZtmMck7JAmhBkgjNZxZLg+rAXuJQE8y0haAIT3E8IEr5KkIBH5kiwvawCA53i2OdttUIc+kGZPZlzmvEqe+cykJjwKkHnl/rf/+o9X8cG48IxioxPLSJb4AH7fgNAOfuFkZK0Vh2cel6E0mfODEVO5DOB5YRg4JPdQFiWFK0DTzqWBfO+olxbnZa5p2aGX6Smywix42HZGymIr0sGZAZaMrmUqzwPDm39qIpg98FkBl+mHMqH/PSD8KcU0Kw59wwDH7hZHDksyk7oDhJaRJGet6SJErdbO5MvWDvJ5kHZO+WLk669w4mJjxKIdl0QAYc1UEYouKH2T6I7xYBHDYYDGSDzocvHQx58Tkst0LgDfXbMtZfukzCKYg3cLLIwSCkznEg0iNbvv8yEtGIwHwg61qUsddsvloDHBuQ5RlfO7hoCv6Vxng7EuR1N1mAjhssgEcn1D7YPH+upn36i9RT5d3qHbvJF6q+WDgXF/vz9wgGu/C91tpVx1TesbW9YGYoF/cnyqv/yLv9SbH9/o9ORUa811/xlGL9AoKSBqzarW2k2LzVkbgIxsQsgUkM/z/v17HxzcK8Am4nPE9zfQPd++8/qigN3f33el9uHDe2/OdCcdW+GDAtMWOm5ke6G/iXvKkVIqcI2YDE50fXVqQxQOiIODPT1/dqBWveo4EXSRPOA3N50QrjsXlA5STLAoBFh7fB/XmjXG++Jg9JQPuocjAaBiMuGjE0hgdNNFHd1rdDeVSsFdQOIv+H6oVRgOQBfNROO818jjwhQCTVjZB/rlFVET94CQRTEZDyRaAPm5J4TQPgGH21tb2tl5pHdHlzq/Gqq+dqCd/Y/15MUX7vrbCXba13IxdJD9fAYVq2tAjTPr4eGhD2XMkp4+PrCesN/tOFpjb3dLzQbXjLUycTELnQTHUINvg0X2w7g3Nj0CEKJXhmKRnidrkU3NeUDZSJtEVrjfaQ0fxNgAPKOgiXyrjG2QNb+yrKFsP/Kfo8ekY3oX2VMwqKLLR0YoJlrV1prpit3pWG+PjvT63RtN0IgCpEposNhDpOvbW930+9Za09Xls9Eg6fXQcPLZKyqXWi4Y+IdpNAAZ+idYDSF7kcMW627C2YmSKeXt0kljxU7SNKiIVYBiNBn6WpPtxiSH/Z7fZ0LIXgIghHLF80Hx99A+2/QpjIsWgMXQ+VF4YbDTnwNY+wYPeRx/+V+urEoZ6vSaO8joyEbLoVSaq1BZqjBcqTDjM2VNPO45uk2cMKsuGInJ4FkxIByT5UnESURJuPmEu6RdT0sGAORMQSuyPCBsO72X0TQhkytjpgR9K6IUTNejmUYBxhnkGJHY8+crCo1YU5kZWpaDm/WWY92kPrPXYWJj/M76e7gOf7dJwfsp5dBkFTUZzzUczDToE4/AudvSk8ev9Ozp53r27HNs26zN7fcnOj091Xff/Vrv3vyoow/vTQHDKAnaJxM9WArIBmhE2YxqtTINuVzC/AXHxoWaTQBnRTvbLW1vr2k+QcvL8wVVnetBExOa+9RRUhjAUujiMNofzdQboo/Oe18CELah6m+suSnavblywU6RhlHM7U1P19fXNp/47LOPtX+wpfZGQ1dX527yof27vu7q6uJW67WWXXc5oS2HoVHAtDcvO36ia2Id04BDn881BRB+OMOEJADhCPMX2+5jREUDo6S9nR1ttGnahUM1vzKFv7zpOyuRugmzt6WbvUut7+3p8Ucf6Re/+mfaWN+yA+xkMDH4HgzPtJwPTIdjSlhZzlWejTW/vdLt4XututcqTwZ6stHWRq3sGI3cbKbinMI1aHA+bg0Koynixgj1VgHznpgUuJGcUYy5M8kNHTBYquWtDc4RVp/FJk1oKFBo5jUYVbX1/BM9+eob1T/6VNp/ottSw1PCd9dD3XhKCMC61cn7E739/kffd85e1yKAMhxVkbFUmaxi7hV6qawudKHM/lSumRGWTRFNA8VErQqAQL8Wpig1qMWNuinG682WNlrrvp989vX2mvcWTyHZa4sF3dygSb/Q8fGRf0VSMhnMDBQcrfQg+y17X1kmXGCocPXkvAe08KsbTa4Bk9zq7nWiwZRNdtjvMCqaEIPTQp+f14yc3pJUrZf15eef6/HBvojgART+/a9/Y8dR9sq8NbcRWRUh8NGMD4fqaGxyfR9OCO3pkMkYmNbhG5B8IUytZUgxG7vR50YqYHg61FfffKKfffu5fv7zX/j9H5+eubk0GIxtGvTh8ERHR6deF0gUYHhY4oAfQWIrca5RO/C8AgZhm2xtbWsNbwxLbipuspfLC5VwFDflMvIKwxQlr1Yxp1ZhqbX8TK38VC00tpprNe7q+MOvNbw5VWE+UXk+UGU2UHUxVoVmCkOpNDWFCo/xIK+PM6hrdmOhMNE0XuC8Z8iFGRfRceSIr1KWLGuJ4YcZPOCiBAhtTBbTVnuLAAxTJiFnspsGGb03AfK7QdgDyihb+0NAuEyA0OA/1Rd3jazk2H/neHxXf+DAS9MtAKHXp3XrNEpYMzSDAhBm9Qe/x9rgK/fv/91/6XaiUa+BIOJCgsRTQKljJB4AQhf9XE3CfavplErREqZApc5miizgIgeNNAG8hJR5ID0lTJuD31x48gaoeXjwuasSfGxuFos7Mmpi6hbmHtE4Ndkrc/pMN9gTsriS/0A36JuVdXrSz8x4zndvwgdytGUNAu/olQ/fKN3rMMPIjHPSaosmQTJscXio7YuhIC00y5U1p7OSCyA4wUUVe/PgMdz9LE9vC/DOi+Hix8dJ1r3erDyJpXsO7xkXpNShyhZgMuABeGZTkMyYxfoCL/TodBkw3i1cdIK8XphiZM6WkRWbJrEZL97j8tCwxIQwdSdNFy24mFrkCuri9DWZ6hyaKGL/VUGLUlmrclWN3V1tHKBreeH8H9wXqawKdKNbLW8UbEb9PtSlkQ/mxaqgXKWhKqCmVrN5zLt37/U3f/03uji/tPPVsyfPdfD4sZr1ht8jBXKtUVVzvZHcQlfWYaKJQT+IJoZC+uLywmsvnEAxc2FKWVRvMDDQdEB6rqDtnV1f1/PzMx8MUBjh4ltPBL2qDHUFnn50kaIwRxda1nhCiO3QNu6AskePdmI6uLEurJQoH3lOaA5QQPEe+W8iHgaDvoujsGoOZ0tnTvH3rG+JTeDOvAQtlB3myOtjs8AYoaRaFV3fmg8ncpTQUuCGhnsq2V9hjLK0eRHrl2I648QDYpheIjqHXsSnc0aRlyPgk+y5G3WuTwzwDva3tbe7a0D49sO5js+7KtV2tbn7Qk+efxEhxkyRxz0HyBZEkOzQRhRcYzQ6TG753Kx7tCGP9x+5EVKrFk1fJHKCxiRTSgrPwpL7EO5lFOo0u4LJkroZpo7EXhUW2bTMwiTk/lm45/1nxXe2J2Q0j3AmjY6rjUtCWZ42+mBDPASEWRfZWareE9MhSPMMit544rxSjtdqq615oejMztfv3+s3TG/QHHvaVLC+czCZOK+V5wZHOzZ+uuE0BBDS+7Pl0VDRPY+4HsTrXBtsuyus01pB9RoTbgrmiO8BTJO9xLlpEwIKuTI6UwK5e55+0yBgasveQFFsN2CiWAYjH1CZcUrWwc4GWbYSe3DocS0nq4VGODfTuKCxBQOD9Kw8gLCpSrnufYH4jNGsb7posbJSaVFWIe3D3Gtf30SfY2qPQQ9NgaBYBV3YTQxA02KpEQWVIwdgX1RcONhpjoOVQ9TnDywhnP/sHB85b3da7Gi0sfUZN/IGHGIcIMENVVxr3OFPGkIfeFmmZeiPosWfrpjl6CnA+O5gTBTTf+xMu5tK51Rc1bWalzToT9TtjnV7A3thXc3mrp4+/kx7ex9pa+uJ5vOC4yguL291cnKsN2++1+nxB12cnZomijETGnY3BtHcOCw5tLDs93ZshI5Jw7Iura8XtbvX0PpaRfU6AfczNxPQrqGppLNOw4OCnTWLJwEMluk8r/FM6g+nppDihkgTtEHcQrPuxmjvtuNuPBREHI2jOdj1hBqt8vbOmpprFXVurtTvMe2ZmebWue5prdpSFUCYsTbyOZtXcP8ury/N3mEqvrnZdvOPqwwgfH9GXmsAWrTpNBGsIWTiwQRqe0sbfL+Laz7nVNe9ka5uB87jI36JnEToczRtCtBS9/b1zS9/TwcHT9VubWoynGjsSATiiYahxYV+PJ+qhhJr0FX/9Ejj82PNrs70qFXXdr3iKKjSfK68QXKKO7DBW2pkJUDoQh3tKuY+aR9iPdo5Hs5P+v5CJWcwSHmXL5IHSBQQro5M81eaTQqajioqt3fU2H+itVdfqPriY80393Q2zenN9UCXUEa7E436M1MwP7x5r85lxxIPzlCum5uZiTYZ+XVLxzw4+xo6sOMbiMXAwA3KIoAxJophNNI0NdwgsFFLvwYgrJJRVyi5UcC5DgOC4hhWEZNfGohMtZF9fPf9b3SO0/LtrUq5qsoF6I/QgRObwHq3lDF7B7Kjwc9rcs9h0t0/w2ly6OuZ+TME1dgu0mkqNMf9Mw89PUtQ41pzTRZ68fy5HtPobG/q5vpGr7//0fmO3Zu+yuX1iOixGWAMejLGkHOJ/foZuAgAbsqoZWAp9mESgJC1G7mmNDLQcYY7KI24/qCrpy/29NkXH+sP/sUfWqMLzRYpCXKXq6sbneBE/P5YN52eHX9p4KD9y8M2ofnAdA8TwFS/MCTAsInmuuNAHO0VWY3N8lwNaP+mWgIqqY/yNkisw1ZZTQ32SriFjm+Vnw40G3R0cfGjJoOOyqu5qsuJasSkLWeqLBfO2/b0zl5t1FAAIgDhSkUaFMmQ0mc9PDQAZAYICTTkfdPStvnRPGImuLaeFMK1StmNCSGEVjQMJ8OpP469oDL/1IvgIcbJ/j0bMvnXxPqKdZXwU0YaSbr0ex15qjMw4ATIkn87pskSTZ9otEZuZPbsO64mgVDAIM3V3L//b/5kxQZmN0l3FIlmBRQGIDRl1A9BTPLMk6YDlWdyQNZVHGQxdg3AFYL6zHc1qKB3BZQpAtGZs6ufq8ZEcUnTwdBcZBcg0VSxd80ydXgvCTVmgDAetxDoGxD6mxM4+0cAYbpP9+DuDuSl8N/sPbuXmDq0yW00o/r4M90BzWQ4nqqdGBeniXEqFsLEhOv3ABDi6MYVzxedb0WXGkDI0QNvPopRXiwUk3TyOZiZBZpnzxj+gbmVNxtMYEzNigPLZjF3o+kQQnM/Ma1IffQ7QHjnEpvuQdzHBAj975k7aYZXQ29lHzy41okOkYmhMpoK3fwlRatyBoNXo7EuxhN159KUwqvWUImu3uMDbe7va3t32xsFmY10mAg9RuwP4OBwJ1OKzi/r0MHTBWhkdOBWevfund68eaPfvv7BYBBKzudffKnnz176sEY3NBqOVaqWVa0zLSn57wF2oJtwYNmid47AfOCHiYnhHY87F3k7OG/h0sVmg76QdUuMA5srxeBw2DNlESc6mGbFEocBNyMydwCExVzRoA5AiFU6TpnPnz+xGyaAej4G9EaYfXDQMSeoe4O9urpyl5MJpte9N+DkOpYoaCxCDlk+g+8NE4oZ7m4zU4yhyvBZKe53d3ccaYHmcDRGH4a5Tlvt9qa741xL7KedPZkVsTaaCtoD97dgdmgAACAASURBVAbQ4U4gXVsMRIrSYNBRp3Omi/N3BnYvXz7R/qNH2tneNSA8Or3RMr+u5sYTHTx9pc3tfbXWNjQa9TSd9LWaD2xGQ1A8ZjHDYV8X5+fO5Rz0enrx/JmePX2ijfaaWtY1YnwUbsMRHTBTOQE/Nn00hhTsFJcxyYmJXkYfucsQXKItDNOh7OshyyCjlt+DwSgAYFpkzqvZvnevAQAfBF0xjB6CWm16ijUqkT0IkEDvx6QW1zCaKeXmuhkE592efvPjG/3td99rmCtoEoJf37NbwBldaSa3uBVrZY3xw2aWLQQdg01nk6Jmam0WOUT1WlFrrYparbIadfYJwCLidkBZHIHZZIRnhXXbw8qf+U6xYEdI9j1HeQC+6D4y/nE/jw5txiLIcpuCisVhlZmi2GyC6TK5rkzmyGSMKGXlPSGsRtAxFMblRMNJV7nCQsVyTiXnvoUmOMB2ioPgsDMIQMsRhhNGt/zqrKaKu/VYkZNsjE6QoouAyMV46uYbwA5qFxQ7eA8RVh8Tl/i6N+cKMJgo9txrCvXECnEcQcqgDN+BJDO4M5OJc+tu3Vn7H2dwOgx+cj76P9ysSwq31MwziFw0tJgUdHs71M0NtO6JNtoH2tl5rscHr7SxcWC6KPo/3DqhgB0fHero8I2uLs90c315Rxll6GpjmDtNSzSaMk0995GGZbNV0OZWRfsHLVWrPDuwEuaaQe0fc7KVDOgxDWEfGrEX0VmHqr4sarYoqD+a2p22RGGP42C5qAamR7ml+t1b751QMDGyojGEE2S1VtKjR5tqb9RVb5bU79MwQwc9M2UUDWGz0lSlWPEUx88fs1F0o4WcrjtX1kJCkQYQttvkMa7s2Ht41jEFmycA51LOHqaFgAb21q2NttbX1iITDlnIbKrOYKyr7lDX5xjyTLVGswRjI2jOyjla6vOvv9VHH7/S86cfac71GQ41GF9rPieuBUpyOIk2WFvToSaXZ+oev1P38K22ynlt10raWWuqRk026Bt4uiZwyzFqoWzSjPMogBDDmLui1YZi1Af3ohGMxQpl5BTkneIqF27utoZjyjItaDmEmVDTrNbU5udfae2Tz1V+9rGuVdHbm7FOO+QKw7wo6LbT0/HhiT68/aDT41ObpNFgDXASBTQuxxSumLaxb9GQcaQDZx/DBwOEkHdU6rhyr/l7mTahY7U2HPMRmxwRkYFR1NxNW6Z/NGcxewMcHuzv+7zgzLu6vtZf/uVf6PT0xAyh9fqmGjX0xwGkgl4ZjJ47NggDiRT4FJS8AIQumVLh93BwkDGFfBa4SZiaPsWaxDWEppmn6YxB20yzxTgM0w4Ih//Ie+AJeaDffa+j98cqldsqFtH9h3+HhyQ2s+F90hCgTo94iewLVh4u7ZnzNQ1h7jjMn2DSQYlkVRLTQdOjr9tuR+3Nhp69fKw//MM/1LNnT9Vaa+r6+kbXVzdm8aAhPPxwopOTC11dwrBaV63VUqHVVKHMNcRluGJNJ2ci2kTkHeuthhs9jqhA81kuaaO88Fdkf9O4zEfcGe7Ui4kK06FyoxutYBp1rzQf3mo2uFF3cK7lbOBpOo2T6mphMFhyHBrXPPI3GRwslgC8vPKLhZsoPvtdX2eAkD0+HDgZQmD3zh2eepAzx/TTTUL36/yVnjPLqIKCialLAMKIV8noxg/GR/fncTZk+t0/DNW5z6t7x+mQ/IQ2Mei0fvOepQVVmBPAObxMNWkM+8zBjDFyljlns6Z0ZpbjhkGeKKWlcv/rf/UvV86SwxUu6cUAhDEpjAMgcpaSINGAhoIQsMGcKsHvQEYJlAWC9jvN3DczjaADU4N/e+eMkx1oCdC5q/q7gDAio+7FbgkQZoo9boyLHt+gtB1mgPAfRExk7y3r5AR6y35qOCVmdsbZxC9pJTlsM4FnAoQGymkCdzcKTYAwmxJmB3nQRoM6xIIZLbBfttjQGoo51sTwBhzSCW+eopaHPKIFKLqYPlU8weDsYXlnYDjRFmy1HGCQhcAH87TCXe7o7noSkdk3J71nTAjTa6XNLRbl3faXgGkAgsxGV1CgyF5xTiWHSwShLvI0DsKhUNA1AFJL6Wo00cVorOvpXANAXLWucmtN1fUNbT99rPbejid9Dj1fzg1o0EihIcRw5Pq6p9EQuiyOqnWLmvn9Xnegm5tbvXn7RodHx+rc3Kpaq9vt87MvvtSTJ898IAAIM2MJ6y2sNYpcySxawtlGKTcRkxWopHQUKa4dZm3gje05dLO5p4cAq1731tQLpg9jXK8WUOd4EHkomdAE/59f/SDPV5F5OJvqxfOnevb8sZ4+23dRMRj0orNukEXnLDpNUDS5SwBBiiH+HBBLd57vcxYiFCMcNhcLW3nb7Yu4GDYJHEltDDNxVzRy+Ep2Mt1/tOdNHn1jpRqAcL29ac0ln52uLfcl3kMAzEEXeiejkpy7h0xvAQaEjpM1xoSw17vUyfGPWsz6+vTTF3q0t+vQ4JOzG51c9HQ7LKhQ3dLW3gs9f/lKjx+/MN10PCLLrqNCbqZKSRpPBxpP+qYFX11e6ezk1BrLg/1H+vabr7S1uW7TCow+cg4Jh9xOcyuaGRyaFJVMCO1a5gYLB1CSZiXaejAWAOK8xj/9TwYGH04IKZ04YLMJYdB3Hu5p8ezH3wmKlCnj3nPChCkzr7ADNI2hUk25akO92UIfzq/1d799rb/5++81zBccym7DIe5nnw58xc8Puj+m2Xzm0JMyRQzL7ckMhzkoRpHhxbWBbrvWrGijDYWYiTYFJc0NpsHQecoq5TAwSiHM6MgnEzdHrPUALKCZRYW4mAcgZCpBxpxt0MNYgPXK58oMddCmUsSxLu3kx/pcLTULwoPNW4rIE5K3MdMl52jmALMTjSbEX4RhTa4E/Y9JPM9ywblmnOAA+9lkFBmRSRvqyAN32dkjy8HQoP61HpMsw4oW6Av7Q0Yjyi35TOG+iP34aorVfwKDblImTcaduVmi3DN/SUYTNE/Iicooo3dneor6cdGZUZeyiAkKlDjc/gGb5W5lPmhaZNNEGxpMahoPcs4z7fYm6g+XOjj4RI8ff2pQ2KhtKY9JyJQG1tz0tKPDDzo5eW8zmf4t+uMbTUcDN4gxZsIYJgqRKLTYzzwp9LVdaHunrt1HTQNC5cae9KM/JQMR4FnIV1UtNzQZca9nvKgWOWmC8+WioNkir+Eo4krKxCG4mMk74zK/WtjghulcvdpywUNjC10rgBB6anuzrlar4t9zEwtdYgcNYc/TQRz3uJbZJBaXVJYA+mxgad0uyOt2dWat4zJ6dn1rIwruBKZMmAzZkCOPA3gwLOrVmt1QAYU8x7hmX9721Tm/0HQ0UqNcSYCwoDFd+0ZLLz55pVeffaUvv/iZp+AAx9seAGYYs3sK/PlMDeipmEz0O+oev1Xn/WvVZiOt5Vd61G5qjbiM0UDLBAh5rQgeiAgG94ySWzHAEAYJMQSmMnvyH3EAfDEVzJeWBoR5hiTlEMDDYiLaaTnLSYOV+rOVusu8Nj79QhuvvlT70681qm94SvjheqDzW87Kom66I8eCvPnhjUGhGweViuoOq7cFlW57t9YRW1eWzGPMywIYFINSyP1YW1+zZhx6KEyZkvXgYe5jh8809Sf6CV0mLqFkDgaThsnuVE+fPtHHH7/Us6fPLCn48z//c719+1ZnZ2faXNtWvdpMJiIP8rXTg+oyM00TTOLK8rtx3c0m82E5c39ouAwOEzjvnRkDoFDVqhDTavYv0/Ix9JqP7YZN9MM3X32l9tq6y+w/+9P/oL/99d9ruYhQeQ9V/JXFbERtnjHcAkSH0Q5nAIAvA+E8M5w/PF+BKUI+EWymgkbjgXoYSeWX1jV+/c2X+vbnX+oXv/hSneu+mQQ0xDudW3Wukc/QRDoJx9FmS5XNDVUbVdWYCNLMx1k5hxFMXvVyQTUm6zCZ5kQjcBYXtFvPa4cGEtcINgY1L9EeZFgPe1oObzUnl7Pf0XJwo8V4oNVspFyBaT2mVUuVPBUkx3fhYHm+bPriyA/2+dAo5vHagDnkYU0MXGJCCPuRb6FxEgJ5n81Lss95XcAkiQshRzOFNDVerBe3gSTfH2DQOljjqPvmR7YwsoZfMLjin4cNZ59PHuZkEXehB/Rs8i4K715yF2fHytgghkBM9UP7GJP4eFYcMWZmQHw/WIw5BYZ1uf/lT/5gFRbnYSjj6WCij9L1QDfAw+ZF5WyXlS+OxZWpJRL9koTXko12gJTgroeQM00MixQ4KfPrd3ixmVDXndB0ce4mi3TJ0xiQbkfA8wTsEhCMjnf6MkxyJsI/uNAPL/xPRrTpbcafZ7EUGYUnurTu9CdnuGyOewcIHwDZuwvijeQeJhqdJztkNoIxUxVzjgGhAQppzzH1YqVyaAFM3MbDZhf+OwA9vUlbH9taNmJI/Wg72DNpRlOREkVcygtMAN9FasoaDGpv0EXjMmd6yeg8xyegNcJrh24mutthJ7oCFJK1BV0L8yY6G/m5Hyi6fctC3sVWf77Q5Whi7WAXqhH0kOaaqu1NNQjFPthTaxOqDmdQdL+ghEBDgAI3Gs/U6Qw0mQCsceJc88/v3fZNqTg6Ptb7D4e66lz7EIPK+fTFC7148ZG2d3d1CyBkk8HTE2triuHkqsqvGQ3K2jOmAu6ilW0cQ4eRKSIbp7uVhIFPoLWFUykgEmfN2RSKXBhv0FJiCgUgZEKIMJyNmqYDE1UKC/j8XPdXn32s5y+eaG8Xx9Kxbm87YRXPlIKHmgl+NvrPYgu8TrF6h9rZMMhjasMULfRRE2u9+Fye4s0pwiKeAiBKHhPfx5pBB0ngOyYN0ENxbSWmotFcN4g29ZDr5dD1ANEU3r2bANm8j+vOjW5ue2o2cQWse+q5WPB+Ojo/Q3M50qefvNDO9oZajapOL7o6Oe/pvDPTqriujZ1nevHRF3r2/GOvea7lsHetfA5TIBwwR5rNyYDCav5SR4dHBlBojP7gX/xKj/a2NZ+O7dhK4c9E3bSQBLQ4lMlzK+SXMWmHbkXBmQn000bP9YjXCCruP/bPw8nhPa2UyxOA8E4snpoqGTU9K/gfThahbMyTGUsWhp7RZgCDKtU0UVFX/ZF+ODzT373+UX/3/WuN8zRawiWafcLur+hOG3UDQgx0HFkAfdOgEQfHqcbQzekeIpa3nmSlBtopzIw2mqpAGyvx2SeeEpKRWSIKIheNhdCixt9nkmngF8nswYLgGeHa03xaAeZAdzmDUdZ80FWjs+3g+ErF9FM6+X72KFB8DvB9THwpXFjDKRs3xQvxLGLkwZ7sZ7DI3hPAmr2SYsQuoPOJZiSgL2e+70HphC4dDIfpIsDgFDpjAzdIJo0lzcdTTXp9FaBSUdBUaXA56EWj3kKj/ipc9KzRpmhObrEJ7PvZN/MmJtB8XnSdsHXuz5KkP8n0JOk8zbRUllVQwqeCzWdtdtbcSR5iAnsHBpOb4KRbVr+z0PnljTwoztf1/MUXjploNXdVKra0WhQFLqPJ9v7tBx1++KCTo/fq3lwbfA0Ht7521AOVUuTuRR84Ci3YDjgMLkw5m+jRwbr29pva2a1qvhiqP+hEruSMhiH7X02lYt1NJtZDoV5yZPZwDH23YI3laERBxb5ZCndrwCjrSRGzwIUmpiQmzjFxR/+81ia3t6bWes1nFvT4wWDqIhbXS7Q0dtzjBd3QmpvJQEFOA47mZ6NVs8MiexjPMDmEN33ciiN+xEHks2ja8P6qZLpBfcvlbSxDc4OXv+oNdX7TswvoAqZKKWJPaHaw1vLVunb2n+jVq6/0zTe/VKPa9Dneublwk8Nu6nbjXTjDES4RNLnR+aF6x2+l7pUq06E262Vt5lfaWEwjO22+CI2U/ePv2twucHkmyRn0lBsjDaz1yffmy6CQYhhnz5WKaHIrlCM8LMFrtIBhxkE+VX88t/6/+fRjrb98pa1XP1Nu+7FGtbY+3Ix10p1oOMubOnt60dG7Hz/o8O2hzySAFPFPdhTOF3SDcdt06sYv0xmqNrSFnPulUt3fC9Wzvb6mVquZAs3Za9Jeu4gM3tGYsybyAvvdoXVUAEF+j4YTRTCmcc+fPdXXX33ltfzdd9/p9evf2m+g1Wybppx5PKAfc+M8fXkA4UFA1EVZMe9GXogD0leqraL6DMCRarisvlqumGmVg1kQHioGhDh9svXhLv6zr7/Ss6dPtbu1o7/4j3+hv/6rv9HlJSZ3MDAiB5izOPyvQrKDCUoQBtj7WduEks/dKM3OKRpz7HvIRfhsUaOG+R2vSY1AvjXnBQDxydMD/epX3+pf/es/0HA4VfcW2igTeKblM71/d6j37468X9O4b2xv+PxpVCtqYIaIFCG/Uo0vwC+MFGQcgDLO6YK0Uc6pDfigET+bOjsY0LcY9jUf9rQY9bQcDbSaDqXpmPG5z2jnuhrlrJSjTnJcBBxR/jss731fvCcmqj5DEEBhmhAyibsDhLb6tnNM5IjDbEl+JYVFUTkAoQ3C4oyPOdW9zIqLmMXLBVZKa+h38ME/BQgzzMP5RF3y0JsjCIj38RVm56WhW1ZvcNaEWVlkDHKveZ54zmi+GrdlMryUTw22w2859z/9579YwdEt2zwGMAgdMa4FB4Az5zw+h/IXkCCcksKMwaLWO11acrbMQEXqaMa0MB1igTzjDT/ooriLntwtHwLCe2OGKEAdnJ60QIyz7l7FNx0wmJyEgLwed2Wo+qfuohkSvztYH1R8GXYNzJVl+MTGmi2g6Lrdb7amKqcp5cMD2wVCwsWxmcQcNdtYME+g8wBHH6mJBbU5JoOAhqwZxXQpn4wf2EB5FkIrELbB3Dus9wkhju0GUxGmQGwSmZOXSVeJehEbQ3JYso1xpp+KEXoGCGOxxfuNawkwBZxkZGYuUgYIEyjk+3G+KqK5YRxdEGcILqK3k6ndRa8nMw3RkdTrqmxsq7G17XymtZ22Kk3ybKZBQcN5Cs1BqeQp4Gg0dw7dnJYy+WuNtg+z69PLiJh486NOLy40HE+0sbWlx8+e6cUnn2hze1v1Zsu/j8bK0z8mFXR6E1WZaUrcX7rAkT2YrRN+H3olBTdOjDgockjhkDgdhzaI7iOW7FNyqGbjMOOgeFzyWQBYTAyccuO/57+LRkJoZSr67DM693vOc5tMR6Y8zefQ31j7ofXDoY2iBoAKlZNfKZTRbmHoABgkOLfX7WiYqKjct+w5NSVlNrE+oNu7TRqLWw1HA21tbGp7c8fbG8VWFfdRwmLLFHaY4WBIAVAm9oJuWjjQTQa4sQEWFwkQdg1KyFbc2WlLOQDojXrdCxXyM718/kSbG1BGCjo+vdHh6a2OL0ZaFlrWET5+ijHEc3dJoXdSkKKvxHcyV0RTGno/6LnHTIIvL911/Rf//Pf1+GDPAMZgr5S3HoiCHNBgHo0fRvatRRhn8X3OSAtQmDydI2PKmov7LnG2RTwEgtm/3/1ZpKWmAiBrqsT1zxoo2VQofk0xF+Te2TE4Mu3ccPPkr6RcqaZloaLOaKajy1v95s2hvnvzXr9994Eodi1ICTXQjaICvRXXv14vm6IDKM66oKyPCeCI0Gm7Ey+0mIUpAnTbjfWWtjfX3LzI57nPIxsCwZ4BIJmOSVE8nmk0GAdtLh9mMBxAU4xTkh4jrIjZc6rSiqKEiTqGRQuVMB9InWvAKpSh8XjgyQgU6bBVD39j5aAMVpN5Uso0RdoA/Y2rbUoph31RI400WUETZuJJBl5NKwplYjSmI6Lr1MQ8CaZFaoyxtrvDiUY055gQ1prKl+sGonM0nIOBagW5qGm2cCplF5zq8hwX3YndGXNMYml82eyMZlzQh02xJBYFYJym1A4EB9h6Mh37TUjuQ5KR8T0ymo/1NyuoZJM0IfzHtSh3DQaHd8e66p5JnfOpzs6vlS82tLG5r5cff6XHjz9RvkAkTkWrecHuvZilvHsXgdiH798aEI4GPU3pxMN04HMQG0LBnqZKFJ2lElQ9GBJTT5QPnrS1s1fT2gbGV30NBreyeeGS86kBqUlaoT8NGtaqkjMlCyOZrCU9mhB3AGgnHiZECUwI7RXkuAH0h+H2Gec1TQvonwWtrQUgtPsybt39AITXVz1VoKCazs7agto5cQFMBhfmSHbMJQS7XjWVNDT/S03M5CAuY+B9m0eUBkS1zHNWtzYO+QCsB54/rtFld2BAOCMPDMCKrnwyNj1yzueqVFVb29DLl6/09Ve/1KOdA7UaLXVuzzUYD62rzOKbbFSkuSqrqZbdC806p5qcHzqsvrKaaaew0hOA3mxuijYGd9Y5ZY1tmr3oBwF3fF8eQDi3Iy99W3qf0TNL9QJ5bwaEORUq6P9jAk7TegV1Fg3/eK7ebKnCxp6qj55p85Ov1Xz2SrWDj3U8WNhx9Go01/ntUKfXNzo9vNDJ4bkuzi58raB8IufgPOv2B9Zo4RsAVW26Wqm9saG1dlvVSl0Nmwut3cUGYSxGJuZoBIuEr6EdQ2nIkj2JJMSSkqTjC21dTOgwKULz+ctf/lI724Sud/Tdb77T3/761zY4oYFt40Qzv1J0REZvZdVYG5Yoet7Dw7k1UFVWh6Z/dzkWRlM2KcumtUxkZrh5Y95T8r0xICH4fDXTdDLyZ/3y889sMPPV51/oxx9+0N//3W/0n/76b3V13TEbwwY5uCInGmsGCMNEMlhmZiMhf4BymQEcJFjeY2nYJzR654TJpJKadOHGMk0TjO5++ctv9Cf/9l+7kQb7qA+DifolX9Tx8ZmODk/9jHBubWxvuI5pVEuqEheRW6qJy3p+rirC63FPuelAxcVMRZ5dsMdq5tD4FU69k6EWY4BgVwumgwBAwCPxNWlfDdkZ63xi3wxLYma4QidjlxQYT2MkzOKCkcN9cFqBmVox2LK/ALAvSaLAGHdeJene882FeSkAob06Qi98Z4R5xxDJRmGxVmIqnEW8PYwOin/P/slqzcAdkanO1PFhNEUGCO/rjntAeCdPgQXF3y2XkrHc3EM8T4RhKSTHc7TgHFZMCM1EBAP8z3/0i1WVjd6AkIiBCGe00yhTENMOcbEr2SLX4lTA92yiGVSddJGDAhqAMPTwgYLuTF5SN2XloI8EBTN37IRw/0lA6OIIihCTtACEAQqTRiOZAPtRTBqtgMRpR/xH2vsPL/7v/vHDEOm4Xw/Aj9FedHwy8OCP7Bo1PWSpVxQ39sGANAar9wuAYgZXpTydhkS5xDoavjO0Sz/UoRsDEPJrUHCTxsSXMtkex+V4UGCE21XmeOUOeg5ImLlTPXgtFyEPTWjitbIFZqJSdh1oPeaCHpF9GiaDMSFEbBD0UcbOqzK2ytBgpfFioe50ps5ooms6rrhtVusqrLfV3H2ktZ1drW/vqNauK1/Ou6PHZ0ZLxybGte326PhRULLAyCaqqtnc0HK60uXRid69eacf3ryxyyKWznv7+zp4/swTwhJCZ3R0ymk8mTqMm7lFxfSye0OW7GFk0gYAMlhMa9d0AB6cBbmQGGg0PSUZYYAADW8UBhtQ05hIkIUFIMSmvVBcqN6gm1x1AW0beE8Xww2UruerTz/W3t62ixKocHTnBgOmiDnrKqClor/g0MLs5dGjfR+odK7RFVKY2JUW06Lp2IDp8vJCV9eXfg/ZxJVuOMUPIJDfv7m9Uadz5WJkY23TNNtSMTSZTApdAMEMsKaNrn7Q+rKCFu2LPw/ULee1xQS11appb29L8zl6hHNpNVK9mteTx3vabNfUrBf047tTvXl/qfObmYrVLT16+pnW1nfVWt+y1oMpI2BwNOxqNLhRARpTMQpnijMO85PDQw16XX304pkNeTbbTYdY12q4rFb8jMxGARKCZ011OjOl1I0vhOvJKMUOu+nBZZIYvp33zaSHa+EhGLxnMrBe+Hux/93t96kQyEDgw73DUzU4/GhBkhlXxOzEdH2+wvAkp5Prvt6cXuo3Px7qx8NTvT89V6GyZor5eDw0uM0CvMmwrFUQ60PPQjNI9mnKyssvla+GdseNDDRyGDpUmBA2tbW1pnIZp0zWEpmaM+sLOWz5ItcNt9zxgMk207sQrPNhsZLHAofPRBAyH6dUbCi3Ksb6MQV64UYGBzrrNXN+HY37boT4PkExRWtn0X5RZSZ2CN8TjZdrXGVazrTdzGAagQVNiyNN89ClJ57+0qFeoSOdT00patUq2t1ct+kQBTobN9pLivfeeKYhzhnlmvMd3SamaTSZaL1eVrtJk6OqUgWWx0Rv3/X07l3fWhNovSs3TbF3j7vvbrs1dzQdAIShazUtKRWaGdXCOrykr8yacJnG3pT2HNcypvM+PR/8+ruNCh/41sXmdPFhpvOjoU7Pr9Voben5i8/18qMvtfvohSaTFDS+KGg8nKrXHerD/8/Zez9Jlp1XYid9vvSZ5X1VV5vp6ZmBJQiBDgC5G4pd7XJDXCpCf5Z+0w/SioqNDYUkyoW44opagCRIEADhZwbdPe27fFVWZqW3LzMV53z3ZlYPyZVpRKF7ustkvnffvd/5vmPenuD46BjHR2/Ruqmjx32D09HoDBnmd/LsVqA1iyGb0iUSgRpHsRgZLFOsrWdRrMSRSJMl0VfwNimp0wnZLZxIJjEekUnC2UAE41iorNn+kKAug3giK0rzmKBTzG2bGHBKRt0vryNp/AQJcjUUHYufy5JmqD03QT2pJnJ0BQ3Rbg3RbDDjz+jbZE2Q4srnhmCQ15dUf7rqcspHHSEBobRZtJ1HFM1GC/VqTXpq3kK+Z+6ZNCEjW4GO15xg0dmZNNJqs43LZhtMb0jTGCOZRLvdkpvplGYezLNMBGp+Pbj3AQ4P7mNjfROjkFP8AXo0VXGF2lgTEYZrj5Cik+Kwhf7FEYbXZ5h0G1iJTHEnSNiEUIDQ+rds2HjNmqaD8QhmSSfpmIVIcsJLqioLaQcK1UCOA5SXERBGU9Qwc0pCl3ge/xMkhwPlEnU4CAAAIABJREFUnPbCKPqxAJPsEjKbd7B090OsP/wyarMkrkYRXPZGuHST0suzGi5OjNXR7/aQzeZsWhuNq0nL83l1fU15qiPqCUtFGcnRWdh2ZYuzIRih0RE/eP/oiElwSKYDG39qhKtRYHWD3XOrV5Q1G41or7t7eBfbW5vSinIq/uTxYzSYvatmtFEtecZpn/SuHs6e3VTn5jSquSAvmHLrPM3dDUG0D9jPt3zaBSjElA2LhPZloyqy8c9aj00Mm1Zvbazh/fce4itf/JIAy3X1Cv/u//z3eHt0YoDQgULuI0YxJqPManTumwR8kqmQXRD2HffLYkc4wPC5gOaw5jYtx/7SueSM0eLxCPb2t/DhR+8rEouNRj5vokwnA2UQk5LNZ4QXYbmUE02U/YdZvy39XzY6QWY2Qno2wLR9IwpogjRWahfZtOPPogQqHCLKBvC4j9hkgNiU3BiLwVO8ncLGTWbFdxALu5JDybsrZNY5Gxe8b7YHGs/EmDuknPPAYPNuQr257ok1nOag0NNHNYxzUS0+k5wTwtDTNC2T3bMf3fDO9/N0ABg50py+PXvj3RgJQwRen3p7mOS9BOZ1uNa0N5i5DST1VXPgyeYd2UDU0xIIDidsnpFzY4BQWE258lN5h5B+b72MKSL/xW99eRZ4QMjgYKJIAUIXvii3tYQOPR527ICyOJQtLW+0c5NUjIRGspZLZ534BZ1xrhfkGazDytDSAnS4sasfw7t/88U6JyuW5WejXU8b9dNJ9QC4ANQVcBxNswL6u78ERD8H8txnGbPS/tV4unPd5uL1avxvgHDu/qYYCEPh863AOQ7Np4f+sjjAqM9N0iOdL5pAysAUKYI06ODXcfFTG8Nint+ZhY4iBpy2k4WGxtd+suBet+WgsnCxLhffD8EgP/xL1LV3Vsl+amHv2ToXBjzV7nZvyWijvP6eJmybID/4kFAXZ5bqM048UhQyQ+59HYbBcjJI44vJFG3ezGweqaUllLe2UVpbR2llRaG4DMol558dcgrGqU/jxO6G+UBDPoBsUJAOR61TAWE/xMXbY7x5/QavX7+1DT2Z1HRwbWsLKxsb6raOub5TaRWtDCHOEIilUtal5kRIxklmeiH91zyQ1kb0BFwsMrqDtq5okCQYYzQAKYyhMro4lZOGbTpGsUDzlxnq9StpsPKFJDIpA1sGBo1uSn0iM/moISyX8uL6c6pI/UizySy6OPL5ApgZyKmkHLlyeUVo0MGr2+052l1axbWfStzc1HF2fo5Xr17g6upC9y6RtCBc0llJTen3uqKNXl5dqHuezVCjQdF6Sk6j1GUy3kMUV/Lo6bbF2Am6DjKziiLlMdcls+SYKWaBs+zGEpRsrC+h262jenWEbCaKUjGQy2i5mEIuE8GzF6d4/voS1eYYyewqdg4+QDKVl9Po3t6e8qMy6bgiJa6r52CEGI0OePDydQx6XZwcH6FWvZJebLlSxObmKpaX6NJqNvUsIEn9I+WOHUBpC/lnbpycSdCohzbmqQSS3MdchE5ERDZ+LB7p+X4z1xHbXmLSEGf3LeMazyZwz5Ko1lYY+JwjmYC4/YWCbiWruY6lk+kpyJiZbJyenFw38Oa8hpcnVzi9usHlTQupoIRZJIFOu6l7z/BuxpRkgoTMddLpuFweeXhzTfFRTvDv85zokcI3A/U27LjzECEAXypzjXG6TX0Rw23HiqLod3m9GVocaHpGk5DojF1aC5Tnix+M+ma4omkhnSIJLDPa2xTTID3sVM+Sdxo0tsVME0JqX03jR/WTZY5qCsV8Qzk1O2tPGhRw/bELziZUGFVBO0n1Ecb4PA7VSQ6YzcjvORkhm4phpZzHzvqKOtcEjKSM0x33qtFCozdEazDGOEIaLsFETJERsXCCpUIGy6UMKqU0KEuczAZ4+ryOz140lf8YVfWcxiQaQ8huvaOF8H6z6ZCUiZfRVEXJcyHzdpDTrMOKBplXOEaJKKA+rzfK9cMq3wChzg7Xp7vNdrk9rWDxe/Kqg4vjDmr1NpZXtvHw0VewvXsflaUttDucsvBZiqLV6KJ2fYPjN0cqjjl5p5vnoNfWdQrkIJvWeyAlkYCQ+34qSfCT1n6RTrEhEUFlOUCQ5d7fZJKkRlAhI5mmdB7OYzJOgLnyyQQ1rikMMVLMCCmi6UwBQVDUnwkIaVA17PUx6nWlcWXjhs80M2HX1miIY7muXD/cz4bDDsZhH5Op0RLtPGWBzb1siC6pg4pESYAgixMlrm8Spqj3ZjwQ4yPoWMqGksoUBUvHcH1dw/npuSZP3H8yQU57ZaVckZaZea+cPtEsg/viZbMpUFjMBCgE9lGvXePk7FRZlyEjlCZRVJbWsb93D4/e/wIOD+/q+eQzRPfVAaNR5ODMc6WPFEbIRcbIR0YYVk/Qq56gdXWGpekQ9wIWq7TjnCLCKCZTmbhcZIbPU0JluWJkWnFCmKIWjdmKAoRsSthxT1BCp1HqBwkIVfexPSaHxQmCKcF+BMNpHDeDGXpIIVJax9q9L+DgS99AL1NGMxrglICwO0C128PVeRPnJzUxedpNixAS5ZIXOBIVg2d3fw+ZfA4T1pVJTs7oRhtR00rMl3ZL94xurGzAqh6SxwIhuyvu1URnjUCmkbFZuGYUhyP3RTpPj2Xcsrezi4cP35Mm/c3bN3jx+jWq9ZoxcThJTqXmrtD8WgJE1hAmleFza2HrbPKauYcZ6ymo3IFIrk2LAOHzb5NCPruxSBqRWVI01zGzKzklS1oDj/v5eDxQQ/P+vbv42le+ijsH24oF+u/+h/8JT54+08+ThpDaaclQLL6HYFBMMxGGuYfEdc8Isqzstmw9ASjVmEwMMFdQUSRF7DC6v7EDCbDGyBcCrKyWsbRcRJlxXWmLtWLOLd/vaBCiXrvRNG85iCPFxihlDI0qZp0GKHoIpgNFQkxaDJBvIBEOEVHDbmDPO90/Z2NNC5OREOnYBGmG0DtmgknXzGuDr501d3xE4zn6OpAiGZMxlTFLyMby/gAEP9SB0yguxCSWwCSRs7XOc1lmbsaCM60n25qOFizzHqPeRsKYmxA67CLqqBlnir3oIuc8xZiFANeBZBnS2Tuc5A3CnHbc1w7zJrNYlwZU/ejFKPqu1phjCT+EciMa/jt1mTE2vdKKbCNrZyhHeag2owZfLEwHCG1i6DTq/+U3vz7LpWNy4SMVIBUh15d0Gk6TTPgvHRjtApNE1UbvUFeGQnOZFVAgyh/C5WdaNdPBGDmShjUeJHFD8pkcdrDdqrbUvTc6jH+Y/s4kz1OvDErfIp265r9Ajl1C65Qamjfw6S+tIer54OsWZOSnMPNLA8a5bbAp60SsVNaL0bp0JrvMMj7M7PIscLsHvY5CoKG1R50LUeEsQVqlAbbbemPbJO3gN+Gy6w6Q5kXQ4iib/pV5BqcWlGgBts/qcx3/OY44EhEWWS7cVQWsszjntqb94JZTpTMJIsizK2eZRPwwWwQr22TCM2XpHFVBRO5OGKcdfkSHWW88Fhhk3ESHa4c5Y/EERrE4UqUSNg/2UV5bRb5cxlSbFjOe2IkPkExncdPsoNEinczCo+m+ShojHeh40Zq1Bl49fYE3r98qny7I5kQRPTi8h1yhqClLu9sXUKTomaJ1XidzS4zaxIvgYjBQB5JuhDQJUJC1DHjszjFbkNen0W6KX29FnGk2SDlUuOuYOhrSDWdIM+9sGqJWu6YfItJZ3kuCZhYppr/hf+/s7GJnd0dcfW5I1MiNRn3lNCXjSwiCJVTKy6KExmJJFHIFUZMq5SKSKbqH0hKZE02LuSCVqRAUtT45aSRgopV8rX6lz+GEkHRKbl7sONZqnCLW1DyIxJICnuz8k9JFgxiG2isrTpQ2c0njWqcBDz/IK2ATgxRbNo+ouWTBxQKSodT1+ilOjj5DIRfHynIO9+/uIp9LANMezi9bODpp4umrKsbIYm37LpZWN1FaWtHhyOgNTv6Ggx6ur67UzWcGHqeq7A5zCtpq3ogiy0KBm3uhkNW09e7dg7lTFzWI7CJTZ8LwdIJATlEJCEmFC0htofkP77WbsooaLZdNNgS8iZKbnpvowu0prqWqh07uRFoPzGhTl1XUWqniNMWz8bsdPARl6SQBSIjedIAZJ20sFGcRdHoD1BoN5TtSm9kbT9Ebz9AdRdDojXHTHmDQn8lFkRN1arjYrCGYo5lPPp/WIU4KXVIAj3vDTOssl2Gn0PZ3C2VmkUQ9Fe8bGx9sQvFSsFBhhAlNjAZy9yUAMO1PXJMSamHZJVbA9HDoLP2paSTtKJRzMjuViya7uQXycORfekqMpyJrX2Uvj91L6b3imjqykUhqlXcHZXeT3c4gkZJeihSYYaSDkBPNCKnCSSQjCVGlYrMBKsUoNlYy2F0vIsUp6WSMcY9GSSGGzJsbhGh0Q3QmCfQ4xaKiXhKEGfKpGIpBFOUMTREmSETGeHFUx4ujG0QSWUTiWSCR02RxyqJFKkhqXPhaJpqwkXGjvYRSB6dnUbPQZVfpaPeNBnfeqEEgOhhZJATD1vOWvtCxNpSlSVc9XitNVRMYsUjvjfHm5SXq1R7SqQo2Nu7h8PCLKJY2kM1WzGDBrdnjoxO8fP4Kzz97hvOTU/Q6TQEmao5VBCfiKgDFqnZGZnQbzTFonNTeKRAEQC4XQ3mppAnTTfMaIH2bk2q6Smq/5jWl5i6FUnEVuXwFkSQjVzjNiCJDzXK2oLUhF9nhEL0282Zbyrgs5LLS9zHDrFApISm3ZstH5L7EdcoinewO6qx4NtEtuUn65lUNJ+enpi8HTciaclIVY4CAkKyOTEpmHmQYcL/nc8DvwXzEWu3G4gm6BJU08sogyOQEDOl43Ov0UMwV1VjjPnBVv9HzWykUUC7kUMrncFOv4fT0BAPS79kgmUSRzZexvLaFBw8e4eDwLvKVAtJ0mWazrzdAu9O1TGHm29ITY9QFBk1NWsadOk7ePEfQucIO2sgn0gho/NQdITKeCuyZVtUyoImaqK1V8cs9yIVvGzNh4RBPWYRJeOn5QAkIszl9DBYHBxMD63wPLMT5M+N5FFb3sHrwPuJruxgX13AWRnAVzlCbTnFe7eH0vCla8k29oWeWE/5EJK6IiEwqjWK5iNJKGcXVJbw+PcLp+RnQn2nquTAQ4r0y+qdFH5nXgMlcnDZSQCAp5g73F+k6Oe0D8wz7suSnN8Hqyiru3buLcpnyixR+8OPv4+nzJ6L2cvpGHSmnYPxZvS6nyQnkyUqaRKS75fmteA/fpJnnTZOmZ5M/rUvFgpmz+1zm5ExO+Lq4ZgkMBePce2Gnlec1c3Uf3DvEb/7ml7C3v4E//+uf4JefPMHr12/MzM0x6HhzCdKVABCjSZdNt81plNeKaQDqbqihwwYdY2BYT7HeSjMLMJ0WOOTNl44zYD4u189Ejdh4KoJ0OopsEEeR53s+h+VCASnWMuMJeq0OZq0Ggs41IkOaHA0x7TSAfgsJ1jNTywfUBFANWTN9syag0tFtkse/pyyAZmFxAl/WfQZcOKVWXUvwy3HokJ1AkXtdneod/9157ODH3HbkFlXWGrKeyWPSKUsDYNVsAyX//Ih1MU1YvJwV5C5BwQxavAmhTIJk4kLDn7juN58VY6r6qCEDfFZXG+99MaRy7ErnWu1BoIwuNWQyUD83VZnPQVlaTDVR5f2miRS5KASFzCRWfScpA9kqspuaD9H00zkh/K9+97dmuRSPEPJAp0hH40jHOOo17r46gXyQuDE6QDjgQUqe72CgwkDh1OwkzAGhOeXNN5i5dkdT3nl+2W0tjgc8t39f4DQrRA0DvsvBnWMsV23MJ46kCYgj/C7Hdg4/HRL9vIaQF52TJAOEC/GmB6ks/vXhaIa88QTFPOSn3o/W419xl0UocFEYt3STrgs85bSDertb01K/Zei9ups9p6Rp1D/D2IWee/6yn+oJRL4DCI2ZzsVghFELZbaPhdPaXNc0F9ma6F7X3D0ATnZrrlgCg/T94/U1isKI7ko8eOJxDKNR9CMR0V44HWwNR+hw0+P3pEFMJoMRJzOlErYJCFeWkS3mMR50Bcgy2SLi1PHEAgX8NtsDme1o0zNug14fu33Vi0t89qvPcHl+Kfrjysoa1je2sL27r4kVD9UO9X9jTq2yOsg5ZSM9AzGz52W2HaeS7ByykZGnJi+dEuVL7pR0TWSHCFDod2/Ql7GJgT+IgsL1z8w7GfRw+EutzWSCdrNJKwQk0sZtJ3iiHpIuhrlcAffu3cPBnTvS9HU6LXT7LSvcEwkUi9soFNaRz5eQlvNhUt3xYr6gjiOBI7+u0bhGs1UTIEzGk6gU1iRK55SMzZtWq4GzsyM0mjX0e22zWo9GlDNGwMopYZ/ayimNM7Ka+PDQo66INutiRlgUqG1hMzPtkBaMEQA0DBkx7sQMQnjtshmCyyQuz1/h1YtPUCoksLFWwqP3D0UXHQ6auK4NcHzewi8+PUF3lMDyxgHWt3exvLaOwbAnm+v3HtwXwKI5wJjOGDPTcBLEt1pNaZxoCFG9upCehMXOw4f38f7D9/Qek4kI0gF1hNQA9TRB4xR1zEBnvg8CQk0fzLxCgNBZgRM8+6LcxTlaa8SZxdm243L0PEuBXcso6Zp0uLSniG0ZNalE+zY3M+n+BAiTmMQmGLDrPyW9mp4NY9RbHVzVqqjXa3JAZBSCGcxk0aXDXy9EpzFCj8Bw0BMNmJTLJA/tII5SKYtiicY+WaQCuiGyUWQW6VmaEciNjHmP1IAOBeh5WLAw8nE3BLL8RRBOc45uj4eNhTZzMsO1LJfbFJsVdPvlZNvWv9GXQnRpEqPRgzmqssnibd35vX0cimhZriHII5d6ETVvaEgVjhQ1xCBrHxGiRkwkokKSTUcCldGsiwkBWCyPOFKIzRLAuId4pI/VpRg2VpLYXs0iPh0BI06eOOkAoqkUmv0Q160hGsM4OiHzYQM507GtmY6GyMRClFJT5BNTZOITnFY7OLrqIpylMYlkMIlmFX/DNj4NtWYR7g900SM1mcUNdaouMknnmOWS+uxWxV8IGHldoUX8aDLqLOXNrdVcPa2oZ8HL7i/pmmkBYRq3dNohmjcDnJ5U0etNsL56iK3N97C78wGStK1P2DOu6x+O8eL5Czz+9Im0VFcX58B4YL7ZLJjYIVdWGAGnNUyoy+X+lmeDbRaRJoxgsFhkqHtFVKvrek1crVQmgWQ64aa8bBgVEKTLyj+slNeRzGaRSJmbKClN/ODPUgFPJ+5uV/EyeYLBrJm9pLMBEpm0sZI4FBtRY8ymHd8/428m6HUHosXRobLd6aF6XcNZ9UKvi5FApydHePH8iXTCzOAkKbKQC7AuVgKbWm46Mo2gN5iqKVO9vkZbOtxQ0yOeL/FECoPuUNOKSqEiSjWbLJdXVVzXb7BcKWG5XMRSuYgmKe5nZ8pO7NFUJwTi6SyyxQr2Du5id/8AlY0VLK0uo7K8ov231erq+nKvSpF5M+xi3GsgT0nGoIW3r58hUn+L5d45loIcSokMor2RCvSYtI5WmBKg8AHjNUu45oQ8d1VnWPPeO/CaeZyXxSm/xRnEWdQBi3QD3WxCETAxMiGBRGYJQXkDmZ17iK/voxkU0EikUI/EcHLdx/FFG0cnZ4ouGDPLccZogQRyyQCBaOdTBIUMCqtlPHv7Ckcnx4j2GfEiAv6iIFZRb+tS5irMOda+TFdFPnfUlpkWkHUOm5SUPXGixtfMBhgXN11L9/f2cXh4iP2DffzVD/4cv/zkZ8of5vPF84fnHK8Q7wU11NmgqDiNcMyJH3XVaovbc6sMYDbNQ4ynnFp5Z2ueLS63zqhudj1laGayFTb1WC/wEcvwfI7M0O011Vil9OL3fvcb+PCj93B8do0nn73Az372c0VEsWkblys9rx/rcDZJaP61yCPk3sm+vsArqZbu/CJgNIZHCqmArKu0c3k1QEh2CQFgLM5mcYhoLEQyNkWQmKHAMyaVQImTVBqL0XG928esdYPo9Ski/Y50f4xLiY/7iIcDOeUmZ2PLVyYA8bIKamQjfN2WiyjWCEGNm1bzuvL6Wu3hcv40nKETmLEC5/IuVxuL6iuDHa/nNIMyAWSZMLooO19OOjjo8wi9caWm2NJjcXnGEfEDEoc5Fg1NSw/gf/Nr/ISVGIT7PD/dD8BsKLb4bycsuzW04vU2Y0XV6W4gJJqvB4Nzl81FZAxr59iM2lmuL3M8pYSBDVkHcRd4hPjGadc9ozPyR//4d2YJFquRGZKRGNJ0zeJh4wSZPMjVHYrHNPUZR2cYcEQ/HiMyHosDLkCoEGJ3kVkQe10aUeltQGimbu+EPXtQ9vdNBSW455u5ldv1+aDoWwO+dyaLJiX9+6eN/mf+Q4DQNCCfA59Oc6MpIRG/A4weEPKi3QZ2Km7EDlgAQnNmvWUzS63d/wdAKK2iHPicrskLVr1pzxzZmSurI9hqMXDzZcdwDi5df8JrnWzieftqup+hn2lhzEQ/Gn07QKjOvDPUoVchjwdaA7DX1eWHAOEQ3TBEfzYTLS6ezyNRLCAapJFbKmNjdxuFchmZfBYTaiXoPJjOyQqeFAB2Z0chO71Z6RZIYSRNki6Z3ESvzi/x7PEzFbXc9Dc3t7C6to5CqSIKAvntBDqkRuTyBY3SLSiUXREzSJJFOR1EFTQ7s+4wqRKyNScViblQ9l7Z3eX0g/8hp8JYTACIhRvF4KKxjMc2YYwSiFjOEPEs6XIsmunEySnnxsYm7t2/j929XZydneHy6lKav6WlCnZ395QTlslU1DkjVS+XKWCZDl5BgOtaHW9ev8avHn+Mk5M3qFbP1RnKBFkslzZwsL+Pe/cOcbC3oyLq/OIYp+y6nr5VwUXjAwJF6vAIOnqjgfjm3JRJa00mAhmAUKAve3mS+Kgl5pR3NBDgIbDm1JXXlpuzRQiwqIsjlSAYm+Hk+BmeP/0FysUkNjfK+PDRXWXcDXotXF518PakgV/86gSdYQJL6/tYWdtEeXlJ5ic0d9ihy9rKioBw/foavQ7DeTmZZIeOtNseet22pp2cFhLw0lr8zsG+tJnUPJQKaRXOw/5A94S0UboV0tqawCMZp84rIrBkhTYdLbgpLzQfnlZxGxAaGLSumwXeRPWcWdPPKEai37Co4AYtt0ib9hjQNHpOhG4Z6Tium21Umy191FstNDu0YycgHyEVpOV+OY2nNSls0Zq/C4y6zIjkBL1v9yUdRZBJCBDmi5yoMNOSzzbBx1gC/Lj0k65QVBSJHWbcW3mP7TB1DsfqWsfUcWYjQ8Y3tkGaEVY4U5OFVBQPCP1hrLUioxmj06tr6kChnkHl2LmsJfumZjWvotUMyPhzRnzdEbueovTye01pNQ6kNGm0wPRplBNNblMBorMkojN2dPtIxEZYrkSxupTA2lISsclQk0PGuhCYpbI5TVzPqi3cDCLoThKIJAs2uaIWcNpHcjZAMTlBITlDPg00exHU2hG0+zP0hlH0QxrLsLuaRoSGWlHSzkldnIDO/Twr+cz5XrCcjunYymkHny8WEVwnjiFj5jxWXExJ+WUWl4omfo6BJTEqREVmYyEQBW00iKJxM0S91kWnzSI2wPb2A2xtPMD6+gMgEnAurmtP58Vet4uXz1/g6ZPPFA1Qr14hIrMV0uOMFcFCWlNjl9lpzqkEhXFd90Gvj1IxhaUlxgOUHCujo2cokaYpDotJgrM8KuUNrK7uo1LZQrm8jlypZGHWdMWj/jkcO2dnZmGmddaa1prmQ8ZG4iNGm3RDtKRJWaYYA8nZred6ZjwEG5V0QKV5V68/ULOgN+zh8uIcv/jZT/C9v/wugnQcuVwa2SCBgijTBU3tOVFng9BoeDHU+WzWagKDOk8se8ke4mlU+YZry2sChhfnlzg5u8DVdQ0rS2WsLlWwvrIkFgMz7xgZ1KFDI8OH6d6bymJ5dQOrGxtY29kUdfLO4T2dXzTqIKWRzTC6MSIcAOMu0tExwkELF6dvEV69Qbr2CitBFkupDDIEgnRCHY4sSilJFZY5xNO0iRIfNjF5VnOVWUnpJzXWrda0xDWYrTKni24UccYGBGSFUMphzUIyXjjtHCONMJpBduseMjt3kdw9wKhQxk0kirfVPl6fd3BxRUZKE91OX+MeMpfK2YLyLRuNGnrjPkaRCdrDHgakfo+oc7SYMp87ZlIW20DZOLDpn71mZZDO2UvW1Oa5pAxDZt+xcTQaqRHGyfXW1hYePnyI9x89ws8//ik+ffyJZBY0X+P5453dJYdhc3zC10H7RTIkjPKqmZGLMOA+xfJbsR6u+T7Pxjb9kCiW8RSzvOOSjfD1sE7gvslnjOue64+mOZSdBJmkXLS/9MWP5KhdvbrEj3/yU3z29LkmrpzwMRc8Qf0zNaF02HSGMnqulNk6MfYOz23SmpNJa0CZvsjIjrzfLoqH17QYJJFLx2UqFqQiyAZRcICUjc+QZLNr2EOk08ak28G028WUDYJuF2jWZBhDXEFDGeYDkkIq3oVyrU2w6mUcHDIwjoZNcg8IxaTQ3uYzyBe0SB/FwCMjNiHANbDo/TW846b39TBNugeEfuTifEC0+B0tRYDTUT9FuzNTIdPYEcsYILzNXPTnl7kd/0OA8HaEicMWbkRoGMRNiOblt/mfUD7lRALzT5Gnx3xKuEgx8VNLmm4Ju5BK7GjAVFfbhNHOWFuzPDo0btWYheyqyB/9o9+aia/LTjq7+7GYjDZIxxH3lRsINxLSz6I2mZIHHLPuxpwSeEBo3U/7IVOjiToXy0Vo/aLr9P806fPTQD8xZCFz++8+P138/GRRdAL3xv8O7fQW2Ps8mBTjy6XtmcZ2QQI1epN1omVxewsQ6pkSIHSg0OsoXVikgUIXFHsLEE5jjGfwTkT2avxccK4VEe/MW5M7lo/YVjay9lNCvVL/ekkzcqJWAjktA549TphqP8lNAB3f9HbHwrs2QzU2AAAgAElEQVSg2nV13HjXLdYGzPJXxky2wOiMOqaGiCGz4RitMMQNLb9ZcLCTyJwpmthzmlYuIrNUQaZUQGG5jMrassAgNylRjGmPm8wIDPYHtP3m2JuOoyVtdDfKvyGIqeO6ei39xsnRiaYOxVJJwvxyZUlcfxax3V5fNAiasbBbLAoai1+a9ZA6SMrocKAQY4I/0kxIJRW9i7QP96CzmOPmMGLh6cxmPCDUVCVCN2TS73r6nfQ7myraYcEihp1JhXl3O6LHPLh/H3v7+4rHOD4+wcXFpTrROzt7+OCDD5HLVRAEeVFTqJdhDARfH8PAnzx5isePf4XHjz+WTrHba5mJSCKFZCyHne0d3L9/F7/9W78hYDgYdHB2eoTnL54aTQJTHTg2YaxLWzmW8QhpmQwnL6nQISg0gbblzNHhj0DcACHNfUz0T6CgQHRquxJ0KiVgDnH05imePfk5lioBdraW8MGje6Kc9LtNnF+2cXTcwMePT9EexFFa2cHy+iYqK8tGsaRTZC6P7a1t7O3uyfWQ9FHpaBWVQtruCKNBT0G6N7VrXFcvlCPGrMONjXVRbiplWpVTMzdR00F0OObS0SmZB5dzGyVYpM5D90yA0IpO/bejlxjl2v5WmUCiprPraFSMJEHBhFNg0+yR5siCmscM9UssF9jtJCVWpgXTKfrhEO1RD9eNpkDhDacijGGYkILJFmhobnS0/CdQn8UwmEQQdiaYDKztYxMd0ubI2qaAnPeLzxKBnw9o5z4SYkq3XKkBrDstkMduccysqT0gNI2MuT2S+klAyMmApoBOUsC1wcYAn1sW7nYIz6+aqGo8ZPU3PlvPdWlVhqrRZj/HahKj1cikjI1GXjvqoRkxwfvFRkyExX8CKTI0+GUEtHS8ixsNF9OknE3VFp8NEY+NUSnFUCnG9XuE9NwxzZ94vTgVzeGmM8QF8/pGUfQJJlMWJM57H5/2kJz1NSFkokEpw7lfFv0wi2q9j1prhEZ3KupchI6ootmxOB1Iv6MMP06+OOW1CFk9ZwQucsvk86Vs30VGniIHeFCzEOeEcDrURJ7TADOhYQwCTVS4lhJI0Y02pN42xHW1g+pVW0YumaCMg71HWFslNW4XU6Qwpc6GdOFuV8/Myxcv8eLZc+UQtho38q5lUyxNl1avbaUxGenaLguXjTCCMzbNBr0eCrmkIh9Io6Rz4ZBTu3gE8RTXTl/3pVRextraPra37yGdLiHIlFCsLCHHcPU0wZwLgHZyDRYp3JebzZZR7lwOYoouoDk6wTob7/nU0miwMoIZ85qppDPNFCnGSUafDHBxeY6/+t5f4n/5n/9H5LJJlIo55LIpOe0yNNsoo3FnUkIr/5gC6puttsAgv5c1GflsJdUIohPuxuqmAOnFxQVevT7Cycm5QutXlyvYWl+TZpvU92arhXaXgIfAgZP7BIJcQddi/+4+7t5/gAfvva/9hc7YN7WGvtYyVTkZnyAle9A+uq06+hevMTh6jGIkinI8gZVkElk+J0OjxRuFjJmkUEQQmwrcp1l7MIJCEy49fKQV2oNoNDL+mbp+b+Rh+Ww8Zzi1poGLUQ9ZI8QwGMfQGUcQLW8gtbaL0oP3EV/dwDCTxWkbOL4JcVGt4bJaV95tt93DsDdCKVcU/bfdbqLd76Az6iEaxO35H0RU9Kvppuxko+y5V+wYZ67O5S7rJEtkvJmEhkwv7oOcdqX1iXy2Wm0atwDlSgUPHjzAow8+wNX1FU5OT/Dk6a8U+8TnTkwYmY5xfVLPyDxho2eb4sYZkc2NRr2azMtxnPyIr5veENQJk2ZPoJWOaVLMM11NHlc/phUVxbOX2jr6Rozw4MF9fPjoIb72hYeIzqb41ZNn+OlPf4GPP34s6h31uOkMPQh4j0MkZdxlmcU07IlT++iivDwYZXi8p9oqk1n7VAJBwAZJgFIiihzPDupNoyECGsNExkhPB4gO2pYHyOvU7wLDPiEyaUsYd9qIz6ZIxciugCInUsoKDBGVjs8YMp5Sy7UWjfL10YHYuV44d3RzR/L311MmrSaVy7V4agvzJDUyXEPT6leLRltQLG3qIX8QLWtzp5xPGJ3rhniCzglcuaXCNnRsXUi4PO6woZWBwc9PCLkGKcfwWMzqdH/OGb5YwIyFDE54Qk0vN5jyNYc/Xr3JjMNqhgX0zqweYRyJCVdtiOQNKa2gt0tqo0dNbNkyivzR7/2GpaFE6bRHkb4dsH5LkIEMQ7YZaExlBAtJjrln9EMhrY0PinWgBAglhDTkqU67R6FOr6YXpfH6wrzELshikud+vBPOm4WnTQhdmfE5uufnv3YOAPVm//7v6wGl/57zyR4PaiesnYte3LjWc4YdQjKesKOMcryrCaEsiQ11++/pJ5UCkOKbL8ZwIR1GbwFCvxz0ubcCTi2g2YFANaisI6Zuk3fS8vfNbYJcZd5fRxu7ka/nd3cBCLngPDj0kRi+6LUHwfO2KWAWRYMFDDunLlMsGqMmMIb+dIYG9V79AS77A4FBhvBOE3GMSdOLQFPB4toKKuvLKCyXkCvmkEhTBE5L85S0gQkGF4/oLDrCgIdNJIF8fhmTCXOaWqhWqzp03755g4uzCzQbDeQLBayurWFlZRX5fFH3gdQhaoToapjiBplISVhOZ0F2vLlupS3r9xVaz9+pH7A9wtawLHxpMc4g3ETCTGjmpkPmrMviicuS34vGMvwQrc4FgpN6RlDbbjcUJzGejrC5tY6v/tqXsLq6JqB6cnKGq6s6Wi1m9T3EV7/666JwECjTwIbvgaDw9au3ePL4Cf7mb76PTz/9GG/evEQYmjaQUQOc3zIjbXlpGfsHe/jDP/wD/NZvfkOGIVdX53jy9BMz8Bj11QWl2yipl2y6sHjnteFBsry8inicG7Tlvyl4IJFQN5MdbnYbBR7kkkUqbKhOrdEBeV2oqR3i7eun+OzJz7C2ksfuzio+fHRfDpjdThMXohA18enTU7R7UWTLG1hZ38Ty+poOcF5UFhycEj548J6AG7uLpIgSyNtDwUnJSBPe6+tLHL99o59fyGdFBdrZ3sTqckkFJ0E9g7YH7GjS/Mc5UGo6yNfu3OC0TRMYChC6Z0ab86KTZ3uIdR4tBJhNhAQySTqjQpmV2vhlL0lGfoges/CYTccCPs2OaEzX87pJOtsZ6s0WGt0ueiy0WKglWMxYMLzo9gxtTjLQOIVZNIlxZwRmunAarY80p3vWeaX+hPQpGggpwoCFfIrBtFOZdChrUVM+p8fhZC5GQE9AaHuNnwayoKLmqee62Sxq5g0uGpBJv8YChrotZ8gl7QqNyBaNsnm7y3WfpIngYeqybb3OUJN7zrGCFJIqjuIYhVx3jCAJ5RpXyuYQUMtIk5PRGJPBCMmUOfWR0iWLfDkNkgo7QSEfQz5H91tqQUjxIy2SpjdxpOIZtHojVJtd9CZxjCJJRBnpolB4Bh53kY70UQmAcjaGco7F3DJm8TKOz5o4r7Zx1RhixHiNeIBokkU0QclAnXDu1kGSgezUX5omm0DQYjjMAY7ryACh5c9JM8jXxymcHFtphsI1bE0Zrn8CQk77bW0HGA0iqFU5AWvg4ryBdKoglsG9Ox+hsrSLIFiB8s+mcRUurUYDZ6cnePXiJV6/fKksV1I0AwZIZwNkczmLmXEMHepPaXRBmjM/CAoJ4uj4mAloPGMUSmnWCNLYkEjF0Rt2lD+8srqJ7e1D7O29p0gdukUvra6iXCmhWMhq7XBiSqDMiJt+ryPdHvd6rlVeCxoSLa+uYHN705oxKnAM1Ngz7AwgaC1PbTsBt5vis59CYH1dq+LP/uzf4b/5V/+18lArZWoX09IQ5jJplIoZ5LI0DRvo/BhPYjJmYIYnt0KC+QEzFOM01uDrpiY9iY21DYHU6+trPH36Ai9evkVJMQcV7GxtYDwY4KZWQ6PZRKtjgJCNlpGMddn0zOH+wwd4+P77ePjoQ/BcHQxD0V077bbWPt1WMylq7wgMCU4maJ+9xtXTXyA57KE4m2I/n8MSwbv2uIH2R54lXGNySZV+nd4QISIx83vwAfb28Bu7yLlA6PqZqDBqoIJ6LtH42AQdiSVAE6jecIZmL0Q/kcWsuIzV9z9CYfcAiZVVXE9zOB8kcF6t4/T8Cm+Pz3B5WUP9uoFCUNC+w4YsIzdagzZylQKy+SwiXUpRuTeZztSAk9na6VwSDWvh6KwpId2OBzTXcE6hYjmwTuX65LqLoNFogBEw6SCNg4MDvPfwoZgOvX4fn/7qE5yfn0qbLjCYSsoEh3UYDe74XuNR7pNW0Mtdfy4PsCuniZKXHTmDFw8IJ+MpkumoPggIWavwfOd+y4YbG6vmcGqGQq3WDZZXlvHgcB9/+E++hfXlJZye1fDX3/8RfvDDv9U64qSZmcHj6Qz9QYhsriB3Zu6t1AcWyxXRWMMZTQlnyqSkvjdC13hN7SifiKAQpFAu5FEpFlEEDYRCgT06hcZHXSSHHSQIBtt1fYStOmLhUKwTmk/xdnD6qsB5JhXIVIteRvQT4WSQcWgLnZ6AlrqTaUSilJ+4Ytfp2qzZ6U5e54yqc8I3qRXlJa2HTbVd83HBODTjQzXRVC8b6+Q2INSafgcUej2hj5dz62zqjBP/Hona7XiI25RRvjfuof71LIZMvn4wtGtLyLCBmJH8H2sA55WiemNxIaz211DIQKj+WwUH9182UmkWJNccm517kOyw2Fx4JTnZFAl6Gvzr3/vNWcAOI8fEim0wcrGMTBy6649H6lZz5DxlJz1II0nzmZBUK9JgWPhSG+JzCB0FwQs23YvmC+fEUfLPW3TMOTz21cCtydz84n0uD3CODj1Yc7+/Qzt1trO3J4T/ocnknKurIGBv8boAdgKEWhfsTFh33YcH04CBol3jLHuxqSskfTaN0wTOdw72/SMyZ18Unbfmg1Y8eevoBUWU5gpqOWtx2GvRIlogZtdRMdrovIT1dAV7muZ8Zbsmt3MV3c9yBwLXAV8j8xKNFx2TVfWMwuQhHQiZhZNGGI+jN5uh1u3gqtfHxYAuafIFFD2UoHAUBfLLJZTXl7G6tYpCpaBNiZ1kLrl4jDo5aq+YOwh0eyGm7LrHArnPjcYz1GsN1Go1XF5dqavNgoHFRy6fR6VSQSFfRJDJ6OFQRApH4ipOzeacBQcPAu/GqQdZ1rycfHAiSMqJdwwxx0izV+bEL2ZBn+4gYueHwmYCSzk30cVMALPrDgMTk0eiSQac4ap6jnb3BpXlIu4/uIOvff0rKiRIaWrctDEYUM+SxfbWPu7ceaDpjmUe5oyu2hvihz/8Ef72Rz/SdPD6+soKfp3XU3W/FXY/JIhNIMgE+P1//s/wu9/+Jh6+/0AF6tu3r3B+cYJa7UpuqDSO4OSFBjQ02GEhRm3M0tKqDBOoTWIWl9c6cfLFQ5EHLItpHlyk0PJ9K6iVeoA4J4TcR8Y4fvsZXjz7GJvrZezvruHRw3uiaDZvariqdnFy1sInj09Ra44RS5WwsrGF9a1tFCt0O01oQkAa2vraBnZ3NlQ4ym2Oessuw6b5s+zwbN7UcXLyVu6jBEY729vY3tzE5vqqTHgKhTw6rToG3ZbootQ4MCSNgdt0U7THyrn2cgSuMbhRV2x85f/sKeWOMuoAofRdytzjups4G3HeHDZVJhixuHZmDcx5ognLTbOBbr+OwbAuMNhihhY3+HhU+qtUkiY6fJbN35fTwdGU2Z58Ds2KW3lUccuk8i5p7N4rgmROt1/kqNKgwjesjF5juYe83pxCySiKEyzppW2v6A1C9Jm56eifMqeQW6ZNULm/s5BnwabXQqMx0kKd5ft8b3ThrDaI8B1fr/WwTYyzsTEna8m4Tb/SSdMjKtPODDbybJbw2QpDREU9A8pLzCZlnEVM9uOksvVpgDZmQWyGCEGGU0PanHNSQvRFR38W+DP02OSKpTGNpzClg67MXEYIoiPkkhOs5GNYysVRysYRSxYwmeVwetHE+XXHACGBVpwTQgOE7O7TAZqspxSNGzi9vwUIaXzCAl0btehvnq7LHdeKXO47PFtms6Gm/7yuFpxNd2RGzlCzmwamdCcMcXHW1MfVZQvLy1vY2NjHwf77KOTXEY0WVHQp0mM2EwX71cvnooy+fvUKjTpD6IcIEjGXZZmRVpcFDZ8LGsvk8qav9rR61gz8dz7vjIVgM4kdak4BWJDQlGIYDsBpxOr6Jra2DuV02u3yvIxj5+AAuXxOucZs9F1dXsn4g46gNJPhXs+oBuq/bRIdxc7eHj78whc0rSRjh7EzXOtsGBGgMZ6Hn089Il+LdImaDvG9WNPuu9/9Dv7bP/pXmgTSnZfGUpwMFvIZuT1zn2HDjDFFna4BQX6v0Zj7LA1VQk1DlyrL0gSyGVIuL4k1wWfkyWPScF/qOrG43t3a0DSVmnJOPGkWQ1BJGQTrebomMnJhe2dLmvK7995DNk8tfVr0V0oiqJmn9kpaQjYBMdZ6GtQv0Th6jrBWRbLbwUEhwHoqhlJ0grDfxqjfVkNURmzRhJgzdLmOp7hHmb7ZYRprNDtA6KMJ2I2Sa6XLzCSokCNmOqXXxAkXm2GTWUzU0dpghjYByvYeSvuHWDm8h3Z6FVezAk6vrnFyUcXReRXVa7JTOogya5d1EhlokzGG1HAnnXY1TCI+Y0awo/2JjuVM+JwVh4EvXwgxi46AsK+9g4Wx3OqdCY2BLU7merZfRaOoVOhauy7fAebvckrIc+T0+K1+AhuMFpFBRgcZCDZ1Yu1jNaArul1xLltCNwVSnUjHS15DAhM3JaQmL0KtMfdeNqXSGUd1prDG2LGckHINEhSy8bO2sox/8s1v4HB3V+ZjP//FJ/jxT3+B6zrB7RSZHE306AgSRa5Q0nuhlpD1vHTz1DVGQj2TQTYh07EgGUEqAcR5DtJBNhpBns85jaB6DUT7bUSGQ0T7Pf050e8g3usgOuggOuxZPATNs8D60IEZTk3dcEgTavlOkBrPPYsNMEecn0/neLHYVKfp4QLkL0CeZ6p5wxhvcMTppauTvSbPB7O7glhlr7wbzESHdYygl6ixZhintSVQ6KZ3rmq+bfQiuOWd9G8BQivDTWLhf39nWERASImCGi23GIdOHuEngFbvm6mjse5cS8ZNKR1sdJhgYWLAgZC5lNo5LvYHtZJsZqr2NHBp560byHnNq14DqbAzxKhf/e//8W/PaOmqg1EmMixwuVCdO1U8ikHIrk1fWpApefrZAAE56IxsYlEoMGgUOzOWcfRuVyj4YkFOPHKpfDek0dCLn1wZtPH0R79JCc3fQoGf1xu+o92bg0RqhW5/1X/YlGYOCOWcaCNpbwcrBO46Z/O8RG0ENiU0F1nXGfKA0L9eBwg9bHN4TI9EqLQubsiLUbGfKC7aIj4z0NoDqqfY5PKA0f2uumuuWjUwuOhaeSDrhbaeT+wng54e++71Ml4ZH2UeWrSmN1MIUU/HUwnD2cWMpwKM4wn0ZlNU201c9ga4GLAbxXiwKBK5LMCiLhZBbqmI8toSNnZWUSjT+tf5Y3Mbi7HbSgdJWuVCndlkiqAxJ0pBpzvE5UVVlNHadQ0vnj9H/aaOJE1McjlFOLDTxgKA10LESOY6yuCCDp7G8+a9ZlePWhjr4jkDIdfEMNqJgUNbmxbDoiw0RYLY9eNhSCc8PQPU2YiOarrDBQ2AZiJ0jcvj9OwN2p067j7Yx4cfPcSXv/qRaKSkiQ4HdNTKYqmyhUplA5XyGlJp6hMTem/UkZyfneM73/kO/ub7f4Pzs1PR6Ah0FD4O0mCaComPgNEWJvr/9re/hW9/65v41rd+B9lsSs56z54/wfHRayNIO2oGJ4aiu47GAgal8pJoo6SpcorBGApOD/nv7LrrACcVJ8HimzTSniIz5HjI7qMDhCfHz/Hy2afY3VrGwf4GHj44VOHI4Ovr6z5Oz9v45PEJLqo9jKYJLK1uYG1rG6vr6wL2/JkslIN0Do/ev4eNzVV17knpqV1fqUgVxSZGClwbV5cXqNeu0G41lBHG8OG97R1sb61jY31VQfejQUdUUWYc0gktTTt77YM2bZCLHcnyfio4z48yN953GktOR2gbeRSzsYEc0R4pDGezgxMvaUsM6IxnU7Q6Hdy0m+Z6OGsjG3TRHQzRYaYj1x8peWkCQgOr/J687P2QxjMssjmViErrZSH2XmdjOgivaZATrqMi+cKPk1xrcNmHPQP8etOomTaQZh2khTFmgNP2KYa0s+fUnGBVxRYPVleAUStIECwdIk2W/GtyTSkVS2bLbs+Pa2PNNyq3YRlGU1CuCivGR2RSAiSiC9PJNxzLDTvObzIcSuqQSaWwtZ1EeYlALo5xGFFT6abZQ7tDOyv3ujlF5b2d0iiKYd5T9Fsjo+4RzKQymsKSKRKygJr0ZSJTSM+wWkwIEBYzPHSTGIUxXFz3UL0ZoN4eY8hcsVjKKKMqBEiP4oHLgjKFlHL7zOgsHLEhwPxOKwrtHrBXa7lUolFRwiGHRF4Rash4f1x2qnMzJiAkFW7Yn6JR7+P0+AZXFx3Ur/vY3buH3d172Nm5L7fi2ZRTaer1aBo1weXFGZ48/hQvX7zA0Zu36LVJo54gk4yLNkagORjSgZZTVppMMIuRgeKcSBsriOtcr3dKQy42x/gzzLxMDRRmWDJ0Op3E6tomNrfvYHvnPtqkO0/j2D88VPFycX6GF8+faVI5HLGpxrDxjqh9DBtfX9+UBrzfH2LvYB+/9rVf1/0b9fs4OXorfR4ZHYx+oAtzqVhCoVBEvlCUi2S5XBZjYTqlidIA3/vLv8C/+Tf/WjULIyYEDLN8f1mUSnkBQzbbuIc2W5z2G7DsDfh3bCDOUCiWsL6xqUiKVquFbDaPTC6DIBvg6ZPXePzpC9VDxVwWu1ub+jPptdTB0wxkMBpjyAYljXD40MViqCyVZYq2t3eA5dV1lCsrei75HLIRpnVL4DTqiS1BcB52m+hWz9A/PwXqVWynI9hIRbCajGLSb2LE+JCkuXPTdXU0YozMAIlUiFjCn3GOqeUKR2cjIWMeuQNJg8XJLzX9Y+1NbDiyEUhdokYKCkNP4qozRH04A4pllHYPsPP+I4yX76AZbOCEbq9XNRxd1VBv9NHujNDrDDAacIpCmpzR84dTxtaQophBghE0vqHuNG++ZNTnC0TwUwzYsrkwHb4LCP0ExyYnPLMWFD8yX9JBgPv3H2FlbUMNidMzOu8+k/unNTyYg2nUUYIsfnCfY/OLTAJNvUi/d07c0jIrNoZglsYzLqNZmdWcVPcxmfV11lKiQUkLGw1syPI8peSHgFvNxCmjW8bSFv7mV7+E95hZvL6OF6/e4JNfPcXR8ZmMk1J0Io+nJJFhjAfvN30LYnRa1fxsLG0z3UMLuRQq1JkHMeSS1JwOEB/ZR5J0T55VnUtMuzeIjsaIsgnc6yLe7yNBsD0eaSrISTUdQVnHGc2SWYrGgtAOzyax0+WZoZqnI/tD0lE2ZzHFGMm8xVuCyiDGAR3fPBQ9dAEIDXu7IZOjgMqp1dV25uLMDGXWZbyOVm8bYLLaT+ZUzrjGJ0L4UYrhAtcYpknZLQ3h57WE756n1hjle6H+2/7N6uuF5MSmhItq3gNCN+GRtMeDVDfVZL2vwEu37j1LUE1Z/iyuRQNM/hr4Z2o+OboVi6XXw+/BuJr/9Z9+eyYQ51AppwWcEuiN8sYmmevB4nxs3W3SMlJJZGIJ5DmWdECQ2pt5Lp9D6j7Djy9eRgoChHZpbfzpXvTn4KDhGo/67cCxmd3i1+0bcRsM3v57XeT/H4CQLnF8GP0o1m8kbs8xt6g5EHQoXI5Jtmje6QT4u+mS+4QpdQPNdGLMskcF+cJRdP4u3XjPvp8TNnJpKsjadEietiWjBS5y9xD4qeDCwMBxhrUYbcS86Nh7gO4jJzyf2h4qjk1YnHGKxAJFuji+pDEnhCHbWHLpY4wEnUQvW01U+0Ncj0iHpWFGAsl8HpFMCpMEaYF5FJdL2NheRbFEJz8aO1D7w1edw2AYRfX6RiGjiVQepfI6srkKev0Ql1c1xUu02GFttXF8dKROMmmnBA8Eg9zc7UG0VUO9x6BPZzG6utlmINt8sXzZ/bMJCzu7ftLNzZcTFnbnfNSIWetwbVrMKX/xcCfNlAUyDwdO8yymwomRpRWiZXOgzLi3b1+i3a3jy7/2ET746IGmhMxEvLjgtC6BQn4Fe7sPkQlKiEVTKBTSooHy/ZyeneFXn36K7/3l9/Dzn/9czqgEQisrFa0uPrs8vHhfU8m8zGBIg/3ggw/w9a//Ov7F7/9zBbcT+H388U/x4sUTZZtxM+ezS+c9fvA5ZUFH+lKpRP3dEgaDsdxaSdflocVNTM5ZU9bOFjBOQMjrxfBwghhqCFmAnbx9jhfPPtF08PBgCw/u3VEw+KDfQf1mgLPzDj791QlOzhqiG2XyZZSXV7HO0GBpQUmlsUnvg/sHooDSJKfXoUHDmQChHGFFFbRsxfOzE33wNTEr6e7BHdy7ewd37+4rfxDToQBhyNDsYRdpuijK8Y1AyeJEFORO8xd3QClUWCYwnweEBgRtp2cH2HZwdksVCcCgRh2YlgPWHw/R6fdwRR1sq4lOr4tSfoT9TQJFRrVAAeksFFkEavMX88BCd4ekNGpCyLAwhguZHsEaUy4ixgE9ATAvJnd7umCXYwR4SpPPr1OhIiBIfRsbPjxIzaI8EqNelFEaU+VhUaPI3+lAR00mQYPZppuLqG/Ymx7Z6F0LrYVdK+uOcvJg2iBHbTBXw0QM3T7NcgbKhyOlXPeA94TgYzzGjJrFQR/ZVAqlQg6H95JY22CnOYlxSP3VDOeXTVxdtxV8zs4pTUZMI8WOtjEdRm0q4+Mc0SAaZIBUWnsXAWEY9hDEJ8ilpljOx1HKxJFPx6XFYjRIqzuVsUxnFMNolsCEVDKOmlnMEAyq4c3mUwJxTi1zLKQAACAASURBVAroSE1AyCmNo4yqaS09KqmuBFALpzqjFnOK2De2gZydbWqhXD4FxsfRbAxQq3ZwetzATW2EbnuGe/c/wMHBA6yt7yOVLGEyIbikVjsmmufx0Rv88pc/w5tXr3F+cmY29IggK4qcGVCw+cLnQHEluQDFQt401o5m5YQoAgVc77ms0f/s/KTTIu0Yp0gGKVRW1gUId/bew3DMtZrC+taG9sCf/uTH+PSTj/Hi2Wf63lw0Ym04KtSjDz8SQKpWr7GyuooPPvxI1MD6dRU/+uEPcHZyJCCQy2ZRKjCap4T19XXsH/C5v4u7h4fIZHhGhqJffv/7f40//uM/1s+ho6hckfOBpoPUExIk8l7xLOh2GeptE3Q2Jdmw5H8XSxWsb23h8vIK9fqNUQtJtc1n8eL5CZ4+fYNwOEQuCLC3vS3dK6eE3U5XgJD6QJqUDWl0wsYLnVIzGTm1ihGxR/C8h1yuqOvASSlpwlQFcb9nzcGGAbM2x+0mBpdnmFxfoNBvYikywkY6ijj3Omo4mcMbZ2MtrwbPsD9CNDFENGYZeDZ6WBSsjlDkilcFSFvDyzUsKB8hHZhND+2X1PAyRiKeRnMwRWs0RTeWRGZtHVv3HyCx/wVM1x/g/KaJ4+sm3lbraPUmGIwiuK42cFNvKZCdr4Nruk/93IS6tUDPjnchlt5WEyhPr3P0/nnhzC18rGtCYGIGciYdskaLCcgUPO9iyWziPsH+nfewxalmqYDGTR0vX75EtXopl2dO2Pg8kLLMiSjNYFhHEGCacaiBQT88UD3mmEl2cR3VVTR5almZmdnV1FbMAOmprZlI9gi/hE626Uxaa4qNY26LD+7ewYP7d/DgwV3Ub1p4e3yO589foFqtCbQrd1CxLbbnsnlbSiewmc/o7KJJTSYdQyGbRCWXRiEBhcZH+m3M2k2EzRsziel3EY6uMR03EWOEyWiCxDBEiowosgNNuaSmjCj+Edb3MpYQRd/ojY5BcpsRqGmq01lyr5PhCUErXS9dLJ0z6PHA8NY8RuegAKH7/hbceqsBqxxK3+gnbdwAoem1SbUnKLXQedFEyWx0rrt+T1voCW3N2HnBKSeZFe+ayvh6/TYO8eeqGDLSvztMNTd1dItV9bif3HhwaN9RrrXO4NQ+27Nx3KPqYv3sOrhrwPN7Lldzr0xaSefSqi61P3rds67aEaBpfuRP/tnvztix5RuQNfGEwI/0MRvrKvTScVC5OatzQT1ELIFSkvQND0oWlAND3D7Y3Uab80JAo1B7IQsurbu3/k3d+ncPDDly/od+fX5aeBtQ+bmb/5z/N5RRAcJbY2A/UeL34HFMdz5OyW5/Lxk6OGt5Y1w4MGV3dg5nPY/ZCjXjCHuu+Rwk+7Ge0/EYeBSHQ79ksODy0SS0d+HFAoduWugBoZtZ6ufbdH7h6nfb3c93KRYOros8QjZtSHfj5jy30nXWySGzAZlHlkigC6A5HuOy3UJ9MEKDC4zAK5VGIp9DLBsgQnoT9RnlHNY2l1Ao0vGT35fTQS7mHGhSdX5xLdpXJlsWGKRN+nWtibOzS7x9cyRXO3Z5r64u9boqK8wRojOXZQzOA5odULZpGZsdpkUlFYPMc/btzMnKQKKaI1HL1CPNTB1+mZdwzcqhwI31rQDndJAfXkvKA0OUWplzGMWEh2WUHcB0HsfHr2Ul/bWvfwn3HhxgbWMZN7IzrwPTBIqFVdy58wHSqTxm0zgqFVKfLBz3+fNn+OEPfoif/eynePaMwbRT0cVKxbyBfFJdBVhYdCZ1YJHaubG+gQ8//AB/8Af/KQ4P99XZf/qETmpPMRp1MRh2ZS5DY5Yx3VSdCJ/6GJrzrCyvykyEgJBAnUCBHU0zbaDOi10zoz+yAOR1YiA6KWTTSQ9vX3+G508/Fhi8e2cb9+/eEQ2SGsJGY4Srag+fPbvA2UULjc5YetFYMq0oElqvV5bXFE7O4FqGzm9trmF7i+YNzHi8cjpP3hc6ldkBdXV5jtPTY+VSEuDuUYN4/y4evndXQfekyGA6wnjYkdspHS0ZP5GU86WFzIs+zPfj9KRsWHgpze0OpGiPnr+g7c42bjZJeRBMqOGZWWFMqlWz00KteSN6aD8cyXJ/tTLB3nof0QQjDBLojaZo94ZotzoYsWNMWuGUYCGBECl6tiFEEoNYiJDmPSpubN158GUidwPt1jwyK2zTqHkWiH0NnxlRqYcTDDnZH3PdEtzyd+qwSAOmBpeaFBaiIeKJGYJ0VBEXNE/hTI+TTN8k5HXnNMEmXl5naq6aZmLjj7lbZhEeJCr7NoG+ojSGojhJkhAjKyWClDQpQIy0WBo4KYQ+gb3DKFY3yFpJKx+tP4QaDTQv6nZ5uJOCmrG6l9TmBMt6jiMItqH8xxlpdWQYJOLa90j3oRN3KjpGMU2XvSiypEEOWNB3MZokMOTH1LILx2xE6dC1XDcWOVHSy9gBlwbL7eP8eU5HaIw2mxCqkPNTW06J6QZIAxH0FywVanOScWRI6xJdGqhdtVC96qJ60cOgF8NknMaduw+xs3tXjINkooDZjBqdqKaTnKLTTfGTX/4cZ6enuLmuy8WUxjf5dEoTYAJ76qJJQyZlzQAhpxA0SrJJgEwZeAlJzR2NUMiVpHXkpJFmGOGUkTtxMYuKlWWsbe5ja+c+wgmpbUnkinkcnxzje3/xF3j29IniIJg5yGkMC2M+WyyYf+N3vilK39vjY03iDu4cij5cq17he3/xXU0JFZqeJphLq7nD0PjDu4f48MOP8IUvfhHLFYbGT1G9usIPfvhD/Ns/+bcussPoonQbLeQDNeHopMlGBJ9uNv38miUgZMOEzo6FYgXLq6u4YYOy25Hxk6+ZXr04w4tnJ/paNiz2tncFDOnTwGYdtWqdbg9d6s6HQ7mXcj+NSSJQ0N57585d3LlzD6VSRdfh6roqCq8cQZUGYXm6NMcKe12gdYPZTRXTy2ME/RaW4xPkkxFk4szyG4q6nI6nSGx3tNA+ZpGRs/l3OrjbVDvHTFuYcjiHRnXFzCHdcvOmcnCmRo4FM82VRpEEWjwymdVIXf97v4bsva+iO4ui2hvh1WUd1eYAN+0xqtWGQCFZP3xh1K/SmZY1UhxJMG7FptD2CMyd23XW27NsVZf7M6d0ylA1pMB1bEMParknki55RgVpdax32QBeXdvG+sa2pAZsBLC+oE/B5eWFvDJMq21nXzgyxhTrWTbMF3FeFoxlj4U1uQzs+eLfUpxDBrRPBpJ2cFPg+uIEWjRPxxDg66WxU6GYF8WV9cjySgk7Oxu4d/dAZ/LV1TVePn+OWrUmYJMJMsjy+XGNOTYBloIUtnPMayVQM5fpJEIEkQnS0xFS4UCAEN02Ju2GAGFIDXy0zcANhnMjHs6QoF59FgNtlGhHo943wSBBHvc1ub1OEdF54KMWvKyCe5/LBncAS3mCDkiT9k/JvjfvFT6Q0+iCPziPHuFUxG6uM4yx16Ev8ea/vsHhTBEtN9ooozLLlDGknY3Gblw0uXzSxNwk0k1kCAhpY2MgcfHLNxxuTwiFqXS28uwzDaFXxRkeWRjkGKjz78m+r8CqXJ3tlweE8z/bF81fxOKKeEbh4ue54t8GJCaEkC+I8AGZbpRWjKOI/Ol/8ruzgYxBoqCtubRikzEGw76KBjMiMMOCcGQB3uy6M5qiQsdGkW5tyfsRK98IJ4aWc+UnUo6q5+7W58Gg3pq/Wv4C+K6CUJBxwPWzFly8xcX4e/7OTwj/we9762v8jZQRizOV8R2l+YTQhdUTgPFhW4yknV0zBbPul+yaZTjhikVvJS4DBaNtalE5J+X5deTXuYVhP98siuevjxOIyPQdQCjarjpRC0BoY3nnDur42ty4eU9UKPLhoNuV4z17AOWpY/61czUyX9E/tAI61Acpy8amRGOaSdAyOgxRHw1w0W6jxbiCMCowGAsyiOVySBSy+kjn0wjyaSytkc7DiAJSLxiYG8FgmEOrBVxcVDmLRjZfAVj4DqeiRZydXuDi/ELdSBbtNENhUbK2ua51yl9e6yb7ercpWtYZO/K0IjeYTPoWnc3YaWVnz9Ygi2jq4fqaiFon3sxU5hoLMntkAGEbA6/n7Y4QNQq8RgEPf3aEdZ+pk0zh7PwEw2EXX/naF7C9u6EuNIsCFv5hSNOLFdy58xBBusA5JpaWCgKEfOY+/uUv8d3v/Hu8ePFcQfPcwKgfoVGIPymLpaIKSD7TPsiUuqM7BwcChI8ePcTKShlHx69wcvwKzSZ1HBc4Pz9RUaEi24VEc52WKhVpK8IJJ4hDXFzV5CiXSmZUzPK6cUrJx1p23ywQ4lF12+Mxmma08PrFEzx9/AvcP9zF/cM93Lu7LyOEWv0S7VaI+s0IR0c3uLruq2PcaNOFtY9kJovK8ip2Dw7lAsmMJRZqqytLePTokai03U7LaK7cr8IR0qkEyqUCmo26TAEeP36saTJjKzghfP/9e1hdLoouE5kNMRq0FcIdlUuhRQOIBscDXHpSTq853fMW2I4G6hgRfi+ywFi/dduhREBISiqnkKPQgHen18bl9RXOqxfS1iYzATa2t7C2NMVKvoYgX0A8lUN3OMVNg2HaVXSbXfS7nAqwOE1hRlp1lLl3aTRnQwyiE+m2pNvjmpyvdU63jAlguYHMgKO+K4LBeGgHodNBc50zZ6vbtfB5TqsZYUAr8BkLPOalsVMfo56pY+6Z8TEKeXOWjEZHAojMzyJw466npoqmHgSyNilnIcWpmMUtsMC71bxx11D7NcEtcw41paVhAisFFjMTaVuKpC5m00izWclntd9HOBxgY2eCympEDnuTWRyDcQQnNH256KDTId2btLmc04/MpCvklC2IZNAfhmj2ehhFGB+RQCxN4x6b8tKRlFMWOuUFMYC6+3HYwWjcs1D6WBbTaAAS5wgqTQFIWjpzoejIzO6Am2wo6NkKRU1hybQIjU5Eyt18SuPOOitmqWtmAWn7Hu+l9HzZQPvLYDDC5dmNDGXaN6w8c0glKtjavYPVtV0FwBMQxqIZUck7rQ6O3r7C82dP8eRXv8RN7Qb9Tl/6u1yQQSGT0dnPItqyPwm0kma8kg9kFsMPM/yxpnG300O/15+Hs1teL42qRsjmM8gWcsgWSlha3cba1iEms6QkAaztnr94hu/+X3+Gs5NjdFoNrCwtaf8kW4lTk0gsiX/6+/8Cdx+8h6fPXmg6x32JJiuN2rUA4eXZifJE7XVDhjnch3d3d/GVr34VX//GN7CzxTzXGd68eYO//dGP8d3v/Ln2eH4e6bBcv0HAPyeQySZRLPE6xjCme7RjmfR7NNnhHldELl9ErlgScOV0JJlJSFpB6v7rl5d48/JCTq5BMoWDnV0UcwVkkilNPtlAI4Oj1W2j2eP+wAbkFNFUgFSGeYsFHB7exd2797G0tKzpGyeEbFTyNadpuESnYjYd6ZTd7yE7GSPea6H+7DEmtXNkJz2sFQIs5zPSEpJeHZ8CQSKFbCqNYdjFeDpwph6GYvw2ZsUib70VribtsqZFksHnk1DaUK4HToz7nR6GfeocR0jnSoil82gx9imcojOZYenDb2Dty7+NzMoGupEknl/U8eqijrfnN6jVOgKE52cXAlb5fMa5MMc0zaQbsNcy872bkZcxtea1p3uRmiqpK8Zmjj2JZoDGbEua6ozUZLKiO4pY0ut22dzMoVJZUTZwVpPAEZ4+fYqjoyPRpPUs0ijLRY/xtRDUDJ0jsM9z1NPN/5szIzgAMEBIgzlKLeSeSVW4Mz/idJ4U5+XlFd0D7pecCrL2pvadTChGpkSSU63Lrc0NjAYD6eaPXr1Ep3Ej2vzKUgUbayso5XKalC+VK1hOJ7Aan6opMBn2MG43MG41ELZvgG4L6LVlGsMYieiwD4wYyzNCMhcimphgOpqCPan4JIpULIUk9ynt6VOZTjKrPEpjyYBDoimmg47qKItIMECoe+YC29ks01SRmb9k0UwniNAVlh8O0Bl1lPfIUUt1vFrzawGuCUoJ0njlTQtr68PR1d+p8d1EbMq9e4L+iGe7gULP+PMTQtJHNcbxsgoH+KORlKCwB4T2s2z48/kJoQeEVlcu2IOLAdbnI+AWLFAPCOVLcQsPvftnW/m3MRF/JpuyUgBKuuZ6iPIB4Vq1+BHK/0YExW5q3p9E0R3HEfnf/+PfnoXckTn1Spi9N3u6nBLyJvFAIJ0iRXsuaWvG6njRPSiXIn3IjSt9yLlzZVQRLc3VQnApYa9ENQue7O3p3m3g9s70zT3ci3Jrfo3m4NAXZu+ARW1ingLxLuXUf//Fd3IX0MVO3J4QzkGT20ASUXOP9L8ECFzQpt18z8V3wkeXQimXH92AWyJUmdG48bYDkCYS9I5IZlPsb66+P/PE4uY+FKeBA0GPNkjvQmRgUIDSi65lMW+jdAMxPg/N0Zr0sxcf6vrazVWmDukQMpNw0yM5ubFwIilwFlHGYG08xPVwgCpplDxEImkksjnEM1nEslmky0XkVpeQzKV0cOaKKQRZTtIYqmyAsNtjiHAUzUZXURbpoCDhOSeGx8dnqF3X0Wm1bTNnzMNopINjaXlJwJD3grQAMzcxIGcddnMWI9XDqKBj6D7GKLB3a93pYbhBDEnBkZGCcxnV1NhcZCcjvmvqCcwJbO406xwb/UGTzdIEgQYDjio3m6JWq2pS9KWvfBHrG2virVOTZ+6MCeRzS9jZORSth9bW1OuQxnpzU8eP//ZH+NM//T9wU69pokezCe/wy/fD7rwKfpq8qINldDwenMw0/MN/+S/xxS98iM2tNTQaBIJnOD19jbdv6Yb3DCmJyVP6eq4fHqaFYlluo9EYjW+muK63MOb7jyRF4zRzHVtLfF/cvKlpK+TppjjDeNjG65cGCB/c3cO9O3s4PNgFImPU6ufodqZoNUPRRlsddu2SuLy+weV1XRq6IF/E+sYu8sUKMpmCADQ1k4eHd+zaxKJyDaX7JJtV3KsqpYIojLQwf/XqpUwpOD1bXalge2cDO1vLWK7wa0O6iUiLQ0Aol0JFR7jpOA8p2oWq+2yRDpYbaIGx5kq26N95OjjXDWm41EkyxJfTnem0j/6ghWarjsvaJS6uLxHy+U2nNGFYW45hrcxJSgazWBLN7hCNZlfTY2IhrtV0MqvmSG8IdPoTtPoT9Kk7ofW/o4bqfjhtntEw3WHlWAfaGYy9NM8U5V5DgNbr9gX6e72xA38Z5fmFY4YyM9qDeeUzdLoNhJMuUukZ1tYK2N6mkcYUlLsQsEuHycmam3jQEZVXV7QdUSS53gkKWeTpOHPOgW6SyP1O1UBM1DEay3DKRDMQOqfmgiRKuQCr5aLMDyJ0H2000KjXBAYLZX4dwRxNLqKo1vqo1WmWxOlpGsmko07FJ0ilHe1ylkSnP8QNjT4Y58EGTiotu301BMdDOdImMQHnWgna+IOx3mNE4rxnASaRlMAgD1pON0RJ5bkgQMiOiRXUsVQcUeUNEmgbILQJIaduZsjiJ7ZzvXNsovXK85fnAa8LJ2F0/GQWHBtKV+cttBohpuMsMsEqivlNrG/toVRZR4JB9DF+ZNC4aSje5tlnn+LVi2c4evN6Pt3JMiQ9nRFdlDIEPhPUQ/N+8tni80fglM4wkiKFIJexugFTtFtGg6QjMpuUPOik7YnNkOXULZ9DOltAZXUb69uHGE8SihaiBf6z55/hT//kT3By9Eba4kqpqCmfaIvmroE/+M/+c9x7+Ag//8XHAiW7O/sCnPXqJf7iz7+D06PX5pZHKmOUa7YnCj9z5v6jb3wD3/z2t7C+lkM8GuL1q9f4yU9+ir/63vfnuleyLUR1j89QLGVRquSkJ6RRzZB5oAKE1LvRkCiKQmEJ2XwBQTan+8mCOBEkVDs1Wjd4+fwCr55diAaZiiewvb6JgpxxGToe0f7apZ6w05aWmM6MpI9OYklEaT6UTGJvl6Hpd7G9vYt8viCAzPfF2B823rypEx+kWThGjnTL0QCtt68xqp4B7RuUgxjKQRzxyRBxauHCMTLM5E0kMWDDio1sPW5uymMxZc6xcZFzNgeEpF2D947uq0NkctzrowjJwBmMREVNBnnE0ll0p1HcDMaodrpI7D5E7t6Xsf3eIySX1nA5BF5dNPD8uCodYb3WVnwU3xvXHdcV36NG6o5Kac6SLpRe+5vRDxRrMzce9C7Hrvnt6Neib7qYHYJZi9Qxna45gifkeUBzF64Z6lBJD3375i3Oz85M6iNjEa+ZtSmRACHPCWc+ZoISi3USYGSt5fZkRn+w0cWmMRuvmiD5FMjJDLlcHsVS2eRVrLUHfTXx+czRoZqN6lhihGIpg831Nbl3zsYjtFhX9M0duJRNo5zL6s/UxhPIZqYhMoMuZqOBKPYTZgd2WpiSoisQ2EN8OkKMBnUuI1BnX2xsHg9TEaaRjLBmSuk8krO4MpzJ6qHm3ZhXivOa6/5sT5+zQdRV9zRS3Tz3QdDPPNHFtNdkFk6z789aJ23TWevPOdAvgled19vilzw4vF3fz1ljM0aHhehSYO7MlPyEUK/dTQytAvbDGJsAG/h8FxD6YY7V/t6bwzCAGDl+2OWGNPaa/IRw4eVx+2sN+noJmJ2RTrti57ebG9px71oifmAmzyX7vkb7tt/HpOAzDosDD9ZrikKziIowksCA08//7R99gxwFdS1Y+Itf6uguQrU0iKCwnbosySIohh+KZmOgyIk+dYjbzfVBoZblZghXBeMcEC4Ep97R6ja69oh3Dgr5lvVE/V1Q9y5i/tz00Ftsfu5GfR5R3140vHi8cETSum23QpN1gwkyuHnwwHPf1wPCuDRwntLgbpIfW7ML5BbEosNByoUVZ+qc3Iqk0M30mTWiSrh4Cf4AapMSNlIWIGSXyxd/7knx19MPtmVi5yhXfjppFIyFucNtQDgvdPWaOW1iwU96q1EwEhSPi+oQFxjshJP/m7A3f24kO69ED5DYMrET3FmsjbV39a6WbcmSrZGtmfEbx7MlL2PP+IeZiPff2W+8akayZWtpSW71pt5rL7JY3EFiBxKJbeKc7yZY8ryIVwpEsVokCCDz3vt939lwFA3UEJ5xCkVbZo9oYAmZYgnJIEB+aRGLF9aRytPSPYF0doZ0htQbZv2QoZVAt5dHr2+mMnRDI73r4cNtPHy0jb29A6E9ErDzWigXy0wX/Hyg+0N27DTRoA25c02M4xHYOPM98OfZSBLlI4WLX4uaQj2sDJI8o007uqD9HrNRtxw7iqSNxhQHvSrfKJEwxzUeNFNOOYtytuMnGNEkIbTMPzbVr7/xunQwcwoxHea8HEqlBaytXUQ24+tCM4OPBxBzs3769tv427/9axVBErizAGHx49GJjOi9TY7titmGYyOCJC5uXsSf/smf4s03XsPmxXVRRVvtEzx69DnuP/gM9+5/hnw6hYVCwcyb6Rg5mWhKXVlYRDbHZsRDo93HMKTJiNFeOPE0h1J70A2RGXiVch4EbMejrhrC+59/hBtqCC/i0sUNABEazQP0ezN0OhMcHfURDlNIZUp4fniM3b1DRERnMz7K1WVUa8tYWFgRWlouFbCysoylpUWFPhMNpMEMUULuOYyb0OBjMlII9PHJMRrNFrJZD+VSIGObtdUqghwbNqI4E7lWMuhcug/pHhQ77LTL7tCS1teozTZJPNfcxnu8NBtjFtA0LJnSRwm5NH9+iOGwg2a7jrPmKU7bp8pzJT3dz+exWM1ibZE5g1n5tZ21eK+wwO6ikPNRKVDXVAKQQrM9xEmji+NGB1GuiihFdzqigaaPiNFq0qepBdVEW8M86oBpIsTP1aijMcLNJo0B2OFghGE4lQY1nSpgNkmj3xujcdZBrz1Cv030g3TuHgrFJK5cXcbNm5sIfCDwac7BQRHvf6PIiEifYiwxJ/2GDg7ZEA5JS3UNodu7dHhR7+GQQ242hVIRfpDDcETqKO+9nn5HuZDDSrWKcpBFajYRSnR8eIhCmWYKGRle0FiBHFPeX50e3zvD2Bkdk5OzopeiS6RNVFNTD92+NYQD6qu4KadzstsXC46f24RUKzZ4dq9kUzbIQpIGNCRgpRFNzRyEJipchSkihCymXmgIEzmXryZ2AvcsFn9crlzPWVG+uRdzPdPQhGublHoGQ0unN5noM5GZUjYtx8pT5roddzHse8ill1GrXsLy4hUsrW2iWFlUDEcSpJf62N8/wPbTp/j4o/ew8/QxzurH2s/IlghyeaFZDJxXkhILXmnVuEdbTA+po0GBOrkA+TKzGpNiFbEp7bT7KhbFoCDVU66jdDSkFipAJl/A4upFXGDsBA14kEY2yOL+/Xv4u7/5G+xuP0GrURfyyWZOmbHibKfxZ3/x33DzpZfx83feVUN49fI16YFJGf3RD/8Jz54+xpSGGMzJSzMfcaSooKXFJXzlq1/F73zrd7G+XkYmNcWTx0/wwfsf4qc//VcN0vgr2FzLnCsxRm2xjKXlKoJ8VvtD1Gmq4eEwrNMmGyGBSmVJ1v5Zvi8/h7SfhZdLIZrQlbSNRw8O8PDeAXrtjs7plcUloa855j2n2fgnhVSxITxrN6Ql7vN36F6yzNTVlVVc3LyEGzduYm1tTbFDHX7/Wd2aE+marXGnrrBApheL9JNjDOuHGJwcIkeENjVFMQUEdCilidZsBl+OxbxLXT3NAo9ljQvhVj0X09ycEboQwhnXi8XbEP1N5dhQJWUeQubOKKRRja/1w2S65iDCYbOFQXkdWL+G66+/hYUrNxAFVezUu3iwWxe1u9Ho4umjpzg7rUsHzr2crslstrnp2nDLDezcv9UMivFkubTS7nOQQdmG3JKNtq7aU6idg50Y+0K6ufZ8NoFEh31pOvkspXIZNcollpZQPznF6Und5RRzCGSZd6znhE9yMM09z8ZYFvAtdMlelzWeRLnJ5skh6xMB9uXeTemFtJCKT2F2LNe11xPjlwAAIABJREFUb3IVmreNaajGWKu0mfeMeX8PUCnnhAJyIOZz1jToIhkNJCSgiXKetd6U7ss0tRrLDMbrtjELQ8zCAdDvMz8DCAeKjEiyGZTkwnk5CJVj4U7tMhsh6utZ05npmO44sd3M7XiiisOGpxa5QLYWa14j98UawLiEl0yHyJz7m33eZGoyBYuOiA1qzJRK7DfpAl1IfBwnp4LU4lREYVYjaqRIc9s+ZxXGCCWfY8iM7LghlN/DubmMgBO3pmKEUNmI+hxobsYYrnPK6P8XQhj3GHGN8H8o3mKB/bw3eTGayRrGWFUfD0ydc6XqTBs3uAHq3BHYhhM07jQTOWu3eX7Rf4FxJMMJ0ewZIl6IjOUaU7KSyPiYUkrxt7/zlVk6KOqHKOCX7oEGGQxBpl3pmM5hFJrP4HMj40Ehe32De3UB1DS5r11DKMdFF0VhDaEzMjFHhnmPbKhsfCHPTV7Pm0Fr8tw+dd5tv9jFua//LZVUCzfO7nuhc///awg14XUXPEYHY2hYdFHXEMaUUpmGJGay0jdkznrXOUDpLqCMalxPq76N/5tP6l1D6AjTLzaEcWj0/IelxXeWuQ4l1M3jfnnsjGrNgYlnTVTKGz9GJ89pqHazxsVtbOzgphDaF2g1bw0h+ffcCOWcRTMZL6OoiTYbwuEA9ShEk1Q7ZJBJ5hGUK/DLZSTyBZRXV7B69TJSeXoczzBJhEByCC/JBofuhNQqLSCKCrLipgUx4yw+/+Ih7j94Iq48jWRI4+BGyw2lWiVFMo0Bm1A2ggzMnjuHnptUyPGQG5XMZhzHmvcwDSX4s1M2MhZASyqU9GOaLLKmtEBko9pOFCsQIy+kNdHenJEXnDRyWs9CjsU5p320+uY9RLv8ZvNItA+ilm9+6S1RnkiHMloflJ1IRzm66XHToesamwDa1j+nxubHP8Jf/83/MCOJbNrl8BmlVYegNmLS86boU5BPATUF4Okstrau47/+lz/HG6+/irW1FYzHzF2s496Dj/Ho8Rd4uv0YfjIpK39OJtnUxvlFtK8mNYq6rN6AjcNYBj9siOVIOSUqy+J1IK48J4qVSh65LNHoAXaeMJj+Y1zfuoirlxgDsSojg073GL3uBK3mCPsHHUQRw5kXsXd4guf7R5jQut5LK3KEDeHy2oYoMNIXpVNYW13Bta0rFj/RaQk94iFMqibvCX6PgqDP6th5tiOqI/UTV66sYWO9hnIpi7LCqLOaaLKg4f0gHcyUGUoski0HVQeMQwn5/uZxMzJy+VXuAmdFMyJawy6SGMJLsKCmvpL3Rh+j6RBjjDAYj9BXQdgVVW1lsayGcJLw0Oz20e315LRYKeZRq5RRzBdVuZ21Bjg5a+PorINuoowhODyI9Sk2BjBHvtiJbT42c+AhNR92mBt108T2ph3kAU4qMhHqHHrdMU6OW9h9doBhFxgNgE63DiRCLNSyuHPnIl57/ToCnzlaHO4IW7ZIB6cX6U1SGE7M6Ze/59ztjYeWGalIO+cMt0hDJ4+QhWeQD5zBRFfXV+Hs3gzZNI1P0opHoJ6w32nJBCKbLSCTyyGdJRWMjZfF19DAZDblJNmC3RPcd1Ih8nkGrZutKR0/e4xUmSQQctDBGGXSP6duEMi9n70JF+uYeXD2OiazNEZTD0MaRXCQItiTMgxzg2Rmr1DCiXPyzpjAlAUWD+rxiJN2FjvMO2OYNM9eTzTxwaAvFCmdmqFU4JonZZQaq5z2ABbN1F0dHR7LVXQ6ClAtXcLa8nVsrN3AyoXLKJQW0OvR+IP7YQZPHz/BvXtf4IMP3sHe7jaG/Z4QLOYkcvqfSWXk2qpMP2pTidElSKu05o4FUyDEL5CjJtGB7qArWnPY59Q9KaQ9RyREmXVGoeb1yARFbFy+jpsvvYlkuggks8pD4+v57t//nVC+1umJi61hUU8doWwq8Bf//f/B7buv4Wfv/ELO0ZsXLsnOnojiz9/+MbafPMSg1xYqIuoyB3ncKzMZvPb66/j617+OV1/ewsJCAU+ePMX7732It3/yM+3Z3DNpVMWhEQ0xVlaqWFpeUPYjJiESpNOxKE5kRG3kUKxSWdS+mMsXRDtMZDxMPV5sbt8zPLp/iAef76HbamugXS2VkSO1O+EhH/h6XdxZWHc12k1pEHvUYWcC9KMRmmcN5IOC8mTv3n0Z165tYW11FR2aaR0czBk7pI5ym6LRUor7/WiCYDLGuHWG1v5zDNt1zAZtrJUD1HIpFGcTeGwKBn1MvQxmHEDwCbgONOAwOl9Mv7OFaUAOAQEON1ITriHOMKg/MnkRI0DEVGIIwQiIpkmMWB9ME+gMRzjximgHS7hw5y4Wr91G/sJV1MMEdk97GA6TOD3t4N5n97C/vye0nxpWySHkY2H7BM8cRR0JNeReRRo68zid1t8x1BR7kuRrZA3IXD5m7pr/BYe3bABFYXcNG/8bGT2sI4wZlEBZpkRrmDB/tTcQShgOQpnHWT1L1DyjiBkuLWsIzVGT6FrsUs6zlK+fUU5EyfN6lHSe0jiO+xHXO3dsNoEcAtEjgWwADmAoySB6bXFYEfLZAWrlDFaXasgza5L7ba+DGeMhwg5SoyHSk0iIMBHBYZfxEAPkiPRzMwyHSJJZxT1MGeSUA7DQm0gexCg0tXhkuUzotUApAm8Mq1/Z9Ou10FyMcRwZMhpYRJoJH/e0WcLXWWVtjY2W2PCqQVNNqXEyvCT3FstxHM+41lOOjWYNnWQCrFu5j/A84X3qmGuGfbAx5TDeXkMcD2UNoV2jGLiJAQ/WScz+5BqLi/W4IeSeMU9LcOxHe83WsCVkpWOmMvHjRYQw7nVebAjdhCXuUn4lHiWW2Z3rT926U1SH83qKBwaWbad6XiI1nk0Er4jUOkYh7+n+ZKQzSN9HiRlrTDaBNOTmwJVDTvZyhTyyhQL8QsEBN2Uk/v53f3PG7pDzTC6amDqghpBIFG9mTs+pIXANIRsimwbF8KxB43MNoZAoLl4rlox46ByeZLDyq9xZgzaNImkXKKZjmZua0KA4GkDNlXVdMSxqo5+46LGJmbjlzoWKTYKZK8R0Kve9rhm1HzXTBT53yELJaeviCUHs4MnGgogcG0O7Uex168D0zqmacXBqjKjpPTuoN95fdUM5xC2Or9AEy03lRDWQ1o/Utfjm0OpBInsuOJ3788U4etx1OpQoFlZrwWj64j5mN/WLoXf7EK2YdHMVu26adtsURY0Cmy5mdHHCzeJ1NMbpMEJjPEKLN6TeFw/kPIoLCyjWFuBXKygs1lBeWYSX4/SdgweG4nJRUoDMyRs39xom46IQa07Nh8MpPvn0Hh4+fGoW7UPmMVHgb0jHQrUilIxNgU3PzZ2PmwfRES1Q1yTy+oo+Ko2Jmb2wGOYGrIEJDRpkCMNNjm583NCchtAZDdlmdk5bMZQwi0q1qowsHibUjJAmxGKWDWMmnUan28DR0a4QHxZZr7/5JlZW14RQsuDk9siIh2p1EcvLa9pAiaKQYsQN+MnTJ7JJ/5u//RujiuWor2GTwameiebp7McCiPduJ6S+KdIaZUN49eoW/vw//xnefPM1XLgQI4R1NYN0G33w6Av4XhKlwBpCRRZQW8P8Lj9AdWFROj42gszk6nYjuckp14poxigS1Wc6oTaDIeCcdLIlibC78wAP732CK5fWcPniOi5ubiCZJNJ0jG5niHY7wukpD2LmzVVxcNzA/tEpRrOkHuNpCsVKVXrCUsky0Hinrq+u4dbNW/o8OYa0yAw6nYYqJGgIwQvbajewvf1EWsl26wyXLq5gdXUBxUJWTdjG6hIEmM0mGOogHmszTvN+4UP0PvYALHaJwE3nQe88qBTxMKbJCmn3rHz5ubOZa8FDiFSCQw8agrAooeYMokGyYOqFDJ1uaoPPFXwVyGMwyJtImmWmlYvMMWOhX1JB1O6O5Jp5cNxGe1rAADkn7o+ttmOXZmdn7YKc2WTpgCB2xYOfB8fYMuaEylHrMaOLWhbjIY0vpqgzcP2ogWNejz7NWVny9BAUgPWNAm7e3MCdO5ekA1Y0ghxVOayhK6WZCLSjFAYRhz1GFVVQuMsHtdzCOJDdTe9ZUwthMmdRDnCGI655IjkWxJ1KTkQLpEEHHzS0oHMjETAWXulcEh7RHjokyxWO9CwfntOb8FokEiHyQVJNnZgvQvem6I+BAYPHaabjPjPlMzJzjCwO6kZI20zToCOpDDk+mLnKn+f6415G2rBAF27ZlEW6vKyJYASejaQeWVbqdMb3yfdLh1QrdqnHoykUz2WyKIoFsnxphUWqOCmd1HEDp6cNnByfKnIiMQuwvHgVFzdv4fLFl1CsrCGTLRvyOxxJ9/v5Z5/js08+wWeffSx0kOUamzdmJDJsm+c7o6isIWTDTLMlfm0aa0bLZBnTkM+pKeREutluaVBEWjGLZBr8BKTGslDk+UEkgAHfbAgv3cD1l95AOleBlzab/EcPHuAfv/c/sf3kPurHe0L52HxaAcRJdg5/9l//G27ceQU/e+c9aU83Ny+Jyts8PcF77/wMu9uPlS/KXFIiKuds7gRee/0NfOPf/Tu89cYtrC5X8HT7Gd599wP86Ic/lZaPhyKb7FyWDKAJlpdLWFwsKhqA5lMpoi0SlHpoNrpqCINcyTSEpaqyRae2aQglzOWzePL4GA+/2EedObnRGLVKBVnXEHIP4x7FOiUkxbPLXMI2emGIaSpQ0DiHnyz2iBrRUfX27duiyvOeoNkJB3EscYikckGRuZVhCPlshjxfT7eD9tEBuvVDDFt1rBZzWMqlUEvP4A26mHabIDtMLuFxsc2t1JnFOFcUq+ssJ0Gu3LyPvSmZBwntZWHEtcmhLoeuPFtpTsj7Oin6Kwcl/WiCk1kaZ16A8sXLqFy+gerWHUTBAjozH6edCPtHDdz74iH2dvf0meWYP5phw2qaOwEDYj2kdaZbhI0BEoYEmrMlz1sGc5NqLMomNVND7nMWr0GvAZ7v2rcdc02Dg2zWht6OBpknmr24qDOcteOz7W3tMWTLcUjLoWHcEPLUU9PHeCCx5kwbFw/xRUnNUIMbIF8oij00Yzs2M+MmM2ckpZ7xG4x+4SBxigKjPXg/ZTjQGsObDVHO9lD2gZIfIEOfD+r9ejSE6QKDDrxhKNTPowfCaKiBjxeN4QsqGiMxmSA5mWi4xaGnSYn4yVDvTaxvrGZQiQLTjKiibFhNtmRma8z+ZKPG98u1Kod4uoyKWUXKvDWDRnw0RJHRO3OkxGFciqtwuYGM8WHYhYEPZHk51JF7KfdLMbjO63qrY0lzieVbDrWb21u7pu3fmtskyWiYYkCfhdibxOkI526j6lvifiFGGa0BlZO4K+KF0lv35/ocQ/esjjYTxxc2onOJSQyCGSLmPpdzBqSaT/ec8hyR9pR7oe2JHA1IUa9ziygg73OLVutRNmW6NVGgzTwmofg3mj+CQ4xMxppBDidKJaSDAhJ+Honvfeu3ZhT8ir7k6NpsqOTu41pUQsmiT4meaNltsuvnb3J2xbGeJnbtiTcTo/y+MEF3UwKj1bkPztnjml7CihnxvUljdR2+0f9M56gmTLROW+AGqtn/eBHkvMXpMKeb/PBofuECluOCniiANhQiUa7Ip56MDVlvah22dGgvhtAT1ufCFW3CbnUzGuHfvBmNqGeTg9ixK2YivxAS7z4Du6ni18wpnSd0Nm6QLUfMQrI1ZxFN0hYGV7PQRacatffgqAoW62KCXKch4qJjUDAf5pFsehYuUjPDiDNSzAU2pg1zW+jPqA2jsx6nanbT0ZZ9mPTQmkxx2O9jr9NFlEwjYiPHqY2yuAJUlhZRI71vfRXZgq/pUyI1hZedoVjJIU1a4bgvkwpq0KJBEdMJ83MCdDohjg7P8MuPPsfTp89RKte0wRA5ockN10Y+7wtZHA6IHJr9tfBO0px5478g9uXX3PTZKIqi4MLoiehxeMADwP77RMJu/ptFlBrJLAslOzhJJ53JlZRmN+TQT3VwUONBZKrJwHXFIaRFfVpcqKhh3d3dRrPZ0OF195WXZYnO5+DhRTMJ5uyRMlqrrcAjjXsKVIs+xlGI+/fu4Uc/+jH+4bv/gBxpJX4wH4zw/cZaSR6Yo+kY7bBtTsE8wJOeKKPf+fZ38OUvvYlrdCfrtXDWOFEuIumiH3z4LvI5T7lEphc1F1ytRc9Tflg+X0Gva81gp0O9XqBMq4SXk3trr9eW7TtTK2lrTbok6Vn7zx/jyaNPsL5aw8XNFf1+BtZTQ0iKGZ9zNKLrWobzW5yc9nBU76AXTsFUE04O0znfKGc+m3pDV9ZXN3D92i1cWLuAaqkqOm67w0l7A6ks3S85YfYQDno43NvBs52neLa7jbX1JdQWiCwncOnCGl6+cx1+jpPtEVqNU0xYWHHvGCdEJaxWKiqSGWbNQ4prS/sL8/9SzOcLLfqkFMhxMxyfIBw2EA3ayKYi+Bk2zz3Mph0Mw6ZQj0yWhlwVjEZZnJ6FolV1ppE5VU4zMkQx9+EIxWCKciGBpYUS/GyAYZjC4WEPu8/b6CSMlmWRLXYox0G70vmK3pMSOsTBN91CqSMY005/yiacNCQzWMhlCkh7eXiJAo7229h/foa958fS8wptZk8bAQuLKaxuBLi6VcXm5gLW16vaV1gUSuPijU2b59NgKIHOIIdef6ZClnRRudSms9pHiIrwHmOxROohPxsWZ0SpMl5WBhCks9KghEVW0mOjZQ2nBj/iz6cwiuiDYIUh50A5x0IY8WSTuVRaGlTSGRmXMx0NMB0PdM/nMtQa26bJg7M/JJ1orCKWh60MoVyWmLkb2j7Mn8ukoLgAOkQO6Dwo1MEKE94nRum3ptD251h3aoNRUeHkEJtR0LSmuXwe5/ZKzSX3o1QmhF/oo+BXkEuVMBl6GA8T0nSSqtlsdnSdiOqurl7Cta2XcOPGKxhFZYzHnNazwSRNvIEP3n8fn3z0EfZ2dxVCX2CAu5eWDIDoCwcgfmCvm0cMTXxYnDNGhrT3TqcpSh6HxvlKUeYip80Guh0OsTJYrDL2IYt8kMBsMlCsC4tlj7q4oIyl9Su4cPUOMkFFzaqfWcDO02f44b98D/e++CX2dh8rMJtrl4Vb1i+iWFnC//2H/xmXr97GO7/4UHvmlStX0Gs3cHywi1++9w6O9nYwGfXtdSfZqET6eV7TL//GV/Ef/6//hLdevYbVpRK2d/b0PP/0gx/rTOO9lMt6yGVnyGUnqFUzqFXZsI2kiWWjEw3GQkFJqR5HPDs95PNlsRcYpB4xk43aSlFpC9h9xpzcfWw/3dbAYnVxSbRE7iVmOsX7JzWPC6JBWq/Xx4R0TGXJeGi2u+iFEW7duYvbd17CnTsvyYSn1W6JvcU1wcE7h4fM8isyPoPU3tlIsQEDXpf6MQaNOsrJCRbTU6zlE8hGbCB4FvEs5Hoz5gxrD5XhrAWznt24vAl4rnJQxmZi7rQdD+JjF3mjUfIeNlo25RIpDBk/0Q/Rms3QYo1TWkB25SLK1+4if/EWsutbeLBXx8Pnx3j89DkO9o5QPzwR4qjXpUQ8q4vUPHkp0ds1TBIt2QYpPO/4HsjYYe3IZUj2DxFEo5KazCZmpJnfIp3eHSBBUyDqN0kppMFahqZ2BSzSwTyb0flBtFdUaNa/jFyifhsJdBnVROQxCOgdpYaKNSQHzBwYs4kkTZh0YQ5zC34e4TiF/siyb4lKJxOR9Obp5Aj5XALFbAJl7k8pEqtHokMnx30sZDrIclARRpj1+ph1ukj2BvAYf0XToNEYnq4V43mMr+lNEshMzHhwHkEgVNgaWMrFxPR7QYdpDQnpLmT6OFNHDutcmLtNIf8N002GjFOMZkOn60wgMWEzyAlFDDm4elPGMoYC8lk0zEv684aQ54mM3VTrmXu1GWxZTJHqVtF26cDt8h/jnnAeZeRMHZ0MJI5m4h7NLNE4bsRqRvf8as4tHo7PH2sB2U/ERowWXhLLrezrX/E9cX2PkzzK98P+f7uPWdNrqOGMHSUX08M+U85fhIZ6NFqMdMbwbtc6SDJyigwWNnuWbcB7UDnbpIWCmkBDEmkew9zjBJlvfg45+i7kc/o6TSfpgNT/IiZeGh1ep+/+7tdnTNhRGe30bKZftIbQXtNM1BcNNt238W9SYRygZG/W2U+/+PU5chdPrR3s7MLBzTXIOnnSl/7PhtDQR10UcspTxt/VRIhv1HGWLXjROmxFCDj3Lb5AXUTpUiw2wIXGmHEpT3zXELKA4k49YGPiqLB2w1nUxDx78LwPduCblBaYcTo+F47G7qL8dc562NnnngN55/xmZeWws1HA6XleV9wQqhmUqxaF0RztuJyrGIKfZ5I4K103nYgBdjXNagjd+1UzyBvefcccPDWUVGtNDqMzDEkl4PXWk1jDmMgFGCaSOI0iHPT62O/2MKZlPrnjyZToVqNZGktrK1i9sIb1ixuKm2BDOEtaU8hwVNLvhsM+prOxqBaTcQnTSV4N0snxGR4/2sWjRzs4ODzV4cvmhgd9PJ2iuQI/6SHpzlpF51mMvGc4AeSi52JjoZln8cPi09EseWnMhTGt6R23QE5kaguMsfDR7fT0eSjU1+k+emFPhV+CuYu9gZwZK5UqCoWCGsJOi/bZh8j7zBHMS+dGN0w2hEQI+Ttv3KRzXM2QdE6N06SsMEyZCOGGOPjUkNbKBUyiEB999BF+/OMf4/vf/75eI0XpfE+xIVHsFsmCjjzybsQ8wthYhvSqi/jOH34bb731ptw2250znJ4eyW304cN7+PTzjxFkE6iUiHLS7c546PxcmIW0tn5RzSpRgG53iHaL8RSkuqQxS7BwH+k9MjScOXGkiyrrqJDG4f5TPH30KVZXKtjcWFZDSDSJFNpWq4tuJ8R0mgESPpJeHmfNECenXTQ7zHiL0KUmhXbcAQOfM0gzbHk0xVJtBVdJP7t2A+trG+h2GWDdQqvbREZxCBZATm1hr3mG/b3neP78mXRBfpAWGrC6UsPWpQtYrJVQymcRDbqyKxcFazQF9fTUdPAw4gReOXuqLOgcyz2SiBDDpUNk/SxSGaAbnSAMG4jCLvzMGIUctYQhErM+wrClToHFkpcqYzzJod0e4aw3xBk1fBPSZjKYqkHgdjRCkB3pOaqlANl0TtTaej3EIeMF0j5GCoG3uBSuC9NgmM41ntCCDSYfUw40pugyLoUmLePQKDtsBDy66qUR9hI43GvhcL+Fs3pb9zcRxEwygyCbw+alEjYvl3DxMifdHJYQpTaDB9G2Z1QoMDswAS+dQJumdWND1fuDCAPmnyl3i0MAHq3uoOS+4sKfNVFPehgwO3Ro+6qQe2m8eARa4DvfDwXVM1KNSG9K28Agl09hnBihT4dXDopmMxSColAwPu90FGI2HiDNfDya/5D2xCl4whrCfsSGcKwDl/9dlC6xN1zMEh1+GZWYZINtyCCz5Ph+iDRaQ8hrYrKsuK626B8zkjCmPgWpHPLZ50HEkA3hiM2oBplmtZ/OhMgFXQS5MjJeCePQQ9ibot+OhFi1W2zaOSCr4sKFLWxuXsPGxlVEwwImY9JQkzJZOjo6wAfvvyeEsH5c16S/mC843Z812JY3yPVBpDDt6KM8f4gOsEEPVayQKpfKpRGOIjRabGY8jKIMqiVGU2RRylNeMsJsEpq5WTKFVLaI2tplbG7dQSpXRCpdRNarYPfZc/z8pz/EvS8+wu6zR8jnabpBrU8kh9TF1U18+4/+C65cu42f/fx91Ql0D+112BDu4eP338HB823FyNAEhqwROgny2oxmwBtfegvf/N1v4cuvX8f6chXP947wi198gH/8px/JKZvXl/tBVgZnI9QWMlhcIGLKgSALBSAKJxgORhgPZ5iMiCqnUChWUVtcIXCoJorBbF6Wn0sGhwdtPNs5waOHj8QaWVlcRsBCjGwTx+ygUQ8vMJH6Xq+Lfo97BHXIHE4k0er00BtE2Lh4GVe2ruHW7ZfUpPD1CkERNdHYWqPhRPTpbJJYyxizaICo20Hr+ADdkyMUpkPU0hNs5j34I2sIWdGZayjbHBtmqyHk9c2lkOB6402rhtCQJSLkFqVle03MJ4rdjbkGeH5RTsJBB1EVsgLa4zGa0ymGmQCorqgZrFx7GaWtu9htDLBz0sLjnQPsPNvD8509Q6F41qV8l/3LfcqMYdgMiqmk/FVbu4YAEjE1TZn904bkls9sQ5lY92YZsaYzi+33LDeQxTTLGAIQKdRqNDTzhaazIYx6IZKTKVLS3Zp0JkpTQ+rLy2CWTmLqWRSFAATWrWKVkUqdlOyKw2rdm9QD54imexbhw7rIm8D3mL9osRDp6RBJMiQYCRX1kZ92kB4NlMGKQQj0QyTDIbyIlOExUry3XBi8MmzZlo+BzNhlZisiwgZg/FtNsaNEmg7ToVyaBfD+ZI3uamdpJF1jrTrRBsd2iDhWFs/EmQWxm9AtiYSjy7+oqTKnUWvK+UixIfTMcyFGWC36ya6rucZzT2FDGGdBc+TA9WlMOusl7HvjbFtjwMXMQ7tfuOZpLMOe4xx0ckaBzlwwll7pFFX+tjE3Yp8Gow07uZvBUXaPxekIzmOA75MGTGbIGL8uk7PFAKHDI52ZkO39U9avbOr4OskUJMpHP4AEmVO8vxIYE8AQCsj3Q2QQmNF/wjnqCvrla/dzcjTPlQpIktpCmjNfs2aSKUxSGQyTGST+7nd+c0aXOv5iiYh1kfhNLHwc3UV/G6dVdBlOYaVde+HNO0/+FzP14qxmu5jW+fJiWpNmGVnGryX6Trj5vPk7RwgdHTW2hpVLpjM4mY2dUQpt/2xSETeEQhKdns+MU0wXNL8IZl9GyZHdtI6mxCs6mLGrtqmXI13N6RBqCrlNyXHKOPUSBSszx4wU7I/LW4xHBOrYDRB09cK80dVNYmN9rTZldxH+ZYPsjF8MnXU2y1yRZMO56Yw+WV0XE5krUgYKAAAgAElEQVTHn/c5NunuVNcQqlBUU2ufv3G74+dzOGPcvCaBseeye0bUh7GBSSOR89FnLtJggKP+AIf9AaZpH7NMDolUBtHME+Vq7cI6Ni5t4MKVDeQrecy8CSbiqo+1mZC2Rict/lYF3qOE6dRXQbSzs49PP72Ho6MG2jQrSNPS2IKb07Q8p82xMrimCIcsbF3ekDMyMm0UaVLk4tOVL+eaNh5UDJm1OJW5MQypIVxc4wnKZWrm0mg127oWFnbPqS3QouMcDVx4YNNIodMTDYSoHZ+Lgent5imK+Zwyu2oLFQz6HRzs71qmGq3QL22iVKJJCIs9ahoCFFlcLKzIVIYHKdfDcrUky/NfvPsL/OQnP8EP/+WH0ijyD59HFNc4jJz/jRpCluOcHmtqZYRiIoTf/va38daX3sTW1Stotes4Pt7D9vYjPH7yAI8fP9R0vJg38Tqpr7wl0lmikXmsb1xSQzgIrSHstAbKbWPBzGy3cDhCr9MWmkmjB5ptsBlcrhVxcvQMTx9/juWlEi6sLykcns6ync4Jmo22kGAKw71UAdlsBc3OEPWzHk4bPdSbXdSbHdGaSF0tlBnl4WkaXi0t4OKFy3jl7iu4euWqpsG9fhetTlMasozvISKdaTSkgwBOT04UZD8aD+idiFyO6F8BK4sVXLywirXlBbkUWhA8C6AREgyGd0i7NU4cDjE4OMJ4xvVAoyVOmWnIxWndCM3wGP2wKXvvvA+UgyTy/hSpJJ0uO2rYZT3u5eWq2mPURjfCaXuoqfFompa2R4G5RNu8CH6aU2PSFjMYjWgkMsZpI8KErqS57HlQONcqrf75+kbWTFDDwfuJRRopk9RPNNq0uR8IHaTxBmnFiVkOneYYx4c9HB90UD/uIRQNkM68Y5QLHG6UcfP2Kq5cq2LtAuk9XfT6DRU4XL+myQ1loBPkaQrlocMcOxZCHLB0B2i3ezJQYcFISvKUtGDH2GD5pvgMakYSRBXNxt4iVtIy/pBGkSwOoWfcv6ihysFL+PDpfBlkkPY9DMd9tPstdPodNRbUY9FBk3b7dJclQkhNDvUznOBzb5smPFGJ+Ah5KHP1iDlybi1uw18zHeKD+g02gZzOypDM5jB23ziAxRg2ppXxEobGEElRURZb1+pc5P5jZ6Fs9pmVRZJoOkQm10OOZj/JAkYDD93WCI16T+6MNDrJZotYXFzH5cu3sbi0gXJ5CaMowGxCancKjUZdKMeHH3yAe59/LrMTFiKlAp03jX7KQ4oUUcYBFfM+Svm8qNTmwsvAaUO2+GZIkeT0uT8M0ep0MBiwIcyiEGRQLmRQLpGGyjUz0f3DAgapAItrl3Dx2ktIZvJIegHSiSL2nh/gvV/8DPfvf4zdnUdamzyYORAoLyxhffMq/uhP/wJXr9/Bj3/yjuqHzQsb0g4fH+7h4w+sIRz22+aKnqXOi9fFmvWXXnkVX/ut38avv3kTF9ZqODw8xbvvfojv/+MPFWvAPdTP0h+AiNsAizUfy7UcPLoszhySEM1kKMbGcBKxuGOQPansKzKUSTKknVgL94PkDKf1Afb3moot6HY6MpXhcIkNIQcnPPN80kZNAKhzkBq1bicSxZeDm3aPGYUjlCqLWNvYxLWbN6Uxr9ZqOutVN/Es4mCba50MhukImSQt/IcYDwdoHh2gdbgHf9RDLTnGpXwKftRBsndmTCzPhi+qI1h3sMjk+vNJ1eWQnCiPON5Icj9Uc29UeQ6ZY1mQomVYlDIzlbaDbDSJFFLLl0hpH2gNh2hRK5avIr16FbWbr2Lx9ps4m6Rx1Bnh8fNDPHrCIfC2mmM2ftlsYMHtGgpZbmq8wAzVNDSHVE8eWkT22MQwS1WmazSmEdplvhdm9MIie2T/dsHjChDnhyhAgVIIy1+uVqsoFgqKX+m3O2idNUF2fBps4NJIkSWTL6vgZnSbifIseoa1Dp9Vg0QxBozmLjr0lPtPiBLzOQuM0cnCpy6ZdPjJAOnxAKkRUb+BXEAn3EfpBtpvIxHS8nmCBKMTojG80QgeEUkOtx1wE+uMWAewIcxF8YbkGGAuoDxm180z92IKo0Ag4aHn5izsAdzeZrEkRi3VPcLGg/IK5VZHVuxyT2Ez6HzZrP6OG3A7O+OG0PPMZMd6Bd7bxjqxptA1dE5vzvtWtav2YZNCCTxx4NK5B0mc9WdMPA0QZPBIOYAZXcYGMTxjyAIzuRlNnWywaj2Fy9fVMI/N3LlZkajHL7D9YkCMNb0M3eTu6fKM9d9cQxvr/C3gQqhg7DjPvylXINuOcTZ8fgkRWGMwN5Ps3/jfQgrNzIya91S+iLTP2Ja0DGPSWV/DihgVJHWUKzSMhhjSnZ5u4DRg4n3817/z1dmYWWmC0q0zYqEeBzwbRdQOPtJE2URw8VFPQNOY+HA0hM61QlZBzRsTUVFdm0Sql8SzjjJqn6M957whVCdtkwA5W4q65sKVXYiopmPU8riMOPWVsjs3DWGMJM5REm12tnFo2OGy/ZilF9+sshPWbJuHvJKUXWvH/D4rvOcNoXFD3f9v2goaSVhD6JpBxyM2ZyT7QHThnYZy3rgJXTWI13KvXKCzawz52cndVL/fMp9m5CvM5x4Osrbf7D5p95nHnZ4oo3GAy1wtaLRR90S6FmoEnTkOn5/3Baet04kOZ9omJ9MMnfXQGY9x1O3idDhCk5B2OosJOaBc1JkcvGyAlXUihMtYXl+EX2KG2liaExYSvBE5OSR0T+qkn83DSxcxmXhonnXw4P5jfPDBR6KCsfDTdJ6LltoCNXNEBShwpt4tXrRmWsQFG08MOd0hZ58InnIBJ3wvIXJ+Tv+ddE/+f3zufn+AdqeDAo0CPE/ZWvzDRo/NJRs6UlY5tWEB2ZH5x0D0UiKKRAhJUWSWVt7PoBAYSshGiU0iCyqimkvLdO7MqjBgZprv8/VVsFhbxYXNqxKbR9EEi5Uiwn4XP/3pT/H222/j7Z++jWHI6dtUyF2sG+RBzPfL+57vfyT6hyvw0mlcvnQF3/n2t/HGG6/h0sVNNFonODp6LpfR7e3HQs6ymSkCn3pAHpRmx02NYJpOn5VF/d3uhmAOVzighpPNOd0QaVg2FKVyHJGKFyHtTVAp+7i0uYzG6b6MZRYXClhfq+H69SvIZmfo90/RaLTQaYdIJBkHUEY+WEC7N8ZZc4BmN5R5yt5RXa5gRFNoX090lNbmeb+I5cUVvPryq7hx/YZs6oluNhjOzC1PximksAK+l0a301LsB/WcpL6RpsOQ+nIxh8uMo1hfRjHIadDFpoYubbTglqYwAZe3aCtYzdQkMsMMogKZlGzBW70m9hrP0R00kJhEqJayWKz4Qk3kEjkeYDhiszFGyDDYaKYAeg56h5GnkHMi64yeEM3OmyKdCJFODJFLsUmiiU8a/X5CzpkzP4NE1rR2CogmFXRMCi4fPEy5qI0yqYZQRiZAr2/ulZyW07gomw4QhR4O99p4/PAI9aM+2s1I6BsbFOpsKyUfqyslvPHWVWzdWMDCEvdxIkOnem7WY03FkhiCX6kUUCjlZKDDvZr3ZbvdVUPIUoMUQgthTkjbZi5wZA1w8MXGY6pMRFr9E1Xjms8HORWhfI80wSEV1ksQOS0ily2hSI1pwD1ogu6ghdPWsQYE1GmRHZDnUMH3kSSKOSWaTa0O9d8W98DGlY0g7zc6svEe554ncwrWNc7NUFNjaaqMkmhxz1KYWkaWNnfTl8QsGxvKM13UKE+SDDhqjxkAWK6XPexnxWxQ0T5EMk3EmbTXIoY9D816iANlD7alxV1evoCNjS1sbb2EQoHsAx/RkDmo1DmncHR4gPv3PsenH3+EJ48eaaipEHrufaJKmMMrEbZCPo2FSlERLypEqZ+djhU7UTQxo/bxbthHp8/c0B4GId2Os/CzSRSDtFBCUrFJzeYAjVTliZfF0tolXL5xF162AC+VRypZwgEbwnd/hgf3PsWznUfSTbFJoqFOqbqI9QtX8Id/9OfYvHID//zDn6hYu3xpEx3GuOw/x8cfvouj/V2Mh32tUyJxiiAaTxTlcOell/HV3/w6fu2tW7h4YQmnp2289+5H+P73/1nvmZ9x3ufQj01FH8uLPlaW6VZMdHoksw8Oj2fjBHrtEEPufzPGIhUUTl9cqMAv5kUV5IMF2tlZKJTws08/dVmoK8q242DDojymeq05mu3QkIZNymiMfidCrzNAu9tDl4h6NEUqF6BSW8KlK1u4dOUqNi9d1uCExadMzIYjTGkKNWaG6FC6WB4FdEhtHh2qIUx1GyhPBthkPMywA6/bmJv3qCGMNWJsFBhp4WesIaS+UA0hkSfTkUWGL+gepwt97GSsWBkh+rZXZdNEp+kn4Emr2Q3pQj5FP5XHtLqOhRuvYvXuWxgGC2hNs9g+auD+9h4+f/AEZw3GCQ1EH7cGIJYTWQ1geZMWLSF5hJPfcI0xO5UOyfwe1mxWJ1imqTT33GD4Dlg7zIenCfSGXRnn0fmZg7v+IES5WkGlUkEhKIi63mm01Qjmsz4KOZpeBUCuIK2jhtyzESLS/8cDsTBIzc/SaTeb1vmSJwWbGvdkFzmPa5rmWAnkklN4IzMwkjnMsI/0OEJ2OkKWZxERUzoP19uY9ENdD27mvDbch2iwZAwE5wORnJkelATkMeCPHETAfYzLXf90PhZzeOE8ZkG1tGsI9dnHCJgDQpRNHUtLyHJwiGqSByjvj7gh5C+KgZcXEDVrJd1DTD9SqTm4dEZtTtZjtE5D4yzT0HSqcVY2WRrW7DvwSAihA5tiSmvcQ7D74P0QB7Q7R3i+P94nMixyBj+sE41RZ6CP4sXmdFUbxsxr9TkQZDX0vCmMNYQaoDidH2s1yjb0Wbg4CcWisd851wIykmdM+icHjhz8sEciN0bXj5pADwkOP5QDSyCAbyKFbKmqDGfWoqRSJ7nfEBGdmLRBukLJFQyE4idFL5ARP9P/91tfnU1faAjjVkAHskT7mg/o8asNYewuNI/6O+/6HAvRpqoOHXQdoRpCOSta1/+iC+iLlFGzS4/poYImnbYw/lm66Ji5AzUPDsqzQ9jlf1jUhekDbPrFAz0WItu/RbsjQqYm0S4wByna7rgJugZPkyndMK4Jjvsu1wfLUWpqyI36K4cMxrzhuCFUsxI7kMb3bBxsyZekqVQcGB83pLwWFi+gSa4WMydPMYffioe46Z7j0I4Coo3bQemaOMdRZE606gzFHCs6Bkzj2IyE+MecfA84iSTdJZVCexjhbBCi3u2jNwNCBr4y/oAoQSoDv1xBZXEJteUqaksVlGt5pAM6f400RWXDEg5pQ8+cK2r78sgHFaSzAaJoiue7e/jis/v45YefaELIGAYelvz8KfLOEi1J0YmThTnpm3SjtEVrs0DL/xGqEARYqNVQKhb1vaQW1uunMn2pLixgY31DLqEskJvNFs7OGvodvOYMI+bGQxSFbnT9AeMRqHfktDKNwZAIZwQ/yMu5jMHmpMD25XZHGhJDjrOYjocIuy0VVPmCj2KpKEoUi/acHyDIFxVGX6ut4vLlG6JO8HMgTZCIo5rBt99WY8if4R/qIVkks8llUaAoDSfAl10+6WsjUsKKCtr9zne+g1dfuYu1tWU0mnWZ3Ny//yl2dh4LOSP1jw2haGpOmyFtU4KOnTkwr/Ss2VUDP6XTHDPTEimEIafbQzliEo2TjjARSY94Y2sTrcYRnj29h2olwNpqDTdvbsH3yXap4+y0hU6HurMAfq6CYnFJpimN1gD90UzxC7v7R2gxDiCMpFtiIcSFkssFKOUrMpa5cf26NJnUoHV6bfQGHcUUUOdH/VMp68uMqN1poNk6Q6fTwDDsyr2x4Kexub6EjbUlLNG1Nu1p6u4xAILF4CjSFJzNCLdS0ruGEe+7kQV0Z0mFS6N+dorjsxPstw/QDeksGKGcT0sHuiAzHE6uJ6J2UG/WZ/bfaIReyOaM0F5OzeAkYZTRuCH0ZiH4oF+N6arTiEYewlGSIhYkMi6PTDpCanzNdS/OAbQTyqaSZhduzrbxn0KhKu1GpznBzuM6Pv/0OVpnI4Q9Okv62jN571crGWxslPDl37iJrZs1FMqMa+kiiugQO0Wr0cfTJ7uaKC/WaqgtVlGqBJglGVA/QD9kFiPRQ9Mk0wGUwxAejmwIiSYQjeO573l0bZ6h1x0oA5GvncMPujNyX9dwJuSBTf1TEYFfRSFY0NrK5NhY99HsnqJOnWqvpVxR6rf0yDFcmMgPhwVGD07JTtxE+7w+Zg7Dj81TthY3Vx7o/GwVoswVMmZYs9kKkMoj97bYAc7tpvOGUNfOmsOUzHvO91eXWKZ9f64b5/5C3bzcPommUrfMgPMyUokS+m3g5LCH5zt1NBqM45ji4sXruHz5Fq5efQnpdAFRxEiYJGYTQySeP9vBR7/8AA+++EIB8Hnf1yPwAx0ZHCrxwbO/4KdQWyiJ7j4a9DAekvJM5+QAtYWqmgSZyZCS2O2i0+tjMCSVL4OA2ukghUKesRgs3m3IxKJklEhjef0Stm69gmxQQkrxJiU8f7aHd/71bdz7/BMhhIV8Tk04G8JytYa1C5fx+3/wJ7hwaQv/8qO3VeaRet44PZZT6ie/fF/UUZrMkKrP/VvZrI5udfeVV/C1r/0WXnv1qoZS7VYf77/3S3zvf/0AYyIsiaTchlPKeuxgebmgzEJquqjWmZAdw+HpzEO70VUWIenKNMRhQ1BbWUGpVp1TR1mIn6phb+GTjz7WubKyvCony1wma47ME1Lr2bxmNDyUJIsutYMpOq0ujuun1hCOpnShQlCsYHntAi5vXcPVazd03Uw7N8FkGGEyiBTPMp6ESGdYnxl9unN2gs7xIWZnx8j3W1hNjJAPO8j2m0LiRbHl0EH1wkTNgoLGcy80hJYJg/SM58oYXTaesQ5SOb8WbcPPMhpGMuCh6VEmRdqtuXJPXCB8YzhFh0yFYAGlK3ewdOt1JGubCP0K9loRHu4d4/PHO9g7ruPsrO3cFm0YHJsX8jwm8mdmX2OMopHlMsZZwLMUkjPGlnDfg9C9GBHMZXhf0piMNR6bcBdj5SXFJmAuI11AWYhz2FEsl1FZWMDS0rJYQmFvIBOmPLWAOaKX1AJOzHeCwECCVHPKLki1p0nZQJTQQi6DapEDKWpyU/BnDfg4sxqbKDxp7DT76XeQGHThRQNkJiPk6GbKfE02aBxUNYaYcCAhQx27LnM/dX1hSOCECLLAuRnSkwR8Y16eg3ZqFs87PSPxuYbQNf5Cet2zx8ig1Yv08LCGUMxCIl9OA07duCRnfC6h1nMkZP56rQ10CJxrWlXYCj2lq6lR9DXsV7a089OQ58W5cymvN53A50HsMUgTF7WGNc5BJW7kSk+QHMri8OLsXrE3nO8Iv+9cZnauDzQXXQfezGPkTIMaf7YxU3HuneIAH7IVSBGm3wIHjhqQvZCzyoG3uYLy0tL4LS2DOYuSIBtDwYBCCaVXyKTh0RODmbE0ASVazRiJfEkSG7mf0umVQ85hhDAaYUBnVVL3Oejnz6Z43rLhJGqYQuKv/sNvzogACZ1yVrCxlFDMRKKFdlTOG0LeRcwaIx1IyNx5J/IryKCJV3+VVhojcmoIhdIZQqj8qRdMZX6lIXSTKDObiSMsCMibaQGnn/GKsO+xCxvTAawQ0tVXsctDj0WRsuT0/9kNSx6+nHp4uCtQ1IxvRFVwlv5CCHmBz4E4fa2NlDD5/I/pYgR/Oz6zG3G5kFW7bfTeHap3fpM6GD4OzSQ6SI2PqFQsTjhFMErf3K8ndjmKb0xxwl+Ilpg3hLG5wQumMy+8aofoOxTT9I+cfPEmJEmSnw0tKA7obNfpos3JJG++oIDebIaQzkapFGprq7i0tYViJUC+mEE6IEuM1DqGmLLhTmJIVGRIagfdJcvSv7DJIUr3xRcMM7+PB/ceoVpeQKlIA45I7z9f4JSVeUQz6S546CdIeXNOZPNFnaCmJi/Kx/IyHSpLcm47Oj7Czs6OUL3a0jLW19dVQHQ6zHeitu5M/+bv4lSThwCbSlrA0xiDZkYcVhAx49SG03w2ddkMC4qUaIqkiJIVQuYyw44n/G+9psLUy+UCaBXOtcFDiihJkC+JQ79QXcHW1m2Z6tAEpBRk0W238LOfG0JIHSH/8DC0fEVunikhOHwYpSaFZCorqt2gH+q93717F3/yx3+M27dvolItod1iQ/gcX9z7GNs7j3F0tA9GKRIZMB8n0zYSvSE4x8a92wtxfNLAiBP1jC9ENJ1iZqTRhGT9zdwjFs3jgRrC2zevots6xrPteyiXctLs3bl9A6xBB8M66qcNGcsw947oYKm4hGY7FEKIlI/ecIT9oxMcnZzi5LThjAOSivTIMQA7lVVDzwDnO3fuoFwpIxwPcVJn9mAdxXIRpXyAIh3kxhEGYQ/dXgut1ilOTvYlSC/lc0IvadqyulxDIfC157FhwHSoooGFUz6fk632YNARZZQDKbkxU6+cSmL/YB8HJ0doUis47knzkU5MFE+Qz2alx2JMB7VUXEcj6nNBStsY07GHRJTFJEm2BhtCajO5h1CzM1RoMF8D9ytGB5hFNyEA0rfMTIasCbmzEdVUDNB5xqgmkgpBJ/UvYZbudOMUMl/GdJzB8UEPjx+c4ItP9zDosoCjy1+gvZno78JCBhubRfzaV26JMprOdZDOEt2f4eioie0n+3j/vU9RyFfw2quvY3GphlIpQDSmEckZjutHQjKptUxnSXc26oh0vpMp/KCgIQMPTBotZLNJ9NUQDjXS5v1IfVBMpycimUywoWEzuIhCvqYGnXPUXthEo3WMemMfYUQTqhF8ZoApjoRKOaK+I5nCiCLEYFcnoqe2R85uvAeoWVFDaBQmGkqZdsuaQQFIPMh5Zjh9B7UfljlrFP7Y0T+e3pNupjPDAHwr0Eh5ooOnNC02ECS1kAMmDrVoojOjn2ymAg8FNE/HONzr4NnTOvo9LtgMtq69hMtXbuPixZtyMOz1aCqlTlZo1ONHD/Duv/5cQfTNeh21WhWFfF4oYZwRGUco5XNJIYSL1QpG1ExTNzgbo1jIY3FxQY6h/HyanQ6aXdK0e5QyYTRKiSafD6i5JlOHbCJHqXVRHisbl3HzpddQKNfgcwiYKmKbpjI//AE+//QjPNt+JGSSKJAoo2oIL+H3fv8PsHHxKt7++Tva927dvoaj/T1sP3mET3/5AU4OD3iIu4Ywh5CZsKQ5eim8+aUv4Zvf/CauXl1BbSEv5JkN4Xf/4fsYUoM1AyqlQA1hFLatIVylq68ZGJGKqQY9kRZ7pd9hsU+XPzMiWlnfwMLKskUkpD0k0x6Oj7rY3TmV/pvU+JWVNdu3cjkbno0jGaewgWUzqtw96qQmSbSbHezuH6BNjXrE840aoKKoo+ubl3Hp8hYq1ZqkCm4RSVNGN95oEkqakcokkfXTiLpthM1TDA/3kG6eYGHYRSHsIKDeUm69ZDnSQVdiHp3PZAaRecD3IoTQthgFk5OaeRaSxm/xPnw/PIOEtrGGihi34qnJ5ACbVS8RTN4/rME6E6AzS6OXzCOzegWFSzSWuYpZZQ1n0zR2zrp4sHeCp3uHcpuecP1PjC4q+uBkokaa+4e8JIj8jUaqHegNYOhrCqlEYCYyZH2FvF6GatoQhM6hE+WLcuDH2or7Axt1rsl8qSwkhlrrfLmMcq2GpZVl+EHg6kEOamhIlZW79fO9XbFKuMbzAQ3iPO37HiJRd+lxVchaaDyjcqQr7h/owXuW4fLTsC8jIGYKelGo+IjMjBrCMVKM2eLgm8yBSU5GLZJAzTVIrgh3XRvfA0lVLs2Ppu7ITc6NDTV8ikVWAm6cH4HrD4W2qeE0qOGcgnnOPJPXxRzhMw2hTFtcPI1KX3ffmCzLmSjKNTNuCM/NIPlc/DYOuLm+dX1VX9m5pdpdHjlxnJwN/7NEgeNCWIDQeWvmdlmXkW5Fu+4JuQK7XkLAj/UpcZ638KM5Kum0gWqN7X9xbW/MPscIccy/2JBPZ8DcAJOALoe11AfbwDGaGKtE1E+ig8o3dI6h7EdUC7AhdLpePh9dVllv0BFfNPUs0tIH0tDIRzqX088IEZSBGwfY1oiK8Jhk/VwSq8HPBRaVxuxNmkt5PhJ/9Xtfm1EAyw9I00y5WZpWkA9Ppio2gTh/mFkAN5xfaQZjZFAd8QuwqdNfiEHJ4EmF8Z7zgq0htGbNBKHUbRhlVLCscsBMoEs4OTaVUQPrbr64IbQ8EXLHaaJgF0SUTWXWWHAqURPT1jgI2OkYzYl0iqnCcM3kxppCF2XgNHzGR3dUS7eALMTVmjT7c94QxrzlFyHUuBHWgnXFQ5x2FotWDdWlZokNoW1AEraqiDJHU/0mJ5hWq+cawvP8xLgxdM7RMTromv9YHxW/ahvmWOil/W3i9jEnwinPMgdHI+yd1HHW7QvSTvl5pAtFdCZjNYQJP4elC2u4fH0LQTGDXJCCl5kgkZpgluSBw4abNyLd0eiyxmlfCblcRY5T1Lp8+MGHePp0G8eHJ1ioMDOuLJovm/9CgU6IWrHoD3oqICfKRbTmiAcD/+ZnwMOKjWBMC221aKxwhOfPn6NYYvjwsuii/MNmkM0oJ5xsANn0dejg5XkqnPjZcmDApoA3OLnZihehqxqbQTlgscEdKv6AuV0yrEinEHabaNQPUF1g1mBZSCHXEJ+T6KIf0F01hUp5GTdu3EXgl0XX4DSRaOMHH9Ii/Yf43ve/p4ORzacmoi4Hj/o5IoSiyDh6YK83kAPhtWvX8KUvvYU//qPvYGvrCnK5lKhWJ/V93Lv3CZ5uP8LBwXPk857iIkhVZWA2rfAnU0/Xakyq1CDCycmZNhsG7HIaZboxW19m08zJ5UjmDqVCFjeuXUabCOH2faEGK8tV3L17G0E+qYaQz8eG0PfLqJSWUKtt4KTeVvSEl8nLzr/RauOoforD4zNEQ8sAACAASURBVDra7Y42uBIDoZnZ5qVRLpY1fX/t9dewfmED2SCH45MjNYVsCAtBDoE+a2qBqOProtU+w97eNqbjUAghX2ul6KNWLSnzb6FSlt38hFNbOYuyQTFNYm/QlhdILBBjMU8K9OHRkdwWp0TCPWoQB+4ROrt2Tj2NUj1jlhUHBSlSP2ZKa8CAVPAMpoxzYZC79kWjrXJHUs6XBkIsxs3N14gIpo3hcCGegqsZEeRgUQ48GDSZZGGGGYo+NbWBUNbJOIVua4JnTxrYeXyG7SdNTEfUFFKvyfyrCQb9LhaXA2xequLLv34Ll7cWkAn6ypOkHvP+vR3c+3wb9z5/gtWVC/jqV7+utUoNyNnpsT7vXr+NldUFrG4sIcUKxWNREpnDHXUupLdIEmC0rmyG0RfM5KKBjMU08HuM8MB9PYNMqoB8sIjA5wFXFUUrjProDZpo9+podU4wnlKjaplhcTYujUIUjcGYAE4ZxyzRTG8r2o5jhijgmjbzMl4YIxoP5+7WHl1oJ4YqshlUQ6iS2qbyfI0xKijaqNg2ZlYkxobjYFmuFPUfPG+MHsVCl0NANoWmz+TtxtdM+nkWh8+7ONjr4mi/g5THHNQarm7dwcbmdSwtbSrPi27ApAHSjZK5Zg/vf4H33vk5Tg4PEfa6WGaOGaH62UyUTkb6sPknYkRku1wMlIFJUysyHOQeHORQLhPZo+lREt1wKITwrNlGtz8Vcr2yvIhSkdmYbJzZlI41VKQ+cwQPqxcu4+bd11CtraBYWoCXzOPxo2388z/9Iz795JfYefoI5VJR++lgOMTC0jIuXLqCf/97v4/Ny1fx/i8/1iD4yuULOFRD+Biff/KxGkKuV18IUEZ6PO2vfoBf+/Vfx7e+9S1cvryEhYW8mB/vvfshvvv330OXOvHRGAtVailpHNPC4mKg6Il0ijQ8voehmhs633ZaPZnLJBMZFXic9i+vraG6vGQRCWwIMx5Ojvt4/uwMH330sbToK6sbKBRKyPk+wj5NgIaS4zBSgHRVDjlZ3GZmaXTbPewdHOCMFGs2RKRNcgDmc4i5htW1TayubaBaW9IazZIqRrOV6VAN4WA8wDTJpjAFjIke9jDY38Xs5ABBq45i2EVxPJBejSY0/Hkz2uV9ObUhE4ECavRZj5kSGTlqmCdjnIRtDTF4FpnhmtNeqQGYyTxFzS3PR2aPDnkvWmRPxFidWQptaqWLy/AWN5DbuAZv6SIGwQKOI2Cn2cf9nT083T3EsNHDLJrofrCGcKx1IaaU+zf3P3oEsD4km4H7RSrB/cucwdnEyvyETuMchtGNm0wfsm0mUxSDAOUS9frmuByUyiq4p6kUgmoF+UoZQTGPDI3DXMwVXWFJN6V5WL9zKtI49be1ch7Vgo8Sm0I6tBPpm0b6OkcXaL6WaIh09xTp3qkGjqRkT0nNHg0xG4VITSdI0bWWnzEntGoazUjLS/qiTJohhcmg4uxZxR/ENPQXBk6MvUk7VoLqzLkujedEXEe4v/lzHErJBZNnS2wI6WrzuOYVGBRbC8X0VHPrzHDgx0GbWMUW62MNbJxbfl73qt7V3Mo0hfJrcINutXZOTkatL9fbhLmtY2sUeUl9fr9Dgq3viKtZk1KZu0icUWjvQS76nrEFJStz0zkzH3LUWpdhbsiLKnonsXLRFw7wEZjm/EE0SIz1hc611ZBBvl8XFE+m7yyBSAOyhIxgCJCYSjuuuSGaeMr35+cJG3yy9WgKQ/SeQJ5yFlgHEnFmPnM2i25I/fFEFHf1UWJbssE280JG5ZRKFdWJBDNYU7HOI6sk8Zf/6bdnZogQC96pGeTE1HjJzCzh17G7nuV0cFqbQJJOl+7PvzWTmbvtvGBzqwsxnGGqgpOHhTVOceP2YkP4IkJo0DQNZAxO1nEbT2BlouO6WUcrZVHMmyo2solvKums5N7GDd4usKzZHcypwE3eHCzWeKFi2hWdtVzwt7kE2U1j84nYMIdP6Jo019TGUwSzoXFooQYl9rmpwXAP8YtVFsS8asv9E2+ZzaCaQvvseceLmvBCQxg3hnNNpptMvBhST8ofER9rApXSowMgtrq1uYo1g3bF7WuJW0kHzabRHI1Q7/exf3KKThgpdiBHDVK+iPY4QkRErFLG0oVVbFzdhF8g+pdEMs3rx+xBbhwsZlMyIYgiUl58JJMsAIoIwyYODp7hnX99B4eHR6KCVMtVFf1mDZ5Rc8YLyEKHBijUZA3JqiEFLZOZG8fw+ql5ymalAWCT1263cXp6iqPjYyGHjJcgQtHr9VCv13U/5rK+kEV+TWoprzWbxphGSqTQjG1IIbSwUC48Gzxwk6EGbyRbeqKDDJJvMeJh5xFqtQpqixUEBeZQWTQKEUI+huFMCNmtW6+gXFpEJh2ISjQM+zIm+MEPfoC//uv/oWEH35NtdObIxfUUawiNB5+WXqvRaOLNN76Er3/ta/iDP/gDbG6ua3DR7TZxenYoyuj29kPs7T9DMZ9BpRygPyAKNkY4lPoASOaQYATAaIp6valpUzpLKqm7P1mYK4+RJYOgdgz6LZk0XLm0jtbZIZ49vY9sJoGlxTJeffUu8kUPYUiU7lQOifmA12Jdzoh7+3VsPztAMpXTvRJGY9QbDRwen+Do+FSul3k/b4is9CkphQi/8eYbuHbjBlY21nB6VsfRybFowbSTTydJC+NQifREGps08PzZE5mfsLYNWJRlPRkBrS4t4uqli6J3jjgxlssZNaMTDCNSV7vSgRIVHI6HMtXohgOcnjXQGwyQXywhFxBN4CHfwXjQRtgLMYp4rbKYpXyGXvIkA+i0y1zOaIJZZ0QXH8xSaYXIkvNPVJxDuUwiIeorCyFRS0iNEsOBh66xGWgEFI3NKIF/SJ8lwsX70wLhiZCysJ+iHNBVt4DAL6FFrdN+Bw++OMT+sy7qhyOkkqTyOTdDxkmEPSytlnDxyjLe/PJNXNlaRFAcYzTpK27k3Xc+xWefPsHxYRtbV27gG9/4pmJAjo8Osf34KXq9jvaB2y9dwa07VzBLhpgkQoxnfTWGlFDE9B3eddJMe0nRk6MhB3VGXeJwRqM8ZYrmhW7mgyVkM2Wk00U02w20qRGNOhgMWxgMG5glRipEZRjAPVSFL4d8LD7s3JsRodUezSmtMx+TszWNEliWkQZmDaEaWLJneIhOqd0wqqiaQu6dqn3ihtCZyWiwR2oYozucQ6o0n1bAKQFMGX+WjcVChecYkQsieFzzvPbjKINuB3j6sI6j/R5ajbGGKOsbV3Dpyk0srV5EENToSI9Od4gEbcfDAVqNMzxkGP27v0Cv3ZJh0spyTc0mmQUsoknn5WdLrVOtlJP+OWB2zHgodIfrh00+tbocCFGbMmRB0e0JvW91aeCVxKVLm6iUi3KwZdPDjFLqRcEifJbA6uYl3Hr5NSytrKNSWdKaePjgiRrCzz75CNtPnkgDyM+FQeFLq2u4cu0avvmt/4CLV7Zw78FDwVUrywvSRT7b2RENlg1hNOi5uAJquQc6M1jof+UrX5k3hLUa44QiBdN/9+/+F05P6hgNBlgkKulNEQ6aqFZ9LNZocsV7jUPkngayWS+rIQWL0lw2EGLRD4dYWF5FqVYzdI0FWjolU5mDvRY+/vgTtFodrKxcQIHh9DlfCCERJeqMCcLxrGBjmGPkRzKLQW+Aw+NjnDRaMoCaaM2nxS7IFxfUTF++vKWm0PcLQm4rhYKawGg6RINrgJmwLM5phEWpBFGsg+dIHu8hP+ygPImQ96bwk9yGPGXSsUFVDECSg3FSoU3+xZ2dqF+QIq19ooaQxmWsl+RETR1clpIJy2lWQ8gVRXMkUneH5BcxPmCq7MPhLIVWNMMgFWCYq8DfuIbM2lVg6SLa6QKOxwl8/GQHD548R/eog+mATSARQq4NGxixuSC6F3tf5H0a2DCWqitPMC9BjXJuflbJ+EQML0OrBoyvojNnIolapYqVpUWM+9QVA7liEX65BL9Shl8tIVNknATjsjz4hazOy51nT9Buc3jWRzk3RpBNIsiksFItYblUQI1Dt8kIyUEXib5lBKLfx6jXxbBLym4fOTav5iSluoExERwpsTlXXI1KCmuC+V6VO0zjPmcCZQhhDDXYvsjWfY5guWbFGjNjpUk/54AW1p9xBrZM6hwDjk0YP+fY3Moq9ZiN6pzcnWPWrzAclE+YQI5afNIv43g2ITLWDMaGkop9cyilMeXMudsoo/aIa231xGwGx0S+mCvJ84yfyxR+Jqt90iI1DESxPw5B1et2yGFM7YsbQsfGMATEamMx+tSXvEB9dCAQF7gEWnNPEBfTxgphbjRjZlai/7MZjBtCBxKxpiGjhNEQEW3NKKFzTSENxsg44d9BqaSH9hTW/HxvpIlyT6avB2boDAcYcoiIKQKag2UyaLRsaE6jODIICpQjkcGWzSOTpfEah6h57V2UO1EiNRlTklFC4i9//xszcp75QdABiQ8VGXYFzPrXUU6EUGlKzbw82k47HYrrnmMhW4wO2nA6PvQMU5tFU0yjc4vYmGOq5uhFhNBZfYs+w4OSgKoMZIw3boUwpxvm3D13R41Duim2lNDUwbZEB9kQEnpWQ2gXnRQsawgNQZSDLp3vAOkelG3Hz+CFhnDeFM6RQH7BVWl5Km6WMM+cou6HTaHDDWN82RwtnbjVchX5Ps8bQr5PTZXZCDvbYkHjMRZvtklz7aApCY0mZrD1+fsX51toD9+tw/0UCsoJ6Ly1nN/syjtxEwvesET+ugmgHg5w3O+j0e1jNEkg7xdEnaSWYkBdYy6D0soSqms1VNep6WFcACc+MyFiNMQZT5PStoQR6Se0lC7Rb03RA0eHO9h++gDvv/++mjdSxEoF0gnNEIYNIRszNV6ucNIn5pxaeW3Y+HEzIU1EWZKJBIolIpA52X/TFIaub6VSWY0EiyHGQTSa1FSk5gYxvF7UfvAPfyd/3nSFjHQgXZnW2pxA8uFynLRWzGLCp217lhP+NM7qh9h5fB/VahHVGsOM+XxmBsJFyuYy7E9RLC7i1s1XsbCwirxflr6E1KLnu7v4lx/+C/7qL/9SgfRq3TWVMipbfChqfRDRZbRAhw6oXfz2b/02vvGNb+Dff+t3sbS4oKaGFL766SEeP/kCu7tPcXi0pyDpQj6LfjjGYEBUiNpMZg0WkfVLQgxPTs/UdDAvM564BsxFpBtpjiG2LKbHGHSbSHszrC5X0Tg9wO72fWlxSCN95ZW7KFeoSezi5LiOZrOLTLqAtZVN3Lz5shrCx093Zf9Puio3x96A4c1duQM2Gm0NdcggyLIwpSFEkMe169dx/dZN3Lh1S8YA1KxxY57NIiTo2pZOqAlncH1/0EHz7Bj9HrWEHWSoWePAYjrC0kIVN69viTrKiS+/fzQaSAdHgwBqhRnMPfOAtjRURpsjT58HQL5EVJph8mlkk2zoiHINMBxMMYxS6I899CdJhMyqSs3UEModbjBVYOwsnZKhSTgmohfJzS6TID2JDQ0HEDOjAyl9xoNHXY/oKHFDYYZCdPmTQJ5UK7nwEd2mZm6GUpASQphN57G3e4adJ3V88ek+jg+G6LfotlZC2vMNGZvSvGWIQjmHxZUyXv/SDVy/sY7akq9cO6LtH75/D893T6UBvXTxikK0Hz66h4cP7uFo70gmCtdvXMRLL2/h2s0NdAbHGI5bgDdEKjMT20TXazyRFpdnECf3dEq1PGk63cXuZMb6YJYjqcZ+tirkDLMszloNdAdtIMHGbYDJrKfXzzUiDXjSGivOEIWGSEtIXTX3UZv8mq7dDf2Uf0tE1hpCusVxis19LEVaGmk+cUiwCi17xFon7sj0WEgru9CKqhm12DyXqH1x+xZdKXXOidrjGkIOAqWRZ4aZj1wmj1ZzhJOjAR7dO8LZaYTZJMDlK7dw7fpL0tkVykuM3ka3P0KrE2LQaqHTOEP9+AjPnjzBo/ufGzqRAKoVUiI5mBmICk/XOQ4RiKivVgsyXJI+Z0ZcbyLqJ804dB5RJkATsUQSHVHJz9Dq0rUOuHr1CqrVsui1bAZ5jlLTQsODaAqsXriI2y+/hsXlVYW6R8MEHj/exs/efltmN4f7+6oxeI4RuVzduIBrt27h13/zq1jb3MTTZ7s6t4jm97pdNBsNZSo26nUMel3ngJ5QwU/aG5GjV195Bb/xld/A2gXSpbJCrD764GN8/3/+I473DtDvdLC6WAMd2YdhG+VyFtWFPAoFDp2mmERdnYisF2hoNZskEPgFOcpygEa9fKG6IK0P5RWkXDZOOWhp4bPP7slIiQ1wvlgWQsjifsJ8vAnxMmbPTXVe+NQUprKK1eF+d3LWwHGjoVxMmh1xP8wFZZTKi7hy9To2/jdh7+Fj25ll962b872Vw8uJ5CMfySZFdprp1mgkWYDkII0E24AN+C+0AiBLMiwD1oxmPPJM526SL6fK+eYcjN/6vlNV05BlNgqPzfferVvnnrO/vfZe4cZtO52WKyVrlLNkB2YWauKEDa3dm/a8B0q9o30ND3Y12X+vXPdCxVFPK4WMlgCh2YwKvk/DFs/uyWxQYkYf4xLu9hJZxFrobNxXe8AwiPghYj7I3K2qRLYZ2x3HkpHVN/dCgV6S//F6uAvTAxAn1Jtn1U+XlN+8p9z2fWWJSqmvq1us65cv3+qbl+91vtvSqIOOOLJQeG1HwNAzhv/OWYCukOE2ZzznnxlgbFSgsyY0WOivoU3yNpDeFtrn+sqKNtc3lLFRC4wPFgMZpYtsY7J2dR/Nhqo1Srp1Z0vdzpkHqhO2f6mJ1mpSgV5qMVMlk1aFPERim3BQZ4JD3iqgkNB56lx/qMosrSp1LQIlG1bFrGgihIL5cJBAJT0fFYse0TIjo7vEKDBmnNrMJ/S2Iac1orjYD9rDIm7jQqh54s1Bb51zfXSPGTdd13P6ElCYUN9Z0AR3fDZeZLYGo0DuB1g6BoRmRVBDoo8Fvh4w7wyYktzKxKojeIXYwDHqCJNeO2QhBlAIGByyBRuNfV6UstCtGa6HjO7/PCC8vjmEDBIimjy4M0a4qvkh/D1x5QjXK6wIYSdeDfwsc+PcjW7Glg8ZFPJrWPYEoBs2gn7dBPBlMpoSlQJ7x/ERASTi0J8i7xrabDGvLIP/WE8YAgc6es5Dp/F8rna/rwEGcvOZ42gwQ8LoD8YazyMsuFq17g2hTQCJ2CFzFldRMgwJsu/3tZhBuy0r9b/+4z82LAlZg+HDs6ruGiAMK2kMBhLkjusZZ3QIAk22UwEQXgkwr+v6wh9jQzjXAvtmhwAmaDzcEIEqk+Q3hWyZsH4NMQVMaxNAGCBYAISOB4lOKcFQhulxsCn2348BkADBIJxPHp7w4CROm1ASPX3OF3yoJxvCJPA0WM8GR63r28dwAQAeYTLv/+uGIuoNL3nHSdzDFbXTk2XLGxGOBtpQcO8KzqqmjHqqHai8ftAvMx+viKvBxObS+DS6P10HhDQqgQIYAGEo/IGGFKgUYaYShKjMBE2FUkqjRUad+Uzns7GOBn0dDwcODE+lcqrmEd4HutWikFOuXtHyzS1VN+oqrxVVhjNfYsLNVjltowwyyUYYHpC3poqy2SWNp1kNhnO9fvGNXj7/Rt9++503HoSCAwYR0JtbzuFG/EPcj1H8MugJC7jpBWdRwBufEUCPz5D/zsaPrRog0a5s06nKpYonJ2wHCQTmV75H2eATyrFsfW2aCVztSIvBRTG4cAZxLlbJyebCABSaB9oxTGVsgZ7V+dmR3r1+YU1VY7mmeoMQ85C15VDuTEHD/swN9cePv9T62k3Vayu2UGfceX5xob/4iz/Xv/wX/1ynZyfWTgImXbsNesNGmQOQCsTPOewP3Yz9o3/4D/X3/97f049++EPVaiV1e201m8c6Pd3Xm3fPdXi4q4vmialigNfxBM0FDo8EiKN3XFa1vqJFKq/j01M7NtKbOwc0LdWKwZwC05VA5SXAuWV9Hu6aUGV337/QdNJXrVrQ55890fIKLq4TU0YxloGSur11R19+8UOdnDb19v2+zltdDUZTF0AKLM6uh0cXOj25UKvZ9M/NRphmgI3F5taWHjx6pCeff24jgGw+540djqLTMZtADIkIREdbNNR0AqX2TOdnh3adxASGDcNyvaZHD+5pfW3ZlDkoiMNR15ERAAg23bkiIGGmi3ZLF52OLtod3yfUBww51pYL2t6qqFaaq5iBsjfUcIBrXUbN/kLn/YXa0xGQRely1ikyhfHCE0BoSoMZwnM24BPllFU+Bc0p0qRorDjMoHql+LsAwit3Yg5NRxqgj4628t72M4Uk5JzPrBQMH9Kpgt68PNar54d6+s2hLk5mmg6LIaCe6BM7J7NhmyhfzKm2VNGTzx/owcMbWtuo6eTkRC9fvtGz73bUaU/16NEn2tza1tJSTb/6zc/03Xe/1bjT083tDf3gR1/ow49v6eadZZ0236s3OlMmi1FQ2kYwDGoAreVK1UM6pvdBL2IuR2AsxLwsKlUuT02oWoO2mOc1nWTdCA9GPWXz0NkmSmV4Vgk4pjazpYOaV/CgzTbzNM3zSZBDmPlBgxanxW6qwgDUwzq0mVCiOXMwUGDQt4iAkGsb86CSWCEKiCupG+3wq3PQAIR8EzcvIX8Wip6NsBKqFpuXKBHgc89n0frVdHTQ1d5OU69eHGvQY6O9pQ8//lyPP/melok/KFbUG8zU6gzUbPV0sr+vk70Db88wXTk92Pd7QccE/ZPryCYN92S0rFCOsMG/sYJGl58RcjL3DFrYoOHnHwwMaF4WqZy6/ZGOTy/U7vEa0r17d9VYWoqGLqFRpMlBJwOVafvOXT353pd2zSxVatY6vnn9Tj/765/pcG9frfOLy3gq7oebd27rg8cf65MvPrNO7+Dw0H1Go1ZxM009bl1cOCMOMID5HZ1bt9XSaIghk/Tw4QN9/vlnWt0uqlLPajqa6dtff6P/8H/+X9p9+17dZlM3NtbNJpiMOqrW8lpaLmtpuepM1RlB7o7eSGk8nNiRolSsmMIGIKyvrqnaWIp6oDCsOTsZOM/z6bMXanf6WlnbUtkaQkx8YrQNTsVzhkYTlUs5VYp5VXJQAjOmeJ82AYTnOmu2rSccjufKF6vCCOr27QcGhGurmypWCnh/OXbFlEY2kPgMENfCBgXgf3aq4fGBhgfvNbs4Vqp9rs1SQasMWYlhivmFGdwuvcmDwhd6KDY9DD9KOTRKaV3MxkE72u74meQsRMrB9hjKrjdc5pfwd/GfIIIhmJzYGGuWclPfQ4owzyq9sq3M+m3lbj2SNm9rvnZDv367o29e7ergbVPti5Anyu3n4Xg09wNEUf+tt+UcVcrnftALXuXjuauKES/B14HpTeIuW9Lq0orWV1at1ZuTqTvsuxdLMcRm8ZFmWNPX6mpFH31wW7MpkTwXlhUUM1Mtl6QMzCCyatHyj8bKjkZK9wdK9/tK9XtKDfpKoW+MURElFVRSMQ70IzCJGyvTdumlDRICM8I51YAvD7jCbs3LmkRLeDnYCuy1JHuRf3dt8QIlgB1TRiOYCXuFtN1c3eNHiZWfLWcSxz4/ypFcK5NMPYMwhvzBVIeejdfPFsN96CFcDB1wZL0XM2jcr9yUA5Uy1OMQ7RT67CuAFy1zjBHwM5jaYRojOwbDBQAO1EjLZUJ/Hv5JNoRx8xcZfYm2OwwEI/PW+DpSRS8ptxE8R+Ycvw8uoM6714wbVPSAsKYMCJNFTKTncqMFk1VqfNheQfuELYE5I5v/KY7NSI0A8hEM0vMgV2CYgYadoa49BQA79AGwRdgQ0t+wgZ/PbVRIyDz+E8iQeB7pcWEkAGSDjwDMTHBJYLY5EgPa9IKNfl6pf/5P/i7zZVMFgnYQtkBc73pjZoPSGAxPA4yxCTcnN1cSGJmoRyN9MnKLk+FEQEgRKKH3nYQbw+Ar2gnzu5cbwhg74bwQbhw7X81iMH1wfAtbQgpRAIBXsRexMWYqFAGhpxzRQc25g5HXbM1IEg6ZuG/yMGCmEQFhcH0jaye5Sa8A4aVpi380mvJo4+R7MUxqgt4wClHj7tDh7sn0wEYEYYUfmo64RHeDn9BGg/aEB8q41xrLaIaT8J0vH4GrG/ySuhQfjPkCRyE2SAkgtJw1TASTiYiLJXueQDWDDjVYpHU+mehg2NPRaKizOPHNpQsqLPJKe6ctVVaWVF1bUe3GuoorReUahIMHJ8xgJRwa1OF4oeGIh62kVKambL6hbo9ctY6e/e6XevXiW+3t7fvhJrwdIT7AjUPHCCS66VDEvDXkEK2VNBoPvenzwYD5Dc5iSVgtDqB5DFCGl59nyJzJ2nwFAS76BOuUeFhNqQiTI7aGIdsoXGTAuXNqLIBmu1e6zAK04+kiXNdgKoOGMGPN3uHBroPVa7Wi6stVFZg8Uiq8XcQpFGODTX38yVfaXL+tRj1kTdGIsBX85S9/of/93/07PX32nQ1MKnDG0XmY5B/uFYoih+QQIMuuIJ/XP/nHf6K/+8d/rA8+eOgtWad9oeOTfR0evdf79y8MBtmA0aSEo4OIjbR63ZkyubpK5VVV66tapLLaPzzwJgdASLEg6qBWLAi6Dg2mHafnGDN0vVlAG9O8ONTR/lv1u03byT/55COtrS85a+zsrKmT43MdH19oY+2Gfvzjn2o0Xuj0vK0j9IW9QaAA+Culs/Ouzk6bOj469maDzyQZFGDss3Xjhj58/LFu37unje0tA8J+v6fhoK1sFmfSvPNCoQtiWtJpnelg/52m2I2P+5oO+yoX8tpYW9XNm+va3Fyyo+ho1FUf59DUlFruKTxhs+1BTx2iSnp9O3YxHV/Kp7SxnNfNG2XVylMVcyONnadH85jXWWeh49ZMF+OR+lAZ6wXRyuSGC7uHQdUaQtM0xX1uI4scfyLJa8Xshs1iTsIvE9fKBPCF6SQ9AvcoADJ8eaTHYQbQSKdUq/U6wQAAIABJREFUzWftmDiZpPT21YnevjrV25cX6lwgOSorRfQFVPHZQEqNlcnOrJ8p19hIbWtjc8kDjdPTc71/f6DTYzK1yvr4k89N0xoMW/ru2a+0u/tKG42yPn58X3/wk6+0vlVRqaoACIfnSmUndqHM5TFGIscVuhHZdyxPwv+n8qWhywUP1ZhLxXnAcw61MOggcSvujweazMfKs3XMMdAIU/dgkhCs8HMZHNjCMGU6GxkQZlLoRPl97OrDtcIAzXXfuU+B0gk1hzMHbVaYv9MkcC+EzaAJApc67VC3E5dunnYyLnEqTQChGz6fp8F1NLA6QqYc9c/u0tChaBxnFWvSdt6d62C/q3SqoZs3PtCHjz/Vww8/VqFcdePR7GDK1NHZRUtvn77Uzuu3Oj060KDTsk6pDL0vH0xE0KhCXeS+oJ4VSiXVq2VtNIqOOQmAMGywoDQ62sTnOw0Kytasuv2xvxdbLHStm5ubdm3mXjS1LZPReL6IW++Z9YDf++prVeu44RXV6Y719s2OfvXzX6jdbGs6GpuOiTaOenbzzh09+uhDbd+5pVK9qtPz02AOQu5bHNIRdTDGrZeNDJ/1ZKbT42NTZQe9vrY3N/Xg4X2tbOVVrWc0nyz04tvn+sv/+Bd69/KNmidnurG17q3odNpXuZxVY6mkjc0VG23Nxm1/dml0PzGCIpvBAGmmXn+o+sqqKkvLodGL1OHjw4723p/r+YvXNt1hq1csVwMjxGHllH8GUVB7h9b1sp2tFiue4FPv0GeetZraOzzyNR6MZh6ElMsNRxRtbtzQrVt3VKgUNE1NvClkeMkm2yCIoQUSAppcBi7tc41OD9Q/3lP/ZE/b+aJWcQVnuKS5A+2h10OdTQOGoI5aOoSfhFRE/5zJqoOXwGCgTheDrWCLlyUKim02RjNZ9IZp5elhaLo4h2NINg8KuYmzMdEuKY3mGY1LS5o1NpTauqPCnUcq3ftIz47O9GznWG/eovtvmq3jjXvMJLXB1iwsKoKGkd6GQX7IKZUmgfJKFASAyI05TXXYbDFoYTtot9AKw7uKJoO2JkOck0fuv/KFjMrFtErFlPNg15eKenB7TZlZT/NRS6nFSOnp0CYwgEHcXqc9zGGGSmNIN54qjyZ6PFYaIOi8QJ4prE/TWhCbQ41xrEHo6czwilnbrikxJiJo/YIrbHDVvAI91w0EA7SJDv+XbhchTi4Y7+HhkDBKYBeF5UViYpWLrrC8JrRvdOlm+vnb0SPEhSV9ugEhI6PQv6IvdQ0EnJlNSFxaoMvbxTahUtq4K5rExLoZQGwSHxY2o4EGGt5f+PYAmEAZhZGDqy2DCg/P4sKKunnZXyf6SrM/Iky0L0rAO9EjNZ4t1OBEB05/B8k51vW4+cMMzt3dJSMn6AMDGIz1n/dp4J3Iu6QRF4XhLPjJzqAFG8MACnnN8WKusd0+Az0U2ih6eTZ9RaJqLNEJIfO8TrZI3nfuMl6M9w0gLNcwZsPkKbCJErNOjGw4VhKPCQZ6NuyJPwdnHxrk1L/4k7+3gCbgWAk7icaERDvvhCy+QPtkwxNWudwA1oNFquklVTS54NcyCSMGj/scKT3iQQgIOwGECaL/z1FGDcgMCIOGMFCmwiaSXx0UbcV9QiMN9E67Xv0eIMRGNuzUAkDzvDaG/3JxKPZBcJrzhxvy2EJBTAJRbRyS6Phi7knQMyZJVJE1mnyn2GQEHWH8vahANfcaC9zI6Q7OT3Hyk1AGvGXGFS9kQDobxvSjxGg4PJ1JdmCyJUyYBMHcIHzj+YKNXNBgQmn0FxvCSEIPkzOu7xUg5Hc7U+lkPNJev6PT2URNC/Vrbqwyo4WyczQDGa3fvqHl7Q0VVxtK1zNaVCYu1DgZMsULOTM5A8LBmHuqLGUqSmUrNhJ5v3uoF9/8WjtvX3lbAAXEcRH1hsplVuFksRJ8DfAO2ximn4BOJrqDYV/NZvOS2pmEjvL5eJNENMYoiMaxnab5S83DRNFGFi4qIYAegMhWIWTx5U27udSOWsMZHRsxcMkWPAAwX5zpPyGkc64tk1aoiGRFDay1KhQzDuxuLEO1RRNBZhtAmQc0p5WVG3ryydfa3LijpfqqTVBC+G9az54/1Z/92Z/acfTZs++0soIrKwHM0UuMYs39hN5gNPS0Fp3kP/uTf6qf/vSn2thYc/Pbap1r7+Ctdndfu2Hv9Vu2KA90FQ6NoibjjNptrLxrKpXX7G7Hc7Gzv68eTmgGshSYtCqFrJ3y0P0wWMI8YMYhCW02D+g61dnJrnMYGY59/PiR1tZXHMfRbLZ1dHiqZ9+9VL2+qp/+5I9VLNc1naV1fHruyTrTLwos16nV4jPu6Oz0TJ0OG4F+zKQCMKRUX1rS9q3bevzkiUOcaUrZfvS6bT+joaFFO4YutKBe90IHe+816F3YTbHAlhT6FFqQzbrWN8jFJDaBLWHHerR0hkNg5Ak8FDGonX3snLFZz6S1Xkhps5HV1mZO1dJQhWzf4IZoifGkotO2dHgx1dlwJBL5Co2Scqms8jbHS2mWWWiI9svbojC5y6Xydu+bohOcD2VvmmJaeQYWEYSgDzYYDMedn7UEEF5RRmFmLFTkEB/DYJpp731LB7sdHe8P1Wvz34t2uMUxcDrvK52eKFeYa3VjTWubG2osMZxZWCMI3bfVHDiQnBzJm7fuOvvx9GxXx6c4753rw/tr+uyT+/ri60+ULwIaOt4OjiZtPFYDLYoankQqY5hgfhAqiaCJQQAfpN4hUJrhTfjZgMRkzmUdRD3i99hopifKZmcGhZfB2SRuz6GTRCqt6yYVEtroMAxEgXA++gJzxPQrGnxMe2x6sHDuJAe0AZwHlsEmPDQEAUxywJpmh3cOjIFo0IYUY8LmhkmkwWD8imdKMrGmCwxSAQBhTtNRVsNeRjtvz7W/R3ZnSvXath4+/Ez3HnygG3fu2axrMJl6s3520dbJ6YVe/u6p3r14rfPjQ+sJK4W8amTfOVqFuJNgxx+mz2kVKxUbWa2UswaE0EQZ7JjSCIXUZg8wTcg6TdkprzegpvTc9LAFxMQLwycoTjQ0RItgPtMbjTWYznT3wUN9/4c/Ur5UclMzZijxZkd/9Zf/j7pt9F+YfDCICqyOrVs3dfv+PZXrVVOmWt2We5FGrRbcCGESoVVj8DuZOpcNk5j9nR2dHh2p3WxqbXVF9+7e0Z0PVrS2VfWY/82L1/r5X/61Xn73XGeHR7qxeQUIi0UarKJu3iIqIqt+58QCCrTSZhJxb4hsvYna3b5qyyumjGaLDDmz1pSeHnW1v3uhFy/f6KLVU7mKc2rJDtDoNKGjw0oQEQ6wJyp51csl1ThbbdrDgGOkdq+rdzu71mmORtRdnjViempaXdnQB48+Up0zt0LMUf6SHeWhdqTZwRrIkcFHzl2/qfbhjs733mhtkdHSgidoroImyi8mKmRmNtPJFxjEBCqzs+5mmM9Alc9pwMYxZjwG18Spt0Tc94CAWrngmAUy2jG1mQyIACqYagxoEpR/HCMXaU0WWXVSBfXzNU1Xt1V5+LFWn3yp3e5Qb846evGuo3c7pzo42PfnTO8DSwhAyGdh8yU8I2xeEvmg1kGOnQ9LVhtbGXotKkrQzwEkGeDhslxUAR1kBqfUjhbTvs2wbPiTg02RVr2YUiM/12o5pY16RtlJW6lR01IEjUeaD8NmkRo96fU1GwyVmkyVX6RUApQDiJEqseXEdIeM7QULj0hNRw+euFLYFDhKfqKsKDGgogeh4lEtowVHqEOJuYubvSQTPGxCE/Kj+V+OpQrGWQyvoXiG/jACQm/bcDUOiBOTLhztfx8QhiIXssHBBNRFNJbUQ84twA39uinvDD+oZRHtXrL24r3pqIVAsgsLKS8PwhbSLWmUniW9Lb0a0i8GiGwI0zP64eAbgvdIAIRX6QWJhCvZStnsaxGy1aMXdIznCLp858ny7HjQF34emArc3zOMWKLZZTB9izKBmD0e6KZRxxaZhPw3KKFsqIM2DwpyVim06dmwIQzWbAGA8uepxYVize7zOKdTCx3DR59J+Dz9K+dCpNJyPzMQz2MVj4zEUgdMY4IMgc/ZPbMldyF7EDmK44C8MGOg0VfqX/7Tv79wICYgIUERTHy86YjTgESfxQozrq6ZnjijJ4HdvwcCvbGLMNBao7heSY/TSkVAGHR5EWCBuq/Zv5puyUNjQDjVDPAZ4yTsVHRtI4LQ/dLtyIYKwaI4KjZCQLOjJoIGgEmSg3i5mJPgpmRAGLd5nokyibDAPxjY/L7Q1cYuyXrfmyRmUITVxjVSnLp4m3R9Qxi5yuHikDUS82I4TKOpjGm3psLGCA0ejDjV8IQmyXYMHdKl06vpntdW4CEgOVmLm/RrYbrthwwGwyYLyqg3UX7h4GLIdsFmFGTPjWY6HA603+/ogqiHLNa1y8qTl9YZqqCsKvmS7j1+pPU7N6RyQdPSVONC3w1NJhUaMChomUxRnAdDACHhtOmipouc3u0c6Omzl3rz7DudHu67QcTIBTMYsgKh2gAEMcUgCN6GJjYyKXpTgWslxhUXFxeX9FCD+zgUCPcDdAOcOKG3VJ2VtJjMHTfBfYb2EE1aIV+02yj3TYh3YMvJIRxiJZiqo20h0oGHk+abYQYgEgtqtCEY3tg7KsVGhvuHIQWahpSKpYyWoExmA1B00GoGJ0Gc7e7o0yff19bmHRvLDAY9AzxosO933usXv/iZ/u2//df62c/+WhubG97KhbzNABY4vPl8mcqukrF484YD6X/84x/5ZxiNemq1Tm0k8/bdC4NCtkBQo7yVIVstXdZ4lNbFxVDpTFXF8pqWVjakTF7v9/bU6ZHVBDDiZ0qpgpi+mDMgTJSnTrVJc6CmNOheqHl+5C8oygTTY13PNLvb6etw/1j/91/8lQr5in760z/WjRt37T7IxpgJeY+tbqSXd7sjm8qEiJAznRwfRye5rEbjiYtkpV7XF1995S8KKc8BTlpskJ0dmGUgkFGjXtag39bx0Z46bEkxTllZMoAf9XuqNTJqLDN5poEg6J34gpFmqZF6g67Gs4mtnnEWRBtFzWCUcqOQ1mZNWltBn9JRPtvxhB3zjJmWddZO6eB8ppP+UN3FQoWlqgpQQkcBDE4zc43MFuC5x/2vqKwKGkHtQ0Q+HyhTSKtQySmPC6mBPHQaqDvUA4BSGFTwjLAlQIjP9fGGfDJTZp42Rbnbmej8eKDm6VSdVlqjfk7TIdTqsTUaiwWbz6kKxYX1mQ8ff6TZbGgH12+/e6pBn606VLE1FQpLBgKtzpkODl8rWxhrZSWrrz+/oY8/vqkHj25pMD5Xu3eodBYlzEjjaTBo4soVClWlaAwHY9/zWRgXMYg46HWdBu/PEFAVAopz3hLOZ8SlQKPhupHBiLaJ5zfQinluAcA8llNqTzxfABa85mLeCaDN2sUkpOrKKdomAaag8RhklUfba8oVz17QjITFXhjO2WERQMQ9YTAYtVT8+cXYDVwch8cNIY1a2IZG5HuZe8vBPujMdX401e77Cx0f9ZVO1bW1+VCffPK1tm7cVmN1Tb3xUK3+wPTlk7OmDZhe/Oap3r94rebpiQ0vtlZXvYniHu912hqP0FnOTE0iS5NpdIUA7Qyh9UQ6pQxasikyStGdhoy/8RQ97Fx9vgaYVI3cKGGIFLJQA82piHFRteb31OoNNJhO9fCDD/XjP/yJqeDOxMpX9OY1sRP/Qe2LjhlES41l1Wo0QiUPITZubGuymBrw90Z9xwasr67Fa0WeXAhMp4dhqM0A5t3rVzrY3dXF2alWl5d1984dffnjR7r/aNPAYefVO/36Z7/S099+o6PdPW1vrNsIazZhyCRVqjndvX9bgMOz47d+ttkmmVli2iMeIUM1Oz1VlwIgLFVr1ksCCNEQHh+09eLVW51fdKx5VXweef+AcsD2YtzXbNSx03GjUla1DNDNm0ZsLfR4pDfv3uvk9NzPMaHrOJwyLKrXlvXZp1/oxr0bqm1jioOZVYAAkymD16n6/bEpdhiUVXLs8Se6ONzR0bsXqvXJJJyqsJgGJ8w5A6yFCnlMc2jkASfEM7AlnDt2AhA/yhW1AIShC51O7QaLlpoBJr3ESqOm5VpFSBqnw4E6zQvnNWKAwwYN2mSRZ5C2PJXTyXCmi0VW/dqqGh99pts/+IkulNFBf6anO329eHuoly9fBrfSOdlzgBZy6kJeJyAm5EbDykE3yIZzolKt4q1JoVazK+NoPtNgPPT7TTI+eS23qzNYIyPlcziizpVdzFRITdUoSMuFlNZLUj01UHHaVHZ4rvTwQqlxN5hEjfO+B+klJ72BZkPep1TMEGBfdID8nAEbNCD6SUAL2uQsoJYbdq4UUqZkEBXBIUOVqz0Cz2JKubE9f4JvRtSXca8ksWXJwiSJQ0g0k/SQplSaAh/iD8I2NUilvCE0ICQTM2wEqc8AwiCTisY0Maw9bBzDYB49dLKUwQytO+E+QFsaTPUCKAwJ0UGf6B/ZX3Zq57tFPmbS93opaAlaWIKE3jZcY4PCCAypFzyPoUcPoDD0fQzswvDmkqIY913U42ywT42Amj48mLvAZgAM8nM4zB1DNkAVnir5YPoWwHjQBQYqKINDMoxC3TM11C6kUETRoZYCkwQpyHzq1ydc3nRRMiM5dqj/ceEGyK7V17S0tKH19XXVanWf5ZjFjMhNzeX9/WCmsDHlbLeJXBrWDwsszL9Kl1IwhiB+ywDQ6dR6cXqoPiZH06k67VNdnO0q9S//u7+9KDNlA1uYWhO+eCC4cc3pjXkyHKoWndIUi0nvMKJ4LkY0kIkjiQBDEtOL4C5kE5johmBQl4w44lAnCPETMT/TqYBkbWxAc2D+efgAE1Bk51F/AGEdfMnri+S3oE2MeYJxfXwZGuFA+kScm/z9sPb1xJe/F78XFztsR8m+CRa5l9EO/jPhxvX3j5jQ/zexq42m5tfzC/mOtpqNVK5kCu0nMUNhCyt3h9FH294A5hg7J0Ljq2yZy+lynDCFny1uFf1LHpKjZpm55um5ptaAAn+BioHeRAMWXPMymjEFTEnH07GO+gMdt9oaYoCfLapcWwm6t+HUGzk0W/ceP9TarU0tcljpj7TI9Kyvy2BVPSUMmy/iBtjaII4PRiWtdk/v3u/o1ctXOtk/UAdqSCqleqPhMNglDlpyAIeYgQw1GBD7EKJJ7DSZI/uGjd3YuYEWR3NgRC45RYEpSdgYzqJOsOK8vBmc/6g7haZjp61YUPjzdrKK964BI4e989wCKEQT45BvxMHTiemJdArBrQ0tIZNIaCFQOmeqVkrWVUJddEQTNNW4ZSTbr7G8obt3P9SNm/e0tXVbg97Ih95So6rTszO9eP5S/9u/+df68z//j463QJsJsGLzN8USn9dD0J4r6P69ezb3+Dt/9Ef69NMnKhRyzkc8Oz/S8xe4iz5Xt3tmd9xKpRCjCdAuVTSb59Tr8xQz0a7b0ZGJ5nmzaQ0hh0SgSROHMPNEeHl5KWiPp6H5CBqkmZoXxzo+3FGzderA8Q8+vK8NNr+lslptjGJO9atff6PBcKat7Tv67LMv9dHjJzo+OdFFq6nBKGxwzduf5zSZEe0xUafd1vnZuZoXLXW7vajpDOGs9x5gXvKR7j94oMbSioajmbq9jtq9tl1FoYuWyhnrGjEIGHRbmk+GWqpXDeabZ6ceeBULC9XrRWdpFitpdQfnOm8eeXKKhg8Rdypb8KSbbQEW6xuFmdbrKa2u5lWpzFQoBJe4yZRBSE7tnnTRnqsN7QWRNxQSaiy7eqasTLdNIaTWpDWbhK/LTCi4W6bshy1a8AVPHvWgH+SwKBaIUymYSnl62tbJcVOtZtdxBOMhLC6GcGnNxmlNR0TApDUaLAwUoeCh9WDwR5YctM6bt7d14/aWAVDzoqO3b3YZjnvIA5jnmYOOO552NRo1dfvuut1IP/qorI0tBjd5jacDjSZoBUe+h6DdhpMqAiEGdnByOR/42aI+gIM1zr/ChJ9n0r/HwQvrgc6VHc7Y74EBnduMyLDwWeJZSdAk2uiLIRVDTgw0BHUUE7VEy2P+SsznSmp+YmQWNppJ6HNiNZ40VkGrGAChVerW9kQ3gmiE5uTBxcS1i2c4CXJ2vzQPnzsOsNB/cFptnY11uj/Szs6ZLppjbWw80t27n+qjx1+qUl1VNlfScDJVb9C3s/DB0YH29nb19rtvdfDujXqdrrcqNVznSiXT+qwdHKEzpo5kXccrtYoq+bxKRPbk0wZIpQLaYqjzc3+G5WrFNMn+cOysLAgbg9EkSAGmgUYGpRwwg4EKGnBy/4YjhgBZ3bz3QE++95Wb9AzB3umi9vYO9POf/7XNl7huK0srwXwFTWmtptoSuZdh69ju9axZ3l5bCzl0NLYYiDEFh7kxHNpc5t27Nzo63FO7eaENnIMf3Nf3f/hQDx9tK5vK693rPf3yZ7/Rs2++c57h+mpDhdzC9HCGRaurdbMwigXSY069IeQsJmqAM4BjGtMjAp8LpZpK1YbqSyshjkgpnTdHOjru6LvvnuvkrOWJv8gWUzoE1HMGwLWYsmHvuGbWykUtF2u+Bnw21t2nU45KwsW41SF4no0KuuqwRbh9554ePHqoDx4/0miC6zabMUKrqYWFaKLWDU7F2bRquYwujg518Pa18u2uyjh5VwrKTrqatk9Uzsxibl5GBWd0ArBDLFg+W/TzOTO1HRAyt84OSjXDOwa21I5yoaBaqaSVBoPXmXptTMbQ/xc1HgyNBIo0z3HD0R7P1F6k1cvXlLlxX7WHT1S59UDT+qZ+vjPQ714f6PnzZ2o2MQHrq1os2VBrTkZjjBBjmFEolZVlqMvwogzVO5gEbty4ZZpeZzgw5bjZOlcVp+VS1qHx6DeJHyrP2yrMekpj9jMdKjsbqLwYqaKRqqmpivOhcjO0gHwNHBMB2Mvgghy3k2QuAv5Y90BnBKAC+ubIlib01qGnTrwoGCy512YDZCMthvSBrg5tMNAkqfMulDb34d/NnIumJQxn2SoFNkQg11/6xZulRj8NWDEn08MtNH+j6dS9DOCQ94/GukTGcJ6aXrApFH0NfYVj3mzGFYAaixrqFkwGTCbpwflzAAwcyb13jFRRwCDba2sUnScJXTSCNgZq6Dkx6VoEbX4wabwy1nHtTzTWkb5puECPS/y3jccC4LXLullusKXCoiOcH+HKsOgJC854hej3IS4aDM5NbR/NZt6A8yvgLTGJQd9vOmzctNLEJc7S0DkBajAiiCqiP7VJGNc/D417piHLAutCs6Z9QhUl67JYrahQrTpHEIDJ36svb2hpZds124wUy9jIfEYbH7LVEydTrp9ZcNmsP8vAoAs+GPwePap7YH6+YZDRnJ2d6OL8TESxdfsd9Yddpf7Vf/0HizKZZs734wZDOJ9sBwMgpAgCBPPpnOAXc4NDyxnOg61z4sCZUOouoVmik4sNddBGXKY4XgGqZKsW/+L11wv0TCBh4uAZdYq+2f6/v7fBVly7G2gmWC3JJrxKkwx2s9d0fclWiYctrKwBHCF8mvdm4X+0mA0gNt74dtSIKzoDw2RbGDjd10ie4XWtP2Fag8FKEN87UDqu4nl4uNY0FwaStkOPKVcxB82OUWFReLkmj2KUEBcCCPazxXsIgHCSWWiSnWuaDTb8vO0C/GKmU+iGsMNNpTVMp9RNz3U0Hzlq4uKia2JJBqORypLmmaK6k5lKhK1vrARAeGPd29yFCDJGzwe9jKn/3GYH/SHTDNgTuIFWfYMfHR5p5/17ByYPOgONma6lUnYAXd/cdGYKzoN9rNFxw3NWUNBRQpmkAeF+DEMG7tkwBfNWMD4QQ+IpoHOijsxk/YDNJwMHqAP02P65QUy46Aw9FmwPe8GIZjSyUynUVUsiJnMfvLwmBZUCwJ8nkoDmD8t8m8uksRRny8T7mqhSZkpaDDS5aA4U8mHglZdUri5pZW1Tt+880N37j9TvBEdc3EnJ1To+OtO///f/h/7sP/6p3r974ziAajVkfs3mARBCf1mpLevTTz7V119/rS+//FIP7t/zhrLTuXAg/bdPf21AmEqN3PBjfMPkCeCEkYxU1BCgMAfskLdI2Gkwq+GAoE5YpzGfKJuZqFYtan1tzRbj88nIGWa45kGGwLTl8GBHre65qYYPHt7V5sqKlotl649Oz1r69ulLHZ1caDhJ6cd/8BP96Ed/oDMXqwv1+h0DQDMNMhWlM0GziTV786Kpd2/f6/j42JQJ01cW0sramrZv3dIXX36pW7fvKp0t2RH04uJMGbRl+bm3ACZrzAeajHpaTEd2haWZPDo40GzY9wR/db2m1Q2+Kmp1T3Rw9C4wFtAkQuWARsV0uzcyVXc5O9JKLa2V9bKqtdCYIM7n+mKc1B/gTCgNJ0whgx6LyR0gw0yDFEOLKPq2+QJFnKFjiNnIF6AXT0xbNbvBVOGrQF5rQti45as2WiFjcOf9iXbenej8vKtWa6T+gFoFPTo0aZkU9BIcFifq94LOluY6GIkF7djyas1UZ2dSdsY6OWx7S5Gzyxu1kUOnp1x+qlI5pc8+/1AfP7mljVsj5Ysh2iDkymJaBFUxxPQEjUjKzYe1YYBs6qwBYVJSr8XhRBOCa7yTSzo3dccU0EvtTKBwBk1gNBCzQVcEhD7YAY5xyz6JekP3EYEu6uYima1Rg8PY8nIiH+hdUWvl4WBw6nYO17XJtrW+XHVHJwUgQNYimxgTlYxYIyCc51SrryuTLavV7Olov6uDtx0dHbc1Gqf14Uff18NHX+r+g09NvZ9OMzYh6nV7Oj870d4e+uDX2n35jU73d9xk0iDk8yXrsfO5vNkSUNxHE+77vDV5NTYqNDW49+VCPl6tAljknU8MCCv1qlqdjrr9obI4beK8OZ6p2R6p1Rk7g4/DDi0nLtHVUkXjwcSzC57d9Zv3dO/xpyovr6olgbRZAAAgAElEQVRQrfnZAfB89+03mhHGnU279nO+N9sdb9zKNeJ6tpQvVdRstQ04NleWnCNHTcJAZsz9ZUOrjnXS+/vv3fQMB13duHlDjz/6QN///gM9MiAs6d3rA/38Z7/T8++e6uhgT2vkEGZnGhJMv7asrU3yLXHihfKLXoxgdUx4+q5Hdrq0MQO0OaI4Kmosr/ka06e2ulMdn/X1m99+Y400Ts0BECIbKKtAuHSaZpizqWuXUNN1CxW7Dg/6PZ8dPO9k3kGvx1wGYxk7deOUnmUYu6IPHn2gv/W9z4P2GE1sMa9cuaBitWQDsm677QixQjqjeqGo9vm5Tnb3NTs7U2E80OZSVelxW4OzXVUWY9Uyc9WJweBMnDOQcjKCctQKeP95muiJphorX8l7HtPp99XtDc3gyCwwVMtrex3nVtgIXbshM/ayBnO+8DnlbdFkqsFsrv4ipU66oHF90/ETtz77vip3PtYvj+f67btjRy/tH+7q/OJMjXI5AEqAhxf3acd+VBpLyhQBhDkzcbqDoQE4Z2meAWSnY0fts7NDrS6RPZtVrcQAAmOZsoqDExWGF0pP0AX2lBl2lZv0lB/3lQcgTsfKcO7BOINuyWAAh+jEDJH7AfqyWXbMhEPnZ0BoUBh6QlhTxlBeBvAHQ2wWfSBUPsueMgz1Sv573ONsDlzZszEWzUCNuoNeOmr2XK+CbCN4GWAcSH8KtZqtc8jgC7rKmaUJaPGgX/LeeF/lPCZxVVVKNQ+8Q2RRiNuxZ4fNpQCEPNBsoxiQhcgHm9BQQ8kbd60E+AUmIaZzSHWg6SaA0HsOBuxoLZFGoGK1aQ4Ibx7MuxDbkjkJIDRjMMigjBP43yTl5AKeSe+co5EaF9WsQ9fxsLVzegDXzdrMmDlrF9CFN4NDQBufgb9wm42EkWjKxlaPpo5nAEwAsPPPwO8D4PN5DyW8wYM5BDuRP4CBjKmoCwNBgF+hUrHcpNnpqra87K9CuWxAyHssVVdVbWwETwzOQy8fJpoCCJNzBbwQGZhmsAEIySO2Z8rcWku2h/4VnbXlMx11Oy2dnh7r/PTEPRFAFbZi6l/9ox8vyPFwlp/z/WIIPG/fNxY3b4g9yAEIuZGhhnD4pyO3+DLMMQ57I1XvElhFAGW3Ku+Vr9a/CaBKfk0agARchh+c2ypsCD0jSXIArwHC638veS1HOVxaviX6vaTDCA3CJVgEVcWNZrDyT0Ltg6iVZi04NAE0Y5ZK/DMGhKa/xuYl0ftFumbCpr381d+K5oShNhORMBGwqUwsDryYIz7idtZkoggKoQXOCHi3aDw0JhF6hu8YM2cMBm0SFABhJlNQKpPXkGaSiIh8oPwh+E0xueIjTyFyzWqczqiNXnA61vF0oNZorP6ABxu78YpDw2eprHq4dS7VtLy1rrsf3tPq9pqbZehgi3nfOYVQulqdkc0Duj34DgCikqcWxCIc7h9of3/fduO5VLA+ZsvHVrDWqLsoMpWkMLEBDHES9tU3mLOxis0m4gYQHaC1i9DIAKChGTWw83Q3TEpowjBNgErJNCwY1OCKGgJtuV9brXZ0Kx3bOa9Rb9idkULT7QfnMyZdTM2Zss/m8LGDTX8CDKtVGjCos6FosXmhqOKEy/dmCmhKXK6obKGsUqWh23fu68HDD72xARDynjggOBB++9vfmDr6//ynv9TbN6/U7jSDFtQ62pnqlYru3rytL773hb7/9Q/02Wef6fatm6bznJ4eulF8+uw3er/70pbqUKKYkGKQMIZukC1rvgDEp+0EOyM7b5HzZBoAHKaFWOMHWixbtEo5r1qlqgVgcTxy/qLNtNJkPF6YptrpXngbubW9rtX6khqlivLFiqln33z7Qq/f7ung8FxffvV9/fCHP3ZD2B/0dXh0EDe7FF+48+gVobWOHfj89s0bHRwc2mk0UKVmzuRZXlvVJ08+9bZwdW3Thy1aQlwoCSvP5VMqlXAFzWk2pcnrajzsWet4dHSgca8rTcaqYUG/VtbaVl3TeU+d3hnTE09bOWgYyI2ngJypZqORSrOuyOVeWSurUiVnkiESXH2Cu9MaxS82nWxdoc154GRn20A9B7zzbEMDxYxmNGKgAA00RJWwXULwD4PArAkfClHz5tDioKlrXYx1uN92JMTB3oU1g+MxTSyGLFApCwY+uP7hnsjBMSG8Ppp1hSD3kN2VK2Rsaz8a4vI207A/9fa/gC4qRXD0TIXSXCtrJd240dBHH9/VnXurWmSONJsDZCLAS4U4AWqea6ed4RhIQOkNG/wAQq8o8OHQvTJuCRlW4b8lERHhxTiTQgPidsHXxsKMy6EgHVEwkEkCmVk00lgBCgNgdQ3lfPEWMomiiPKcGP5MBbYZyzXpQHIWeDsYg4svz5Xo1m0rfKZ0CzTWKVMzF3ZzDRp3gDrDu3JlVXTeJydNm/48/92ho3mq1TV9/sVPdP/+Z1rbuCulSjYHwuCDCIbjk0Pt7r7V+7evdfjuhdqnxwaDAHco9ol5BbWI78l1xqCKOoULL/pSACEUU7ZW2QwZcHy+sDrItqoYqPWGIxVrS9YWsyHcPyQrtKl8hYYnZ/fnMlvHYlnTEc0wH0NBazfu6N5HT1RaXlEOI5zJwpmzT59+q/lkbGpZYgC2v39gEEjO3yeffenoBjZlcIfqRTTA4WeGGtq+ONd42Neg3/VzfnF+6oEZtfbDDz7Ql19+oS++uqd7dzekWU5vX+/pFz/7Ri+ePdPxwb7WV8nenGk0bGl9dVnbm+sh0zaL8+6RGSXcF0RG8C8lziVqMs1mCmYJBhBsAbOmdg4nGbV7M/3yV7/V4dGZiqWa81z5fTSCPFsMI4jFYThADBEuo1U0gtwHME2g2pF3igFVf2hzmv5wosF47mESoBAK6fbWtj768EPTa2srDGupzGw62ADhqg2QCYHxJTYHNIe9vrr7e5p1mmqUsspNulL3TPlJRwVMbrLo31LKAeSQfVhuEsy9Unm2giNNFkMVa2WlC1n13SOM1O/x82CGldHaUj0MBgEn9CHgN+iR1tYCntCDTRxfguq8RT5xcVmj2oa2Pv5Cjfuf6CS1pjcnXX3z7KmevX6ltzs7lnUUc0WDF7ZZxXxJ9dUVlaCGWuPKoLbrITKP/82bt7yRZWDbaR5r0DnTxlJRq7W8GuW0VupFrdRLWnT2pP6p3UBTo75Sw66y44FyRLXMJsqRgZi4h5hNQF8WpAJJqHkAhIFpELSmdrMxQOS68Ibsjh7dN03nA2egCXO/Qg2DeYHpDXR4BoIjg2cDQudkB/OcEFNDBFZirBJqtY0Dye52BFYwk0FTvojbe8ohgHDMltCAARCBaVJGxQwaV65r2dfO3gjUioQyH6Jw/WHyq3X5sFZgBRikQuG+SggAhHChytQW91ph2xVYjACduUEODkApcl3ttB9ulgQQmk4fsycT4lvgcKSVW+S1ILTeg4YQHWcJhWUcyMuiKQ0mK9BC7YY6N+3dIJNrsVjYxK0/mWg8Y6Qoa09DUC0gi96IIXCghLKN5fPKIEdgM0cURMwHDpaNMZ7Coz9pQvRZo+FBNWZaBQbJ+ZyfGZ5pNoTQ6204Ex1Gp0ggZiHZwa7b5A2i94s5nN6+JnxgM0/C6cEgddAfqNXseHjWbnXMqkPixPMAGOy0W66TGPPBLIP6zSAl9a/+0Y8WTGo49AP1PKE+JsdtWK2yoGQ7mKXwmYeDPv+ay2jEWQlyva7fun5g4tzmpfa1reB/CRT6MA3L4oQ9FPUfV/oOLszVy103UQmubZdg8VrQpNf7SV6UgVZ0/oyOnAnl1Y1FIv6PK2e2eKFxCA93QmW9zMO8vh0Ml/TSB+cS0IYfzIeDKZq2AQYUxpTRaGFvByrnycTCEnPnxovJJSCMb//y57TxTASQgEiDQqZSbKFyOXWh4GGwQWA3ol8yUYZhQoTD6iST0yib1Um/r5NBT+fjgfpeN+MoVVI6U8RSzJNhpinVlbpWttd0++FtrWytREAIgKe5g8ecNyDs9smPwTYb0XzFoe9Hh8cGgtjXn5+fK5/Oq5AtGJixFcxjX+ycv6AJhY7AdiGh84Y4CcLJFz6oOTiToFXuC7ZZ3PSOEPG0JoS4Mx3HIKGENtBC/LwNcAChwb0zAEKMS/z3p1MtNQCEdeWx3p4v7LZJUWbogDuftUrmaHMYDcOBnmYyVvL3oklsNs+dnYXuFapnrUbEBVovACFZXZhVZLW9fVv37j9SqVRXLlvy/cZmAQE812pn573++q/+yjlvB4d7BhLcfzgYElL86N49PXnyqT779HM9fPBAq6sr6vehZ+7q3buXev7iG+3uv3a9Y5IKoAuOU4jBoWrl1OtJoymHFKs0zGsyvg7e9KcYijhBxw5saAjZMpioYXt2omx4z3OHv/cHTXV7Tcc9YI1er1TVKCOYXlEqndfzl+/04uV7vXz1Xh9+9Im+9+VXbnL45/3OO392AG5vtXJFu8LxGVD43r19p4ODgxCrAM0DnSi0t1pVd+/e0937D3X/IdeSTedCzXbTGkBKdQU3wTqAhnzBvvWORFE0m6fqnF+o3+4oV1ioWs9rfaumXHHhKAMMXTgMOSSYvNGkwd2nwclPcCqVsxZLZSlfYDA1CbbPcwAkBwwsi+A/ySGD9pEvgJ61p77dAZJQxxaCmcSwJmy+qRdQeYYOgua+Cm66DJCIeCnbaKXdAgy29ObVsc0tjo/a0oJWk/uNTE1o1dznIQMWMGhjLxoMU/GDpXhoMIJLneMuwvIwZrkGdgRxSdVqRutbJd26vaS799e0fWNJjeW8eoN9DUZtPytJPfV2Kg5maHxs5MQzes3R2YOehNwRHdxM53cNvDpwXW4TFzzr2oMJU+LyfBkwnKwUvUENW77g3AfmC2ZegR4eGpWQZxU3jIHVFTCn/w4686Ar+Rvn27UNYdIg/k1AyCYgUsj9fLB1wdwsaIvMbmDoli4ql6/b7ffg4FSvXxzr2W+PtLS0qRs3H+h7X/yhtm48VC7fCMOaqUwpPzk50uHhnnZ332nn/Vu1jvY06radOQkYZIocrN/DtJmzBV1gtVbxdhCmQAEzCAChAR05qD1v0stl6mPRutlmq6PuYKRSfdmyh3Z3oL2DMx0cn9v8pVwtq1guuQEs5grRWRxGTE7rN27r/sefqgy9MrJEdnd29etf/1KDbsdUYQ+D+j3t7u2rXGto+9Zd/fTv/H0H0+/uHZgp06gQaXOmw4M9vXj6VKeHhxoP+h7G8TWEvr+YmZHx5MnH+sEPvtbHn9/R9q01jQcLvXm5q1//4lu9fvFCZ8eH2lilttN8t6wlBhAuLTUMEoe9fc1glNjoKdDyKwy0qN3Bdti6XeiinOfUBGpnuz/XL37xa+enQinFIZT6FWhs9Fpu7R3tgmkPDsf1fNGUf2i9jDzM2ornHgY2vcFYvSFnGVvhhTrdvsOnt7du6IPHH+rm3TvWJ7Et7BB1YJdHDNTQV2ICx8YzRaqE2of7GjVPlUM/OOurMO0qO2wpN+6ompqLEVsenXO24C8/+zwWWeh1aIAHqmCQVip6q0JM0GAw1WhAP4E5EA7UDPDYBrI5itv74MXv7aDBAAPfVEateUbtdFmdfF0r9x9r6e5jZTY+0HF/ru9ev9avnz7Xd6/feZBYr5MduH35OTh6KiV1h327So+HTQ9nGXrf2NpQvYIj+kjTQVOLYUsrpbT1gZXMTNU85mgZLUbHWoybmA1Al1BqNLBDaJbzZ8a1I42D5vcaNcsLAWieoW54ExgzrW1MZXDPF5cgAEWPq6Lqx32kTRsDxRAvAkcYEQWCZs3ZeyG71IDQgCp1CQjpGxPTQwMot+cxRToBhDYqyV5uCL0lZPRoc7ypN3SwnvhMbHCWhjnClgv0x8/E+CsUUC/bLJeDlsiyJDS5LIlscDfHXwPGCf0E0Ulhc0/GJkaB9FxXbXnK9wmAlHvLMUOB7OkNSJIiEIav1+pxQsDj+s64t3idIA1z9rgBYXSXjbnc3vZFo5hgFhN8QqDOGrTFSImgIZQybPABaPl8sIzk2fE5HYZAIRaC7E/+DL0bXgJQyIOUCDMaU0uh/ZJ1ubWlW7dvByZTLq8REqPR2BnL0OHpdXkNu4sW8pZ1jIfhNRLgB+C1yVOMX6IO0uNORiP3vpPxyDrVfrer84uWWs2W/RM427nGmCoOBz31B73INoySplxe6QKA8B/+YIHjkbM/zFf3vRm1cGFjGBzmcQmi+eCLP0RzECa8CaD7/c1d8nuXWruYk3LpgpIs636PMnodIIZ/j1z1a5vBcCjHYz2i5EDrCZu94PwZwGTcx8Xpa/imCSB0c3sNEPo9kwHj4O8IBq9Rf7x1NDhiVRtfy+GbQdaX/HOph/wbIDQCw8SIJzoKJfla3s3G922Q6Z8xWhJf6lFCCOggZtGE9xu+a/JrnGtfgshAVcWZKGc6T6fPhmRqIIVNNO5ahO0yMVnkChpl8+pnc9prNXXQbqnFFIG/n6eJ5CuAQVbk07RUX61rbXtN2/e2tbTeMCB0xpYFvgUDnHZvYjc5mpdKbdkH47Nnz/Xm9VsDQkLoyZCaj4NAGKc6pqgW6MYtAoCLa07BNDBZhHxBptBMs9EWdLHB5pBhtT4LK/IhRd2xIXDymUBhAANwqpuaxMQqTGxznpDT9IQcwrmbEqhsTGd4T0yMM8CeSPWgqUXnwlSISQ50rAX2y9OROTZMD2lsHbaayujgcN9mKLznxlLd5irQRWnMsWAHdEOjXF5Z082bd/Xw4YdaXlrT+TmHG+5vAbgCAN6+ea2d9++0v79nAApAI0uRn+Hh/Tu6f+++7t697+gOPut260IHBzt69/6VXr1+qoODd94QFgCE0H68YaRRQTuQUavDZiqjyQy3yoLBmIutnw3AVyDvl0vQg4JLWQnLca7xZOQmMpcl+6av0aitbr+lfr+t4QgqVFHLtSUtLa97i0wYPWDwm29famv7lkHhF198qVqtpjdv3pqmZfsedCiFoqm3bEz5IHZ398QmgZ/dtGI4yTyTuZxdR2/fuaPPPv9SW1vb1qWenJ2p2WrZsAfTjEYNTSfFfqzR4EITg5eeDncPdLh3YNOdfHGhlfWKllZLqi9D7WWrK/X6PXXJsOwOQ/bfIuUpMv1PpZpVrkB0B1M9JqdOfA2HJREwVI1LuihhtAUfnKY8mg4QXCtthDJJcgUZ3AEwAVQDu5py+EP1TInA2bIq5TVlM1WdHHb15vWxvvvmvfPQzs+gKFaVz9GUcs8FxzHTSyZhyOUwZwe307BQR6lz4fR19IIWzlHjHjTNc9Q32FtZKWr7Rl0fPN7Ug0drunufZxzqT1/N1pmvtfNc7aiLXnESJtPWKTKYIg4kur5xyEfL8SQuw41WBIF29YyTuPD7YSoX7t0QKZKANm/DEua+QV18kVioPWpz9GqgcyavlQDC5EzxMUFDHWvy/x8g9AYyhkP/TUAYwTbbc1x6/QXIxumUMwTjrZKy2bIk6H4z7ewc6u2rM71+fqH79x7ro48+15NPv1K1vqFuLwzqptOFXRj393dNlYQyure3o1m3o9SUfFPy78LQims/GbHFYcjCs19Rox4AYb5AM8g9TFxKRqV8xnEx89lIjQbBxwzpijpvtk0PzFfqGk7mjkQ4OLnQ6UXHz1xtqa5ao2bdIr0D1Dn0mwxENm7e0aMnn6m8sqpcBVrzTK9fvtKf//mf6vToUL1Oy7UaivzR8YkaK+u6++CR/pt/8s/06MOP9e2z5/60t9bXfHa8ffVSv3SG4Y5jNUL+K26x1MuMKtWyNdQ/+MH39eCTW1rebKjdHOntix397lff6f3rNzbd2Vyvq5hfaDxoa221oe3NNa05rJ5MVvSyXQ8d7T6dSqtarno7zvAJhIRul8aQ+xC2RX9EBMhEP/vZr7whxCgLSUC5DBWP84mV6SSACXIecWsuFrRWrWu5Vle9VvX5lTw7sGOQMJD7CCiEUYJW6+jwxNuQcqmqz7/4wuZP4jyczdQZ4NZdClIHdNhsgmhAUxk7hvZbpxq0zjRqnaowG6iRnSozuFBu2FJlMVVhjtnMVBVou3EQ6kcozbBwqOGkZ4fTYq3CGMsAdTieqdcZuqcAnFQrRa2uNiQkDZNh0LJxP1BzcOYcTYIRTzqn1jSl81lG5/OcSpt31bj9gbY++kr9TFkvdvf1s++e6zev3qvcWNPmjXt6/NETZ61Rn1qdps4uTrVzsKt+50ypcdvbd7SCtzZXtN4oqlGU8vO+aaDlxVAFtICDjtIT4iN4Hz2l0wM7gmJ8AzDMsu2cBjf1zBwjIDR8fAVv/mACGCVNMdA99JXRqTgaxACUoI4Ghl+k+Ed3fAPCTM5DJgZj7nlwrY65wgA2F0DutAQQTsOGEHBz2St6kOf2K5pCsikM7uOOLIibgjkSMcuMgn7PBi2jmQc3Nmg1vTetXAGKMA7PAQvYX8Q5rCnXCjADABE6qc8KnxkwUArR+GVs93fqGxtwwCCg8KpVDhtCImNg2mCKZqBsCUTQgLsXNiAMgzjff1xnaw8XmmF04WVFYiQZXj2oKHFCRg84VR8wxNDRruUpb5JDvzAKA0WAWLFkt2SAHdNyrnWeXgNJEVR6R+EE9+4QMg8gztvFFnM5NJnOBoygEJBXrNZUXlrVjVu3defuvUvn84tm04CQ2AoAINcZ0MnPAStuMcX0Mnq44HYPoyC4HwWq/wgJVU/dTtvSGpgS7VbL0Tv00p121+aIIzw34hUPKWZBHkHUE74SGFzhY0GPn/o3/+2PFw4OjbEScIFNPYt7V26AZDtFI+y8lAgI7WwEUvWNGg7l69uZcBCG10pAWtjExUyTBD1Fi1v/+fiXrgO7sGMPAO3q9QNYug7A/gYYTJqL+AcSTcnlBjNuCBNAmBihuiW5FnIf6ExX3ydY5qK1DNk7fnC9wcPnIek8roBh+EPhBr36qZOMmLDBNB6NfyVhN/nPX1JxozlBnIJ7vT0POUOX3U78Nv45efZjMGlwiwoaHcTfJMay8WKyEAKP83boQt80mkujTF7dVEZtpbTbbOo45gwxKcIljIYc2in0Nq/Ly3k11upa2VzW6o1VVZfwMOMuZpJS9UNObR2MWN3nVSjUDBChnf3mN791s8+NjMEBh1+KCIt0zrQkCkAihOXSMkFzY0oDG68/YA4XqwL3rAXNkTYQCWVcCwoMgAgthql47JsJsC/XVK00woaR1/bENvhbsOnj77mRN/jnwC64EQ478zA5seU2hz8c/1RalSr6O6ihxE9MXYxprikkUDCOjw/N2UZfUa/XtLa+Goqciy/aEwK6xyqUKt6effzxZ7qxfdNNk4HuGCBf9NYUAIy25OIc9zmm4oDukTcQKysNraysanVlLVI02HY2dXS0r929t3rz5rkODt+ZXgcoIgrDgnNfgLx1Sq32TMMRImWoimhBw2Qysug0i4CQA7dIrlk6dQkIJ6O+FrORMmned89bwkyOejE2xZUnplyshrgNoUFa6Pi0pTdv9qzFWVvb1I9//Ifa2tzS2Rnh9WcWQOO+B1jnvmaLix6BCAq2pmfn53bNYgrI9C6hXjSWl3Xv/gPduXvfmV2479lhzTl3AAhcXIkmmdp2fDbreitycnCio/1jdbpnmi0GKtezWluvaGOrocZyxREiAMJev68ezreujxnl0O/l0iqUOMig/4yiMB8iDJrhkAcadAzxoMsCMIveBpiwYhs5VxfNZ4jwk1yjUCWn1ovS2AVvYXpLNn+ZdFnF/LIWs7Lz6l6/ONTzp3tqXgB2iSpYUbFQCc+AG4EwOeSZ4h80y77HIxOBe8qbKxoI6+YwsgjmAEyH7eJZmOvhB1u6e29Z61tZ1RpzlSpoTroOcx4NQ0RLyHNly0nWG1t63M4YKoQ4oSQj61IfcXl+xJndta1geLdX+sDLsV86uiYnwC3mVyVsEOtaPGmPG8KwiI18/OtBxonqOzJNY/jz9TOI+yxYj1873xL5QHz95OxIQLUbQeoLpmFM2fl3KxF4Twz/iLchrLqo8TirdnusnZ0jnR2P1T7P6cMPn+jDDz/VrdsPlM6UdXbBNYYdMbOJDFvBd+9e+TlHI5Kbz60bq1Rq3tbxzFBDrMnFyZWoCWiK1ZK/GCYVstCwZo4MwI0UJ14tplpZbqhUoTnKOw6GjNBpimHfwJmh5B+SRVhbagRAWK8FDfdo6iEaDTTgdfPWHX3w6eeqrq0rX6s5d/DVy5f68z/7U+3vvlfr/MzbMVgdp2cX3hBu3bytf/Y//k96/OnnevrilX+vUauaJnq4t6ff/OLnOt7b1WI8MlskxxIHPXU+5y3f119/pb/9R39ba3dXlK8VdXbc1psXO3r62+fafftWrbNTba7VbCozHra0ulTV5tqKNjfXzYAYDg80GnbcuPLc2LirCJMk0v1N+w4bQu5jOxv3Fjo5HxgQHh2fa2llXUvLa67r1CkGldRQACG9LPRhtiirtYZWGg2bdI3HaPKoMTR+XbU7XZtXMQDIFdCOLnR4RI7s3AZEDx49ChEdjYbDwdEjEf0BC4VIDgNCABgGImioJgONek01j/aUHXdUT0+UH7VVYEOoiUrziQq4KadT1ux50+hgcyh2AMJBAITVsjfFY6JIpinrqaGocS5VygXnOWZS3HMDN++Wy05CXiTidGoCw7LuLKWLWVrn04zmlWXlVm9q+7MfKrO8qYvxTN++P9DTnSOlyw0tr23r4f0P7Ko67HfU7QZpwunZod0/awwkM3MVMrjDLlTNzVTOjG0SU5oPVQKkzMbKT8aRCkoITluzeciyDFEbc29S8VcADOL6nJrjNA6NPOhHQw9IDUBGESmLZoWF/7l9TaRSpkqGDaKptwmGiWDH9EybngQ6YBh6Bp1dYhLokPK4iaQXvHSQNE2drR11JQz0/BWOkXi+40yKVCloCT1oM7iaW4fnLzaFsMXYFqJ3Q8OGyQHSAI4AACAASURBVBkDQd4br5mBWYT3AX4NwUzGRnNm6/GcY3rEGQODpu9BZxEXY7aENkgJFduDdTSKPFds+Zz9ypl4ZdIYvl9C78cXIrxnD+Nh5Uy4RtE9lXOd/+5NGj9nxsYt0EEHjmwC7drC30UYlhdeEPS3OZx/qzVrB4nvseMngBAJUaGoHDQYYHImp0KMl+H8ZjFiQ5lCwec5NG2b9eBaC8utVFauVNfq+oY2N7cse+L5h85JLWFbSHYv15lekivj7GuGg1Coo7s4tYCeDyf7TqdlV/3hsGeTmBGGi/2eBriGEgsWI/NMVTZjMOA26v3lNtkpBtE9lhuRmKp//yc/WTA5shCepi4CwiCSZwUbXJG8qo7bwZDNxMUOh2Hy9fuALXzg1zZ2EfmYFRlcVaJGI0ClsNWLLm+XW754ePsGCTeLV6j+QcIPk3wPby+ugc9kQxj0JPHhTIDWNcqom4R44XjPOHB6wxCdoK4f6pc/b7RxtdslYBoeeWwaQiN3ncaaAMQrk4Hk3UBh9Hs2/zc0IZcbvwQkXm4ZA9jjlhlFrecVILwCmUH3GjaL/kwisJxlyVFhCjRxwWNKiKtUBqe4RUpDpdVNZXUxW+h0PNE+1v79gQEjk2UeAm8VeCBKRZVqZVWWa2qs1bS0UVdtpapCNafxHFt19IoNW5KjL5nO0QWiqVqyq+jx0al+8+vfaXeXySsaBzYo5F2RzxSmSBRH7HFpHNmOJS5RwUQjTIR8P4BzF4Tphi2Vt91x410q5lUul8xfp5H16j1uPthSYnUfguyh3bFRDK57IeQ9WCW7pjvuIwH8wWjCukaKx3jig5r7r1qvueCzuuf5YRwIpY/moVpZ1vnZqTd1vC60RzaEpjriElUoi7Tx/hBQkPbG6NMnn+v+vQd2muIaMCHGrY0JEpofGsl+L4Bp3j+Qww0n2qQicRklNwJMkygipydH2j/Y0fv3L3V4tKPFIpjKFEs0NIGWMV+QFZlSq41mE3ojIKwaqU7B9c6icgDhYqZaBbALIEz7VxrKsYsSwfFMsjoajtpaW28YRGEKMBlTc3JqY9ozYvu6otFENl/o9RHVZ/XTn/yR7t174MNwdye40DJFB4gwIQO4VMoV0yNwymKbMBgOQl6pef0AzbGB4TI5ZPcf6oNHj1WtLTvDi3t5PO6r22+qVEJLCXjnPfc1nXbVPG3p/PhCx6d76g0ulM6NnUt48/aKf5ZyBU0KU7qBJ43WhUAbyxQ9zcvl/aRqPh8GyrIPKcyK+MpcbtyoNYBtNkOB5BKMZUJ9DPl8GG+Eogt5nsN3bBOhDLETZiegBSwptShhr6DxIKeXzw/16sWhXr84soNoOlVymHWpVPF2F6MlBjHDAVSTQNPjmtJEM0UEtAEceGTQ5JobhGwAvYq1TQs1lgpaXa/oq68f6eEHq8oWCao+Vn+wp/Gs6e1qal7VYo6+NthhM9hhAAsIZZvLc+PzJ1qGOycp6r8TpsclRfQ6VTS6xCXMfVfd2EiEDKtQm7lm7j8uzc0ipT4OykINDWeHjcR8RsQx6HVTmOBkcFlTHSB8TS9/yZRJRkbXtPWXWnW/RsgnhSoKIHT94rpQWxkWzPKaTqBsL9RsDrW3RyRKSbn0DT3++FM9fPiRarVl61aPTy9M9+I+39t5r7dvX+vVi6c2U+l0W6qy2YGCSKYfLAgab+dO0XQG0ytMXMgELVcKwfQK/S+aUJMf0ffAsJBWlpcdA8E2B5fRTn+k7nCss2ZHB0en6o9Q+qdVWaq7DmLCBR1w2O3b1TNthkEqAMLPPlN9Y1PFWl3j4UCvX73Uf/qLv9D7N6+9JSTChjrabLeVLZS8Jfwf/uf/RU+++Eov3rz1M2fQOByqfX6m3/3yFzo92DMgTLFtnYd7l2Hf+vqq/vAP/1D/1T/4BypvVjXLpXS4e6Y3L9/rxXevtPf2nVrnp9pcraqQnRkQLlVLWltpaHtr01ToyeRIo2HXW0tvim3ahL4yRC/4vo4bBihfnE/N9kwHxz0DQjIhV9Y2tL6xpbX1LdcrGjrOCeeixsxptpvLbAiXluxwynNKo3d+wQagqVa77WcHRglnAKyD45NTm4ExyFvb2DQ1bW1rU/WVFUfwcF6bQAgl3O6X0PrjM5CGrtfVye47qXeh8mKg4rij0qSrOiZoUFkXU2UZHszJokTCEVwix9ORRtOBast1FSvlkGyMdtlNLO97qE637c0QuvFclj8x1NSgI7h1EMdDvmFwzZQG87Tas7Sas5Ta86wm5WVtfP4j1e48Un55Te/Ou3p93NQolbfW/taNW5qNB+penGgyaGrY5/w4V3k+1gYDF+5IhmfjptLTrvLzniqaqLqYqDifqTRfCII9eYG5udQdt/0z2ejd2YD8yqcNGASMZLRA5xZjfgAx/IObuJcFdrqNnVyMNrM7Z9KBOnswDOJMg/SZG6w7rwLjI2uN6m9DwcQNP/TGkb8WwFxw/gjMnQiyXFM4A5NhUwKwsiw7wn7CYDDWSA/L+JbjhWbjWbhPRsRkLJQrFpRjkG7GVKCZu8fIyMMjspQBi2ZkQQfO2EpP0ylnXHDjp6dC0gIgJN+XM+Y6LgAQopFExx4AVzCoCeRR2FdoFUO2XsgYDICQOAgA4QLKKEA9Tc70WAMMBH3eIoFi8xWiJMaLqYiihR1DnikbQsAgtH/6BXR95Vrd7qJoCYlXARBCCbVOkNfCJCidsw6QvsJRFb4BMpe6QJvC2BF9ESRPpohDy69bdkTt6qHf7fb8mSNTsm8FgHAchrPUvjxRZIusGWUXzXO1201/YZh1dn7iPjKA7YDfGICxiZ2Nhh6SlGCEOF8zDHjpTzxEZ2uJmykytRlGd0Nfd8zlUn/63/+dBTexKYV8uNEtCHMMu46SRxjTkexURCNsh0ccrtLRyCOAwjApCds0v8FrYDGBRMFrM4a0R6B2uT9OcvM4wOMNHvjEvF7cYnpSEIDAlYNbCAgON1nya6I9jNTP/yIgDCu6S2CZDoYR4Sa82kTy+/4+tjwPG9FL8xsKLKAloXz+DUAYn8LL9xDAm8FndFO6dLRjDR3nxeH7JQGloamxqyhEvfiSwUj3iorqYcWlYUKgXgXqa0pjcr9SI+WZFFhD4BGKG85ZrqhhJqvz2UJHg7EOen2dD8fqTWeqFNDA8UAE50OmefWlhhpry94M1larqiyXlK/klC6kXFDH05zGs5rpLcMhmXXc8GXlC1W9fftez5+9CjS/bgig52YG1HADO0eIPBX0fyOoBGG7YCMYpma5rBscmhMeHhy1Cqm5Ix3YunFg0bSaLlQpaQnqUp7XhHcfg97N7yWaNPx37nVsvmnwmdyGoQ/fi7s93FdsCvkQENjbXU6YrnAw4kwHTZENYc08bairidakRCwHernaitf7GCGwQWRdv8IUGKe80TgYy9j4p+AtFiDx4cNHevDgoe7dve/PwA6QCNOVsokLAJf3jAuqXbZMYUgpW4R2ACAsWmeH01yr1dTJ8aEODnd1dLSj8/NDzReA35ljBZJp5Wye1XAUAOF4wjYLBz0AIXrQK82VKaOLmcpY0bvYE3gdApehjOLiSh5cp0MxO9WDB7e1tFJTs3VhAN1u9739Y2Bw584DZfPEUPQdQ0HQ9d/64m/p4f1HziR7/fq1fvmLX9mVkdsQkGuKbpEQ9cCNp8BChYbjHyQbwWqZg49iy9Zxe/uWtm/c1ebmLa2vbdgV7fziWNnMOLhjFmmUmbi1TXka9obepJ43DzUcNbVsauSy1jcaDq62WcyEzD6KKnWKZySYdGWy1CImn4B16im/D130ylnYAyFrJRJAaGVHkKL7GQ9Zeyk0nFELwfdk02ozCpp1SfXqmjLpimYT8gpzal3M9OzbXb1+eaS9nXMt5tBdqlpbXVeF+yYNHZipItvNvmklNv2iNsRNfKiJPAchHB3zkBDnC0VprlxuoaXlotY3q/rq64d68CgAwuniRMPRoaZzJqBDbyvJCDQl1c0JB7uFJyHwN2pumHyH8yNsqm12E4GhDaoT7WBkVCQh8KFGhnof4l3iwDGeQ67Jl8PC0GxdDcqSoeKVc3RSTy+HjkzYIqhMTLsC+AwupMng8+qMixyCWOQTPb1Lvpu2YADFUIgJPqUIUwyGCfNJRoO+1O8t1OnM1WqOdHrWUT6zrtXlx3r06CPdvHUnND/jqTo9TFTC88128M2rl3rx7DsPf2azsUq5gkoAQhoO27GH5o1znc0k7rDURhwuS9juM+grZJQHWKNVMZOEWpLzAAtqEwCIo240manZHeisTZRNS80e4fMzVeo1VRt1Z2dBTe21uspnCnay5XPcuHlLDz55osbGhkr1mvq9/v/L2Js+SXZe551P7ntl1r71hgYBmAQpkhIpkqPF1kjjkD+Mw18cMWE75q/0LLYnZGtMUaIEcQUIEEujt+rq2qty33Pi95z3VhcRcsRAqmgC3V2VefPe857nnGfRy+fP9OEvfqEnn/1Wr148c94fdZxIB5q6Uq2hf/Nv/zd9/fe+o6cvjzQcT2KAsFpoeHOjX33wDzp5+VzLychB6A5DT4Bwa3tbf/Knf6K//Ff/Sq39Da3KRb18Bg33hb789KlePP1SV+en2uYMK8wMCJu1stbXGtrb21GzQTzNqWbToQcnmJ6hJTIdFumE+6EAhWEKEUOP7iCnk/OJPvjHn+vs7FIbm9va3T/U3t6BWR3dXlezKWPYGA7Q46A5rxTLvtad9bbrOU0bLspXV5eucbBNcOjmZ/N6MNkZj9GyllVrNrW2vq7de/e0iUP3+oaz0jgzDCQdQF4OPwhb5s8MdK/PjjW9PtOqd6Hy6MagcC0/V7uwVIezYTJSbjqOyBLAgfXmU81WE9VbDRWrZdnwc0XuKXRB+Uy7vL40tX5re131GvKJeXJjxsCkqJKTCPMG9t7s5AoaMRRVWaeDqW5UVuWd72j9nW/o4Gvv6WK61Kuboc6u+6bJbq+vKzcbata7UEkj5ZcDzaddlccDtUZDlQsr55ny3/JoJDVV3drIpfKTmYqzpUpEpQBO52HEk/WcgZneLBPChDBSfqy7DmwdMgGAXhqi2fkyDePjz0ddzb74d8dI8PyX2BJGZp17u1tDw2RgRZ1JvhtRx7ju4c5Mj+Q+xOZjydfC9FHYVHnLCawDT4BQLAMMBpOpRHAzw52C35itwq1zjJPlQsspQAlNW0kl61lj42cNGxnDNYBSDGg53+wKTS/FpngWW0xKIHIWM9LKgI7ozdxrRxsTsTEMBnEmXYRu3YseD+7vAEIbjQFMoZ4n6ZB1+5xJcQ1ZIMDWom6g4ePmA7RBwgXKemOOVo/s8lsWUegCM/A3IetvsVSj3TaFlM8Y4EikytK08Jr7X7aGYdIDFir52eP5579NcShl6YLDPKy6Of4PdbsLc0cZ0JodE+er+wZe42RqORO/1+/21bvp6eYa/4WeM6vJjQVgX17FYgFjGIB6bP3IksQkr6IGMipqPljJMquguvPMm8ZapXdmWTOxxpBhJPmnuf/+b//5yq5PCI9pfm19BCUpsrMMCFP+X2wIYRYHWII2GDdiINrbQzJt+7Im3oGxaVoaYcLx5jPgmP3vr1I+s4M2AGGKdjDXOmgL2UH7ZkMYYPD2+1mTl372VwBhsC3fuIxmG0LPJApxPXyR/ylAmH5GbB5T8wFVgOnb7wDCjCn9BhCmsf8tfTRMJJIJgsPb40EyJcDCWIDIMrK3UuZMWNxG0xTtUzbtC/61AaGblQQIDQqlMY2uRmqUcDErmMvJxNYNaq2hUbGk0/FMr/pDHd30NWSKn8eWOcJ4kwuOP/etnW1t7W1p62BLtXZN5VaJAaWWBYI8RxpO4GeTHQiNk4yUpieYTNQ+/PXH+vWvPvQ0h2vcaa+Z7ojNdpZTY1rKErAVIId/h1/Pn2e60VnvWNPHdANny0p+pfZayzSbjCbKtWA72G63TKHggpouu1qam0/cB3QrZ+c4wxCt28SaQRrmyBtNcyrThENPxVaVDRYNqdkVvE4++1zegmEKB6GfvwMIG2taa6y7CWftzxcPL68ZQEichufOOGg22nb7xLHt8PBQjx490rvvvqdWs+0iykaAgsIEyA2enUvZsKZntZRXuYbFPCCgbP0hhj1sJ8/PT3R2dqxe/1Kj4Y3BykrY/YfhBxcPnQ9RUd0eGoWKXQzL1WxDyGfBM8V9CT13bgCIPXq9StgyjRIGBnMt52RSDXR5eaKL89d6973H2t5Zd7A9Bhgnp+fOTINaQu4g1LBef6ynT1/q+OhE77z9rh6/BRh+ZK3pB//wgelg1l2Z7oxmDufVN/8kGZ96w76//I+pOdw3ddXra3r46B09egTQfsf3yuXVmZZkS+UnajY4QNkU963ZgHpxfPxcp+cvdX1zHMYpO01tbbe01sb9FnSCZpVNF/cIB27VQKFQ4N/57+G655D1PMAuAOGUHEw0gwyg8mypiQ/h0OY+i9wnAGEhz/YPYJ4yhRZ8XmE+A+jGAXq9vavFrKybq7m610tdnI31+afHOj661vXV2N+jWm2o01m3My/TY+5znHfZEDKhdUixKU/JgZNpre3KY0DjB5z7HrtIu4ou7aK61inpvX+2r4ePOlrbCLpoqTzUQgMtlxMt59iMMzyMyXiYIESAuTOxkoYluE3p00yRD1kmbDYYC5JJVLzQXkeD5uGZAWGWk5XpD1JcTybCzwy3XBtj2BfDS4Zv6SxL9d2/b4dVXliwV96wUN6Yy9y5/eJMu7MhvHvGBSDkD1Dvo/nH/dl1qtpgRqvxcKXezVzX1zP1e0v1+0sNBnO1Ww907+C7uv/goQA41BiGZTQO3ZtrP9umiz59oi8//8xAIxxi2diX/WxSA73FwDEwo3BZ1wPjgAgfnhEo+Hn6JYNBdHjtZtPGWI7LsKt1bLRxyL0eDHUzGHrT//qyq/PrYYDBdltra23NJnMNcdEjMiXVzI3dPT145x119nZVXWuq3+3p5NWxtYCf/uZDffnZp46V4Plm8o4Tt8oV/eX/+m/0zje+qZevT00Bc94c5im9G33wk7/R8fMvtYQhQJA2ZgtEQ0AZXd/QH/3xH+lf/uVfauvBvvK1ip5/eRRfT17q+ZMvdHF6rI02PxPwcONsurVGTXs4jTbIHjyz/s1ZfCViVkp+P3za0CcjpxgdOJvCcAbsDYs6vZjrH3/2c52eX6jT2dD+wT0dHt43BR7DsoXPGuiibKCyOxuQToYpA1QoxLJpFiCS57XVbGpjfdPbPv4d44jBkEl/zrS2WrOl3cMDbezsqr2xaSprDGGQTAQDh2vLdpNokOlsqHH3SqPLE41OX0m9CxWGN2quJtqo5LXbrBgQribk/1WcZQgjihqEX0AZ5k0JrTlNPD8LpgMDXbSlZ+F83UajCj1Z6veGYZYB2IMRlC9o3O97qLlCy1SsaFaq6eiyp9PJUpP9x+q8876+9u3vaFwo63I00/OjYw9CNjFCYqg57alemAgoaUA47KvRH/o+Jj9zPukrt2AYvlA559QMrcZz5aYr5edsKrHIpCZwtkd/6uzn2+Do2MB5yXH3Vy/8cyqvSv48qG9hBBg9Kn+H/+ZIKw/Tw30TII8xD0sVBu2cF7eeV8kLI8xRzBUKZ3+uOQNo3EYAEjZ9wfGfQXf8bPcADLIBhAzFbwEhLLR5+ATYsTPORQNCvthqkm9J3uQ4pCkLMh4dMwHbJTTjzirHYoVriHTAlFEGd+HwboDH2UZubjLmmjEcXuJUDAU2eupMb8W1ds6iYy9CZ3y7LPFIN+RZ4ezJz4q+i+2bvSQspWHrykA7TAfRplMfHPcAIIT9lTZ5gDeGF4IFUy66XwPYGdgb05TMlkUa0dncNiAcTafqwULq9TyYqjRaHnqFxwXREwVvGHEJ5Vf+bsTILe3bUcKgZ1n2Oep7w710BmiJ6Qg9PfeEGRXkqKY82cvLKy8RoImy/QtNP/IfnnnMYkYG/WxrzYSr19RkqMdzWi7ZRIrJBcwGu9ubQo58ClkQZnhj3XR7HnKtNdeU+2//5kfufCN/Dd5C6CnIsvA0YBmNIt8IU5mMC+0tHeG8SVPn0UlG0UmAMKbiKRvu1iAljAyyh+XuYZptGW/1hnegXQZK7x7iGWD8qoYjA4uReZWA6h1AGA97TH5uqTx3XUaThW5GTX1DO3qzlr8Fg1kDA2CA/3sLSEMrGfG12TovabRitxgr/yWWvBSMFESaZ9oRlvOeQqVQddyg7ESadEfh/JOMC2x5HM+3OeT+HGiCky2tH/yVRquhpquR2mQrMdnEXADL/FVe80ZDg0JJr3CLuxno1XUfArkIS2fawMYDQMZnB4Vg93BfOwc72tjbVKlZtg31gmzD3MzhuINBTt0ujpkUO1w8G5pMlrq86upnP/uFfvXLX5sGaRDXaXvDQmMTdLSgBngLXYhoCTjWVBEKE/++sbnhGAgm4wS0VwqI1xvWrfCAsYHDeQngx58HSRFczM/h0rE5c5DqcpEiKUa2vQ9qaNIVUY7cJEahteWKt6807xEBYFCJ9hKNlONmcEuc3z6A3A80ZtB76lXopOTDYOow8nQeR1CeE7vSTeemM6xvbNssoNcbmVK6v7+nt956W5ubNCetpEuIDUrY56dhCUUPh75CTpU6usiYYEPLPTp6pdc2tDlXr3tpJ8ZcnucTiuxQo1E/5a4VrQExIOwzDawqX0QvByCs2KU1tlcMgchIBPjNfPiYbobwmmYfEfpiauB7ekKcxEs9fvxAm9vr/gxOz0/1Arowoc7Vmt7/vd9To9VRtzvQ559/qWdPX2h3e9emOO9//X29Pj7Rr3/5Ky3nYUu/sYEWrhL3u6mORVPUuOeZEr54+UIvXh35AGaKWa6wdV06L+3BA8Kp39O3vvVtUzUGw76Ggxub37TWiFHgmqJFowGY6uz0SCenL3Ry+sxbxHanpPX1mtbaTOEo8pEP6gwm6h1bXovtAVezlNfI0wqwQicIIJQBIZlLK2ISiBrIsYFljchhQsA6RyqgDAOYsvVCHHjkD9JkeUuHGUWxqGZjU5fnY335xWudn451fjLSyXHXYILvTROLngGKLRt2hxont+RMo4IxDV/e6NtNGoohzx2Byegh2WIy1IkNZiHPgY2ZzlDrGyXt7tX1tXd39OjtDT14tC5prMVqbCrQYh5mXH0y0YZBlfHmkUzFZNRlwJVJBZKYN/t36iD1lLoYD2g2Vc/MZt4wJaIkR+RObPYiq8tQMp1TgKOglkfjloHtOPOSm152Zlmzk32f2CR6yMkZmDSKGVslG05QgzPtdgYKM92iTW8YajBsYhibDEEwquhdT/05XpzTFBQ0ndI8kPH5Nb316Hva2t6xvhrKIU0CU/nXr4/16uiFKaPHRy8dss77gx3hITnxPGheaOGJIJhOvf1rtepaa/JFUH2KICoFTR7toAHKaqntzU21Gg3TtK29JRqkQl0oazidazCN6fmTl6d6fnyuFvE8nXV/2SFxOFGViBMPNXLOi9t9cF/re7veEKIhvzw/18XJiT76xS/0ya9/5e0GDotkemH2gPv1H//5/6KH77ynk4tLT+oba23T00fdK/3NX/0/evnkC60wlUGPR3OIhrtQUK3e0B98//v6F3/2P+vBu2+pttZ05MTR82O9wrDn88909vpInTU0yeiI+86GZEu4t7OtVr2g1eLSFHkAoSOKoIpyvqetvU3JaMDKaJcTIByUDAh/9otfms7ebLV1eHBPDx48FI0eZ5elG0XeK3ThWMm7OU05lkgzaMiPXrz0daKp29rc0MHenvVCoz7Us76ub0a6uJ7Y+I3329na9Kaw2e44m6+51jarBpdZE9FpTtn0EpMEgF5MNbo40fXRc43OjjW/OlV1NtJmNa8HG2sqLqfKzUa+3tWCVHHGLo36ihmRN09s7DAec04sZ4Xk84Z6VakWtdYuqdksqtdl0wEgLKmCq3ihrFH3xtRhT9gQX1ebOrq41lFvpNPauuoPH+u973xX+UZTw4X0+ZdkFne102qoXc6pWZyrmh8pv+jZUKYyGWsDMxhvm1aao2lnuJwkHO5jp6Qg5Ry1wLYSSmhRVf/voI9HFFjUD/rY2I458MuSneCJ4TpaXpBrHI6PDGEcFeBhVwwmvB1kY0duHWCG6BKYDICkUtAdDWCyupd0hmzP3MQXyqHrxkV7PDSgQhtqF1B0a+jwEiCk9wMkOPqJHsr9H8wTKJ2Jo44mkPpz16dinnd8w3KC2Q8mM3MtiZYww4YB3hs2Ba/dZnkpP9cynORpwX2AgWBW9wCE1CnX3CT7Mq0WvX2R95UzAM0Aoc+DW9f9cDfNNnEAOloxM7Ocj4jPQQxiAYuZrMjsERq9EmwhaJ2AwqTZB+egY6xWbJAF1RstO5t0Nnxs+7h/O1vb3hoy7CLDGFDY2d5Rs73uwYs9LcBONp8hcqbu+9cOpjg5QxmtlFVjo1gmXmdhNpeHSPO5tcEsDjCCYUuH+zz3C4CQ34uotJH1wx6WwH5Kpp/0t5HvuLJ0aHOjo82NDa2tNWPITK/OJhsTLLuP4mmRzIcA5abLLix34jxm4NCq1JX7r//6D1esS+0sx6SiEKYqBoQ0e7iMuukKMJjP+MymIQYgzECQtXTm+AZwotG95TWnoHAaDR6Or24D/6nt4F2waPiTprqZJjDTG9rgxXzKN0YsvJbsgY6p7RsN4V1A6J/hXiGBQ24aVMSmDIbd691NZPyMoARlJjHZ5IY79U3sYZpiZ01MAoBuaGJtkQAp0x50OslN1FUiaLWZxTrCYW6yAIUpeyv9/WzYY667p+OJlJvZ9IZnvAHhNDfWIjdRkwkngJACxjpcBQ3LZV0rp6PeUKe9kS56E5t71GpNT425N3hIOfiwE9893NPG3pYjJ3KVghY45WEaUoitHhFu3WuAHZmDsRW5uLjRkyfP9Mknn+np02faXN8wIETfMgDHiwAAIABJREFUZ0OUydhNTL2B6yMPamyscfYE1IWuDwoDzX/L1DeomUzMaHCc64eQns+BLyZzOQxdIgDXRdwOcVGE4YjQ8PPwoadihc59w7PAg5ZRO4I+HYYzQfugGNAAVDRnSzhfmfaIS6v3teFS4eLtrRGTIib1AGxPDxm84ypIsY+7wcODVU7VGtsnhMdzW7tDA2DqA80Il8zdnX2/H14HGx3eCzoZrNWZCsVDEK68HijMlnry5ZcGhednZxoMuuad17xBhOox0mjc02B4E9bpuYoNXobjpbo9wAouek3bfFMAaSjZagNIAJVQRtk42E3VU3P0FlhATyOTcDHX1VVsJvf2ttTpkNMlc+FPTl97C1xvNPStb39brXbHFuqffvq5nnzxpamiD+8/0u9/9/c16A30FO3QYGAAvLO97XvEZk6FAIQ0yvzmaDLSF0++0OdfPolcTzvAlkztZSq2s3ugBw8f61u/921vW8KB9VqjYU9lzGDYlpTJscQAZKarqxOdnb7U0asvpNxQ1H0C51vNstZaZCtxn0cGE03owitMhjIAh1ScaTpyxDxgHEQgLofaRLMECBmcaFUNG/ocTTebRepaAEIooxhHOCSY3CACgYsrrTUqdqzFVfT5l6f62QefeDt4c83zFEHSrVYn3HPtoIvl90rdft/TVQAXwwoaXIxp+r2Rri57mowwRsKuvmrdDIcwGwW2DGzRua9pZPOFGCzk82M1mzkdPljXw0ebevTWtqp1nOhoXGgecPgt+QC86d64ccqmzNa0JBq+NS7JrIV6d7sZ9EYiTbTtVBpBw95YZaHxQVK6szEO5oS/t88HB7LeDhF+FxCm7Rlsl8QEiCFdqv8Zbdy/H7XE47ivAsLEGjGL5pYVEzU/+3fuCxpVBkWuEfOlquS6TnO6PBsaDF5e8OxQ81pq1De1u/uOHjz4rilHvO6LqwtPjnmW2QySR3r6+ljXFxeObqBGNBs4Hof2ntp4u13gsyvktLnRVmetaQ2wm/uUZcqAw7XO9Hhpd2vLg4Rxyl3lPLJOrljWdLXSYEIgfU/Pj690dN7TWrtjp1EcnNmeQEErqWgdFjWuud7R5sG+tu8dqLHe1uXZhbpXEfHy0S9+ro9/+cvQbrnZKjujDgD4w3/xZ3r03tfVZ5vNeZ0vmta5mk30t3/9Vzp68rkpoxAhgfDQvKjFBEB/7w9/oD/78z/Xg8cPVGs09IzM05enOjs+1+effqzjo+dqt6B1QasiRzXnYc/O9pbWGiUVV2zzQmtLc04fg/mGxxD5vD+Xar2qfCltlQs4jBZ0crbQL3/9KwPCaq1hxgdROF3ybYdDDwXYvELDdCwDVDOoiKZBE9EE/bygFy9eGBByfvGa7h8eaDKE6j3SdDTR5fVQJxewHIrWO9VbLWfy8evGzo42d3bUIfgaClwK66an4x3QqTC6nd5cqXd6rMHJkUZnJ1L/Ss38QnutqhpkUOapUmzYFmrk2PiYzXubG2elnDds6M5CXnDdvdQEJ888W8KKWq2KDeVgTJJVx31RRss96Gs2gSVDzkVVuVpDZ92BTgZjvQY6bu3owbvvqtpZ17JYsoSgf3OjDSKMyjm1SivVS3MV81PNpn2VZzM1Z7Fx9XafXtRh8aG7CbPGtBn0ciDC1YpscpYAQq5/mNdlZ7gdoBOFMTtnDa5XeZUxUfG2CufeyECmfnhjRXyFB2CxneF7u0GPMEYPxQwIrSmIIfibaBiykjmPKu5hqBdTx6mwNI+YAq47mjmGNZwZ/jmlosEg/UOwG2B1oIuLRY754vTIWTtqvqrDCWNLCCA0g4zhH4ZrDMDDVTTZbCW30dhwenhv/wEG6Ayeoq+xVMmGd2ynAhB6e+raCaCs+NvNAHWL2PRBiXUcBGcpQ3nHHQUrzvEPDJkIs2cLZ8mBx39poB01GXBnF1Cuj112QjPIr1zfRamkWQJybGdx3uc6VhsNezfAPmh11g0Ou4OBP0d+xsbmllqtdoqeiF4d/ORrw2eUwu4BhLcRSrjFrpACxPCGPgHQh7M+X71uL1z2h0NfM+4hwKD1gFwHMnv5+V7IZMN/9nhRO3CHRnMMICQ+aDyDfj3Vikg0vCymE9eNYKNYT+G6OEa7OZt7A0r0XIvYif/2r7+3orn1VAtlcwquc9q9twHBf/aHiN7M3OksciGAXdTEtOFiAvIVQGjdVzHCxiPRkBsn+NB3dYbxEGaC2jdwMGiZaRuSKD53AeRXQWkGTOOBjqzEDATe/d+3rUOyBw5suNKSsJkECDNKaPYznOnnLdwb7YgnyiFySVqWgKCZdYFLbpCik+loFgTBv4+d5RYlKdscxgMTtrlhIjOjiCRBcfy4TLgcpgS2ngAw3zIBQjcIX9wyQT9U8NahVxatIfSkCt51vqArSefzubeDV6O5BuOVmrU1NWot0w8BZzxggEHW5dsHu9YQlhpVzcljY+NU5aFDWL7QqJdT7xLghRFN2RblUAF/9vNf6fXrU1viYundaiDpXhoo0SCtb66ps94yCAS0AWwyQOjXkHjsAD+Kq8HceGS9jJ1xE2jzlpSrmly9/JlBybwTIcK1Xy7DwQ1jGz5H7lHoOt4um54R//3NPQ5oYvtGfmHVIaZs88ihG0856NDjVU1F4P7mgeZ7W3uYp+EIYTWfGZOzYb/rKRvFvVJuqNXG2e5Ao/FU5xfXur659J+jycJt9NGjt1SvREg9RYOiYL1JhwiNlg8CDjCmPuQ1QkX94osnOnp55AbSuj9fUyiEbCCIasBC/saRIGwj2ORCQSI7MleALroWB3w+7+kk2yuGGHmmw9xXUFaZ8LEhp/nmug2GBuSABqjA/f6NGo1qgP161bqCbu/KtYQG7dvf/Y5wA8Um+bef/Fafffa5t6GPHjzUD77/Q9egq8srB9ED9ne2tqwftJtaMgBydqQbwYk+++Izffr5Z+oNBsHVNwiLqV2j1dbO7p6+/v77euutx7p37555+lCvmMjivkszXa2xmJir37/U+fmRXrz4VLP5jeMpauRXNQpaXyfQu+IMMW9++byLMRhhw2i3KrZJK0A8zd0dQDinsZ2aysNBuFzQRADoF5qyjTB9k4MWQFjRdBKW5KY0FxjO5LS92baWdDkv6ePfPNVf/7d/cBj9dMxmfc3UMnRQDT7vGhQZgPHMNvjoXvkZnfaGXSjZCF5f9vXyxYkuzwfq3+CAyIEdrno2zkDjM+R5W4QBDfmT1aLGI+6fsVrtknb21nR4uK71jaY1hmvrkcnY7kAJ7un6+tpbWeozf991inMkzip/cZiOuQYpVypqc2wGmQTbYhwaVRqwxSYx42K80Ze7ACTEmBlDxXYwqEsx9Q63wOwsyjyfb7d+Hg5lUUOZTp2a8LvGM3clBLfRP6neZJpFg0I0u94KlYNmNp2rlK8ahJ8ed3V5PtX1FZujDdXrO9reuqe9vXe1f/ANv0FMr87OzxznMehd6YvPP9Pnn/1WV+fnBgkc7ti7MyiwYVECtdyfAAjoiQTO7+1uqbNGbA/avsjuAwzaRB6jBZx8C3ntbG6pwSadIYLzyPgYIqB5UcirOxwa8Ly+GuuyT+PfUWutbQ0hA2QaTFz5AYd8uPW1tjq729p/66HWtjZ0cXqmwU1Ps+FIv/nFL/TxL39hMOrBwHKlMcHcq5z+8E/+VI+//r5WpbJGU+rTUId7O6qVCvrgb/5fvXr2RItxz8MoWAuWEwAIm019/0c/0p//y3+pe/cPXDeeP32lk+NzXZ5d65Pf/FpHz5+Y0thgOVVeOleT+sg2rtMsq1YYaW4TJjR/bHly3qCYFVWEltpWc63pjU8c5CtdXuf0+nSuX3/0ka8PA8RMAjDo9X22lKzPLfozA7Q4R9VMgGh4TdUr5D3QgzLK1GZ3e1sP7h1oMcEshfc61+X12AY26Jbo7dnglus1g+Gd/T3t3zu04Uyt0fT3vT3P2IrkC6owWBkNNAEUvgYUvtLo4rUK04HWStJmo6JOjQDwqUqrqZq5qaplhpGAHpg1QQOHPYMxWrlc8/1B1NB40ndETqtVVbtN/UNqRPQMuYg42nKPjA24rfmG4lqtqctQdDLTKUCxXtMGmsjNLZWbTWfP9rvXapGVWcypVqBfyYuZaL64UoHNGuZsqS9zZ0TfBOBxSYZBENTFYA9Ej1mcF1WAPmqmefSjb3rUbBj0xtfCQI87AgddtufWrYabL3WNf8dwLJMg0VtkTT90SPrt0OUydAsHTDuuZqZesIb4fNhc0RrDEBmwIeTv8XwH1ZRtGSCEns69drkY2eL20kq69NzMfX4ePwVMVewcnSUBmHoW5oqYy2RRRPYJwMGW74mLbkiHbPbiCAq2hwGIAJoRng599Y3HRgDCyDy1/pbtuofPbKkZVCmcrnHTXhLdQATaTBMAET8HIGhGL73lKoLjAVxgkRRJFkub0PBzNgCw2RDSQzvnF1OYStlh8Dyz00LRnhm8bl7pFWZNyrk3ANjxFYZMRQ3GY/d6zWZLnbWOmsSc3NWPZ8se03pD6mUmj13fo/+bAQbZBjLEYwM4HNgkCoA4HBFbRb829rnEPQcYtz3PrZFhLCgy+RwDJC9AqPP1uhkc7XbbvhrDebDdlkQLzSYezNv0Mg0pbWKIfMq1ZuFYjgryJeJA/vbf/tGKqRIfpjWEPCM5LnaEeNshKQFCmwygucIFh4ufeM1ZccnsTDMKUEYZ5cPKpiYZ7DHV1GvxMAux7W2KsAiQmWkBk5VuChr+qnbwzSEeUC+jecaFDb6z/7n7Le9QRjOgaHfP1FGsijG5yX6WV/Upr9C7nwwQJgGwt1GJRpSBvltjmDvAMGtXmF5kYDRs6YknSBvONK2i8bFGBi2d1UIhYOYTcY3jLDI4Dc1gTFTDcZNGNGgCISC2OJf/Xl4oXwwrZYxUKWZ+MIpFnUwnOh6Nddwdqk9BWJa0VmurUW1aF5grhX11s90yFWVjF+1gS0scJXNLTeDmN6rK01xAT+1LvXOGBASUSicnF/rkk8/19//wj35o2O5tb23ZCAYax9YG1MhdKT9XGf3G2pqpAkO0dgZpIWzmMwUAAhZjYxWuV9ACKTxwry3uzxe8rTI/ezxx1mIFMX6tZjDPAzufs6m48dYoKKHJbCLpmqynCkvcW2qYZfk5pnwUr5WGBPFOZ+GshdHCNAAheYTZtsLlk/ubqIsaeh0olSvdXF16us/7o3na2dnX3t6h9g/uazia2j3u1fGRNyrYm6+vr3tLyPuAiw/wwpimtdb09gc7Z7QDHGQ0Q9BQmWgfH5+YlmDdbwpDJh+Q+2486XmCC0AjHw9jgiEDgcFcN33smKuqVNciXysnDUc9zclY1MzTYcsBnGE086Q6Ymlymg5Gni1BieXgYPs7xXVUbATrzn1bLMemvvF9v/v737UulRrw0Ucf6+OPP9Fao6XHj97Sj374I9VrdU3GBK6OXCx5rzEFDXoPW1w+e641vP2Ts1MdvXqlk/OTcIDFwSzp0qCUQvEgJPab3/yWvve971uXORpONBqgtyuYzlypLlQsjQ2YLy6P9fz5J5pMrpTPQfedq17PaXOzqU67rlYTaiV1c66beV+zVehQ/VzbtLisQo5NXt00atNqFpMA13lqIDQSaEYBCDlMAGse/OSqBmaTSWw4AQS2qa8ELYhNaaO2rqOXl/rlL34rrWqqFFu2t8dkCf1OSOonKlfj/iDrstcLpzNyLtda646jODu51me/faZnX7zWyfG1f3YxX1OpRC4SdOeIjjDdHsvsZN4082c7VaWaU63GpjtvjWUb05k96eB+R48ePjAF2wfgsGd6c6kScS+Z/iQGmOiy2JKGU1yAwttY5DQJDjAYB3DS9aShSwx9Mtp3GMJwuMa2LG0Ib+23YxTHdQ5QmSQGt4K/ZChlW/VMEhAbNEewmPr0u19hRJE4IJme+9btmdcFmC6Yrsxzg84uvypp2J87L/L6cq5+N69mY1/r6/d1ePC2Nrceaa390J89ocKYClxdnen66lxPPv9UX3zxmXpXV64x7UbTQIPXANWec506iaPldDzWWquhzc6aDve31WxWlVvNNB71NRljWBIbBe4zhnQ0HlvrGILUbA3PgcMGypEb1LV8XqdXl/r8yRMN0YoW1uymV29Qkxo+tHAthIYGHY1hbaPTUWdvRw/ffVtb+3s2T7g5v9Tl6al+/tO/068/+CA0hM4/y2s8X2q8XOmb3/tD3f/au1IZQLhQdzDW/YM9NcpF/cOP/1qvnn2hxWSIn6Y/b5pKbOcBEN/7wQ/1Z3/xF3r88J6a9bqeP3ul09cXujy/1oe/+oWeffmpmg22guT5sREhb7Ngp89Oo6xmcaI5uV9D2Chs83A6ZigGHb2qjc11tdpN9xsMRLm3r7toCFf6zccfGxByXh0chCacnDAaRTNG0r2CnhAK/Zjc0YixE5RRNuvkLTJI4c9sbXR0uLurPAYiaRh93Zvo+JwoEAZgM5WxsfcXualttaHp7u976MbwkS9roOy+hY5uocJspgLuw5fnGp6f6OroucaXZ9Koq931pnY31rScjVVaTLSWG6tWRnrBvYUun1gmhr8lu3ByBnLejHBmnfQ1ng7UhFGxVlepzJlQ1HDAFgNQCO2StShD1bEWpvpVPKzmpMG1fEptJdNwfUPNTsfNNPd6h4w4+lTr6sg5XdioxYNx7j1MR8h5w9gDh1AokRjs4G5q2Q1MNtZZ0SDmrSkMm/6M6ePhvp/16NFuVUGuK9luEeOeBAg9rGa4x8B14lgiy65wokS/Zs0fUoJwk4a2COjPcloZMACsOOfQ1tHP1AB//GxqMBvCJfIZzmTu9gCENPl8bw8Y/PPjNWfmb7A5Cmz6nEeNBWuOJWnST9PbU9MZ8K4cCcI2kr/LZsomNWjPAA3Ua9xDZxP3mPRivF9AI+dWlmvrIRiOm2ypFrAioLASWUQOobk9BnA4hU6GU40wIlrkHbBOaDvsmSXUVnoa2BQA7BQQbwMjPrFU6GMuCCMljPRgMHBtAI7c4r6nwARce64trxWn9rW2/87VDe6yczMScOUlc5A+l8gJNpLIUTY2N1XNFVUpsAFGNhQUVQbv/pqgx0VetFJ/MDANFGo4GYEM/n2mp/xJADJsGXw02IhCH4elxqA/G5BSitFIA/pgOMU7TDFq5aiP1sCnLRefOzhuSg2CeUT9g4mzmN8CQuv2Gf44n3EZX9DgSwW1ayXl/v7f/fOVt2/Jpj/CqaEmBl003IySfTcfQgYIeRSg7GQv8jaiAcej2Iw4PPyOc53X6Gg/fAAnEJiE/LegKjnCZd/YD1xqyG8BWibxTw6ccYiHGPVuVIS5xwa16Z8ECn0P3XX89CYpLqvBU9IQZtTUbOnuhiJBOV6TLYBt3bpwc5RNmmI7GBNt6wETJZAWIYpMpimEchxanCxjhrs8W6dbR5htCR03wRf2shS6yJcxGLz9CvvjsF5P1rAGg/FVKPNFUUlPU66oaTEA4cv+QK96A530hpos0UHU1Sg3THNcYItNVhXN5UZba5sd1TstFRtVP6xjNoJMlKHwWVQrjQfS4JIt2EKDwVgvXryyNuzjj3/rrcXh4T1tbqyrAc1GK21tbtriezofuKg3W3ChFxqMBiFExpkKWouNMEZhnVureZ3O5azUq+ZZM3mxPXGizvL7WOtXcdtjysNGEiDsOItrTWfXt5bNFPqs+eSh5raKaItwP/SGybppguFXLgBMquFi21pY6O+YpkVRyjI7+fvWEkyn3g7CvWdMeXF+qi+efObXj74DvRwxC+gF2TaenV/o6OVznZ+f+5mCOtrpdEKjwOsS1sJlNyKeBroJjuaZqA6Hzc4WnkJBNcSkwCJwZyZxIHEtmd5OTAOdzXGtK2o4nHlD2B+GOyyGMuglqQbDMblnoXtlQ1XEHQ/zoxnCfSbeYfSynBADUjQlmOeTqdjV5ZmbWQ5Fg8nCXFfXV/5c/+B7f6D9g30fjB/++kN99NFHatWbeuvhW/rRj35kwTPXYDQYerIem8HY+BpwzgA43aBANmqeygI2X50c24WPXCw/WcWCrns3LsKYTXzj/W/pf/rRHzmPks+NQGWm/zQ3xTJOhgNNZwPd9E71+vgL9XpnmoyvVHJ2IXmPDW106uq0a47EwMntYnShkQFS0rH5UYRmxldo8ngtc2qsfe0AhFBO2QbGhobXZ92cDV7ShjBRRjlY7FJJ2BqfQ5EByqZ6N2TWnapSgobddmMOlZjPaTYbajIbqAgN1pPhkvr9kekqa2vrfv9EcZyfdfXksxf6/NMXevn8XIsZ4A8TjZopclCJSr7X826InZ1nmUCmK/RT6o0920hMZ9Z3ZnrwiEzNd9VocljTwAxsuMOZauMAamiahnpj56zFlPNHzp5tvHn+Ei3b9LQwLgjHvxgscsYE1d/TnWx2G2M5aqN/TTldiRLqes10PE0Os82gz4O0IaAW3WWiZGdI1PI3/4S84k5urCk+d+N/+KYRmI67Mg0qDdFilrd+8Oj5lQY9rm1d65372t56qAcP3tFa+1DFypbrIXES19cXOj871vGr53rx7EvrBwe9njVpnSYmWhhFKCimJTa4IxvNoLfe2dzQ3g5fm7HZXozV7924aSkTPsgnOIFWWrD7KHl/uI96U1AumSUClY5tFHPs04sLffrFF5qsalqV1lWu1pxZS1A6yGY+nhoQcpPz2bQ2NrR5cKD7b7+t7X3o8VNdnZ3r6NkzffC3P9GvPvjAxgjUbDYnMGOmKznM/vDR26piJjZb6PKmp4eHh2pWy/rpj/9aR8++sFYM/SEUZdPFYV/UG/rGt76l7//gB3r3a29pq7Ou66ueweDF2ZV+9sFP9flvPwowWCfInK3HSpVq3tqcdrOqZmHqDSHbcW51N85zBiJsyata30Sn19QMg6kltO6p+oOyt4QfffypXp+e+ZnZ29/Xw4cPNR2NwlCGnsKDcIxGcBecaYjbI9sqYnUYTFWqevnipY1o+DObnbY3o2Tvmvmnhbr9iU4uJjaIIO4h7yBtGn/cD+tqtFvaPdjX5ta2qbywMjg/fc6Zvz5Tcb5wbuVy2Nfk5kaXr17qmoHk65fa6dR1sLmmAnENq6nWNFa9BCDMaz4BoODQXEsukJEB689ugacAsoSBanU0hOhVG5aQDPpjAw/OD2477l0cvmFDQfNbMhBwGPfMw7P+eKw6EpO1lt0YOV9b9boZKlxP2BMMjG3sQw+ANwLafj6nPH6mmJ3xUrPBVmwKghIarvqFWdpmm2oUOuVwjk7xD4l5fkubTB0hZzGgh7oNWAAkmTIK/Q9bfy9QGKagsUzuySnj2OARt0pnlDJEj5xWSxCmsVnDHI4+gmd6AbXQm0BAT1DmrR/kfzhaIKIdPLTiGUWviOa8EM8voDBfYcMPFTs5pmZkFt/XcW9zX3jDhMzGdNdgT4XmemkmDr/afwT6Jdp0rq374eiV+X96D0cOMaS3Gy9bUt5vDOLoEXG5Hi2k0SKG9aaMrubeDALmVqWClmxRDYAj6sEdcPLK4L1wfRnE00uhAeRauEZ5eIWJKpvFYNks0TE0WqaAsjV3SLyzEDGIKtlMBpp1vUH/IsdMMJBfTebKzSP2LGQ+K2/3en1YUCkIfjLV9fWNweDFxYVd1YmYsQt2oZCuoXxfeBFh1gdnJnTjN/rTGi7qgPvM4f8NcjCF+FaPOglzuDAsw8sjGApGD7bCnfvZAnnZGAydEj0w18L37MpxYZ1GRbm/+3d/uioUgo9qZJqgDEg2RKKRk+KNU8oV4cP1x52BQE/e4/e5eHEz41AIhSw0DFmGCAJizGlC0xW0UWu+En8+LOPSG0q0v2iRYlF9C+6yrV86i39nSutQzqAhZaYE4f6ZAF0WBn1HUHuLGTN9iDcpSQ+Qvf9bXBnuTzYccTGJByCyIOJDybRkBnSJKpq5SN0CRk9XwsY/ozZ4Wpe0KWFDzJCVA+LNRMQZXtPIt7OTHIWG92JDlEimscQmuYuy8eX/0NwaEGJ9D3hZ5TXJFTXKFXV01dXxdV/n/YEWHHLNtTQJYzJESHpHOwfbam+vqb5e14ytIdEGraYnuN3h1JNNDEmgl03GK40HC11eXOn89FwvXhzp5qbrYnP//n1TAQFn6N54CKwhnE5UKGOswhCYAugwGlN8uAcvrsgYGpqPvru7q+3tbV3fXFvTFLq/RBG1YQYTNqZbwRFxgD1TLDfRkReEG9l81o9g+OQ4irELII9iBaWhjJ4hOb96O4P71jIF0qMDcJAqf67mAu2pl0kkbMpopoMI7A0EL8XbLA4JnPmudXl9phtcpKZjNwrvvPeevv2d7/reo6hcnLzWzRX0PrZCeV+vN4ZGK7+nRjPRUymkFBa0YQa02YYzdHaeNJXg/ENhZqsS7pjxNdNwstJgtNJoCMcd7jpnItPOhoExz/Z0jokIYmaa74I3HdAIDVJxjCtxnXG4ii/0eeQEXl9d6uTkWNdXF56eOzbBGX3QVxv60Q9/qMPDAzMUPvzwQ39Vy1Xdu3dfP/zBD1zooZV0r89E6D0B2VyHYCHwLC49gYszMbiHFNsrojbYtL48MXXUmgZ0kDYoqml//1CPv/aOvv71b+n+/ceajNhA8/nMtCr0pUJfSw00m91oNDzT6esXOn71zEYu0H/XmhV12mWtd0ra3mmosVbUee9c/RF/h61cGv6kw48GjPvNB6P1GOkw8KGVhlLJqCKzw4rYCVLhMlfNN3WQjK08n0WR3DYaEL6j+QJx35l2x9QyDhwPhkpFVer1uGZoooocLmydKxoN57q+HOjV0aVeH1/p5mroSf50ulJhVfdXONqRT0e9CRaAm5XkQkdT5LwqD+rYMl9rZ7eu977+SI/e3tG9+xuq1hcqlKCEDv08ePtmHXd6VqCp5piKBugz/Qb3OGgwpngxjGCay8EcmYY0EkFfsmVE5s+QApr596Dc+Dv5bsfvAAAgAElEQVQ6sPnNNtAbgNTAZBmENrFJjn+8lXAzzTYEHO6hMczimXi/NnRIVFTX32RElZmiGWxGRkZoKL3tL2vQW9kM6NkXRIQ0Vavuamvznna22RA+UqWxoWm+aftxAOHN1blePHuiTz/+tS7PT9W7ubbjHJQyKhDPHnWTKBfeMaZRmDzlNdfB3pb2dzeSmQzgGb3wjetREEtyys/DOZgmHtAIuCeI2kyEevV22j6eLXTTG+j0/FLn/YUuhtzPK5VLNW2ub7t5mg5HdnUspY1BZ3tX+w8fa333QM31TW8Cri4v9OLpU/3yHz7QR7/8BQaMyfIfTRUUt7LuvfVY9x+95a/xLJwm7987VLNe09//7U/0/OkTjYd9g1eGX9z3aNAZFm5tbxqMfeMb39Djt97SZntDk+FYZ69P9OP/+lf61c8/ULWSU6OOJqeoUgVDiJx2djYNCMs075gz4OwKmEsbVAaVbP4arWZk8WWbUzT7k6q6vbw+/PhTvTw+99lI1A0U9dIKIxecFYllCWojG010PX0AWjGZp22g32zpo49+q1cvX2s6nmt3a0MP7u+rXuU6g06JHZnq6mrhYd5ohNMizW/0DLVWTa1OSzt729ra2XET3GitWdM4oYdBq0h/xbZiOHIQew7DiT75hC/09OOP1C4ttdssqVMraq20UpP4hrxUY4Mz7ik/nzi/kpgC6Ig08UtHk7FNlp9bnk0iThwsjlZygo7e6mkPOHkCzdxhuMOzlLTY5K5CN8EsDdlIno2RtdnhIA/gw5XbLJBVQSVc1PMlVchEZHOW+lG+f+h2Q5eFvt3PYDn+HNtzXE/pT70F9IA1ywm8QyO9jR1LAI77Oi0bYreYFg7JK4PBVmbGlJmQsGlznSTvzsyGoJA7rgJNHWcyDAnONzpXoml4nnHBHE5dQyK6h3Ymvr9psMkwyGYvpohBv0+5tnk2feEV4mgU6+noBaLlvnW0v8vWww3VrBAGsKE/zN6hNX6WfWVANgbnzmjGmCe55Pu9+z4LSRVV2MsNO7SngHk+IytU2ZBFZZ4BOpEOYPSF3pWmlgxDb/pi0cKWs1CveOtJD1itM+iomxngHC2Am7WSeAvQowbzplCtq9Jsa2Nj0yZMV1dX3urBqkKihCPwwcE9NVstn+OhAS2612QoxCCVoTNADJkL0iWMZ9AG05OyzUcXmFF/434LzT7GTnyvkN6FUSFDcn9VYrvLs9KsNtSowIxi2IGhVXiycM+GYWDe8Vuj0UQDsl7BVgwCmKPgFA09mWeJYYEpqHGvxyAVI0QkLsECbdSqduzN/e2//9MVOWThQJumpBmQ4oInoHg3byk2hzFBuc1qumPdzUQgo4vGtwjXSEcG5Msq5SLHxhs2/0ozkEAVwsdbtmjc4L5ZM0B4J1YisFc0UV+l7dw1gsl0jtnFz/5sNrn9XTAYjoHZ94z4Br6iQMS2L7MfDtqrGx/f4Zl2JW0I04YvsPod1moSdfp+dv5QZNXwtBAY66KQAuq5gZCz3v59FxncgwCEGKDkVXIIfUyes8ctAH7Ksg6fJtP00H0taC7zZS2KNU3I/FkV9PL8WifXfV0ztWBCUm9oistEnlgIAnV3tHu4rcZGXaVmScPFAFM8u8SRPXV5M9RozCGEJqJug4rxiLDkIx29xOHyxFM9rP8fPnigh/cfeELuiAIe1hETlp4aLSxxwzDFk/wC24+2H6IzrLqxp55Otbe35y90dGwGaXa5BGGtHoCQJjh42EFtDHz5ZrzAYcxXrP45ZEIPyBcUPoO9LNTXzlnw4zmEIk8rLKaZ6OCiip4tArf5M0wmAWVZZpFvqSSYZnrMxHQyHWmyGHtLdtPvGnQ/ePhQ3/nud63D4T64PD2xeJ57zrmImeOht0fx3PLwexq3RPs38EGbmT9xLeCV1+uEU9d8qLKRwbQEIBiNNnSHkYhSnMyhvvDePU9SgfywIhuhoObx99i6c2qhg+L+sxzfIAc9GW6qda21WnYB5Wa9PD/T8asjnZ0eq9u9SlmhgKWxn6n22pp++MMf6MH9e3bl+vTTT60j5D1x333729+x8QlNxdX5K01GfTVaLd8bsRmKzEY3ElwXXjkTy2LB1vwXF1d6/vSFulA0KMwcSZ7Alz0BZEP2zd/7rt5975tq1Nqm/t7c9LTIDaTiQPkCdNqexuNLm8u8PnoR7oD5nNaaVbWaeTWbK+3tN9Ver6g76ao/Jh8uTBJ4lgNQA2Df6Hc4nKOhQTwfduAZ4Mgo5/7bsCo8lEgbsaR7cT1bQmHDXIjnKAFHH8QBkrIMz8yu2tRxhkgMWdLQLERPEbq8WOD4JvW6U3Wv2eqSXzmwM+BiipFGyUMRKLaY3ADi+HsZ6+F3HZ85vGhChtrcqunR4309fGtb9x6sq9pgQDXRbI6zGttqDscECKEucapZOxmNGO+FyS73gId8nnaGGYN11gaEbOoZeASNJgT4wZqAKu0acAvRg1aYze8CuPvfbr8CoCYA6NeWDoH0Z3keo3YnEys/j0FJ5bkAMIbLYfa94zAnA44fTY0rFqkbFZ2fjnT6eqjjo6EqpS1tdB7o4OCxdnfuuTlZFRsaLisO+u7eXOrs5FjPn36hTz/+UIPejYckBhZMhJcrVYoElzPMoiHPOf6F2Tr9+L39Le3tbqhRLzsyBqB804XadO1rh/lLfhF0USjuGFDVGwyeMPsqhwkG2humzEtpOJ6q2xvqxflAL85HpjZDMd7Z3DNtD/2Mt1npCne2drT/6G11dg7UWt/0mms47FtL+IsPPtAvP/jA+jDcUHEhxLQBULi+taXDBw/17d//AzeST5+/0P7enrWSP//Hf/SWdDjoqdWCxo3kgPsBl1EcgVs2VXn/m+/r7cdva3tjU1MA4fFr/df/8p/18w9+qmoZmm5J7Q51cuYc0f2DbQPnPDo2HFpnU+s0l35tafhQKKjebHjIYkCYhrfjcVE310t9+MkXOnp96bNxa2tb9w4PVcVYiGgZmATkurFJARTixMtmJhmfQeduNNb08W8+1/HRqQHhztaGHt7fV6NOc8lArKfhYKbuzUrj0VKjEcBwrjHGIIulynVMZth4bGhzZ1vb27taQzfcXNMMbRb1kOnfdO4oqjw0dbby45muTl7r5RefKj+6UUMj7axVtVEtaC2/UANAyK097Co/H6taYrNaUAEaKdFlgIMSAdic5xGH4Gcz0S/jXmVDGO6HroVZ5jCAMGVdI0Hh77L1hV9qBluWk212QJiYBCCMDVQZB1ODkmBwMSi1eQ4ae+vciGqCYirrbe30bUAItT+MEb1lARCafZN1DjF8zHTG1vxlw3jeF9/wduAT4ycAUOYCyv9me1qp15KMhAiY0OvCYHK1Y5PFvZY2iDa2EcyXuvug2WjmBQS9QAYIqX+ZrMkOsncAIe/f0qkCm743vbj1094WRW8aP+V3ly4MdNjy2+TG1PzQTmcLj9v6mMxKPBi0fTuAh3OZbXk4E5vlkXr5qL6hCcy+L7VktoLFE8NPnge2ehhXeeONqypbYwChWWMMioreHnqTmPwIoKtjDEPNcF1PkRUAID4Hhg7VekudjR33XGy2oXfSS1KT6WHQ1BPRBHDrdbvuG+jpWEgAHGEfDe3TgBv0KPJ8/Xt9bwozbeCtZ0UC65xnAFA+x0xmxq+1Or4TEePBGUbvUi1WPdiw4SHDZV/7RG1O7ExeE1Iaeo1yhe17VbkSpl8M66FJh4bewxMGLykDkgHsGCd+huhaaa1W0057LQBhuFxmnOo4Sb2982QiNocGRZmA38JlDu2UYZImIdYFZmLYWzQb3GnQO18VDDk4lk0rfZNh6ObGX1IhM19Jd5s3ZeYABRj7p/75JwFherj+R4Aw4zhn3zfbWEZzEsXAG9L0vuN6pM1mdn0s2sU0AupcOB29gR1hJpOZyviVZ11KBmZNk0p003QNbgGhfydoU9Zr+O+kIrDAAS6CR9kO0ojYhSjpJ2KyFREit685v9AyxzpeWpWqKjc3NcmV1V9IL86uddodqE8TaT5a2YAQ2snh4SPtHR5oZ39bpWZRq/JSvXFXc/jvzaa6g4nOL3sOMyeUu9PesokHk43PP3uip0+f6vrqxjQENj3QRe8dHqRgX/JkWHkPDUo2NjveKlkvAVUhn/dUFY3ddZcpds8P2yaaiN1d31MU+EGfPLsAkZGJialHCmmlWKRNWFj1MpHkYEpugcm1EABC8wQYtIuVgR0gl8IW4A4h+m2ItGkbUCSZzIR9Mu8FIxemRjSvbGAoMnG+JActRNOEteZC+3jTuzFlgYbXTcu3vqWHjx5pd+9A569PPKk13TMBiCwvjUaaBgVAhxEK008KFfQLZ36l3DeyGTE9wOGTexgNF9RPchf9esdDA23yKFd5zG3qqlQaqpahilbsHOeNUNr8OJiWa5uCta3S97Vkwt7QGpM3HO3KZU1GQx0dvdCXTz635gmtEptKMvq0mrjI0cB9//vf01uYTKy19fz5c3355ZfeCPG5f+1r73rryHU8ff0yNX0Y6MSGiKIIWLcW1CvC4N0zUeUhwMDo+bMXOj071eXV1a2TLDpCtvcAnPe+/k299/Vv6e3H77mZvbi41jI3VL40trEM5kPDIZqtE11fnmrY6zn8er1dV82ByyPnE3Y2MFliyzxWr9e/ZUgwEQ7q8Ju6lwWbZ3XGQ4k7OaaZy0rQlhLF5o7VfQyRxkyHUt1h+130NTBTJB3i2VTR5cx240xMY9BlN+bUVHn+kyOfrGqa6HJeULcbrqPn59fq3Yw07BP4HeZJM0KMoQo7UiLonDG4iHrP5p+JJxuXzc2GdvbWtb3b0sZWXcUSVO+xpvOhYzmsIXRnElvQiHWJbXhG5TbAZWKerhGHddBL3zSSbA88zabqZoZDbEWB0ymj0GY/rqa2HEiEjjtg3AO/oOtmDU9SJd3Sx6MOx+FssJ0xRRzVQF2AuoU7INSxEB1Qe/inWSMGJ2fNqlZlGwI9fXahk+OR+t2c1hoH2tt5W2+//XXt7t7z3x8viupNi3bnvbw8c3g7G8KnTz7XZDSw/gqmiIn1bA9s4IAzNPccuv+JSoWVnTMP97a1v0MeJZpj6iWOxpcGhGSL8fdy02CfxOdXs9aw2YItwHAimiyb+uAQuUCzPNPnL6/8hesytMDtrT0V2ADQrOSWKmCWMJ/bGGTvwSNtHdzX+vaezU/46OeTiX7293+vn/74x85T7He7NkuAeohHBY307uGh/uzP/8Iuz8+ev9DmxqbrzCcffajXx6+szQMMIkfgXi9XoCnCcGlrfWNdX3//G2ZiYMw16vV1fvxaf/Wf/5P+8e//TpVyXmutqjY2mlquGOZMdHh/z0OfFQHQ6KmgWY1GWtlNEvARwx42hBkgZIBLE9/rrXRxPtVvPn2q12fXWqzK2t7e0f3DezZBKeEdMJ9EJiWUuNQgDxcLjTDVmE7tEFyvtfTlk5c6O73SdLzQ9ua67t/bTdRWzoCuhqOZBr3cLSDsAwjHc9dFNHWlWlHtjbY2tzZ9rhBt1G5valUpGhCOe11/VrVSRStCyXGYnC4cB3F9cqzB6QtNr19rr1PXTqOsTcCzAeFSq35XeUdSoGsuqFgrWvNH8kCugN6eISNarvBmYFhhlhjPGdufZEmZGQVGXBgbwYJdManx3g5SuzTXYoUBSURB2YXYtY6hUYBCNJ7FFc6OQdvkn1tAyNbRZ1XESTFARo/O9+IsLNoNNyRNiU5wa5hoL4AUiZD1jNEXc7bHcMkeEgaEWd+YuYDOrVEznIIGmGJg4B9zTwEIq5xn3viFFpH36GGTXcNlqjZAYjoC/cZWNQBhnCmc9zavM+jDuCU0hN5E2cAmcpxDBpPqpK/pLdswaqbpl8kkkiHYfBnbNfsSRJi63TXR2pkCGn4XGX2ez2I6gdURA0norN4SJuomumOfQfx6uzRZaTifa8g2zhvAGJCwFcREqt5aU5lawCAqOYdCe8ZYZ7SYajAauTcEDLY6mKs0HYvDzzUItrtrZFlD1Wy2Otrfv2+jGHoFGFjRp8UI1+fKUqaDnpycWO9HT9dLgC/MDMepdw1QaBmSP7eQsHDPOUbNEqYAaNC/GfbTB3OPUQ+578qVMALK8q89aGTgCn3cm/Bs8B8Dg+z+MzPG8Rt4GpAIgJkTn2Ea0kMhzhgrCctkP5MexeZ1q6Xa9Zr2Ox3lfvLv/2SFnigDhEw7QnQYrm2+VRJlMgNdfnAza9c0Lc3AYAYI402EzidzGHWYNA8cTXc63MNONW7kcIWMozet4hIwjdXwXSh4Fxh+dUsYuOuNtuOrf/arf/6uY2n878QNun0ZmbokI9SmV5ImKzFXBmCkDIE7G8GM9hVr+TRBSq5vcenCselWQ+j5S2oAk9OVV+0JEJrLnh50ioidRW0RHhvCmHoDhmLjG/yP+CmeruVZwyPUrarU3NDNdKWz/livLrq6HE60LFe1TA8dtu+Yidx7+Jb27gEIt1RqFJ1PPZgODAgLlaqurgc6PrnSaMRnXtHG+p7fGgYkv/noY7tcjhHjY+tbq2t3e8d0T5omeAXZho+DAEtfih6bHe4dwCFuk6y/Y00/9J9vNJtaw8XOFs0zjSddT+PRFoa7I59jFFSKP3QqTBUAUTRYNAoctLVq3atzu3ShN0gOrnaxsttbbCOgH3hNT4GacAhF4xW04sgjC+1eFE5AYQTFxlQH0Ihmw81hLprDQimvWqNmMAYgPDk78/e79+ChtYQPHj7S9cW1TXFC/xf6KFw7J9ire6PE9G5uKgCAERoDWj6mvEyVOFgw76EZsiXxZKjzi3NTzwCC3CO8Fl4zFL18ESDVVLXCz6vZIMCA2NqAdEh6cupE3hQ7EeGq/CwcT9trbVsg+/X0u3r16oWePXtiMMgBiNHJajnWaHBpMTUH/fvvf0OPH7+tw3uHLr5w7wcDDIUqOjy4b4MK3vvRyxeOiKCgcp9gcEExjOtOMQ5hvQOYS0zcMGOZ6PT01IWdr/g44fJXNUVjORjp8P5Dvf32e/rud7+vzvqWhoORJnNc+4YqV7ivOTC6Gg7QeF3q+vJM01HfBiqlIgYyQ22sV9XeqKrSLKMK9CQxK+Y4yWVa0tCixkEVYC/qVWwAb4ntibOUDeIC+JiMYB1L5siMC1xkxTKEYbPrLXWi64SuOU26Pe3GqAri4JthF9s+3/9T9MwcWnVVKxiT1Ew/w3zm6vLG1BSMMGx2AAifchhBHY1NhJsoUzm5trjpkn1IwHZJzRaAgslrWbUGdJ4wucGgCP0qQ4Z0yvnc8cY5CelvWRnpfcdgLWpusou5dQIMRkeAvCyXNbZ2iSVgqih/N2NTpHPi7nY2A4QuI1HkM1Aem9iUgZjOivBuiAYzY7uwzeCQh+Id5g7RJEAbqrC9xnxjVdZkXDBd9NmXl7q6pDFsa3vzoQ73v6b7Dx5rfX3LjUZ3uNBVf6Fu90aXF6cesLx8/lQnxy81m46UI2gejU/SFmfnJyZXfDbETNRrJUdMbG+0tLFO2HzZMSsMzq6uAYRXNhrBCZANIUOzchknXRyMG2o0sHCkJkZmVwQ5k0sZG5DPX17r8xfX3rAjM9ja3DF9dQEzxJEFDBBmaq6va+fefe0cPlBne0+rVFdxNP3tRx/q1z//mbd9xNkcHuw784tP6+rmxluSH/zwR3YxHfaHZhfwnL8+OrJTMGdDWLCv+x5hU8KZQP2E/rW5TX5t28YQQwDh61P9p//z/9Df/eTHfn04Bm9vdzSbobseaP9gx0OfMq7K5g0DCIfO98ocjrnf0BiZMso2O8VEdbtLA8KPP3umk/OuVrmKh5uH+4cBCOH+zAZhEFUumiHA4Hu6Wmo4mTgahiavUm3o6Ohcl+c9Rzast9va39u05rFUBhQNHOGwXNZN+fa2sI+ePswuljiAF3FQrKu93tHGJpuRTbXbG6pvbahUr2rS69mgpsozZxe70JERcTC6udLl0RN1j59qrSyH1e/XyuqUCmqxYRp1lZ8OVSksDQhxJWfvwBNOSGFoxfDhWWiZX3ojh74cNlRIN1JGQeo5M0CY0TVp7DnnaXI506GYe3uWJEmWY7DImvH9AhzmFzmVllGHnLeIuQYartQvuT1MFO/MmdsB8nYejUGQ//EQKUmi7jiPup8ydohaE/UkChO1OQzPE20Rcxw2OfS8DgZlC1RGHmn2AkYxlAgDQteeLGQ+6KJBGV0ZEDIEneJu66FPDKVs4njbR4dm2ds/v+MwtDOrJ2nYDBg9OEvMt/Q9QiKWUe3j3FlOQ1MYfjoB+mKQGSCQ2sIG0GcCW0qGPoDzGcMoBuzm40S15f5mC4w5DGsoNqGJTurtISY3uC8DajBHoQfjVswVHFWDOzGuuQZ3zrDFjKdgl+MuOr5e13To3b191wfqNCCRn89ZwvflvbMZq9db2traDeC3WLrXyBzlw519ZMM1zItOTk79v+mRkPbQT1BnTMW17hU/iqAgB3GSDXMMR7NFWOauCqXT/WyJGKlwDKe+2yDPeZT0GnFmLyaRBclnFcNVeoi0bkqD0sBdSKDwmGjY+4BrGcNi6n7B5w2aUvCCXe/5mbxmFhMe8s/VadR0sL6u3N/8hz9e0VBzaGYOnZEn8kZ/d3dDeLstMyBkvJimJmlic7v1A+AZDMLppjELswmEvtBIbnWGrEKDWJwy9JJtSzKXMVgMLuDt5jI9ebfbwv+/gPDun8tAYwYW71KdbrNrkn7kNiw5afni+4S9dPa/M/FxAMoA8bGAT9jWfUfqSu5uHSMX4TZHMV4Xh3TwfEMDFA57tvhxMxIZUcZ7WdSEf2iWuxNaFm/xMciJwXuAwzwreOzCyfpp66w71ovzG53cDNSdLVVptZWrVMz/52eWqlXdewwg3NfW7obKjbLylZwmZKhRZApFnV909eqIBh49Q8mAkKLW7V3aHIRMubBDLtststMmo4oHNhopByX78KaJatq0IvL1iCkIrRiN1LA/iPweXpcfoAi19iGxIB+OnCMMFaLY44IVdDSsf2noeYgDEDJVXmtvqtFcd+MefPDYMPkAQ7tJYUuZTUzDHGKaL2pyE6DLhT8bU/hzCndIJkMUiKCdRAA2joIuBFCumAaT6VgqmWrEzwYQPn32XIPh2O6QaOfIqyKcnkadbRcGIdA+meSPBn3TDJjiG0qkJtgDFsAGz1iaUm1tbrkRqNYqtj0+Pn5l6hnFzXbWibaYKwY9FFqvP4N8ZN+RiRjbn6DwAirCvIZDGerN1BlSFExHYLTh5q/bsh6K6Ovjlzp6+dSbCBpQtsDzaV/XFzRxRE/M9dbjt/T224/1+Gtv++dQlLs3PWsvocyho6HYvbLbHq6rJbv7YV7BhIzJJfz/AOApHygXDpz8N67Zyclr/31rm7mHymQuztXrj3zNDw4f6Ic/+iMDUA6T0XSo0RTnRagW0It4nz1HLFyev1a/d6HVaqSchsrnBlpbK2mtU1F7s+U8MqgeAXQQqgc12prjVDN9La0zu0NNzOpEmlJmJ7TBYlZXMv21N2UZCSfoSbFhiwYp9B2pTclqTjqU595GBuOCgQPXDmBN88QwoNFoGxQyfYf6TT4kFGNo2GyLvSFMIJJ7JJqOqIcRoxKAEAow+jOARTQiDAn5uWz64tnMci1jEBdV02HMiRaTPUfRIMZUPM3EYruZhdknR+wYuiRAmMXwZKAwM5axZXYiiqZybspqYqFEXckKZ3IRTYO6DByGw3U0mcHymMfGwwMarkHRGas0/NQ5GgmaAA7mSrGmWnXD8RJnpxMdPe9qNCip0z7Uwf5j3b/3tra39zzpHg6GurgZ6vRiqF7vRhfnZ/rss0/06ui5bi7PNZ9FDmujWlGFs5ZmLRnthHHB0uZd7VZdnbWaWrhm8lVH78sgKaebm0tdX1+FtghAuIQCHlvOne0Ng0I+R55VjG08JKaxZYCIHmU61xdHN/riZVdzgrrLda2vb5u9wgaIMPNijsZlpka7ra39A+3ce6D21q7wm+FZbDebpmM///KJzk5em+r/6NFDOxtyLz8/emmzife/+S1R02iq6tWaqcOwKHBBpTGl/qy3O6bAZR4Ivg+h5JV4FvOmYhH9cHF2rv/rP/5H/eS//3ctZwzeKtrd2dAE9+VxV9vbGwbP7Tob19gEAZLmZN+aeh5xKQDCWrPpTaYBIVmfN0udn0/0yWfPdXrRU65Y09bGjg72DlQHEK4wqumrWMDABipchIXjrAggxF0aGlipXNfJCUZCA41HCzs3b22QKbhUuQSLZqpioaZKqWOqaL/P3x25rkFjc7RNbmHH2XqzqVZ7Xc1mW81mR9uPHqq1ue6ssjybKmdPwuFCa0eg+1hT6Lwvv9DlyyfKTfpqaa7Deklb1YrWK2UVJj0VZyOVc9z3aDYNdf0Vz1QMyxfk/hYWlhIYECYGC4Dw7gA/63niOef85CxKGmX2mfgDcK7fZoIG1RxA6NoE93C+UmGB6RpmX7EBjOzQyOnzdi3VBG8evUnLKPAZEy3VkVt2XOZLEf3arbLJ90DWe4XpXywMs+ERUQoBnCb8DBYluJ4XcyrbX27hIRWNewDC8DiwrjoFvrMlrNQAhEHZ5/kOk5lYYGSmjJlmOWpS/MPvJUR3K90yIDQVNmO8ZXniqWMNlGv5AIHxjhxiswtN35tJHDwJhZ85loHzF0ZPBMpDBcURHgDIkZS2gTaxyRsQThmeL5cGyaaTsszgXoI6aVOYkjWEuIkyLqi323Yn5lcMX7h+bAu5zL3B2MMT+gJYYzDQMIzjDCeqinPJQKwZrCJC6BkGw0bCgAnGGZRR+hf6JxYPMNRgE11eXOri4jJtANGvYxpFduybTEBvc1lP5+hxC76/Q3NJ7Bq4h+vGoiLuYeQvgHmGq7FVfAMIPWT32YRJHzmCKV+brGkMGG0Smm0xE85wrV+qXmtEFJrPZQYtUzPHalntQ9Fvt2TMWm4AACAASURBVPcIqsfJm+eChUi7VtXBelu5H/+HP1rRqAEeMDqIm4QpR2blnYrqHfts/76dl9BMZU6bNI2xxg+QlVGHwlUnND0l5Zg2mJOcxL4Ov7RzSpbqlBqkuFGZIhnMJIORu/TP2zv+zkYw22J+FTRmAPBu4fF+Lmsm7vzqfiJzGb4DjP2uMqHxHTppUL6wQY/JwN0w5aA3BfU2Bixpw5cF3qdpgEFxhhnTBDprHHnIYkIDDYrrDq6LIpLNgSL6KA4oXyq7LwVF7E0EBRvClVbFmmb5sobLksHgk+NzXY/nmqioantdRRzlcMkqFmzecfD2Q23t76i9waFXVblWEgkxbBCZBl2cd/X69bV6XW40TGDWrAk5Oz/Wkydf6vjVa3Ob2fI06jjWUaRDVG3fVItkY3iQY4dcBPjUHTTebDS9RSLDhcaI6+uQViYoiVrB/An9LI6WOEEZrCxm5ngDTG/Bsd0bScSNjUmhDAWhZkHwaEx2C5sWCmVsc7i6aFWyRpyCCFCddQeeenPvONrEdLfbELTIA3ERYhLIZCcsvgHEAMPIOURTQcNVDvDT6zufkW0V7x+q5Fp73ZmAzvTJrQT18/DgQDfda1MxN7c2bMwDKOz3u56Q8b6QWlQQ3ieKJxEfNAMOYO11dXp6oiHFb4FTZjWeSwB5qaZiCRdW7mOomEvHaPCViaptVe6GPhpcNjwFDGoWAIqpX0+7vWbaFpuHm+sLawfPzl454wwKGnmJ03FX12fPvenk8zm8d6D79+/pwYP7DleGrntz0/c0tFzCKZPDsGpgQn4enwkbQiboNIs0ApkzLAexbfZnNChw9Rca9Hs6OzvT65MTUz+Ykt1OOTm18gU7+n3rm9/Wo7fe1s7Orj97wq3zjglYqV7H/Gio8eha3Zsz3dyc6ObmWMsFQeBTB7E3mmid2qrUcGNL238aYQvwY2PN5279gzeEb/LvaCRu/8lEy9kmL4uvyUxOEjik0eMQcd1LFSEzseJ6ZLUoBtqpDiUaTlBbiGVJh7n1sbw2JoqYPXGIhTFS1B8nogZ9mM0gG/X0M1yJbDDDpQznUUAdU32WDqbA3OrxUqHLah+towFi/MqBSCWA9hxDl+R0DQDBSCHT89ihOlzk4jtGrcs2g7EZjYnqbT5r8m1OAoSkKX4z/b57pkStThuD2wPltreK10YvaOo0/z308Gxs0YGwJSRiJgb5DKhik87AplpZ03r7vl69HOrZk65urgCna9rdfqR799/W/ftv2bqfa0qzdXZ+oxevzn0fY8Dy2acf6/Q1FMmuwQm5e0Q1QH+Dkse7ZsODEyC30nqHEPq6Oq26igW0hCs1GxXnEeJUDNBERxikICQdNM1FVcsF7e1ta2OjbboolvAMk5xbTLZXqeyJNJStL4/6eno8tIMkdYQNlHMIZ1NVi9SlGGCQ77W+s6Otg3tqbWyrP5ob+B7s7RrYEu+AFhBAuLHR8XlHVMyr42PXrd29PW2ub7jGMHlHOuGSS18xW9hUhjOG59faUw6p5PY6W5IJt1Sj1rSpzOX5pf7L//2f9NOf/MQZq2Qy7u6sW3M5GffVXmtoY72hnU0AVxi3TQY9TcdDraA6e4CxvAWEaP/sL7dcqdtb6uJipk8+BxD2VSg2tLkBXXdXdfwxVlPNRjcq5IlsYEPIpc+rAI1zFZsH3BI5j05OAYQjTcYLgxxo9oUC9xn30sqRMdXyhjf6g/5E1zeYlqHLh+Uw0SLHz8C4oqpytWH2B+fM4Xvvavf+fbUbxMrMNOp1VavyvWp+zgHZvN/h5Wv1z450efxc6l1pryjtNuraXWuqvpyoupqosJi4TpbJI2bjnrYYQZ/EZGahVREDLABnzpuxzPEztFZpd5+oxXEv8qRCpYxBuBtmaKqZ62/SZpluby0hZj7QUJfuNRuNhq9X6HyjBntJ4QFd1CVunts+0L4W8Yzf9pJ3zAejF4g/H4yI+Pu5YvQx1CCXAC8MkzY7HywbZCiYpHB/8F4r1IcSf3YZgND87UQBxTQnRV5ZNqSlsggSgBd1PaRFFpQnU65gIwU7LNoQL2ysH8ONPs6bLDPcf8aX2KuHN4zADOryvlbIB1K+VHLJZ2gOgwowCJWU4UVspZKhW76gea7k/wbYM7Cjxbf0K8yG0ADyq2nnpp/nVQTwwqJKoNPgMVFK80RJ1GqqNpv+MwTH+916YFAxsON8Z9EA+2y9s+mBEb2V61g16LZ8fmThhm9TWWfn5zo/O9flFWylgXsYzA9hG2AKw7IAoHi7jebeSw2hB59kH5uFFr13sGPoH8PYEmdWy1c8XKWfglkQfgKOHklJDMSHseTwGMXTBO7fyG61a2ylZEMv917umVPyAxtUtrSzuftizmzOWaRKsPLIF+RcYFDIB0Q0l7fJaTBCRWZw3SgVtd1sKPc3//sfr2juLBvjQTWFKWxlPalIN332ArKHxBNrm2tkwZ1vHDfTYMdNARPGDAzaJpXwagPCQKe8OE9UsKmNvjdRIuPBu5Xjuwl4w539nYM7/ctXN4X/I1rpXbD4VUBo6mrG/HzDXPVfCUD4ZlocG8J0vZL+LMtS9K93dIZBc0q88kRnzWx5ncOVaRaNGYOSdLsdTNMo1y4bTITVtKdBCYcEeSrpZFL3E6DwjUssEzoKS77S1HhV1Fl/phcXN3p+eq2Ripqjhas3bDhRqOIwV1ers6aDt++rs4MzYEWVesVbrkUuisJoNNP1NZSyoXo35LixpcnbIvvVKyITLnwoQQVtNte8JXMWClPlCaYi6ApxOYTbTjh91Te1nSq9FYuNGDl6iL55yJzflcxQuP8wN0HnsdZqGkgB+qbTsYOUufH9QDknB3E7Gw4mjFwLqC2F4IKj91sQtMomI8JTAYWe+6VG1lQJyjyv22A2MxdK0yIOGnjg0FsoVL730QtgrkLOUJaTGRmZMf0seDszHE1sZDIhkyyHfqocUQ9LxNnhOra5uaG33npki3gmSzRqTIuhyl5cnPvLGURQUSs+mnwPxTSU2IzIgANc213KoIqfE5RXHAlLxUZo0OZoOxnaYPnPfIChTrhYUbB4PSHCHvtg42dZH4ShQ2fNr4vGGHrb2emrW0CIrX2zWZcWI00G564PGN7gAkiWF3Qv22izmRwj/o8Mv3CyLGnG9NHbTw72sgcH1khZw5YOc7j/g5FfH4cBz+KY7LbLS52dXVgATmPLE8N1tg5hAkDMm6r7tXfe0Xvv/TMViFwhH3BBXhgW/mWtFugGoI5e6Obmtc7OntqBtFSaqlhaOoev3Ql6nSketktkOhzgmTgfgCCDAk9aDQjDGv0NIHyjx4gj+w0TIVXHKGGewMYU+ZapkGJufKTYfTXRS9NW0dLyLOcL+oi3VmHD7u+d9IpBDcLEKDKXOFyt37FZU7reWJN7AxA5nZkxRNZoRbVeKleAPMbP4DWFiyhDhzemXg6ZiE0hoFBsKvIqYgqRmi/rQNBj2EgmJvWZk3XoRhOzwk1OALQAiakuZnnhiWSayE/RYEYb9btY0LU6Rm7ZOjKawKwh5NmKM8HxMoktYm0t342NGF+mZsV1yKIrAEnlYku1yp6ePunqy89uNJ/RuG5pf/8tHd57qIPD+/7+NOVQdU9PL/X8+bEHP9eXF/ri80/9bLEdBBBCr6yWy/6C/eAQbhpNNFuVktY7La3hNlmvKLfifmbTVFWjTjZr2aZeDN6YfnM/jEdRN4idONjf1XpnzQ3PeAqVqqdqvW4KGxpzJsw33a6eHQ/14oTnigDrhlqt9dAw4QKNXjpHn7FUY62lDm6Xu/uqra3r4poomoYe3r+nVqNmC3QGTPSLmNrQJ9C0wKIgogLqPaZVGxjHJO0URj30ELPxzMYhNGrUL4Z8/B0PVSWNZz1rqdqtjqaYplxc6R/+7qf66Fe/1mwyUrVS1BZ5e/Ox8/XqVRyE67q317LpDHVuMuhqOmbYmG24Fwa52NdHbnCYZdywIbyY6uNPn+n0cqBSqaWtBAibJUafM02HOLvOVKly1qAVCxdgtLARrl3QfJnT65Nr3XQJ+GbzXDPTBodeIhnqdbYSdVVKbc2mK4NCtL8MGXE+nC0mjreBOssmtliqOSJJKmn/a2/r4NEj3SMDeDlX9/LS53St1jSQNiAcDrQadTXtXejFZx9r8Pr/4+vNmyPNsvO+J/c9kdiBquqq3jjkUDJJKWhTirBE6psowhGWqS9qk3/QNGe6e7pnuqq6VuyJ3PdMx+859wLghOWZyEB1LUAu73vuOefZPqizmOqs09SLg572y1K7uFaBWJtixBHZDRTqXNbTcYNWOHC4P2I7xDDIdJQ1r8GgiNrCsir0eUQhxZDlsxeaJT1NXuanYSdADGo1A+HKNHYiLViG0i/YWdxRaEnXxZlnVk0sljOt3mdIYgdEv5WmpqgqUSsSpTyzyhzzxUDoIaAYsQ0G5UzL8oKTBQEUyDm9R3JJrnNOV8NPg+UHA2EwWWPR7P7XjpvEwEX0V85etrOnl4DhvZH78FhtpUXYk4GQ50Uk1EPv+9DRxvBIwcxysUeSCjWgrUIhtHjW6aNXw4CHGpF+zevyEtJOnBF4j4WPIx425AkmY0THR5TtFFpgaGJJXicEPjwYSizASuQgz836YOirNpvW5i79PQpBFaUvbLZNK6VHajX3XLNwCm01WUTtqdMOKjkLIQYw+iIWxEh57vt9Z0eDPF5cXOjq8tLOoJk2Sn0DNaQvZGhLH3owhB+OgzAoAg10nJHPn6TdTqAav0cPwCCKCz2DPGywGMxDu+/+HYM+FmyOI4FlF2gzOluWoiwvMPKijnNehVdGAEz0cJjkODcWdgjO2wAZq7XmU3S9LPWqjuJhAYPG2j/PLB7+LpnEEzVKRR3Cxvs//+t/Mrkxb3WzCDdfYDmw2/uOJ8YyHKAbH9gx+MTNEduyPDRm1CfE10EZQqjsjJMEczu/j5sw5eF4KZKGwrghEw/6iZDy6aCXL/Cnw+BjA5WagjyAPfn6dMvzdCiM1/k4iEanka6C3OnkbXw8QX+4vuHNoc7bprBzTd1cops/dZxLA2+CI+0C+jAwBuUtEMKcvRXvhek8hqM3Kcw++xHGvw83zeBLuaB6FggO/HK70nK3Vqne1XhV0C9X97oYTnU1BtZra4tgmY13jawpspUOdHR6pPOvX6i93zHd1IeVBfBsbdEXsc0l1Hur8XCp0QBnwpE+ffysX36BKkouX0UHFrH3jPhR8NnEjKcjv71sn0OYvDOdlEGQP+d//P54NHSzwjbFdKtaLeUIArVTEBo6xC3KgaRlNzegg+Pp2Dcqf5+hk+swqIVz6+fmbGzc3MZyIjZc8b7FQMh7zfYqrxIjRLhZWnvbbU1DKqw092yDQOI8YGE2lowtGEYX862GQ3528M05hEz9Rd+witxADiMOEA7scDGlgQqXNjY7IIRffvVKsynOjEudnp6YCgbCf3NzZW0gMRSYI9RrvO+hJbBGDI2df24IlPPS4WkXXK10VK50gm5gjW8akMs0maB0YYwCLZbnw0YNXSa29Azl3EdBF93zZ4KRxdXVJ118fqfPn9/bDZOIG6i9zXpBrcpWR0f7ppA6S7HM8Lv2cMz2EapQudxwMLq1cZuC3cOoPWzaqEdQP0Cq8sNUxkT7GA75/ItJpD+34c7d3b3fCw41CjL0WMJp7V67Wurg6Ei/+tNf6W/+5m/U6hyqWKprPiObMMLEdztok+gN+hqP0CT+rPkSoxooZLy+jZFETDg6naYqdag2GPjN3Jit0Wsntz1vR5MplSmXFgfGqPKva1weCpOj3UPIOY1nRMo8rX9BV0+Bw/w6D8quJ8lUhowwDnkGY89EoVOICBauPRY7QSGN+6fhTDHoJv7+GK743z0OkWGe4pYmMSVYP7HmnHkQZuhFkxpOgDHgR7QM7wK1MwZCnEmLu5JKm1g4+tklVzmeYyCEoAFkZ4b1+cPCMj2DeD+iWbILoEti1g8mNopvhHQHZzTj4YZ4dIz2GZQkDEZckzt2RiojezDiXPzVuqPIg/XhnpDQyEYuqVElsL2h2bSmn38/1NufR6rXqI/nOj9/qdPz5zo+PXOdZFk0HE50dXGjjx8+agiV6fbGpiujYd+ZrVuoWuuV6UEMQjRCMRBu1Ok2HQaOUyboF0NNUSvXL8xiWk0ajYj9MdUdg4bpQvd9kPuSKa/Pzs7U2+s4wxDjL5ZKvQOC2PdUwCF0NtctsRGfZ/p4vZRKoFAdtbsHbnaNpkGx3NK0SG0cP0+OtH98qnKjo/cfb+wM+erlF+rttZ1Vx3vIoosH16Ldgb2gxuBro3oFPSTv4cxxAZyLmyX6uakbLv6b5m+2iMBo0wHZhq+IkolzhqEBbey7N2+tQaSOgoh2Oy3Hc/B8odP2OjW9fN5Tsx4RHSBmq8XEtYAGjgbNMQ6tlvW5cHfQT/X7K11ezfT9T7/o+naiaq2r44MTPT85116zrFpxreWknwZCeojIMGTBY+08eXu4uM7W+nR5p+GICBd0QiwPmppM+1pvZnaAhUXhOskCcc1CbGkaHbTT1Wbu+zDYKXWVSpwvRTsK7z9/obNXL/Vnf/K1/QhYNlAPG81ONP8sShcL1TAeXE7102//b12//knb60udtRv68vRQZ82q9so7FRYjEYttBDojHgE+OXy+UNtJkHscNUbweTTEXiYleYyXkDbD4j3gvClrPOI5hEbPdvo0z16a861YzNrHOZgM9GFLzNzWWi+2lpyAEPJ3+Zyod6aMMkxYWxJxRRlBpo+j70qNW5jDJG+LXGMzSpgp46aelsmmi2iGHHwf8dgMhKBlO5ukMEQ5LJ2M0Bq1IA+ERMVgBOM34kFslAdCKJUsY2Ft5Ugf94sJEMjDacB88TCdNC0CGYpqoEdJv/7oGArRL5ZtjqSwwV7Is+h7KpW26/V4MtXI0QoTD1MMhGsvJOM8iYiHyDZE+TjbkR0ZfURGBmGdlRgAQfhAA5sN1dC9NagX9DkVkXX/8fNn37Ptbk9Hp6c6OjvV0D9/pvFsrnKN7OU9x6ZgLNNt75vmTF9nmRFDZIrwCPptUHDxJeABK2CERnC98jAISkgvA+DAeQKYQJ9GzY8eg1CWMI/0MsJO9tC1WZghCUgGPYmN4q7QEPPOf07/u0WCMlu4L62WI1SemAj/W3t0xdf1Bk8AMhsLIqKvbsNCesKQILAo8NmcqcUwT1h8zZem2XKN8F7AlFjM5nbxp1aiVYWpMZvw88uOmTBrrCDXiFqxoCNiJ/6v/+0/R4KEhagUvJg8KaDmaHvQS5ScPLCY4YljD01gQsLyhejvFY5Q4TaXvm9604wQmqudNq0OqM800kAKI5w9QfZpKxPUjEdo/1+tc/Pf/f8Y/P5Hg+LjEPtH39NoXOaDJwQwIXaPHIPsJJrxS7Yha81sDfuEF5X6o4foigfqwePPzBuoR/QxONfmXZuC9Aj5c6NGniPNR9IeZtMIUwViM56thIM7laND4kZdYm6wK+t2stTPn+90v9xpCiLV6nogHONY2ajZkezZ8zOdPTtV92RPFTa1NDe2KiYvpmAqIXb0y2VBm1VJ/dupbq4G+vTxUhefL+z6RjGGirfXI4QefWCIaZ3fQuh8tazT02M3oxTi/f09H4ZQG7PI1zksmMywZMQMhK30Ym4XU64xtkLH+2Fiwvtv4S/cbGu4MNiJQHKuy7heA9Ves5FMzaIpVg9xItGYxz1RjtBV0HO//wXVijj6hRYlo+imLuAqWOPwCYQ9hg4GM5wfoTGW1e/f+7WxgGG7xAYTeqS3mmueK5lfbX81gmXzCWzjF9YAgr5RsLbrpTrdljc80ykOWBFjEXx1NlVs0kOzyRAMdQI9Ca/Rr8mW6eHSyH+7iVRVu204isYBQyMeaCXfl+HVdBHb/8f2jBrRqPH9YiCEtguVC60jAyHoIOHZnz+/c6NvJ7+9tvZx8+tU1KFRbTdc7GxwYxewMIgh/7BcQkNa03YTCGvUnXgOvM8M7rx3vD9QSa1lWCxd4GkOWazwmdHs2Lynf/+w4HkIoa3V3OSCGmM48c233+jf//W/1+HhMzVaB1rnmAVrXdYqFnn9d5rOrjQcfXIcBaghqAaKB3Q9zWZF3W5L9SbaUzb9YbMAogd331Tj7HNpfrrPgbRVzqzjVHeDXvCwMMpW1r7Okll43lwbtU7I1SNF8zEywQJ/dIPoNhzTwZ0cdYV707pGmtpErzK9Og0y2SE166XD0zIbr0RNi2bEx2cyyNloVwwtZWhrYmtuKmpabsXSLAyKlCmw25IK69AI+48zDTVrydNAaKQ/D4T8WbZ8z+6hqS6ySPLB+1AS8/uZ0Ncs0k8h4amsxj4wobRx/sRLzEM3/+lWNDWZHmLcIIUOxBThhODGgrSqRrWj8WCn97+MdP15q/t+Wb29F77ecIDcS8MWKM6M6J6PV7q5utbg5tr6weurK33+9MGoN4i73bm1dZMMqgeNMp8bh4dd7XWbqla4VzB22XgobNXL6nSxKefZbx6WRyxFBqOpLq+Gbm7brYbOT06M+GNm5UXaYq6jkyMPhbw1k9lUN3d3evdxrA+Xc+1KddUaXe0dnPq9QyO2nAy1WU5VrhTU7nV0cHys7tGRas2ubu+mfl9OT47tXsyyKxYVGy+aqDWWC7A2sBvkyosv7q857n7zhamptmC3eVksKfh7UKK9bEtsHYQRLDZZBC3nSw3u0W5OPfQQwcFA2CTTrAhtmZ9fUK9b1xdnXTXqBHJstFqMtV0xMId7I/cQ2rxqo8Vq3UMhDeBdf6mLi7F++7u3aSDc08nhqZ6dnOuwXVOzvNV8fKtSYalaoxQmD7AI1iCGNb+/LF0H45k+XvQ1mmxUqe5Z39tq72kwvNV8MTYiFzmwkSVK/AxME5r4/qBvI7H1ZuEBC6SiUiGbErSoovbRkY6fnenbr740UwM9eLXRNFrDz7Yme4fecSUtpvrl99/r6s3vNfn4i/YrJT3vdfWcWg4qCEK4XahUXKleZzEJHzLkQH7Udh4KDcp7UIzMZRD2cMTehBkbdUIF0z1hCw3uYXsw1BP6Xo6lJ8NR0r6HFjiWMfzaiyIMr5bb9Jqj8eZMXtnVNeKSGILo9UANAwgIXXVW7+T73ENhaIXi2koLu7wY4tkS+m5QhYEwDbthwsYyvhw+Pdud5ixe0sDbRGMMVdgIIS6jaSBM12osbgMhXG0xFwnkOGjpScqVUMA8pKaCHGvqVKSCzkhdgpmUwZtgu0HtpZ8zW8Wxc8nVOYERa/oWIsQWy3AaZZkKQwckN/HU6KGc6uqhEGMkOac633No/QINrKvEwrxeVxH2DL9HNrK/wr4pazmXLq+u3BMdHh3r7NlznT1/bvrzaEK02dIOrfST0J8xnKpiOlTAVOkxvoQl7mw6NRuI2kE/4JD4/r1/j6EWV1Miv8gOZMjiPDT9M8VrWAMIwuZhNYwAnXedjPiotVD0qfmBWmdwJmYi6j70dfor3jN6MPpetMxIMvh92124Rw02C2egCTx4ZAAOOB4rzJFYsnCOOqsT4yGf4aHnB72FFmvKqI2a0iKnUlEDYyXOLvq22dSLB6Q99NmwQ/t3dzYjO+p1VPiH//a3u9B+JMpPPs7TJoGLNZGLH4W/bOnIZdswKT/ZSORhMCETHlzsDpU229yv6xgIcxqmBzMGxORqxUAYerq48WJ3FIHeeSB8bH4ex8KMrj2gbE+GxD8eCvO0/5QH/riRDyvkTCHISEqImsMmN9OIouGKTTRaoylZRSlwOPQsoeHL6GjeVAciGXS+zJuPgTBlkdlQJrYQgaQGX9yFzHTGooqkHKTBxgUxzGBjGw48nPwQzA9PqJfFvDvpfrrQ5/5Yry/uNOMbtfZUane1rVQ1WkzV7GARf6wvv/pCz16cqlgraocDVMqfDKvgogOIx2MCM+G+V3T5+V6f3l/rzet3blrYZvd6Pee5MBQCafP+0LTPELcu5x5y0MVBteQz3ut1PGihk4Hyh+bGupvUHAQlksLBQDj1dUIOFblSvHajb35v472DVkbB93v5YEaTDGngASb6Xqax2iU3hZdG1ln8XVMrbddMU7nwQAgaaZSFLBeHswLtY4AAjM9gA00wUQTLGLV0nccIdRH3RQxwDg+OfIPPZ0Hdo1Emd4pNrlHKNCwEUh9UNA5tG0EVMV+ZqH93E3QFEAo39Lz+mZ31oE+wLeWgHYxGPuBNA0TXawe2lB3YaCX9xaNBiINoS7F1ioE5stPCcTTl6RUYbNksurR5OKd5pBDS2GG+cnHxwQ8GVVCKw6N9He23dNzDpIdDLzmW+nDCjIWFAWhCywjpZlO2NpUDnmBZ3i/XHUxuksYq5wFxEIRJShh4cO9XCXlu4Jg5sz6A6xAqkrWHiRZPM0axbXfa+uLlC/35v/lznT370k06Ggp+9nAwCT1hFd79jZarW63WCM7vNJ7cuakERSlqpkadwbepRruqegu91U6FSqzKM9IWm+JwIrMG2bXkYTcdg4clKpmxELSebBn+wJ54siiL6zybWWXEDkVeaGIpSmSdTeYEwsfmzblVJa5zDrdkI+7awjab+xuzJcyKoqjYYIBHkQMqI5CRgxXNx6M2x3ofzCSSk3JoEaOyZ7p97PGyc218NZK4ZsGT3o+kR/RSJ9m/e1OaAo8zQhhnS1ooBoEj1U40iehoeMQQ6FqZWC8erpP84akxmofRJyZgj59O9nMOV+gYCFMMENSovHhKMTdBh2dxUlO50NH1xVTf/csHzSdtFXWsk9MvdXz6XMcnR3YepkmCqjUaL/XTT7/o/vpaq8nAS7bLi89GCbebpRG8/HOD4Jq0WH7fdjo+3nOUQtjbL7RZzR20vteBdkmNAVGZG5WjXqClvhuM9OFT358x1MzT42O16nVHXsAMACU+PTvVweGBlxuYzNz2+3r7Yah3nybaFKqqNfd0cPRMlXLN5/l4cGtX9D2/dAAAIABJREFUXi51EML940O1eweqtdATg0TU1O11rJEc4Hg6vDf7gKaLn4nzsOVSNEDLlar1itrdps0RyLc1IgpqsWApm1YSph4G/dCNMFdOKXT03P/E8xANA7OEMwQtZaMaZh+VIg590MKK6nXqenHSUaPKVbvRZjlx3ItvW2otdMxGy2YXjJFEcUALuLtb6BMD4Q+vdXUzUa3W0zED4fGZjrtNtSs7zUbXaXmH8cjCSz3qCBm9B8dHGs8Wur0f6dPlQOPZTtUabIojRzvdDW41mQ69hHLzShg77tBlaiaLwpnuB31NpkRCTT1QoEutVds2oSkWa2rsdbV/dKgvnj/zMrbVqqsAolEsaYbtfcp0LZI/Ox/r8v1b3bx7rdu3P6uxXemwVtGLbkPH9ZKqm5kqaAm1MA0Z/axz0LzwxzloK1VZSoTzQWB6MRA6OogmfTINSmWhqA4OsrWGBvc09aA2c99DoD9GXopBjXPNQbNvZ83IB86xOL4vqW0EcBqBWaUFVwyE/MOHgTD1XdHRBjCRfK5SXxeACc85WBLBLjIt3udvOOrTr0HB52E6Pcy4tIiLgRC3Uc7CqpcPIKY8c5vK+LZNE3NyrOQeA3DwUpveLwMW0XpmLVNc9+mf+gxIrXv009mwK5aLObDdEQ5hOpHccZPzZ4qPG89XXgwwpDv+zFrAhII/0KPNMUwDIdB+UYV6yvih3uKhgHa12bQ/Bf+doyMYFoN1VtZuzTlfsDkM9ydaYQ+E5ziPj224h4EZTvWwzaCLUps5B2IOUYr9mur66toD4OB+YGdm9IB3d30zzSw3MIV3l/wjyKIOt2+qRPTZ8V4ziNE78G/oOwIYCAd3/pzlhAdCswozXTczQxQDIXnI6fqmXlnPSE6iHWm3pvsnUp+ZJY4rgs7JwoRlAdIj6hJmjyw1TH1OUR7o+R0JBj0a4726FnOyqJOMAONCznWuFRDbObR4TMVYEpbcSyLrgkJ6gKnMP/793+1oZGNYiRsqhrR8wD/q1PL2wW/OhiEoUJW8FQ5KTAQDZ7pahlgz39muocmRLl/3HgIzbTQ5jsbFnfev7or+FY3qKWr59ND+HyGC+VDP/y5D7A/C4ExP9WuPEMigM2WzhDQQZnMHboAnBg8MhAjr47k8Wv9yYRmOTwhpDLOxOfZGIziddmMKkWxGCB8bFG/SEj+bos/7q3LQSW1oYmF1Ml5I+TLObvT32sUWiK1GsaTFrqBPN319uhvpYrTQqtpUsdPTBvMN7HzL0v5RT89fnuvFizM37wsC3BHMVkCIYtOFwywIMWfxegUtsaA3P3/Sm58/6u3r99a5aUeOUvC50X3w0cOhhqLBIc2Ttn7s6NDDicXZZAZuEcaPw1HU+qrQaoDyZN42Icze6iyh9ZSsJ8mHARpHeNtsWfhZ09T8ciNbZA5VoVYLwfMWsX2C8F2QHWT4RKSdTSQi3DOE3hSDCD8ntmAOHz3pqcqVWhQba+DCkREov9nsqt0+1M3NjYtTs9Vw/ML+/oEPNYZH20kTzVEjUgEtZVUFGkpQBhesKDim10H/Xc5sBkEuGYOV3UtTBiPuss0WOp6OmwOG8NEIFDGKp/nmlZqLK9mBIJUgawxUcQ2zgAiNm3+iiw7bKY42GuBAFRmUG2z4WEJ4uAHBjaEdIcVsNtJweKfhgKJTMF308LCnLi6HNfLLyEOcGVGpNWrqdDveAo6nDNPoK6E/YQqz1HSyDEoV/Pqke+QzD5QWt9pw++J6icEp6pq3fKaWRryGtTFJW0QDzH0LVYPWji3cXq+r07MTvXj5jV68+Fb7vRNVyk1NxxgS8dnTcNxpve1LBZ7/velbM6IqZhNtlwMPjd29lhrtsmrNokpVIlykIuf/jkErbYpTbpQ1nim7KjRwGZeKBiGYB0+YE2mg8eWa9TR5aZa6BEcDuNXIA2FkYnGgTNFAeXhjWcchl2n9DC1hZx70lHDnddMEZZcGjs2m0b0wQcjGYnkrGiSTYFr4+REy79M2FmExsEbnEsPjI1oXr5CXDPr+6CjqoTHNyzEQ5nBqBs70PXi5Hlof/mroqtMg6BqaBsI8DD7oZtJA+DQ2KV7PIzKbz5a8kDSPxJ/D40I1pco8nIm5LuelIOvzybCgi09TvfnDnarlM+11Xnn5cHRyrv3DrhsArsXpdKPb26l+/sNnje9upcVAHz6891DIoc/P4n5yUwLakYZhKJPZ7rzbgSXg8AetV6BpY+1jLtOFLspmHXOome/J/YOedTjXt/f6dDl0DULTe3Zy4sYGowW27lwPDK57+3tGtWB64F785v29Xr8faDLfqFBp6eDkC7VbXTVqDY3ubzWfjky5rLcaau9Frli5BpOAmlFzXiDIIIYyt/0b/yzQfZZZ6NDR1Jh1RMYaHQ40veQ7gC+Bz8F0Jj98RqaYplBta/QIfQ+dGswC6i4NHxSqGhSwalktsvQKG6OEmO4wEJ7vN1Utcf2utFmMPBBW0MTx/XZroxaVWkNbkG/TvGq6uwchnOhfvmcgHKta29dR70RnRyc62WuaMj8bXhkhbLYYCMMBsEgeYKOuzv6eB8K7wUQXN+gBiW2gGT7RweGZJrOx82SXq6nNbhiQjACWaRxBVhcaTTDGGPg95VwqFMqqlluuZ5VKS010985t3NPJMRmFx9Z4bQolLbmxEnMALt92PtHo7kr3lx91/csbbYd9VRZTPWtVPBC2S2vVC9CR12rhQYChkgdCFv4bf14Ak9bcmoZJdYqMNg/6q4wQwp7AK4DnWPNZajfI0ciLR86cFn9WLrmZjqgXvASo95xVcU4RGeVsvgL5iERX0K9G30Fp9JBIzF7Sifn+zmZ/7ukDnMiuodY9u15Ce08DIUOfWRRxJtETQBmNxXKcVdZSeniCmUHtD1ZDo84iohau4Dt0+mV/jnYFzX1kORzJ0eKZ2kl/jU7ZvUBqGI3qJQQg0gbC9yAPh0YFI7/RPT7gBqHt5JSiUaWf38qOn3PYSqa1MgRuNLW8gizE0AhinAgiuIZUTawElYX3hKGjih6wpir3UqdlIILlPNcQgx9afVDBHC6PyJp/R+9HLBMsqjX1WwX3i0eHx46PYNAhs5XFNh8Y9xaDD/2hmUFJ14wzKMYyIIyXFxeuZdYBJvlDeB6sAmklIUFlD5CwTPzes2zcbpJWPQY/S5KS031oTRM7BEdeYs7oc7haLU2AmRVUdzsQYxRUw6PANuX+zKGuGtHkfWfQBvBYLO32TM8EIyL7rtD77YBnk1Gb/RtQ2ydkkCGde8OeChsic/ZC2kEk3IqBcKlGqaIGgAbXDWfuaumfwxIMadxqObeTKpc+WaqFf/zvf7eLxukxtyTTTdwAR7a5D9W4QYJORrj53IaNmSIU1vcOYmQgrGR0MHRtD/9L+RgO/s1oYNrEMMHkLUfQSlMYeEIe8/d4qq95OgA+Pbyf/MR0c8XBHujco0vUHw+W/GU2r4/NQPCjYzgMaNxGCimrJvPN0ThM5jEQZk1JvBfRYMVAGFvb3MDabhjetW+yRLLyIPcYOeHPIGXOAPkjDAZF2RQT9QzxdWqA4mdEqCiOZR4I+X8aCFdgF5ut3n660uVgqkmhqk29rV2rI5toVytqHbR1en6sL16d6+AwNoZsF/me8PFxygJuN6Fmh8ss9BRpNtnoh+9e6/c/vtX7d598QTbQiTVbzkeBosNW434wDOoptvLQP8iIajc95HJR0mBYy7JYGKl1Y+mCz+vEICZck0KEC1U1aEW459nsZLm0Myo3Bt+bYoBo1nzwMhQorHlxa0p0T+gw/ozC5cnOiKmdDRQ3buLQK4Wuiow5vhf0UA4ejAtAS7k2cG4zer7ECCE2a2jvQP063QNvuqFd0WBh2kOx4eCgObGGsFBUtRzOn6B3ZQYQB8En98Rk2U+jPpmgrRzaaIL3gvfBVtWUVK4VcuDYxkGnQlA8YwPN0EQGHq+XiImGHxRYPjMyzQLZjwHBBsDc7zlniGuxFAGr2CdDp3DQ8ENIbrb3NqZoZMLfdzWzMQt6pXanqUZFqhaX0azMxqGbqaObadsu/X6Iix8DNwjBVuPRQqMhYdG4dMobdGvWbL+dBPEJleFEpGkw998CbbbncZ/xa67BgTeOYcs+wY3WxzUGLVtfixTyZy++1Bev/kRfvfozR6loA52WIZ+/P9BOQ+000mo90mI51ng40WQ00GJ8rUp5o719wqqLqtZx9iV3cqsyOiTmKJsyBa0mKMYcntklMxgVDxU50XesvUkUoXw9JE5j/H7Sqj0UhGyKsqOBSRmFKcTdgfDxjzwwBoUzKE80MFGNaE6CqkX2l42/GAqTziS/n6ZUJWfjXONsJmLTDePGUoFlS/jl+QEFzQNj6DRCu/6YAZZNCjJV1gvBpE18ygDwJt8NXsoD2yZ6V54fgyAR1jAeCFO80RMdZiLrJIQw0O+nZ8xTsxy//dblELQdTRKNeDz/2Ph6MEtDfUZcTTXCoXix08XHqW4ul+rf7tRtv9TR4dc6PX9pRKjdrfsaXKyXurwc6uLzUJ8/jZwFp9mt3pE9ePHZg5UPdpqvNBBCE3K8j1H/0NKgJcb5kdqwJkZlMtReB4QQRCwGRZqC8/NTnZwe6ePHj/p0eaPLm6ldoY8OD/Xs/FztZtMD4RxqNVrbw321uy3NFrN4zKf65cNAr9/f6/purNWuov3jF46e2N/b13jY13wy8udupKpR1w6IDUo65CgWEgy11Jr1Uv3+reZzBkKo9lEfPegS/1OuOs9uqUXKdKS5Iqx7Z1pcZs5kY7agRkctpwjZ+MUmVLFZj0YMOuhOjVpJvXZdFQbCAsY7DR12Gzrttfx7G7TA86G2azJSwzV1jdawFs6Hfj0VNFFN3Q9W+nwx0W++f63LaxDCfR3sHenk8Fgn3YYRwungQqXSSq0WtLKZ60s1xeUwrE0WS92P57q6nehuyHKzqG7vREenL8I8bYX0AvQUXXuYZJElSpGk0V0soMsxFA6tYYJ2D+uCobBaQYPFGUQkUl1nZyd6+eULZwuLBTEmJGn5U0DbRJD1ZKjR7ZUu37/R6OKj5tcXOq2XdFIv6oDzvrxTvbRRq4FeteSw+wL3BHp0+9gETdStEPUkDYRUOwYvU3yTzs73jodr3CK5Ju5c2mjSfY6XK17+sRymznsghLJodCuBFtaPbuyJAPXO8TCuGTs36tSN0ORlD4aU+5oGPjPXLGsKpoH1qc5WjN7XKKDZQTHQMdxw/3soZVhNPgKmUtLfMBAynHkgJHqmboofA0XExYTRogdCABaGXiij9EKJbQd6nVwtosqlYRCvAX5IarEDFEx4DSj2VjgOU+cDxWaQw/2TKIw5C2x7KjB8BhrI2U8dWuKO7eUXfWXJ6DELA746OB7WGgvsOsyGmpHARqdrFBIGTnhZMBDWPABiRIXxDNcWy3LYSvRkSwZTtJXui9oGEmwitivaAIqFgXN4jcBurYcD8RtN7nXbv3XWMI/r66tAA+0yHwsBlgH0PZxGjoIokIgehlX8j94jrp1AAW2ACQ0fvV2rmYwQH83r/H1STivXnwdJQBN+D5O9NMh4BkDD18CULRgORK7wmaHxo18lloelFOAItHUzABksLa7gOg7pEZ8/Z3Y4umKuF+Z7PHhvWjaDwkBpps1mrjVMg1JZjXJFdWinnJNEfyG7sryKujrX/V3fS7Jqs/E4EGb6jre4CQr3TZI1Ehx+KXyYJ7dcgxA+bqdzsH04i8ZAaIe1JJZ8IDE9GSqDa+3EUjcsgc4EVIYDFX8euWJM6mGZmzd/Twe+P97i5v/OKODTofGPh8GnA2GgmGxY8kD4iBDG9wCszwNhtlGPrB20F6ANwfsGQg5r49B0RRBorC+TBb3d0dhGYONPnkrszI0UmpIZjbiLjYOayeXi4Kp4wFvuQNlwaI1sHQ+hhrnZ/gS1NaOEQRktaLbeajhf6M3HS/Xna5V7J9riJlata0AzUavo/MtzPf/iTC++OFW5zL8Li2cGi71eTxMyyQjx3NDAUlzqHgYHg4X++Z9+0E+/e63Ly1uL8ntd7HJj6Ait3NqmHjw/NnbchG4CaORTw2f0EA50CpIFFQzvh4DW+e9mrapul2D6jt9bNpF77ZoPUxBIDyl19BIV30xoXOzsCN20ivPU2kMiW2mGOl+HiV9hukDW05qeFqLzx8yYpQNV2YQ1cZUjX4m8QmvbGUKadoVbPOT3SbVqw0hcvdmO/KQdBiWxkfLASfTKmmE3XKKwGUezwD3ThL7E8ED8QVGG+WkCoIpOxgMjOEbmk5GFKXUsGHbl2BxRNZxNF9erOeeglgybiJppyjwksOHCEnkVrpIp0Jfr0LSrVdKT4FZWrYU1OYMkJgVJv8F7R4GD2pOzJXEppEAysGLTHqYhOGitVNbcy4bFauYmOBDiohEKsi1brX1Va3sqFZuazTYaDwlZpqGEitGIbXDSlSCezsJsijEDI9eXufTQXJccwKChbX34+EkXVzcRNrsM9Ishk6FwvpwaMYFGt394qvPnX+qv/vI/6qtXv9Ze+8h/NhjcqFRlScIwSBYhqOpag/uRBv07je4+qFxa6eCIzCQWEWsttxOptFatVVGNQHA0uRnZTJoMPq+g6QaNKusKwnUuUXl92qdT3vUkwWYPEadxr0fUDLUKzQkHUbh74prqSlMMqlVQbxPZkKHQQ2SwGMLeOjlmsmxgmUDjnYxvPPSgaaYukWfHkoaGOy1RQLA5rLabHkeuStQSvLTtKEqeKMg3Avr4HvFcI+zYLz4NUUHl8Xga7tRJgxkb/aSRzjRQcm4zlOjtXjaSidoeVTwbzaQlYfhcPDA3np4JD8NqGrYzrdQyhxBsexliOQGHNbRFx9eg62JpRFZoaJD5HEC5f/7xVuNBSbXqqXrdlzrovdLR6Zm66KebNFErTZdz/fTjB314f6/5vKLlcKDF/Qe9e/tG19cXpopCt0eH7Gu/WPA2nIGKugYzA7p4sTD1cqKNPmy10HjcV7uOqQAbaT4/6vtaL1++0Pn5mX786Uf98uGzru8XbsjOTk71kliCblfj4dC6bQbC7l5HjVbddNHFcm7E+/PVRO8+DfX63ZVG8626B+c6OX2ms9NnmrEomU5MWbX+BVMyU+cI5AYl3Nq9NDOM+DV1GrdphkAa8QeZCeaUxY3WRRopmqiK0UT6E5oth51D1WcxmmiCvtcYGhoNR2VwqPheI+KGvNblQuvF1NrKk6M9Ve2KunVUx1Gvref7bRUxyiCOAjOXJfRXkEeQ/oUbYQbCQjmGQRxH+4O1Li4n+pfvXuvyaqxa7UAHe4c63j9MlNGtB8JKaaV2l7Nqoc12qRrUz0ogLfP1RtD2Lu/IoZzp9m6u9t6JTs5fesChZjHweSAkbyhFzwQCwn2DSdfYf2c0HGs2R/fNMhXaWtuLr3odd9qSzs5P9OXXr9QgALzTUbHectNuRgkNMPViMdG4f6PLj291+foPun79Bx1WdjqpFfWsW9NevaAmET31iCzxQMj9zPKbDNIqC5uEvK1Y8gZDAbaJjYEYTpaB3NKss3Tq9vbdO9DsW29Xwvin42UAwxQIG9orekT6JP47ohHkhR/LepbO1Ciby1i/DRskhgDOZPeFlJwEjvjMdJwREqegX8ZASMzJE2bEw0AIewmdV9WDrgPAnUVMI49WLy0BufZ57LaxUCU+AVMbLzNwKA3JSmZL0R8FTZDMZxa1QWdmsRUfcM5KdWZJMCsgjXn2iV6a/rRQArVfRTQaywIPgjv3hDMYSuhv+ZiojsRupZy/FdEolg7EvcqKHkpxuIQ2VMRojmgUBr1qzVpE9KeVeseDJ6eI2UhkBjea1go6WN7DZUQceSisVDTdrTTfbcycAkTgvsf4aTlb2jRlMcWUZebrOGt/MRy8uv2km1uGQHT9nN0RgxEsv9B3s8D3WcdnzDm1raiC1MkR5wUv53lvw0gtWH3UOf49A2rIa8Kgz72SF/DQl8vuO/F0YCCk58cl2edn0nr6PK4FE9CSC5hX6EmnM/e0XFxEdXWTY7xnhPVKnWZD7UbdlHkiaLxAdh0zR8pn+WIRWZDTObrdpo1iahUG1IWWc7JBi6oz1GJ4yPUDiyshmdw79GrDwb3rMfrOwj/+/d8y9MewlQWqGbHL4F/aVT84rDlTiRsXwDgCGG0i40aaDzkmcjep/kAebcAfuNemdsVAaMEuhSHumnDFsw17GohsDx9OPt4Gp8Ew1ihZZBJ/lmMz/PeeOPY9ND9ZbPvHEGI2DEjCziDKRVPlwz4UXMESTpsXio4bhGT9SgGgoc0cZC6OjJjy/sT/UogotsI2Q0gWtHkgjMWZ9+g5usKoo7f3wYc3opC2OBSWjAhQzODn06B7W02xI8uFJq1c1N10qpvxWJf3I023RVX2j7UoVTThxdWqava6+uIrONuHOj7qeptrG1ycBhstdfYOHHh7159oV8TtsWpa18XFrd68+ag3f3ijzx8vrNVia02GE1sw29sWCtZ2YU/Oe5KhdF4TtFeGWxfmgFjdWDI0oRegYXFQ6wonvXCBg8rETWRYnxsaKp4pjWgE4pqkEHiwTgNnHJAMOIhwl6qUwk4/BiK2LGlTCJ/fAl00UpEdA2Ula5agK3mrVcf6m80T9zcDHi5gDQ+IIKlOU8M22IUyaMEPCDo3h+nJsR20BoItOegLG9RETykV+HNE8gsfetCY0E4yEM5nY9NHeX+jGQ/RuG3PtxXTe582/Oyb0GlMZmgxIhvUdJZk4V+tgYyFZpL7yGhj0nw96ttAdtGqYF0eSpAq27+EsM6hYE6g++LSBVLH62FpwgASUSmO4iixSWZDv4xss8nQhz7IpJ0B5ys1ml3V6xgRNQNBYxEMXaYUjmxmLZhyGQMnhR1KYCynwiTcrq42nUH7xyDb0O3NnTeI6AvCjIf4ExYxLLp4PgyqM9UbHe3tH+vXv/53+ubbP9fz51+5HkznM+0E5XKCabMKmqOodQTHbDzQ5YefjCLUW4TJllWpF213zzBba5bV7NTV7DT4OFIUCBmYYSoUC7VsZx1un6EBSYJC00oTTZYmK+tmsOnnMKrXgza7xSgkDIkYUjITge27G2cH53HdZhMaj0kPkpTYo7PdTTl71C+WT/xb54VuPSDaHrtYVKfd8WHEU6WhI08zDq+iNuuWDzCRQ1bARZH7nKYnOe2mRksgmamhMZXV9t1cZtQ4rsWUVZhyn7ImMoy5QpFktM6Ia2KCPDJN42pNM+QDA9VvK88m9JwPArSHHLJ07iSKq/PPnD1K7eaeD22xAY8HE7agC3EPZ/fHUrGhIfE811NdvJtJ266OT6CJvtLB8ReqNTuqNRuO9BlPxrq7u9VrAs0v+iruqhoPbnR78Vq319caDYc2VGAYDIMCELbIGOV6obYe7O/r+OhA2y00u6VD60vEhqxmajj/jDObekRjU9L+wb5anY5ev36tz5fXGk236na6Ojk+1vnZmRvwRW621tFgs3Ah+J6sQxZvn67G+uXTQD+//azJbKfDky90fPJMR0enzkuE5rrbhsOy4y1Y+GLeVai7TrHociMsqOQzN18MDB4ako+kKb9QssKsNhZXxaLNZTLdi6bOC8Xk1A3qFEc5tYtw5/IDS4VmlIveFFLOrUpBB3tN1RPStdep6XCvofNeW+vFxPR3ahfLDRbHC+75+UzNDgMyTTAICNEONVM8r26n+pfv3jwihL0jnR4d6qBVVrO00mIEZXRltNZLH6if3A80yZhIsGTbStf9qW543M5VS3WJJhWq4mIxSWdc9AYeXEwBj5o4noxMt8TUAjYLVErfayqrBppcoU7V1NnraO+gp69/9Sudf/FSa94/x4uVVKH/KBQ0Z8BiuO/f6eqXn/Xx5x+1m9ypsZvr5VFbx52qeo2iaugqC1s1WcTSnLNIgjlOpJ3povR4jzXNy0mWQiqYooiBCQ671JO93oE/I9g1OEHSB6BVb8AUYgCkHmw2RlZ4jpbjcH4VSxoMR+5HQAgZfJEE5OuDntI9q4tMMN8Ysr1M8/IsAImQNHn9FYgmuI0ZYknqBKpnjwPORWjYaTmUNM6uKy44aemfNIrQJHk+mfLKe2LtITTBlCfo2uJ6n6N1oNxm08PHFZcPk/S8cJBl+Ucv/cBkg9pcClYK9x1LbR54ShgZBNG0yUwpDXn0MmXNkQzg5Mr7mR5Qiotk27XaKtXIDWTAi4gUzqAKESitfecJUnBZigEM4CRqqqqZdvHcAwWOhdmyIBFa46zZlKU3GU80Gow0uh/a/AVfCr6OcM9Ny+fBeGAEnOvcMgTrzYMR5PbYrLnwf7DvDRmgRa59+tdADekLPPQlOiNnLosizgzO1IjOK4ktw86xZRFvg8t7MKG4BlfuQ7jO3O2bWQUldaMtM5BZV9A+49oJQCzyMfcAONotVegTQfZnU9PVWfyFMz3OrrDUQn8KS4s7iYEQic10tjToAppZrzBbLGw65kzqUklNegrqXwxgsUjhfl4trf/GCKjebqjwD3//n3Y4JPlFhe1daDAeaEbZeSg0c377HNiMHoesoKCJejtjl6VAldyU+RG5MeHYGLQoB8YyaTuYlDczFX1cS9lSOLw+mcvknD1/jzBpeaTwBO5oVUoaDB//zN55vokjUiB43Xn7+/TvxWeX3VKf8LOTrtDkNwbVzB9O/OzsusfAEeL1oD89ooPZZTUGFNuPu1HJzyNgm2i6U7EAxbF4N7dk8SdujvLgjSX7quwBY1XaaeOlvolfKqPdpnixLSoWtSyXtKwUtayU9HHY18dBX7M1fg1VlTo9jTdbDRZL7Z8d6+TZqV59ca7Dw446nao2y9BW7QiybXbVau/r9m6m69upqtWuEbH5Yqvf/fCT/umf/kn3d+g+xm4wyBvsdg5NR6HBnYzGbr7ZdvDnZKoElTa0BNw4NOKIi6EWIHrl35oTTcNhw46lxeQ0OwhjeJouAAAgAElEQVTgaVIM+W/XQvQetDDQ2mhQrNH09yM8OYS4DIJ22nRTG20GmygKrjnmNkzZqd3ZU80DH83J3IHoYRwjNZqgZGyM0DfQyPD7bJ2r2hVjEDNVFBoRGzSK3Wal6WLmG5zX4Odq6AZtZBy41sCkbSTDIQfMeguNiK38QjseGzY/E1u5Q+9kOGK7ZevmWk0L0EwQyx2nL1TAOPiDFliJHJ579EEY5TAQhjKdwmiqbavloYxrm/fDG7SUy8hXrtUwIKlYbwj61rBRQeTuUZQRcYOwcfDyfvFr6F98NlwL6Dhb0EOrOY8S84WwmmZrGhSSnN+DNiH/dxTBQOCzbiuQH7QqcOKztoItaz4wFnNcQbmvY6GynM01xXH05tbPdTIZPaLzpmhAWwLBgnbb1ItX3+irP/lT/emv/0KNTs/22mgf+VzKJaJQGAgnqkEhW4315g//ovvbC2/7oce2Og3NlmNtyH+rFdTqNtSBgtaAGbCxEyD2+dRE3xv1qvMceZ04oj3QmRJ13foD6yBxYqWBiQYa9BvNKJ8byylQfQqk/541o1CvZg5triuoOFHTWSJEbfdCgcPK2uOgm6eL1Y1qjSgCkH1ttOQAXnPfba33wDgKZBxXxNs+9v5VPzbER/C9i2s/jBIWaTJSYDjX5i4eBdxFt1QyBjsGQoZGELdwcEXDmTdypkhFhH3kqhWCRs6t5GVdGvLyXjPX/DBqerRihQK+JL4h1fdYUGaX61h7BL01ufu5fnM9QVuuBwULaxFMjKwliu8fA2pTxS0xE219+OVWF++Hmt/X1G2f6tW3hIK/0v7Zcy0p5kUQhqYdRd+/faeL9x+cC8eBfnf3Wb+8+8HUORapuEkybILQMxTSOEKzpCbg8Hh8fKCz0yOt1/cqYHJEQ1CmOZC47WDPca/Q1LABp1Fjq/7x02f170emIzEQHh0e6PDg0PWYrXVmb0SmXdn3CW7K1Nv3l0O9+djX69eftVgUdP78ax0cnqrbO7T5yXIJqh5XmxsxN6xoWmHJwCoCrVnaCdIOofO1FlM0NrAoQP9wYiQKI6h51FXrfnDPXkEn3xqFolkLGmA09XwvOyljDIaTMhQ0/j7LDupgBXOrqusZW/5uo6JmdatWbaNuu6yDbtUUz8mwr6urCw/allLMg24+Gk+0f3Ssbu8g4nESk2gy2+h2MNdvvvtFF9dTVTCVOTjS+cmRuvWN6sW51tMbFbdLa3yCIMbdBAJRVLlWUQlaY7ms28FU/XtMYuY+a6o1pA8RabPdLrTYFDRfRwauaWssllIAO4jKcAhdNwZfGkvTMldrVXdcFzW1um3HSbFg/o//63/S//SXfxmB41YxVI2qwmQajqbaTudqr9a6/fxO79/+qIv3P2k1udGr0z0932/otFtTaTFRdbXQAUwgEA9s/NEQloPWa1mGTRWjMWa5QqcOWkhuHdr8qVHCndrtXlj3w+wZDjUlB7NGdFFNbVPkdl5OmU2UezkQ+WrN2ZVkypHhByWPDFyuY6hyWXfJYOkBFXQI112zWUD5ImKGYfDBAXpLrxrRPBmhY1nNYoB7kJrrhSqL+GTMwvsc4EUsqTNoUMKZtZbehxwH4cX32jItM29sZJdkLEZW6VNzpFkwFDz4+JzPucnU9cxmi1IHFXO2LdjMz6wY7kIGTeKHGAyplYmVEdmAFfdOGCUSlwHCZx0cC2vuo0ZNzc6eynUWm/Q8vF/hjllrtNXsHauEcUqxaD0gvQlIoVlKGVXdZXfc0JGu0K2yXkXK4UFwqP5d3xq3m8sr3Vxf2WwQZhTUdXf+XoCHWRBOug6Chx1Wwe0dM7iEkBKrVAMpdLVw7ifu5tQv5hBqKPRdHtngyPV8h04wPlMzzPAwACCYjM3WAvQAJWRuJ8eUtxB2kiU0DNugewyum0BKGYx5P8OsCcOtjeVRxALZ+ZP3GIPK8dAMDlykuQ7toGzX5IgtQd9NP8fveSCcLswIYbBslrlm5zaTIuYLk6xGsaQ6/Rc1IMVUqFrVbLPRp5tbR/F0ex4I//OOA5d2gBdvPRo6jDRMUTW5uHgB4R4cOS3Y+jpE2wdwIDp5IHSOX2rO3E+kWBNvtil4aBuhyTnaYhtNAEMhdCbzg1N+ivuF0KfYQfNfDYOGALN9QtrAPDUoiC1PZGU9/u//Tz8YOhC6AqCIJ2HPaaPhsTmbKKT8OusTvOmkmcqDLyGgyXUu8dod0ZUuYG8TksGC/6GLbuS52MEzOaKZK+ymJihUD8gXdrRbsk0K2iCUtktjQeVdQZVtQeXkBsiNMi1Ks8LOj0+jgR9rKKqVmtTsaFksGd84OD/R8dmxTk+PdLDfssZkPhuaIrerNVWotdwc4zkynRWcqURU4NV1X99994P+n3/+Z9OJ4CpE4WUg7PnG4FN6oButl24kHJZJ3iGUFS7u5MZAEWI7ikMZ6CCFBEoFxXrDBqZcsqCcXEH+3EM+DlwMhQmEtS0vW2Kn2UJxSKG/NqKIm9EZRNZVBYTP74MCeiO4UxoI0T5hX87yA/592h5iKmO6AxpFNkkB4bsoc7D5a8mDDAicN0QpdJgigp4n8fhMpeEgi4EwtkroIkMaBf2T0h2uojuGczRsyxRGDSqE0xUOXm7QGHxDTM/Q71kZLT86jHJo/qwlnM7CXtlrz4SwOai05mHcaAd0GYe/00iFptG23NyvtreHShT3r593ALvq39/Z3QtNEU1ZpmHwazZnGPow7GBEU022ztwLHNx8ljYSwAEVFBJ0mcMHJ7JEh859fKxAwqsk2+7bfMWUShpO6kvowVxMybFKy6UFB85o7MwtUBUsqXN8A315LHi43vgBZR2dPNOrr3+lf/tXf63D4zPV2x2b+WD5DvpSTo/ijs9mpNvLN7q9/miznxZ6rR529GhHOIwnanRq6h3uqXfYU6Ve0WBEKG4sS1ioQUVhkOSzhfLqhgA9pxGoYEFY/0TXbhpmbLcDXYzsPt6nWEKlSIsEftkUaWuwLhlwuPL7YRSWRiENhLFo87rA9zCHFZ+b0abdVrPxSEtMRhZzuwkzEDIs46g2mkDvjZUstd3Vj+dZYHtPFEUiySfaq1ueNBQmu2U/H54Rxicg5SV/5b9T1qob6GiG/NUMk7gGTKtJ2st4DcmdNckCwpAhUdeghfv5xDX1YNCQ/k5YDAZyxcDgl+XnHSoPm+skd8NoT6BtVmzuwUA4mxQ0uFvr47u+7i7nahTPdHL0lQfCzsGRaph6oe0xal/Xh3fv9eP3P2gGukE+5hTXvPd6//5HD1GgKdCDyLPiZ8Ny4Johf5VPk7D5vb22H7PptXabiTP7QAahmzEQ+oGbnRdDNWuEFtDyrm9s8Q6tHNT38ODAQyEawqBixrBF7SYyKHSw0aB+uBrrzYeh3rz+pOlsp6PjL7TXO1Kr29N8MdF6S24sHwaMENyjI/u1WG4FSlCh7kDBjBy5xWyl2Xip5Wyl1WJl0xfHQtQjmwt6Gtt+EyO3oUmlR7Dj8Hz6MODzeTqfrNGkA/Y9tAZt5roO4Nuas/VirVq5ZJpoi4GwvtXxYUtHvboOWxVNhve6ubm2AQsumh4IZ1ONJxN19w7U6ux54W2ScqlslPRusNBvvmcgnKhQ6uiwd6DT4wP1GsgBcO68M3LrgdBOw1CGw9iiZsdP/lS6uRvpfkiTB4rVdE5gzRmnIGJLa8Amy1C/Jxa1B0M+XxysOdviGsVhOLIZQeA6ZBpy/nImJZ3bv/2Lv9Cvfv1rdff3bR43ms6NeOJQyllYWK3VWq806V/r7vqj3v30G91f/qJWYanzvbq+Ot1TG1MzHJnXK5V5PUZuKDxJM5wy9MK0JcytIrOvFAwbZ3CCruBc3TWyQv0bDQbuJbi/GOS6LTIjaYBBk+Mccv1jUq7WbXYErTlnBLNkppdgucw54bgHzhhPkjhBJymzB7RA5mIgDGkQlEzXs0wmMKMNp/EIvOe8yhFVQTmNeybZlKZanpZddOfkN6bIG/tzGJFMDIPEDPNZl7T8WRMX5LcEebn+hSQAoxfeM0wfw2wELTeIIDIj0FfOoY1wnKdN5K4h9B39XiHlBFahVYM+22E9FolQPblBGQhxCS03G2p1kUQ0jQR6IDRyRf9WU6nW9pKJayqynFNEkc/sYgxZaFS5JhlqJjPd3A90fU8s19go4P3dfbiEDoY+r4m9YbnseCey+lKKARRWahALJ+5/9ywVXHQjyoJFhplXdhgGGJiqVi15ORA+KTvTj6GeO8CewYsFhtkwZetVeYBKr2FmTcfOxmbxhzszkiUAMaijnE3UY5gqfK70UNRIJHY+QVJSAbXLHhSLhYaDgdr0Ra2mY35YVMwm4zCwK6CHzU6i1M1g9LDEMltpxjAIK2vqbMZ9DKI6LL7WZl05Ugh/hmLBCGEd7WfSHK6LJY0XS727vNCmgMM6lNH//rc74MVwyglBfuAmgaC4aXazgAtesp4F4bMbUaL8JGqoKVuGRh81TdlxLsGOLpbQ7IzaJTjeNxiYZbrxoBKEQ1KKnjD9749Ev8lBM46DDKc/cYSjuDnKIgrQU5dRbxWeuqgmK/fYxnCDpxs4Xby+YROdKkw2QtSa7fcp4LZSx60vU9fSpi6yHbPJXrL+TRtmI05oXMzxzmYwLm9uwWyJzxCTMmfsNmRKFNt0XKKKhqLtsseOnGZhV/RXihebn9F2o/F2rfFmrcvZWJezqXZs2yo1bap1qd5QEfOA81MdkC2131Zvr6XeXlPz6TAa+zIEEDRpPLeaVKBpbzty4vWb9/r++x/0/W+/i5zASkmdDjdQ24YyloUSyDqbuhDz/jDIMfCBAoGWtZvkDcV2k61vOPLFptNIXqJyeQNsylAy3bCGLBnOOE8tOjo3y6kYm3qbkV7r62I7YX0Jyw6WH7YuxnSFgTBOlWara4QQeMQFlg0k+j5E3ltyi7gmoZ9EMxFKpdjwBjUA/WRsvqFE8rxwDwwEK2354EDynqR/zbVAEfJ1Zc0eugtMVEzciZw2Bp310rQZBmSeu00aUigpr4/DYDxnAwwXHVObGAZB5ijGfP/QyfG8dqpWw5zCwbdp0MtIOihlhBmHhjeE2VHU87Bh3VRqFGmYEHUbibJOItzdTMsAHeUgMa2havME3iPQPrj/fL9Gs5V0x6BzNH4MooEkJkZ7+honctaEPVCxiaRIB4ZpN/6ccZJL9WZLsZ1qMsLevm/dEsNYxBfkbMA4RP05bAtqdXo6f/GVB8JnX7zS4dGJaX3oH9FdltFdlqB2LrRdTTQbX+n68r3evXujeqPsYHC2kwyE/cG1kcHOfscLGCJeZglBnS2wxE6ZVMQJcG+zMODzBWVGgI45Q9Zae4Aj2zB0eFyFXPv83TxAelFkPUQgAkEH5qxBt5Ic0xKiEdboMd+71mfdnqlsGw+DGDq1yZFi40xI8XhsGlm73fZnx0IBVIF4EJgOfFhVnymYKgTyaAVP+rVrt2+5oLq54ieDnbVlBJEHh8FHBSMVELiUSciWkOyrhzwsnvsytNlBhY1H+vYP50Dy9kooYaq1vKCnA+GDNCAGzGC8hINcNCJh3hClOSI94lyBmbDyYgPHx8Kurv7tQh/f3evmcqLpqKCz/T/Ts/M/0bNXX6ncaEnlugrUYhZ1W+nt6zf6gXpKIzefq399revLd7q8eO0a5Hu5QXQAC7GgWHnxlnRk3U4YFDQaVU0n19ptp9pH84eWF60VcQolOWYBlgDLHrbOs+VSfehYExqvtWv4fm9fxwyERgipSXF/MQxmw4ts0vH+YqLX74d6+/ZC0ykRQudqd/fVbHcVJkZr1Ws8T6j9S+cA8vwJsS/7efBZBCV3vdp6IJyM5ppPoD8tPAjiXkl0DTogn5mJimc6uuewQjSUo1GKdeLzwuU5nJQBmO1NgOsqrJHtJvJLcTDcFByvcXTQVb2yVqOy0dlpV8f7DfXqJU3HAyMU+72O0EZDKye/lAemYSAjvI8sKGiKZwupP1zqtz+8N512u2uot9fT6dGBDloFtdF0zfsqF3AezEsNGvqN399mt+WznczQq5uhB8L5EjlDW612z/R+eu7NdqHZcquxme8RSG76YzprHcOwxPES9szabBfQN4bCbrOjOr1ANiMrFfXyq6/01bff6Os/+ZVZLjd3g8iiRSbAAnW3UwOzqdlIi/G93v7uX3T59kct7y502Cjqm7N9HbEII3R9PlHJRhac2TEUZvlLWCokp3T3TzHgsAjizA1HbBAXrvVgp5gyeH/vM4NBbq/TNnPBm8+EoHloYtioNuwVwFkE+gmDpdGsB2UuGYFQC1iM2DfA9vAswQJ5iliJQDFjIAyNs4GLrN22pJsFYpgl0dvks5Kla16ixEoq9W/ZhKrM4JqBh+wMGj/rYdlp3VnUSPesPK/IanoYMAyycMZBc1wTp4D0IbwC6AUsh0EzmORIYdlRdA5z0EZRmhasr61iAMiQzUBYKqndaMeSFhQVCQL9GbroRkP1TsfXRM4npi82VRPqbzH+vQ3K0hkc7qrBiEPri0SMJShD383VjS6ur3SRQuKtExyMfFaD3NtnwQv+0H/nOkwdqBELwWC7Cg8P944sy2BsbcNRlH6MPgp0cLmCzVNUB2ZEMhkj3/pBbkAvAzqIKKpSMZUTNlqnzYItjPxYCEfOYM11lgHTmbMsdHltqT8ybT19LtQY0HneI8AC3leYQbfXV2rWG+q2m9rvdX3OMBAW8FsQWlQMdRhkk6kcMh30ymYqLcMcbzwxCEMG9Fmvrkppq/GUfmJt3Jjlex2UEMoqyy/q666gwWymN58/ux52QAhxGd2uyc+jMc1M/XBTCpQwhsFwwYsD1s22nZSS57Mbr6QlTEOhPVR4ZFVKsk63iijlCZku6aYkWWIa0YgbMRzLY5MSFuGPFuUP7gCeGbOGMIYuI0Lu+QsG+qA/Z2OA7DL6YAyQaKJuqj2ERNMLFziHecYg+aivMUrq1562P0noyd/xwJDc9sxNz9mODiam+AXViMPLWyy2+rswkMgDoWfwtKWPYTCGcOcf+j02VBrDh6HTcLt6GAihKTktqegbfUDQ8Gph05i7zVL3DBTFslFC0MH6Xk/doxMdPTvT/tGBt47kpx3sd+0OCY1zst5pNF1qMJg5G65W76pYaqrfn+j773/S73/6vbUnIECI/DvoSx6cQGOoAwUDSsdanK9owLwFrVY8FAaLKyyabYyT7bFMWUwDol93NF0RLxBUDCMCKacvXQTJQIXGI8I7/X1Toxxhr3nIZ2McGTPA7hzGXJNs4CkqpjfbMSw0aBg2cLjEtZQcvWz6QyZOOJdaQwq1qYVtdjTyOZ8NPaTNVUCxNqvIFPSD349rwsJyigAQbJnYithi2gnPiw7+HX+eKVwUyoiJoNDAwh7N0LSFaQjbcdA2NuR5g0kzw7bN1sk0+W1eL1bL8RpsimF75lgM2eHRW8AYlHj/w4QpYFn0l1AVr64udX196VGCA3h/v+fPOw/8mT5er9bUrjXd2PHZQNugaJsizIFmPWdsfB3LktyNA43hvQ/30HD0jToTOlNcQMkC5DZBhxr6ylj08NxXmo4x5Blbh5AHQqgjNKnh4BV6sth6RmxC7+BE3/7pn+vlV9/qxcsvUx4p3QAkl4Wt40sM7iC667GuL97rpx9/cERJvVEyUrjZLXR9e6FtYa0yboZHB+r0uqYzgZhtlHSqKWPSlOIdQeJV1aB7zhChg5RxPzAEYDAFxBL3CPpZDs/8GUPD5n9u+BPdD3og79dqjosrtci4V+SneTCMgZDSnp0ZQwu4Vh16IVrjWsM6mhVUXHIfZ/OHAGg2yQx7i01EhNB8NamND4EpYcgdqOQTun9amsXyjKGxJGyHSjS2DDEYMaVNp1F2cqtAUKGIQ4tly22t0lY7rvuHgZAGPRlTsRhMV2x4xCQKP9dO1qdnKlums2VzAuc1QvMJW3DnjfkepqaHlpaFIJE53JsND2x1LRcFXX4e6e3P15rPiDPY0zev/lpnp19rb/9IG5ZKUF3twrxTvz/Q+1/e6RfqKTE/i4U+vn+n/s0nTYYX1v4yaLYYJHdFDzOBXBZs5EYMxf5+x7WY57pZDVUurl3P6+jwN0ubpUC/BElkQcD9hQRkZi0vqNfM4fPoaqCNHh8cuG4/BGLz8yqh8Vzb4CdQ6p/fDfXj674+fbo1QtjpnHiZgvnWcs20wkCY3O1wrCSWByqo3QnLRghTCpMbb3S/kyFo/kyz8cza8U4Lq34aMP5+fAZhThQ+AyxD+oN73fX7PqcZ1lloEcHDQLhdhjkZ97pz/2xEtrQrNIjrfhcjnQPBmynsZjo96VhD2K3iCkjN6JuWxevgbGTZhzEDeXnFcs3O0pzPtXpL83VBg/Fa3/34QZ8uRlquK9rrEE5/oKNuWZ3qWtvZnc1qYBTFUiH6LEynOr2OF8O4en++6qs/4OcVVGvgWL2vWo2zksEJWhpOkYlGb2Qiss2wxc++DXQJ0NfuB8RVoJNeqeZczGDImMpYKevw+EgvXr3UX/8v/8G+Abf9gYdctGK8nzCi69ydyDRWc138/DtdvP5RV69/p/p2rmfdup4f7ekYx9zlVCUWFdb3cZ2GhIjr1cm1ZnPEktGcGOs+Q1rE2U0rWKtgMMJytaBhv6/7ft+1C8ZCr9tNDrFozPP9uNGOgbDcMD3Si09cG7M2O9LAA1W0BjrlDUMzReNsSnP0I/6aI9GMEGZZVY56SG6jOFLi3uilaiyZvZh6QAhTx5H9Dej5AMgqOb0uo5DR/+azNfwyoos2WslXao/PROo0y29qX6CCHgT5an+LOL940AvOfZ+GUyi10/ERtNogjERjdfbU7Hb9lWxAeqlaCZOSukANCZHHEKaQ4iUImrcm0Ky/yCh0z+CYjXA5RzfIYpdrizOWpTsyCBC/QX+gT58+6cO7D3r3yy9GcufIfTCBS3nHwdZIvXTQgQICSpkaDH+Rcc11HlEQIQfCxKsoJ4qwWLS+kVmAs2xuynzLRkaP3gPZgyCu04CAMspOX8sDA7zpAgr2vZ9D9K8w2cKwKBzPA3TgWqZf5NdEioHiwSaAOko/1u50bWx38elCjVrV+c1HBz0/J96feq2oRq3shTUoILXeUtJC0XE+0HjpV3EP5nvjCt1pNXXSLnsghMaM/t6oJWwB6lIRF1wW5Dv39XeTqd58/KhCpaDDsx6mMv9lh5UyN2YOCs3htmEO/IgQZn1JuOPF5iH/z3NKfnPdoJjwFv15+gC9QU1uhxHilzT8idppZDDB9HHExgcZGYlhH5vXuA+D4BOEMPWOD2ggqGMB5DH9L6MeTy3FA+14RBZjwgjzi8c/i4HQtcAGHHkgDEoaByI3AdB6pmkFkpd0j/5OYZAT+sHHjMcKzYBPwdDqJHP1MGhP1NGcd5W5txSDwJWiecqmJCVuSJpFNEYc8oTQLxe6XyzUny80LknTcsEidf58XSqrd3Kqkxdf6PD8VJ3enothvVF1hhrLHV7bcLZUfzhT/26kSrWlWq2rBfbpF7f67W+/1/v3HxxED/LDg4Fwb6+j3j62weHCx43FYNBqNpKtbnLMwjqdLB641AjPs2FQotRmKlzQAEKsy/Dh/BgyZRge4etnJCA5H3L4WWe1Wnv7a9qh0UdEveGcSdG0CWfavvH3zA4rRhPBkJdDP7nW0etAz0ST6O/B87XDJroW3i8s0pemK/J5A/+jlXTQtbdOifrpP48sQQ/ds2mi28Zm0vQQR12sVbRjb4SSWvBs4XkY7DiPZsWwGvk8XIO4mXJb3g6hj9HAop1oPgij+T6ggWxNbabCKJACWMPtMe6FjHCi8eW9zttJih3DGsOfh3AQoFTwOdgR/odbYCwAcAwLx9LkOJy+vzWSFKd8S+NeirlBo+HNNQ0LA68blWTqxGsH0fWgSGPhbM7QLXM3GL3gfUnUjXxAh+EOeiIs9slanNmVEArKFOtqvtrJixywJAK3Q1kcboAH1Xrb1NEvXn2tV199q/3Dw9QkM5xjgIGtPBlZBKAvNbi71Ns3P2syhQo7U7uDsRBUyntNFxPNaZCJt2g13IBBIy01qC1c1wujKVhEU3XQyjSqNW8T+exxucsa02I13lcb4GPPv4SSHQHz/tySaD5qHssBahQ0LZaA4VJqumV6BC0+aOsxEEfGI+gptGZssfncGPFcq1dhAOa6Z3YIVCSr8jxE+j5wsEDUUKN5sE38NYIoGCANOWKWkOQGNoWAcbHZqrzZqIrTcUFqcLDZqrxsdsQaSvwOy/S1XSsLOBPYtC+Qv0dDh6TjTiPhA+vATVZoJYPl8Rh95PyxFGWS0cHIiAKRD6TL+V72gGAYCc1m5DviXlnQcLDQzfVclxdTNWqH6nVf6KuX/0573TNbv9O47tAflyoajqf65Zf31raOhwMPw/PJWJ8/vNd0dKvdeuRTEfMNsv1oltAEG8Fkm20aVF2Hh3tGj8xW0cKxE3vtpqr0KVDbHLpe8HY7jElKXsIwFIIOjlMUC38Gy+P4YN/bca/QkjyE743GFL2t6dXbjYfB739/q+uboeNiGAgZXGh8lvQYu5U1MSzClovQzFJXkQgwYLqHr4YRG89pvURqMNPofuJIl4NeV71u22YLNr+C3uX7NUKic3gzw+DN7e1DXYSGyzaeOoh+Bjt20H0WFlx7GORRymjeep2uKZ3b9USb9UgHB00ddOrqNcpaLQhIHzmKAkQAhoaZEQ4Nr7gJZqkIzRy0fK2qxgvp+x8/6P2ngWbzova6ezo9PtJpr+qBEFMZoT/zIiQtZXY71TiD97vWdfG5MBDe3qNZ3Hgg3Ns7MDIB4jYa39vgb7UDPQ6TIVMiQdcTOuN4WkwkFiv1ByMjhJy3D/HwGbUiq7fT0cnZmf7nv/kPOjl7JpD6uFeDjwHSV94tVN4uVcJd/fqzhp/e6/LnH7W6v1JlMdY58VX7LbVr1AsLjkwzt8vhk3x1ERYAACAASURBVJptszGWpGn7l5fvwUiLhVWlTM8QuiwcEQf9fjB2iryfXQ+9nAVGkZxvzP2MoUndVM5lMnfJ2cFcN5wbsC+MLDt6imGOoFi0zYHEPB0IIwItGQoasEh1Ivk/MLc4I5PvbS1jihfz4noZfgHWuafYG/4O8QSVbOSVhr7UH4dcJBnDpMVZmBjurLXzQo1fwyLwI4LWuY8Z8kAEw/ciZE50KnPrCCKDEATQ1ywxZgxGUKoZCDtdu6Fnimer3lGj1gwNKaYqDrIvW0/o30vmLWG+mGsjhkgs00OviikKDKDheKT7wcD5gKC89/173d3c6fbmVnc3N9b1cmbE8R7fL9hWwSKKQSvqdeILuR7hdm7Gghd2xDwgrEVWwSAWZxzfr8LZzD65CN9ti8eRP3euxywHYC8DbbxGDFpSAwdSGODFJkUCEfXlbOwEaqDlf4h9S2ABr4JlPL9PbzJlIByNTY9ngRQD4VSXny/8valP5Gnz2pCywIag1jk7mbOcD9ZeLPgw0FcxECJ1wvl8mM6Fqp7vt9Ss20IsIappYWj2YLjQgqVMNzvdT+d6d3EpMikOThkI/4+/2202i5Tzxrkcg1hsJmJEjI08N2gyIEiNQnC/k7vnk0k7NH+huQgaX7R9djNMCGCmm7khSTztB0enbWz+QScyaldIOoWM1MeI9TiQxoD4CL+7qWXDXIiGPCMM2aDhQaybXYUSzcI3bUL0HrdWifub6KLB6Q3toL9vCsp2Y5yGy3j+gVZGdUmmNUaBMlKILge+MduNbIKQ/p41N4EMZt4xX9ENcrNzc5uoyPPFJIXHNomQOSgLJc13Uh8aELQjNvmNitaNqm2GjQdX6zr54oVefvON9k9ObCgyhQaHvgR6Tjucl6Cq9AcT9e+HqqRQ25ube/3yy0f95jff2e6Xi7bTabtJZiB8/uJM33771YMDX4R2gqKihQpIPlv3MhDy33wPI3+2m862z2ED7HDxWsPt3MNASMinaYVV7ezGFVs7u1sx8HoYZHgBvQk3KwZCmlwPHdj1Jov4+Igwm4lQYdBArj9g+oxa4zZlgXQj3Km4wTmUQLswuoEugq4EdydcQDvtujc/3CI0QGiuKAx00hg5eSAkVHU0tAuclzIIf5PVN+8Dom1bmrMVhPqxiExE3ifHoNiEKey5eY3QBkAIP1/fWhOItovPheGMa5WBgM8oNtsEtZJNBf00KLcI/vlZDI68XgY/hrzswIqYH9fV4XBoXSX3AEYm0FGb5NikpY2dRIkioOFMrpg5k5OvIOzLGRSKGMAYBimeDIRYjrM5Y5MYmYlRB1iysCXLbpzWbBjVTBhminKxdbSjOEK0XilzX8TAGNdObI0JhGUwjmDtkbd3IKf8HWdXQYupN91sESVSKNV09uwLffnVt/rTX/+5zp89M7NiBnIwuDM6Q9h3rQJFeqSb68+6vvqou/6lmi0oxCx9NuqP+rq6vdLNfbh7ffXN1zo831fzAL1sIJzUZG3JXtvaOAEqG9RMI6mFsOHnUWvVTEXmOYd2kEMvBnAOER58zjb+su06TQlZi2zHg53BMGhDAswS0uCWHaVjIIw6lxFLIizQfZeLFZULkXtmZGzHYBDRIDsotKaH7dRmWLLGD3dHIlHSwxTVnTXQDBcYjgiDMwZW65lKKq43Kq/Wqm22FsU3WHqAmLJoKRe0LGw1JaYB0ybQr2VVxU1ybEwDoRsrb28f8x3dgCaKdh4IH4Tobvwe82odOpyWnBmdtIbNeYoM4UzGPK+mUVuWmOMJjspTXVwMNBridls3TfTF8z/V+cmfqVRs6X44VqFSV7na0GK10cXVtb777fdGFdBpzka4693p+vJCu9XEFEZqGvWI4YXnOJ+xgEq2+1U0LXUdHRHXwv2yU72MEUvBiJbbSDTcUEYrQd1/qJ+Cao4hUITMD8dDIzLUgKODfe21W77PMKGhljDAR0wLLqOwEVb67qdr/eZ31xqNsKggGujUKGivd6DFcuJr2lENq7jvaCiCzosZDDNxQdU62mEWGlUP2mSP3t8NNbgb6vT4UIf7Xd9nMEygWaKbpOFEAxeUwKbRQbSQuAubPWj3x8ha3RJDM59pNBn5bMZ9Mpy+wyUa+cLxQU+rJY6WA7XaZfU6NR2169ZvU9dBVhkIGWSywzf3Db0N7rrAnE2a6mpTi21F3/3ug9597Gs03qq3t69np8c6P2h4IBzdftR6NnZWX86IY6FQbdTU7XVVsNHLThc397q+Hanfn5syutc7VKcD5W2n69vP1hDuik0jumidzDx56HsS64qeYLm2aRA29rh5Ukuzk2IwL7dGdvb29/WXf/Xv9PLrb3RwfOozhWvUjAkPcFMVVnMVlws11ktpNND9u7e6efsHXb39UUftms72W3pxfujmFLOjArXLbqA04eGWaQmE44hiYGK5a8dMI4X08ixAiFaBnVPxOQnFkIUez7vb7kQOp/XW6OxBixkcQPtqHtYfTcIi14/rBBM0aKP5AWWQe6FYjvrzCB6Er0X0AMlcxouiHPwe/g0slMI4MSRCVNVgEARjgM/XmbhB9IqhkRrCdZS0Lu7vUqR57p6pw3z+oIDWwxPLgcbSyF+w9fJA6EW/e/TQBxr54/vhNg9d2FvU6IOgWVahgjbaRugr+DK0g/ZMv5GlUYf7pw48dz4oA541wxGNRp/FUAgzzswF/zrkJzjWgtR//PRJHz991KfPn3WRcgKJD8EpGTqoNf95Cb7l3Itezd+TQTXHcKXGwsNiTi9IaKvdSu2BkDTR6Og3AAIFrZYwm0KGwMIW6UZkya+0XS5CQ52We0YEizs1axU/oGzSq5LT6lOSGQdPiwJmb2Ofec4LzGkCKfaEepLPT8cO+fehps81GU99PmAogyvxdDLT9eWVmRrUWmu1N2sNhgM1ayW1m+RIM9fwvENCwwMAgveI+5dh8OaaBVgwDb45P1av2/L15bkoBKi+OHYscIntIbJiW9BwvtLn2zvtKgV1Dlsq/MN/+y87rKAj+DtRNVNcQ8Q2JEcYb3RD0Jgz8tgKmtKZHERt+W7INA2CaZLPGjruBqh3pvClIF+jhCmk3jEUCZKPfKugD9osJEHECTBOIcWZLppxtUf6KN+XxqmsMFnIQ2FG/fLNG4NvDKvZ6CVveOL3Yyz0zZpoVBkhNITvrUt2WoViF9yn7HgZ5gMZJQ3L1+wyyr8l+oDGLkLQI4rigRJrkxmGQBDBiKPghgfZmltwyabOhu54BnpLRie8K5vwovFWulswEC41mM21rFe0alZddICb2/v7On3+Qs9evlRnf9+5R7hK+ZDHWhzXozqIDZse0AuGZcJgC/rD79/op59+1o8//uQNBc1CuxNc671eR+dnJ3rxxTMfWLxO0zISjz/QL25+aIdBa6HRAaHJSwBukBgKo/gGhRGXyUAI80BOcacoISLPqLU57B4cyVlh0CSrL9BB890pqvOFpvxMD1OJngwCwjBYezRR4bPOSErkG+J6yeG/NG+bg6RRq9t4gUaVSIjxaKDx6D5yvgosQZbaoP9aLh6aNzsr71gqLI1U0dgENz6MQQK1RGuFeylDD7TK0O1aMsswQA6QlwnJlpr0kFrD18n9aGw0E+cp6GMgdgx3DAoMblAIY/CJLbcjU9K+OGIlAq2j2cKljfeAw47f4+8yJFLgPBB2ux5E0RllN1xeR44NcFDwJob3bN+8We2sEULkzsDhvDFTO2ny5qZAQG8ygpCiVvjs+Tz5vTDtCO1U8M4DJTGKkQ7dlKgXltC7x9fqoHU3SxE/gpX5aAyyOXaj6uEX6m+iL7OtZiBcbQrqHRzp7PwL/frP/41effnKhx+oHqgoRzFPh3Br3DHXq6muLt7r6vK9CmgNq1KrXdd4Mdbt4Fav373TcDLR2fNz7Z/21D6CthvLNBupFHeqluUMOQZCbP9NGSWDCGQYV9IGm96iczJBVUCxocdxONvVdx65ily3XAcW5dvcw4lSadlH/QlDC+tqrUFO+sJUF6MIhuEBhmKWc0BO59r00m0V293iSsXKToBlOLrxWqpb8sjiZxBTkwfCB+dmNvK4T+JAylcvwqJsFldbldYb1bY71QtFNUsshrg+Kz7EMIOZ7VaacR+h41lWVVgz+qR6nmO6ni7qrA8Mx76c6Wg3VWszH5ikDyZE/Em28AdpzhpCO6CiRcNleFtW1UhGMAuubu51dT3Q1dVEKuDa/EIvXvyZzs6+VbN+rM22ovF0ZmdRjDuur+/06fOF2RboJtFp3lxe6P72xmHyxS0hw5FRZt0dVCRMIjAdSjS8er2sTqeugwOYGbZaMc0WiqgRGmhtBbSgmHpFZiRLI64XNG80kAxS2JAPxkOf0Szrjg8PbQSVs964jjwOogW0KygUzLV++MONfvjpVqMxg1hFjeaBDg5PdHx84mEQyjStKcPBfEq9iyUPz9NW8FWeD4sTGs2az5nxaKGbyztdfb7W2emxjg57RuigabHJd2zMYh6NPkh6s6mbmztdXl5HVFBy5Gs02zGkQVWdTnQ/uvc1dGCZRDMcNO8nrnPUMQm69VzNZlnddlVHxMRsQDumjqZgoPFiL1FVwxthq4kRwpI3+MVGRyvV9N0P7/T23a3uBivt7x3oxfmZvjhuq11d6+7ijRbkCIKCw0opVz3AsOTBBRHHR8w9bu7H1hF+uuirWmvr4ID39cA04c+f32k8A5Gvq9fbU6fVetB7mp2SDFEYBEBDQQgnUyiji4TABCprrRkyBYVz9ZdffaMvv/lGL7/+VqVKPWiKZhRw88+0W8y0nc3UZXGAq+ugr6s3v9eb3/6zKuupaba/+uq5iO6wLIkzZo2rdgFyhIosgGzgFxKK3PjaXMaSmIxIUutjecEZBt0f2j/DKwZznAWcAyxJqU8Mh+E6jEt36PuIMsLrwdd0MwLhcwg8r9mUa0cmIHEJbWr0fjEQZtfR3KvGwij1hgmvYhA1WyVR1N3reZkW1Hn7dARQGyZ69GrOjLa4MIZY6JygnXbjRwu4sdnTPGnAHRlBQ5/RP2dWszzjEb0iVFDiSh7C5DnXYRghF0hOl+0uaOCemu2OgQHTgXmAGJIHaYaI1O0eOHIsjPo2puUnh0cPlqGfDrouiD9nJ8tmFquXV5f68OmTrm+ujQrC+rHmlnvWDCAcqlNmt80H41qgR4t+LaIjYlmT83WTt0RKNXDusoGpcHd2lIglRymXZhvGX5x1DILolMu4gTPsrRbuc1hchwZ1E8Ht1EWjhjwfHvQbYYS4tZeG3CdYn/dgdgllP8z2eN7ZcI+eE1ZEvR7glVkn9q3gnqt5QGSYc1wHWYEsrXZbv098glBbWdxlUyz6Iy47WCK878xTo+FIt7d992oMhL9+9UoH+z3TQBd2TMehn9e7NmV+tw3neSQZ09VWN4OhpjjZF9cq/MP//l8YG2NQyenVsZp5MHXJN2YOT898Zt9g3vYkQWZ2E000sND5pAbNlITCQ94WLyzzo/9fut67ya4sy+5bz3uXPuFRps1Mz4iM0V+URPM1SEqMUIS+JyMUIimKw+6emTbVVfBAIv3z3il+a5+bQA/JqsgAqpDI996995yz197LZG6jHHR+D9ZkJWdBf18AKvO+078ZiMtGyP7/1tp96e4U9l8A4ZdYiS/mNJnZTHq7qfCnE/AFwAVIjPG9AaHjJYIymgEV9H8crs7nSt2e1JR+YLlmBVXETISzkYvsXGjPDBKDsO7rEhtGZLsgGl6aEhD88CUTLtz20BrAsc/lVHZGYcGC43Uhp9Fur+F2p7vFWoPlSmOy2CpFbesx/WJDODo71fHZmb+gChQqZS02a40mE93ToTDVsO4CjogFnI3QfExGM/3m13+vP/z+B717984PKFTQeoMxeMOH0uFRT0dHB8mEIBYOiw8wwkYMCImcl727NFwTT4M8oSoZeLCweOizbksIzlNWj8PkKYzo6pHXBO0pOugG0ThuraGhMiHBqREKFZOTAIT8P7J3uJaeHjiSgC4h3d9KTDYxqHkwUUHMz59RgCPYXhoQZhPCw4Ouu9aEgU7HA2tN2Ezo1M4XU+WYgtFJTJoX51KamoLOMcLRY5oVzl4ZIFyuOaiDQhWWzRTZQaOAM85EwhtyyuwENPN0YRlOsYfZB88mr4MRChsnHf4sMiVAadBOM5q2n2Vz43ElxWF1kahiRU/NKEqZpuHExb2Bwx8TQgxhQq/1RVhPMyY0n18c2DhA9lovoznEVsNGyPWGxkTMB7x4u7P6/AkNYbzPAMRskl+oP9COwn0yaKIwA6KvEmY3SxckADfTStM+wt7B+2JaaC2hAeHCzxA3wIcgTnTkFaEUXG5VqTdto/+zn/9cL16+1MnJiTt21ibOiQJZ2vaf4hwDjdvrj7r+/Fbz2UD5wlbdg7YI+x3NJ/r9n37Q55sbNdottY/a6py2Va1xKNAUgMLGRCYAIdq91WJhemYxV9R8utBkPFWxGoelrfWLYZ7BFIL1MxwOPP3k8+OuV29UNKWzuZ6pWFy7aeWCx2AthRpbF5voUKHq8YU0lRLKkuMuuJ+Gaw+h9gBCJkaAwVI1p2q9aEBot+ktzhfp5zsj6wv4DIkIIBD3UZwfM/dHEziVg4662amcAGGN3LQECOH8bPM7LbTSYrfWEj3nqqLcJgoa//vFnSGalQkGx1mXzjweKDcoU5HnoyZ9b9qLwzAtuvtJImLnU08JHZXB1LaiQg478LI+XNzo8nKg/oDokUd68uxXOn/0vQ4Onmm7xQyGplIUd4vFRq9fv9Xl5ZUbLQBCzDg/f3xvQMhEpkSuWyFo5J4QFukcR1yPw5ChFzWgaNfU6xFZwhm1sMMcDswwEZjIYEHedPQNjSb2gqpa7Y7KaBILRX34cKErnEanUJtwdK46ixD9HnuZjUqq4epHhxx+TPx+q5/e9PWnVxg1sbdTWDd1fHym8/NH1g9CXKMxQ2wOuYTueLuRt4rmB899BR00XXD2qLymk7U+f7rSp3cXOjs70cnRgTqdhumugNoMEGasBqJzrq5udXHBtZx6alet1NXukFvbk1ZzA7C7+1sbjJw9OjN1K58v6eOHzzZoMCW4jOW7VKnl1G6UdUTHfRdU13C65b7DXom8XJ6fiCiKs6beaKlYb2uTrxkQvnp7o+vbuXqdnp4+eawXp221yltdf/xJi8nQBSn7uZ0810sPyQDG5QbaraoG44WuboZ6+/7Kbt+Hh6d68vTc8o4PH99oNJ6Ls8KMkAdAGHt7MMPZ06tmvPQHE1ODAYVkh0K38wSIrDP2GEBVsaTjk1M9ffGNvv/FL0NXhtu4HSMJW19ou5xrO1uoVSiolcupsd/q9t1r/fSb/6L57aWK66l++e1THXXrwoEZQLjHdZSpCj8jTw3z54DQ2isUx7h1exiR8kU5G9HHAzgWCzfvaI6xDmgywqqh6eiAd5t6hI7MDpu7rd1gqQ/Yx6hT+GIPMM0e63TrxeLZLlWi7ohRwReaqBu0yQU0a5hl/f7wLv/i7GxQ+DBoyHIrAhRkLDKaUAHkktmdzVgKbswEBZTQ+LU1pHw5ciANTagJE23BZlQxcsU4BRo6GsFk5mKKWl7lRkO1bjflJ9diwtzt2k0drjZNTyaMNr13PRpAk/OO0Hle2/p6mq/WCIbTqmU5S8yfpqZDQnVE43lzd63LqytdXseeBiCnTs7kY6b2Zs7YGPDZ7AxgFxIRZwem9+6dOPlI2I+CLwz6Uq3hfFxn5mYT2HiGCjkyIYkUic9TLNBcJrKBTZxJ58r1HIOKzJmc55O3iU7WTbTEbKMxVneDnKY0MhqaW2Hc5DOOvwNtnWeReI2U9ee2aUmq15FrMI2k0RX+gDRI2aNub++i7k3SIGsOaVo7Zmzj18X/gcZdXHOm6jGx5nmETTVgaj6f22Dpl998q8Nez/rU6XKu6YIaAEC41W6FJAnAXRanypwG0WSq4Xyk0WKk3H/6v/7VntFo2HU7V+IhG+/Bni0qgiyi0IdsCFYTHzzpxKwj8SLItFCJdf5VZALiSg5Cpn+ZAYi79ejy0ij+weTFYZKZQ2jSHBoYhtbuSyh96DYeQGHib+e2eeUoplN3+Gvgl00Ev9YPZpQiE2MTTepLFyhzcsr0g0GXjfiBsH921zBtIqnfnP4ritOMFvEAbP05YqwfusUA0DakocsBwGM6uCdjiM1ha0v3JZMNOqqSIFHWoS06C7KoVSEnElpu1ivdrla6W2w0Wm81p4NDZ7de86FxcHSkkzMoPV2Dw3K9LouEi0WNZlNd397boIRDJJevqFKqqV5tajgY6fLiSv/lP/8X/fTjKw2HQwOHbq/j7gyUn0YrDmwAIAV2HDIYCqBNbEXBngowFgk6AAS7fP94QvbhVo0mWsWY1LF3GMCkZy7ygaKD5w4zCygZw7gTkqgdWbAsfzcmj6EjtJk9lsx21wpg7ulSyrfj2vsZRjtlgVC8TqYdwvmTyR5mGqZrau9RP9lPUP7Io2Eqg+EIlvw4UgEcsRU2jYTOMlN079kB/k2f9ZQshcKjccSVasV7JUsRLnpkQYXVfoTkhrFNrAkOIcxHKNWny4Wr1zBUiQk4U1nTvgg89lpLFuBpndGEMX05uXMGBTr+bsaP5x4z4aW77MgJmhHQ3izQJmIjpm+RMRlNnWjeBCuAn0Uny251WO1b7B0UVbSJOIvxs+k0RqMkwtttJT8n5ye6cDwrbMAOIU+OcTxT5uLXQm/Je6cLGRmO5DmG3idz8eWiMd1gcwfcoyfk91D2OOitp5pOfe0p8izoTvEAx6enevT4ib7/2c90enauTrcb2ojR0JNRCnQow9Phjfp3F+rff9ZmM3UmIYYy6N/+9PqV3l9caExwcruug8dHppzWqtBtmZgACvcufLHchxIFawPq9GQ8U/9uoDzIwVSvoJXwjBwfkQnY1N3drZaruWNOWu26mq2aKc1MLvO7WTBCfIOhv0UGrOkkSVfLfXswx4KSBVU+RQX4kUs0exsxQVSim1mDjlRUuca+lqj6UDjTzw8naSg8ye3XgBDgxgHNtDiop2HSVTQlIreBEh8sCAvjXbAXlMOVsrDTmn/3S63oLm9q0oYCJylNXKUl1kZ2DkRH88uU0GsxY4qYDpIpDR8cEUMjnzFfsm4/01qKhopyu7J2ANE1jq55fb4e6H7AhKqiw+Nv9fKbf6JG61zlSleLJbS5ioHIcDjV9fWd/vjHH3R/11ejVnMGVf/uRreXn91c4v6VclsVmcAm+Qxrh70Hlz7AHfbn3V7DYLDXbbjbvlrNrRuk6F7NobdDh4KGBJUd5szWpg/o0dj/0Qb9+CqC6WeLyLGEbv7o9MSAcOlYi53NatDfoRRlkuXcttxenz5P9eHjRIMhJge8ft6h9E8ePzVdmu58ThgRYds+VBlaGBrdFZOqnZshaKaZeKP7A2gv5nt9eHeh16/e6vz0RKcnh56AkgMIbXO5YK/A8j9cq2G0fL640ocPnzQYjq2VwQH05ORM52fn0mqm+WSgz58/ebp2dHzoyAiaha9evXOQOXtSvYlkAofkrVr1ks4OOpBCDQihm8Gq2mGqYkMS6pSYaLlh58ZMUwVcR3MVm8r89OZaFxcjddpdPXv8SN887qld2evqw08GqJ4KN7vWgGPAY+dg6ir2MvJdZ2td34z0+u2lCsWqer0jvfzmueNpPn16ZxroZLYzXRSQZ5OyLDorxTngCIlx0f1gpCHZhNOpqX0U4+SqYYHPFIFnjOZSF4fZs3M9evrCOYut7oFdJcnqyxdXnpjuaEStNqrud+oScXFzretXf9LN2x+1uL/Ui9Oujls1NaAwe1JGwU39x3kQgJBnIgyu0iAi5YrGdIgzIDmTUlm7j7P1fg2A5RTMGqkGa87JxfgGQBANZNwtnafnMG5yhGv+YkN3Q9A63PC7AGAHtf6Lr0QQUMIz4wsgTMylRAAzUEqSpaxm9a+pIoyBxD8GhAH+PMWkfrEzvMwGI7eOIQAMpuUmguMfGHq8H8exsQcSV8NXyVERBRu+lONXagniohhYEOHUbPm+Ume02l27/zI5Z9poZ1IowZzLlhwEo2qbzGe+ON3TyMKlfO1sS4xhOPf6d/fq3/U1dHD8UCOC4q3NZ5LG/pp3o4c6wnVzYvHYITkzYEzNtqgXsusftXAALVgNNMc9a/NZYWMXao1i8uvIcubQYrhRF/IUgCv1OdM61jVsnVwxJDpczayG4Ofyfpi0ZdReZDTUqeyH0/FG8xn7AHmgDDOCmg+I5O9Q28IY43kIkyNbtKlQgm1QVavRMp2VL1hSw+HErAxHeZXYc8gXDRMem9wxRbXjfsqltkP8MpltxvCE4YZB92zmZ/rJ2bla7abDZqfLmabLqdmD/neHuRM+AmUt0Ggv1uqPp5qupppvZ8r9h//zX1riT1H7NSA0aPHBmGbc5jenwaG1GVEQBPUy405H+Hos7CBZR4M2c3ljahPA78t0Lsw/IoYiM3KJn/egH0zdlsS9zGxk4sFIK+7BjCUtPBcr65z2q9ggstfLgODXIfUZAM3cSMMJMjN+yTBejODDZTEKo/j+QPZBKcosMh7e1n8HEAYPNQOaNofxXwO0YDkfRVi4icadga423+w93mVjYGy/IWaHeIR9Ts1iQXUOj3JJ8/xeg91OF8u5LhcL3a/R2NCbLUgYurSaOj050dHxkQ4OeqoBvDBKqdVU8q91TeYLXd8PvNGYSrAvqwSPv1SxI9Lb12/1m//6a3368NGfr91uO69qw6Q5H53NLBqCwt76pu3GxXqr3TL4Y/zuCIpKWEcz0eD30FkQIns6WcOttPrg5kkjITSooRXMriFAcWVaYnSq09781cORFYRfniuHe3sjDlOguP5RH5sUw2EHz5zoB+uHsr/LN8TnyZxAAaFo2Wxb7fy7+KIjDwd9DqggxLTZeqAGh4FGcsb7SssTOUw7TwKYXhMCpgAAIABJREFU+uz2LN6KaU10zbkfaDlws1ssgjrLhWCqCQ2GbhKHz/0IMxOC4YPKYPE0FEsoFaYHJXtrU775/9AvoZYG3SEDhRH/EeuHteZ8PwNlh/Slpg4gNujdmW6F13D2jzMOYq/IDvfMCMObVALpTDPZ2OwOaJOMMLZhaWQmNlCTucZhghOAkP/2Zr4PqhCGI38GCKEXr5barzDBiYlfmI1EtzMoo3PrQdlQmfDxGdhWCJym+2aw664oazH0HJVaXQdHx/rlX/6lvv3uez1/8dKb8mg8ceHBdW7Wy9osR1pM7jwpXCyGKlcLKtUQ8Zf09tNHA8KL6xsXfoePzwwGK1U+314lpm0lPlccOLwvimjyPXFehBrHVM5xLKYOR6PjoHfo9TMY9D19xmyELERAIdPCPVquLZQU7knoB503u4k4nWA/RKUTeh/2uLwnpHyFRidYFAZxFHUciqW8qjhXIrAHNNhwhDXJM5WoPdxbtLowGqzxpECI2CAOeOeH0oSxq2EloogAuzZTDVo8mlDoQTlQoqeL64jfwDphS7YUE/aImwnNSXJo9uEfWbsZ/dXULwBhMTkV+a3EHDE04F+ZgyWdehJNRPYp07xCTfttScuZtJjtNZvuNBzDQCioWj/W0cl3evzsV8oXOtopKNeh7+3p6vJW795+1JvXb0z9adUb6t/f6NOHd5oO+zYysaMmnepdNEks0wCeeHo/c6FBQHIbN8w2zqBVA8L1eq4qrqg0PlYLm3vUylDcS9FggMZdqTpQnb2fs+iHH3/S58sbLVZROOPi+OTRmX/+dEK4OdElAEKu987h6TaYye1131/r5m6pwWBhM53xaKWDg2M9fvJUtRpNHAqtrZYLNLcD537RgGL90R9mgp0NhooESzMXXef17s1H/fCHn3ROTu7JsU5ODqzjAx+44QOzxCHskVt7cXGpd+8/6f5u6IzYVrPr9/D82XNpOdF8fK9PFx/8vKGT7/aOnNP6+s176zopLJqdulrtqjWx9VpRT056vgc0l2j04RTNBDYz2jG9HFCIcYNdBOuhIVRRf3p16Qnh+w/3ajU7enJ+ru+eHqpby+n64yutZmNPJAIQNrTG8Mk634Kz4ZjIzJZb3d5P9e79tZSnAdDRy5fP1Oo0dH392eAXqi4xQezlZkzYHA2XwzB0Yj3hQkm0yJCJzmyu3kHHNN3xYOiIkzi3gqVCw6Ld7alzcKzD0zMdnpx6UkjTN1eICQlLYjNdKL/ZqEuG7XSsxc2Vrn78vcaf3uqgLPWqBfVqaMw476j9Ik/Uk1ZhbBP7d8iHEt2TjM9ERwwqYTC7PP2zrGCu9TJieMJjoJR0v4ntg04rNTfZ891kpDZAogLTB0ZKih/D7dZRFZyj5GsmF/Ev9WAGCL9EpT0MFEyh5TwJ5krGNuIcD8lE8DAyHTZ1czYlhC6O4ztAzLRQJCHo9NBrWhqEOygGMeHK7PgGO4OiuU7OmYA+KLM0750jXHVj378CDDFs4mwHENZb3s84V3nOOMNY/+hDoabSLGDPBBCGVKugJc0kzNiStwOgdDqbGQzeXN3o7ubWwfFoAqejid0xLSVJDvn216A+9tAk6LGAf/b9zPQti3vw+3SsVwDvrOHsRrfzUsNMDABmQLgN4yQo7OiJs//v5sKWlAGMhnLOMGWKaTBYL6t32PQZmytGbRo0fOqZkMWYpZUSB8ILJLwv+LPZhBxnjOmmrguJn+E88pmEC3YySWRdUCeBE6DLb/aTFLGGOVfRlFaapP3+WJeXrOkAhO1ux/pOrhm1iaOmknmn87LNToRxFwARhhyfIZxII9rt8JCon4bylaLmm4UW64XwfnADLvmq5HJIFtYaTxcaTGYGhIvNVLn/+9/9831oDDh0KbKTzZGr7WTSnXRxma7jofuaJgnhpvnnkzy6z5k1bAYKY2EEVsxyzHg9FyHu7tgK6yEmIqOVZqyfbP6WCbkNNNP08WE6mBw87dK52IuIxf8RIPQm8FU2TAiCI4fQk5xkv+/rYO5ucnZi2uYMxgAJ0flAs5jZJ6d36iHmF5AYIDm6H9k/QTpiEwszGw6GDJhYoUL3ZpezkNhi4jTZ2hb3quylOjzvYlENHlg2du10s1np3XyqT4uFhvuclkQiFKsqM4nrdfX40SM/NOif6EaUCNZE/OpNo+lp4v14mvjsRe3XxYjw2G715tUb/emPP+hPv/+jqQG4SGKows+bEWUAPe9BiBPRBZ4G7rZezFBGCfkEuISpTBTxDopXTsPp1JsjGzabFu5w5kuTr8dzYtlPWBHzBQA0UMxylFIRGHEESYeaJlNZAyM0chV3luG7fwGEsdFQhW75HM75g2bA54iOEeuEItuZMwhzl5GnlbkWWjxukm8cLnw+hO5sMjZdiXlZvKYng3lVAMgUEPD/6QouVg/BwWhR6jVCiLE1RytJkPnMnex+f2TQyNrrdbo67B2o3SYLa62PF5+sF2PpQo3CSKZnygj03C9Oud4HcS60Xo6DIDS3maU+RQkd5ACDAIJFAJBE6wjaWmRwhoMl1zwcT/kniwdhjTs7jGkuxg6EDluvwl6IIDybEA59uPN5Xdhgl70MpzLfKwT6FOE2EsBYJWi4pvxYAxrC8kzH4dfH3TUBPXfuyDkzVZcJ7NJTFkA7Lp68JxsTSDa3sc4mA8NkNtGh4xDZ7VVvtfSzn/9Cf/mrv9Zf/U//xJPaxQrKNRszQdpArYW0nuru9kKz6cBOowW6ipWiPt/d6dP1td5+wPa57KLLTmglpjBcLwKq+WxQ7QAfOVNCT47P7GZ4d9vXYjXzGkA7ymXAQMkZeMRUQOnaocnYqdttOKgcAFXCSVjED6R4IQovio7U6DLt2iYyaJyjkUB3djYjmiX0TZj4kesEfQzKJ7pagCB7STh10tQImhPUFDcQodjtthC5VHE3NR/d3QS6TMdP7rp81w6gtWM/zhqQ0ZHEFAe7fTfQ8gj7mSgCItmz69rtK18JC75MCB8Mv/xeUtaYp9xQ4ILxEQVc/BrmarFeMwkArxH/HVRMsgKLubong9PRVqPBUsP+Uvs8Vu0HOjr5Vr2jb9Q5eKHVFsoezzROsCXrbgGDr358bbc9nkFe/frqQh/evcHG2L6sdJ1N/aRYTwUxzz0daJyC0dS12+yVFHoF1aqcVTSTlmpUSo6bYM0wIQRflGhEOa914yKSaQHPH/qkH358rc/Xd3YJJaah1+3o6ZNHjlpgqmddIg6bTMkAhHYpJQNtI7LPp1NpNFpq0J/r/nbi6dv5o8dq1IsGVpUKBdpUo0HfgJApzpJGDw2UNlNKdNNQFpEMVN2MfP3qvX73D3/0hPDs9ESPzo9Vq8NeiHwuszgoqApB17r4fKV37y90c32v5WproPX8+Ut9/+330mKo2ehOnz6/N52ae8m0rVyt6+OnKzNUoO213ECpiWzQWiWv549O7DzIumZSmEOTvEaPCwWd95tJXAAUTJlq2hTKmm/zevvhTm/e3+nNu1vnR56fnupnz0900Cjo7uKN1ouJilAu61DGG9rsV8ZCOK7ytAEA6Ob3RwtdXA603bHWanr67JHv+3B0r/F4ZqpuJo2hIOUMxTE0cv3Y9/I2lQH0QhclZuTwqOuidjQYJo3yStUyE2SyLFu+LlBWD0/PdXT+SAfHx6o1mIBgPkehXNJ8PNV2uVIdpgeN3+Vct6/+qOHbH5Ub3am5W+uoXlG9VVa1RSgW5wfTddrUm6Dfuu4MGh1f2gUTxquPBiwAHHMpIpQq1TDM4uxdYrwVDtVfZEE5lYjUsqUkpDe0eBtHNFA6cA45bsWaLkyO0kCCtezCP8V3GHQBrkNvnOnCPCVM/hGJE/cgAzJwdSMUgBJ1i0FcMoSxnjMhR0zK9jkmNStTQmeYnOFvAEDLoLKdiKGEYrCCDW9RK65XilfAACaLd2Daz7lJc4eICD5jgDsYGw1Vm92QVXFlHQ/BBDGYLygAIoIIuma4TPM55xsyLjPtHwZsC93d3enm5kYXHy/sDjoZTbSnMc01whkdwFlvOszeGcmcxzhC7zbRgF1CPcexGof5auTm4n/A76s1nxs0eri/WRQXZzrOwsgFaE4a/Hm6vDPQ4iyxnUCSXjGM3q72Wi/2WsxW9iVo1EvO2D5/dKxqjc8603RK4D3NYs4UmDlcN8xxQorj58/5lsFKw0sDIy/2QgZANKbqyEOYmmOlVSQqAl8QI1+DTeqw+Wric44ID9yoi3lYTBUDwk8fL+xQzDrrID2q193gskM+tU+KLfMekxqCNL8MCImUSoCQJglN2Ha3rlq7qlK9atbMWhubLxEXVUY6tQeQ5jUczTWczDWYzjWZTzRbDpX79//2f9mXIs4ui/h4GHMHHEzdYIezRwfh67DfzJQlQEyaBEbDNxZ5tH3S7/l/wWm2Ri79rC+A8Ct9X4oTcDfF7+2Lg6gHEymk3YDwge4TnZrIESOTiglhArkP7yd7X186NeGUmnHG+cYoiDJAaPBqPVsY62RW/38GCJMRxBcxcnz0DBBmHfeg4SbUAuAzLTRiNbK0Qw5va+rsLkVMBKSKh+3TomG0M+XtTrXNTm2E0nQTywUN9htdrhd6CyBcLjWlC1Wpq1RvqdE7UOvwQI/Pzx0LwT2gu8yY2vkyxbK2ecbMGw2nc+vyMDzYQ4OCN71c6c2PrwwIP7x96wLmoNtVp0suUssbx2q78lMCra1Zb/tn25nS2qwwksniJwBI/J7uDv/fZiVzOhqAHES2uE42fMCi8cj48wbUdtAKIbmL/h1TikS1NRiMTKps2hqTSnJcKIoi785GPoSYhxeXpxxhQEIOzly77TIBwoh+5L7wTDiDzyLlyHSx7b4t2mhuMJEKsMO1ZRrKpheZfiFY5yANinPkaDL5YxOiIAP8TCeLAJrrjY19uE7YFONGmK9UUxjpQiM0MpsAm9jCt5tNF+5cC1wC2Xxd9FF4V5kstRMg4zOn7uU+RNsUU3QKaUDYqMXd8Cz4PpkeuVOI3icC5X39TKUJcXnQQ2NdZ0YwD+6+Dq2Fmrhzd5dOFtMVx4fYZTTcX5kCYtmOJjE0kxsDs0yvSxHGpp8ZygACH+6fG03hkxnvjfu7NcDLpw6gIX+OtcW0OfSRGPrQXVsYEC59uLFuAX828aG5tAvwSGHl6Bmeo0rV+ttvv/+Z/uJXf22dEoUaBReU4QI2+4W1irmlJoMbrZZj5Yq89kbL7UbXg4GucES865s6VGt23UEvlOh6ckDG125HfESY/rSabT06f+pn4O72XoNR3/e51eq467hchr6A+0DhjqHRZDqw+yQTJAANAe8togc8pQtXzAdAiDGAD+JkWuWOaegyN9uiNhtyrACCUEQ3KpQxkMEdkrBdCqAsmie0SxyilNCh2UPGjtHJ1iHp9XLBbm7of6DlcA6QPYZZzmyd03TNMwEkykwUsmZiOKUWAbdoQgrQgcLRdLXBWTAmy7G+guHyNQXMZ1MyfMCQwKcarqsGpkFT8/ebyp+YM1nT1OHaySmQHcicZvSdOU0Ga/Vv57q/m6vROlb34InOn/5CjfYT5SvH2u7rdt8EwFLgQgl/9+a93r39YPA5G0908fGD6aLjwZ2jIQiQt06FBpIdGulel6yhDRCSUxs6cJPp70y7HXqopQEh9/qgVVeLeAmYAZwxLpjc3fMap5HQbHdddMI+ef32va5u+povct57CTp+9vSxuu2WA5k9yavjQhh6T85fm3Ys5prMyNrCYXen0Wil25uxJ1mnp2eq1YjmQesI9Xn2MCHk3hMFQdMJEMbEm2YNtMgw6Knr1U9v9Xe//Z3OTo5tVvb48ZkazYqfgczQJqMKQl+/vL7Vp09Xuvp8q9mcHNCGnj19qe++/V7b6b0n9v3Brdc9+1m3d6hytaHLqztNZgu389rdllrdugFhqbjXaa9lQEjTlsccyuMON+CUCcue7sDp5GSNOcxSBU23OV1cTvTh08CgED3j6dGRfv78VEetou4v3xkQsovVKqEhBBA6e7ZeMfMFQ5EVBjvzje77NF1DanJ2dmzK6Hwx0XyOeVqYwgQ9DkDfULd34NiK2Xyp+ZJfV54MwjKhqdU7bFmzPJ9MNBmNNB7iblhz1ADvBcBRKFfVOz41IDx78kRtGkv7hbPq+HOom0zqMLgDENa3a03fv9Hk/WstP79TaTZWp5hT+6Cu5mHVLfAIzqKqiUlhxkgLLXNB+20YXwQLhTNiaXowzS7ObiY6llTMw4iOBlh21th0iZooZemxB8AGstGUB20xvXMZZl30F9PBh6ZRNoELlJEoo9mEMM4913eJQBeN5Nj7sggGNH1RWWQTuGheR/0M6OKsLhqs2s8AZhBXBRppvqh1ig9jirg3sCsph6i8UVSxFtEOnJVoy/jVYLBSeQiDt8TGtH7OKlxEuxGBZUdbGBhQLSN2JouZYP9Fw2+2y2is6WKiyXRsaZAjpZBRWCs4NjV0NV9ycYPxkaI/7IhZbQSV1QwlmGaJYZQ8C2yeZ5fwaN5SSLEGaUB4SGQZWZzdnEUwQmj2Vmk6muXEtY89H9omt9PGcfYMWCfQU1RuW/J5Qu3abJDR2tTjRyc2VVss7u1ay8QTBkvUnGizg7XnoTEIyOY2aQCB1RQxbv1b76fkorYaAQqR3oGl8JKA/QLEiXgwmhEMGfjaWX5VKdVVq7QMCN+//2hAzqSXiTzUX2jOrmTQkwIIAczEfPhaRSODByukV37wQtZUKap1WFW9W7X+eKW1QWG70VS1VMHEW7ag3eY0ma00na80W2814z7P+sr9+3/9z/YcOHYITVPBjIkZYC9zGU0H7D+y8n4AfdFb+Eq4n4BYAjcGWI504MBNwd6WcsR00JmGyXbYo3pr6EK4mojjMa/kfT5orxIl7SFq8AsVzKg+AcJ/7DLqqcRDaPyXaV3WYUrk2IeAUE8/swDO/wYQ8nAyrQgqRPbTHgaDiSPwNSD0npFEy1umIC5EYjoVoCMcEAFAYSWc1xbNCI50Fh7zDncqYY2/2Tj4uZLP2YZ9sFvr83qhd/OZLohVgGbYbKvZPVL78FC9o8M4SFLQML92eh13ReGuQ00BEMItRruIFb22Ba3mCIcnev3jK73604+6u7l2N+jwoOcA9kqtonXqlgLQAR9Hh6emk2IYMp2MLDgmYiELqMcBE9BEMYhr03Q6DudPd32ZkECD5JBkk0NQznXJugFBdbPBxRYNQmRRZRNJ58NYjxcccWsZl2h6IjuGQwXON/tUuH9R6AHEIzh+swG04OCXphHonFIQdWbsAlfcZjX4PqZOogEGerTJ1EUamsmjg0MDJLrZbI5QUr6EfgdQYkMGDDL5odvL5A9qcr2OQUloOUtVbKLrps3iFke3l+cKcIQ+kwldaEeYeCj0cdBq4LAb/NfC+GC+MADEgAagDVWU36Ntomjg/tAsAERn0xFnrqXNHPDGdBmwFQ524YTqUOFE2zWF1FPERNNLCwOAh/6DKSy0NQOxxSIomQDALVoaXBmbQaWxKdAychHLCLKJyOHzcO+CdpLRfE3Vde4T+YWRSWXwviNzKOXQsXZsmR/6wYidCLoosQ5klPkapo6gqbWiw7xyN9EZc4m6w55AR/P8yVN9+7Nf6Nnzlzo8OtFgNNdiTkTETJXiVuXCRsvZvXabubPWiHYZTse6HQ11z8E6m9vBVIVKOJUWd2q00OJiTgGom2u9wck3r3aroyePn2u5WNtZ7L5/Z3deACH3crOWQTUgm+kO0+ybm88qV/JqNLhPW5XzO7XJiTTNjoTAAIQURkGDjoPVov+kkYIGXiw0lMvXtCFaQpgEbFSuSZVGQdVGmFPwukxeuXesDTvWWYPj0EKVchtV8lvxVprVglq1sqo439GQWDNVpPG00XC21+1EyeggGS/4gPySD1UsbFUt7VWvJsMArL3XFFg4maapooFdMqdILBav+KxZYHr01oAw9Lw8t9G8CUYH2bgUkplxQZa3i/EAKt6c1ou8ZpOdRvcr9W+X6t8vdXL2UmePvtOjZ79QsXqk+bqmXLGpPECniAZqpMvLS318f6Hry2u1Gy1Paf7u17/WjO4zne8KhW58XgNYiu4864AQ42bkvtYxiGgZ8A8H15pM7jRfDEO3UtjrhOy+VsMmRz7XcIN1Y27t55gML7ICM0D4/uOF3SyRo9h8rAGYeqRet20HZQoznHK5Hlw3pu1MoomqGA5pUpGXVdR8tlW/P1O1CjOhZ7dOJoS1OjrLhaYjNISAWxz+0MVW1Ok23SxZbdd24GNKWCo29dOPb/Xb3/y9To6O7DSKe3WrVbPxEt/LOqaA5N4BcO/uuLa3+vgBQ4u53TufPHmub775VpvxjVbTe83mYzdtluulut1DB8nf3A01mUEt3DsUHtooE3gs43v18kMxysQwjAmXppivFstoJphajSFZojXu85qspevbhT5djU0ZxW7+qNfTL16c6ahV1vDmo9bETtjJEFZE2aZTTNwbrbqbo9MFlDMiI4i14HrDUtjp6PjA2lHAEtRYmBqL2SKMhkplxwEdHh75nBhPZ6aJMgGdzpeGZACMTrfmAOzVfK7B/b1ur69VK1V9ZhPDgaEIk4tW70gHmMy8fKHDowOVikyHob4zjY+Gz369NiDEXGZ7/VnLz+81fvMn7e5vVF0t1Dmqq3vcTBR4aiUKd4AhU8IwMYRGt9uiU+e5DylCLk8zmSnV3Oc2AMjaQLwRZmQ4BovFe7blFmSm5lTHLMQ2kJlxS2T9ZV+pNLBLpd3M7UgawwtLlhLbJWYaCaR4OhiylLDVSiZqyRU5Bib8WXL8hBCLbh6NXmp4OU/Q7BlYT2EuRe3leReSDSJX2A8LBW3JHLRRDBO9ogrViqpHDVU7AQKh9fLFVMlNYwz2EkWVaC0YK5zjuMRW6x0zqVxrJzo8DCB+ruVJW+iQM8eIXV1f2yWUmoxpGDpBQCAmTq5NktM7IJDnBbDCWQwAYiKdw/QqTWfN5nnQ/8XgJcv/s6wkafgArQDC0LUnaVWS30DJtPsnFHjcRBnApNvLbUaqwxkJGOTcL5Fbma+olKvawI73y55xcNA09TwvQO9njUcTn5eAQJsOOsohmg3U34B71mymqyTCY7GGnXNtqrNBZrtuUJgj9kgAvlSb8Nwhv3CHPCKzppO5auWGatWWGrWO7vtjvXnzwVRhAHS72/X3AlJxWqYZw3vnH5qAmRcJNNgsdxPsxjne6UDxbql5XFGtU1GpXtEat/McMUbVAN/usnMU47Qf+whgFDfyyWyg3H/8P/7FPsLU08QsQRpTPpOBS+a49EDRtC1udNmzOAf+ejaViSIcqg8dlUxYGa5xGdp+6OZk+XzpAci6uRlgc7FsgSZTo8jZi4c4A5V0QWIaYNCVWjamfq6k3TICQjMDhIz77clj+tDZr9k0MpPIuPjI6LLJ7TLjN4P0g5aG1TCFKfSqlMvowiWbAj7UFUGJ8GWOi53Rkwx5vQYipJlOFv1XHEU5nLhhdC3tLOVCGxby3k50bHzcKwrV+W6ryX4viD0Xs4Uu5yuNVFSx09Ph4yc6PO7p6LDtAqLVbriIg67I12RBLh+5cNKaDXkPxxjq4lbVYtlg8OLjJ2td3r9/74VPV+7w8MCFKoU3mhO0SxTz0BTRJkRUwtqGHRT2LNiDg0MdHR3ZjIb7CSeajYbuExsgG6NdKUtV23dDO2DrpVDkFjt+wjS3LIYA57JwkuE6WNxLqHKDzWCt6QztC3OGZAaRdJr1aln1KnS2cPuka+7i0N8blvLOszNlNDo+vD5c/9gowkjFKXhMQtZ0yOfm04+GdMeb6vUO9PTJUxdxGT3VHTBPKB72Pf9cJoJstmxGD66hBDWjEUiZP2xMMSllKlN3EWTtbXoWHZdgoxfiQWKq5ZwyOtsPmYCxTmLCHfQZir/5fOvg42w/MLXEa86x70k7GFEhnnTabhGePvQYXE8JSkW7FFEOvhem54RGMaPoWvxsd9nIz7Orp4+F+MfRH2hf0uHqSb2bTSlMOFG9DVaT4Q1/DjWDzZPPC9WR940bHWYJbITWLUBb9aPDpr/0RsizyUHI5BLn1CwwG02du3AlJrpMKoOeaTkHsSj5oif4rc6Bzs6e6Jd/8Vd68eJbN27Qq6yWUxc9EIDm076nN2gXyGQbT4e6HdyqD91rOnGw+jqX1xzNwH6vw+Ouur2aml0AzkDLVd8d0ma9qeODR1rN9xr1yTyj0897YzLAPlKM7KV9Tu1Ox9eZAx29BR1UU7QLUjWHwQhFeskAmC86vdCgoZPQ+aUj72vJNK8BjaytcqnpicQ+BzU1pyITwtJerV5L5QYTDbQwG7vjccBhTFCwngNqFtPSnQFptbxSs7ZTp51Xs0buU1nr+Var+U7L+V6DqXQ32duWe71Yeg+qFACOEf4OWMXcqdbIq3dS0z630GIz0hZq+Q7nTpoB6DTKiUKKUD/ySiGpLDdLLcl6ZKJcCIquWS4EYaOpVcEUXbSLvF52Hlkr5JzazEwkryFA8G6t+9uNFnPcMZt68fJXevTke7V6p1rv8hqM56o2mtbt0LC5vrzUH37/+0S3W2s+nunu+kpvf3rlyTkGVAZwyc3T2nWzZABqJR0fH5nlwX05Ouha43d3/UnD/pVmk4GLbAqlXrupNtrxFJUQNNvortNsoYjsHZy4YIQd8OniSv0BkzOmwaz5jZ4+PnfcQwxLaLZAeSWYGi0hAGVhB+Prm4lub8gOpcNeUiGPnjnOXwqxbqfuXC2YItPR+CFLE7fseq2sTq+p1XapxQY7+KCMShW9ff1Rv//dD2ajHB8d6OzRqTrtuoEMpTQaVjMX0A832hpPVrq9Hev3v/vJOkIMXpBJPH/2VNvZtVaTWxe3dOzZP3vdQ1VrTd33RxpOZposVyrVKo5h4jlhnzo7bKsJJbdCYca+GI6jNH5mk3lQjHHARXaRqHJoSAmm/3iF/uP4AAAgAElEQVQ90ufrkS7vJtYPIZf45cunOu3UNb2/MiDUdmUnwTgnVsoDCNsNzdcrTVdLKV/RciMNRyuNJws3Dilsu51m6BlhEW2K1hKx97LfekLIxKFU9r29vRvo5n6gu8HQzpSAYCh0fD5iQJgOEhgOQDLDwDq00K1DOcSJ/PHTpzp5dKbucc8TKQpoFpRZOxTi+60q2PFPB9LgWrMPrzT99E7zyws1K0X1Og3XIFCI9ztidGZak7FZDSANsF0uYJFsVa20nPFb3C3cRHAsFcU2kTM0wPEOIMoC3SaNTdguuIuTC8rZgKsktaIp7uG6SX3lAYFBXTJjS8HlnCGYcFF70KRGS8m/kVea6sgkbYps08SIQzLlkiCC260D3Ow0xRHVofA5rZFKQP6nwZ/OtfUWZ/TknB6VRzikh2Wl9yo0pBjEAMpxWQX4dc5p7ve8v5dhDQFifFQBnsu+t0yQacrBOvJMIo+esJZi4aI4DbkNdMqgTg4G9zYiu7q60u3tje7u73wucD77XDUYTlEa9nOgFmACmOKkSiluwTEYgPpoyAJGahWMCWk+hvSI8zkc1UPjGLV9NJD9ejYq2/s8pm6kIQU1nvML8EeDgDqPr4Knb3wfDahwsrcBH3yUdTiX0xg/OGp7QghTBh09+yTxVkskPwJXhA4z3MyDUcZ7YL+1468nd4Cnle6H/Qf21clBWwftqgqbhd2gbeSVGZjRKDfDkeYzTuT4Y6DZRk9e0dXtUK/fffLQDpovMThMU2lS0z0mBoQJoanq6Mj9JXVbNFZyGt7faTHFYGmhs5NTHZ8cqtYscru1wYiMVIFGxcZtDAwcHwRARjdLfBTDF3tSrD0Iyv3nf/ev9u7iJ8pnqsnSmDy5hWZqwqQVtA08NyuZSzjUOrk7RVB0EtK60AhA+GUUH+6iEeoe42sDoj+jhKZg+szMgocXPYXz/jKBaso/sTFI0KQyDaK7dRSPq71tVjMw+HX0xD9+za8pRdFUimI3CzV2VydNM4NTnuitNh9gQ6LgjFxGPt+fJTEm3SSo70FRmKavGCyABhh8QR3d5pnmWkZtMLg2eKCjlPjdNlaQKhTbKbuEDWi+2WgwX2i03Qolyt1yY0MZKKPVgyOdvHihk+OODnsNVepldx87Bx0VsR8v5DWeLjVdoPkhoJipREEzgsOXO9VKJXPFf/jjH/XhwwcRLMrBxYGDLo3rQvHINLBnPeGhXZ82W6Zy6LAQ4S5cgAOaHj1+rMePn4Ttc3JNskaMTijUMQNCdFFVtZqtB7dJpiJBhas85N+w2LHmLeUBURHYzv2DLofVPiYaFMTwziMgNPmgaG9zBRz6QtCeBcdGdpp9KPy9oe3MhtCmn7DxJiCVuXwyVYnPicNemJTUrcE58Ge1aQoUzsxAKcuwRLvlZysczzIns2gbUHDHhhlNi3iu2Oh5bBrNtgtupioZDYUHDJBaIX4CWo1po1HEZtmAbpYkV95sqsrGvFoySY11mel/4f4bEJpKG6Y9fhKt/wzxObnETKewsAfwo2vikOF1yfgJfSKALRwB4x6FI1fWGHrAeExdnE+WjKAy++m0cLK1F4LtAJ9hPkXEWPaM0ayABpvXeDyxIxjbsjOiTEWPBgDPBlNj6G48n2RTGqCaZhpUIg+PSgGI58sMEELBqfkZoGFSqWDocaS/+OVf6dvvf65698CAkcJ37bgLuvZTdsyYamzIBxzprn+l+/617od3WjC5KeU9oYDOBQ27e9jUwXFN621fy/W9tWH1Ko59XW1XBa2me9UaAJ6dbm75HqicEWkADZhmCs8NxiM4RNp1Eo0loNDUFvQOgDWCk1HtMSssiLieZQKErCmAAGY4tXJL5WJDCyhuTPmaaH+phNbqHLZVbVWFvQufhfgaihpAcwF534YGYTSwCEYvlZaqVddqNXdq1YtqVItaz/ZaTreajrcaDneibp2PJ9rMF2oWyqrmSypZ/xAHbrmRV/uwotPnba3zU42Xd9qSybiXJhM0KHlt1mVtd1AcK8pTEAHkSwUttkvNN+QAUjjuvX/EiZK3zsKAcJvZy7DHRwPSZ01islDQ8B2fP490e4WZCh8Zh9enBoSnZy8d/AwdjBgHQtDpllO0f/zwUX/43e+0W66V2+7Uv7rR7dWVbj5fWvvUa7c9CYfyjTswDQbvfmS+1co6OztVt9dWrVYyWOsZEF5oeH+t+XhggIGJTKfVUKPGtC2opxn1ij1tMp2pWK7q8PBE5SpRFWXd3N4bcGx3kfk2n01MsTo87Bo4ODd1MQk3xgrNqciPncxmurwc6/KKxh+AqapW68DriWbL8XFHB72WASE6YOixFGGAbgo8dGwBCOdhglAjkxMNaVnv3n7SD398ZfrqwUHXOkKMc6pl2EJoDmmKrA1eGq2u5vOd7u5n+vXf/s4Orpwhj8j+e/JIu/m1VtNbjYdjN3vIcgUQopeD6j3Agp2JgQ1dSm7QMF19dnqgdpM9joYVUy2YC8EsIAIGp17vgfWaTUsoHleboiaLnN58utGn64Gu+zNPIiqliv7yuxc677W1GN5qS4Nlg3lNzVMANGW5Ul61Vl2z9VITAyH2gbypuEw9mTQACHtdjMoo1gHnpYeMN+ofNFlNwsZpHBZLursfGhBe3d270CQag8YDewLGPs7DpTmFYcsaqUFk/CIlAeyaIn96ptMnj/T4m6c+f0pFQHswDNibmZDQ8Cktx8pP7rW4eKvZxXtNPn1UiWzjQl7nZ4fqtCuEaWmzmWi1GhsQOjpiE80cACH7KjS3MhmGGyQUS+E1g9EC+X3UoLCGKJ7Yt0pMFLdMqUInvkNfbLO9ggqMdG1qEnVcxhDgGXDjx7M+ms40NKCypn95wWQtkDVw3br3QNMdpDBAS9FQPDdzKLrrjcY0HGn05vJa5XJapnRLn6DUelZz01hMxYaNBNPvAUem5ALGayJOhWYDvzYPD9TqdS1R4JkD7NPMZ4CAIzwCb6a7NCsD21OvAC4AO4Ap1vBcs9nYrK3h4F79wZ2p6vf3d+r32QNgCUyjh46MxE6gYTDmqI00hKBIQofI9aVxbZY9n82a9I22q7WaNc4sJlTED8FCWUbesplNaCAJXEdbTY4kEqDABVxjnkWmZew/gBmmhA6LX84tNSoXctZWY/C0WE7taUHsGZN6tKhE+kxo8kzH6h0wQaubpbDnjLKR3MJReNQcMNG4xiH7YpIK7Z5mIeZMMDOKronJGu1zLu02rjHOj7s66tSUX01VJOOXap0fYmpyOJ4X0fKZ1bVXqdaTik1NV9IlUTKfLg2gS9WKeofdAIQ0n9Ok2biHM7goxwZxbp8cdn0tbi4vNB70vXZpmHVpElTiOSeGCbM6QCF7arlW0aPzcz/pG6jxC6JgNspvI3Nyvc8r9//+7/9yD8XPWrxsTBho6YsVcNIX8ucPbp0JwNhmPjkd+oNbKxU/K2xXKa6+RDSEwX+i7DxEOyTr/0zr8eDslqp386Ch9CSnRwtio0S3nocpZBabkU3+WFgRffQ/BIT/eEqYgcIsXNSuTl68Yajhwj3RC7g+th2wMQO/4hAaOTe+fEkj6U0kM139ChBm3xdBlXthruWsQwPCeOt0fRwQ6mI4qJJhdrBXaY+4v+SHaLHda7RY6TPdP0LotzvNckUt6N7VG2qdnOr0+TMdHrXdpQXd1Bo19Y4OvJABoPNEQ1nvoPFtbQzAxmL61E66+PhRf/u3f2swSHeVSSATMMSqbA4c/FBUiLQ4Pj72jHM86ScKVkyCWNhw0V++eKmXL7/RcDQycKLLlxm+zOiqmTceonhew0DI3cDoSAEITdXEVtodK9wFEQYDNkJYHw5QZRdVHNxMr6BCGhTSVUoxPqF9BQQGpTA6VwDHcMwN4LF6ADLcS/SYZTrBpUoCtASTEwCOpgSwEc8/RjHNRtP5V3TR3MX7Ks4kJLYJ8LMov362EgWJbhcTNjjlHNJ8sYFlgcueEFpTGc+HTV3Q83E0u4sHnTYmgkGDSaJxv4/ksJiy1mLSSac5u46YmcRUwiY4gEIL0gPMRdA8h3iKrMlBM6VQAgQFndXT4zQ1zCI8+HtMl3G9ygTbcSky2/EQZphyavfScHo0JdU6zeg8mu45BZzEXgB9ywcIzhYpA5V7wuevQimyNoH3RVHPrzEBCSOTcGzN9Hdueq232q9DW8pnmC+n1jhxLZn0QGNerehCV1Wrt/X82Td69uIbnT57qma77T2VCQKTxUqZ6860HFA512Y/V39wpZvbCxtcwPMvE1o/W2q2wMFR1jA9enKoXY7DZ6hmg2tG+F5OhT2ZdxxugJ2dC9/FCgfQiqcF6G9CJwtFmC4o62wReaDFvBoWvtPIAzjIxiMc2oV9UbsNltgRBcR73u0JH5+roIqKOWi7UPpwRaQxg353qXavoVqron2RlY8T8tqTONOXlhiW4YhW8/u3TX9hqVJx5eK6XsmZHrlZSovJRv27qcY3G01vpf2SKImtqlB6VlttZ2uDSgwGDs5bOnnW0ePvu9oUpxoubzQvVjTb5TUZU+AypYWaxRqB3otGBeOsqtboOE19DafU/QbqWbL3djGY154IATf72GdiL4bt4IY7xREU/m1Ob95c6fpqruUCcPWdnjz5lY5PXqrTPQsasHXioRemqL34fKHPnz6ZcbGgYTGZaXB3p9F9X9P+0NcHKqgbhWirl2izN/ZRZfrUaNZN+293Gm58HXSa6rRqGg/vNB3ea85EeLUw0Oq2oZXCZIBZAd0qjJc4hcmbhW3ROzhSrdFRqdyws+58wT3lHGAtjXR6cqBep+VJsbWP67k1yVCEaXKhOZrOprq6nunqem5zE0JCOu3DMGJYLnXIhLDbMCBEF0Qx5iKcRhjFXTmvdg9DrIWnctU6n61O0Ijev7vQn3547XgiApehjTZw6gXEw3ajZgeE2ESlo9l8r/v7qf72//s7u7jSGAEQPnvySPvFjdbzexthRIRLPVx5oexOoHLPNZzOtDXNMK/xfObr9ZypTKukag1gjdILJsHCeluYK1Ad2asAYZwzTCrWu7IB4Q9vPuntpxtd3o1jXVbr+qvvv9XTo65Wk3vtllPttyvvUTTm2OsBhOV6WePF3LE0+TJ5wEUzOGZTGAdLR3CgH0XaQM9vs4MdEBRB1j16U553KG80r9hbBuSe9Qc+27nGTOZ53rgnnHM8a2jEALpualtrFhcZUElm5enjc33zy+/V6x2qUWtFoDouxQBCJhGlnHLzoTS+1/rmk/b9O2k80qp/p+1koKODlsPqqxVeAWfTmc30oL7RktpumRKFwQzFVxV6M/s0jUr+F6620P69n6Ol4jliUhRNnP06sayItYDJggkJX7ZwT1Q4U8HTxMtRODEt3HHtrCF3Eafcjp0g0xUzzAjDDdMhgzcTrAKxDwc9dLZaawrrCYYOil5cUWFxwBqhpuNcs4M7TapoEgGKmE5FhERMGmkqWifYbNgciAY8OcA79tAq3g8tU1MZHAB8KMOhatosBu8IJrduriJrCvoh1E+mf8SuXF191vXVpTM5B/07N3/ssk0EGswoT+uCyeR9O3P+z6Rblm9xbfksMAZg30SGIE2CYAdu1ESTiqs8Ne1qqeWM/GYaynFGldlLqHHQ6K+iwesmbz4mZTyPzo6skz1aMoOCAREaawa/wGomfov1zICw1+t6+s1aA8Dhxn19e616vax6g2EIwnz2oIUb+KwZXs/1ZqMV4M9eD7jism9GpAW1IrR4zFgGE1gy8jo/P+nqqF3Tbj5Ubo13ABToZNKXcjIbpeR5sctrk6tpsS1qMFnp6n6szzf3Hgbly2U1Ow0/XxheMbUDGB8d9txM63bQK5bVrpfcEENdf3t1qeloZFYAAJznmNe2rCyPS200aEeTsafL3333nSrEicxXWo6n2i3WqhUr9gAo1YrK/cd/88//G0D4oKqzU+jX4tmvslmMgJkCRe6Yi78U7h2UUerHROX0mwzKVxYy7vWWdIVR1IcNf+ZSGMGUoUOMaUVk0WSgMLM+z+h3dkV6GDMk/GRklXjjiTb6NWU0A4RfU0c9us7AsSd9afGbZoBJRRZeHJ/XxbdBGu8RckAUsw/eMV+ZtqZLGbOf+MYAAXw+g8FcGMaYe51RRUPhFkYHYcbD2LiUW8dGXSprupH6s5U+3g10O19qSIFeayjfaKp20NPh2ZnOnz9zB7beqoTQl+DxRt203wVTG7pJ7LYFtGTQzFbuMgEQKFTevn6j3/72N+4a8w9uh+5ooiGwayUGKA2DQqaEbJdMQezaxLSKwnQ2U38w0LOnz/Ts2Qtz1U3pW6N3iawZih7E7pFlV/RkzU5gtttlo0pmLllgrA+FpdaLoSd7dglz0UP8ABo/wuXXkWPDweerGYcPjZAwN0pEXsb2qRMWtGEKMugDoWMLU5qc6u2eXbTQWaAxiy743OJldlKoL1A87QSFBTkTTRahqTVpTfHT0++dq5jE5hk9ze61WBgTHIyzGIe1aQyx6H1YZwnZMd5PhSqOgj41PeUK994ECB90s+l90Ih4MHziaOEgjMDpB4fgBJQjWzT+LNMVuvlDKPp6EU5/D1RYnFmz3Edy2WKKYCaBmHCE9pKcIIvcfX8BZqlzm3lzp4MnAF/sPUGJwmQm6EK2rDd4dtfGFBPuRRZ5Yz0l5Sl0HoNONKE+b00FtuuoDY2Cuhr5d1GY0TbD8AKAjE5qMhsbYHva6nxOKE421ja97fDwWKfnj/Ti5z/Tyfm5O7joJaEP25qfcAS0gMWNiuWd5suBRpNbXXx+r+liZPobOaNMHWeLpSr1ik7PD1WsUPgunZ9EYc80s1QgrB5DCLq+O11e3VorZFokHXtbx7M2dwboFHpMmizex9GRwmKz0GoxUaNWUqteVa/ZNthcTDGViak4ByiAcDobKr8rqrAvuxtJ9xRw4d0qt9XhUUutDhpXijVE9IAtbN553ivK5zAIwZ0w6NWRI8HBSbA6Rh2RGbviAL8Zana10vpyr+IarfRe1V1eRaqpxcbFI26s7dOKjp+39PxXh6r0pF11oX6ursE6r+GAXCYyUAH6QaFFS0aBVaxW7MS73KKvDaq+z5/E9mBCyL4eKC4KQzteJ6dpF6K7vZbzrWajld5/uNVoyHU90pMnxJD8jarVAxVLLdO4MOyClj+ejnR7d6PXb37UzfWV5pOZxmhzAIKjsVbTmXVYAFAaLqwt3tcSKrNz/3bWamMkcnp6ZIdJpledZk3NWlnz6dAZe+jztgQn7zbO7EPnQgHk/TE5JrNWx5OJqVXdAwARcQINsxywn+eZxn1vMhm5GIGuRWFEM4V7T4A3brOAwRm66cVct3crXd+udHs3clxEu31okARLqN2uOJez2ai6oDONO1XWm+Us7menrvVuZadqwAoB7Dw3AQhfedKHLvb09MR5ink64OVccrzNRfHcaGmxkPqDuX79X//BTqOtVtth8C+fP9N2dqXV5M4GKlR0GDx0uwemleLyOEXnA+skhXu78NtvXfC1miU1GzTVXOZru5onBlRMvyNyAipmxfrOzT4A4T/86Y1evb/S1T1W9WXTvv/qZ9/qyVFXm0lf+/XM2k5HFxUo8LfKoZmqlQIQsseVatrsS55+Yns/ny11SoZiC9Acmt35IqNRxL7vvYwwUxuw5e1QPpkvPSVkjwAsWltk/V1kL7M/TCeToNJBVWMvNuqOaT9F5dHJsV787BudnT3SYe/YjTF+HvRER0nBmVtOpOlQ+/6NivOJqlDJrz9rdntp9+Uaveoq6x52z8pmR7xLNLJ5d5Jw8GaatVWFn+uTO0lq0PMnr85ErQqq+5YvtiOoodLGsTR8cQki6zdPXI0NP9zljBqUc4fzF0YIqMqi58hnBdjQFIdxYeOVpB93fcaObZOmvIq7sjWC1nxyBqFP53tg0BSLwF5TRnecixWmfnUDADSark2gVNKsMkCqWJvu6AioomTueooWjqHoDKknAPzIRzClsZIBs6lqw9RH7hXURlwqLWWZzTWakHl6raurS11eXqjfv3OUDE0qAFbmrs/znpnl2Gwlh5kLdUjUuv4HqqjZemQhRmY2jVuDQp+1zhHy9a3TAAboIjPLACGGWaWCanXMi8KFlD2LiSI1H2cwNf50PjPLh0Y+7p24Hbuh5SzncPYvki3HlFxr+1mgMWVfw/8CtkJ/ONTd/X2Au3LOOblQJRcTJCZcu3AJhp5MTQvopNHG65SISnHpEMOt0WgTLsqTifEP0qgnZ4c67jW0mw2l9ezPAOGeaS3XYsO0Omi7a1W03BY0nG10M5jo8929mwjr3U61ZtXPKNNHGFgYEp6e9NTr1VWv5VWryg1U6PLUa5wbPMc016k1MCREf+t6nhXjHEnprt/34Kzb6akEWN3uVcsXVS9W1KgQ8ZZTub5V7v/51//rF8poCtIMJ5sgPbqY/GpCmE3RQkgUIdUe76bvN7JPUzo74aSiNwNzCH4jRDkK4q8NXzKwF4VmPHieNGQZcS5OYyqX0VyzyYIBYTbVTO+bEMa8bYyjCM8+S/br14Dwa8qoXd0AaGnTCdAZuq8MEGaaSQNCNktvqGTzBP3WFM/0mi460pjdMCPjnxsQMt00Byo2MUdNAAjp+EXhD6/c1yb7guJUXBs8rlTQaC3dzdb6cD/W3WKt8XavSqereu9AB2cn7ug9efZU9TZuo1AHYvJKMTx1oTsz1YzxdrHScLeTvDEW1Hy+1PufXuunP/2oH374wZsXUzsmhPze1ylNvej28AUwpPhAdB+aCiZ6iGoXGo1GOjs9d0gwi5ScN65BFgUB15/patblDHOToE75MnkKzcQxpjqmWq7nms/vbUmc5RwyWcM2na5Wgk8+9AB2LGxfy7Shxfv/Qjn2k2fAHl1E+PMBCBFMS43OkUNdoUj6OmLygtPaFiAUYAIgGBThlMPnlkFyTcuE7UmsHrl+X0JrnQmIrs/aPoxf0DZQqEXzhY2CdeZcpUS1jiykWKuA+P0WOmZiwmZr+IHyHQL+zK0q01Tkd3Pl9uhhvlxnpgpcb/98Opx08Zgg0sX2hB4AA1BiU4ayElP8OjlH0ETKIdKGjslewQ+nicAUa44rnm2Zw4oarjz3NWsafc1YyKbsaBzQO2SRFAireX8Y9XBP4x5j2h2NHech+vAPmiHXkmKWCRMTdscjQHMlBgPL7JTdxXNsG+3VRpPZxBSa0XgQh+eO7CvoMXmtyO4jaHbH56rZJez7X/2FXnz3nZ4+e6HxaK67u2HELxBnk9t488UwJl9carUZ6frmk+77VxoOr73mkFQORlPTW3tHHdWbNG/yqjexVmPyPvaEtdVoq1qqmSJFltEcATDaCQ4hd4ljgm6arqm6mMWE5XezUTeNdDK6s67nsNvWce/QuoLhPcVymBXBKmAKOBzfmY5Fx5wQYopGJqisc4Dh6UlXB4cNv89CiT2beBJySfcqVrtSHmfAmHBM51tPXzyds3tq5K+WMY5abV3Ery4XKnzeq7SWKlupvi2ossn7v924KO5U7mzUe17Ty396ouOXTXUe1XSxaehqnnMkDtNjaMR21eTzWIsb+nOaYMSH0DGi2KOAypqKGNww/WNewV/lzEKr42kLxka7ve3X768nursa6+aGAPSKDrrP9c23/1Q///n/rCWU3jXTcei2VbU6TX26+Ki3717rhz/9zjStcqGo/u2t7q/QkQHggp5P0eUZLxUMjbTFPILgczvVauTD1XV8fOBsSbIuG9Wy8wVXZOxNR5oOB9ZrUkRTTLRxIEUPgxMz+W+mgO/ManAAeQ/dSduA0E0ZwqmJTHB3fqQW3XlC4wuc2+HKih6Fxhtnx2wx9/7UH+5119/ow4drR5Q0W0dBK4ctUWFPwA0ZEzGMvENewefcruemUtNQABCuOTdqAQhzBoSfTRlt1uqmjZ6eHatGUbhZuMArAArJAStTVDe0WudsbvPb3/zeGsJOp6uXL57ru29faDX8rMXoxjpvGmawPMj1xFGVcG7CwPlimpIrl3U/HJpyjTao3cC4gbOM6SuOxOyX7Cto5ZHQRV3DhJBzaKOKJgvpN7//UT++u9RNf+68w06rrV9999KAcD0ZSOu5HTdpBHCtmK7naGrWSpouFwaEKmLmBADfWz8IIDw5OlC33VSxiGRjreF4Gc94MjDzecnvU34v0yNMw3A1htJXKjFxQENI05VmUoRr0whAV4222Q1IT8WiIQIVD2v8Jy+e6umTZza4KpZgHRW1oOHH1KZS9KREy6nyk6EnfB2olFcXmnz+oCXTw91M9dJOjcpejSoRLisVaVYhxQDI5goGpYvZUmWHaUe9CQALEMZ5GbEQeettMBGkcGLLCeCGyV7M8Gi4w1bhbYaLtvVqqU60y6h1clvlDAg5mGmqRWONJht7Kq7rlrOws3FuAHBcE+aUWxcdHTHFbReZDNo76I24ghJxRbMfwATwY+LXadtNkukatFz0mtCk69RWzZZqzZZZKDzTEVuBpwQmTtyKmEY6NokJtSdcnGk1G8xwzzlfB/2hBgPcQSf6/Pmz3rx7o6vLK13fXJkaSpMQsEOtxBeDSQ5Kam6eBzfgc2E+h741DNyiSeVz3DmHgFOuk2kTBq4AQ2fHUg8Qf1KCTZFzIwhAuErmVDS9mPxxdlNH7GnIIhVyDh9NBiZl0NGZ5u+dXX1ycuhGP5PB8H2Acj93jAl7QRjYQGUH21ObFewcDBti6zsHMNtps1xpPiJHNMkPSiWbmxkMGggikQhTL/xBuB6co9NpXmNYLDSUMC5q1vX88alOD1sGhJ4QYtnkNUPAUkHL1UbT8VjFUlW1RlebXFmrXUGT1V63IwBhX/3xSNPFwk1g1g80Z8ynTg4PdHyMcRBNCai2SxXzaxtd2U19s3eD6bB3pP79WIN7HIeJqQnH7jL3tVLW9fWNBsORGQ0FGmGFoh4fneike6BmlVptozFGvtIAACAASURBVGJ1GoDQ5jEPsRHhAmSAFL2A+O/0Xw9FWlj7PQRuxoTwK0ppsuqNyUI4s1EsMoKmgHb3M6OOmqoVE8BsUpSB0gAG0XkK0JbMYFIGYbzxjNOcQGEGQvfoYQIQxnTgCyjMwOB/DxRmgDArsk1LtX4wo9HG9TCoMCCEWsAmFW5AASUS/ToLSH4AhEENzQBoaL/ofGHkEplDNpLx9Iaf9GUqmlH+sKYvlqElrDVcbDRY5XW/kK7nG00Ac4WSat2Omgc9HZ0e6ezRmR4/ObfrENEU0EcogkfjCIHntaAY5AoBCk0vKFZdMNxc3+rv/+tv9OHtew1HQ4NBDlhHDFhH/gWUOEy+Wg2dlqdNEaQcdu4RD8B9phsLYKCIMN3YMQVx73GA3LJ0OYiSVs2T2AKW5VVTFNlw6IZM6G6ht8jtbWveatbVbLW8UVkITFyFN7CYJiEspijmwGzU6zYhcBC87228Zpi9BA0kc7U1QEk5QtySEsUKnbskiI4mSExwAyBnjmSxekIsXbThR4KZ0SCA7ZLpGZhkpfUTE6qYMsb3xPu3oYnk9w51LDOp4efzZ2HwRMOFqWhMYqJJ8pB8FFNtUzCDBpM1ZSgE87ux8ttJrPmMYur7kvqzzu7D0Q/QFu+XtblaT4Jv/7DGOLszUBvNAFNs0gSQazJbrGy0QdHJRI/GAA0DDjdvR6kJ4n3CVNvQWUJ75DNap0N3lSkylBvuRer8GvQhwLc7bTRS6DoHI4GCOKaDXGM3b5IG1qDwgTYawekAldF46EYGvy7X0GExuIqOMeszbKpDc8yB2D7u6fm33+mv//pvlMtXrcu8ux9ptVmrWi+rXOXg2qlcAyDTub3V1eVbfXz3g9cfBch0unQhxxtotgEUVVXquB2jC537/QO2e60D5VU0IOSaeiKFszB0cRthccAHNdb0w9XSnVUMoJbzicajex20Gzpg8nJwpPVipdurOx9+7IOPHp/YIXK1mWlLx36+Vv9uqNl04SEfh3SjVlWnWVGzjk4XzdVOjbrUbpVVw2hGZU0XkaN2dQNlbaZ8uWE6JbSrjCHCxJ1NjziNwnCj9rio/GKrwnyr0nyv8jqvGvlkPONaa12Zqn6W15O/OtCjXxzo9NuePs5qupyQhddPBfvamotKJeVTMqkl1y11z6HBse/xXuim8yw6/Np0dGk+W2k8mqpGbE+9bWohUzQO2OHdStMhZxP0efLxvtfZ+fc6Of1GkwkW/2Ht73VdyOnV6x89Hfx88c5gnGd01L/X8O7Okwkc+6DtZnsWjUabTaG95f7RDUdbVivr+LCTjFoa4UZakAPf57gCDocuoNDYkNmH4YwpRaxRg8I4C2nSAFZxxi1XQmdGREFMUytBv56MbPhSpchHW43mMhkUoM+CKooNO93nybyk/kj68cf3GgzmajR6Ngaz62YOXa/UaUMbhobHow0AAhwuwwW3VXXDBKdRF8PFqh2M37+90B//8Mo6s067pfPzU0eW5NZLh9MT0VAox9pjcr+1lm6nv/vtH3R3OxBu1hkgnN5+0LR/abt5d9ZLmFDA9mCiB0OHjnpepXrDYd4YsIzHQ63nY/U6VZ2ctGNCuJt7/bBX4Wi4haYIsHC4eVmtdlPbHGZtOf32Dz/p9Ydr3Y9XpsF227iMPtEZmsnRvQEhRSSNGmot9D5MX+vthule0zXT9pIWK9kwZzJZWLd4cnyow4OOqeTkLQ6GUNMjjgQWRUwJcScN526AGwyE67uBDeoAEL1OzywDmidULBTCjnRYruwca101EzqkCOSeMUVpNNQGFD5+5nzHZqurUqXhiRh0Tpu4UBSjP15MVdqsVWNnmo2lEU6mHzUb3Si/GatZ3qpdy6mS36iS29kt3TJByKTzhdZzpof8PPY+XDmJ4IAiG1FPZSiS/AulmyT3dTC32IsxZ7EzNowX67rCmdINxARu3BRN0ROOODB9NJrwgEHlSo4EQmG8gpq52xnsMc0BEHpSuNlrxVonI5pX4swC6NWrysOGqVW0MlktZ20qMp9as6kqX4kGyuQV11DcxAGImYlgeBtnoRYhYYLO/RAb9VCdxznJvRuNJ+rfD3R5eaWbm1ufXf17DGNuHLUCWyfzWiArmbOUX82mDYFgcivA6I6TGwp7IzVco1Zi/6Cxa9NHs9pCVwll2nXcJgOEwUpAlgCzDe0eBkHQz5nCoavmvnCuFnc5lXIhRQFksqfQSLXbOYCwWjFVvo4Leo7IKijbc22XYwMkdM3sSbwfWDZEtez3TEo3ms4X2uAymSfeAtrYVuvpypNLMg4juD0x/ZwxTf5rOJvayIYoMiIt1jVNZ0pNlZ2qtYpePDu3jlBkDW6XNk7zvWDK7QluuGcDCJEtTJdbje2kvdbdeKKb4UhL9uZiXofHB2p1Wv657HGNSkEHBw3V69QYc+XySxtacS19qzZEEzE97GhwN9GgPzWLAPkIMgObf+5o6I58rmDK1UPqhR4VBhqZz7DRCivlixPl/sO/+d/2mcHE11OyDDlHSfsFJH4BPFFkPrh7JhCZTfbca/iKppn97KCFhfFFAAQ20hjbZqYxbNJZJwKqHIUcBdBXVqgBqP4RtTP7eS6CAagAQogIXwHCrGj9mib6Z58b2iAbcwwVglKWwKAnhImWirNVBCqHhtCB5F8DwvT3A1SGFXGQk6Lajglnotam4AODQaZN7ujR10o/n4mRA6LDyp8Oh8orDRYL3YwW6q/z6q8LGm6LWhaq2lfrauA8d9j1A3Z6eqjz82OrUtmU2Cw5xO/7UEcoTqHwldzRgNJFF7BSqbvoef/uvX79n/9Wt1e3LqAxjgF0RbxAcuviQ+XkP2ND8DTPWVcB+LjHMdlLi93lwJfw1y+hvnktt5FlyM+niDIFByoQXXZ+fhkKzN4TACaMGBawmT15fKZ2p+2RfzQzoo0RaGLvbiOdT+4f7qbQWqHc2tXLAI5FGxM4H6RJaA6w8bOSgKXBPEAyOWI5tNsHZYSy0zSIiReTiQA2/jOsoxO4CRCWfcXmal2SC8cIAs+uyWbNBJTND8fHAGFEhbA5ok3jwOO5sGOY11FGwQQMxGg6aKGxkkMTFbRW3q/fi5+3rQrbiQo7HFkzCm2ayLt5E3bbGRh0/IKfX/R1AdL4B/BhYG2qauQRRjZXyplbM2VcaTybqz+hmwWPPwJvDXq9D4SA3fl49HgN1iPOgNdkMsEzwZQLGlk0IiIqw9lG5ZLNV3hmsmeBkiJ0wOFCGhT0tP5MP2VSmX2FrvABEJLPNR5qPB37MIVCmh3Izoaik0wmpju4rM2cHj9/ob/5m3+mTvdUhWJT17cDF2Y4BxIroTy0OA4JqMBjXX1+rTc//b1Da6GVkRfGIcZX3RmCdVXIn6rQuCYyAPr0Xie9c5ULNX2+uk6HHrQYigomWdF88z5sWuTWFFsf5rWalgviUQZqoyduN3V6eKzVfKUbwGUqEJ89P1ev17CbKFMsaDaD+5HDftGptuoNdeloI3gnl1BTtep7HXZLOoFG2q5pvN7qbjTX5e1I7y/6+nQ9VqHWU67U1C5HVEU8N+jmMDthbVdXO52gk5zvBCd+N1iqMNurvAlt7BbXtvJUpaO9jr9v6eT7rk5ednU5reluCrV4YH1kpbRXswHVLwyk2Nv5/ExYyGZzJAUgvNTw9IR9wvb3qdDDvGMwmKhOpmq9YxdLGmVkRy0mJLI3dHL6VGdnL/X4yc/UbJ2qXO5qNF5qPg8DGujGAKs//fhHvX3zSlN0Y0xqoVyOx/7CaRNacw16eQLyWGWwhryuKbnoCuMQS/f4sKXDg5aLhSoOohRIy7mzYdGU8GTDMDg/g1pa9zTAtG6K42RoxXqC+o9RSFaEZpmfdrskCigBQgxlQmsdzRR0P0zfoXRBZedzLjc1jWZF/f0//GSXz0at68kqbAkiWCja0LDXMMpyMzXiltDPoSFstKvWAhJpwTSWpuRuW9S7txf64Q8/JZe8VuQQ4piMJtbNUQwZMLYI23jlqlouc/rtb36nm+s7m3s9f/pE337zQgDCWf/SDUWuEU0jWCycgS7CmarjwNloq1SvW2+HycZkcKujw6aePjtRKQHC+YRJegBCCmBqG+fClktqt5va5Wuargv67e9f6fXHaw2nBKs3DAi/f/bILqPL0Z32q7kzzVziKBXHlaKa3XaYNAGCdjk3GAajpcajcDYFEB4fQSdr+twZjmbJ+TofmarJDZtG0Wy5NiCkQL25H7pBiZEOjt9EBuAwScMIZ3A3ejFCGg0d9cCEnD3OGZhlDHNoalV0evZIz56+0MHRqZqdnrVtu2JBO3Li0F/R0F0vVVivlFst1dpvVdssdPnptQY3H+32Wiss1K5s1Szu1SgACPFHiHzPLeeBTWMy6iYOzdD3YZvwnvKqQWWksQCYh9W0ttdmNOqc9ZfVKHx/eAuYNQLF0U3qaOBmkRXUPwHGQkMKqwezjRXGLXgz2DAGet/Whn82mePMX7I2gx4OJb1EdnCzoSKg0Pb/TBbjo0AThRrabHfU7DKdhrJXN2UUzR/TP2dPOivSAg1P3xzjAytlGazW1IGNvWq1dn0D+Lu9DadQmvnIcnjWmXJjmMNPizqbKVjWTA3fhFCBJb1caq4uAdl7Iosa/rOYpLKvwRIIQGhzH84a7a1xpHbZrYNhaKYDmbF2xOflYakwyabpVHTDkL0NzVw5V1I1Hw0NKhDAYLCe7E1q0HZycmR2D88qmsfFfGoNLhE76Ompq537SAzLhjOfPWrl2BUAIaSLDucZpeFi5SYTdYKNt2xgurKmmWge/htAWKVxnPwGdru2ZvO8Pl/faLnZ2Fjr5bNzPTo9UJ49jtfIhcSJaLD5amtnWRh4TJnht/fRjE/nGiHvms8dO1WE+dFp6Mmzx46Bc7N6M1N+t9BBD0DIGsAVmyELcS0BMDYrqLbo/ksa3E81GsxdZ9Cw4IYCBi2PWM3VbNT07TfPddzrqFuvardeKIecyvsODK+Zcv/p3/4LzPozqPIwufJSyaxT/yxoPpuAfZnGZVO2zHAmA10ZIMwKWReMrG9cof5/xt7jR7IszfI7prU2c+2hUpbIajEgSHAxILklwA2BWcyC4N/IBVdcEcQMWldVd3XqDOHa3bTWRvzOfc8jaoZoMAFDZAh3N3vvvnu/831HRNRS646iQjxYz6Z9kHEoms5lHnsMCGNIFYHByCCDBzuaAT5TM/0zAR107v+N//5rYBhoE+wVIcsqBoT8+lGnCGAwOHMWFZzmgxJ2c4w0hLH8BGMSTwmjPJJ4/ALAiN1MI5qoNxZcN50/6PlYFAsQWfcbqNLF3GmVmKu/WOppstRgCxjMaKa89vmy0uWaqu2G6rwaZbVaNXXaNW0S0pzOyJp8N8KEeSCIiagHrcchaYfD2Fjj/YcP+uXnX/TTn753AGyz1fK9YRNwERBNdeNr1Gq3zAm3ZS8P1RpL6TC5igEhU7546mUwhcYOGgUdGjrms6EWa3LqYFrkXOwTbk/hj8064mtAz1P3yZseU0KA6DfffKNqJTiSUrR7Gmi9XRjXslGSDcgNIufu6OjIYNAdfG84gd4ZpoFRzIHD1gNwMi8+2ptSuUChZIoSolSC/pF7A3CxYyoaGYJCoSLkiwaQdj57DkyPNKkWn4Q1EybkMRiKxNn7tA0DAJgUcHx2B9Xb8WrmIp/Ng2clbliYAvpJbMxzfIzpTaEQM+DyhDB0/KzZPCyUPQDuAgU8fqZiU5nYmS38fXQiBd5NFFGDaUagsWAWRHeZAolTk/tiQ5zo7+Y4kToKIfwUm3REwBrtpQ8VNIGsU9wOF+iUoLigFwzPQa1a01Gno2azaW0B7zMcdBkXenT+4qlpCBkPel13+njRrYymnab3AgQi3aWnahHF0pqaOdEUM09lg3NrsGYnz5FuJusDDalpvamd2scn+urr3+ns/HM12+cazzaml2KZjiZvu58rm4fmgn52o1H/VvfX30dZXAcfYOPJTKPR1PQRQqor9YKKlYyyRXZwzE02OmqeK5sp6eHxyYYgTHhwQKUwgTLinMhYk7nHvW/htcFkCBfU9XJm57JyIa+jZsdTwH63r0G/p816oYvLIx0dE4EB7XDrycR4CBVzq4yyqpeqatXqyh52yuxXSu+nqhUO6tTSOmqVVS5nNZjP9DSe6L4/1rvbga6epkrkG1K2KqXI1YQ6f3BMDGz2yaivUko6LReUxTEVmundSMveQttxmGBxvRMVKdNKKneaVq6VUKYuzddVLTdZbdYzZYilyEmVUtpifHKoyOvk7AHojcfoUZmqZpQsNFwIsl5Yo0wL12uozkz6MPAC2BStg+TzX72/USZZV61yrjef/1ovXjIZfKXtLmNK0XpNoyTo78ms+vDhF7395Wfd398onaAJFNz+cHi1vsS7fcg1i02P3WP0ugxUN3R2aYrmXNLGHI1GwUYD1PCUZWilN6ul5hP2hdBYwcgFMwVHCZjF81Gmwc+BYnZ8duZpN5Q0GhAU2zxHK6b3s4lKRXLp0FWGgprnj6kCDbUlUS8+9whYKWu6zOr3v/9Oj48jFQtMn4qmji8XgNStXa5xFKXZEow7eN8rf7ZylaxGukjs/QVPy6EZAwh/+O4nAxdMIy4vz1XKZZSE8pahAZI01YpnC6p0KlXQZpPSP/z9H3Rzc+/7fXpyrFeXF9pOHrXB/XLBJDilkqMeMBvLBbmGC/ekAWG6UNJTHxOOrvrde50eN/Tlly+Uy5BtutB0HCIasknOpAAMeEbYj8uVkpQpa7nP6Pf/GiaEwynrqKhapaYvX57rqFbSatQ1IHQen/dSOvprZXBdbVY9cVphgLGVpvOthmQ9jggHn5kySse/066bhUM4veuZqAHK808j0s2l5drXc7U5qDccO6i8Wms4I5Lr0H16shSAOBEWIk0zdJawNgws3ZwOlMEQ/ZV1pEW7daSzy5dqH5+pQMwN+lzYXDYwCw6Qe5p905nq6aRqaWnwdKNR90bT3pWS66Fyh5kaeamKrhBzIPRh1AwR5RAHVRdLTA2XNFqWNgJhnlPIFaOYmIS2mPtAY/ekIoRvBzM0mgzBHM3rN9LS20XeoDEChBTYTKYAXRT0OxmIr4ix4bU7aEFWH88ZzAsfXDToQjQUtQ/Nh1ypYECYhi1F4ySf0x5XVGisrPsoEB4QTWQR510cEE89Qg1oMEgzLzYn8bpmbso1CPmL6OnNXBnhFDrQaDAwAPSfjQM90DWQo5loEEWmjHbvd4UdMovtpB4aPc/Gc26qxzVoxqwklifAMzRud5E3QuT2GqEIAGEmlWGgFuLRzEYCEAbDISaENijj/URZm9ywOZPkfUpZu64C5GT2Wqitgvkc02ua/uxhxCygf8S0LYunBvtjLuSSU9eZXaCM1mvZXfex23MTMV/I6PLlqUowHtZL00952aSKvTE6EzfQWjFgg5lG8ynSmW93VU3nCV3fPzqPENOilxcnOj1qKLlbKnmAkhnAPMBssUZnmlQyWzAwZJLfHY40nM1C1BTPuw5qHTV1cnqkl29eWJdox99pT7vlSO0OsULsUybYm4mIT8Ruk9B8ttegt9TT/UTj0dLsAfYPDL/K1YpBcjaPNGarSjmnFxfHZvPgLr5dToSTG06tZjgSFfW3/9v/eOBhiWmXMXaKAWH8+9hqNgy6oiiHyIEwAMeg6zM9LDbL+MRFNP4+nB3WKDi/LXwvF22R4UTI9IumMg6BjyijkbNTqJ2DoU3IS4tdjT4OhMLPZ8qDwUZMfP2vUeEz/fUT8Oui0vTUQLej4x8mYR/zDGP9lY1yYsNiLqEJ3oHC6usZ/WjToty3iKRbceskdlI0DYCQXboKIcSUjYFDOtA04HGHiSRtgcV2rf56rNFqo/HqoPE+rckBQJhTEl0ROX8nR2odtX3IkrtClxi6A4J5AKFBOYW3tYMsGN5UCCll6jYcDvTjTz/p3dt3mj4N7brXaDasHbMOj3tvZ6acwSEgrNlqelNkwyAnBiqQ58vP9L9QzFNEM3kDfNGtg59OdiGTR/LZngEhNuIlAlgZiRcNhPh61gsbH3oyKF4Awt/+9nfWL/J3FL1QpKwJiJwD2TRxq2JtADLbrbY7gGy6z6DPgDCebEcZk1EgbKDBeoznTC/AHQYmsYbP0RA8rtGEjgM1TPqCnpD7T4gy6/JT3ezzxDmiaMZNlXhtJhNZazoBuIGuCfWKwwHR/dLfz2Y5njoG6rXhWWg3x0Tv527d89IL4tvwfiNtYpbQ8ESgg35KZf0UNIZojDApDM9ZAHMxXcXazjXUO2IcMPUIuXqhwRMojHaVpVOaw+o544OFe+IXdFx/PrR0oTgHXMagENol64/DkOeiXqvbVaxSKfkz8nX8eQFNRo5sq9AQCjmUoSgADALmmbrGGl7WIx3Y8DlCYUdBvKQLyedYrfzvbe4TaR3ZF0wXZ0KYTIZAd4B1ns24pkbrRGcvvtDZ5efKFqq2/V4BRPcr7Q4cJrh1AuhxWhxqObk3DQYaba/XM0WbCBOuH1SY9nFD1WZR+RJFBRPCrcqFphKHrLq4VCIqtw4hUJrDxDJybjUTiHyvhfcyMo/sGouZwHatbCqlTr1lc4b5eK7Hx3vNp2MdndbUOaqp3a4EQ4P9QaPBRPPJ0hmvFYLHMSTBaASnRC3VyEntckrVQkoFcheTO812W42WK33ojnTdm2qVKGqdKGqXLLoLj6Mg5ifoNdDB5dMbNUoJVTIF5fZpzR7HWvQXWg1pRLHnZ5RBz1VLSbW91tmF1sm5Uqorqbw70QBCDCyIA+JXDDiYKrOPTCYz585BrVpBuym3lS9VvIdAueK6c6jjc59MorFiwp3UZolh4sK02XrtQifHn+v1Z1/p+PSlypWWJrONuj3MWsLkmByvm+v3+vZf/6iHu1u7+dEpR8uJTovmY57uPMgxoq0HEgogORiVsE9nobzmk8plEyoV0mq3aJJBdToo69iMcG7RzFoRXQIldr1RqYTJSTpkBLvZSjZXmIBzLw0IT898OqGrZEJoLW3i4O47gBAqftEd9DAhdLMOalgGKvHGZyT77OpQ0GSR0h/+8L2eHsbO2yoUyi7a5+hrtFanVY0AYWSkZUdpTL8Sdqm1NBdDlSyZaUSoAAhv9MO3P5mJwTnx8uWlqoWcMjv0QAdTRsnU5f3Yvj2DDj6jv/+733uSy55zfNTRi4tzpVcjHVYTLedzg95yEWoqTQLcttGoJbU5JFTAOKxcNSC8f3jQ7fV7nZ409OtfvVExT+tgpeloYACSQV9mvVKY5hoQlktK5qtaK6d/+tNP+un9vbojJpo5VUoV/frNS502q9pMgstoAnaRbzzsAcyDsirXywEQOtvzoNlir8kEKifazrmdX6GMAgjZ93AlDJMuzkDOJoruvLXFREpt97g2btQdThxFUW+0Va/WvEd2e10DQtgXQQoE6JgGoy1Wp2N6g4EaDVSmWTQ6aShfvnyt08uXap2dKV0ua2sfgKgehMq5XNlNN3/Yq0jO8nKi1bSrafdKm8m9NHtSPXdQLXtQOU06G2wVzGZC091h9cGm14BwOafhi/NoQnlcHGkm0sxhosSZ700c9BIWK4DHbLKoZnS3P6JiOlnI/hChcb/iOuqgBcU8Rj2bvfNheW3JnY0mfRh14AzpeoD4qlJe5aiGwQEUraCdQqOJIb/nFdxFQ52VK1SUz+MUGsunglTIQDCecJIo6roQZs3GNFoaUuPhWMPxUKPh0M7tNC3ZTzDuc/0VbFqf2QDQHmFIuL4wTztyWI3qh9g1nGfCrBw0kJG8hkY9rCrXNxGF0+echwORFtw1LvsC+0QAhDQa0OMBu22EmGLfo1mOIQv05KTqzarp0WjzE0i6t4HBxmdmEhx0q8EhnJ/FRM/u70y9lkzyNioiD8KULMX1C033fK7sfZsp4XA4Ubc30PawNiB88fJM1UJa6d1SuSwMtIwKxGa4vN54QojWkdieDPEtyAoMCA9abkoazxK6e+pq4XxQ6fL8WCedhlKc6Wji9xstuVeeDtJgSmmLDGS58rlDBBFAsFKvet9iyoh+mliMs/Njm3eNRgMtpwNtVlM/40SosfdSg/hzb1nv1IUJDXsLPdzjNMo9xfQwY3MaZCFQ13GlJiYqn0+pXiuomMdpHD0nPgBzf2Z0hZldRom/+9//J7uMxlO9Z7pY1Ln/rwDhJwYtvkmRG2hYaGGxfQoIY8OZ+PuEhAq0OR9dRB1NYQcMuqQfwaJH1NZFhS7G838R3fK5eI7egz/DJ0Yw1iLZgv3fBoNh0/ioUWT87MVvtmHIeIs/hy+LX1GHMxpo2zQPp6uYChr2nBBZEQHCkF3DRvKRkkcpAGiFfoAQlg4eXHUiCgBcTMRiYxH0GxTio+VcV+OBZhxALLRDVjOlNcVavVpX9fhYZ5cX6pydqFDCXjqrfCFtJyMC6OG8YwHfaLS1XGxMiaII5lAkNgLB8Y8//qBvv/1WN1dXquXKqhBMWyyaizwcjexSSjeoVC47TmI4GqreqPvPKJ45QaAI0R3mxYHFuuDvsPZlSodujD8D9BFUz9RuvpxquQ60NoABBRrd29hoiD9nTeBOSvwFBxRA8vWbL4IbJ3RNB4yHCSZgDPogHTOHEUf5StVqLegMmPKY0hiaEPGEyC7U7nChWQxuWgHc0kWjQcAUIEyvP10/oRsXplQxsOHPKJwW0ef6FLyFtf1RsxevQ1M0DwAO7OdTLjRojnBoB6YxmzaHMz8vTPriCR6bVNKan/B+40l23IGm8Ig3fFy9wsRsq3w6oUI6AO74FQPAOJohBLZ+7BIGWigFM5tV0OChpeHfA+Y4wONrRPOAa8JzW6oWVSXsucwUCUt6QB2/r/g+8r6JGWG9BIAfqELQnJ96Xd3d3hoQ01jC0Q83Vr6GjiSAkI5mpVT22oKaB5AOlDcOm/CZ3diI7h/mEkGzGZx/puH1aQAAIABJREFU+dmT0UATDDqi68G//WiCw/QzgOK4A2Stgw7Oh0OfOl8fdHLxRpdvvtarz75WoVxTbzQKBjyeEuHki2FJQvnMToX0StPpQIPhk0HE2OG3uAditLHX5ctztTo14eGQyQPq2MvRC5HZN9RoOtNkPleBLnURm/pYO8r6CFoZd/wxP6LJZNre3oJ30Eer1lQ2mbM5w/3djYbDnmqNvM1i2kdVlSplTx8BQxjPTAdT5RJZVbMlZTdrFYg5SB/UzCTUpBu9Wyid3KqE7qqS1y6b1v1kpuvRRP2FNN6ktDqQmwVlnUKZOBKaljMlEkz4ZmrXGqoVytqMV1qPCXCHcuTgHWXrZSWKaa3SS43WQw2XfdWydZUzJRcf0CgxGyA3cbdb2lwFlgF0caavT92erq9vNV1uVawdq3V0oqPjY3V7dNkndtss5rH77mhGIT5aaTxYaDWngZnU+fmXevnqtzo5u1Sl2tIhmVV/MNHD08DrmLVO3Mfbn37QH/7x7zxRwnKdCQ4TqvFwpHIxr2q5pEQ0MaSRwhqkycJ54JiCYsm6wXwhqUoJy/GsOjQGchRGgMq9n13ropMEGe80HhE0PQla1VzSzRH2UvbCDdNPGkw7siTLOj45dSE1h1mxDoUg1FIy6WazkXV7AGlAWyAEQOnMuVADOHhWnkhqvklpMD3oT//ys56eoNm2VDbVthQovNro5KihYh5NIUyVyMiJYtExCxhsJBx4bxdfmmG7lN69u9F33/5oUFspl/Xq1aWa6K9c5O89Pc2XyMsLDb5cvuL4lb/729/r/bsr70uddss5hGWMGbYEu0+9/k1TpjkNeE/YDkLrfVKVRluletMawpvbW/34w7c6Oa7rN7/+TJUSuWybZ0CYVtg34rMjAMKi0sWGtqmS/ulffnT0xN3T2Lq0UqGk3331uS47De3mQwNCJhM2dnG0SNKMAHIIsY1fYGq2xSgCMyPMgMjWnduxFX0oOZQ0x73XusGHfACtdNBHwjgiymY2x3hmoafBWHkaOY2WXcE522gAb3boiELTLpxvq2AKkobyu9N6udKM6fMhoWoVJ3GixdiXXuvy9Ru9+OILFRoN7XNZOxsCzq0mBFxN59otFjqsVm4UpXdzzQe3mj+91+LpvaqZrWqZvarZvfKJnbJ7XFfDRGsXAULraTkH5riKbx0JlIG4ToYc077nmDMcfpJKbINTb8jSjXJtATAOcU+EBjwar6gBDxibJaXZYacJecK4zlJHQEMmkxFnUIAdGjfqAepOzpt8VqVaQeVaxbUIWlya+dAo+f9MvqhipWzdIFRoDFNcD4nJV8jypNkLu4ZrC20Uam7Q0R2i5tXQTcLuU1cPdw/qPT35nmEwRgPfjWkaoslABTXlMJJt4ehLjRAylyOGQAQYOTN5BioY3XBWpjFIWvt7UmPxNYTKs3+4Pooin8wOo0keSbnchub8jaQzhw15m+QMYip1MEUToAPrhOYQsU/oodvHTbuOu+lM3M0iOLUzJcWwiusR01LtbGoWIRghpBSkEwlVMThMc27jZo7BFZmeZTM6OCdw5eV52ewWfrZOzzpeg/kEenoyU8P0lBgLgGtwiMLNmqkm+kccp8N1my6KGs2kp8FACxgeCen89EhHnbrSAgyu3GSNASEmbxtq8+1B/dFYvX7PNE5A2te/+lJHJ23LKsRkMXUwo+OwX2s07PnsoFnLMxrXthOyUocjTz73WwZeOc0xuenPlU6h763oxWdHjqziXmNuVa1VXLNyFh60Uia1US7NPjHXZg3tdqzMIatKpvHnwfTPVLFoccVQKkwVAtD7M+AYacNCEHzollhrFTl+ukB9pp4FUIYjH13PMLIOGq+PeTAmTAfqzLMOLIJ5+AlH/8WgK9Z2xb/Gf/8MHWNnl/8fgDAu6nkDKTgHpnpG5jDRZ3gu/p5BYRTJEf2cBELauAPzfD3YGMPUBiAYmTuG6SG86ghY4voFpWwJ9xnqAn04gIozauBUU/CHTXqwXOjDZK4VLH2cw5TWMpHWKplRuX3kzMGTF5dqHXeoJ9xx5aBd4xJJMZjEcKOkcrmh7tNQ79/fGKkCPKHfkU3zz//yB/3yy88a9Hp6fXKpcqHkYpjCk2Ipb3vfYPGLjoQ4iWq9FoWTU8kACPem4/gVUSoB1gBCHEABhEy10HA0McBptx3ISbA53TAeAooYJopsCs8sRYT/8caEHiqfV7PdMgBiSuNpjl/odIKBDAUYU0PWHJ8T7UysM4jBoPUAEZhxdJ/1anGwOht4MKhhw7RjY0SFfaaghKfDhSA/g/fPfwYRbPpRHiffN26aPMc7RM6eBnGRxbZNUOJswqgQo3APzQnuY7DPDvEYkTHOduO1xcEVcZACIZY/i3RkAElnmyEuN/0Dau3O1AiysPhsQU/HVAznTz5rHFgfPuPzf17Q5PERABtc6az/dG5H2EHcYcR4pFbz5gZtGDF5vswEL+g5ggNkeIXDO46J+OjQa0Cz2pgaiVPa2J1RRNToIwK445rwvKAlBRCSiVmrVW0qglbBn43PbtfNj861XDSKG3fwxrwmWuPuSBcwQP7AGogOBtbtRzAYroddlbn/gGp0auu96p1THV++0tff/JXaJ2fWCJMzBihF8xUA/kHF3EHVItqHsaZEUdz8rOGg6/cKSKBDfHJ+6uiYZHavdG4v6pTdDqoqdvJzTWYzjaYTlao1FSuVwI+yU16c3xgiKEzjtZsqgvq0JoOhXddqTPoAZ/uU94DxqKcKcQG1nKq1nHKVkjKFvGmjC4wtxgtl9kkVcU3r9aXxVOX9Tq10Skf5vHJkpaal0kldhXZF2XpRg91aT8u57qYrDVYHLfa4yaGvyFoLx7SLgyu5m0m7kY5aLTVrNSG7JGsMS3ncaRfwuKAEpxNaJ9ea7WaaraeqpfOqZPKmC3vYQbzCZOg1QifYsTitpharpUaTiR4eHzUjyqLQUK3R9t8xbcWZDzv5XJZ4nbr6jxMNujNtFhQ3eZULNb367Bu9+vwbRx0w/SUcegwVdcL0muJrr9Ggp6t3P+vH7/6k1XyiNc2qxdZaTQ58gBZAlYOfHC5o0Z4KOnCaZyOnSqXm9ZtK71QuplQtZ3XULiqb3mg1HxhEF9GclUp2zQQwDwZjPT31VSgm3RnG6RkwyASexhLPK/sX+3fn6MjTQdaQM33REx/QXY81GQ/VbNQcCs1aCS6EG1OOaVaaph6d95PFQb3xWt9++1a97lzFAo6AFU+RFouRJ7XnZx2VcbomqxKjG2I27KqcUjrHmRdyBdPRhPCwTwdTme9+dsFL8frqxaUalbKKnAnWVR68l7DfoespFOtKp4umjH54f+1i+7jT1svLc+VxUl7PNR2PXAwycWA78xNMNBDmIYeU6u1j1ZodDSYz3d7f6ccfv7du86svX6hSSiqbIsdsrMOGa0W0TjCVYX+wqUylrFShqnWioH/+/p1+en+nmwcKYRxXC/rLr7/Qy5O2nQkBhERvhOgTjCpSnhDmSznTRRc0r2i4bXCbRh8bAGEeWlgpr3ar5rOKtRNs9KmVsPUPMRzUXLgODkcz9YYTPfXGBinEbcCuoIE2HA203jHxiNlfwaAMoyOouoC6FSCJ7LK9VCzXfB6j8Ts6PtHJ2blOX79Sud1Sqly2QytaOWIk0FeiP2bfYN3XSxllDyttxg9a9q40775XUXOVEiuVU1vlE1tlDxStQe+Or4lZ7zTrCJ1n8rLYmt5OsURT3Vb6wSHGwJqpovahsRgartF5FIWm03Bf7Zi+on3FwTPo4GbphOawsPi8AEYGFFDw0ZkCPPJM+qB4htw9n/GAkdTBzZVavW66M8AI6iJOrkxjnauJaRbA1VNJQDfgND7nGAgg5QlNVCb16Oo56+LYhMEgTARnk7G1wiHKKTB6gkldAC2OrLKpXjhLuY9WVUY1hgeEkbeCmzsZHEo5owvBORSmga8jgxocu8O/ceREzOiLGqlhyBGyul13WIvIKBBdItIN8gd5T1Ihl/GEcD6f2EmYf4bHBWYwZjet9n4xFQQQwtTgV87SYOAXWFpMHcn/M5uQCV6KCSTXAHo/UpWFzawyaQy6AJuhybtBk5fcq14vq1ZMq5rj/GSqvjUYBBTmPdGEXYhpy970Y6+syPNhsswbENLYndvsa6fz046OOw3lYSug+t0EffqMTEXyQ1M5LRMpPfV6uru/02I5tXzh3/27v9CrV2c6atesK18vJ26KUjdjvIMp+24bZEysC8AgZmhIU9An0oRPw145UA8fzAagOd4+ratSwzkUTWVYX+zZ4JpCMesGYlJESQ3s0I8DdMY5v6kQTB/igKKN4JMIiSCHi6YMEfnsGRAaLYWOu4u/GAxG3+cZFIZa6vk/RJ4GhFGxaCoqPxMTiu2fTwo92fD0z8fQ8/d5LjafEevH3L9PaaDGr7H49r8EhZ+4qP75X1GQBJviZ9wXfQAT39witdtMeKjif0R2E0HGkZuqu0dMS52tGjuJhiwd4+CIPpplw2HBwi/eQtvB0ji4nQEIk1k2HjpFdJBWWi5nGizXullKayyR01kBc9bQ3bJ5tc7P9eLLL3R0ca5qu6nFdqUN1LDE3u5XFIL5bNGFTjZd0s31g3788a0pnFD3OMhubq/0T//09w4u3SyX+ubzX6mYK5imORwONZ3PHJRawCGrWLAtOo6ltQYC6UK0QWEAgj4q0Cb53i76nQ8YdCUcYBTR/Dm0T6ZEFGpMMXjxtbY75jrQcSMom002HVEfokwcNiGCNT19RexNwUMW0IwNIKFiEb0Uk4UQb4FpERugIRLd+MhxzOJoNJY8idHaZ9Pn7z2tdvNo50MthIBiChI+30eDkpBpY1t2FMwY8OOeiTkM9tnPoathIT0DQn5eNNEzJSKidGw2aPpCTqPBH5PkyHHUlEievcgllffkv2OBYVcdgUiKjKCQZLoaCk+okFAi+feAQdY7mzeH/0dAGMBgPAl71o9EGYN2Q2TtLWXQwhSWf8vnAgAC/CiMgzNtmMwACqGV0FmERgsF2VPIqJhyXcZE1q9I/B/nGvGXWDnvZJH8ZDzxAfnwiI02Rh1hYmcnuSSukjmdnZ2q02nZop/riiGMXRutAwwGPN5wyR+bLdTHAnqAXffY3dAwgQ3RMh/pvKHAeNZYx1oMb47sYxtPX9Dj58o1Vdod/fov/loXrz5TqVr3AedD39SnAGSLOalWRnuDicNQD3c/q9+7c0E+h7643qnRbqlYLmhPfl96q2QG2ihmGCkHhBsQTkYq1xsq12oONg7ZeYGCQ7GIriTWFuJkhtB81OtrNVuplC0pk8wpdcio133SbDJU2U6haBiTylQKShWJudhZr7OZr20JX1RGo6tbrR/6yi9WaiYzOoFORrMGC+9ORcWTmionNS1ze4200e10rv5qZ0BIoDZucAm0U4mdM5Yyu6USq6ljE1qtuotfihKefZwWx2glmDklSH8NIfOr7UK1dFoVmAV04i1LSGjQH3h/4n7h5ldrNuzaycR+RKjvZq9ktupsUUKgWUvBbTTkJyYTOT3cDDR4nCmXLKlWbum4dabXX/5WF5/9ygU37IvhZO5pLoYQUJSX85ke7290f/1Bt9dvtVnMvJ8uJzsXtawV8v3QTqL9gy7MgR8MtzBWI6yaqWbTehtsxwv5hKqllI7b3CuAwZPy6O+KId+OokDcv95I9/dPKpXTBhgwHWi8MZ2yG2aUe0pTr9WhEYc1+ySYIjlWXi48MRshGLleA9hlQy7ieukmHNlpjv1BTwVzBbrscK7vv/+gQX+hfLapfB4Hz4KWZNJmpFcvT1QpYZwDIKThAgUe+3ryzPamfUEDBRAmU3lKfX14f+9gen42BhAAu3q5rAKAMLG17rBI2HRStv4vl5vKZMv6x3/4oymjPOtQRl+9uFB+O5eWUO6GZrHk85nnghrL0p3SWu0TanRODQpHk7nun8iO/EmNelFvXp/6+ucye22X5EbuzAzCVITJLPsPBlfEYxyyZS0PWU8Hf7l60s0j7ACeiaz+6ldf6dVJR/vF2BTKzXLmeoqBi6nBxYxB4eqw1QK2xZaJVlLbLXEMARBmU0k7wLZa1RBNZFp7YGkA5DDKyRfKISNwKwPBbj+8mPRX61jat11cD0Z9G0/QvPZYEDaFo09SpsxtVzQfcDeFrgY7oWSAxvnNnt5otUwZrXTanhLmmJBDXcfBF9rceusoErIFKzQoDisdZl2th7da9a+U2YyU201VNMkWX+KN8gDCVNKg2A1aGFjIgAiuX2y1WWwMNIkb9JTQJn+BOeMi+ZCJkH7k4xABS9xkqbHQBAIIl4BtxzoctMwltSbeAukIKAYna8Acn4VMYM516IURA4jzDWd0nGDZO5xpWSiZ8ozGll8LOdxDaX4yvd+aveSYJZq49v4IAAzdMiwmGFiDIUwRfh359zTiaVKhY8esL+RGBslNaDzHzJaNp5bUJcGVPaxvO4eyvp6ziKP6I5I92MUdL4fIod2Zg0xn1zTGiDuAUhlMDkOTOjD3zEKhXolAYSiVgVA4gMP4CIYsAK5ykdowMDZggeGa3GjW3MA1K4GI3x1N+IyB4HA81YI1vdl5eomzOp87mwsMoJCLiHEosS1bJVPEr4TGP+ZsDD54H9SOvO/NZm5DlmIp56ZEs5i11wX5vEwYaXihJbS+maM8iiCx7CxyhR8tshrODuqPJ5ouF6aN4uQM86FSQGe9cxOZs3gyXyqVhzpe0qGIHrmnm5srjYZdR/D8d//tX+nrL1/q5eWRxoMHzcc95TOY72AwxT5c1Haf12g0Vr8/UrfbN9iGqu3G+2Hv+8J1oaZi30EzWIYWWsKoiCEORnIb1xtMidFgO1dxv9Z43DdzplEvC+n2brYKLqPBCTMykogooaGjEOf+BdpZDLbi6QZP6TMnOQJ4noVFY+lnLBa7gXqETYESbKdddEdaJodA28gB69+Q4+EOAPQx17wBEH7qLBoDudiu5VlfGBXz/yYg/C8B4seRh7Oa4ilInBnIm3gGmxEIjLssgM4DBe2a7gYAI9I1slqxOfdk8GOw6rOFD0W4UlgaeAMyIKSbBiCk70VBR85LGjEqphpzzeYTjTcHDVJVrZQ25xyh844HulLT6ZtX+uy3v1b9uKNspaTeZCwMPOAsE3BKZ5cw3iSC25XUfRzo/vbJi4winInEu/c/649//L27B4VsVr/74jdKJ9K6uroyRYFuBaH2fC8mmKbS7bbqHB8Z2NEcAMhggx4cqcKUqFqpqtVqPW9eocAO1zUANWzP4V5TLJNNBZggfDvQLDiIELbz545MoPOBCc5hq0M65GuZA0+RuIHiNXK30DQITHB2bCYA09CRRmdA/UO3L7ZPDo0M+L9B72iqaPBpN1DksD2soU4EzV6gZwSAytcBsAKoYVMOGVw8vADC9Sbw4YlKcLcr7tTx7Nn9K/woTxCfGysLU63oxruJYodENrGNJwLkLLpDGE8I7YB20FqBzuXsPxoC9tPGrZPJ6dz29GiEPqWd+j1/EgLPhYypNn82wWODjSzS2XB6PYTtOIbO/bkBw9CHTTUrl4K2AroM3UcH2ZNZNtRDt/uc7wg4A9GHaSFhveEex5rDYNTDxBeaclWnp6emMHNNHgGEvW6wS6fDulhEndSJda+tdl2do7p5+IG2GrpmfM+w2Q7U62GkMjIQoLiz8xwxM0xiI0c6W59HDbJwYEa7mNcMetXAbqC1Z0fdUkmrg7RJJnX64rVefPa5Pvv619a/If4GWLGm2QOhVmYza1WqCWVzK42GV3p8eK/bq3cG20wB0e0gYt9ope0Bc5ilqvW2clAqMYGYz9QfDVVtNFSpNwK1CddEXNdWgcIbuothYs10isJ11EOvsFQ2kXP4PFM4TApYH9U6WgSeg50y1aJS5eKzVoc9r5YtqVWoavz+VovbrpKDqSobqZXMKcezBbCA3toqqH7RkBpprUsJ9TdbjfdocwpabgD4O62mI2m3CrTIVEq1fco5iPVmcGZFX8ZzOpzMNBzPdWD6wHOHbfmWYnihZj6jap6GD+YG6FnS1goC8CkuOA1pYtGooyDhySNYO1OohYyxLbmTczefiJnYbhKajlZ6vB1pPtrq/OiVzo9f+NW5eKXa0VmUczXXYDJ1kUf7ZTIeqd990s2HX2xIMhv1tJyPXVTvlmlBM0SXV+S9ZtO+1kxvA20sZCMm0zRVoFNTtLPe1sqkdm4eHHd49ldaTJ6s0ywXoXVBrw8Att8f6/GxK/BhOhMqYaj3xXwx4vuEHNZSuaJ2p63JfKrheBSuB8A5nfYUDflAp9VUs472j04+tKwACNlLKQhZS6yp0XRpQPjTT9fq95bKpmuWJvBz0Q3lcwl98fmlqpW8CyfrvKMMtcAw2kmpvc87AAvPOpR5mpY//fDOtQFFD9TPCnb+MC5STMoT1uBA4yMYvFxpKperWEP47t0HP+dHnbZeXZ6rQFbwaqbRoG8WC2DITRyuCjmYB6ive1WbR6o0jjQYT9Xt93X/cKdaLa+L85YqTF2zBx02K8KCrS1ZMfXlAN+HZhiTt20yr8k2qXe3XV3dD3XfmzpIPJNM6y9/9aVeHre0m420WU60Xc6CCQc1T4ZImrQnhJzby30ECNGwAginQYuEbhRA2Ok0PO1nr8RdNEg2qN1oJudMO6Zp8TSYqD/kPi8MFGtN3MePVSjk9MgaXbB+N9YRhv0t1H0ALuJo1ouVA72ZhgJOUwkctoMLOFKRPJTJVktV6oB2R5U6hil5gzgmjFuhpc8oyXQI/dK8Z/2gZo9KLfpKrYbKbCbKHFbKAQiZGqcS9kxgnWHel0liO5LRbrlzQ2oxmdvhHcoo7BbOF0sgAH3URxGFNpzd1CnERSTsGgrwj1/IdDg3k9WiEjiDZnLKMDEjp5E840LRkRFhGhaavtQrrEdhroRurVhyjeO9JwMg4azPuwEf9OmJwK6YLyP31o/yCzTx/cHAMREPT4/PABCZBM8W+5LNzPY7FcjepLZkcpYNwfbBFDCYsHlSFzVtqYHdXE8mbLQWhhimPz3X94Du4GIf3OxDIzb8WS5NQDpsr9AUhT4ZTw+ZvMfuoubGJEJDnfMtmykbrFDDo/cDrNv4LYmjN67iM08JoU5yPfn83Ndcihw+moQHjSYzN9jYX+qNht1YrWu0HjJ8Fhus7CbKIE+KGAxUT4ByatzVgrgxBgQMBKhP9qo30L3n1SjkzNKgVs0il8lnrZeODa/Ym8iotOO8J9Ap9Wcp9Sc7TwgJpx/PZzo9aenkuKlmlXxEHGcXQZ8+niqZLapQb6r54oX3WIYs11e/aL+b6y9/+6W++fVn+vXXr7RbjGwgkzpsEN1qt14onelIyabef7jWzc2dG3wYOZ1fXLieo+YgfompH86p0O6h4aYtF2ISxb0Kr+B3GerPkI6AfAtWwsafO4O8gufyP/3Hf39g7ExnMOSVBbTznFcWhaEHJ8/obyPKmvMBPw2KDz4VfwYITcUIo8bwK10bp8xEjShzrUK+X4ifiDSDUCYj11FqVBJejDljI5ZPIhvCoC7S5UU/z0W1x7wfkV/0JR8zFf8/QaHdYcL0Jv4Zfu+oG8NI0gskmhLy3vl9sO6HMhoxtfw/dPw/GslgLsN3Dqb34T0XGOb49wSNB1BI85gNzZu5s/mkyXqu8WLmid/8kNQ0XdFyB0VmZ6vsdKGoxtGJ6aJnb14rUy6RCKrxcqElD64Fv+hQ8kqnoIAcNB7ONexPbBJRLlb8oN8SnvzuZ/38848uoMknOzs69+e7v7s3JdY5MZFlF9co0Ib2Or+8cKeQ45UHbTEb+e8o7CneoWvV6jWDKkBSiB6BakcGE8CKzhAGNWipZgaB0KUCKMyb5mQjmnhyDFRCA8fYP0WHKITOBuMQKIyTiL4Ymf9AJ4w0bLxf7igA0/cpEvKZ8sv3BwSYIx/pr3CDclgrWUfwt9GVBuMYf09TWnnIluH5cRZeAIRsyFjQ4wjlg9O6yKDxs/ts7LQZu/p+8hwR4IsZg6fi7lIRBB+y8KCAcXh7wh4ZwdhpELdaurKRMJwVx0+CWgVFkXsDMIynnBwAgDhMJ8yX94ESmjHWQjKl9mERwG/8bNHNxKyn9zhyMeRML7Ig0QVWEDOXTEmLHWQJsIZWygSmP+yrR7xA1NkyfTGKF7HrH/EiWDcs1+r3hyGkmNy0XNF0YxoL6DWYSNNNRU/h3Kp1MMUY9gYa9Qe+xmzydPGYfucKQfwPIO8Ph7q7u9X7qw+ajieeKAeaTJgAWq8QT205DjgUCS1nkhBnMYZN7ZPulhlEYQpdLGm5xSFwr3qro7MXr/Tlb37n6AKMVOgO04QM7rGEXc9Ub0JrZBI90Hh4o7ubXzQeDbWczf0MsK485dwstNkudXxx7okXkSa9QV8fbm9UrFZVrNRMgQsoKugoZnOuDdQZ1sjazzd02jn6isVaqV1KhxVajp2Du2mqtI8anlZsDyslmOwUczpE8QW4KrfLFZ3Umtr2Rtr0xtp2x8rMtypsEu44UkROeDarWVWOKiqfVJVtlfQ0W2hCUyVd0ny983ubz2jgLFWp5NUu5Ew75eCH6om2KSgMMNcgDH0ZXCWh50IF3gUad7uQV4UYHdOOQ6gywcR+AUCs67HAMOJQsbUDvgpuXKGlM0PgkFQxV7JecNidejq4nif1+sXXevPqa71+9ZWKtZpS+by/t11hZwst7FC61nDQV/fpUXdoQYc904Fm5FgyeTzklU/nTX90blwy5XwwCj/+Y12wz2EMRGB6jYkvmjJqz8TG06lWAzONtdbLgQ1zcO7M4YSKDX+m4Anh3d2jMlmAX7AofzZsixqmsDSqtZpp1TQTmC4z8acYpBhnivb09KSjVluNes1uo/s97tQzd+x5lujkM3Hm1R/NHS0CIBwM0PE0lUqiPWKyNVepmNKXX7xQvVowIETbZNNHltigAAAgAElEQVQS99zs9xhcGzk6KajTGMUU9PDYt9MojbBsOqOXLy7tMioXTWi4MHEqec+ioVipNpXNlfU3f/MPevv2g69ru9XSxfmZqsmdUtulc9limnxMKSS7k3N3vtqpVG+pWG3o4amv3nCo8XSsWj2v0+OaqmUAIQ8veiHCzENeJXsgDQieU6hbm2RB813WQPC2O9KHu4EBP/f7L77+3JTR5Hqm3XJqOrGjOCz03hjkoovcs2drbw3hmsnYLqX5fKPpdGFmCGdMp9MMhiG4iEMlxGLfbBoKQGiKAKOEuoDBydIU6WyhaGo5hhjlcl7d3pOms2lwx44irmyY5QVJrAF2/Bx8NEYPWrBdRe7zGINlKCphHDQbqh0dq3N2qWbnxPFVSbL8YFCJzJyM9puFDkye1mMllkMlVwNPB1OrkTajR4Pkw3KqImcC+m/GF5wGNJaTaWVxO+X8ZfLBZ0Xnxzpy/E+YlBkQ7qEeArrIF8YgMJyEUFABhPiUbgFScWMJ46VqRRm0dLm8oyHQYmPAhTkMzadQ0wWXXYA/5w/UWNT8PHuWuCQAQrwCG47G4oz9Zzq3FGHkqR+5tEwJaSSsbQYzHnGehjD5kMmLR0Ek04oiNABd2Rx1TDK4q9JcNkgLk3pMyyzhIlMPg0f+bE5wO1TlkAmcQgoTRTvZzTswbX0mukkPiT/NFDylPCY/GHNFpoZmKbm2DrEQcdSSyVpJqI0LM1IKuZrPSd4LjBywAiH0nF/oU5Hd8E0w+ALcYPiHOylUTwyJAIGT6dz7C+/PkWa5XGgg+XxNe3AEoEklp8qiwc8RN0WMRM5aeCbTy/lWS+KSzMgZ24itc9RQvVxQNRcacegaidWhuVIpFTxJjRvshlEJJs3BcHA4Sas/3umJezida7JcORsRUNhqFHTYLzUcPGoyn2i+Wilfrrg5cvLy0gMEGoVX737SfDLU5Wlbn7++1FdfvJK2C21XUzfreT9QRhOpI+0OLQ9i7h/uXePwrL96/UKFPLUYd2rrZiHPMHuh6b4M0LinyPOc6sn7p44NYCQ2V2Iv5x6wllJcx81Cif/8H/+HQ3DHizM/2JCDwYgDPJmeRG6eOCvGAdjcROgawbAi5c6Wpz2+cFFcgzvnwVQlOG5ycQkSRUMQ4cSIMhpcDaNg7VizF01LoJEEUaS3Bc8XzQmPuJd2Fo7yBWLcyQET3KP+3PQjTqj7CO/+HBXyI/aknHpKHKioAQgHkjRAEIoIOSBJg0GeAyie0prQXh9swc0wwpF+QABOUJwAZlu48HzNQSokV8paBxHCSA0K6X5tmKoVtE+ltdJBT8uZuqu5drm01um0ZmhpGAdvdsqXa6q1jnT+6jPVO8fK1+p2FF1BE0B/6ClXyl1HMlygXtCp6j70NRtzgNCVr7ig/uMfcGZ7r273UeeX5zZZgGNPGDMF88nRsY6PjzWbQo8KFuXQ1dh433z+udpHR2HKRwDqbOTCHgBEh4dNlLvxbNIBPzwyKGGzqpRKPrznq4UnN7ifEonB16L5s/Pfaqn9ZuPJGC//fr9z3cudit0xnV0HhTCadJsfjw001s/b4EQaj9pNWYx4+AY+kQ20swM5RJ5NhcI64/B5zis0SAjAiZ8PBZA1QGeTDYo2CnlOowFdaRxRa85T5ABF24nAOHQ6eI5olASNAYcIRj/aznTYcp2jYNQdZjl8Lrp2IR6FfKWg140DyIMrrt00t+H9QBOAq08O32K1iMLcKSKgteDyWVIpR1gpRR+e0WAJtEdpZcj9iTIQTZHByXC51tu3b3X14Vrz/kLFXFkX5xemn9UaDVd1NuPBYZUO826nm7tbXd3c6MP7KxeVxPK8ef3SroHtdkPNVs2FJ5MH7gEdLvR879/faoJmdsOmDw2EsPiJD+ZiuewJ+HQ2C0Uekx0oFfOV13b/qev204vzMzdDZLfOjumU76+v9OMvP+q7H77z/TK90SZ7QT8BfYQX64ULAgXGepB8Seg5mCYG/XRsfhD2DdayzYicfWjilUEgeV0XLz9T5+zCzRv0KTzDoxnagIkDdqu1tGq1jCplmmQjTUbX6j180LB3rwb6S2hH6AhwDVzv9OLLC3UuOtaMfLi51j/+8Y/uZtMgoot/SDHFr2o8XXsysN1yINNEWpiSBmCnQ2X983qvzXSp5YgsO7RCB52/fqVsqajJaq4VmsUcfUas3ddKAEhrJV12WipxBqz3mnVHWo8X2kEfvOvagGYN/SyXts7r9PJc7dNjfbh70JBw+1zJ1wD6zZziOLGxM3KnntNZM6f1Ym9nz1Si4AMOQxTm38nU1hEcGOs4B9MfQurk6iqn8tbEOTwGo6A0VvLQCdfWmLn56U4/MTFBT8crTSadTUYcdW2AvJ6sNenONe2jDcnq5atf6fOv/kK/+u1f2ylvySFuRzkmZxv1ByM9PfWiwm6g3uODs/xowoyh5c3nqmLu4hiLsM55BtGcoMUDTNDgWq0WnhAVS+SvltQol9TCuTLB3oeWMGFzAO2YLKHZDRPkoFcq29jm/YcbpdPkguW8V8IQMJ0O3eoBLXfJk3zMvNjLoTlxrtJkQs/Z7/V1d/uoo/aRmo2mKqWiI1Pmi5FqjappSXTwMSnjfLl/GuvDTV/f//BB48lG9eapJ51cYyVWqpYz+vKLS9UrFM1kxrGP0sxjj9orZVdwt+ls7nJAO57Lqz+e6u6xp0GPbMmEPn/1RuVcSrvVyBM+aKTs7xQ6AMxKNeQf/j//+W/0y9sPNmhrNNs6PTlTI59Udr9Vv9fzpJtgakAcjR6ADWHSNCiK1ZqypbLefbhyFiE7QKNR1PFxWfUqBS/UsBkUFQT/Ws6J/IDSijFH1DRLEhtR0XCxNSD8/pcrNztxlv3myzd6fX6kUvqg3YrnbRAidaC1LxfBFbCUJiLT9RxOo9QGO2UcPA0ohAoGHa7VaqpcyFqvO8chl/iZpdVvdnmlKKTJTBboZLmxaU4CFkY+r1cvjtSoBtM1vm4+paEZGuB2gqc5QZM+NmzB+R2K9Cqp2WKh6WJmAxxiPzBXKdfqqrY6unjxRsdnL5QvAgwK3gMJ0Wai6kJ0zxSTCetE2kxUzyeU2czVvXqr0d21Jk/3KmezqqA1rxXt7E1RlFEIsM+yT9O8WWIYEnTfiwW1CKdwmIjS16E2oVnBFA/GFcDOVHPnDAYWFvEQ0J+hg6ZLFceNmM3CNAXn2qiJj3M34BCpTLlW9TnOM0BuM3KQkPGLs7Ct9H39AHrIbK5urm1OhI6MCeDd/b0nv1wSD0RYpGTwUlvumRQzkQtgLxzyYSADpXebxJU3pXK+6Fg1plhoDpmOs+txbuNcCU2T53wHemfCiqN7Lqsi1NAoPxnjoeli43XB53Wtv984EL1CFENkrpLPB6YedT+UTiaezkg21RYGE4AS4Dv05y9k675WfE9cNdHbIeqOPTYK6fA+KsWy40UA9uEepe2UDYB2Jiwg3XpIcAOT5rVSNMvsfEvTY6tcaal8fm+n0Hajrma1ZkoxLtgYr6zX7NMb9fqPnkqeXhypVsmrmEmILNHNau6GWrEQWBtxTRqzlWhqMNlfLtaajrMajg566I81Xm612CV0eoaGtqNGPa/5/Env3v1Ju8RSmWJKzeO2Wp2WjtoNs+0QMdx/uNKw2/XnaNXrOj87Nf5CwjAY47LPeQbgbmi+rGrQf/R1JZi+3S7r/Kyl405djVrR5mnBS0IeMtidXZHRl/k5IbLF8UX7yAcmAl+cGdFcB9AhUVP93//h3x84JAKgAj1yDz5mon1qgx+mGWGi4eLzGRBGIbMRaLITpDsy4fU8WbQGKqMEVt50KZj2RWY1dOsMCCP6XHinoRsTclJC99Tv8ZM4iQAGo5FKBN9iGGeDm08FjBFZxnzqj9Hlz1TQCLNGkTcBBMbf2n2aSJMYwGA04aSpybOclDYeroRMl/C9wsTQvU+MUACDLGpTQsm/SQRAiNW/wWBCOJ2v6NLvyFWB2pQRW/TTYqan5VTrbEobChxlLXxGu1JtHal9fqnXX/1KlVZHyULR8RJMJxBA81CFzniITMCkZT5Z6Pr9rQtLRPEA29FgqH/+5z86zoGOOyYxONxN5wt/DzQqx0fH7rZCwQJIOerB2TkbgwG0hRT/nkCtFgZhFFkIruk8skHHtDvTHXd7b5pcW9MVI9oBGxwdv9AlLxpYhmxBRv+b4FplcxbWYxTsEcWN+Fa56xWFvqNlinIOA70iBGH7blEUxoCQx8fd0eA6yqZnI/DIadZMC1xJowytABSDPoHP5AwzjGvM7U7YLIIOrs0iZmvNRmt31QHGNGu2tieOIjygC0XFIWsazYXpH+uZDugIn6kerKkwgfToP2a0+tkM0/WgRXkWu7q7R/cok8WxbWsXrkDLxFAhOBp68oVkwsCR7nwIu4/1r74muD0koMPNHPh8f3/vIq2YKqpZJ0fn1BPiaq3uiSKHBfS78RSa0lhX19d6jGii9XpNF5enev36pU5OjgxUaVZAM3WMhSNAmBBuNR7jHEYzKuGiFMBFg4lJKTQMJkYAQvSEZE2uCWVeBn0JdEgKzzodRgwBENAX844AeXf9Xnf3t3rs3qnE5LCUVx5huWMrcipxQGDZH02bHEKfZP2kdXv7YH2HI3SiaBG6mhRPUFegUnn6bDgatCTlakOtozOdXL7UyYvXSuVRzCTUHQysDT5sFyoVk6pW0mq1OASX2qy66t6/U+/xSmmm2pgpUQhiE53K6MUXpzo+bylXLOj+6VH/+sP3ztGiCz4AmB0yypWbtu/HlAIrbMxDerOemxKVas36G+ArBjF7dDkTKLdjP2/N42OlS7zPvfY0BrJJbddz7dYEAk902q7pzfmxmsUSoTeaPA20HM+1mW006o00Hk483eCgxwob8ycCt9/f3GswWUiZgtbke+GkuFvqkNoFC+5aRq1qWpvlXjDzEvtMoKpBG07vlM0fVMboJg+Ni+c/MDHKm7ySq4TXhSM+MPmha09uHnoWuuYctjZOwuAAI5VA8WXiXEXHbAOMldaTlbazHXm9Ws9pAhZ0cvZGr958rS9//Tsl2Yv3TGtojkHtOtje/OH+0YDQuWC9rsbDvqaTQTApoLudSHrSEeIOeOE0CDU57ckbzwKAkOleLp+xxrBeKaldLdsMIJXYWseWSQLupnaqhfbFXg0gTOcKenjq6f2HW4eRQyOl4+9GhwEhOVZ7T+dhbWAkBiDkWWX/g0JIsUEe5dWHW5uAVctV6wgBKqv1VKVKUblCTosFgJBtIW0XTQDh23d3ms73ajbPQsg2eyKAsJrVr758aQBCUyFMCFdKZDYhlyyaJHmahOszTAHAbX+g99d36j32XQB//eVXqpdySu1nIVzbZlSRecJuZ0AIbe9v//6f9P7qxuCy2Wzr5PRMZVxJtyufdWiOs852i5rL0PvRka12KrBflCp6eOravXe93/v9t1oFtZsZlYvyM+BpOayexVbbdXDvjk3KlK5pn6xqON8YEH7383VE30vqN1+81KvTtkqZg01lmB5T5HMf92umdIR8J5UwIIxouWan0jyA/cIkOrBs0AGWCxT5cvwAjp5Q+WlglUpVgxUCsh+65J8tDQjZe3Ajfv2io3o1r8FgYNMKTGNCGmYAhByAFKuhhqR+ADQDBtlfJtYeJrO4wgYtE0Hr9faRAeHp2UsVyw1lc4DkvNarvfNLMfagwZ/BKWrLXjJVKb3TYTHW4/tf9PD+Fz2+f6cisSD5nKqNikpMyNmbcZSl4NqutENzO1toPgM8MFGj8UhdBU0ew6HgBMriYt8/MA1jWu0s56QBMRN+DGDQwHGW56B8lspuHroxCVMlon0hj2FqiFYwVyjYJCZIJ0Isho3u1htNRoBrpr4LX1em7PePj3aYpP7hvOJM3CIjwmcCZhnDBYCgtZAwdThvydULsgQX9JEx4T6Fp0BShTQU/zCt46wmG3Ftu/sQswEgNIxkqhYxuzCfKiBz4cw3Oyqt0Wyl8ZzIkQAIqS5L+bSqxaz2OJRCUy0htYjrDSafeDoEBh41gpkIGVxwyeY8qJjFxT2l7YGos6XW7LE5msNIZ9YGRrlUWo0K50/SOddQR4mbXFNHEV21ZOPHaIoRUDC0oaGQxVkc6QdgMS1lSyul05yJO9XLJdVKJQPCHYBwl3INwZ7eH/YsE3jx+sL7WzEjRyutFrNgKJNLRcY3W7NjqP/Yozm7+azL1VazSUaj8V73vbEwRD1k8moftdVqQ49n0NDV49MvKlazqneqKtUrbpgwpwMAl/IFTQcjx7CgP6YGpgmIUz9nFo1R7iO4ZzROazziWiOVOahcTuuoU3H8TatZVpWpoJ1RA+4IEViwBoGEAEVAfIjFChgpZNoGdl9swBJF9LFGFisl/q//9b/nqgUXosgtlMVmu/rnL4qgWJRXGM1iTNWxzjAKaH8WX7rZETL8Qih7RJvkSNrRqQydFPPlo3BsillG/S7w49wYCjEOMhb4IYyYbctrT+MYCAYdWOzuEqijkUtQ5FYYGHkRresZPIbPFE8KnymD4Q+fXUADHTVC1pGTUzwl9ENs/XUQ1W7TAanHE0I32qwdBBAGEBi/Qs5MUqXkGqa7iyIEzmsOFxzL9nCBmRBmtE4k9LSYGhQuoZBwiKUL3uSxRm6dX+r0zWf6/LffqNRs+WsmBHlzk+12FyIBeOBYPV6Ak7ne/vjOY/VyvqzJcOSg9++/+84uTWwAPIxQqHB7InD15eULddAGlCuekPBJ6S6bFrDdupsWLILDlIXOj4FYPlAAWQ8OF4eOkGW0j76AQ4yxPcUBhUFYe4FS+9zKiKbBjPJDJEKC8FqId5GOy+54UbMibKQBLMaZeXbeisxe4qk3Tk2YdQCWDX6cqRd0g0y3TLmIV9Yz7z6lPJ0YR1YE2oT1CegocThdLvweeUgbdezacUlNEfWiLcg+MnBabhd2VIWqBXDlWmP6gDMXiw+BOVQHigUOv9C55zN8fNHJDyLxmDId9LuswZzpsyHoHsonmknOtTA5pahmikW+T8jdQ8u2OwD8V9a/ABgJnWZjZmoLdQ2hNlz0x4eeqViABjSc58enOukcq9XpmIIGxZfnlk3u5u5OD90nOzfi6AhtlAL088/e6Hff/EanZ6emcnZ7j54WYADE+6Ggcf4UVIc994LDKgRT8++L5ZIjUK5ur0xDnbGZAjx7PT3d3Wu7oGDYam63UKz8aUBStGQMBqF03Nxfaz4f20kNfQNZnXQZAfI4W+YpyKHjFYrRpBNzp/B8vn17pYfHngsQOsSYlVijh2uigTXFHZRhnO7C+8fZr1RpGgxevvlclWZHiWxej72+n7nEHtotMSwJHR/nVS6yS0zVf/qg3sN7LcdDrWdQzFa2gi8Xirp809bxedM0WBxGr+5u3SSazBe6vn/SeptUudZRvlBTOlPSZLrUQ7+vn+7fK5HNmI5oqk4yrQLgZHMwKBxC053OlS2XlGZqVsjZOZBp22IO9XGs7Wqks6OGvnh1pk69rkIqreFTz4Bwu4DOhXkRjmshILsIiCjlbbbwIQaEqbw2ZL+xBiFxZaVqnazAlPPemCowsN4z2bSz8Ea5fELFUlLlat50QVOY2DPYi4cHbUYbNyBmWJBv1ypUSipVKypVy4GKzLRwsfCaoXBjh8Z0CLDabHfsvNx/Gmr4MJKWCRUSBSW2WaUTRWdLnl680usvvlK+UvE1xNFz6tzCvbrdge7vHkwLAxAO+z0N+k8a9h5DDiIUKRvKcCaHyVScWUiBSUOEZivUK2zIsWpnsl8vF9WqljxVgTZaK0PxZko88XTQE4NyxVRAjMagWV5d3ZkKy7MOJRtLdfbNQPlFBwX4KxgUYuY1J6w9k/FE8uykZUD4/u2VKVMYVLQarCEaX0vli2F6slxCG2P7yujucaQPt33d3PS1XCfUaJ6Zuog+CEBYq+X0m69fq4EWVVub7kCPwjU3m4WelneDck3DA21UoaRcpabrhyf98PNbdR971pF98+vfql0rKZvAeCxQ4OxWHrmdGhDmi/rDH/9F17cPpg82Wm2dnJwqd9gosV5oMhx7nwZM2iQDfRmsGlg3672pXvlyWVPcAnF8XK1UKCRVr6d13CFcnknQXAdbAaKxwxmQpia5vsEALElRnK6pP13r5mmo73+59iSY9/urN5d6cdpUMY2zIiHUY9P2uU8JR0YclC0klECrmI4AIT8HMDbfajLBkIpGRsZnMEY92ZS0ABDOF97voN9VyjXvUUyBbh666o3npp5miX6q1fX6smXXWjTUNDGm42nQS7Fn2REzZLJyFsau38xnJvODev2BHntcX1yLicLJqlKvq9E50vnFawNC6Ls4kuYLlSCbWHDGQ6+EQQOdEh3pTOn9SpvZUI8f3ur6px/07vvvlCUzOJuxfrVZYzJbVBlAk0povZhoSeTCZOppKLpvJoOAQWonwdhh8kftYWCXC1RE6lL2i1RahUrZAA+2CKwmmjqlWl2latXZx5Z2RKCP/YvvAxDEYT2YdUVRSzj2MqWbzzWbTPVwf6/uw5OGg4F6XQDCk8Y4gy6XroUo9s1IonahAcChuju42eGs0CiEPjQUA03eebJRHb2jqcFECK6c8R+gKa19CrLxzveDxi+A0Ez77S7oHQGzAB8m0ZH0Ca8KA8JZoApT8+NCWS5kVC3mtZnPlNhtbcQCdT+dRRoTMlLXa545GqLEZCTN+FmtJ67pirmaNpt9iLKB0YSGscikLUh5XOsp4VghPvMaQCj0jyF2wi6wZngFiiPPKGsRvWgxm1OtRL4pbvkpZQoUVjRPFyrRlMjltVth3IW3R1KLxcbssiFNuXRCb754pVajrFI2odl0ZIM9HDiJOcG8zDUSLkwJprQYIeZDTjifZ5bRaLTTHcwX7lcR1+q6a4fDAdr/UMtFV+2Tuo7O2s5a5l6wLors7+WK9kifVuQd4jYNnRX2zliT+UzbCEsgheg+LdXrsm8W1WxVdHxU8+uoU1WljCss7IYIc5AFa4+W4MTOWeg6l3raGR3PnMxoSksTg9ovRIQl13tlSMP6P/+X/+Zgm5eI9hSbJcQGKjbYiKZ85g97ghjCS6HpOJg9mvTFK9Yg0Fl6kbtTFFoZcBkduSBQDYCQwj0YyZiPTGFuLQE8aKy2ecGXjnVSxq+Bk26nz+gpiRDiszeo3QYDne+jxX8Q1MaarbjrZfAbZczZ0TQygYnmfOFnPA8hWZThITQYDCwxcJX2UaB9rFWMnUpDDmHIvjGMibmkCQAhvmY7G8PgpE73LugFAA8Z7ZJpm1IM1gv1VnNbIu8Q96aghEmL/V4nn32uiy+/0ue/+51ytZrmu72tz2eLpYtSFngYyadsApNNZzWfznX17sqfA+e566sbXV8hXr02wq7WqtYUBF3B2g6gn3/2mRr1hkqFYtD4pTI6Pj3xNIgHnU0VcwsuFw9rpUhAMGALTn8wngFcQMegwAAQct03yyjgXRRqsyCcLhS9MXjaaF0p3VcOqeAihpMTPHSmOc6PoyMY2S4H/nzogDhvjhE8fPPIIMSgE8BIDhAklGjdBWOQyEgp1hA+T8tjfj3W1yH0NQ5Ph5LCZ+Y6O1sLcLvdOGOMyRNTwny2oHymbI3hfDnTcIIuZeSDgsk7Dy6CdNyz0J/ZzRT+C9lQ0fsO9uwhY8jagThbKW72REY0dI1KuBI6qiRkeBocm/YTLKrjQpQuGACMImyXnEmZhTV6XFObjziIlqkXouVgWkHB/PMvH+x0x/d6eUlA97EajaYnwXRWe/2uKaI//fyzJrOp1wBdVyhqL1680IvLS728uDAdhPuF+Y9n8jgF4tS4JJcn70igyXhp7WC5UvOa4RrQgFhtVqZX4Djq/CFoh9OxJlhzD0dajCfarYNVerc7tHaOu07WJdbPuJ2RAVir5lWvEvSNVXVCxXzG9GWKFV6A4QSTepoHO4wdEvrl3Y3uHvrODc3ly6rWWyE30TEeuJ6xXrM2XrC2xS8mVFm1Ty50+vIzXb7+QtVmx9ozNA4Yvhz2C2XS6BwKqlUQum+0nnU1Gz1o0n/UfDTwIQ1lhsbE2QXB4jWb5+DcSjYSOjamGu+ubv3+qvWOKrW26Vtch5+vb/T3P36n9WFv+hO7H4CwnC0oh/B8yxR44skXBE266MV6NZgxQPPekXfGMwWFvKbXlyfOQ6ML2nvsajldmLrLZ2cUvpjxXKHzKvp5pilwe9/TeIrJS0GHROjc889zhbQF8mg9lquxQ449mT7IcR5oJyrVrN1PqYaQMYQ1ShNB2vV2BoQAHGt0DjvT2QgAZv2hM7b50Ca4evJcMJluNkrqnBzr6PhUN9dPur/pqn87UGqbUSPf0H5NWnfSrp/NzpEuXr9R8+RMxUbHBh+8RqO56aKPD10N+wMbl4RX1xEitXLJE26bp0eHMcUV1jucUxRsUKY5NzA6AOgBwDzJK2ZUI67hQMNhq3olq0ySqdTUoJFGB3T0XLEssq+enga6vnkwhY5zJ49GGKZAJGlgH+VZgDEBa8F296uV3Z9rtbJOjxsOv765vtN6SYMrpWaj6sLvcNhYfsBziJ6M6QgTg+u7oT7c9PTUm2m7I9P2RKs1E/6xksm16rW8fvvrj4BwPp3YgCFb5P0RDl20SQiNiBxgsFy1/OHdza3+5dvvNOgOlU1l9Vff/KVataJS+2BixV4PTc2mLBiRVaqe3vzp2x90c3uv+QpdYUPtzpGKmNDsNy7QqPIAhNYLkUeHcYeNR6R0FDPABIVg96deX8nUxs2ay/OaWk0860PzD0DINAKLeNY7hbyL5HxNiUxV3fFS148D/fD21gZR7MxfvjrTxVHdgBAWCBEWBeiRuawSzgTGWAfJHYCQrDwio5hsJzWZ4RCIXnrr+wdlDY0pHqnLOVpr9i2Oe+i0pT+fEEIJ38nrBDfii+OKyoWUASE6LkANUxHTXlEzrs0/zxoAACAASURBVHeOm+D8hbmB5gv31+U2q+6gr4ene1PdOPc9IazVVG+1dXx6oeOTczWax2q2jtRodqzpWxIbQYfHUQSsHRy7l8rAbsHs5+le7374Xt/94ffar9fKJqRWuawmtOlaWWV0hSmMYodaTMbOUDWlnyEDmlM4tmwkyAMqRSXcPA+uoIAmpoYAMf4cMMiUEA0g5xM1TB2GSx0DMqbtwSX7WXrkmjTo6KkZOB9pdkzHY437Aw16fWcF3t/eGQgisbFRFKNL5xenLHHguXEcGzUI4MfmJTRpaCQy8Q45hTTaXbu69gxsOep6JmxoA3GnT0UMNU8yyfkjz/SAqc7WYCkLmwl3dZqh6OtoxvP5PekIzy2Zi0wIaarZFC4tVe3EmTdF05l8GXSLxFlgPLhzIwig5fxqX188L0CZm6CjzVbd1KbhzeeEnUETF2bGaDQ0OwAw22m2PBQC2KdSrGdchjknU5ZUQflnumv/BFOnwlS/hGbVsiGkLYBJGsABEDI9PGwwfaKURScIi2OpwbivQ/KgF28u1G5VVStnxB6EvIlGGeCK7EQDcOokJBeA7iT1JSCeaBcmhFtdP/S0gMOdzanZbqjRrKhYOCiXxfRmrVqzqHK9qMkimDD6jE1llMNgaxYm2xi5LeYAwo0/K2uTxgXzrtVm6zpr1J/o5LSt07O2Ls7bngxibkXjmOloiJCP4laeM6ADszEkHkRCX7PA2SujWkRpP9s0lai19ou9EsuEEv/H//zXB4cvxi5DTCBAlGachRDw2JmIwzTWy8STjmdQFbcvPN4OgNCUumcwFNm+PAPC4GhIt8wWus7mQssVJj2mijIBsZsTCyzKQKFLHGf++CoGGmm0YiLHsGhS8jwhjEBgFBXxZ4AwyjsMk87A9WTyGWHA6Ht/HDA6NSLKSozNZRydQYc6EsQHMB3PKj9OSm1i7242gCQ88EW0E8JJ7KA1ACiR1sxUUDqWsFEQVac03m403q40Q5DrAq6gBILxfF5nX32li695fa1EoajxMrgn0hVhEhuCYWeeFlLcAZxYkP2nvg9DDvuff/pZN9c3Gk9GITi8VApOV9Oxr0ujVtP5+blq1ZoBIQco079mq+nuv91OoQbg5onLU66geqXqh4GXxd2RThXAAO2PTco5oBjMmDIJHQbwsPMUEnTAhAqaBVM0wABLkywbu0OtlhYQQ40hiDgEAzONCNNtC5gNQgNA4/sG7BQZJ6VLSqQBraERYYpp7H8UucWaQuFnIjKZAWSu1lEOYMrvD31lPEUGeG6YrC2XKkA9zOfMSy8XKg5pxl1rOptoPB0G4TFUQQ7HdMrTAQAh01ObFK3RuNA1DCY3nnLyayQk/zTrzxtm1E1MkzeTQQcX8gSte3TsQOTe68nVR9MNrhsbkzJLJfPrZ91CyDcKRU4KG2ds+JNZPTz09eOP76zNwOb+889e6/j4yCYyvE+mZG/fv3VzgRB5wC5ai/PzM51fnOvs/FxH7bba9aZzg7i/jumwo3DS1xMqGs0jinxc9QCihCxT7PDvaTDE9tprolW2AJSNAeAaQ6PxSHMiBdAW9gb6cH3vaRCF9noNkF2pkEuoXoMCxiQ3a5qM/UY8XU1Yu3nYrdwl5jCYzOD2Z3RI5vX2/b1uH/qaznfK5XHCPHYxCR13vRpbr0Wx6bgKSkCeQ0Tu651KtbZaxxf66jd/qbPLN4SumRI7nzCRnUqHpRqNnKpVgrP3Sh+YEk80NSDsaj0d2eEQDU2nlVG7VbRTZLlaNj2bYmW6WOjq+s4FWLnatBtpsVjT3X1X3717r//07b9qip4pGxzqsMKvF8l2ywmCCw0jmAH98cg6l0KtrD3ADU6P90eKgYUPqNPTto172Pa6D11rP9A3ovsgumG3Cc6x5UrR0Qb9wVC9Pq60OyUAhLSWXUQnIkBY1u6w1mQ69MScJiVZUYjnmw26pSVVawVPsOnqU5iYLrZOaN3baT0JQc9oWyiO0NNkCxnlPE2kpgC0r+1OjKkLjYBmo6Bmu61G80jv393r7upJo4epCsmSjqvHtrhfQ6elQ12t6vTiXOdvvtLR5Wcu8pkS3t89ObIEc4h+t+fXELOOCaZAEzuKFqHQEzpt1gaGF7AYmARmHbFTrxMhgC4SyhKxNiE2p5hLqkjNl2RdHVQpQfvaareBNhmcfcvVuvLFiiMbnnojA0KcP7Ftx3SEYgdQSI6X1/c+7JWsAYw3KIjzhaInmVxnIgb63YGmYzTMe9XIocTIAGObfMbXlYIJeQPP6fXdwJTR0Xil3SGrau3YVC00VOn01hobA0LA3GGj+RQThYVyJehaWesqp6OpqYsFwGC5ply1qrcfrvXHf/1W09HMjbW//O3v1KwytZ2GfTnSDvL/NBJpSrFf/fDTz7q+vdd4gh6zbB1hjYy/xMHnIfVNDpaETXzolEO7w20S/WLQnPF1UMUAlvs9mV07vX6NJqiow25BF1AHWKM0IwDfnpaGXNV8qa50vqaHwVRX9wP99P5e8znPrfT5ixOdH9U+AYQjlcoFG5Xgaecwb4bZWVr9mIQFoLraJDWecL5DC90ahF1cnFrrnNwzXV05WsbuxdA+UzQ9U54SDiZQ7NeuLcjWK5QrujwpGxAOB8G4Cw08e3rI0SROA/CMCVloJNLITWYKeBvalAtAOJ2TF7f2BA3JCC7HjdaRWp1jdTqnOjm90Nn5pXaJjFlQPJs0X6khoUfT2IXut18vNR8PDQj/+R//UdvV0nTFWjanepEGGTr3tAppaePYpJlWAA67U2PmE+IemIgfCgVty8hZYKmFfDxAEy8AIqHvvF/2dn61y3gyYYYLE3Mm57AJ0II7ssfmJlGo+/5gNspoNLIz6KDX1eDx/+XqPZ8ku84zzye9d5WV5au9QcOQFEmRsjMSKWlmFLMb+2FjYyZ2/seNjdj9MLsbMxQpiQIJkgAJ0ABo32UzK723G7/n3GxAA0ZGA+wyeW/ec877vo+7Nj2UZ53sZgzXHMEUUfQ8BEeWUNyyFAJFlZ/NPbcbONo4R1WEfN5gwLKVXIVMZDYwN5irTchepFFHr4hXRAJAYWEpF2wwaMRZ9k4akigjMIuBHPWEZVMUrEkNp3MNoH676Y8507RCQ1jMuS7f2Ldg4XMcP4FAwVxoNOazo/Fg7+YeY3gDygZyVzKQYAZU9LtxpaeZZQjuhnATGkIGZNBsU4mljbMwU3QTCHMF74dcLtQ2gAP+PgY59A40REih5kFStkL7mLJOEsd/OiskanhyjCZz3XRutNzMtXe0p0ajot1aITxDE9w28UOJGkLvB6xpmHomY1r6wb0aTeLqDua6aLY1xLk0ntDOblW7jbKNvmAO5PNSNp9QIhNTu9dx/QuV3LjsijifscbDiWZjaN8MFkgnSNnlOIGG3MZpOI1yrSsdHDZ0eIgj8I7KRcyMuGMLa8fd+kWGoHb0d15KYJmx0ZiGyz2KejfXIezXy5jGw5kjbHgthkuthhvF/o+//9YmHRl0GIGIELltHISL5CibkB+6RRIDwhLpj63r26JoXwXTh4YwIG7bqAUmEmgAXWgzkXDYN+gfAvOQrWHjbtA22/6Tj5dSidMQcwroeXOKW4rcgBAGPWAEk5j6t/1twdll2wCG69hCfRFlNHJN2qKE9jOlOYiIj+ESo5/vfjH8prdUUyY34UeFhnDrwuQsuWCuY0qi7ciZAtC1M6EKDUYW9AfqATo/3AtTGXXHU3XJGkIHxRQnndZ0s9F4vdKYCRCTpE1GxVpdlcN9Hb/zWHsP7qtycqJ5HGvcsae76KnQBgFRz4djh6vyAjGZwc/Gpno08SH89OlTU0Ztpe+mdeOICQrwcoH8qpybuFIR7nLJxTkUR0JtqWCYQlOkGw2MXENz6UwUuYATKJtU0OiFCINkRNUJRgeejPkQokgJDWmwTJ4bCaJhA23j7S1pCHGHopiAxuBp5pZquAib39ccR6PAj/Bc+LOg+JnZbCOZqYSGKXLpDBrWIBD1sONrmtotpZq5kYcAbGSDoQOu3TihsUjEvcGzyWBYQKEDBRG7d4oZkKzpHN0SeYFQJLBpDq6eIAEZXD0TEW1hvlCFwymLU9xXz1lkxxRa22jzCtcQ6Rk3aEsChQKaSpgEhieXwz6P0YDNTigOs0bb7eCXj5mmBJ2OdeYNMkOYdTHoAdayGyTapN///kulszlrc548ecc6FsTsvX5PzVZTn3/+Bw0GfRse7Dbq2m00dPfeHR0eHnjyWszmVMoVrKvg/tm1DWObUsm/J/D1py40oapCGWSa9eWzp7rpdmxcUygVfMiixaS4p5kjQxTqZWw513I60fXluc7PLvTyNTS+tp1vocTgeHjYKGunSjB4WhkOMyh6IEhLGtKxMimyGaGtgloudNMbKp4qKFuo6eXZjc4vu7rpTpVMYeF+oDk6A4Yf0560ISIgaKXZKxha4EI8QHyTyCldqOgbf/R9PXznG9o7PPUG3W4NNJ4MtFyNlc+TMUYBtnRgfTG71mLU1nzY1mxwowlNxrCvfIpA+aQaew3nLTb26j5M2W+g6dKkprMFFYo1ZTIFnV9e6w+vXuvnn3+h3hi+AYc4esm8dsu1gBLGkpqyB3V7ev7qpTqjgdbJuAqligrFiqeOwZwIKnlGVRrqUtlNb7PVVq8HFTO4zVGQomNiPUOfJovp6rqpKRS7NUUPhz2mRWGaSd4eobocZmRVBTogGV0DU/b298vaOwARhf4Kg4EpKwZKHHQpzbprzUcrN4OscZDAOPrZTELZHNTdYLbkUVt8oxKakzLxGwwcaHjyevb0QldnbS1HG1WzNR3vnBi5gk7XHw/sblrfb+jh+9/RvXe+5T2q1bzRl1++MM0btKJ5daXmJa8LmxaAzJmmiettqeRBAVQ3puggyzTMZCeW0Qk6ZmmuWHxtRK5YzDufKh2fm2aXS1N0UQwtjGDTENIY5PJl5QoYXdR00+nr9dmlrts9u6DSEGJyxX7piArHBS2993Dmh71DgSqHYykDJWdYLe1CzXu1SRaozmZuXQxrj8YLfQ0mJ2eXPaOEgxHneFqF4q6bZYrkVGql+k5O7z4JGsL4JlBGYVNkcnHrbmnOBr2AtpLXiYYvkcvr+eszffb7z7WYLVXIFfXuoyeqFtMekoAWUJNQJHOucG9panGO/fLZC1NG292+GQYgP7uVvAppUOuRGzMy9hypZeMFhrfB/A1n4PlGKlWqppC+en2mxQI3w7ke3t/X/h576MQGZ+sFwzsGEtArg7sng4Zipa5MoaLzVl+vLjt69uraDSE3+v7pgY52KyqmiasCIeyqUGRvzlqTCMEFxIWGEJNDKHR4DNAQ9vpo04ZuONg3b906Vi6DaQtRNgwJqJGgV4N8wroATU87y3A0W6k/nmnFACaV1r2TmnZKGaO4nPU0a44vgWLJ75subNrCn1ybzdMSGc3iOdPc8BtgwMmQDo0YezhaXFyOy5Wa9g+OdHrrju7de+gmG7M7hrbsO4E6iUMtPxva59SmS6+ePtWnH//S9zYOs4Qoj1TCTW+Rgh96ImweqIgMgGGaJTAEKdpEhzNrmc5onEoZ9XYDZXOStAdmzg1mb7buMTjCgs7TeFBrhkD3IBkJGYEh9J3ahroJicv5+bnO3mAUc2Y3YSJaeP8MQ4N3QWDSGRzYgPSH+oY9hrVKw8eamkymdnbls2SLAOnnfGRN8r1BChMG2CEeC3fNjTWAOSI9zPvDYZXndqXpGgcufl9cO5WS8pjokDe8mHlPdENoICbSmMEWmy5dazLcporBoKhShN7I4IpnaKHxGK2ybBzEEAujlsmYmj1EMrCYiIApFNN2T8ahmffuTGmbDgYGEA0h10wDjOymvrPj39nv9OylkUuTcUmTnrNkinqgWK74e6GZguitceBkmEWt6KEZCCjnd8wNIbIPqOfIDZLxnFkMNF7Nm6ZlOiB3NIQ0WOw/1Gvcw5C7GeJBuK1odLfyLSjxDMO7w4U6g1nIISRPcrN2DujeXkUnh9QTsN94uhkezm26RNOfSpCFzfOz0LA/1hRElsFTpHfl/Gdow7sAHcRF++RwR/dOG6pWcecvqFrJA0gqQTyPsygD0s6b9fOJYRPMAGWDaGsNv2elDSxES4ZcuZq6jQa5fTNUt0ue80Tj3kyz7lyx//M/fmeTiRCQkD8Smr6ARAaq2VuEkEI7otAF56NtuxR1RP4jCBe9uUazZG6PG0MapKiJ4zfYVIYmy9OKoP1zY8snQ0OIJi+RMEKIuJgf7HDltw3hFuyJ0L1/9Z4j/eIW6tvyPiOAaNvEuYyPOJ4uufkda0xevrKj+VeU0iic3uV1VKS7GQ4mpJEjVOQ/w2Kyjo2mMGyCFsluER8g4kjzhS5wkUppkcrouj9Sq0+wJZSnmFE9QGeybsZMvdcxpWNZHd6+ozsU4/fvqXx8JJWKGq3W6ozgsjM9mzpwMoYeCxQrmdYqnrIbIzQQJsbQHC7PLnR+cW6aGAUB18ImjeEJDVSliJtRPDi4FSigKnadC4Yy0Z2KmlxTGmxcsDH1JbhKYaQTZT2Z1pMKUQ1b7QfuWrZCjrKP/IwhWl46O4z3wsHB+7VezlNFLL+D25a1WnEc8AJt05FW1gKGwUPQlQeaKJs1ZhJottaxbKCsRTRiN1Vbk5qQzhmeyWhD9tMNdz+KWgHttY10fxBc2TylBBEh821iJy+aOcwYEBNnU2mjlVj+E6bMgW8K1tatKAqQZ6PcIu8FjCKi/KC3TWuknzXrI4pW2eYtgQTiypvNg5ZSbM69SYTGceOgYOzpKRTY9GhSuWcc+lu9oam18YA6QB8tUezHEtbRnF1c2rmP6fudew90/8FDHR0duakYTUZ69eqVXr54YcooB8MHH3zgJoU8wqPjIx8ANvZhzSxXevb8uS6vr2xEU9nZUXVnV7k8tJqMut2R6WpMfLsEbZ9f6Ve//sROXO998L4O0B9Wyo6wIJ+ThoOiAVohCNp8PFTr6tKH9/OXZz600asUsjFVi0nt14sq55PKkvuV5N6Q1MJzRxE0cPFNgCwIy3A8U6szUCpbUqHS0OuLjs6u+rpujRVLFFSq7jvgHP7+bBYaQow8uPEcqhSIWJCP0bsQMK20Hr/7LTeEdx+8o2Qyr8GA7x0b7XTuXgK9zVy1UlLVIgKRntazrlbjjkNsB90bpWgeExvt7FTV2K1rb69ulIEDABdUcrfsMJwO5iLt3kCX7baeXV+rNx7Zmc6T6zxOlhVliGBYbmzlDoXsixfPdd1uOXg5X4IaW3EGqZ1noRzSPOSyZi2gt6IJIfgaSpu1lTmcLMvOm6LRwGHv8vJa8RjZnRnF4jx/xMew9shAk4qlXGgC0bSZE4NYv6dsZqPGXlH7B1Xt1IvW7Q0xaxpx0DIwgA2BtivEuTAoWK5nwUzLBi2hIaTZQl9DE7JTq5ouXC6kjdRh2PHs6bmal30lVhntFhs63T3RFOOKwdgNIdSsQqVot9E7D943tRaTJXSlXlOZrM7fnOny7FzXlxfoG1SK4jo450yV96SW8yxo50FTaQgpTnmP0DLpDNgfSgw+0pDbp9aK8UzGiAHB6ZV7FuWvxpLc74BWd3rod6900exo6MiSlLI4vWZSqhIJUyBUPuyVzmQ1ayXugpnpexxva2vrpA4GClFTSQHG/UvjaomLYDLt4nAwmOiqNdRVa+SGEMpoOlPReDK1y3IuF9PuTl6PH52oWsq6IYThwT4OEmZU3vTiiYulQqWmJG7B8bhenV/qi6fP3bTREN45uaVqMatsAvosRbfskM35QTMCwsLp/fL1uS6uWuphae+GkOYn64Z6Npp4D6IhhCHzNtfWsg2ZZjpdrVSp1q2RfHN2qdUS84mFHrghLFhDiHwAJsditrHLKEWkw6NzWVVqdeWLVb257unlRUfPXzcD84GG8CQghCXKmsVQ40HHwxUYJYRzbxvCeBodYWhSKRhny7jRQXIm3RBm0jq9dWwDLBeJkSMoDeEC9IH3k0DXiJFW3JETN/2Rh27Q8R7faahRyxnRIr8VhgMNE2cqRibQynjP/MmZwRm3jqc1jWVNS+92QYT7lmWAtMEEYThkx95sXvXdhk5ObunevQfW8sbTIXTcaQqgV5bRkJMazmQ0kM+//EK//tWv/HzE1yuV0wwQQdBh2qRUyKYwrDSKSu0YDApxUCdnliF1VotEWpMYBjih7uA+8ZkQf7VtCBlg0qiFbNowpHZNGsWdbclEDEttWtbpOjKJ4Q9GMa1mK7izjoaaL8aRD0GgYYdaGjOPwFraSlH4XQF4gXpJBBQRQqGJ5MzF0C2XD7FU9nCIah/O/q1EhEIzHacxxlSGOisAKNBEx8Q+EK2Simlvp6ZyLqvFtiFEf53gewFiKLET1huDGKMxZZ9g360Uc24IbVriemup8XjgupwBBAOg+YLPLNDFoVSyd/PK5kDp0bfn3ja025ggGp3g5g4lPuhSd+u7plGCasfWczMHMG8jAgYn3EwO1+SCm+bJeGiDrg0eCHEpl074rC8UkORAyQymeAzfoGXSEKaTeWtKQeGuW83giltIa7eBu+dutH6pcwPaxj0JPXYwl6KZDINL1lBavdFC7cFUzW5Xw/nMOaH7BzUdHdR0fFBStURUylKLFZKFYKZjScMMEGujFU0hetc19VXByCPrmjOz0xt56BNPppTO5vXugyM9eXhkM0AGpfhDYsZEQ8j5wOdiE0GegW3FCJtrzTCHWjjyDUFz6qHf2vR3hknNZl83zb46nZF1vbPRUovhQrH/63/5ftQQfmUk44I6+hXBfTQ0h0bGoiiIt5kKUS8YEMIIkYsIkyH3hReNkVFuTwig1W0n52FSEZwbDWu6CYQuGjmM8neI35lMuQuGkhdubgiOjuIgrGUMAtzwggYYIPktqXSbobL976/xQr9COGlet3qmqFkM1x2EuEZq/Pqqkdz+An8okcHBVgjMAqCZoSF04c/1gnxug8/dTCa0SCU1S6Y0TSR1Af2oO9BgNHNAPTbyOGMRIzHGZdMOTXk9fP8DffNP/0TVkyMlazX1l0v15jNno2DmsJzOlcJHxrSCtfWJk+VGzatrIyDo/C7Oz/Xsiy+9sXHAFMsU/0wio4D1eNziYroKaBJYldcqVe019lzAoNUJwt9EyAWLM+GYOxB0Npp5c4MqYNwt+mxAFZ01xyYMV36b+7Kk+Odw3lhTBeWAhtCOts4NDBELdikjSsHPDucKm3khRJFsm0Hf32hzZzqYCei39ZQ46uECxlTGSFl4blhFRqi3KHP078H9dpuPyaYTYgbguYMQQq1jcsc10cDRREOJYNoIslqvVQPCmoJ+AqV2pWQmFKiYM7AZQWPDaXKFC6uiHDvTaglzD46fTHxNXdlSnyN0MBSWkbkN9Nt0TMWdoJfa0mgpPJmwB3Sew4imeh1s7hdL9XoDa6TiChM+qKvQADFx4QWvH/rH7774Qk9fvNDL16/1p3/+l/qj737XDSYGMgwVfvvZZ/r8889tB3/v7h391V/9lWq1oIvCrAYqMMgpTnid1o1+9cnHevbypfYPj9Q4ONTu/oH/vV5vqNcdOT8PStaLZy/16a8/089/+ZFdMn/4t3+rh+881u7+nl68fKFm8zpEV+xUtFMpaD7Fyr2rQbejq4sLF5Sz6dCGHNVCUrViUjvFlHJJJo0TZdBqYWxBKC4ZSIOBDxlcRokUgC7a6vQdYE7zR9A0DeFVi4B0kM2GZvONN9ypEcKFs40wrNms5h4U8DlSXI6mxCysdXr7ke7cf6In731TpXJDqzVukxwmgdKIecd6PQ2Om5W0kpuhEuuBNIcO29Kgcw2fVikaDoxwamU16rVArSowJQyicVBLm9sk0p7UThD2e58Ya8A+kM8bISyileQZIw7C8TdTffnqhc6vr9QZ9JQpZFSqQb2r23Y9lc2ZfkUO6o2jAdr64tlrXbX66g0JHa6qVKloZ7eofIEDVbq6utTl5ZVy2bLSKZDArPdzUDZQc9Y3U2aoePPh1AdhIr7WZBJQpp16Vnv7NIRlF6oj9FQDBhprvwhzR+9p2SFxLEQyRO7KNj6Ap7RZeO/D4AVUtVoO2qR+f+i4hmfPLnTTHCqfqKhR3tNJ/dhrB/RvOB1rFcO9Oalbtx/r+OShut2BkVEiGlhboACvnr/Q+es3umk13XzWa2U3hqYmeUgWXIwj9yzlcH2EToobavQeefChaJYrRSN2CfEsYEyD4/LA6CDcDOulcchcbpTOltQ4uGV95vll03EN/eHIwzRc9DBN2KlVVC5hUMOEHcZyyBnFJAZ0gugVrcaRtk5qt3q+dvYwI4Truc0lGOxBdUID0+kO1e6h04HqC9pAxZ4zpXc0GqhUSqlRL+j+vUMb4tAQMtBjuKcEJmFwtBhEBNoTGYCI6Ibzpc6urvXy7Mz6wUKmoN1qXTvlvGpFkJ6gLUITyPmL+RnXQp3E9TdvunbJJhOUhrCcSxlJwMSCyzSt2yYqYXpul9HF2nTq6WKlKiZtm4QuL1pGBDOZpe7f2zNldLkA4cT5eqn5lAEGiCo5cAk31rAnQNVfXXbdEMIq2DaE904OrCGs5uNuCEf9lrLQmkGPcAH1QJO4lrhiuEPz3vAXWMTU7Y3cEIJGgfienB55UEC2o93aQQbJG53yzEI9TntdcN4NxgujxjSEaOfeo7mtF3wejsdEN4yjii5Y1SOR9LAG906K1VjSQ+VxLKsBDtL9nqmSkylh91nLBsiMs7FcPOFh4sE+btL3tLtPJFFFUxBMvgDXZl7UPWjrycLsdPX0i8/1649/peloaATsoM4ahZWUMbpdyNFUhXpv6xhPvcoAKugfU1rF0pptMn5GjdYW2RN50RAGVJk6c1uLBbYNA5BlMGaD9WQaMRElbddMr1+90ps3Z2acMDBkCGHZBoh+IsTe8A+DctBA/o7zmgH01iXcg2pkBOgB/TnB3OxNtAAAIABJREFUZuB7oY0nnNXHPWTQTR2GHAI0jbolxEyFehfNdx5qZeRjwVBntVlqMB36T9gWR3u7qhVzWpK/Ck0e0zL8dqiRonzoeDKj8WytAUZivZ6fH8x7qqW8m0K7E8eomUbeK9if8FsBOVsuuGD0g7BfQDmnpo1m0jEPwLgGAB32H56V4BpKlFU2gA2bmPYbe86aRm/v98n+6kg2XkHriekPbKN+t6PezbX1fkREsG9z1tdrJeWzrOGlYtRXy5mZbzSE2VTBzry8X+Qrw8nQQ0xcQY8PG/YuYKiz4Z5FNFrXWTRuIP5Rlh/NYDyRUX/CQGWss+aVxouZNsm4Tk8bunVS1349q1IuplR8FppB3OEBctD0d4YernnPj6FDzalUrjuXk8bz6fPXenN+7evGjfzw6FjfeHJL7z44MNOFwdl6M7PLM+ehuyrHCPG+Q542tSKmVlokvQfwmcP025ooUwdwVp1ftPT6TdMNYQ9HcAao2JLPNor9P//rX24cTBiZcHhbjGITAkrx9jkPQtQIOYvS9t5Cg1/RKqOoBrQaUYYbXXSIoAAU4BAIjjiBA0xBj3MiouCA6vBi4hH5qfrAS0dB8xSxK3faNG5b+9IoWNzU1TCBCI5jIY/tLQJo+tbXGrlIbxmQ0O2lRCEZX2kxo2zB6Aq33Fg3fttuOFBJQXbcn9rO46scRGc3fi0nMaCwW/otmqSkxvGYBpuN+uuNzrt9XfeY3nvXNuWLezknooENK4E+oaIn3/ymvv2nf6psfUfrbFZNKFRo9hDJgwrSYEEvteaQ3MKN82barZYGvZ51eOdvXuvF8+eB784BmQ2bKA2Ap1rQBm1tyxVuTH2kKWSjD4LrgBAGbWSIaDA9IJoG8DX8PBpiN2tQRgmyRcwfNYK8T+gAuHRCu3CQO+hGNEmEWuKiByMXNjRMFMjaiXQwwPxQVdhoaDbROYR4ifA9NHTeSBHJQzvA4ncwsOMYEP3bIUKUhWltTRQSbFOjyH1367ybAlHHaTRF4DeZOeTRhY0Rmiz3EjF5NklDiD6paoMZNIU8/yDQzvA0tYODlozBuWkZbE78vlKhqEq57IEGRX3I/wwahq1jlKfaUags18XLiAM0gQxTwrBJuBmENmw3tnCfJwjep2wwMd8PRPDZFAYDNevJKJiZVpvGClW4XLJOoYuIfjI1WvjeN76puw8emPIGCkcz+PLVK2d8vfPOYz16+ED3793z88JhR1wJCDOH28tnz/XJL3+lDz/6SM9fvdL9R490cHKqch0K6nt69M4TFyGD3lBnr8718S8/0c8+/JkpOjxx3/r2t/Xk/ff18J0narVvNBiOtLe/64awUspr2O+q32l5yty8vtBvf/eZ1suJipiW4DeQ2aiQXKqQxslOKhcDLZqDmukl01LQF8JimPAZIewOpERWyWxZL8/bOr8eqNPHXZcmkY0bzetKwxGZQXNlQH9XINm4IQZqHlEfM4KsZzKlrtY40u17j7V/eEv13SN/1rirMVWFGs0TulPNql7NKpOYKLUZKb7qazq8cRG5GQwUn889KYXaXSsXtAPFpASyzIR8ZaTQWhRyslgXTK61sQsnDSEIn3O3CGpmENMfmYrH/KrZuVF70HNWIsOLfAnr8EAP531Cq4PF0BvP1eqN9OYCm/6ZZitcJhvOEM3l2c/DAXVxceaGMJspKpUEnQeZC40rGsI0+VelrBIMYybzyJkTGGWuVHqtQiGuag2kMm/UYjCY6fp6rKurga6uB2ZSYOWOvo3nH8MipuUhzivamTdLBxgXC3nVd2oOI85gZoQWsD/S1WVXg95U6VhBxVRJlWzVSDXozwwdC/hjQjrYu639xm2NJjipzmxesA2gfvn8hVrX1x5MQrUs0aB7ohvyfikMQDI4kfhfnoERDaGHQAy6oB6CLMdVrhaVTqBVG7pYK9AQTgfarHGsDJ7O/ENhl0xjjnNLkykUqZ5en1+qg4YPpo31gzHVdyouptycghigscR0ht9t0zGm7QtbwaMf7IBGzZZGoUFVEbnxfZYKkNs3mavbgzo/9wSdPycTiikMWUB+xiHDr1HS3dsNlQqpkGMZAlf989Aq4QxIcUODli2WbaiGfOKydaPzq6YNhjLJjErZghvCRi3rpoABMzQ+F+P5fECxNjFdNlvqdNFpL2xSg/tozjpMGk+GJBhocDraGs9nGBTrCZ+z3SjjqtR2bFj0+uWFYprbVOb2rZr1QjSEIHJ893y6sVYJ12rOOIYC5NSBkNMM0hS+uSS7lAHXRndP9nS6V1O9BNVzpGGvqUwGJCCpuBtCTDpwKiUzkBiZCCFcxFzEtTsD66FxkD4+PjSdLJ9JhHN0NjeNFXRwNkFCQeNOTNVG/RHrFMQ0q1KlpvtHZdVLKaNc6NvRdPu8iXJwQYOgCK4x2FhBO0tqk8ppla34DMBzAKkJ5nMwEzCf293dDZ4B0AITCTeI+/sHunvvrk5vn9rJFedXD27Il0umvX93e0S2nOvV8+d69sUXpu7TkBzt74czFJYByHQKSUUkMYqQMyjXaaiu/Lw4g42S8oWdt+w2mkKabc60wEyLUFh0cSB2kUEbxmTcC2jON60byx/aN8THtB1r1O/1rXEN1FBczhPB7CUZoh84+9/WUDiRR3KUwCYL9Uggkm2j2nBoD5pKapQM1O489QtDmiCn2oangYbzvPO7AUdI5KUhpO6k4eX7++O+JnN0+TOd7DdUKxW1IQPQhnkbo2cO0/JzS1OcsTkKGkJcY6mVdmslN1poCIlj2LIqnE1MvTCZW0JBQ4gkgGedCSIIIZmwsdhcmQSNIbm9DCJWXlc46cMooJ4lagkq++5uQ7VaiKoCtR/1kU1Mvady5jI44NyCLbLNtgYZxHV2d6eierWoSoEMTgqhuc942EGmpAq5WVGLRcy02Ga7bcoosVO1Wkl79YobQhv6bCdzNKIYS0G/RJQZg94bhow0cu3RXFfdvl6evdE6vlGlXtbjx7d0786ecimue25qP+wsmG2gogw7Gahxr6Bjs2e6KUzDaiOKbaNLHIDbZG+jva45Iud4v6yDet6O0zTb1BTIHJCSvm0IERa7IeRaM24INwuMinBLJoMToGAVmtJo4Hlx0XRTiA6UATW6W4Zt6Vhasf/2n/56w7TF4EqUdRZiE7Zaua81hduG0M0WTc9W1xT96e8JTRHHFOJIXjhQWUcXuZW6ZTLCAzK4bQgpXhHOhslNhGlHDWgQzpoeR/GANTo02iBQ/FpGhOc8b11R3/Z4b/VXEbAaedAY8LMWLHzP9p/ttQdADyXMV03xFkp8a27qX8/XhAUeiK8RZTaK3wi6NN5soDlQHHrDh+oAZS+eUn+90s1yodZ8oav+UDfDqZY4lhGGnc57YbCobD6azSm3s6vH77+vD77zXcVyOc1i0nWv76kmCyi8Ee5boDiiz0A/MBjP1KHIIwrg+tIF2sX5WRQ5EsxLCDi2+yA0Ik+TMDfBBj4XptgZOO6ge8EE5O3nHTmCOvMwytraCqFZHOxmtoCGC495CI5oE7RuUFLm/pPmZDrGdRGjFsJOsf1lEkwmEnA5D3BS0JwDjRWtDYVA1mgk0zkaEIfQk/3IlI+RVpQn6GaIQmc0DIVdFG9jx1rTGULghTWNTBcplKC4Ru+ZAw79DAUn78ub1zigpExpLEKHMjqdWqcDVbRWLXuqSWPtdm2Nmx3ZgkzyIloqtIzR0PeB56JSgo++o2l0sAa66HZwEUJwjYhGkSgcRLxwBEUrMI3hbMbwI246KCJm7i/va/tius16YzAAFSaXxmCgZlE47xt9laM3MF+wyD6jNbrIAg51O7rz4IEa+wdqtVpGBT/66CM32jT7f/kXf67Hjx45GgGzDD4X9JA893z9rz/+RP/04x/r159+prOrK93mZx0e2vnue3/6Z/r+9//MlKNBb6Dfffo7/dNP/kk//tE/mIpL8Xp6+47uPyIP7n1PEQnB3T/YNzUR1GQ2wTFvoOWchvBcn376C22WY5XzKe0UEqpkNsrGZs4BK+USnkBDm0RYT4PLNBMxPUJ1GkJE3m3MFRCXYyrzpuXctf4YU46qStVDrTcpIwxoanDipLDHeMLmE2QJJWMeXKw9sSQblCiKshoHpzq9fV/37j/mgbd5RH+EhTVokmx8Q1PoAyc+VmIz1GLS0XR0o2W/rw3UyjiNbULlXFq7NZ4dridr1JsBC0Ma1iVaGZ5r7Miny7lGs6nSzp1kqrjScjzVDJdH06fiGs6mGk0nRsYgaaTTuLTilDvTGG2IzbBiGkyX6g4nurrpOdgbA4n67p5qtZrvw3pFETHS1dWFmtfX1uqBXKzXnG7hWc7l00YSS+WsMuyNi4WqlbLRLFOBoNEmVyoU+Dooj9JwuNDl5UDn5x2dnXc02azE4NrRMRRV6eBS7TPFzRMUM4oVBkcgDjkPatJQTN2M02RONZ2sTL1JrNNKrlLWy6C9gE7oJlgblQsNVYp7HnRyYHGYN5ttvX5zrjdv3hg9wVU0nwv26IHiw+cQqHeggl9vCNlb2W9Ali3NJoA7E7euEAOZ9XJgAxxClNeLsQugQLgLGmGQZzSuO41jzZcxm6m8ePnaWlKGTJy1FBQUUpUKTIZlMPKx9itnVCuYuMVVyKytLcfprt+l8ZH29xumg2FmwF4eMlw3NiVAN8r0fDBeqj+YaziC7o8WGA3XVA3nZ1V1+3RXRQYEUHl9tgaIg6JsMYEKhstixvEZjGOQP1y3u7q+IccRl9SkcumsqZ9QHTmfeW5xx+R0J48TlIj9mCzGbn+oyQwHTJCXkmNkYJegi+L5BiG0ORyfRCLhM3Y0XWhtjVlGhSJI9ELPv3wT3F2raR3uI5ug+Rp5rwbdgD43mzIMJTIiZWoiLAv2zBcXHb257Om8OdR4hAv1SneOGjrdr2qviokMTpWsiXhAhlYRaypqBlmsdhiFMrqIqT+c+H5D00QrdnS4r50q2v6M93aMZUAIaeKNWFLoxdGKrRwx0O6h0axod+9At3azquXjAR3EjGuKvj2wUYJWLAxC1ksoZzzjKcUyRcXKdSN9IDdnZ2c2WMH8qF6v6+DgwIgfqCF5bpyflUpZDx491r0HD23UwT4XT6NBTZu5gJacXNsXz59Z940ZE+cnZ9DB3p7dqY3u0TCj04euRzGPDAKTOgYqORyuOffJkyuqWKhGucVEMICOhzWPoQrFI8NX1mMACcJQfzjsuxmkyb24uPAL9kyIxiJzE1TmKwootYwlMbGQxcwwkQEbtYFrjsizwP4DjvH4Sh5DrWAtMaZ3DIlRU6dA0EA1QZGiGAgYTm5c+W/MqKZeL4H5BUZHzmbNCH9vRHwBTdVQJ/t7qpVKQLzB3x69HWvOJo6w9KhXMpos19YQXrVaHq7s71ZVrxRVK+W8X/B9DK+3+yeZjzSFlHTIOews7n2WqIiRm7L4CoYMNN28NtAwnUmIS2vGhkavzi7U7HRVrWHkVfcLIzOirPo2NBurN2A4gezIB0iIy1lNVeKMq5b8zINk5qHTY6SzDsNXrdhb6C2o3zC3Qbs/dxM6nhGplrMrNhpLN4ToBwPJwucDA3Sef1D1RJIhQ9454dTgF52hzm6Qi1woV8rp9t0TffDBPTeEy2nLRlepGMOuwCgj+o16gmcmkyZTu+BmE+IiBm0hxkpOBeCeIutgn6pWd1QrZy1pmc8nwdkbeUCcswMALPikgDIHf4gw/KcxXHs4RYzK3D8T34d+f2xdOXFEzVZHN+2eGW6g6tDsi5mC8qmcYj/+zz/coDkKfMiv9HxbZDC4Ef3rvwtWuBSK/6pViowvvmoQFlEz6IaQTWaNuDFQ95jWhoYwOPpRKAaKX3BoD1mAb51qzJMORTvPBlS4EMgZXuHfI5vFcKOYnIDu0EhEfeLbf9kay7zNk4gog9HGYLtWmsi3jqKBqx4kk0zaI1fRKJ7CZil8JDTJ7DVfawjD24qQVTfBLLBAdTQ1N1PQIp5Si8J1NtPVdKoWH+CMSWNwdkzGMzak4IGkWctWK8ofHujo7j3dvnffIdQgh73R1JBz2IwMVXrzY/LPJGs8A+mYq9NueRL38sUz3dw0Nej3IvvuUJiRF8PExrbIXPdi7qKJ6R/NIM0Ri4afn0zjNBeumw2aotPygHjC01f+naYMigCTNPRH3FsWSKvZNEWExpBGLThtRT0979l0j5BbZjTMmpfgiOv7J6agU9PrYkncHslmyTmPiybEkSMwkaJpmFf8Ogi1cfhbxxfaJGgWt7TjwMU2KprO+MUB4gKa3Y5NhlykPdz8sr5uaGZoCNGZMVmlwAui/rlRCFCncgk0JOY8nxAtFAwzoMixybLxg3ZS1IDacVBB4SuXCDaOIk2+5pBrmxIozFFobUAJA9XVelXWXSxyQut09fLFKzWvm6HhxRVvjQELHPaUalXeWzhguf/8LOIvGvVdnRydeFoGStdqd9UbTrSKJbV3dKqHT97Xye07thn/4ukX+s1vfq1f/PznKhXLunP7jv7mBz/Ug3v33IRCE0VzyvS6dd3UL3/5S338y1/qk1/9yi6W49lcqUJeuRL6vIr++od/qx/8zd+qUq56YPDFHz7Xj/7bf9f/+1//q2m3uUw2mBaAQDX29eDxE9178Eh7h4fWXOBums9DE8qp3+vo/M1T/fbTD7WYdJVLrHWyW9ReJaNyaq1ccu2gY8d9pDNG+HjhBprmEE7EQ0bbbGaNHA3hOp7RizfQ8Th8AfEx8thTLAE1mg2cwiFEM8Q0kdYTF49Qb5xpiAueMuoPF5qviGPY0cmtu3r0zrvKFSuKp7Lqj6ZuLhmIFIsZlUsYKiyVS5FDN9J60ddy2tWcGIrRwFPRVHxlB769nYoPTBBDkHSGHETCEFjLmsLIK76YO7KBxiaNOQhW6Iulw3LpSGEt8jDwPZgCTBYzredjNyJmOzDhzqadw7ehEJlM1BmN1Gx3NYa+LDLbav4MC0wtiZuYDNRBc9TruYHiQMSqnyIThLJUhkbDgZhRPkX+H3q7nD9vnlEolMvlxFQ6CmGKEfwi2u2JblpjtW6GIpEKoT8NsHXL7LcRHTJEGIVBkvdxSxCWNifIQ3ViWAWF2mcMjnAJLacbLUYrddoU4VONFxtNVzFnUGmFFg4zCtgJFP85N4O///xLo3KL5Vw71YpjLUCaEfmbjh7FIxSyZFeZVvH2Oq31y6acMQW1NZncWBtLiHd8MzXC51cihBixlsMQNq4pLP84a2PXbriYoTx99kLX100XEaaXbpaq1cohN8v7AM6uGTvU4oBIsZ1GI5mVeu2uLs+bGg8D5fhgH5kAe/oiygcmgkVGvaAx0kgNpyv1h4E2igshlFHWw9ERmp0d3bnVsIbXQxL2cxfBcTd189H0bUOYSGc038TUnUx10xvoptMzbZeYpFIOVAAXxKDR5Z6GQRraPQZXWReRl9cttbsDG1TB5sAECwo4wwVnb2GyZclCsGNHE4nLKENTDC3ShYIHsv3+RM//8MoansYuTrAJ5XMg3iMPFnCPRkdJ8Dq0XeQDoL04ynIGvbrs6ex6oMubsYaDmeaTuW4d1t0QHtYLiq/R/DfNFmFohL248+DIJEzGjEbDFoJZsFjFNSQ3bjA2csDXHxw0vI9jAoIOD2Q3GN0QGYHGlAFu1gMD8uZoCIsRCnGyk1E1FzOKa327qWmB3YShEPoiGgDQoPUKFkxG8VxJscquGUvj0UgvX75Up9P2WdloNHR6fOLGMmTDgmSvrT0jrP7k9j0bhqRzmHOVrGHjSUZ7/uzpU/3+t59pQgQHyOfhng72G6oQN0RzbRFVqC8xqaNUYG2jMcsX2YNLHiIG45W1Vh40B0ZaPhPkGwxoglvlVL1uR4MeLrp9M2bQUOKsDnWSwSYvqLQhlipoFcMgNmQah1cw8EJOQbPItknmKdcLFRSmEGwnl46RGSF1EWgqFQw/N9x3XD6p+WiyIpMlBt/QuO2yz1A6cgfGTIp1bxt6XKjjRmWpTfojpEZ93/vj/T3rhVeOIYGOv1ACdgLTHVNQGf7kNVvJBikX11dGXg8xgaPZKma1WmBKx7kRQCMgCYYEvBgYsHe75irllC9m7N4NZXM9nXktey0yoCE+bY03JgmkSX3+7KXOrpoqlKoqlMp2vB2Ox0axAANAIHn22OP5TKmlcrgkx9cqZhJGBR2rkdgotZkqFVv473AbRaHv0Hocs9NkrBLDNlWr23UuIvsdQ8YdqM1LJGxBixyo97iLcs6slILFkmYIkfP65vz/4s2FXjfbZtccnR7qG3/0nt5/77ZOj6vqNl9oMb5RYs0+FvxWqMedjwswwx6UocZYhoiqRXAYdRY2iLy/BqoxZ3ZMtXJRtXLJdFYPE60rZxgR9gcPGchpxjTQ2ZBBozhn3x0zlAtuxN3uRO3OUO3OSJ0+TICZDYQYnuULULyLpuLnknnFfvKffrjZOMwkavoiROwttE1DYOSQL/k6ZdTphVGz+HXu5NYehknqNj8HXQzNAkV7CMnlgiwkNzUvNEim9ESImyuS6D0ZtaFYiSiidudxExg5QNGbRGY1W/ofV2PzEkatESU0uEx+FUHxrwMGo+uPRMWeGEVv4W2UR+Q8SS3gc/xtcxgaaaY1NjaJXtsedcu7dXdv3VuYUrs/SeU0VUKt2dTN4OV0oi4BmAReJ3M2X4jhREQ4SSwe4PWDPeVuHavSaKhS2XFBbTMLL9BARQoAod19IspBTKPx3NPFVutaF+dv9OLZl9Z30FB5s4NTn2KBB7dHNAB+74u5C3FookyxQYA8hYTmRW6LhwPUeOGD3DbTzBm4R2yoOALyDBjps3Egmp+hGwYmtdvYj2w6q0wq68kqFEymrUDeQN80Ws7f8feHiREb7mKBQczYqDOLiSwtFpbzyyiDmCKmQPrYIAK6ydfN10MtNpiphIaPJpZNHnSQr+E6meBtC0cOF9DeTClj5IE7G4wt2PAjHncquOGy4WIv7/DULJsX5iWBGo22iU0bx1HuPc5yhXzWeUQIzbm3TMFxdI0x0rbt/hYh5M/IKXe77Dzw2OYVMVFDLJ5Rq3VjJ7Qvv/jSlJdqhcgQ7gHXGzk6Fik2WUtLT/fm64lzKXd3dnX75I4SaDEmS2fukR336rypTLGmkzsPdHhy2w3hy1fP9Pz5Ux/ot2/d0Tfe/0B//J0/1snRsa8JZLlYKFuv+uXnX+hffvpT/e63n+nli+c2GUiQG0RGFNeZSOqHf/d3+vf/4e91cox2a66Pf/Wx/vHHP9FPfvQPypr2Bh0wp3gm74HKkw++qXfe/cANKlNaHHNx5mo0dmxrf3n+TL/51Y/UuznTejbUu/cOdf+ort1CSpqPNO7d+PllwIVmYBU5f6Xsgozmb6zpkgIkrnS+ZOfAs8uOrm6G6g1hPtBQVRRP0uxx0CesHxiPOnZ7TcSJSUGfgWEDVKAweez0ZkZRMrmy9g6PdOvubVNHyzt7pndR/DFdhSJC7lAxx2G4UDaNHfVYWg6l2VDL8UAToijmYyU3c+1CpzFikDNKSHYY94WhjCn067XSNpsJ2ak8X/ZFm81FSmwWK37WG6gNxTYDPfbO6UiyxsMQhpLw71gHyZiGi6lG84kRxUCr3PjAIVuuuCkogUvscuLptnXkdozGyS2E1tMQoh3MF9izY8omN27eA3oTaF2seRw7odGy1iksN5ukRiMQInTH0oJ1jRwCrTVrwtqE4JxsLM0abhqJMEQxbXq9MIUYlgFaMwYq5nxsklrP41qMN7q+GqjZHKo7Wmg032i2jmvQ32g0kHKFkil4THswMXnx6o33Ce6vm0FMYkDjkB3jkhwd/OiNI9+qgKITfI2tvptCcqKw1Ce3FXYGelZaGNz5VtYRQhcl4ibs0yDLtJ0UzbhsZrWJpTwMwgTD2y6f23qhWrWkUikXCqEUyGzO2i6yZyl42RuyqaW6N6EhxBCBgObd+o4bEJpyHBuDmy3Ow3MbFUA9my5ByBcedvTJ2ZqEHLaTk7pune7qzu09FTLkBoIkhJwGIiwo0snlYnjp/MpEyg3haLlUZzDSTbdvY5/YOqZ6dUcVBj4wiSN3coZN7OlQshiaYszAZ9HpkQOGeAeKf4gYyaSCEzQPIRloRkqSKeekgV4x+EK3T0MIYoj+5/zltQq5pA4OcH0mEJ4ifuRCtVqpWUM4nXJOUUuB8KbeZsq+vurrvDnSdWfqTNXJcKrTfTIAqzpuFJXYTDQetawXpSZiMMN5SJ1kKmJcHlCRT7xYEc1EsRc0Snwee/t1lTHLyUAVg2nj8EmtaFKnGK8x7Cq4MO4OJrpstt2QkQ94Zy+neiHhRtLO1xs0kEFP6fw2ms/+RKulFZfK5UpKFspaFWseRM+nUz1/8ULtm5YHanuNXZ2eHru5Go36zpxjSAcIsH9yTwcn96NsOVg2eUcMoCE8Pz+zdOW3v/lEy/nECNXp8aFOjg91SN5nHpZUJD1i8ULxBFywIyUB9DkHiDNAc2g8ZiyzsQcN7BtGx70zyzKC+YQmvO+GsHvTVqd9o267bYoze0dg3IQ4qq03RnANDcMDv7bGMaA8UCgjFkaBwHvMV6KsQmqUbc614yJgYaWh3rMX0AxgthIc9u2ObtSeJjBqCJ0dGHK7jW8kmfysFMNHY76yeR8DV2qx/piCn/zDiU4O9lUpFDQdol9DHuJxJonN1hDivQB9E+R5NFvqzcW5h7YHezuqlwvWEIK2sedYf80eQo1lJ854oI1GngbFctYDvQRaZ/Y+QrWtvyPCJeUzdbxYaYpcYhXX01dnurzpqFjZ8bPIhU3mDB7JH6YpInMlOMcy4M9BCaa2RKfIOboBaecMnCqfWKqQkdcnsTzWEgKExKjh8h6UAYS0e303hEhfaJT3qjXLGNgHabYZmvEP+xX1ZjpTUBLULJHRYDixW/Ef3lzqAnQN7eDdY33wrSd6/OhYJ4cljTroMJAEAAAgAElEQVRvtJn3lHHDHtIZfNO8pwXQyeo/S4BCAwiKhykZiCTPVrFYNhDBQVXk2tH1uw9i2L/1FoBtBIKMG3QYLKB5tHxpONGwC615otGQfZlmcOphJuwNhoQe5vJMkXtKPYh2OZFVRlnFfvK//WCzQmhmfYVnjaHJ29JHXX2G5ihwmfmIaU443YhHjuiUdKnWkoUgXAoMwlRnFO047bBYVkvDtSA5ICLWDtpgJVApnZthp9FwmPpG2OUIl8ywydEc8TAGy1amVgyOI/fS/yFnkG6cBnTrzuiiGue0yJknNIoRp/ttmvzWLjhq8qKpDh9oMJIJzSABl9bNGcGJGi+49lEziObPd86cyzAtAA0NTSGlZWgIZ/G0RuuYmtuGcDbVcBPTTBRJeWmTIpvcU0wcIk9OTlW/far8vVPFshzqIfoAiHirSyEOIjxwAbYOtIVAhUJUenl1ofOz13r98rkfMgoOO0ti3oOrJbQyIiqixim2mnviws81rQkkBQEwDdqWthiLmWaasikCCOBSiyl8crQPS9OW+gixZ+H/Y3Ol4YLeifMkdD1+dqVYMcpErAUbDwc034dxC86oNIV86Bx8oFoUmIsF7kw9N4cY0QRqZWjQmOaZjsbiKgDFo0Xg5xc0mt1oOG2JJhQUgkkUG7UF4TzfbNjQB0dY8w7DxHA00HBOIwndkxxCONprBwDznrE9xzQF9JsiFntoBk9ETzTqZWsD2PjbnaYzHjmIK5WSA6lZV9w3LP8zSUwvKEpoerCID5/hVy/oMiEjdBt18va+OrOvovPzS1M5yZhkAvro0X0dQSOplj3Jk0XKQOyByjZXT/NY3/TncrGq08M7Khd2lEmWjL58+fxc//3HP1OzO1YqV9X+8S1rbLr9pgYD9DFjffP9b+iPv/Nd3Tq5ZcorU3smhdxPNIO//MUv9LOffaQ3r19q0GtrBzpQYxcuog2T2v2+/vpv/kb/8X/+n/T+O098QP3oR/+gn334ob8fKooHNKBDm4Smy5juPnpHD955Tw8ev+s19+z5MxvZHEJxy2fVbr3RRz/9v3X24vfq3VzoL779RN96fFvH9ZKGN9d6+ofP1O+Rizd3U8dEMMna434vQpYSZQHZaPW9QzUOjtTqTNTqTnTTnWk8i2uxyvh70hlsz4s+kNs3Zw6pzaT5TDuaz4fBTS7J1xbU6UYNYaaoEm6XjaoevfMNnd55ZAfcxTrp6S3OoyCMpbxUzm9Uyq+USbIm58qCci+G6javNB20tZwMTKerlzEFyNlAZK+BU+JK4/nMnxE8lWIcnXAIaZ4gwsd5dzy2E26tWLYp0oIG0gHKVFIJpXAgtDU9kSlrbdIxreJQNJeaxxZaxld2RATVxgKdeXlsnVBpVlZmjXaRGAU0xGiAaNpWprMYeSdeKBeMNBDPJ2NLZRJLu07ixEdYM5troM8EqhdObDAoViuoVxgxlIzeYqmPbt2OzrAZMNRarjSGwgZHx00Aqy1u9zpm1tX8xnTIdD7n84p9nLiTxCaj2DKj87OOzs66Rnm6HKzruC4u0C5OlM0XTVvGQRZHy15/ZP1YMpO0LhjLd+jhuCRCB4MKTAPCfuSGdy0XvNbsUgT6BdW7o+l0KMWWqpRy2m/wuQSqKJRgTGxtB8/1JNJuBucrmCAgy+FZJFi+22YwwZnOUHVuNAn0HBov7AQaoZ16zbS8QG1buUnptrtqXpFVC900bbdTOw5OBmZIQMtHD4OxT7vTN512QeE3YQC4UKc/tn6VffnOnX3dub2vu3caymdiWs4wZAG5WJoqzJQLoykiFzhgoZctNnHTkbujibWAxH7QEB4fHLkhzCahMobIAnRVlimks2a4MFDcNoSwN6CscZ5Uq0XfX551Gq9YRN9liEgsBag1OtIUZ2Aur94AJ00C09Fv5nR4WFE8TlboyOsZAy6GZ1CMnYfJ74IthHauWFQ+V9CbCB1sdubq9SZ2qz1uVHSyV9HpXlnJGCjSjZFfKLzrOdeCA3XIloOOODaiQAOBCcXShaQbwlRMjUZNOZtqEEPCmjOB2U6J88lSuSxxDGU36zedgV68OrcchUHGo+Oy9itpI4QhGmplpMmSjski1Ay9sandOCFXyjtKFauaZkt2PuU8opFDg84axqTp9OTImi+MV3r9ts9piu3GyUPtHj+wSRfsB1qTTCZvJ0kax4uLN/rtrz/WZjlTY6esgz3MOo713rvveRjdHw2tyWJgw7mY5nwEZXeIOXUGzsLB8h0kPCn2FoYxKy1oUEH9MMAZDjQbDS0JIPqk127r8hyzmDduMJEfWCbiF3TbyKH8a8qir3toJJRQOhYitqBIO9oCV+nISI+zmyEzg2+Q7CB9CUZxDNvMhHO9C7sreGkQI4LjdZb/hlHwlr23ViwN2rfCi0kr6M3zVXACTyRs3gLiyDlz63Bf5Xxe/XbbDWEytVE6Dr1yY+0h15bJFW1WBHr88vUbr9X9vZrpopV8xkwEIh3C+2KfjpvSSBM+NHV5YMZHLp9SuQrtHGZYUull2hpv6Mas5elio954puFsrTGZpc0bdYYTVer7ztOGgbOkB0klTCMF6CiVdlQuVc2UYlC5ganSbzuLd9xvqntzrdmoq91iWvVKxhFSvNe4FtYI0xvEE8ROxDxg7Q4GbghZXKCDx7sNU5qhj5vy6oYQd1EQNDJ6kczQuCfU6vR0cXWtp5dt3YwmyhXzOr59oAeP7+ru3YaO9gtKLDpBhpImrgXN4zSY4tDnINFAfjEahcgT0M5Uxv/dbN4YFaX/Otw/9D7MgDAZzyoRQ2JFU8mwifp2ouls7Boc9gz1JmNrBqudNrrXtq6vrhxoPxou1enO/RoRzbQiaiZvJ2CMi5IZ/jvm3Mo4f7dIK/bP//kHm6BjipCzqBGMWKKRfi64am7/MWIYxQxsu11LX0OgWtAXILRezEOhMUUvRQcsZYB60VRkgjiYizVaFlmxONg7cnqy22ImE4m2+eBWQTsY6QYp9o0Sbt0XfdgHhyiL6BHL28gjcHjZvN5mFEaoZ8BVIp1k5CDqIOmIZ2oHn6gh3n7h1kAl/BmaYCZ6QPfWccHr/SoRwxbobH9cL1M/DmHaRRZtbx1Xb71Rdz5XezZXE3MCfg7851xZWMLwYa+tN8zo1r17atw+Veb4IDiPmsuNBoN7SINNADGwdAiD97Qvcsui6CWk++XLF7qEp99pB8piOtAfHAzOfaMwyTOZCBAtmW62wU4m3cDRTHE//RigI3RmD5bfZU9nbStsQe0sZNFMZrq4uDQ3n2cB5Aszh5OjA+3Wqw4SZSLG/TE6mAJFDrQfWmfCjXEdRR/H5srzErIEEeuOXTRNZ1A8eur1+p7+BtE3XxfyWbJkseXL2qkRol0xChpLwvcb+e95/0yjmISzMMnig+pB4UAjyKbnnCFcnbyZ40LFJCnQNB3KS/ix4ziynhAHvSWU07Rh+Xq9pmScxm6q1s2lphMKi01wP8sXjYDb9GYyseGFdQHeDHCvBF1hIkfjHxBVniFrUqEPvF1DFIMZpQtVPX/xWp9++qkF5VClTo7qalTY6DEIwEWQrLiQg0jBv0ZVaS4+0+mcN+VKqaZSvmLKwflFR5/94bVenvd02ZlrFS9oDRKB+Ypd0uL6zh99S9//3ncio4OK11G3N9D1dUv/8i8/18cf/0bPn7+0eDy+XLpwRoMAPRmb9+Fson/zwx/o3/39f9Djhw9N/fnlzz/Sz/7xn/Xzf/4XmcyA8JvDlYJ+Le2d3tLJ3Xt6+OQ9FwiIx+u7uzrYP/Az3Lp8pU8+/P90/vIzdW9e6t9877G+/d5t3WpUdXN+ro8/+oUmIwYJcZV36qZQ8sBTVDF9vWm3TZsCrdvZbWj/6FDLWFK98ULP3zTVGYKMZBVPl5TJlFXLV9xM9vsth1lLbOQEFU89CYZmg3aGiT2W01DDQcMpQO49fKLb9x4ZJVQyY22H3cI2CxXySeUzgHJLB5UzEU1sKGwHmgw6mnBQ9lpKbdBGSge7NR3s7bqwgi0ATcTmUeuV0uRGseebBhQcgFlTfF4UL+zD3Hseju1eZs0alCDo+3wX3xs58+JshzECxY3dz/h377ExZVbBsIZzJpHg+QyRLluXNO8xnn4HdkHQ8YKSBFvt4PoXgtRpruwCvaFQwSES5JCpISVTUst0VkvoSYT0RrmzwVQs0N/NZCBbzAghmYT8nrWySdC8QF3d8mBiIFUbzK/SGg7XGgxX6g6DTg6TgqvmRJeXgSY7wLgHCqzJoaB1HMDcUyzhAwJlB8lk0ntGuCaZeUHhR8NGEYgZEKwC1tLF5ZkZHJhyYPKwW6WJY5CzMJpKUYj+11P4WEqbWEbzJW7ATPFDQ3hzAy2ur9UCXQ3xKvJewO+iAbGhXCphhJAX+w1bTjpGXtZQnTZUTfZdImrIgeV5QCeH7CMYMLAvsT9PFitNyCebS93+3G6zRudi0snpnm7fathUBs3PYjqwHT5ITqGQ8xlFbm444xm20qYTsyANxlOjdkaT40mzZIhZyKa48hDrslyQJRYkBbgWEl1DQ4ide28wcVGHfqnRqKqQZ6A58v47HQ/DpD2NszJ5Z0lNpjg1M7RJazSZmGIFGmLjJudEjBWPMUiN+WchCTDVfIaGGy1qoFzulKsqFyu6bvV12RpYc9zpQaOc2LjjYLeqW0d1m1BMR22zAChoHR0ROWtbM4cD+ZYxoIwpumiOGIzQEFZ3ispm4qbNhYc3GNyxQL2XpwJ6ho6q3R06VJsBAg6oD46r2q1mNLfejxgQnI0DE4fnH/S3dTPQYgk8BApUVzpf0SpdcCwA58brN6/U7rTd5NSrVQ8dZ6ORmy2ug3OaAvvgzmMd3H7s3NnJjKFS0GVRL2Hecn19pcuzM4MFe/UdvfPwgY3J7ty9bbZX8+bGQySGc3lqjRwITto1GGs9GKsFnbxAgswempmJ0+t11MdorNcLjpvRHkIDxP/XaXdMey1kwtB7Gw7vGjNi31AjOBvbayBIgdiHTDmOBXdqai5ADzwGbDJjPebSdQBD3g067cjgLUSrhWaTr+WMh81RrZZN28YRFP5VGs2zj/tgnAFZzA0kT6u1wabXudZhIG7673Sik+OGauW8o5bWOGIu55EhH7Rw9hwafwz/GGxvdHHVtDyCwQ+mKzu4dybWysLUoAHF0A+KOWhsIm1DL/wT0NdnixkVQAiJSeG+TLhuEG35nOTVHc21EDKDonpEHaxiqjcOPZgwqp4rOHuUOioL+4eheKmkUqVkJgQDsquz5+pdv9H45tLD3M10oDuHBTWqOWeVp2DfbbjviCHiimdyHqQwpEI3N4SFEE9aQ0h2oJ2WtfI+7PvoASzMM3wTyh6cQLNEX3nZvFaLAeVGqu1WVamVVKlRyxYs6VivxsIPGFMu+4Zg/JMJumzOR9B06lWGJexVsLXyljkRU7IxM6ZcITMY5I7hHpmPaeVSOTsPo+0HajPTBCQWzXE6rRkusd2Zrs7bujq/Ueu6Y4AIpJXamUGVwY4sAxTuB3R+3NHduHhtYSqTxTznw//ygw284sDFD4evETSfmwHJ2SIQ24bQBz06u2QsMrFYa2W0jAWDyBZQmhsbsmUoqp3flkooQ2YI5gFMGE1dA8FhUYXxCwgQbogc1jRjTNhYiEGLEGB8/o4xNIdDyNvAVTNQnIzEmYMN9Sg0Xw6zjyhQWz3fVk/odjCSKrqftRNp8B3jLVnG+LYiCg6ib4mzFEuRuJ4NOBVDixXctbbOpuYku1iCR4/DEm5YTB0obhZqLjdqL1caLhbq4AA6mWmdwAoN+lLZBhRMnjdMq4oF3Xn0QPXTEyXrNRsgIHZOEprJ1sFERAmjMm4IF6Eh5Hdz/UyKW5dNPXv21JsvonQOdt4THH0mg3wt1BqmXA5Fhdce5VVRLATr5qJvH/cfESwFD595kUYrm/ffQTGbswhmC42GY52dnVsvCBxPgXr75FgP7t/W3m7VCxJXveBmxd0NgdZ2NBP3FJeqMLXnvpp2aQdZHJyC+xSFE1NGms7RcGCRPIeDn5k5BQwDCIxSdkxfpAHLF6VsnsU/9+EJisg95D3zc3AUG8PJH/RsEGEjpDjFFE6Z8nQnuKwGtBg0Gt0U0xea5mKBvK+COfa4dFYqVSWTUAkm6navTI0J9BG0XlmjvaAHDk+F475bM70D+t5oPPJnSkMYMpOgazNpJOw60qa6KYR2klY8W9HnXz7Txx9/7Inf/l5FR7sF7RRiKmeYKg60WoQDO8ZQJoPjodVlbsL92WZwYiyrVCir1xup0xnrsjnR5y86+s2XV7rqEXIso6rlEhTNmr73x9/S9773R6rXqyoUySKSXr56o09/97n+8Z8+1G8+/b263aFNoorJtLWSzm6M6OWT1UJ/8df/Vj/893+nBw8eGA38/Sef6mc//kf99Ec/USLiazuoGfqPpNJuQ42TExvMVHaCtmVnd8/RFbhrNc9f6Q+/+medv/yNOs0v9Jffv6/vfHBb94/31Do710c//cih0slEVo2jA2ULWa2tt0BsJF1fNdWFsobrZbWixsGe0sWSRsu1Pvvila6YwC1oCKvKZqvaK1SV2nAIDTSfgyTwLDKBn3k4xJpkamh9AfcaHcpSWs5WOr51xzqb49v3lCmWrA1mPzEihmaCKS06ilzWGsGYCNgeabOYaNJvqd+60LzfVHw50enBro73G9Z+WbeLJpH9mVNvPXaDZZMVmxUEA6mt1TpFZcha/YpeieZ2nVhEe2JorrZmTA7HdRMZ9gyeK9PVI522B352zmSgwgstBE534T0EbudWl75tNMmkCoYwnBGgbI5tCUnRgWrOwM5MEVgiay0yZJBBt8R+HAQJulhwEQx5paGYw0AG5JBG2PlTLnaSb82jKLdAi0j/w2luHYN1kTHFdzTBSRaTgpkum2Nncl632o4ISkAzyhYdGYSduC0folwtR8jAesBsDQnFYurmjMYe3QsZmvuNHVPI2ReevXimTrfnPcU04EouPPGxpZIp9h0aEJ4pGkJoXBnNF0nrWineU6mC6ezovLDwTxLpQW4kzW+KszU4GaILKlZKKlVLZjDYxTm2trkXzAgGess5hUhATXAhDnVCMOYITJSVRmRXThaazOOmQ7++aLvgZ8B4fNLQ6UlDd0/ryiZBbHpuCHGmwCyEAQSDNxp5znMGjVwXGht+Jpm85O9iQBK0YjRxxEbEPH13wYsJ1HoVdKtQ1K9udHndVbM9cBYZNPOjwz0Xg4TMj4Y0CS0P7NiDM+kyqkJh4rid7NPMwHSaEy5OTikI+Ipzc60SRXCesxPHUfRAURGM3m+x0m5lRzvlHTelV62uzi5vnAM6GE1UKRe1W6/ozvGeBzzTYVuZJA07+wO6eyjeU9cKGKUALDHhjwlkZuYhG9Ur+ZqlCntoTJl40ID7bHZMFrVVeP6gFHf7Y6N97f7Yeld8AgimZ9AwJ/90NvKLIQPIK+gdNNirZl/TOVT6tIrlujK5imKpguIM61Mpvbk8s2aWRmmHmIn6ruaYtmHgkc+6phiMRtq7dV97p/fV7vY0mk5Ddul4YuOfi4tzNZstTcYjlQtFHR8c6Lvf/rbef+9dlWslD5ivmzfe25EVYPbDfbEkhLW0RG5BLTDWCKOt8VhJu/+ONRz31bppqtvvaIDemnMSLaKD0vFVCEg2NNcSRkKwhTK5SMuF3jTINZxbaN2g+deuB4IhIZQxhkBkzs2VL8GwSgUavt/X3Awk1g3oLZTe6XCiOIP4bAip5+t6/Z6KNCqNhvVwrIAkwzsFnTsNHfvZekMTHJyb7XGQSfuco9YBHCG8fTzs6/iorvoOLAqcbedaTkKMD+cIZzbPiOeD66SWy5iub7o2C6MerNUrauzvqJRcK28WESZMIeePRnKzTqg/YFCCrGCjTDGnTCnHjmQUdDaEgkwdGNfNYGZWxXC+USJbUaG67yzLeCqv3d19u//SrOSKNeWKVe/X7L98NvlSXuWdssbTgW5uLvTF7z5W8/VTja7faD3oKbue6dHdivZq5JLiK4pOGmoxbvwJJXI5TRdQRhdqXnU17E2VjKXtUr2zXzLFlH0xiwQC6Idw+DnSEeqfsqm0r3g2O211Bl2t6SlsnlQzaso6DYAKLKHobHIMG+dW0sCDMycxEwONRFM66FmGtQPrY7fiDMN8EcQ+rkyOepyYtJhG86RGs6QKiaKSy6QWw7nNFPFHWMbwc5hrE0e6MFfzcqhXX17p7CUJAijpQ36t3WW1sgN7hUFDJqNWu+08aT436muGRTyfGAnGfv5ffrixtiBqBLcN4bah+R8bwrcavSg8fjsNW9ltMuQrmScLgoLDGFDwAu0M9IC0skWajZANE0SyTFeseHubM8gCcmwB02UXqvCVoYVsKXPBTIa/3zaEHCiG4jGCYOpKs8nklcBOqF9Rloub2Wi6EnwTvur2tjELwR44YITBWCYYtHzVG0bI4NfiFmw6w1SY3wOKFQWyOwzdNFgyopg6Bjt0NoDJfKrWUrpZrNSbTtSZzN0UZgiILpQdJosuEC1GvlpV9WBPdx4+UPVwX4tcxvQJNDDwf+FLgxQSNwGVExoRxQ5NIY0TH/3V+ZXOXp3p9evXurlpmW7JAwJlqFKtKl/Me+K3vS80IXx+ORpGRL1MGPjcUkyjacyYbuCaCLK1sssRNCIomTaqSCc1my3sHkWQK6gbd/X0+Eh3TgnTBSkOtsbkrCwXAWYHyQWhgpbMY+DJ6zJEQXiakaGwCwZEfCpQ2xCvs+AoGIk9oDkceuIcclrgVo/HIIdk7+U9ZS6VU8oXMJpAN8h1pW093+fQ7g/cZDJpY+LGlBGdHxQhnLkoWibTkEPE4ie4FgSGhwvEq4KhRqVmgxaaQ0wGOMAIUc1lofMMg0sgXPdE2hO34LoIZQGqAYY9iKaNrQTE0yh7QMA9zEKDg+Zjs/S0H20MKCtrcLFM6w9ffKlPfv2xc3oO96p6eGdP+zVMBNZ2qZxP+kZyYiDXNPLRUAZtFtNxNjQaYNbfeEh240K9YUxPX3f1688vdN6e62ZIUZ3S3v6+3n33sf74u9/SN78BdZMJVcwH1u8//0I//fAjffjhL/WHz5/6mU4qqUIyY+dR6BFc32y1EA3hn/3bv9Rf/93f6uHDh25R//DJb/Szn/yz/uXH/xgEWBT/8RDWjJoiV62qtn+gJx98oMPT2ypViTooWdDe7nTUxEn3y9/p8tVv1Lz4rb73zRN9+/1Tvf/gluaDoZ7+7gubiLAx7jR2lfOkUz60R72RaTGg64PBKIQvoxEpFDVarPXpl691eUOmX0rJHKHwO6plC47JYeI+nQ40iRrD1QZKKk1WmOjapRlRfqFoetd4MFWxXNFOY1+3Hz7WLtqZUsUun31yM6djU87trJYL9EK0XrkUhX5Cy3FXw5tLdS5fajZoaX+npP16Tfv1ncjGPGGaItQfcuzQTjjwmIbQzmXBUXaLrG0HZSxwnktnbSWJBviK/rBtCN34sRFENHzv59H/RwNkTR3NH+63UVMT+IHbhpCfGVCNgOaxZ+GQGLm/mSccuBZs+p7MWw8ZEOOt/9gSl1+m5Y6+YUrL0CTog4MJE2gCGBfv6e0sMNJ2M4gKjWngjDDgZB2gI8EtDy1mQlPyJqeghRvd9BZ69eZcl9c31rqBEjLMg9LMU05BjQsnGhSaQeekZUD3GH7OlEqs3ZwRAt2oV3RyfKBKueQD+tmzZ872pFit4mh3tOsmOti7Q+NjCg4CGTImFwsyM+MaT0EcArIJ+uJQ52HfhY/NNbK4MAZtqhttrbz350sgLgGtTKzRMkNlxJUYWma4jwFNy7iY5B/neBGlw9BqtrDb7HgCNXGq1+c3WkPXLxR06/a+bp02dHxQMfo4H3Xt4Ms0P5NKef3DwrC5mLXpGe9j3E/C1NEATSnMRfA1tGzO+IBYkJtIDcP4EA0eQ2QGbG/OW24Kr5o90+JoCO/dPVVjt6rlcqzJuGfUAf14igFsmkFnygYSuKhbRIMzNE69uDrSSAPbQLUXAxr5bCTz01mwlqMQI4DN+1KN6q52K/W3DSGZkIRPgybjnlnfKevW0a7S8aURQpxkQXDJp+UJnczGIeA8yXNEbcH6zATXwMHYzo9pUOVa0TlsmUSoj1i/nHnBTDOIfJBeDIZT51PSXLPfl8tV3b/T0F4t74ZwPhk6zoTGimEKqMJ0Bno3cEMIXTVfrCqTryiRLmtNI7NZW3vW6XU9xICKd7Czq9UUFGRhd1EGTmQTZ8t1v2gGHU4fT6jbH+i6daNXr1+7IYRCfMRe/viR/vLP/1zvPnmim3ZL/eHAoAB6wwQ+AGmaQcxwoMPR3OPgOtB4EIxsYrOZ0iDWmNtMhupgHkMkwxRWUGAkbH0WMH/ZRjslV9AqKeRDgD1nH0MKa7wcWB98AAAaaAioNZFDMKOC/cQwl7XEUJFGgUGJ69ntcIz9ijxHnq3ICZkzBcSy2+/abwAJCbROXoEIvvaAZkkkyBw9JlmbUPCpKYNPxpwQdRhUK9kkkAD3o8OqdnagUcIkWim+WgWdahJmAIO+WKgZaWaXcWd2Aj6kckkPoxs0Ecm1CknYGJEzfjwW5cYu1e5MvBeKuq+QVyqfUXfU9Wc16qPFXNtIZo7sCepjrqxy/UD1w1sGO7L5sptBpDaZTNDqMdhCJoD2GHSrUC6oulvTaj1Rq3mmX3z4Y519+TsNLl+rnkvroJLT/Vt5R6dgd4UjPtPVoHNPKIEEgIZwstT1JWwJoptSqiKlYD+liljPTTHmPOGeoDuEHj1bxdXs9vT7Z1+6ocsUcjq4RVQUg32YezOj3VtTF9gQ1Lv0KjAE2EPsyB/Vy5brIxdbLZRPx3RQL9lJtJhLqFTJqFCCwguTAYBhpekqrukSKmdSqXVS6VhKmI6x9/WnXU2WxJ2l1G6N9frFjX776+d6+eWlASI7aJL8WN8AACAASURBVBOllWdYn9PJ6YEbQs7Dq2ZLr87O3bDjS0TrhCSjmM0q9ov//YcbspJMpdzm9zm7L6AxX3+9pdwYEQmC/eCoiW4EtCwRqB4R7ZMbhgaILQk6DlQ6EEI2PBq3ralMiIhjwsvEkU56ayCD41JwsbQTT0TPo3jyRNgxFOHPiIbtxhNapo0nXHxB2wmbJH9+9U8YpYXrDv/vtiEMf/G1hjBCEQPLNCCEph1tG0IXKc6YePu7PNmOKAbBXiqmJPo6dnyLxGcu9C5mS93MVxbP92YLtadzN4PpXMnoIFNRWDd7Jyc6vntHe8eHdhmdJqDTLG0EkU3l/RAwIQJdRWtHY8ZB0h9C2wlc+rPX53pJcPTVpZ20oE4Aydd269ohbLpctAEDh/M2moGG0EHluWCjbRqpHw445TycQa/IQuAW0FSBhBFwj7iaySlNKxk+oBzQMWgIjw/3HRROIwhcHornkTnSzpDB2IINi0OWgo/MqGxYXFAkPZlj08TUBv3JZGxdJs/V5eWFg8q7nY6facxdQClxBO12+n6fIIQgWIVS4GGzcDlEQQZx5Azupdj8cuuCQyDOVNwLkIjwjC/sasfQggwfpqQgSZ6+lqsqlWsqldAslkxBYVJbreZVqTAt5OkB1aYphDYdoa22Zw4ic6ZPuVTWBYtRkUhXyzPLvYRGwf0j644QdYKnnbMEDWSe0Oeff6mPf/2xG9D93ZK+/f593T4sa7eU0GTQ0mTY0ZypOqYeuF+CgOJPiH70rdsVFCbMCaBEbTSaJPT0TVef/OFC5zdTNfsrTddZHZ3e1p98/7v64P13dPfuqZqtS9+z+m5dv/3d5/qHn/yzPvnkM718fW4L9FSc3JuUajwr+XxgE0AzXq/0J//mz/VXf/NDPXr82BrML37zW334j/+kn/7ox1rgoAdtFlQtDm1UngIWd3b0+L0P9PDJE917+I6bWRr0y6trtS4v1D9/o4uXn+r81Sf64J26/ujJkb77wSOlVmtdvT73pJRper6cVyZP0R6z7nLcZ2JOADrCbEJ/oWuk/n+23vtL8vM673wq5xy6uqvzZGQQBEiRoAgmSfSRdFaWTMrrc3b9v60tS97dX7yWRHsVSVEECCIOJqeezlVdOefy+dy3egB5Vzx9AAGY6emq+r7vfe6TFIjG1Zsude/Jsc5qbEAxaRcUprYD36QtnQiawJvY0QQDvAej+pfJu2zo+HMCArm/CJsgjY30ve0r17W5u6/1rW1TAlDu22jUrNeukEvbIEryZthP0IxXGUDsbKhpr67ayVN1a6cWukExcSGbcgAyHFImnTYfH0CVz54Nj5bu7FJrnWRzdbbaBemkL0bcw174nNd8FbX8QqJmadRuk+TsBWzQV/eJYXggGPcMEH5JpQznhSsEdouI1YLvxTKOJSWAx/3PMLT9OZ1U2haY3GhIMq2Ly/W6AiMBoPyB3RDm2BKT0Bnrt/rZ7Ns5tLlSlDo/vKsKs58P1QNLOQsw8scMFAK0CG+hm6439qszlCXwIhvlrwSr4H2jIH7pDajXm6jRaKt60bSzkNcxaOcYziNYzplVIZTX85aqWN4omQSRhenBwXMdHh3q9OTUisevbK8biOM16w/b5v+2ezRIMAfyIKTlVBOwcOQeJsnVLZN67ZaBGABhOhG2UBpK4Q14syGPhS0BmhRwJLTLydAWbagl6LMjvY6Ly6p4gnQlUgVEOqjrUMUnRgIrX73eXBeNvg6PaxbmEo3HtX+lrK3NvIo55E8jjbpNk3cFLFyOxeHIzmvUGibBD3IGhQzoUhsBiOkNYesATPgtWVIC9F23GqwAhfMsSWCCyRkgBOu82tRFvWOyOLzBe7sOEM4XI03GVNN0XCWHj98vaRJhJFgAFoAggTuwSSTtOqmsBdDL50WNREE2AxddZ7BDSNVYjpIiPVURQJjM66LZMfYFlrDV7Vv/GjLZTCphgBAgCCDEN0ufGtUrAHW8QigJ+OLspU8NdggZZxf5mJdaEr9SeEKjAetYtC7aVVq3k0SzbDXbsMmcB2MSlJHD0ZMIQ5lVDsnokHOup8nQVfWgHuBun0yWqjX7olOcQBuG+GAkKX84Zb1y/clIp9WqLayioZCyyZRK2awlW5Kqnc2ljXEiPIV0XmSC+Pw4R5kZSY89r17o7PzcgudIAt3f2dGrL7+st996y3psq9WqsXguJIoZE9DNQnZsCd+ddssWwANAIUqa4VBLUmdZmE9GrvSe2YJk7wX076Vs3ITvDvivwmLmY+dRZ4lriY/cx8ykq75JFkYwPrzutpRgyY8Ki+qGfk/dXlcRe5aowYLMWKVWspjnTSDgDsBp6ZvQbXwuCc7Dh9u0M51U4RBstE8KAwpNMgqr7nyvkWDKpLIsBCAX+H2MLLGj1GOzVqN+ofVSRvl8XOEIslIWaDNj/zlDODfM2kOF29LJRqs1l8KJ9zmTz6hYyiuJPcEAoTt7UdBRwYNCgqUPKdkoInyRsIWLHZ4d6aLeVL+PkRV2O6poKq9EOq9kbs08g4ls0cJsWMCan261eLaQMSTn+I5NETi1mTRTyCoe5yyt69f/9Hd68sUnOn/6QBuphHaKSV3fiyubIHBmasybBQpxoUI4XTKEw5ljCFvUNgUshGe9XJYPpcqS94Y0VRfs4vUCTANqdgc6rzf07OzIFBTlnbI2tlJK52HevLbow0ozNP/wzF4XlCEm50bN4AGL0BRAsOVKbuuX4mE8jCHtbubt77HvpFIRJVIR+1zxAbTUWaxJkCLDufxLn1VDkBrOUrk1aKuPTN4bUuW8p8cPznXn06c6elpRig7UOHMtTGZc+XxS5bKrDCK3onpRs95D7jUqaVBhMON5uUs//nc/WCL5uASEzkv4ZXn7V0vdHZvmWDX+N0fyY+EyvheAkOMSaZsZM8dj+32JzUUbHSUGPew2K2YpZpn6wg8F0zM1QAgwdKycE0szC2NnsWJuhnF6PEwm6qh823Kblpo3IGAsiW1AVszjJSD8qhT2UjLqJIpfAsLLMvMV6nuRsOr6Cr8qGV1VTzjFtBuEviK7vWSO7K/oxOmxC4XsQ0peIQEHdI097w50gdA6FFZ3OlejP9TSH9bShyYdfa+L2L966yVduXXTQg+IeR8gx+Qyns4tyQ8vDWCQjS4bFhg/AFS1VrUNGq/B0XOSvA7VaDRNgshwlC8UtLG1aYM74JB/hsyi1Wobowc4IyWS4mQAPeAPYP4iaWsVu8yBhByUiQqDMzInQCYHCO8nhzXvCeXGhH3ksmldXJzZVo8DCiM0TNyCYREJiL3PLrWNTSWJfHhD2NDx346n+PmmDvhyIFtQA+lufh0ePrfUstpFxf5dOp2yw5iD5vysYiE1/PchfIWJtNaKRQO7DEDVyrlOjo+MuUaWlE7FLfUP0BpPRG2xwc/CEMTwSKgKP+8F5clnFfPtzeceO/DwpMRiKcWTaacl9wWUyyWUzdJjxZYdf6Xr+CI9AN8kzBxDGb8/l1ksHDdPqNtJOHYbmRiBAmOT+Aw0nw5NOoUvCBaT8mY61B4+eqRPPv1Ek0lXuUxE3/vWG7qxt6b1TEj9dlXdVs28HGzxA2jMA1LIv7TPqvOFuj5L25wRazzzWoDK46OWPr1/qrMVIOwu4trev6HvvfeudnbKSqdjuv/grg15+1eu6MGDR/r7n/9Sjx4/10WtZf4e0ks18yqbzligEJ+1Ce+7Z6l33v2WvvP993Tr1i2T2Ty999DYwV/87d9r0GkaEIaBRjrkvIQeCxm4cuOW3nz7bX3rt98zRhnv38npmRqVC00aTZ08u63nTz7UtZ2oXr2+pu+8/aoSwaC69abJQVmoGOAJLI0hJFCGjSyWfhZSlG8PWbrMl/JH4+pPpAfPznR2MVKz51U4xkWX1mw4NKkviy8274BCknBhwpHKX9awjKZTk3wwmHmXVBxM1Ucu7/VpY2tPu9du6NrLr1gEPsPm8cmxffaL+Zylg/EZDSA1JFginVAUDxKb1OMnalYOtRy1FQkslUvFlEJ6k8QbkrYC7NGEmHTYmFU/qnn4Llk0ztrLJdplNyezvbMJsMBYNbraBt08NPZ3L2atVZaW86Vb+ASjl0nnSTLkXsD0z+bc+ZVeyEZXZ77rE2IpYr/SeQz9LKGQwdn6UAskUm4KsnsENp2kROuV4k9o/u/VNn7lGWSo5PV3xVPIrlz/j7kaVwFc7p5gAEJSib+T9FgqCGAJqQxBWu/TeBHSaB6wlOduf6Aa6W6DifUw+kNxq34gofHiomlnQ7PZVr8/NACHhx4wgWQpEvLoxrU97WyXtVbImYeQpdfxyameHx7q0aPHiob8urpbtiGUV5OwDtQQ3HcEYXgDeHomGoyQaXF3AFoJDOA+nqrdqMvDginoNZk+LPN43DOWGKAdjOIbh9Ug1Xqu2bCz6nBzBefcM/jRWAK6NFQXvIFKgeUZzMuUfs2FX+3ORNVaV8+PLmzBQWL19Wvb2tqit9Gn5bRrXtdoMGBfeM/wTRNMAiBEyotckRTKQChmlQtWl9TpW3US7BDnNaFJ5tpcUkeB3JIk1pAtiVGVcNYABuutvrG1/F7lDUrO8eZTs4Nvru/8/z5qCdLyeKhuoJyeFFEATcZ6OklAJNTByuD9yPS5A2c2vGdSKVug0klrvX32NVMxXVAumVet0dZFk6+uOv2B+qOxLWeQjVI/AUM4HrTkXZJ2uLThl2Gf7wW7BhvE1QqLQ4ASShcAofWS+T0GCJGvxiOAWZfqaim6q1J5hn6GbcaM2cKrBSXWlt6YUikfVSLqM3ZwDDs46mkx5dcDCMOaTJdqtukn5PsjZ4srEE6Y9A9GuNXvmWebeQ81TD6VUjGVMfACIMznM9bbS/De+UVdlWrTLCaQB+gDAIR41wCDzF7ljQ1dv3JFL9+6qSt7eyqtrdlraV2fHiqAYARHqjfpUmuaRxbvH4DQ7hBLj6VWYqwpyamEDllIlCUSWsSF+ZxNzsk/54JzHl8A4GTIgpVzOqpggOUqAVhOxuwSit0ZRDIubF6EcxgyZIKvs6Nmq2lzA88S8wLgkfOJtG28g/y9C4wjw8Bv5z8HJ52NqLZgkfCVxUI+RQNehQGGeI1RUVHdNZ8rHkyZzJnRm9fV/SycawC2gJqNhmrVitY3ciqupZVMMSNBtoxM9gxDaFe7ZT3w82PZCKhSa6g3IoXTZx65QimnhHesMKEjL7ZlpAoDfGZqdkifjigcz2ru96k/m+j2vS90dH6h8QRZZkFrpQ1tX7mqrd0rWtvYVjgGs8yC23lHed/xH5vCoD/RsI/qaWVX8HoUTyaUzae1u78uv2+qj/755/ri17/U/Y8+UCkR1U4xpVdvpZRNejUfDrVgSW5haAsDyv5wxJJNe4OZalUA4VDehU/5TFFbm7vW88pih/uZhQ/gdDjBCjPWyXlV1XZT3fFAO/s7euX1lxRPTRSJ8FnAy7tQuwWQH7paos5UzdbAfLp4M7FTocCzpcKYKgzICe7jgMprCd26VlbIP1Ovc6FUivvZKfB4X3iePGEwg1+TPknYUiIaMyUPdqzOeKiBsexRnRx1dPeLEz364kiVo7rZCzIpJOFhra+ntb6RNp8jQYKnp8f23HTaA2WyJUWiaTsb+p2eOvWGPB//2+8vZysD8wruObbM6Spf/HU1ka469VYXMhzZVwGhyaB4aNFuc9g6yQ/lv/gEAIU+zDXmFXMfMjqhHAiDheCQdqZyGzH4/YwBNKfLCvxxUK7YQpCtm5FdoqNFsTo9Lw+uMTuWoHgZ2e9+wsuQAdsyfyVEx9KkvsIGvpCMrv7Z5V8upQaXgTLWPmd1Eq4M/oWsdvUQ2YBNp1AwrAXbxsVc3eFQ7UFfz5pd1aZzBZMp0VrWpCPEtmj8DCEl0zmtrZe1f+O6tvb3Tboy5sK2cJKFSc3MQ0gy6Xhq+nQOnhT9V5GwqhdVO6TwZxw+P9bhwbHJGzkMiQ1nS7K7f0XxRNwVrQ8oBe2o3WrbAMbBQw0BG2GLqccwbzJHki+Jeifwwg1s5v8wXxJddgkV83kLRkEeA6vDdgOWjS0bwyFDDSwFTB2btkCITTGJilxIHFqu6J10U+sjRA526acjsMaigRmM/S5ZbSXnqFbPVTk/s2oNhhVL7WIr7/dawAIXCB2IyyWbepfwyYCGtLnfQ0bUUpIBOhFVJoWcwXmYoOs5TAkk4KLhU+lCURLqD4aq1Vs6PDo3jwcyBYnCb1KdnAGebVk+l7CtTSrFQUGKYt/9rBZggZ/MbR0t4tm7VCQQs4Q/8xxZPDXAe2Q9d66HDABNPxnJZEjBiGcOyjsP6NmzA31x77aajTMrg/7Re2/r1n5J65mgOg2SqGq2ZWVAwNAdtV8PK+s8wgBTmBVSzvh8EfE/mQd0cNrR5w/P9fS4ocPqQI1JRFt7N/T9739XW1vrFu1+794Xxvbu7e/r4aOn+sUv39fxSdUSGEnP9fkY5kJKxGLG4HKZc7HRbffWN9/RN7/zrl5++Zb5qY6ePNfP/+bv9f/+179Wt1PXdII3JWr+FQbe/gQQ5dXG9q7e/uZv6ce//4cCbFVrNRsYeo2Wps2uDh9/qscPfqX9ckivXS/q+9/+mtLhkB2EhDPhOeXktW5KH95TkjYn5s+ljgJz9mi+tDRFTzBqnojHBxWd1SZqdmGF6IJK2iAC28pGjosGqSeBMiS6IpsHkEws2XNqiXlse/2kIC5gd6hs8CiazKpY3tLO1Rta2yhb2A1SD85V54/mwvGbnCjiZesYUIIS85BHvcaJerUT9Zpn8rF9jPmVTcWVzcQt3IhUR6+18XB+OFklA6Rb8ji20BjqVbiFm8VW7BphKAYCXZy2+U4NEF4KLZ38H2XGZTAXPWqI/dx5TOUEUlU+tytAaODPdcy+kKlamA1nvvtHsHUWeGI6R8dEAkasrHiJB5mhng5Qkitpu3KdYXairySuJhVdRdevpjuneOA8QjppKdQrj7qxBixFGM5hqkLW8Sf+3huSxxOQB4DoC9szxJDfHY5tq9zo9E2iNBzz/QCp+Del46MznZ1XNQAU+n2WFIrsMRbx6ub1fe1srSubStlrx+eOZcYpXydnxv5vrmdtEcD5Oeh37D0yPzGA0B8yT89gRA8pwTjI3VgXeI0hqV9UNJ+MFPJ5VF4vKJeO2zkHgDZpusWP40fiXFpojnpj5efj2TDZKH5MJM70gEYjNrxwVqPOQKY3J1jDE1JnBQgPAITyKppI6OaNXZOMxiMk2bc1aF0oBihe1Rjx/CMZvGQIkTS6r4QF1XT7I1UbHfUpb0buGI8rm0wYIBSdbIupxdIzTJtNAel/14XRtDqEObGUDRng5hmgk225IEBlZEtffq5kIm/sAICQZGEW26WNkqXyYe/odFtqt+omFbUAGN/SQF0hn3NJ2Pgtx44lRG6cS2SViaVUJf2v1bXPRpfwHXpX/X5Lnt4uF6xiZTruWv2J30vqKnc/KpSJ3cl8sRwGEOJtugSEeJIBjolk1M7cZCxs5yig0BZ4yFhhrGcscblmsHoEjLnmLmIxl47DVvF5G2g2pgaqb9UkLLcJd4PttPoQyq6nJATHFKB6IppRZ+i63ZqdrjFopEoXUmnlEylNqLOajpXNpewzy8yHB7BWayoaT9hnljO7Uqvr+ORc/eHAhWrt7ev61Su6cfWqAW0W0cOxY1+Zd5qtjg20BMygcuoDsPt9C8mAgAC8GWOHn4//f0V2mGLL71JcXf7Aqqv0MpWUJGxA6gRyxOPqtay6yoW62Tu6AoO2iLNAD/x4BHL45F9So9VVq92055N/f1mxhpSWpYOF0SOHZgFLiTgzlS246XrsmjQWJi4ZiypNZRCdmSvJaIiMBc45LUVBADMPVjuAj/ty1TN0TtZrdZ2dnmijDCDLKJOJyc/nCesWpCQklIV/OeaYipqFgjqr1tTu9y1BP5VLGiBM+aeKYBUwoghyxmP+YNjBSn2kuTeuZL6seL5gvvpnx8/V6g0VDOcUiSYtMIaAQgKM0tmCpZPC8EI+YKFi1qzXWRRUVK201awPDJzb6443MRJSLBXTu+9+XeVyXs8e3NbdD/9Zn/7TPygV8GojE9FrLyWVTdAg1dcchdnYhVgykHuDYQumIkW1ftFRvzOSd+5XJkHgWknhSEB+0rK5j5AEB4I6vWjo+OxCVbpPPR7l1nLavbKrK9f3NZkea7noWo3LBI9fd6nTs7YqFZLwZ7aU46yCXbdgxlUmCX2B+EJD/rnyGb82S3G9dKOscHCuQbduvkBmHRhFXmf8kyR2076BEoYedu4ylubD2UR96n0mUru/1MGzpu59caqLs76G7bHyMIMZ/JkxbW5ltbWZViJBd3hPJyeHZoEZ9CdKJvPy4zMnHKjb16DTkeejP/3ecspF7UoS/gVb9iV4WvFpl9rKy4QlSyjkg+gYQoYzA4SjkT2gAEIuvnSS5CAHCAlrQCpkATCroBm73/EcDilw5oBfbWd5QC0tjg8tcf0uQAbgYXppthtWSYNJFikLMlEX88/O14FBlzZpXpevBOVcqjzdP/8SKF6GybwImrlMGL1kR1eSIpMarEhMFzPNQ+40tK4zzgUWmCAhGJCHWyQQ0sTrUW82U8cA4UBPGh3zEMayOU18fnUnUw0mBB4Q4JJUqeQAW3lnR7lSSQ0SuqYj29Q7j4ArvbRt4HhqgI3NOFQ7Ra61es3kk5VKxQDhydGZyWFYEZm3Y3dPV65ft4eQC79BH0+raX6OZIogFLrriLYlop0LlM8CfqugUfqwjfwfm2UnQXCafgpgKUbd2d3WeqloPUAWVhDwqd1BXlk3FoyhNp1NK5PLKJPNqIfEdexKTQkbscLwlXyRTRLAC2mG9RKuvJpWsOpz5mw2KP1ex3qFjo6eq9m4sP+fqgXAKIsIOpMODp5pOMBUHbFNH/Jl6/jyOr08FRFZk+Lw7/gsUV7qakMYZvl9eI/xBhIaw+ceb8d5pWkVDY0mm2DXGxUKU1Qbt60s4S6FfELJZNC+37Dfta0eAJtBhg+VhfzEQopGQwp4IpTFWcCAeXJhBzn0FlMDqAwlniXVBk4yChvPa+eZ+3VycqLHTx/q5OSJgv6ZfvcH3zBAWEoF1Lw4U6t+Yel59P3Qr5eIhsxfhEGdz7fVw8C8Wx8fzyS+hZhOLga69+xCnz840v2Dmi4GYZV3r+sHP3hPm5sOED54cMfkO+XNsh4+fqZ//tWHFt8+GOLFgV2IWk1A0JIi8YKMTBoVTSb0+ttv6e3f+oZeeuWGAcbzo4r+9q//u/7L//l/q9utuTCOWFw+StG9XrW6PY2mc2UKRX3jW9/Wn/z0TzVELnpRtcFw3B1o2uzp6YOPdf/OL7RXChgg/N333lE6HFSremEDOGyJN0DyJqUJADn8U+NV3yl+Vp8lmzJkz31hdYdzPTmsqVKfqtmFTSIVNm5nDrgFcM6flSWHSXsJgaDqAdeW9T4y6LhkOpyiYT+bWmuY0lR+RVNZFdY3deOVV7V//YY6PQIShi+8qwxQYcKMeLa0UDLiVz4Z1rzf0KhTUfP8mZXXR/wz5dMx5QCEiYjiyYhiqagBJlvwrPx2Fqe1Svu0ABfrxrKkKmPSGA6nE3cxEVhBkMJlEJHrauU8ZnhwfkFzYWEt8K/SucyawCDOmezuAYZ5B0idZcFpU3kMQlp6CahaQU17tlnIEDiw6nQiSQ7PCElxq4XcYkp6LgEIK9bS0hYv/3u3zLIEOPP+WkKCqzbiGbduU3duuy014NP17QKw8LeQ/ApAZFkXCsXMpwozxAICLrmB4qPZsQCRVpcQh7jiiazSmYIePHiiRw+f6Pzswv6860UCZLyKxfy6cWVbmxtrljKKzYJCbIK4CDQCaMDqIv9CpWFBaeORDbYskPgzGCDsAQjnVj1BETk9WiwXBqORqmcnJgtEXgnwLGZTajVrms7HlojImYOXiWees1qWOOlC3ACwowGKH85Av+sVjceMJURV0e/37L4AEM69dHbNVK319Pyoah5A7pmXb12xlNFoCLDZVq9ZVRwmZOWthmFDqs/3AMggW0dlwdkJ49rujaw/j2L1cCyudCKlQjptSzGkcPSlIT/lTEQJQrfXGAkrZews6LCZUOCdI8qeoDo+NywzkUc6QJjNFG1RNRrh58JvNtLW9qalHGLxqF6cWTUCEnzCZfBtZ9NJra0VTVEDWOHXklSKqiUVTSoeiKjaaKqBB3k4UX9CdgCfT491hG5vrllisGZ47ibihAmFCdVxy2wXIEaPG2AQaaB31UPIwn1oCyz635CIETLFQhcfvpsNVoBwir8RIOAWGkyZPuv6DYuqOYZUFinzGZLEgTHE1lVnYGXhmJsxgBCGOKpAJKVQMqdGb6DzWl0dEguXHhWzBeUBhIRhdUmnHVjnZSgSlMe/VLPWNMtGJl+wJQHIpFKv6/DkzF5rANS1K1e1u7Ot7XLZljNYYmCkXGjK1JYGSEyRV/Kz8qw6uS5l37yfC5NbM3dZWr11ldFJ7bx/gEILzrL0T1c4bzagr3guITn4bFvy+kpKz2zBc4ek01K9fXj5say4moUoPXr2HLRckAep2+brv/R9hSy0iowHS2nGLgDL53dLeHx/jWZdYeSaqbgKmaSS0ZB8fCZgjj1zC3ThMx5gX8l5FyCldW6MOksq5O10V1erFzo6OtR6uaBSKWvnBrMLyxvAIIDVNBsGCKnmiZBlqpPzCzU6+G2nSmQTFiqTDS8UCzj1BCo9/vuL+lDntYFOqkMtAykVt66pfOWGClvbumjV7VmLxormb+P1JRiLRQ8LCOpgmNG3d7dVKObV6bb1/PC5bn9xW88Pqjo/75h9h5kOOTqSWNjWP/k3f6A337ilVvVYdz96Xx/8zc8UXkyVj3n1+ksJA4RUiczpycUDS8gZyz7m1Jk0GC/UrPc06MK2+ZUIx235Fo2HFIywWGYR7PqbHz4772yKPAAAIABJREFU0v3HB+qP50pks3rptZe1tbupYqmgVvO+RsMLhUNJzaYB9fseHR7WdXraVn9A8rxjXSEJ+EL6yQsd9LCoRy3JXexTuRTVzeslxcJLTUZty1NxpBYd4qTYcye5xTSkGWFtzN8wuF0sLAu/WoOFDk97evqkrocPqpqPgvIvg8rGfMpnI1pbS2pnG0CYUizKQqCnauXEnY0juiVpC/CpdtHWsDfUAgLvNz99b4kx2BUlrDQ/th29/H9XksivsGQvaDQPaMSoDKP/AYRQG1yQlwwhnoMsvRpR0C9SG+hchi9kns7caoDQ6gnotnOA0O9lS4AkBS0/AwVbazZdDCXuouKhYpPgjO6uxoKH1PbRVjHBsMEHf1Wp8UIr/pUhwRi91c+KhAgPzVdlpCsG8vLlcfaSlbPlBSB0PYPuQXPba4acy7hiBQLWszbl4V9K7clY7dHYQOFxb6QmhuVwRFOv3yJtPUG2C0mV1soGCEsbZUXiCSvwRrOPwZVNl2300RhjKKbbZ4wfDT8Ew6nPPuSAJ8AgVRN0Ul1U6hZkQfdPMp3R1u6udvevCmM1B9NFtWoa9G63Y/JOGL5YNGEDkjuAXZEvDzaXd6VaNSbB6kMo1SVOZDJWLpPU/taGFcuSPgljwlCMT5BNq8Wpk2yXwlicsoJzpEVs+9jscRCzicZfxmvPQQrLyfc0H5BFxy/sw82JT2+ekzHhIaHvZ6Tz8xMdHx3o8PnTF2AUJo3t+pnVbsysXNoOSu9SsWhAa4W01tdzFuLgin77FnazmCEVcgldSEL4qF+yhLAneF6WS59toi5qfZ1XO2p1kR4RTAC76ViG7a2iNjZIOoURJIG1Y1UbhOjQJ4lUgFUichNMwFaMPXYyXjbxmNZNWjufmsQA9pKnj0CZsKVQcmHhAwrbtpIh5uDgvhWk//C7X9ONnYIKSb8alTM1awBCEh9DCseQkSWUYMsMa4gEC1abIZ7aEbxP/pDiqYI6Q68Oq3394sMv9NEXz9QYRbS5e13fe++3zaOTzSb15MlDk8DAwNy7/0i//s2nNigBPil7DQQp702Z7I/OIHyuvH+ZQl6vfe1NvfHOW7px84Yxzc1qXT/7f/5S//k//pkreF9OFMbzuOqIovttMJkokcrorXe+oT/+yU8dQ1h3hfNIMYf1rh7f/VB3P/9H7ZWCeh1A+N13FPMtdX54aCwBZ1EiTQ8VwMFtnnvdgZVAI6uwbkLku/6QhnOPmt2pDo6aqjbn6vRZiNCdGVc8ha8UkO/RdMTh2zNWFzacjbVJHzn3YNUJQcJfO50p4KEXKGSD0gA5PJLFUEwvvfaGXnr9TZPQkXhYb7QsOpqfLc32lZLw5UzxkE/ZeEi+GRdjS73asca9Cy2nbfMqpOJB8x9mc0klswm7gHh25pZOx3nqOlgZnC6rI6giAfvx5wUM4iV1OcyXgHAlynzhNwREOtBnoBCwRlcIWys7RBnEWXxYgaz7q5XJXjKVjs5b+uJSIGeJuXhO8ZKxAXfozfm4LQwNhmj1e1kZ8JI+p5VkdAUKL3PDTPm8Wv+xpTYPIXJRy7L5MtzGtvkrIMpG3DyQMC5IZc3zwkAdcmE284V5wTmPwokkKyXzET4/ruii0dPSE1Qsjny+pI8//tx8tBfnFxbAUd4oWNl8JOzROknAhYzV8JgnejDQs2eHqlQuTFoVjQaUzcLKkcztZGjO+0giHbUCEfUpEl8lcsIAxRNpqwaA6To7OdaI5dNyqr3tTa3lM7YsY8GEMoPBi3oDGGwi6QMefINTG+S69An26L+aKOAL2JmM75pFmMXB93q2RESaNZr71LdQmYGOTuqrlNGwXn35qvZ21hTn2Rp3LRE3ipUkFDRgQgco1QOWlMj9H3DF5YFI3EBdszvUaaWu7mCseCpj3uN8MmUeQotnsiUAPkKv3VOkqyLrRW7a7o7M20NgxtbmpnkIkYktFiiSOEthPv3KZtaMYUEJwBDbG/a1vb2pZDppz121CmN7aPcEnm0UHjCEpEISYNbt0gEHs4ZcK6sQjM1sqQr+8i5y87lVc4xsyY2fHh/RusXle5cMjpyzpEhPDLDyHF2WnzummcRt+sxgn6lYGFrSZCoVswAJkof52WEJeZaNHbTsBQAhqYdINwMW9MHQyeyWS3HH+syHvlxQ3UEKI/mfDrQggeVzNRoTUAcQiljtRDS/oUa3r+NKxRgRvKqFTE65REr5GICwZWwjia4UX8Nmda1Lsq90LqdYMqVANOq6O3t9s7+gSEFVBDvHbHh2cqKLStW+r6twcTNAB0bSQn78isaQwrm0e+5IbCQsp62uCY/rJUNoEfvubOEM5vdiIWQ9xTSRAj7Jrli6YESbJQCEVj7vFGdWXm4RCiggXIUOd2QkEDDrAWn6zDambbBEcpbgXtcnaAATbz9kBkmcLB9DVq2AXJR5qNdpmweWpdD6GjNIVN75RB6qZubMRM4vG6RUHkUEfa7GDrq7CTDIIghlwbMnz7Rezqu4ljG5IHcbPkerLEB+unCeRsZtVEzIRo9OK6rZczxSMp1Qfi2rQtyrBO4OXp+5kx7XmlPVWjM1eh6F02Xt3HhdOzdf0drOnqqNmklPq+dIeKlEm+no+FidTseyFJIp7EQpvfX2W7p+/ao6vbZu3/5MP/vZz/T8qK5aY2ySWptrWbhHw0pl0/rf/v1P9O1vvqle80JffPDP+vlf/Rf5J0Nlo9LXXkGq7BjC5WRsXwBlW/6x1Jh5LGm0SwhOb2rduPhdWaCEY0EFMN+SErqUhtOlnjw/07PDimKprIrrZV29ec0IFio1Ap42lJcx9ighCHQ5OW2oVuvZnBcIunoH67tOxo35JuV52Opb/2omGVA+69daPqStjYTIcaQ/1Pno8a1jDwInMRsMLEyHegrmYWak/nSm7mShameqw0pfd+6f6uioq4vqRNFQRolwQskwwXMBZTIRldaiKhUjSqf8xkbSZwzOGiI77wzVaHR1cox6ZKloKCbPhz95DwHPl4DwhaTSSSsvfYP/X/aQS955CLlcpzak48kIvGAITdIX5AXIGgvDQ8UPaAMDseFWTu4uN0PAaImnLiELMIgU0mSRZiaGzUH+4EJnkDpxaVuhsXUa4h1kr8Vgg8GW78FAchmW49CuM41iqL3cGq8kSfZzr2SqLwCkK6e/lJFeAmZXMwCT4GS1lyARid+ll+ZSy2qJgoGgFnQaLT3qMNANR2qPJ+qMx6pzYZEEx6EGI0rIRCqrTG5NO9v7Kq1tKJPNCzKUwuTpZdIe2yl073507xNNRy7eGFmCmfTxceKzm05MNvr4ySNVzy5sQxeOxOxSpVNtY3PbpHYAEaSkjVrNwCDsDsxuMknENz1RSObw/vChJbTHAcLqBZc47AcGd6QoGK4DKhUy2t9cN3AAK4G0By9Vq1W3IYTXqrS+oUwubxtfN9wjzbvcoC2sJNt004x9My6Dni0MkI7CcCK3Qz7CEBFmW2/yGp/ikYhdKL1eS+fnxzp6/sxknnjtSOkbDgmXqateQ/s9MQki27dMOqatctEKlMMoZBdjdbt1zSdsTUnyhImG8ePP6hL2eP/5XvS7IDeiTPz8oqej05ba3aX6Y26QsEmACUS4dnVLO7sloaIBaHZaTUtvJa2ViHcOEF4fAGEmm9Z87NEETwsHy+qLjTzsKl1B+AYxRTtAiFzahTQgA+GiaXebevLktrTo6nvvvq6be0WVMmE1q+dqXFxY6AX+gWAYRjSrVDJlQIjNFl5f/DmWBoivJxBUOlvS1BtTe+jVP/zqU33w2SPV+0Gtb13Rd77zLV3Z31Ehn9HBwROdoFevN3T37kN98tkdW3KEI6R/OilYIJzUqDewL5YAXO5r6yW99vWv6Y23v679K/sGCPvdnv7bf/0r/fn/8R806Dc0mw0NEJqkx0/vGmzAXIlUWm9+/ev6gz/6I0vgxWfCZ4Vno1Np6hGA8LN/1N46gHBNP/7u2woupjp4+MAuWIIq8muEJuC36Vn/GOm0tXpbo8ncktH84ZgtbCjYrXfGen7SVr25VHcYMrbZ54spX8paoICTwdM71LfBGVCIjJbBB18NG3FkwAQqoI6gigNJDUMC0lSKpNm2Xrnxkm6+8rqKG5smtcJ3A1PIgI6BnJj0kN+rBAET0QD15PLN+5r2a8YU9ttn0rxvXqWNUl5FiodzcfMxWQAHW2vrMnVJeo7FJAaG/80Mh5GYByCcjd2563yETuZsFxkLMIavBaAXqRZ9eST8uj5BBkxnQXAx2KyOLgGjyQ5WoNAgG4ezPyWF12xYgdngorQg9jlg1XnLXY2SA5YsSAhZYehz57D9F64+yCjCS//3CgCuAKGDqfS8shhh8+6GPwYSk90tGILoi0SexTd0TCU9kvRoMnx08WPj/UmlDMAgJz6rNlVr8jxzLiaUThf14Yef6pNPbuv8+FxBv197OxuKRRkWOes8SiejWl/PG5PAcPr48TNVzmvmZYwnQsoQyLLy3FtgmdVNUHcTMzaN0BDkffVWx+SWqXRWwWjM/LRnx0ca9trGQu3vbKlUyDmGcOYYQgt35RwjCTzAkEs8/sQSTknYpUwdLyJpdIkY0mPSgSNOEdLnXG+pR8XQBH+8k5XRW8prhy/6lRUgTISWWk77GvcaCtNpZgwn9QYT1Wr8eXj/8YsGLQSG5607nKnRHujkvGbBMul8UflMVoVk2sXgs923TTzDnltsspQGuCMXAxDiP0SufvXKvnnYfX7k0nS7krbrqkmyWQAh3qCpyRGRjW5ubdjSktLzer2q6sWpvU/I8zm/GdZQtiCpZQDGP8hyj3JtH3aX4dgYwjZb+aVMyQAgxB/OXbK7WVYqHlbIxxIZqSbLSWq6YLvmxszzXrNsBNQ5YOZ8ihMDhHOl0lQcRSw2HjBovc90M0/piGR5zkIDoEO4Cz5wapwABbDUKaVTBKq57+1doM4hy5UlswsUItSHIBramUjCDsQyihU2HSA8d4CQ94z7A7loIZ40rzcBNaQcBkMwL9Kg29ewO1Iym1E8lVbEFiiUhpMi27fKBhQj9kTOpjo9PtbFecVCnNwzT72gC4lh9sE2QFaCSwKdq2vF9Q4QXqa5WwXOwnXtGvFA2+7KH233hw9pte9Fl6bVAPmYKV2XMPMpi+4vu3454+iSpXfXY7aAaDCoqM9vvYswXmHmhAB5Bj67Vzj7mE2YO5ldTeEGIOQMgcGy7sSh+t2uMYDcQwRMkQ4eMPkXdRMjk3Jb6Nty4dRKMISr+hz8sSyF6EM8PjrR48ePVd4sGkOYycbsvMEbCRjk/CWHgFkafynLWY83oqPTc9WaTY2mQ6v6gCGEgYsFWSjwmZF9dfqyVO2xkkqXrurKK29rbfeq4oWiHj8/0KMnT/Xw7kNLl2cxcXx0bF2P1HHlsllLL/3hD7+vr731poajvn7zmw/153/xn3RwVFej5c4Y5mbOXgrg07ms/vd//1O9++2va9Jr6/5Hv9YvfvaX8o0HSoeXev1WRPnE0lJYCZbhi8UAzCmqDRKGKafvt8ca9znIYW7JW6D1gHq3kPVpwN7XWn2dnDctFKu0sa1CaV2ZfNYWmpPZSIVsWLGIT0O6QDvMj5wrLGHmJo+FBSWQCJk5Zynpu6TeN84ulE6EtLmRUSEXVC4TUCZJlzCqBs8qF4WbisUyigCfZrO+FvO+BRmyjODnwWLZwapy3DaV1qe3yQSB+IopkyooDTHiJcUUH6xXmRTWBBYtEWXT2L98tphGRVE9r+n8/EKnpxXNxlQRxeX54KffXWJStD6mFS34okNvJc25BIP/4t+vtiQWn47m1Shat+GGHUQyCiAErBVyOdukcNnP5myT2IAxSLsgGJcYxzaL7ignecRTRVCK+T5MRsWb6rYr5jNcOOBjqWdsGW17w58F2SSA0aWbsqlxBckrQGjeRCe3vJRVuNw8x7i5ktBVt5wpndyvdX1aTibqUkPdBWqg0EYbDLZ4AHwms3Nd31xsAS0DIc38QbWmM9VGY50PhmpPpuojx6GLZ7ZUiyhmhpRgWPnihtbXN7W/d02F/JqiUWQzYyvt9ppMjo0NnjxqGyIGCPFfWn+jpe5hBG+Zr4EPMtr0J08fm2Sj3x0ak5LJFezDnl/bULZQsoMUUMihRJcP3jseGr54s3iPAeHEavMH4MLmEEYqNBiSQjYwLyBxvusbayqX8tospFcbKYD5TIN+W/Va1cAOITYbW9tK5wryBsLqDcfWR0QsPiCXP0PQ61MySlGz29YhGeWQMG+p6akXNvTTa0ektoUReYgCDymCtj/IQzWyzXizWVWjAftZM6A4HPTUqvfVabqwj0jEb5K6UjFtl+RsQuJaW/1u40U6XyjoalKMnbZQJI/JoJFDu94sn8Yzn04rPWOOeiOfRjO8AjHzweBneeXla7p6bUt+71SjQdu8PRaaE0tYmiUXen/UM0ABQ4j0czH1rIKaiGIeGmAHXOB95M9EQhaAAHBokhaGfE9QYzyRw44ePvxY82lTv/1br+qV62Xtb2TVrlXVqFLcDPBZaOEJK58vKZctqtFqaDjs28UR8nsURmqzpHDVp1g8K380K084o/c/uW8M4Vlzofzapr75zXcMEBYLWQOEz5491ZOnzyxllK9kKm/yuTBgMBSXLxRXr9PVoEOYASA4rvLmpnkI3/rGO1rfLBsTQZnv3/33v9H/9Z/+XJXKob1/sBOOEQ7asMZnIpPP67U33tSPfu/3NF0s1Ox0jEHhYqoeV/Tozod68MUvtL8e0hvXS/rxe9+QZ9zXw9ufO89fOKDSetoA4XiGL4Z046VOzirGvEToFyQQJxRRB5N6e6zj864abWKtw5pOwwYIiyR6xcJWg4O0j+oS/Bt4CQeDni0tSC+kcwom9vj40F6HhQ0JgZWUKGibfIIbcsUNbWzvWYpqrrCm4XRmSWY8L35i/YNBSyxMEmQQ8ivsnSnkmSroGWvUqeri7Ik6jRONBw1tlosqraWVzkRN1k16sIemYwbEiXt+DBB6+UzMrFfKGMKQ3wg9iD/vSip6WRNh3j8rTQaU8Yzi2WIYcJJQE9lagpvzrjDYuFB/xi/Tuzu2b1UnYed1ICVFSjasIFNjqcLiAsmcGw5X0i3zKjowaL5aVCLW0bmSuKw2ds4WgIJlFSLDGWK9i9wvVPMMbfAz2Q6Az4Zwd+YBUriMXbAFLCH3BFHgM3mn+Ec7Gk4n9r0jyYzi6ZzJ/jt9ZMsdLRb07qb12ad39fnndy3pGSB0/dqubXLDQfxHdQt12tpcVzxGd1VAjx8dqFqtWy1NMhVRrhh90fvIEGu9jXj04kS4J4ztb9DpVqna4oDaGwZvXiEA4aDb1nI2NkC4Xszbc2Tl5sY0uHAKvKkslmCbGb5ZwrWbHUtp5tzDy52MJw0QIl9lMQWbCXPTHo7UoYdw5LFgGfrrYJh4vV6+ta/draJJFD3zgWaDtnWGmQQuENOIhO163V5jvJsslr1+qoui6lCO3uzp6LxmvWBrpbLW8gWtZbNWOcGykU7XmRVyo6AANLDQCtswiMy00eyq3uzo5vUbKpdLCgQATH0Nh21bRlMJwtl3CQitPH00Uml9zWqZAMOwOP1+W8V8yvoje722sUDxGOmzePwWGhAA4QtZwrSfewK5bqOhzmCkuY/7AHA1NeUOCgL6eLPJuKJBliyADUJR6BgkQdDVaFl3qIdlKfkMAMKFSSSRopNcnEhHjbUFECKbJBnW2B+AI4qaBQtwoITfZLTIb2EYAZY720WzR9jSBoZygfTWRGu2hLSUWZhfJKMgWlQL0ZQiubKavaH5zri7YTSyCechLCbTGrYbGvXa8pNM7LduGI16I437U8VSSftcxtJpCwVDQnt4cmxqIz5LzHGkjVrK7Whs4Bd2n2eSzyvsHjMfwS/JZNIYZT4/3QHLVD7PBEERXoiP0gUmXoZR2ay2AoSAPmpgWGwxW/T6KKDcHOjul6ARGk4xwMKL15XsgrHzCIb8FtQFQ0hCI7NTp91UOomkOaZUPGpPKD+HMZWW1ryyEzHHYO2w9xY558z6kwky4/O4WV5TsZBRlNJyFh6cpbZgmyvAOWrzJyCdJcTMgsf43C3nfgNgTx491s7uuqVLpgGEUIPYiUxRMbX+Zl4rlgbhMKmlcZ2cVlRvNTWejZXKJrW2nlfcP7U6E0usJfGe4vZ5RAtvSuH0too7L2v/lXfki6fVny/1i1+/r48//lgPv7hjFiYSiVvNlp0lkXBEmUxKhUJef/iHv6/v/Pa3TRb90ccf6T/+2X/Q44Mz1RrkIazCfBYLBUkQTyf1Jz/5I33jna/JOx/q4O5tffTzf1BgMlIqONf1naXSsZmWKMtQz5HATgf1jP5QgpRgG0lWn2o8mJtABbwQjvoUT8UVjke18HvV6HR1cHymTh+7REBbO/tmTaGHGjJjMhtqb3fTAhH5vLAsgYFH4QArSLggHmwzH81nJjNHnVc5O9f5yYk21rJ66eaeCrmw0klwAkshFgABA/YuGMjvfOf0rC/HTJSmfMRHTLp5f+JVY7DQh3eO9MmdY31+70TLZURrxW3l0nklonEtkJLjjdZYkdBcydhS5fWUVf6s5XnWqUIZqHJWMZk+7w9dhoPeUp5f/el3l6aj/v8BhC/CUVaI8KsVFE4CRN8dB40DhEidSAADEFpwyRSfU1CFfN4ONnwjDAv8Og5DM/0DzlZ9UWjeuaWRPdqwYQeZs5VYEbUdcs4TyIvOlshMvUgEVn1VLrCA2gog5P8MCFcBNqvS+UsPnrFemD9XoQqXhcX2mlwix0um8Ctg0L6psYQ8ZjNNkXus0u64rq3ENBDSAhbP61dlODIweN4fqjtfmHx04vFpOJfa45FmXILhqNY3tuyrXNpUKpW1jSOyXqSiuIItvH06cexoMGQMCNtcALX9dUwkcEOtdst8QMTVHx49tyQh5HPINVJZAGHZjL4MMPzMJgsYjy0Axm3s3Ze9HmbzuewJY1tJMiiXJJu9kQFUEsXWSgVt7Wwqn04oFQ66z8gSozcbWajqrpV7Z/N5pbI5hWMpKRBRpzdUo9UxtG2x99OpDU2JCN6ImF0QbO1NArikB2yqPiEOnY6a7a4lO1n6qeUTze2t4UFLsGFKxixivNdr6vTkuaWbwhB2ml0Nu0PF43QnsvkOKhkPKBnza05x+6Sn2WRgyXwc7mG7HGSbZrbQgOaNjZLK5XVbqIxsCJzr8LSlJ88b6o8DmszD8oWStmFt9wd65ZXrxhJKI/V7DdUq5wbsYQiZvDlI+sOuMa2xeFSkIUPnm+8Bv8BsbgEOHHi5bMa2zBYWYbIUADxSRUqqg+Y77I/aunfv1xoPL/Rbb9/UG7d29NJ+Se16XbXzqs7OmmqxOZv5FYkRAJCwzw3AZT4f2faaBEs8DLz4VC0GohnFspt69Lyih8+reno2VKawoW9/+5u6emVXBQDh08c6eH6gw8Nj3X/wWPfuPbLkRTxVMBrWQxRLWbXDEKnsYGB9hIQcfeu77+q3vvOuUsiVYzFjTD58/31jCW/f/sh8PGkkxrG4XTI8v3ha19bX9cprr+nd975rZxIpvqPJRPVaQ88fP9Pj+7/R0/sfmGT0zRsl/cEPvi3/bKzHd74wFhSWNV/E80JwTF/zOb5Zj07OqgYIw/GUvCEnG4UhRDIK+G+0lur0gprPXRplZi2taIxuUCTHDDVs7CfGDjJUsq3m3DLA7/OIECTChZaoHxga2FkH8NAFNGNAoTg2kdZLr76u8vae1VIwAFFFwVnLoiqXTikVjxkojPiWivgWivhJi2yqVTtUvXKgduNUqWRYmXRY+UxE+UzaUl5pcML0boDQzi0qhOaaezjTJlY3QfLccuaxy9TYQTubV/JN02KypXRBHfMlXuPhyqMFPeHKegwQrs5kV9rjACHsImfEyoDtpKWBuBTOGUOITE2eqBYL+rrwkpvDyQ1qBi753tQVTK0TCzBhd5XLl19ZApzKhEnKSqlXDKFJruYMeW5AZ8GIXYG76bLjFpWKYd6vVFUYnKVceziwgDAqU+jGjGeySuVLWvpC6g3neva8otEY0BPXnTsPdeeLhzp6dmxD5I3re5b+G414VKsc2lC+jYQwQdhMREdHZ6rX28ZgxJMh5dYijvEExNrjyH1GrYMDhHTT1ZptqwFggECKz+KPZdXZ8bH6naZmJOZtbqhUyBvDxWvNewsYBBTiOwcQxoJeeybb7Y4BQnyE3AH4exIxlwmA6ocQD9h9W1QhL8XfMlxa4l6tzt0AO+PVDVJGN/KKBefyLQh+6Mln3YG8NvTdOT+6va+rInWifr3BqFo9WLauDk+rljKKqmW9uKb1XM4kdCwi+LlGA3ro2m5pzJLIF7LnBxl/s0UXXVdX9vbN0x4KIzPsm+KADwizRCbNnELA1cx8l7AM+WLekqxRC7AkQ2mCrYBBvdNu2KeCGceP/3fusYoR2LgoYRqc6LOppXD2sAIg310sDQBxxvJr6ePNAZAiIXsGkG4uZm0DhGZxZdFtskXCqPAPAgYJrlloMOxZ3yseQgIpwoTWWReiC4vCRmK+dJ5vOm7lt4AWQo9gM6lu2NlaUx5ACJeyIMVyqCCyQhQ9xtohb/W+YAiBih4WeumS2oOx1WkYIFx4lIq5hNH1TE6jdtNko4T2zDXREgkyWXFTr3yUqUeiCuMj9PvNbnRweKjTs3OTFsJmpVPJlSeZz6VTdrGMdct+VAdOycB7Y7VXEyo1YIXoZsSCgSeLhY8DhLA1xvbRX2u9gthcHEMI+eD6DAGU2KDosiRbgG5KgmV4PVbnhKmuhtbnFw77rTMQJdOS8B1qpxp1FalsyKaVz6ZtEYa30H0mUSG4/k5nOjJzti01eaaHg74lmPPXjfWizVOxGCoORzlYWJd7QtyMRAYBdU1IuYOuQoDRDUD47MkTXbu2o+2tNUubZLFLQinAc7x4AAAgAElEQVQKKc5pvoel+s+o4MooHE7q9Kxq9gWUZRTTlzaKCnlHClqiLnVYXltSjudhzVeAML91U9s33tQiFFN7MtMvP3xfH3/yiR7dvWOLWMgdwqk40mF/6aUED/zrP/lf9N5739F4NtGHH32oP/uzP9MTS8DvuY7oRMpSOuk3jCWT+t4P39PLL9+QZz7S4cO7+uyXv9C001JkOdTLV/DOL+WZThx7KrpXR25pwr7RGkoDGvVmGgP2RvSE++QPBZTMphRJhNWfjlRrt3RSxeZC4nJShULR3qnK2ZHGY8iVqbZ39pTJZK2X+jLRl8UBywVjgVGWrLpuWci0Gm11Om0Neh1tldd06+YVZZJkY2C6YIZ3VpVLfyavL+wgfvWQd6aw13UFOxViQJXWyKSiv759ZMF+h6cdhSIpbW/urgL6gi5MiUqKxVjR4EKJmEeb6xltrqdVLqUtOJDnnWqSVqthHZ6N+kAXlZE8//Sn312aZ+5/qpq4BINflYxe9lSZ5NJ6pSYvQmUuASF+Bh4s4mSNIQwGVShQP+Di8u3XeNCLr7a4fLDZ4kBnm+fDpdbZwnnVq/IlIORBRuftkvCQsPEm8OViyle+wdW22eG1y9TPVWLqV4YEB3KcoZgBgoPXtjX0Ia48gObV4Hm87IFbdQryA1kEu+mWOD6BhHgsfAoSzOBZbZuDYQN6BNEfd3s66fV1RuE1IBpNubyWWkjQjOh3iidV3tzRxsaW0smslajboWUbAg7PpaaLmXmkzO9D8iYbQaKZ2T7CMHV7BghJF8Vz1mzWdXZ+pvl4LC/Fq9G4EumcAcJYMmu9h+anWYX7sHXFiwELBegh9AKjPyDd0vWET3RiG1TkGywHkE9sb5e1tV1WeWvDvCFe0AMyGEp8/SSz8Zp4lEynTd5nBncKnH1htVdb3Ha3ZeygBQTgEcBXlmDjhvQ0aa8Ffo5mq2vDD8W2dDuRbMVDA0Pbg0EbDW0LhPTi+tU9830Qu/vs6QPzFBorQxfjaKhCIa1kIqygH+nQVH4Pm9KRfGxoPGxYwsqlEybl4JtUKy3VLDGtqlu3rumVV27Z4YNPpdro69lRQ48O6uqNSOWMKBDJaDL3Wgrhyy9f05UrGOaRYTV0UT23y40iZQOFXkIg+uYRZQM57ALwOcCc1JnPGmCULSd+C0IUYKEAhISYAAgZaBeLgLG2vUFTX9x5X/3+md5+Y19fe3lXb9zcUeuirupZxYzc9cbAvI5T+oiWPvX6lKnjexuolE9qd2vNJE2Am9OzmkWO59avqtmf6awx1J2nDaXy63rvvXd19eqeeUYfP3qoo+MjS5V79OiZ7t59ZMmrdGuyTaPgOJbOWK3DeDBUH5lbMKjieknf+9EP9d6Pvm8F3lzKVI48uHNX7//il/rbv/uZHj1+oLXimjLJtOKxuB3CoXBEm9vbuvXyK3rrnXcscno4HqnRauv4+ER379yxUJmjp59op+jTm9fX9a9/97uKeBZ6fv++gWoChdLZsIIR5O+ENvg0HHp0Xm1YOTbs4JLBzxewTq3OYK6zSl/1Jul3XPQUBscVzyIZYUAL2oKF94czjueJmhWAC48bkmDk1fgoZqSZLhnyRsZGICci+MEXClsENpLVW6+8pv2rN7Re3nFe7TGfN6pDRvZ8ZJJ8xRUhcdYnq6HwzHoa92uqV56pVn2u+bSvcGChtWxYG2tFbRTXFSXgB/A5ZsGHFAr2DEA41WQx0pLutSAs4goQshha4OHlr5yhDOWrfkEqJTTSEobD6iXwJzrgyEHKzYGM/0tASIec8xo6ZyAgEUAYksJx87aIYCUPXqGItAzbZwhQuGrBtfPFDUwzY7rxqTJ4cZ+YrHKVJs0ZZ+yeTXgOFKKOMUZz0jZ5l0sW9JvY1BKusSysaipcbyGfYZdWOoTdbnc1Ifl3yXi2VDybU6a4bt1chEo9eHSkXp/hM6Z7957q/v0nOj04c4DwGmx6wvzEZ8ePLS14a7OkZBLmP6JajYJp5NsLxRIBZddc0AXn8GgE+Ob8DxkgpA7got5Qtd5QpVazsBl6YItrG5Zcd35yrE6zbqBps1RUKc+dvHR+1hAjlPNXGiDE2xeQBr2+VWV02l2rM+KHBxDGo05u7Dpg8WM55c5gNtNgSojLdBXBDqhCKuzRlf2yymsZRfxT6yH0zPpWlO1DHewHEM5sGGVAJnTKPG4Aw0BYzc5I57WODo7Pbejf3NlXea2kjXxWPljlOWdk3ySxgDTrnzTA77cBlkUd6gwWeZvlsoqFnHkyYQh7vZqBbJZy6VTWWBaCYZgB+MjyjAKue30HCNmsU9sRjfjtewE4CLMLIyWXX6enVXtvrNKInlAtdEEAynRqfakTlpmTmYW9sbgGnLOYIVmS5wBAOJ8CFscuBMVURgSihAyYEbBijDWM1LBr6YgAQlNLsMiwLlHmJwcI+bMAcgHdRMXAItcA+JYau9Dm5popYyjnFkuc2cC6EPlEwBACnPi5kN4iGWUJsQzG5EkU1BlNLSynN2ChslQ8HNdaKqvNfFHjbstkowzS09lAM89Efk9EfkXsOaEyiI44LzG7/oCOjk90dl6xUBYGbGxGlhZvcxZLTgAePjhmHfyTjnXjswUIBMhZVSYAK8TZS3oqDCHz4sIAngOFPmM98cZCZli1jNcF5BFs1GfJM1+YTA8vo3n/kGeSvLuqHeFeBGyGwz6lSCEHiE+lVp308qo2SwVtrBWMhUfC3Ou0vkxAJXGexGYbKV15eSTiAr5cXzPBOw0ViwX77CFJZbaic9L2WabIc2EtdCoOx846EAoQwEVK+1wnR8d6fvBUL90koIcFE+FzC/kA/CtAOIKwGSO19yiZyJqCgbArA4Soj3JpbZTXFPAM5fdRaI//1KcJaduzoKaKK5goK1W6qvW9l7RA2j1d6De3P9XtLz7Xo/v31Kg1NOgPFA1FbFZnuk/GE8rnc/o3P/1jvff93zaZ7we/+VB/8Z//QgdPn6nT7mh7e8/qKpLJrIUPRZIJvfrGq9ra3jDp7NHDe7r9q1+qdX4q77ilt27FVcr45MOi5pH1NpKzABNPRdTSS2djSKPeXOPeVKM+IAsfRETZYlrhRFCVRlX1TsuCHtOZrHI2WwXN/398+ETzWV+h4ELF9V3FkwDCvrGGg2F3FTQk+wxZuCmp/9xBnoDGAxSLc6u3IIH92pVdU3LBDMLEW+iaWfYIrcNWxOLSb/7SRHChqJ9+Q97jqcYzj54cNXT70bk+vnuuR4dtdcdeJdNZbW9tmkqMM52lj/W/z6bmW0zFAtpYS6m8ltLmRlqZZFDxCD2KTethRbZbrfR09Lwvz89/+h3TQVpln21V3V//BSBcpa5YSeqL8mI2R2yx+ID7zUPIg0vfGp4e5IrIFwCEHMDcpSBqrxcggzQFqShEFGmhjn0I0J+GXGSB1hpJB//cazISJGAwhHZAmc8DkyQPiyu5R9dtzKAlzgEu3VbHqH7zBH7Za+iAj+s3dKmZl4AQ+h4zp0uQdFJTV87s1syrguQVCPQSx0aQDAEnMGBegiEIxHHZe0gcTFrp9Zt/8LDd1XG3r1PeYF9A8xAyKARVHo0xCscTNlBcvXZT21t7VjdArQTevXA0qnA8rtFsoimXsKWo4r2UhXIQusL7aMbmdssKUtvdtmqNC9XqF6rVLhTxBxSHUWH7EEsqW9ww1oMYbxvVLMV1ppAfH56rYUDuMIZ+p39tOrcUJC4YSroB/fQZMvzS1wQ42t4tKxIN2ebXOyVBCRlPz75IQtve2rAHjiFmNKXYdqnOcG6XFMW9ownM1NjkosQHDyl6DaC3Tumlmy9po7xhZt2DwzPdf/hUd+7dNznO2taOcrmC0qm0benwQiJPTcYj1u+1u42fMaGLyokODh7r/v076rVqmo161psXDfOOjYScPBFDqup8NIirYQgTsYiScSoSwur1Zjp4dqTPPvtIL798U1//+psWykMk+kVjoIOTph4/b6jRwUMYkC+U1lwBTRZLXb++ax5Fvtdo1FGn1VgFLPlsq8wAwCF/CbJnY95jV4aLX47PvVU0zJeWbgdrOV4BaAuDQBqCtGPI1nSo4biru/d/rX7vVK/e3NAr1zb00v6GamfnOjs+19HRhdodmjHD5n3yBinh5rPAdrmnUj6l/S3nqRwP+nr4+EBLf0z59Svqz3w6b431/ueHimfW9KPf+YH29raNkf38808t6YyD7OnTIwOE/SHfh61qVhGGWLyjfObGEzUv6vYcZXJZ/c6/+rF++OPfsUGbn5tL5OTwSHc/u62f/be/1KNHD7Szta18Lm//jscTMLm5s6PrN27q1ddfl4/DfDbTebWix0+e6tNPPtaTBx/p6Nmn2kgt9OqVgv74976nhN+rs2ekcQ6M0Uok6ZCS/GEAHK+1V/VWz4JC/KGoplyK+H09fvVGS51WBqpeEIjBuYRkJKlkLqFEks9UxN6bQa9rB7T1tZmfEFnlVPlCTolk3C4Ett+8f1a03OlZsA/nKXHdlJ4TW7+9d1U7e1e1d+Wa+RXoeGv0Wuoj711KyVhc+UxGETwslBYvRgr7ZoqHkWvV1Gme6eT4qSaDhvJJr7bWS9rZ3FEynHAJp0RdM/4ZIKQTcqLRfGhMITUVPvnl5yJlibZSDFhKsykpHCBkkPV4kLuNiao0mdNkxoICSdzlWbpiB63CwsWpX/oKXV0FCXw+ecOY64NaLEPSMmag0Ovh9XI9gJfBYQw5dub7lprMg7YMscThlV/cUqadZ3/FEPq0XPUPmj+dP/eMgnK3xHMKFTy+rovRloLUI1mSNoMY9xCDBZ6UieZI+FnUEdUfjSmUSLECsxTa54dVyRtVNrepx4+e68G9p3py7wmmaEuYLOTpkPOrVj2UzzPVzlbZmG+K0glzwafS6w0VjnkMECKT49/1TCJPyFXUKm24Z5A2E+PfaHfkA9TFY7bRJqn59OhIzVpVvXZDa/msCpm0S02kszcU/IqHMGThVBG/bHPcbLTUBRAOx27xEgzbcG0hYoBqk8JhOQEULzVcLNRuTwwQtrsogthdeLW/u6H1YlJh70R+Fm2LoXykRNvcETLFR6vZNpURgNDWAlQk+MPmHzy7aOnp0ZkFnGzv7qtUIByLPlO3UABI0aVHlYZZUejumy0tVGY4dtUJ3f5Q66WSCnmKrulq7Kvbqa0WctROZM1nZ2Cbe5yQqSQJ0bBQPnUYGFs1pRIR630lnOzSNmASUV9QR0fn9usj0YQCLH4mA9XpyJvNFIi51Ff+Hl8/Z4IBwmxG6XjMyaqJv190WRcbAOAeMLEzC5u5R/0+6douGXM47lmOAx5CFsPYbVwqqft77mz6VQm5IWRovvSbz5S7Fsko7w3BRtTREFqytJRRFkaS37OwxawF9/lD5sECEJqPNhiTP11SdzxXvd1Rq41Md6qQN6RiOqudQknTQVfjPumSHWcT8s7k80TkU9SeFVLpCTxa8Gf1enV8emqF2WQXUFNVKhYNiHG2UJbOYMrC05ZFqGXsDHWAkNOEPxdfluLgDygK+xOhvxGAR+ewy5nwkwY6YDE3XBELpJm7jARmy1a3Y6oSbCeAQevchG2EXRBLdwrT+0ZqAAoJ84mgeAnE1Go0VT0/1UYxbx7dEt6z+dRkpCzr+VmQZCMbZTa2eicqhqJOIg6I73Y65scFDMZipJej0AK8jy34CWAWCKYtZGvp4RxyaevYiviMjIdzHR8e6fmzp7p5Y88Ywgjhsizo5j1X07Ik3bxnRMJy7lUykVMsmtbpScUyGVhIZ7JYf4qK43GzPbhHYyTReFeXES18SEa3zEO4tnvTJKMTr08Pnj3VvYf3def2bR09JxSrqnQ8ZdVSWJpQAeG5/bf/60/0gx99X51eT5/evq2//Ou/UqtelWc2Vrm8o0KxZLJr5oRQIq7NnU2ls0lNhz0dPX6ge7/5tVpnp9KwodeuBFVMeeRnOcNy3SNbZiCnZeaCeEBpQqDMsDPVoINtjWVrWulCSr6QR/ef3Vd/0lc8k9T2zqbKmxtaTLF7dDTs16QlwHgmbyglTwDunyUYoJCUeCfFBbh5lpAYpKfH5PNGNBq49ycQ8iiXRbKZM6wCdMD3yyvLZ4HqLzJYJigk/UGFo3HF/BOFNXQ2osFY7d5Et++f6INPD/S8OlW975MvnFE8SVBPHGrJCJjpnGUXar+hgnQfB2QgcC0bM6Zwaz2tjRJSa16jjtrtuur1iS4uJM8//uRdBwhXoMiBI7e9cOzgl5UM0O2XslHb/C4Ady55jR0tfXvoaS8ZQn5QLhw0t04yamJH85Dwz41440HhZMITyFZ8FVSANhfzLX82A4SUewII2SpSJLoChJc1E/RRWQS5dWCB05zu27raVrjOpdM5JgyJA0MNn5fLn4ltET+/FZban9UlhrrpZ+UdZEkMCHzx5Tq65t6lZmxSGKiQ2hNl7UVCG9LI61Nn4dEBbEWvr+p4YoBwYYXj0MM+Oxhj2axypBpdu6GN8rZmYyK/R+p2+oom4oomkyZNMkDocRUcHDTGELrUA2MI7VDBzNpqqFI9U7Pd1KDfUwLNfTRmDwnejFSuaKX3oWjc/Ab8flzu+O9IYLqUu6GFZvvBBcPFAnCv11s2vA7HA2OAd/e2dePWVW2UodlBqZJn4nG0dJOqgIHW1vJ69dWXzdvCFg9vR709UKXWUbUOeG2vOsqmJhlt12sWl44Mt5DL6t1v0033ksrbZd2591C/+uBj/fP7H6jTH+rW62/oytVrBhSQOOFHOT09NSY7kYiter54yIeWPPrpxx+qWcdXVVc84rdaBs16yqZCWi8kVMglFAv7Neh2FPR67JKCgYmFY1bS+/DhU/385/+oa9ev6PU3XtV8OTNQCJNzWu3p+WlLx5Wx6qhgfSmTkEGsOBlHSQEfl8vQfJVuISK7GAB9JE9aiS6LBw6IVXjSZegRzCyXRy6XM0aQwBLzrMJys31kGBhyWYxN3nLv3m/UaR3r2l5WN/aKurlX0sXpqc5PzlSv4f9kwZJQIJpQMEbUO8bmufPLZBPa3SwqGvTYAfPk4FALX0zZ0q66U59O6kP93fsPFIxlzSiOhzCTSeqj33ygw8Pn9tDQM0UpfaOFJMejTKaoEB09VMXgmVss1ajV7WdiiP2dH/+ufvi7v6MxdQx+n1KJlNqUzB8e6R/+/m918OyJtja3VCysmXyDS5HpqVgqaXt7R1euXbUgCwBltVrVo0eP9OGv39fD+x/p8Olnykenemkvp5/8/veVCfl0cXSgcb9jDA3eunDMb8X0JPrxXjNE4Z0AgI3mMn/Ywh/VYOrVaXWgygVF3Jw9Ueu1TOVJz6WyJKphj6TSjvkgAYIkjrHdBhDipUBy5Poz8bz4TKJHoAWeLBisaCKpZrtnoRj4bUsbW9q/clP5YslSgnvjgboD4s47lsqLXxu2mO0j2/5E2KO1bFTexUCTfkOPHt5Ru3asmK+v9UJeW5vbyiezSkRiBipXJJiTeGmqyZKeSqLoSLjzW9CX006uVOWrAC58fJbu6YX9xGiIVM0Fe03nSAthE905CjB0ZRJumDcgaQwjv4aRmToFS8fXfMFnkXOS7ri4vF4HCPFEUd3B9h8QidyTr8kMaR1b/8sAMdedZfYAk924ugljCS/7ESn5WI4cuLCaCldThLTMqWcAm46hN6MEjOCUIC/e04V1zPJso1zwEKseiWowWarVm+q80lE4llV586oePDgwyei9z+5qOhqrvFG0TtJELKBuu2Kb+PVSXvG4Yx36gJj2QPVGW4GwR7lSxPV3BSP279juI6tCYskwXKnWLHCo2x8Yq0WwwfaeA4THh4dqXFTUbTlACCtloRewMKh1rKfNax4Yk5/78cMN1GqtJKMDlrkEtyEpdaX0LDFcgBvKnYkmLH0ldXvUZlA0TVKmq2RCmojaIIwKAznkfMi7aEmt5u8ZTNRqd1xgD557uhuZBfxhNbsjux+eHp5aymh5e1drORItAVGOXWYCgeUfD1zBuVUmUFA/JchlqXaXgK2B1ktrJsVLJMLG+HTxiFN/xfIllnRDNUw5yzVYJvoWrRcWiWhL9VpFiRgVAh6zP/AaoGBA5hYKRXV8UtFoCEMYZYOm2aBj3W5250aiBppJRKY2AZXH5kZJeeTesYi8tlhBRsHPALPnQlBchyfBKdKAc33VBTwmVMa/tEUnyhg69GwRwsNDMi7popO5Uxv4nWTUAGGLNGsGVaRkeeUyMcwKlrg6nXQVpmPR45JumQMJdTJf0wxvk0eeYEyh7IY6LECbLTXbSNcnFq2fT2a0hdSOGosRiy3HEJIs7/eyzIi5hHBCQ1i+s0JaLnRyfq5Gi9dkpmQirvViwc4HqgeQxgOiAGn2eYUVnFH9xIxGbYILeSIFE0KakyUeDikfD5tMn+AkMixs+eH320zV75MUaeJ8k/sZo7yU+UxtAR8J63/Q9Z5Pkl7XmeeT3vusyvKuvUPDkgDYBEmInNVEaKXYiRizqw87f99urFYUNRppJIoGHuhumPbo7uryLr33mRu/c7NA7UYsFRUiSLBRVfm+957nPC4aDikagVVkUYRbh3MBjyaAcGipn1RDAQgj4aTq1ZqKJ8eW5Dyfz2pxLqsJHuNK2cgB3kkWl3zu9CdCcDDbEtoH0EO6itWKnrhoPGreXpbDwzFBXUMLPwEoxBPLCkUSpiKCmef+IyjQlgbDifZevdLLZ090+cKq1pZyxgb5ph1NBixLnJLOJKMkVY+ZbTL2/R8dnqlUKpslhSTQxcWCUqmAIhEYZ2abkdq9oca+mBRMyRtZUGJ+U3NrVxXPL5q6jdTZ5y9f6Ouv7+n7Z8+082pXmRTWlpBazZYtV7LZnP7zf/lP+vCXH1qN2POXL/XZF1+o36mZNWV+nuX9nBLJtNmbkIzit4dEGsLYvfxeT+7fU/lwX+N2WTc3gyqkPOYddA2sUwtyg8gwgYKf/vOo2s2R2o2BmnXUZLzXWQuVGXlGevTisca+sTYurenatYu6cGFVvVZFw17NloUBz9BY1s7Ep+GU5S02HhR0rVmNkgvoobA+HEhYyrsmIfVZgiNjDjLfhWyBAE7hrsIOw5XY6wycGgJijbsPxUEspghy3SkBWaQe93R42tK973b16b2X6oxjUiCj7NyS5VgE/AS+NS0gcaiIpcFaBzf1YV6WKR5lEgEt5hPaWs/r0uacwmHwFQpCMMJQ1UZQnj/8xztWA/VDqMq5dNAuegYEFzZjRe/mG3QadYNWtrqi1NfVTSC2pvuDvjSGVgYfwBJImG+a6oluzyUk4gsC2CHNccnjju1yEk76VdBsI81xTNgYn94sPZQSZ/73Th7nyuSdD8UNGi61lC4f14rxJ7bTJc65O97Fg5qMyH7mc38hvTbOgzBr1pqByJlJcVYYblJh6A2ofOSwfqmHJBJJ5nAqX48QjqAiiYRaPp/K04m263Udd7tq8BBMMOdC8sNyhhVKxpVbWtLS1pYKhUUlUxl123juXCmw9TJFo+ZT4aHpjTkQidvGY8Y2gJCS3sxDODTPIJK9aq1iAIODyDT0aPZJeA0EbdhM53OW9EmPUq/bV9AXsNRCwCN6dmRDgy6Fr0gWfApa51XA+oDoGyR8Ymtz3ZiyQiGnZDruACED4MCnp0+f6OBoX9lcWhcubun1N15XOBIxgReD7ulZRXsHh6rX2+r2BvIrpEF3qJPjI1cZsbNt8h409R9++KHefuctXb12Rfe/+Vb/+oc/6vMvvjQj9MrGmm7dvK3Xb7+hydhdXL0RwSJNqx9YXYUlXNFaYV71UlF3P/1UJ8fPVKvtKqSuAtOW/KOa1hZTury1ZOCVIYHEroAvqEK+oFQsrlCAMtWBMWWffn7XIrSXVpfNE0ihMB40SqnPym09flHV3vFIg2nGKgQm/pGuXr6gC5urilo66ED9btMGZZ5b85z62fA65pulB4XZFMVyYXHw27vV5ZJzcmz+PoZV19V9vu6YhSCx1BmP9ejbuyqd7mq5ENHlrXndvLai0smBasUz29gGvHEFfHj6ogpGw+YH5bOtFM+UTiAtzCkW4ftxISeECkRzSzqpdfX9fln/9PsnGiuiH73zjl67dU2rq0u6d/cz7e2/MqaxVm/qrFjV7l5JtdpAsWjOtsNDz9Q2hmxu2a4xDCCf/eCDD/Tzn//Mfi6SOBPxuP13+Oy+f/xYpbNTJZJJzRUWtLC8Yl5S56MIWsgAHgWTfo+QAXUsZfbzT/6oR4/u6+WLB0qGR7q2mddf/4dfKh+dqLT/VJ36maajnpZXVu0wJg2wP+jYhpnPw/w7vbGaHfflCabVG4d1XOqpWB+r0vSoS+CJx69Uhsh/kmPZEHYMFOKfgIFr1uu2dIHJJTqfIYdNJn4l+mBh3F1IU8/OQM5TX5BwDZJqfSa1XVnZ0tbWZW1duGTDYrPd1u7enp3F2VzWmB+GF6LsExGfbQajvrEN4ScHO6qc7Khb3jUVAL1sK4UFzedy5kPifLfUYDx9pNpZPYYbTN0Z6TwwFgQ2q4owUEZxMhiL8/FcBjOmIsaEiHamk2TqSuypR/GJ2lZi9ulHGvQbGo9JfGybl47tN//n9eCbgxlMGkNIuIzrBgScOTmieb+5TyzYiXHAZ0DFIVy+Vf4a5YfzPXKOcTfAKOLBQhYetv0kdUVckjMBJX8GSzLOvtnPjn+Su8rSrkkwlBQktpx7j+h8vEfxpCqNnn2V6z1Fk3ktrVzU/a8fWdLog68fmMdrc3PDvFLRCH1+TUuWjEZ9tlChqqlZb6tWaerstCJ/2KfcYsqWRpzBLuDLLTbxPzHE0hMJmEF2zNkFIJxfWjCvzN7Ormrlki24VpcXtTCf/6Gug4RWX5D6itnQTAG3F0UPCaJdFUtV68BEBkUqLX82xfD4ujEt9WwhUVUHH7UFf7j+O7quzAoiaWlhTnO5lJLRgHzTgQ0vVHFvqe0AACAASURBVOTwDCCJpy+UxSdsFFJpki1557wMcn2Ym652949s+ZebL9jzWshmLExmgoeaZ48FAYmNs846bwAmI6jh1K9yvaliuaalpYLyc1kLQOMZId2Xc5Nzh/cVIMlGHzbYY4DZZ911+GiRe1MNkCF5OxCw3yXvASAZdQrBYMVi1e4xnrFBu2GpiMOpRyNi9L0B81nWDAwM7T6GMcCfHgv6ZwwhwKwpn49APu5r5hNSN1mQOw83krAOS+Vhz/57fh6sA4BjfuejAQI0F47E98Y/i2eT0D/Czcp1lCM8wx6tL+S0wPIz6td4jLewbPYOajmoExn0ecaRvyHb5m7wyh+MK5amE7mlQ2onZn7ESDCsTCypQiqtICPhhIwBQudaxjohgw6bj5yx3b0v7eFArUFfh+Uz1dstk9ATdpWJxwkpMPVIr+tCZViYBcMBA+ojurNnXc9YLWLxpNptBnQWc16lI2EtJCgP53fdNU8hfzZ3JrJKqkVQrwAKrckGyfdkrGoZJYfs/Ab4x2MUheO17ZvMz51XBN+gaPOaGsrJIVkY1A380XOZzaa0vFiwJWDx9NQ8cVhesADB3iDDRv4M6wahYrJeFj3UcDQ7Nkszp2EHIKEVMJhIJ5XO5pWdu6hkas56LO2fWavNFl1OYvzy2WM9vPeFLi5ltIFUMBdTSD0NO5XZ8yR1By5UxqodIiS0R3R2UlbxrKpKua50MqPlpWXF015TzLB0YS42O0MoqUkgoWovIH9iSfNrN7SyeU3zS5tWifRi+6W+/PJjPXr8UN+/eKE4Vh+/3/IeSAefLxT0V3/1v+inP/2ZEREkke/t7qvdqZs6DO9zcvb7Yumdz+UsGRMVAEz2wavnevD1lzrc3VavUdIbF1NaSPnss0EW6xv3NOy2XdOARUdH5PHFVWuOVGsOVWv2TQbNoqwzGJpM9Kh0pkgqqqs3L+v1Ny7r2rVVDVtFDVsljVtVRWD0ggG1ydQghDDAKmFoMwMzBsuIaGpO8pL27FWzSa1Dz+48H2mp+NPDHvmjHkWTEbszDOcMpEGHiq+w5SAMWakFJvKF6ZxESTFQqxvU4elA3z2t6P7DQ33z+EDxRF7Z3II2VlfMIsLypVUpqdVsqu2NaDDxuj5XKuaYJ71jSx5NxrzaWk3rylZOhTydskM1aseqtXsqdz3y/N4A4XnKppWsOOP6+ebXkrZhHhwgtIhuYnwNfM1Akhn1/Ta8gLNIrGRwtVJGTe2wwoTOlwHCYd9txUkS5fLGq0FxrHk28KbwBeGFeX5m6AcQ4u0bjxQgyZMyegI02PjyvZx/nYeSIC21S/8cELo55rwNy5GfgFknGXVfzkfBZtikQvxZM7DoDDCmQ7VYc8Cg03U7HfDQ71Ev5FVo4lFo5JGPQ5nqjGhU1elEZ+OhXjUaOkGnbsbcqUla/MI7FldmcV4L6+tauXBBcTwkoYg6pHKxkaEKLIjBPmjM4NB4VqdNng6nxg7i/+mx+Wq11W62Ta53dHJoVQW8E2wjCLgxw76xm2yGA4qRTphKmZkbMyoPD6xNyBdwBmfCLhiKjCF1hfT4+GqNugWgRGIRXby4pRvXr5rEIRBkk4lvaqxxb6qn3z812R5/z5VrV3T9xg1jeZEKMGiw1T4+ObM+QWQnw+7YOq+QuBbP6E08UjDoteTKO3fu6N33fqy3f/SOHj1+oo8+/li//+Mftbu/r1gqrgsXLunGlVuKxtIWkBKMJdUd0WHVUiIRVy6T0cW1VSLTtPv8uZ49+0rb2/cVGDcV8bQV97V1/fKK3rp92RYebLRebu/aFi0LiwIg9AfVaPa1u3+s7x49N5ZmbqEgf2CodCao9c15kzsRhHD/4Zle7nXUHaU1QVodmujalUu6sLmuRIQgJLojXRGwbYdnSbdsC5EfMeSO6O0kpt8AjgOEJjdh+Jz1JNkQM/PxmFne57UwHdYtsI/f3f9KZ4evVMgFrQz1rdc31aicqlEpyz8NS7Aq/YCiybhiyaht1lqthoqnJ4pHAprPpUwmRYgEnld/LK1wdkFH1bae7Rb13//1kYYTBwhvv3ZDG+srun//Cx0f7ysQRGo0si6/hw93dbBf0XQaljcYkiccchKuuTnT6/OKYXS/euWyrl+9amcQfhK2lfysDHD7r16ZJDgE253JKjtXsAoGhmDeZWQ+VFVYJ6nHY3LNnVfb+uzjj/Ts6QPt7j5TLDjQ5fWs/stf/UwLqamaZy/UqhyZfHhxeUVBus/o3Bv0jGUlBZbVTbszVKNNb9ZIU39KnWFQh8Weyi1kzz7rYMNnEUuELBCIZ27YY6HTUyQYMjlCp8lGcWLfG+8Z7zApX2OegSB1MYBbyufZqrttIRUCRPDjhaJEOJ2aN+nopYtXlc5mzBe3f3ioTq9r7za/s0gkoESU5Y5HET/lwlLUP9Gg01S7cqTqwRNNGZRmQ+l8LqtcLmPsEKwe8nsWO3jMOPqtZsfOZXwKnAVOQYJUkJ/HzsFZcrTbKeK9cx2wnnNAOOKcZsMPI8/5zyFPGBZnT1WjUcO8tWzfCQcbTgbymUw0IZ83aQyhvDNAaCyDW0jCiLAdx7qAf5CbCZ8md5X7l4vtN5YSMT9Sfrsb+B6RQo4MULC5ZRliXkYDhU6exr2EXJINvhd3FR1vJF1zW/DMRcPy+L1WdeIniCIaV6XZVbXF8D9SJJ4z78lX977Tl19+o6ePntnyc2Njcya/xCJBYuRAodBE2QxLjaxaje4MEJYVjIQ0twJoBxDiJ3P3pYWLtHsGqPj++N44Izij8d8m82n77ACEhF6M+j2tLi3aeUoyK2FH/H/YBj9S0UjIOjS5Y0nSg51hmcP7y9DInQakBwwip/NYqEzXQhPak4loheWePu/AY0bgribEJp9BYQF7xcDmOtd4DgY92MSeSaUttATvzYBTD4UN5xEpvgPtHsIQ9mwRBCBE9opMlDJqAIitAqaAYhIAh9bhiTJjMPWpWKnrpFjWvBV1py24h3+RYmnPL4CQ/jt8amZFc+FDDNgsPftj5yHstlrKplMmXxx0yQgnwj6obDZrHvBKpaF2p+e8qZ2WRjAxM0CI/LXZ61ldA98jChB+jmwqrnQsYn4zM6MZAEF9Rcqoe7esj9mW5QEDhC3SN1m4+zzK5JHk8WzCjAyNueY5ZbmL15N7esBA7fXbuVaq0WeLBcenjUJGi/mk1ZqwjOl0SsZmAHjwqtvnMGYBQ41O2FVP+CK25Ki22joqFlVvd61KIxwIK41sPZEygBvAy4W3s4u1pGWLtTASZxg5APNorPawryaAsHSqetfZTwiRS8OeUEPW5b7jmeK8mShEVUA0bFUp7rPC/8kzGzEgwxxB0FImGtFyimJwFo098/vxbLNQwe8IKOSZYxmHuueciW3WWFAQChSyTt5EnDqhtsnrSAFmiUt9Fb4+GHZyBSwV0xM0lQZzSywWtrR1ltCwNEeHR8b4AwZtuWhptF11CP2xRTsgN2JzC58cVUOo7WBSUWfRk5dIxy2ZHZVINLGkWIyk27AqlbIt5+lx5CxE3fPiyQN988XHWstGtJ6Pa3MxrdC0Z4nTnOc8M5AErquPwB0k4EEVz2oqF+uqlOpKJjJaLCwpkpwqFHGyfu4q5g5vOKmRL6aj+kiKFFRYv6GLV9/Q+tY1C7Z6+XJbH338O93/5r4ePn5k/dKkhTLPZ7I5La+u6ec//4Vef/1NS1ZHkk4mwwjAZ72aaau/SlDuHo3ae8nSicJ5yt0P97b14JuvtLfz0vpM37qU0ULab32N2CRYfE76HaEadMaxkC2syw08rwNVKKf3+W1Gana6qrVa5h8EqF24vK6btzZ19cqKPMOGpv2mxu2mwl6PYiyuea+9E2fJQNmCrBRFocenZHZJg2lIxQod2GWdnVUsDTMZDml9PqtIzCuFJ4qmyJUgpX+iYc+jcc9jyxJLTMd/7x/KGyaBGcg11eFJTy92m3rwrKznuzXtHDWs3iKbyWhzdVmZeERhz1Tlk2PzbTZ5T623FOWMm9dR3/g9BDUOtboQ08X1jDaXY5rLkB7etMVMlVC53/3Hn06NLZttWmc36KycfZYMZ6XrM0A4C27hGwUX8WJzu5LsZkWgFh7DJoGtNzIg18FimuwI23ACMZAP+IwhZJOFVGx6DghnDKHtaE2W9P9mCNngwg6yXSOFEvkAf6OTW7hNH3/Nw8vQYuDN/jVLnHM48AeG0Cn03V/z742NxNfoENAMIM+AMn/pCq4s8tc6XWaAcBTwahDyKuLBNu2TjxQ+nABen84I4+h1tdds6qzbt5oJJGh8i34fMqCs1i5uavnClpY2N01myuAC4zeChjaDvfvqMfjznQZmaVkWKDO2LzTaPBAnRycqFs9UrVdsKKP3DDAeYjtHX42tAOmUYRDAhI1MhmRAagbYVE6tMBwwCEjEjM2FyaXE4cXLRIgKjExuLq+trS0rGeVXzyBGTC8x5d1234Bpq9PSm2++oWvXrmlja9PkMpSn0n9yVqrYIMDhzFBTKhbd4DJiUwdIbMszGVm09xtvvKGf/OR9/eLPPtTe/r7u3r2nv/+Hf9B3Dx+pPx4qm85bMmthYUVzCyvK2oGWNmaV4YaPbn1pSalwRJ7BUJ9//i/6/PN/kn/cVMLf03xyqvfevq6f33lbr14+t4PtxcsdY2qDPopM4woHQi48plTX/mFRmfycFhYXFY5ONTcf18VLy/KHQlYs/uU3B3r6sqF2P6FpIKhgzK+rVy7qwsa6lRG75NWusdsmj7HoQAZc9zuG+cAngmTE5Gp4J0zO7PytFkU8Sy0jap0LnP8PIFhZRJbqAoe++eoLHR9say7r163rK3r/3avqNavq1KsatCdq1Qaql7tKZFJK51P2zyAWvVg8UTjgVTYVUy6TNLkDMe7+WEqh7IKK9a6eH5T13377SGNPXHfef183b1636HzSQEulEyWSpEQGTMLw+WcP9fjxnhW60i+WnM/qxvUbunb1qpaXl+z7RlLJsEn0Pj8PIQAARtgrZDeHB7tWgk3vo/uKqsXPPtv0cy4QCAAo5H9TLhX14vvv9clHn2ln+3urrYj4O9paSeg//Pt3tZLzadI+VL24p16rat2cRHgjDeXA5iNhCAdsEDYBIATsD6dRNXs+7Z+2VWlL7UFQY0pl/SEFQx7FbUucNUA+GgzNT8hZxQBK4Tf/ec863uo6OTo2uV52LmsXNe9is9WwCx6QzjvHzp+CXbxzpMnxjK+tX9DV69eVm5uz8JyzUkknxVMDo5l0UsuLOYWQudSKigUpsfcrDTPSq6m4860alTNb+uCPJaV0dXlBaVLzwkFNSDsEVM2WXgyviCZIUkTucl5BdN7zZWetfcHAzVjCc5XJdMYQjjl2YIVcYqALBOlpNGhoOOCdJ3AHhpBhpW+9Tz5v3MCgz5uyf+/xRY3pYFF3XixvdxDec0Ch+QtZnhCFD8vJ9+Q6E6cTJxlxsjp8gXy+PZOr+qdU9jj51b+tVzLQi2zOS9hM0MCn1VFwLxlDObWKGKou8J7DfBMEVKenqjNSs0eIV0bp/LLu3nuge/cfaOfFnjGOKyurttBkkz0EEGqgUFjKZhLmK6PCgFCZ0llVkXhEi+sL5iG0gAdLknSe+k6HSpOhqQu4nJD3c3YwYITiEQ3GA+3t7NhnzdlOD18ukzKpORt5G5xgeP1ekzBz1hKUgnexXK1ZuA2ypWiMzyFg9SNIa02izkg+Wwp0JkO1YAwBK7AvQ9izgD37eKoyqbiCsLKDtvqdujHU/HPoWaVInjJ4KhX4dnjvMK7ib7cgiz7pzcdq9/taQi6OvSKRUL/T1KBLx6YcKPRi2xqbHA9bxARP4FA6LVV1dHqmTD6ubC6pTDpjYA5gZoDQvFxIvlFluKA4ACGLKJj7WqdlZxOeYN6tWCQsD8nEfjxoVHykTG5Lyij1BSzFPf2+fXXoTcbmEk0YA1RtNlWp8ryPVJh5zZzfzHW++vwsZLrqd/EIkkzpKgsAOnih+oOJ2sTeM1/5pHgKGwdhfHjrJhqTUgeTR1+wQzEub8Dnt5RWElvpxwQQrheyJuVNxPHedtTtlBUKOYmkVViQ5TDiGfVrNPKr0wGoBxSKptWgY7FWU6neUBtW2ksPKoAwrQTVTwGkhtQidNXusughJMZVZcE0AxC645Fao4EOiieqd1qKJqJKJxLKJhIao3jqojTjmR7Zoox3jaoAfGgw4ObrtQXNVEeHJ6pWG/aOZuMxLWdTmoxdwFU0GjTbR2pWU4Elieoe7g08eqZw8HvUbXJnIiP1zv43sPGwTR1TEjhACAPvMdaRHIsQvbqhhKrVqo5PjqyOhWLy9Y016wLe29ubvQ/c2+7sABQiH+YLdjASgf2bt7RgnvkQQTOEko3H9u6nc2kVFgoGqEYTADVMvU9lbDXUdfT4OT0mNQUQfv35R5qPe7WSDuvSSl7BSUed8rG8ASS2nJ+zLm3CDwG0vqAq5YaqfFWaSkRTmssVFIyPFAgBU2ed3jyHoYT6Cmu33NM0ktfCxi1du/WOLl65pU5nYJ79f/nX3+rTLz6zxFHsTiTL5/JzFvy2tXVRr7122xZirUbL2NJ6rW7L42g8ZOmeWEEIjIOcQbrMYhdJOMqqk8MdPXpw35Q/3UZRb17OaCEFIOwZO+hCq2ATsYsBfn3qD/0qVvsq1fqm3CCkMZXmfexasE29jSzfp4XFjC5dWtaFrQWFSQDl/SO9FCWIF7E7asWJ+8+5Y6iCQ80ViiqWLqjd92jvsKztVwfa3zsyQLcyn9WdN68plaFxYKRgLGDqA9j38cCjaZ/6PEB5QEOC2GaAMOSPSOOAvnm4q0ffH+nZTlWV5sS6rbGNcU+vLRW0WpjT8lxex7t7Oj46VXMYVneEIsZVASLPRpU5HXet8mc+G9LaYkLXtnLaWE4qHQ9o7BmryYLpX//TT6dGq1op+yx45YdidicX/UEKdJ5FZua7iSVW2uCKEZ++PYYGdluzvkC2rQBCM3mj36ZF1tgOwBTCIdg9j10wfwKEswLhmd/P+k/wD3IBmoF9bIMuEiy22wz5dqAjWzoHhBZWZ/Bu5imcMYDn7aSzHkInHT2XkDp2kL92nUznMHLmm5x5K5HA2uBzXoA8kyVNfB6NAh6FfEFj1ywNczJVnWCLXlfHna5Oe31V+kMDC4TJyBIXE0rn5rV++YLmV5aVLhSsZBtqfkIJu4cLJ+o2Rl6v9V0N2Nb4HJuCnBNaGoYQQAgY3H6xbTrw3qBrgI9LgW0xaW5+X9gkF2zF2p2mbeKRTrHtglWhVBVPCMmPxmQQWh2mG4VYZPrFnETYdWNlLLRgc+uCtja3bEDiEqk1ajo5PjFzM+AQQPnznxMbfF2FhQW9erWjx0+eaHdnX8VixSQ2rWbbgCFF6iQ3AQiJmnVNWxMDCdevXdWP331Pv/zVr0zr/vDRI/36736jbx88sC0N6YAhP4fxvOty3NjS6uZFrV64YBc/FzAbzHQkqlQkqo8++if9/vd/L/UrSgb72pgP6UevX9F779zU3a++1JMnj1UqkVrnsQQ1NnKuRD5hZcfbu8cGSEhNzeajWlrOaOvCgg0UUPCf3n2lZ9sNDac5jf1BTQMTS5naXFuxUtQAXW8Uzpr/zwUsAQgZuuiv5Ks3pP4AQAjLwbLCRWZbtxLv3kzibX1EM/aQzxEpIBvi6Wiib+/f1dH+C+ujuXl1UXfeuyaN2hp2Wuo2BqqV2iqdNJTOppSbz7oC1E7Htp0U03MILxSy5sXsI/sLxxVM5VVq9rV9XNM/f/JCnkBGP71zR5cvXrSwlPv3PzdAmc4kNV9Y1Nzckr578Erb2ycWOgFQn19d1kKBviXCgBg2SU/sGvMPo2ZhAHTspdP2c3I5FKtnavfaFi0O/c/ziO/CAo7aFLmO7VleW1nW0uKieVhfPH+pTz/5Ugf7r1StnMg/bWhlLqj/6We3dGExooS/pVpxT+1G2T5LBvqRKAf3ajx0JcWcjwy5zc7AvvpThv6pbesq7aklr3kCMWMlKGKOAQgzGWPsm7W6vVMTlAeUYM8k7yZZ40woV+w95H/HO8S5SdIri6sIQ4/1SvIOUkQM4zpVPJ5WNjevK1dvmacqGAmr3e2qWHVR+LA8BEYgbRm0qmYsT4R9xkSEPT1Nmvuqnh3p7OTY4u75jPGv5bMppZL4UWZ1DhYBQeKiU28gveRzcucgjAXSRReYYFEXtkPjzjive+B/g0zDeXQ4Lm1HB0UG4GSDP2rZ12TaNnkWgQ1WNo8EyIvHkq+U+QcpUOaCQzpvC0NTccBgOLAX8IVMkkpnlGM5YX8A0U426pIFXWofMeIEXmjcU4Dy5xkgNDCAzxBf0ewEImyEpDpTWJAIZ+Qjd9nEtvIMWWzbLb3UR8nxRO2BzGfqDSYUjud1/5tH+vrrR3rxbNsqldbXNoyEZIGKjxIfSDTqus0Yipv43qotFU8rxtyvbBLYFTEZIGcZS7lBnx7AmWTaYs9hR93txfefBmj4PNrf27MgCYJLSKKNRcMGCPkcYAdhevlmCDniPWchw5IO1qVUJpVypEg0KU19pv4wnwlLKZbFlnbtVZ+uWfq36NRF7odkiQLxUEhzuYxSCeTpE2Piu62asVoMtVbz0Omp1cLXBCNFtgwSurAF5pAeCZDZ5j7pdLW8So/inArptPptAGHLUjHxejOoW9+btWBFLDW52RtZX97+0aky+aiyeTzieTs/hwQ6YC+B9STMJwDPSG6BA1E2PCMHnnpc4X27aSw6PzdsXsDnNVUCcfqocCyddLZM7tUa6lBKj0RUHquOoUO0DrN2gtewZ9LdlYWC1hYXjK2dYqcJsKigoqamYNBjCYWuTgLuOmASeSS8XBz+kM9AFIyV+TldsLclAlvwXohn1mUe+IIhdQdjnZWbanVGdo5sLs1rMZ9SJMrvovWDl9Xnc8sGp5rmn4/3za9Od2ThNIFIWu3BSNV2W8fFkvkkuXuTkaiysYSiAGULYuLzHFhyJcsKk4vjs+VMm3ocIBz2tXN8qGq7YV6xTCqluUxGo3bXAOF4DGOMfLmpUDhgck4DhPHorMCcd2iqk+MzNRpt89XS7biYS1oNjnu3pi4sKRyepdh7LFWUBHX80vjTkKPWzvrqNNxMlEhElM+lDAh6CQxEhs9ZCKHh89iXpRFP8asGLJDl9OzUgmOoFFrb3LBu5/2DA1t4dHpO1m0p+T6/IvGEokk8wahJMsrNEbg3pyRf+O5gM5mfWdpHgkaosHQgZdkWMj6vymWYqFNbpiDPR+318ulD3f/8j4p7uirE/bq+uagYAWG105lqbhaGaMoPvheXHN+od2wB1ah1FAnHlUnnFEkw/01Mls35CCEz8UXUnQT0qtiWJzqnlUuv69ab7+varTdNsv5q90C/++hTPXj4yOSjWdQB8/NaWFjU/Dwe3jlb8mLvgCFkYWr3Ium2AadEIT+EM4Gfj668TCopVCzrq0tq1Ep6+viBdl+9UKt2ohtrFNNL3hlD6J/05Z+O5DN1is8WH92hT6XaQOXaQJV6Vz6URDwfdrfxeU8Ui/mUTkeUy8WUSUftfqIyqllv2JyNLavL4eT1KB0L28KD88wUPCG6GaMqVjt68erQ+mORwK8sLurSekG3L+EN92nqH8sXpn+SJcdEnpHfVFoBb8hmvCH6P2qe4ISmMfU6fn321QM9+n5PR6W2AtGUZX80WiTXdhUOeLSYzWlzeVnVs7JKxZoaXZQAdEZONQIMekkvZdnZs5TxVFTKJwO6vJ7T5kpWy/NYEZDFD+X57X/+YOo2rs6H9INaZiauZBBzafeu08+ldrKB4ofBY+IGVwALD5eBN6hlq25wpn8j1Wbsmpl70eUjTTXgBiD8k2TU5be48Bf7p9mfN7VNiUuVw5vHdsT5HQCBLpTGSXzYBZ97XMzLxh947hN0q+tZiuqsmJ6BZtZ1eB5PDlV/LiU1KGlp4/QmusAdS7QzZvDcY3lem0hCX8BJM0Mhk9AUu10dtTuujH40sWjerjmf8YtRYJtXdn5Rqxc3lcznFUxETUPOy8D2mG1aPJY0dhC5KHUTfZKEcL/glejyQo2si7Df6VsHzbMnzxw765maB8vilim39Ebk80VsszWZcMDWLHKdASydYgigesFrMflokZHCwNr4QgxYI3vAkZCQgcIhlsnOa2PzklZW1rW4tGJPDLp05KC7u6/07OkjO7Tm5uf07//8z3Xt2nU7BL799jt98cVXerW9o+JZ2XT8/NmEaQynmKi7dlEDkgD9fo/HCrQBGz/68bv61a/+nRrNll48f6H/+9d/q6+//dYx0oORBfFQfJ7KzGtl66Iu37il62+84byoY6h+tocJLebn9NHH/6zf/vY36tcPlQz0dHUtrbdubunN1y7poz/+Xo8fPTSwGglFlU1nDZzwfeTnltRsD/X0+a51OcHorq3Pa219TmvreQ3GJLk19cndl3r2qiEFFjTy+DXQQFsba5a0inQKn5cHuZZJ7ZwkmvfBpMYwDQFS0toacQERN38uxwJcEK40i9bnP2dAPGcP8b2w5Uc/7pl49OCbezrce6mIv6frVxb00/evKkTox7Cndq2ryllDp4cV6x7KF3L2PiDBLFcqGllgDeEH8xaxTTrdhKTZWFrldl97p0397u6+fOGc7rx/R1ub9PSkde/eFzotHhvjcOHSFV29eluvdk51dFRXszVWPJXRwsaqmc1hEQBxvGuECFh1i7H/pCjiKYkZoIIxr/Ya6uCdQXJEmS8sG6XYtboqlYr6va79Pm9ev64b165YjPn29o4+++wrHR/tq1EvyjOsaj7t0c9+dElXV5NaynhVPdtTs15UJEbYTcgA4aAf0Gjg0l0ZMukm69BX1RupPw2q3pV2juqqddn0UleRUSAMiyXF4jHl83m7TAg4skuF5FDJ3qtoKGznCT8X0uTBEADTs+GNddS5nm2mMQAAIABJREFUZJS0SEIhHBDxG9PKUMaGmBCLja3rWt24aD5WZOXdQd/kWfSPFvBKhdkc9aybkGCgeDioZHCqTAAQfKTD/T11W1WTbpI2mMsklMtSsQLDxOEHMGMIHFsPIUDGefacdPSHM/M8ldnOS9cxO4usdv2lpu+0tLLZ4IpcETDY1XRMmiGSSc4iQscc0AKOOTDoAKHHC1Mb1oRFABE2trzDWuC8gXyFgxFTn9CNSugZJmvkng4Quu/Bdij4FIX0umOAMGiMqKsbwP5A2iVDG0mXsLN0U5Hs56USgRCwCX4i/mynwLDEadseO6Eqkp0ePZYTtq8RTf1xffvgqb799omePX5hDM7mxpa9a4A6P76UsNfCTvAGwW7jq2ZbXzwtK5FKaOPSqmMIYa2MicM7SDBV11g5lDiAgPNzAhZxYWXZAjKOjg5tyz4dDxUJsUz1mr+Ju51oe5P3TsYGOGG3YbwIO6hV8d7BKA0VDsc1HjFIM8A5lQLvKmcTd/pQY/UnAA2Wb67MGlaf9zubhoWKWFgJFRFUEhDMwjtAwAl+LpaJMDeogpBEhSNxhSKAOoKcRnq+vW1gCkC4vLCglXxePXx63aaxzVaXhCRuNjsA4GHVa+2+Dk+K2j86UTITUjYf18Lcgn1fLliDQd9nEjXOXe4KzhYW2/aw8P6FY/Y7brcariScZQNpgdZd6TN5OECaxaurNwioVaqodlK0JE6Ww/F0xjxjjU5Xe/sHtiwCEK4tLWpjZVkTQPSQABRmHqq7KorFYLZCs/AQ2DqPgUE6FQPhoEKRoCJxgoWcVHc8pMPXY0ntnP8ETfkCLjgI2R7KpGKlqUaTioWxNrGq5AkVQSJcV716YnUxxL0wu7lMB54pGERSl0caTf3WrdsdT9Xo9XVwcqpas2XS+mTILVtpICbtEYDOO2jkgL17LA8Ctrxlydbj/Ov39fxwT+VmzRYSuWzWvJWjdscGcTp1Wca12w0rhMe3B+BCOmridLrbxh7zb7LEoPKDYvi5DHUOQHEqfai9wLuNQoE0eZ/NC7YI8YwVjPgNcJWPW2pUOYuHSqfitiQLh3iG3bKB4CkWaK6sHlJ3pG4PBnmqUrlmdSIsEah8WdtYs6ApmGkYVPonmWVhMHmu84WC5goFWzAnklQdLCqTLSidKZgVhXfAqrm5EUg3HpNM6uwjZGfgYaRarFgs6vj01GYvPHevvn+sr7/4SN5uWdnwVK9fXlcqONG4UbJMAhO+cV5Zhza/QaosvOq0+mrxXDQoh48oHk8qkQkqGJ6qTyrpAPntQGNPSO2RVzvFlryJgjauvqXX37mj67ffNjLj8Liou18/0fbuvk5OTpTN55Sbn1ehsKBUOm0yULO7sDwzfzbzD0wviri2SuWqzYXUkFAZdXR0rBvXrurW9etmSem2G3ry+IFevnimeulQV1f8ysWdhNM37svPeW4sHp8X6bx+9YY+lRsjVepDVWpdjemwTIUVjngVj/qUz0aVSgasH9A+Z+/UZOfNZltnZ1VbNKCYaFNX4vWqkE2b7YeqhyjnRhivs3R4WtGz57u23OIJef3WTV2/uKitwlSRyFRTv+t95c8g8Mk/DSrsxRbhQDlqBLK0vCGW4xFVKh59/Pk9PXu5Y4utxbUVXbhyWeXyiSrlU9UrJaXjCW0ur2nQHqrTwtLiUacv9QjVsnQLQjnHpigg4InZLx6YaGMpo82lrDaX5zWXI2V5KM8//68/nxLBbZtQA2jnVQsO8FiX33lYwKzGAZBFySURPueAkIQcgJQVnFuR+ay2YYYw3V9PTHaGp9BVTtlt7vyDJhmdGeWtFtFtmAFmHNBsDh0gnNhBzqXIRWzhBjAmVqQOGzmDhO6HMQB7XivhtEzneNH9+S52/JwlZMctja242A0Os7iZWakyF9gMEJ5XW/xgP3TS04mPLUBA02hEjclEx+22TtodnXV76k196k9IMZVtsfAc5Aqryi4sK7tQkA9JrYeSa+cxoL8lFmGbG3dS3OnE6jf6lJdjCuYCmYFB/IPNWlOHB4fa2d5x4DjgQjnYMFkXTxipS9I8eWwA8XL4obCDE+WzCSsh57PuddsmZYtH6VOLCvaTKOamAdW+DaSTCZu+uFKZOQu6CEeS8gfCNkxhsD0rHml393vlclltbm7qww//zAYgLqlPPv1Mv//dH8xIXClVrVeJ1C1YwkQuJH/IY5HnSOv49Qa9AaUSSd24el0//tG79mfBCr3cfqW/BRB+fV+tDlHdXgW9mOiJDI+YZHR5c0vrly8rTmddIqFkJKZ8OqOluYLuf/OZPv30X1Tcf6Komrp9aV6vXVnV9UvL+vabe+Y9Y1OVSWctjRHfiAH0RF5npabuf/NE5WrTft5r12FKF1RYSNhQflap6fOvd/Ryry1fZNF8LJ1BRxvrq1pZWVQsEjD5FAzced+SdWzOpEGWuOsPqNttmPwNI77Vm/B+YQa3fqh/k5A7W3qcH7Qk+VqFy9SrR999q8O9F/JOG7p6cU533r+qRGiqwHSodq2tWrGh4nFNqXRc2XzGZAYMaGwd8c0ACtdWF21LBws1RH4XiKjaGWq/1NYfvzmWghm99dY7unTxogrz83r85KHOzo6NSbp4+apuvfaWyhV8QmyMgwrF6OtLuUGHugPYBh8SnIDJcGBBmCW4KFAEcPEyONeGLdV7HM5E8pPI2VC9VlO1UlXprOgAoc+j99/9kd5798cmxzs4OtRnn3+pw8Nd1aun0rCmfFx67/a6bmzktLUQU/XsQPXqmSUcDuVVh7qXDuXcrssKGWcDnxRDOFNVIKbuyK+DUtvYQQWTiqfnFQgnVG/UFYlGtbG+biAdqR4JdEhE+cwALPxMrptwYMwD6WBss1FRsEQZT4fm5UTSBBuKhMjCUvDCIQchQZB+utSC8vPL2rp4UYurK8ovFlSqlESfJ3I8ZHkp0ul8smEcmVs67NHWfFCDNr+zY4v77jSrFlsdj/iUToWVzcSUxOvAxpa80RGx9OjxZtVDsGyzw9QSPM9VJS6J7E/F8JZ2NPs7zQJAaMbQQAH+WTaWXFkAQR/R9D6YfuexNA0JklEDhEkLBvD4wi6hkJHV7hquIZckylBDsIUlLgI0LfWUAcxVUFho2Sw1GjA4wZ87bv9/ACGsUNCiv+mCAhCOPfjjCY6h9H4GCLGRk9vI75RbwySo7lozlYzHhZn0xgH1JgH1xwE9fPJSDx5+r0ffPbPf46ULl20bzuARDpJWGVQqRWIh3bo+VSvOz4NklF6wS9e2HCAMkiw8tOcGZpxEWhJBAYOuDsJn7xUDIs9FKpNWuXimZr1mDBedarZ2QPJIiEeSIDDANSBZxogTaoPks00pfInU277koa8NbxkbdRfkwzvrmOKxRiQtT/Fuzi7ZWdAVv3N69mAl+TmRftEZaKngFjoE4Jh1AM/SruMUuxOgE6JcnkXoSM9ePFe1UdfC0rLWlpe1ubykfqdh3YpewJlHNqCd20MmnoAVqhNIc3RaslqOSNynZDqmpYVFW0YhLwUQYl9JxFN25nLms2gyOaEV3AO60ga4OF8MEMJAzJbknLX8HpFwAQzxqgHOe42O2tWGyvW6BnTbJVO2tYflZNAFEJKevTRfMIk/iZSwhDAlAMJOp6ZMBul53HzIhOX0+mPrU6zUXBIlKYmwZmzdATf9DktRhmH8enS4EqgBCyTFUvQN+1Sp879vq1rvaCmf13wmpVgM6W5DteqxJmOWNHhr2Snz2fJMhUyq3u9PTIJH0nQPoD4aaf/4VLVWxwB1nPsxEJKHnuQxHY3MGjYZWRUKQNm6pl0Yg32urX5Pz/Z2dFavWqXUXD6npfl5jbpdp4Ca4rcaW7onf5aVzjNUz3z1sI2wwY0GnseJAalo2C9S/Rk1g37UY314ffOZGqHgQxZPaCE+OiodZH9muzZSp8HvuWsL0JXlBQt9onrCNdU4zcD5/MqSr9EZ6KxOj2bTfIRkn4aiYS2uLJtaAPbU7A2RqOjpjsZiVhUwV5g3P6z5AWNJhSMpW9ijRrCeH5Onn+deTNXqEDbWMe81Z0QyHlW73TILzqvdXZONkly99+q5Ht79XIPqoVKBkd65eVFzUZ98vZoRBXgHLUiH/ZyFRLKYpN4MeebAQAWeSJRpuULCwvLa9YpViLGwGPuC6o592q90FEgtauvmO7r55nu6dOO2saBYKoqVgU6LFQOrAGRSv5l3+dkta4Ilkm9219lyq6ta+USl4pH29g50cHhsvYhnZ0WTV//ql7/Uzz/4qd5+67ZVdZmC6/EDlU529dpWRIsZn4FA76gr36grP581cljO6ylnSFD1tlRtjlWudlTptlQdNJRJh7SQj+nixpwK+aiiYZNq2Xw1GHpt8W8LlFZPrQ4BLwM7s/PI31GpDAeKJZKmZGj3pzop1fRyZ9+C2Zhl3n3nTV3dzCkbLioYor6J8C6sPj5T9gU8IcV8MVPRUAEC6QMeI7n6rDzV3kFPX3/30FJ4Sfq6fPWSbr95U5Uqy/U962eeDibKpeaUjGQUDsTV6kzUIagLogWf7mhsUldKv2jL9RqDOlAhFdZiNqG1hTmtLWIzmsjzP/63X0wNAHFFnFNltkRwgNCq9mZftrmdJbB5zFACnR0wySgeDg5uLunz4cB5MZxB33x5k7HiHGIESFgCot3m9jAaGMQ4PKuCmLX+zd47NNfIQBwg5FAxxgvwxZbYyupdl6HJmWY9iq6VZib+dGthRx7OPIPuZZt1VJ3LRzm6/CQOzHyVllvgAnT4jzjbjCmd/XtXWeGuQBjPAfSs36dRNKraZKzDZkvHrbaK7Z5Gtm3m8sPTl7D6hfzShtLzi5YyyrzVIRGMi2EqxSMx2/Dx88I6uaQwrwHCRpe01pGxq91W1xlzT0pGr5eKpZlM1/kD+eaQYEYjcXHR0rnHViQZx9/B4TJRNgn45AAaq91qqlqtGBvGYMs2ZTiZGr3f641nXy6lbKqgesTz96eKW29Myg49EqNK5QNtbmzo6tWrBhbmcvO26fuXf/6t/umf/ofOTopqNvg52Hy6lzA1H1Mw6jfWpN/tWcciXohMIqO33nhL77//vn7xi5+p2ero5faOfv3rX+vu3S9VrZ0Z85KMp2yIGY491rWYnJtTdnFR8wtLWlhc1sbKql3A+XRWDx/f05d3/6Cdx18pMKrqnevLeuP6mm5dXtGrV891dHhgA1cqmdba6prFYcfwk3miOjiq6N7XT3V8hsR1oNdev6rNzQUlU361+12VqnXde3ioV4cdTQNzNhx2Rz1tbKxayh/DH3Q/w5nbSHln3UQzSQmFuT6/FaNa5DShQmzUGDjxpLC9nvWDntemGHjifWQ4IByDRMWpV08fPdLR/rY845quXMwbQ5iJeRXyDNWqNFQr1lQ6qdm7mc4kzAfH4MJigqS5bqdlCa2EXVhxOoy9Aqp3hzqsdPXxg6KG3qQxwNevXTcgRMptsXRmiZn05t26/ZY6HeSObGcjJrEIRIkFJwCibz8PsrNoiB60GSA00IGqzdWhcIactio6rhS1v7+vs7OSBbJQZgsDVyfKnfRVJMo/u6Nf/OIDk0ydlU71yZefam/3hcpnR/IOG8onvPrxzXXd3JzX5aWUpa5WSqcaTb1q9UYqN7vqdChndsmTgyGLkLYNdhbZEEkaS3hIbcc4aKmjicyCgpGkxacjP7t44YKdNwDB0tmZDYC2DTUvDb6ckQ32JmeGIRw5QOg3N7nrkaw3GiaxMkBoLBjgxhnSCeuZeBgKM1pdX9fm5Uu6ePWK1VA0O007d5HlEWkf9nks5GE6GikVki4UQpbIRjFtvXyqBlLcZgmxpWIRj+bnksrlE4rFYMrcdlpDBwidHPF86J95s11Hz/kjORPcu//nlCUcQ5z1MNl96yUdwn5bpxeSaD5/ZNCkQ0+N4ZiO8dHG5PPF5fOn5PXFDBCysLDUabMSOEBosjbiwC29GraEP5MYfpfey+98QjKnKU1gPwaaCjlaVxp35R8hiULVwiwWslRXUioBggBCA4VscamPITFyyqJqaiXI+DOAgZZGaWE3Ho19LBaC6g79ag+8avY9evI9UvltPX38gtWVLl+8apI8zlWYLdKU6ZPiM+POLZdJ/KuZbDSXz+rytQuKxwmV4fOHMSGivm5fgELXz8uijsG9b9LNC5cuG2vQbNRUq1VULRftz4aRtOVq0G9sNktD85UPhyalJMgJiXCPxOQS/wzYAb8FG8EQ+rmXgsgRfa6D0DIDSMYdOBuJAUYXV2/hY3S6hZGC05E3sHoIPge7szkLAigFgvY+AMgo6wawMVuwnKV26uWrbdUaDauXAUCtLy2az44vfOb8TEHriwPE8Hy47xd5/1mpaqEywYhXsUREC4UFhWbdmyB4FskAQtgbADoqF85+7itmnFQqZwuQEXcznjMkqnRlwrhMXRARsk3OUFPVeD3GAAy7QzU6BERJkXjcFCWtLqETp+ZJTCeS1h1KuIxNYVgBAIRUEnVqVkuSzyesE5AUcNhUgjvqzbZiyZiFutlzZz0uU7VqHSvejgSjdlfhm0M6DdhPZdPyBoJW3UGNx+lZzdQyGTx7GYbSnp0BE1hzfLUmi3X1FV6WIRS4U7VCircvqqE3oKHHo/1TEkI7xihFCI5hkTMcyQfjHAJIOdUDKba22DS5tZNv98djq+F4srOt02pZsSQ/b07LhYJGSCx7VC645Fc6AHlMXWMZ98HInjtS2slGaLZ6GgxRRcUUjZwDQlhsQlF6JiMMIMMPhu0LBhsV23DSc4Aw4FOvOVWnhVyRfuKk1tZWDOgDXjgDTfrPOcHMgrWn17NU8UrHBR+Zl93rtc96eW3NEqtZkaSzOSWzGVtyxOIwggnFU0lLy+b7pdpjOsFrj5RQpsTiWXHfo1PcUSOGbDYW9prPeLEwb3Md7/6zFy/UbLXNrnGy90rPHtxX+/SV4t6+3n/9mgqU0/cbBiiZL0kud6YqbCgEKTLfja0yBUCINJxgu8ISibwBA4RDunonSBpD6k8DOqz3FEwvavPmO7ry2ltav3RNTVK1+9JgElOt3jaVEcoaPKAsAHhekVezXIfYYXZuNuo6OT60AviDvW2dnJwZ24pqjL5rPLl/+T//pdVavXn7pkqlU332ycd6+N23Kp7s6O0rCa3OhxQN8tx15OFOwYuLwNoWGdgMImp2vZY0elps6qRR1WmnrMVCTOvLaV2/VNB8Nqyg193JJB+PJhHrGj6ttK36hpo0kqqxcXGnIu/uNpuKJ1JWB0JrAH3BB0fHVk8SCwf0o7de08W1pBL+QwWDY/lQZ4RCdt5MBiwoAor6os4+zDyNlBplit+v5zsNPf6+rJfb22q06pbgf/3mJb351k3V60UdHe7pm3tfq1FpK+iJaT63okxqnuBnS9hvD8eq9fqqYiuYjO0MnZprj9L6vlJhv7KJiJZyWW0s+3VpfSLPP/71hwYIObDMFzDmMnZKCbs4oKfpoGIbBjNoRnoKVP/kIYQVMuPihC4ml0hp6l3rbjKTn0seG42segKPEFs5IvFdD6EDh0bymYnfRg63aZx5UVzENn825eiOIbRCeusndNJU/qkWwT8DhHy/PBQ/gMAfNtowgrbXnXlfXKiMbY+50Enam3lkTLZ0ft6eM6YzGamBxHOJlB1xXnVJ5/J5NYhGVB6Ptd9o6qTeUrHVsf0U0iPo+Gwmr7n5ReWW1hTPzRkY7NMPw4NMAEkoZIAQ4z7ySV4qmCcfJvzJWLU2AQwT+aZeNWoNlc/K2t/ZNyAFsOJ3Y79/SqbZHJIgGg7ZljYVD6qQi2tjNadUDJnVWPGwjLFiWENmx2Yn4A9aX6AX3T1bc5ihWVpfqzVUvd5TudrW8UlVh2dVzS+sKje/pEQmZ5rs4bChW7du6caNW9pY27Q/j/7C3/zmv+k3f/f36rQ6dvmyCOCiIPY7nERu61W/21en2TbTMVvKTDKrn975QD/72U/1i1/8RPVGRy9e7urXv/47ffnlJzo53TEAO58rqFkn1ayPUESeUFj+WEwraxs2HL33zo+1sbquWDiix0/v6+7XH+nR3T/I2y3qvdfW9d4bF/Xj25dULp/q7OxEB4cHNqgsLCxoYX5OyURardbEKhQePNrW4XHVQmZef+OGVtfmLG200+uo2mzr4fMz7Rx11B0nbRlAV+XmJj2ES0rGKL6FKYIZI6CB8FPX94hB3vqVzA8E6c8GGt+F24qeX0qzB/iH8mz+2v4eO+T7brs7IYb6e50e7Wo6qura5Tl98JPrVkwe8Q5VPyupelpR+bRqiXTxRFy+YEQj+axigqGIHr3N9RXls2n7Hqlk6A6lRm+g42pPnz6pqT2KaHV1Q6/ffl03rt0whqpSK5sPcXltXddv3tZwhC8wZD4wk0EGiDp35wKDlrHBfvzB7otLmHdy2Od3wH3i1avTPT199UJf3//aKkHoSesR4kD4QJ+BwW9b+g8//Ln+7Je/UC6bUa1Z1idf/UEvXjzW8d4rBSZdFZIB/fjmlm5tLujyUlanh3s6OTm2y71Ya+ngtKI2XsHByAEUS9VEHhxUIBJRMJaxRLH904ZaAzbmCcXTCwpH0+a/xMtxYeuCDbyY4o8OD03WaoqDmaTSnXkwpqQy9g0cGVvMl4+hgJ60ugsIIZ2OQYpwCj/DDICSIQT+LqBELqPNSxd14/Zt+cP4uQFFjnkNwrz6KRsn2dOjRHCqQnxiCaQAkU6jrHrlVKXTHQ16NXmFtyml+fmkMhkGXAAqicY0sLsz133N5JczKdj5ufun/96t9cyDMwudIXSKwa7fR4LU1tjCVAhBIR0XiShLPdR4SNcJiolamIw/kDRA6PXTsuzOZ6uztx47zjiAies6RNJFbQZ/Ht+7qUk8PhvgxkNCIRwYhJmcTAgf6JL9/YNPCw8pgSQEBVBIiXyY9wFQyOYeewX3JWxUGEVFD+8qTD+lwq6XdzIDhK2BV40ussWpnr7YM5n5zvaBgv6ILl+8Zu86oVUAylAQIBYzrxMsAP7lqj3fA6sWuHR5095PzgLeGQAhJdaEWcBMcD+yNOIc5bznOSS4AUBI2mGlUrTBy4AZi0LykJHQBXwmYQPgUd/C3Q+Q4PPt9yYqFmuq1bvmqYVxo4+MJFUYDz4sA6cUQcP6Dl0Hon1Rwj12cfXI2xi46bhFaoktAaaNZyY8YwNZfiLLxFvHsvd8AYYdhd/pwdGBWp2Ocvm8CnN5LebzGvTa9kUHJnI+8xDaucco4zPGiLuKiqNyrSFf0GNDaT43Zyz9kM5BOoM9fiViSfOOwsTVGy0rKcc3z9+3kJuzs9XOXrztpMuGAX4ssZ3UE8bT6h9gDiZO1s3wiN2FZxZPGNaLTqdrfjP+bLzS1CykEy6wDP83MlQDhO2qsrmogUKUGubNZPPP3djpGXgidRM5N48miqDyWVXNWleJaFqpeNK8qDyfpH2m57L2mXF+HzMvHJwoyNkRiWlxEWkkctO2KYcITwkyXyE7Y+NrkyQLSvp2fRr741IoQqyzDoslk8GSlh4g9Go4VoiEaKweVGfMziJSbG1BTYqmhac5EqE3GuvJzkudVEsm2UdVtFgomISWUDQyclzV2UjBWSeg8/sSPEeiLn7TmBpN6jTwxIaVSISUzYQsWdGLBBafsGesiM+veCSqWChqvzcHCPuWjh6OBNRuwIqzbGkpm81YNYxLuJ6o2WpaDQveQ94TtyDvqw+I80YtcA11HGwgAHDr8iWl83lLxJ5bLCg7N6dQJKxwNGKLdmPobOaE0ZfaLf68iXr9qUlfu92BLUdcPkBXp2dnttjJZ7lrF3SZvl0/Ut+uHj15apabdCaj8smB9p4/VvXge0XV0U/fvqXFRNAYQoAuQTcTntsZIDRL1mhq6bQUqbebLMqYP3xaWKYPMKxes6YpgBxyJBjR0BvUSXOoQGZR69ff0MaVm1pcv2CS7t6AczCtVruvSrVugWd1bBGDkWLxuObn81bNwbKWe+/gYE/fffu1Xjx7qN1Xz+18Yd7nnmMhgy/xL/7iL/Tzn31gKe0nhwf66KPf6+F336h8uqsf30rrwlLCfH0adjTpNS1lFG+Tj5nbR/hQTK0+1RdD7R+VddasqzxoamMtpUubGV29kFcm7tVk0LTuwH7Po6k3pXbfr5NyW2e1lsr1tkKRlFWnREJ+k9HWSJWNpxWNO/YdBZXJhtVXLOzR7RuXtLEUVTJ4oiBVEqRQUyOFiqU/lH/CHRKygBl2/GQQWFWOvLr34MBK6EvFM7N1razM68aNC7p165K6napOT4707dcPdHpYU7c51cLchubyy0aWcT91hmMVIaNYblFLxzsEeQd5NhoqRIdqKKhcKqmtJY+ubg7l+Ye//rPpaLZtNdmlIcNzIOhREMO4l0saT4cDhFYcbBHP1klhD/SIZDe09/+mosClubmCeEtFs8AHvGzOJG0pQKDIWQWE9a/O2PjznbIzfLh+wvNEO4Y+NprngNClgrrENy4RF47j2EFS1c7/9SdFrBtm3LhyzhC6jkJLr5sZyd02/1wi6v49X26osx3X7P/OfTMedb1edfxetcMhlUcjHTR4mJrGOEw9HFwYiNOam0deuKhYblG+aMKA4ABC14d/ImaXOoMcbJDVPww4eIjSDprRmEQugB/bzdJpSadHp9rb2TM/IZtBvEh2MXnOf/eUyvsUiQaUSYS0Ukjp2sUlxUNjecaY8vvW48JFhhSPGGAYKiR0HlJG8YmSCesFmFBU6xLHSpW2dg/OtL1/psLSujJziwrHkvIHWSQM9dbbb+u1W68rl50zJvD0pKS/+Ztf62//9tcGBK2o2oN3JmHJXBPfxDqG+t2B1WfA/gS8AeWzc/rww1/qzp339eN331St3rIE0P/+j/+ou3e/0NHxS0WCQeXTOfXaRIS7dLcJwwRlqHPzVlz/l3/xl7p84ZICHp++fXRXX94YHw0OAAAgAElEQVT7SM+++Vie9olevzSvO29e1k/evjoDhMcGCHmekFAtLy0ql81rMPTr+KShJ88OtLtXNE06gHBpKa+p2N42rLD32S5AeaD+JGWMASaXc0BIv1GIxC+PY8ZgjEw+aUw6oRcuHt/5VV2qH8/4OavEc2GBHjBWo9EPrKGTlQKw2uZFDPjDOj44UKV4YoDw8oWs7rx3RfmkR1HfQI2zohqlmprllm3s8Bt5LZ0voO6IQuemPQ/rq8vKZdL2Dnb7Llil1R/qpNbXp08bao+jWltZ15tvvq2bN25a/2WpXNRp8URrm1u6/cbb6va96nSmqtWRCPotMMUYsh5FwS7RFhBDoIUFC8zlzW8AcHLAcah7T77V3e/u68svvlTprKTJ0JWIu0wMl2hMUfSdD35iXYZLy4vqDpr66puP9OTJt9r+/rF8g5bm4wG9e+vCD4CweHKos5NTK1s+q7a0f1K194z3KIyh3zZ7AWPquOA9wYRafen5TlGlxkjdUVjRRF6BcNI2mjCE62ur9mwjNyVJlE3uv5W0OzYEgIQfieqRsQuAmCUX46NjAWYdZHzGppLgzME/Hbavar2n7nCiUCyq/OKiVjbXlVuYVzqXNT8Y7xcBURG/X1H8mj6fov6pEv6udcKRMDoetNRrV1Ut7qvXLmk8aCgR9yuVDCqVDJmPKRT2yzshyc2l3drv3InxTRbsPIOzuqJzlYgFe5m4090bs58HhgXvIMXgsKJWSD9lgEYqiledjzKg8ZjC6Ii8gEJfQl4fknQy8Z2CgxUggNDAIJIbvuQCafiCaUGydu5HJXSLpcGoT/dcT/IwxJMyysA4tJ+JIwkgyFcgFDOZKFUrfDFecN8BCPnJuFBZohHWAtAFzJufEB+aJ2T+wWbfp3rPo3rHo0fPXunxsx3t7x0rHIrpyqXrxsLZ4DdwyYVIBKNIRn0eY5Fq1bpVOOTzWW1urdg5yTvK98pg12ig5qjZssGli7qzFPDA84a3287V8VC1almnJwdKERoTD/9QVQNjwJ0DewFbAEB0//3UGMJSqWGSUdQgJH7CulGvQTAD8iYS79wyq6PRkHcbC6bfPG4mRaWmyhRHbrlKqikLIJgjW2ABhFAGhAi6YdB2Xlu792EQA0FLtC6Vy+oOeuZDogcRIIXUGnadT8S64ewfwKDNOeg1D2G/j9wOgNyXl+chElIynrT7GwYKZQ8Lg2gY9QdKDScZxcZgkm2/X0vZrP19XdI9B307B/E38zPA6ll/JcXYfhYmLHiQ5s1qWlhwwZCSmkhNCJ9No2WeYoAvoJBlpnU7RlmA0HUJw1tXzgBhzKobAIVm2egMzNuOr5TUTQ8Kk4DXrBZnx2U1qm0lAYSxpFKJhGUFtNoNS6oMRvERTmaA8NQYikQ0obXVBcWjJIwjDe/aO0HAHIC+20Ym67UvBnSYV08oLX88KX88puNKzboVOdMn/aGGza6S4bBS4bANnPxe6Grzs5wxQMjSxvm7CMobTqVnu690XCnZwhv/6nw+ZwM9rP4PHdTDnkJ+j8JB/HzMebB0DnjjLS6Tntoems93Lp/S2krW+i5Hvbol24Y8Eyusj9GHGKRCY2Ay5ykdbfGQBTdVihTJd61Wi7yDtfU1U2sR8ldvNA2MY3GxzA1qaFDyUMcSS9vnPRiSChozz9y16zctUIXU8TjpzfGo3eGk1zK0kyg9GKEOcexcmxQqsWTAP9wyOwQLTxQAjSYs2rEBuksXVnTjxmW98fprTg0w6Ovxk6cqVSo2NxIWdrTzvYo7jxUet/TB27dUiAfk7bLkbFnZvSl2Z34w3hV2FufsYKvOe8zZ7tPCCuEvEY26LfnI70AW7wuqP/UbIAxmFrR6/U2tXb6uxY0L6iFl75IaLGMIsZ3U8N91ulYzEo8nTCqLbJQ7FQJib3dH9+59qUcPvtH286fufQ9Q0xGz541Z7s///M/1wZ07unHtssnf7375mR49/M4A4VuXIrqwHFc+nTDJ6LjX1IgewgEqKc7riKaeqAFCQmVe7Z2q3Gmqo76uX13Q9SsFba4hdx6rR64GC95xWPJn1Oz6tHdc1QGS87OS5KezMapENKIxWRs1Fukx8/Nj60Jq3GrWrO8PCeprV7e0uhBRxF/EimzBTueAcNjty0tpPUsjq3fxKBBNG3nQ7I/18Vcv9NGX36vbrpui7MqlNV2/uq6rl1fV69ZUqxS182pfxZOG6hUC2OIKBlD1ROXzAyo9qnd7qpBf0umry0IUmfVsCc9yGDxGzcvy3FQXl7ry/Oav/4zr2JV8Gg0HQ8jBymXntUvPZKNm8udy59J2QTHIcACDQESSwPBSEXXqbKLusAe0mezL0uhg7Jy00hIVZ/88mDUHrpyP0QEz5wVw0iQOXRe6wVCIHMW26FzOxoag2nZmWYvhPweEFmhznhc6q5aYpYc5Wcn/DyDEmG8M4b8Bg+YXmAHEH1wK7vs+l1DBYHT9PrX9PtX9PpUGIx0126rUO6q36D6JWD9eLj+v+cVFzS0syhfLaOwPq9HtWOGlJ+w3GQGpmlwyDHOtRsPAoA2oQb/Jcpvdtpmi8RAeHxzraP9Ih3uH9jvJZ/M2WPKLRq5znv7HAxkKe5RNhLS+lNHta2sK+3oatUqaDltuOJtMTSYIZU+SKIEpPvMouEJm2M1wkPqKuKU3lUhV2jnWs+0DzS+vK5krsOZQmDSwuF/vvvuebt9+Q5Fwwi7ko8NT/Z//x/+lv/mbv7UAHqLRGeJJDZvLz6kz6NpwQYw6nsJ6rWGHd2F+Ub/65a/07vvv6rXXr9vmCcnob3/3r/r6/lc6OHhpLEg2kdJ4ODHmsdXD7wbj61c0kdTG1pb+6//+X3Xz2g00Dbr34K4+v/eRXj36Umoe6cpyTD9585J++qObKhePdMbBenJsDCshLasrS5qfK2jq4fLp6uX2mV5sn+r0tK7bt29qcSmv8bijcr1iyWvbhy2dVKHq05r6I/KE/Nrc2tAaHkJSRn28CAPzvLHpQxbjAuoAgy7MxN4fWPIxPxODAL4KNsUDJ6OcyQ4ZpEZoTSx4hsG3YV6gaCSlarmsVr2iUb+iC5spvf/OpuZSXsX8AzWLZ+pUmxq0+vbswER5ONyIa58gsWipVqtrZbFggJAlQ7ffV7XRdhHm9YE+edZQZwLjvKm33/6Rbt16TcXiqYHB49NjrW85QNhoDVUqU6J+YsNFEk+N1WV01Ww0jI1Elkk6J/2El69ctk0xQJWfk+Hst5/8Tn/87CN9+fkXxgTHQjEFSCS08lXklgC3oN59713d+eCntuFFQf/tk8/14Lu7evzdfU07VeUjXr3/2gW9trWoy0s5Vc6OXeUJgLDe0VGxbuZvBgVS7fj86cgyQBiJauQJq9IY6sHTAyunr3d8CsWy8gXj9nPwu+dn4AwE9AE2O522sc32GaHr77vPkZ8NJQCDp62pkGhorGDIr3gsYsOUJTByacAejynRjpvErVhtqNlFORBUGElzJqW1C6Trbmi+sGDsIv5FpFzxcMT65YKesQLTtlLxkLKphEVoT0cttWsn6raK6rXL8nkAKIBzGNewksmogp6QfFPSTp2El2HdwKCFG83Cumb3yLln3En5+w6kzUDhzGXn5Ed04Vl6HbeQS7o0obAV0Mfl8QAKSWBjywu7DGt4Ls2cDf5WPO93DCGA0AIxRpYsiF8aEPz/cPWeT3JfaXbmSe99+UIVCqhCFTwIgCQMAbJbMyOFNFrp20jaD4rYCMX+Wxs7K+1K0z3TPU6a6dEM29GCBiRo4IHyJr33mRvPezPZvcuIiu4gYaoyf3nva855jkUMoBqwz0/LNYRkPo2BJrEDdMNINhYM7QIhUPI0hAHXEOI3dxeM3TPMQgNe4A5jtWgIB10Dq+DvAypmctFhULWOT7WO3xrDh98816PvX2h//8hAEhc2L1vRZWHyEEC9I+WyNAX4v7za3d1TqYS306+ZmYxWVheUTCas6ONepAHES8vnk3MSwAzvBTlebDFqtaqRaGkQabRr1ZLyx3vKZlJGMqWxabaaVujSEMaQTPogX0NyDFojSvNRKqG4GMgfcFuQDhU8W5MAm1A2tdz7NHlEqnRcfiZ5mKYswY+Pz39CKES+OIBAOjClkEOtg8L3K4ynz84zzrbpFtqpR/DRci/x9zBIMoCOZRMDA8LzRENIjJO7j52iyGVPDkZA0eAQjOQBsBL0m2SQZ7hP8zn2WEPIZ5NnD7+aDap6ffNl4RVaSKXse0OWx2sL1McG0wztrD5x8RvURnjfec463EODscJkNloOc8J4CDQibEH5Ofm7Df4SCBmMi/ByvN9sG/uDumsIZ2Lmn0O6TyNJc9vu9JUkIoSNcTikQJifa2wNYbXYUDKSUjKWsKiker2sWqOkZCapQCRk9g+yJfcPT+T3kPuX1JnTy0rG3UZt2HO+WrYgSMzbDbbnbijP9hRFgi+aU4hIp2RSJ2xTm23L4Wzz/RUqmkulNZtMK8aWeNAzWSDfYzAS0Jj3AXiarTWhp/v0bHdbB8UCzCrzmdldM6ESMwACSoN9Iuz3mOWF0Hgku+6c4e70mwSWjGD8hMtLM9raWFK7XlCrVtCoW7es0TSDD7sr/NaY90cDZj6Kp2JKZhM6Oujo+LihQqlo28olfKp4Sjs91RoA75ynNBxJKBJLWuB8LJlRNA1MjgiYjv2+2bl5Xb5yxQZz5MQC9aFoRj1ETWZZgIO2bf7Mt8dXs6tgIKZYNK1CvqTj47zFc6GywcKDYomM55s3rujW2zd1587bEzVAT98/faKTfN7OhUr+UCd7L3T0/BsFejVrCOfiPqlZcA0hoDhTovjk5fuaQLKQijbqbZMgcs/Q8M4vzSqVisrT7xrJl4YctUR7IB3XBwpkFnTq4vVJQ7hhclk8xkeHVcvhyxdKqjZaRsZlYUTG9hyLkETUakSGBTs7r/Xpg0/01RcP9PTJdybBjMWSdsdRB/J5+4Mf/1jv3LmtyxfPq14p69FXX+j7775R8ei1rqx6dXYxqsXZrG2Ch0R1AVbjWR1yPgGJi6jR9ilf6en5y33VaYojHl1/Y01XLy1pcZ7s1Y7VSZ5RRF5PSmNfRpXGWC+2T/R6/0Dbh4emCvL4I8rG4xYT02k0TFrLOWYOvUHHvLjL8zGdXcnq8uZpLc0BOitNdmeAGi2YziJsyB7F62iMlLFXoXjO2AQnlZbe/+h7/erjx7aZnc3GdfXiui6cW9bGmTn1ulW1W1XLqS0VmyoVUIAwWB8qEcfTGLXBJGoABvfVZlcNwJODsYGc8O6acNvrswHjbGqolVxTnp/9hx8xm51QGCeB8xOZUcjvpEZ4T5BjWEM4OfS4eJhuOcrbtBkc22HDxMEQw5NCwaHxJ1hy8ym6zYbJe1gNE0FhJLgJIQw50g+kz8kebuw8N0arwrfHnz05/ClQrMv8oSGcTBa5mDiop1vGH5rA3zFtnLyJb8Vhpu0PmTSEVndMjOM/GIqnWPUJRHmCI52sDD1q+X2q+7zKg8jv9lXgg04IbB8pT1LJdE4zi0tKzeSUyGSlYEJ9D36shob4fGJhA7nY5KfVtOJ/wETSAf7UATTRgxDWsUsF/yCNIBvCSqmiUCBkDSE/Mm4nLi4KKHwNXj9ZO0MlIh6tzCV17fyKwmqr1zix/BZ01zTqwGOK5ZptMqFdxUHwemQTU9sSkpsTTqg39Oqk2NTjFzv69slrzSydViSVVasztMvq1PKsNQiXLl01Qh0Sgv29I/3kp3+hn/3sr8wbxUUPmQ1NPeQwphdG0LMNYUt16GWhqObnFw0m89atN3X+0nmVq1W92n6tf3r/H/XlF59pd+elYoGg5rIzlnPG81VvNtUa9GxVjpZ/7cxZ/e//6T/p6qUrZsT98rtH+vThA+09+UKj2p5WM17durKme2+eV/6YSIwj0+1TAxIjgGSUS5visFztau+gru++29br1ye6fOWSSUExYLMhnDaExxUmnFkjcw79Xm3QEK4uKxqhoGECCjGTpYfzBxoGmonnJIfQEXspooYTomBTLaBDrbbJxig+mJKaz24CZvHw547cliqVyKlWqapeLapZP9TqUkRvX1/RYs6vVHiodrmofr2lcdeh15E4jQM0PEG1Rx6TWiH5mMumDSqDTAq6YalaUweEebWnX39bUVtJnVvf0q1bt3X16hs6OjrQ4dG+9g73lJmd0ekz69o7KGhn90QvXu6ZFwXZDkWRkf7GSGW6lgnEhHhxYV4337yhrfNbFk1BY8V//7t/+Fv98lfv68svHqrT6ioVJ0wdFD+6fDfI4XV8+/YtawjXNzbMn//kxSN9/fBTffXFJ+qWDpTy93Tn6hm9sbGoi6uzBpspl/MmrYDmVYGqGIvYxWVB3VBQzYhvuwh1BgHLNPrmyYGOi301u0GLFvCHgMrU7Psl68yBD/omwWZrw7Nu27RJpqSRZWGSgFqgQHJ7L5NO8lpTuCM5hfrLkANfEssIPhPRaEIVgCLdnnkTPASFh4OaP7WsxdUVnT5zVslEylQYESBWgZANkPicB319y8JMxaOKBMB69DQmD7BTUrddUrdVtKEC0Cm8bQAW4qGYIv7IpAibRBtYQzjxek6UINNmcHLKaoQeyojTZPxNCKLYDjATEaFjDYLb0NlrwdlORE6I8PCQNEbeGDKfuhtt8z5MIF7mfWeQ6OTsHt9QYy+fBwiaUAVlw00v8BY2ccjuaAhHrhkUDSG/DhAYdxn3EdtXgoJDyLp8VshY0Ljl7jobww/ANQ9B6BTMNAhM/gFcBNUZ4BkOqtkPqdGHyhfSx59/q88fPtbuwYGiUSBZV2zARvFFwYxsFu8mDTjUxxfPX5gnnIJjbi6n02uL1tzhrzP54nBkvjLL8SLL1UK5PZOGsG2bQ3zq5HnRKDUaFRULh0okALyEbCBhwxigFyFkbAkbAEJbTCTZ0A7VbrEZYUg3ViAYV2/kseIY79iQz1qA4HYgsnj5kU4S9M2mGxpkZEIzJIqKwQfvMe+380Aj5aURNP7kpJ5w5PEpFmY6WAaW47ftHOchUlR+vQHlCIcG8DJpCBEs2b83xIHbGo8UtGeDCmbgcdma1BtYVoZ4BC1T0Q01bEtssT6uhgCm5h0NFcNHD+mSbGDzdrliymqWMc+XUzzx8yPP5RkjCmFAbmvARddwr/OT8TPYIKjPUNxBpogIIjsVgJwHRqfBdlqamYlqbi5uNFv+XKTBkA8brY7dmclU0qBBZJ/K21PxpKJGpa0IjUU4ZpuMVoucwJp5J2mG2dRUak5C6/dElYzhkQd0Bqq0rX6rZgTgRDRkP1en2Z6AoSAfsvn0aRRMGXnVE4mogmIECWV/qDogpMMTLaZzmk9nFGVoMKDRqCkcCygaD1v8jl2ixMDY2iSgF/t7tiHEDkOBmibX0Qi2mIBpCLuWOUkPEcdrS0MRDNj7RRQPf+TRMZu0ng10lhay2lybM+VDr1kxiEbU71UyQjHuAFPI+7r4fwNSOA44KKJyxad8saf9wwN5oOPOzJqXj60qqplQNKFkdlaZ3LyyOYBe80pliWcgiors3rw9O/FEUhsbm4rGIkZ3dPsN6LXAmUYW/cXgiuFtjW1gua5ioWpRZH5/RDuvdx1cZW9P9XrNfh8bYn7fW2/d1N07t3Tv3h3z2yNbff7qlU7yBfUJGD85UH7/pfaePDSZ6L2blzUX98vTLqiFtLvfNbgJTSpQSLycKE8gjBI7US01oCMqGAhrZiGnVDIqHxEr+EA9NBQjNXojnTSGJhlduXhdp85d1NKZcyZJZvCCdPn5MxQRT3R4UrI6gqVRbnbO7qXZuRllsmm7W4+OD/Tll5/pi88f6PH33ynNmZVIKRKOOfDPYKS7d27rzetvaHP9rOqVor579JWDyhy81PmFoc4sRLQ0nzNf/LjXUr/DABVZMTY2oF5Byw3OV3itDgzekswldPPGGV28tKh4lEiGuqrlosU9eD1pNdtBg+O83jnSQaFgkU7jMLFUwAlDGkP8rzfsPrcvO3vYsDd0diWtC+uzOrc6q9ksyhYgZ5wpDKydCgBPpmfEXTy2Zwzrgz+aVbk51IvdvH774JU++XJHQd9Ic9m4Lm2u6Pz6gjbPzEhjPNgtG+ohia9V+9rePtbRUdWUiMFgzOBKHqxKY69RouvtnjWFDWLeuj3bzNPAs8FORYaaibbl+em/ew8FujWEXABILPm5ps2gNYRM3kwm6hpCVvVI3Jgw2GU5dFJR3nAUoObPMymg2/DxYk0GyE4mSvFqG0K05BPqnh2uU2KZkyNZaDwvtHGpIMcxNSNOwek2Wb07GegEpTv5d1Yw8HPYRnLCPJvmXkw2eo6fM8kdtNwivibbRHD9JoNyMhdIda4hnMZMTKWijkFq3BwkTAxhfD5VNNYe2l2w3V10sGwwokqlZpSZmdPM0rJCyYR8THqDCVsR0xCOCTrFFwAZ1OtRs1bTENM034vfZw1hvlxUlYzBPhs0EMk1awjxEJJFiOwmnUrbT4mRHDmBkwDFJciivoEivr6WcjFd21pRzNfTuF1UGLnWJBcNuQLZU/MLy5pfXFQyEzbpF15Fy9DxMEWOW44R3kGawa8fv9Di6XOKZ2aNxpTNZbW+flpXLl/TxsbWxPTd1u4uDeHP9PO//GsFg2B/Kbohs0FLI2Nn4qnqumkbE3CIm2TXvPejH+mt22/p0tUrqjfrer37Wv/j7/+7vvj8M+UPj5QIR7UwMyOfGeEH5jdpD7rqjIZKZbPaOLep/+0//ked39iyS+6rx0/0xTePtPv4cw0qO1pOjHX76prefeuC8id7KhQOVSoXbZrngsbTVkwR9NxscamO9fDhC333eFtbm1tGEJ2fz6jT6ypfqejpdkX7hZ46w6RBWOBxnDu3rjOnV0yG5yOjqQ950kGKmKzzXDKxc4JnICw0TA6mhC8I+Y5JiJst2wjSDFJgue2e3xoOfFN4GQEIJeJZVUpllYvHKuZfaXkhqDevLWl1nuwejzrlkoatltRDGcCk26ehL2JDitbAqxLPQrli2WXpZNxkTXxPkL/IJEQu+etvq2qPEzp79pxu37qrN964rkLxxA76nYMd+5yG43G9eLWn1ztsVCsadscKe4FfEDwM7RBEfM98EBQEuZmc7ty9res3r+vChQs2NabJ/8Uv/ka//uX7evjlV2o2OoqFEwr6AS+FbErHpx3Pztt37+jdH72n9XPnDGbwcvuZHj18oIeffaTa0UvF1NDdq6d1Y2tJV87OqlY9UqWSV53pPVRjD5d/VGFDZHObu3xAVNr9kUedvl+FSl/fPT3UcXGgZjekUGxGvkBctUbdpm/kktHccK4WCwWTxLLdsYZwcvZwPlLcW07f0FKtbMtgnpYJubDXxU/EEMBFqwBnhKzHVhTAFJI9o5PhfQ4GFMuklZ2b05mNDS0sLCmTzNgmlcl4u962ohXyHhsAKKQ0hBE/lz1+uoaGvarqlUM1aid26ZCFxoYwHUspGUk6HP3kmaUZtMxBTmu+D3Kq+O9I9nnZ+IfsLf49TZ9oCoHHTKJ7jHbptkbuGMd37jcfKwUnF6hGNHs0hU414tQgbgDolB54TfFGUDwC2qEx6Tg5ttfRa7E3EEljoAqmw5ZPBtLeNY7IlBy+HqhHyLZ8frZI9jzx3jtbAiTRaQaji2Jy8kDL8yPrzbZGQbV6XrX6AbWHUbVHMbXHMf3qwy/18WePtH98rFg8qYvnryrCFnLkUaVSNJ/I/Fxa6TTbpICefP+9YdspzObnc1o7vWiSKxpCe9axaPQGNsBjcAYanQElElHOTTK8ICTzewIBj9qtusqlY0dp9LNhdMMYGgR+VmBg/Ox4qWIJ59/F29Jo4qUdyx+MWzFYbbYtUBtLqSsOyF4kF5fXloKXpAaKf7zCXrMtMBRBOurkwI4Mbu0eoCyeW5oxywO0J8AatB9u2UlGMlEQeLSsGbSBMX8Yk25oshO5sXn6Jg3hEMkmhTcbZhfd0hu3NVBvArXDsjKwQHWzsQA24zkd0NACxSG+pGc1C3t9PnsdUu6tQvJPQHx83/AVsNkSqcFr0LHBA3LgEeRAfm4vxG8o3q7ppFidNoSOp+uxuxs5mcZ8cea3NDsb08J8QvEYlOmxNYNsKfGysXVETTQzN2P5bf0h9YDLlg16ILqGFY+ETcrb7bcUjmL9kDW5xOfwNR6GFQ0ntLI8r0jQY/LxXquqcb+tTDJmnmNUHG5Y6HVgG2S4iqrvC6jv9alF4zyR6VaLFeV3D7WYyWk+lVHEfIi8bk2FY0FFYkENuwMDalDsW5RLIKjtoyMdlUvqQL4Nh5RKphQNh2yQTV1FQ9jvoAjxKRkLKp2IKIRXChqk+VqHOvy9hnB5PqvN03MadusadhoKeQYG1oqyyQEIw3vJMJV3EXsLMVBhCKwh5Uv4zA4svHxmfkGeQNB8c7FUVqncvHLzyy4rMD2jTG5GsWTS5NFImg/2D2xzzwBg7fQZgza1Ok1rFozRMwZ2JVN/IGnn2T3cP9be7oFevdw1jygRBPt7hzo8PLZ7g60gv5+BQCgS0tu3bumdd+7q3Xt3TXraJsZk/8D+fsjD5fyBCgevtfPd5/K0Srr3Jg2hT552Se1uy55pJzOekPonDWGVDMJy0yBWUEbZ0GVnqHkiLsbBGsKR+TSRNBbaUiCzpOXz17S0vqX50+uWrYjUvHJc0KNH3+qTB59r9/DEYrjQF84tLevc1nmdWjmlhSUUD3EVS3l9/fWXevToK714/kwzuTmlU1lFYwm3KBp7dOXSRW1urGt5flaVwomefP9Iz58+VvHwlc5mWlqdDdoQwD/qmzwYMjrDZiBDZBAC96p3/SpUe3qxfWiDqIX5Gd18a13nLzJwrqrXBU5HUx7XeJzU0TGDgaq2d4+s5m4Bfotk5YskFSffk2E95HCGmLaM4rZgsVK30PerW4taW0opkyIqaegAaB5TFQMAACAASURBVAOvQiFAaT4NOi2LQyF/FqkxwzYFUzosNvXV96/12dd5PXpaUTzk1Ww6YhvHrTMz5ncMB/l9EE8H1kx2utKrVwfa2c2rXOH+DRtgMYTaBSpsZ6hGu2/52MhH4T9AZhgY0TSoqG+khLcnz5/9ybtmv+FNZDvEwcbhFAmwHXRB5QEuVWSi5K9MPYSTJsUZUt0EhYaQoOgprHTq3ZtCFEzOaQ2h22i4iAskE/wd6LGnhDC3rXMNoTO3Buh0CUxnwuI0mq4htA8Z47rJRT2RE3Hokk3kt//m8m/MlzWRoU4bQqNXmUfJFTEWRmuyJH797zeEv5c9+INzcIK4xq+AdMYvEX6Ad/BFoagTcl36SBzStqkhv25mflGZhUWNQgEESwpGshr7w6r3WvKGA4qmiW+gQBypUa0YvIccNqY5eOtevH6lfKmo3mjkYDL5oslFaQy5ACJgjcMg6pk4kO/UMRkTmy35Rxp7+/IP25rPRPTG1qpyoJnHLaUiAWv6K2X8g2UdH5d1duO8Tp9ZUzSBD6RrJEcKVzZYGH6hlb3aOdSjxy/19ZNXOnfxmmaXTqszHGlmdlYbZ8/oDBlpS6s2dQeXvb1zoJ/++c/187/8WwVCISv0UxmkSngUHDnMmfaRUvUtY8vw+vGk7r97T3fu39Xbd29b0O3O/rb+60/+qz578Jl6zZ7SsYTmAShMNmj4Lg216/fo9Pq6rl69qn/7r/+NluYXVDg60TfPtvX146d68dWH6hVfayUjvXtjU3/4zjWVSofK55GM7pkUgIaQnKloJKjeoGnAAnlT+vSzp/rii6cWS3FmbVWbm2vyBHxqdLp69PRYz3erKlTJW2KiLp2/sKVzG2tKJii+gPgg03WxKXh5kKcgDaRIowAit4qPCs0erw+REzSDXAIUH3gJ+Rxh0MY7l0omTfMfBxpjpL64+dcOD7Z1sPtYi3M+vXX9lM6tJLWYCVhD2AdERKEzJL/Kp4E3pC4ByAOPipWmCqWqktDBEkh5UuZnY/uAHKpUH+qDJ201+lEtLi7r9tu3deMmfsGmSuWCXu+9Vr5UUKla0dMXOybr8QfiJj8Mjf0mFUWWxXPAZxtDNs85xvs7d+/Y163bty3TDznoh7/+R33029/oswefq5gvWRQCnjouUaQY3JwUjXfu3deP//APdGZ9XYFQUDs7O/rm68/11ecfqbj3WJFRRXevreitiwt6Y3NetcqBSpUjVZFiMzWLxeX1R+T1QdejfwOO0bXzjfd+MI6oXB/pu2cnOir0VWv65Q9l5PFHbfLMPxSAUxJyhYzEbs/ep2l8CFsPvlADsOXiaDOnGpmBMYZCTv7LBo3w3haSJSAYDMcMw95XlBD5gF+1dlMjwB3xqMXm+CMRra6d0VmyONe3lIqnFPaH1KgC4XBbMQANSIAifjIKx4oTReLBSwwCfF/V8qE67bIRQGOxkHLJnLKJjJN1OtWmndkUKwxyzLuKNBB9mWUIclZ45Rv6NUKGh2dwkg04zXoyJYPBxfD9OV9OkK2BP6Ah2wU2f0O3/bNVlJ39NAV8D+5cpxvhGfCM/Rp4uxqMu+r3gNVQ7E+y8ih6aEyR2feRCZJ3yIXKgJFz0W/+Ls4aywH1s+ljQCULr+Zc4jy1XoT7xOegawCHkPcZZdKaY2S/AaPTNXsBdZVQVymj8P7DLz/Rbz/5UvkyeP20zm9dVjQUt5+rUDiyjcHCfEbZXNy8m99880iH+/sKR6Kan8tpbXVBUfL5kP76XYPM99uEMm1Evro1tWwF8Q+yrZiZmXfblqBPnTZ5nXkNB5AykVMB4PDbVB8wh8u6BBEPeMX58XkuW23I1xTvUPd6KtUa6o5HBkITskJALj7ZudRptWyLQUYc0BPuZQaTvHZOqRKy29NgSgyzoLXircJ/Q3FlV/nvGkK37aM24Q5yX5zHFnmBh9GiMsiFm4CLoCdaA490Ex8hHXzIVC00u101NBjzHDrLineEDC5oUmogTgzZ+L5M+juhuVITRWgkqHX6DA+IBiCeYuxIoj1EdF55ORsIuudZtlguj9ljGV7SePNam8UEEB4NIdMls8+42C0AUG7dCjQKe0xdszMRLSwmtTifM9+VBXbjj292bPMYibNBnJW8gH2K6jTIJh7IOyTWKKhomOYSj25fgYjPmvNWp22DfNrvdhMbTMRyZkOBsXnu2Khp0NVcNmVUWL5Xq5zIjES50x2p1vOrzkYQrySQQLxRkD7LNR1v72sumdYs9EV8opZnOJA/7LWvPtnJHYAxQ2sGIfru5fPKVytqA7tgQ5imZopbHmd3zDChZ5m9NIMwEOJRF0tkDWoHkNtQB0dlVWod+YNRrczndHFtwRD7ngG5dAP5yPAjvggQTKdvG0A/tMt4SJ4ANdxIh3mvDvNdHeXzZjNZOXtW6dys0rMLZonJLZxSenZRYy+0Yb8NPlCqoSDg87a/f2jNPoTc0yurJiNvteoWaUGGIkMfGgdI0qgAUAV8Sz7pw2/02WdfqlXv2ECJhh9oDQNCtqR8pgDKUCe9deuO7r7zjt67f8/OX2TfJ/miSpWKGo26SUaLRzva/vaB1Czq3puXJhvCkjrElbFUMbcXW0KnuuBeKxchdTdVr2BtiCgRRyEWNz8xsUUQlaG00nw3uiOVe34FsktaPHdZM6tnlVl0VFWe/8rxib74/Ev99sNPtHdUVIlhlS+gxVOr2rp4SWfWz+jU2opyuYyqtbK+/e6RXr58oePDI6sjZmc5t7J2F6D4gqg6k0kr7PeqcHyg54+/0/7ua9WKe1oKl7SU9mhxPmPh9EieR0Da+n3zOzc6UqPrVaMftCzCV7vHZlWiubz59lltXVzQ2EskB8Ri5Opx9XtRPXmKmulIu3sHVpMEwn51/AmNQ3HbNIeQi9sZ4ujAvLcaNjXul3Rlc143Li1rdYGzPKyBx+eAXAzCwzEDVQ26TfPX+31DJyOHHO6L6eVeUR999p2+e97V9oFHqVhA2bhfsym/NtfSurgxI8r5eBQvq8tFhH59eAwoihxE4oX4fWnFw8CqUGKNbEtYqrdVaXVVBYiEf5cNfBAnsRRiSPdn//5dp9SZEFeYfYEPCRG4io/QfBJuHvY7/yCSTrcVo+udegenDeE0Q9ANcSlfXACtBTEjGaEFRYs9GfIynUPDPwXCTImftsGbTAyDNsUYqoes0TyG7uy0/zUx7O8C5CdudLchnAbTm6yJDaRrJqdNq21l2HKaZNRaUCcHoqiCGPcD75QL0pFTjaY3ia+wDSbdvh//oFTo9JRvd3Tc6KrMerYLBjmuZCKr1dPrmltaUWpmXj2PV43eUJ5wRGMCyIc9BSJBxVLAE1xeV6WMf0R2oeOfQopWKJYc/azT1cnxiQ729u0iZtpIQ4CvwQboE5ksW08uN9tWBJCMDhTyDjWfievyuRUl+HeDhjLxsCG7gROA8z84ONLGuQs6u35WyThTb+d5chAJtrVjlWsNvd470vfPd/X4xa5W1i8qPbOkVm9kkoq1tQ1tbJyzyAYKfiSne7t7+imS0Z//pckiQ2GaF3DfHEojW8PzXPA9u2JsYKZq5Dm3b93S/ffetUK/2qzrycsX+tlf/1wPH36lXgvUNlOR2ORi5T11eTv4Rq5fv6G333pLd2/dViaVVqVQ0nfPXurRt0/03Ze/Vf3kpRYTY7375pb+xb3ratfyqpQOtb+3rc6gazAfim8mdKNB0xoQfyCrb755rUffvDSpz/zCvLYubljeE7Ljh99u68mLE50U+2qPghoF49pgQ3hmRck4RQURHk27LHm/MV7TNIxoHidTbp5LnnHe16kEGwgLUgEKmgBUwXDIMM4uJxH/JiG7FF94bWL2mu/uvtTO9reazUk3rszrwtm0Ts2G1C0XNGw15aXx7IFVZxMNuIgMNa+K5YZOChWTn+JvAQnOtqRcYUM4UKne0ydPyAYMKpud1d137uvW7bv2PBfLRT1//Uyvd7b1endPr14fqFxpKZmcM7KW3/InIeBxiQdsclmpVeyigsK2uXle12/c1Hvv/linTq1YztVvfv1P+vjj3+rR1w9VKuRt22Xyc3xAfgKagxp7/Lp246bevntXV69dUzKd0v7hob764lM9+OjXKu0/VXBY1psX5nT32qru3zxr+VvF0pEa3YFtBz2hhItJHYDZd9hs3hPoqP5gRPTPpVpXL3cKKpTxmATkC6Xl8cfVotjwES0DHCps5wiTXsh1PNxTmIapGIC8xADnSN0mwApXrBLNA7TCcglNyjZUvVa36AoGAZZXSYEdJYrBr1a3bXEHXqBTNEr+gJKZjE6tnNb5rYtaWV61LTvUXp4fLjDzRBtJekhdr2QU8MxYYf9Q3UZe7XpenUZB/W7dssmSDByMcokEzkX/WH3L+YkM0HJi3clIwzkdqPnoFmxYyDZn+t+nhFKnzLDIIcsr5DxF+uvViNgCgrGRllFyc9YaddoRX92x784jdiyuncarQjHAa+S87kxI8Qwh7TN1ysBMEvbF9ym+TM7FJoyBI6+t184gpKkOb8+f6Ui43AFOGuoshXx2eT35LDLI4gCHwouHsOdNqetJ29ff/9Mn+tWHX5i0i63d+c2L5gNFAQEBFLAM8txsNqFcNqGnTx+bbwj679L8vNbXTtsWicGINcO2HcXz3TS4DFtCzkneZ2RmbBdz2QX7O8ZjvDj8mpLBe+i8eM547Wh8kcgytGO4y/sWjbpNGw1Qp4NVw6NAKG7k4UKtph6ZuLzkQRQFtN4je64MlAJNNBo26AlvQH/kiJC8rsBVeBH5XLlwe7aJQbt0Gfi6eKdJRJSRzydRVHY/T2OSJ0Ajk9rThDPz5WdiEDEd7PK+OLAMslGGmGxvR56ORiZSnQDNGBxPtpHI7fi+bJhs0Dr8suw1+DHd+Wv5xGjQPS4LdNqoehlmWFSKg+TZc0mXOxw7md4EROM+c24baT5F87W65sgUU3AR/UhE+WC1FQlL8RjZoJANae486neJO3BeShD+3DvInyuVQxugUtTyrJO3x93gZOgjRaP4n/AB4vN0r2e9wfsdMo94xO81/xUQFuAc6URYAe9IvXbb7h8y3RhW0gyUWmOzFPQ8PjX6pHr6FAzH7WdplKqK+nxKBIJKkz1pkOK+/BHOJ486ja4GHYZAXttME+pNQ3hcLqvSqluTlkmnjJAKFb1vFGIadykZA4LhV9jPueXo9JBkeUahnZerSPMClq94fnVZAW9fPlQAI7LpiJ0Y2+uD9NVAecGg/NEQf5iGnpHyFem42DGISDI3p3MXrurs1gWtntlQOjOjcDQhTyCiFgqm7sDiVxhAVppVG5LyhQQYUFA2nbHBPtmfwGB6vbbBuZDfc48C9KK2fvbsmT5/8Jl+8Yu/N5BeNOwaf55DR9R31F7gbpwt19++rdt37uj+O3csIxF1xUmhpFIJyWxT5cKxise7evTgfXWr+3rv9lUtJILytioTEnDHBllO3eEqfsBcbAgrZUAwdRuucm/GiSNjs0vfQHMKMAkv6cin6jCoYHZZ8+tXlTt1Vun5FQWiMRuqlA8P9OEHH+kX//i+jopl87kjt109u24k7FOrqxYfwzAUSio+yWYVy0LHAuyhdBuDZAIZm8mkFI+GNe53dby/p5fPnmj7xXNVTvZ0Ot3V6mxYK0uz5hXt1MuWD8gWuNdH/IQyIKRC3fEBDgslGzSsLM7p2rUNrW8sqNevqN2pmRKH3Eto6PuHFR3layatBp7FAKo/hOqLogAlJZa3ob1fDJW4H2hGUdhsns0ZrGZxLqxEDMn6BHA14H5zQ2EI21g1gj5AfQOzllW6IX3/qqhff/K9Dk4GqjUDmgGiFQ3ar0snpFzGo9NrCS0tRpVK+M0b64FJ0OiqWu5YXMVxHiVZX5EQGZcZU5314IN0Oqq0mioDzBqC0vCaFJrzxvJpf/K/3h9jZjR2nQf7Oo+HmwTwv7whk9jYCQHOSYE4egeTHCgDylhT5TaEUweAbRuhSXHI2yFJYO/QTOgWW2FXuDuQOSRdQ+hEI6g3nafD/V6ONWZaAxGAy/+OHTrXkV9MTmEFAqADu98nMRlcehPp6g/+k0lk/TSHEG8IP4uTqbqLBYoVJnfW1S4z0clbAFyguzXPBL8W3x8Ptd+rqm+sg0pdJ7WW2gqqNfCYoZMJWCyR0rnzF7W4vKZoMqfuABz5UP3gWEM/BYgUiQQNYMF3YVrwcvkHT8jxEdOnI3tNoLDRuO3s7Or165eKhAm554MbswMSCAV+JC606YFiErMgzeHQQtHncyltnlmWf9y1gOpsKmrbYALhT06OTbsOlfPs2TPKxiImL+N7RD7HS47vhM3R7mFBL7aP9Hz7WLmF0+ajqrcGSmQWdWrtgi5eOK9zG2eUSSeE9O1wf0c/+clP9Bd/8edWAFKMYM6mMLGFcN9tqYNGu/Rp7PPo+PjQCo2bb1zXj977sf7VH/9rHZVK+urJY/3il+/rm+++V7uOv5HFQkBxwAvRqMmVrFjwevSje/d17+4dba6vW5wHH/wnT57rq0ff6uFnv1Hx8LkykaHevbmpf3n/ptQqqVU5tilUvV1XzyuFUgkFY2F5+235PQEFAxm9enms58/3zd9GrtDmpU3l5ucVTab05VdP9fjpnvL5ltrjuIbRRcshXD61qHgsbEVao1n9YSvKhJ/JJfQ1vqaUUdtITIEpQZDzZDMNrIHnUsml00ZTRL01LU4pVv3Qz/wxe062t1/o9c4jZVMDXb6Q0+XNjNYWQupUTuTtthVGDtRBEsTpwkbGb14RGsLjfEXhKJlJGeXm5q1xr1QrVuSU6i199qSqUtOjWDyj++/9M71z/z03MS0X9fjZ9+YjePzkmfb28mo0BprJLSmETxKvTa9rE0sKFP6XQQcyYgrmTHpGW1sX9Yc//udaP7thpNn3f/1P+uTTD/T06SNVK8caDRvuIKYQ8zhCG/CLs5tbunTlmu7dv6f5pUWdFAv67MHH+uCX/6jy4XP5+yVdOpPSj98+pz/+8RsqFQ4MhIOhuzcKqe8B5NAxgmSpWDUCHDl05A2BmK632zYQOTgpq9ocqdsPKMCGMJBQq4ccJ+z8Pcm4Fcf4USvVsgsW5mwJh0yyx2eJRhsJfateNxk4U282VAx4mJTTGFJI1iZZcvgcfMAVoIgSvEskAhsXK/LAZRPL4MTy0HXxsly8fNliV4gHMFmfEX6dZJ5nhsYwGQtbU5gkxLhfl3oV9Rp5NSrHllWIzDTKf09GFU8QsBy2sx6IU7fLxofYA6R2DgRKmcj2hobWrAN2vjvf1XQIaaXqpOh3AfduyOc8AZMh0QiJqcudpdgysi7NJw26NWjOamCb13HHtglDk6RRjznPMz48Nn/WRPGsTOKCeB1NbujtqdNrGtRoSEahZ2RUZgubN+oxvhSiEpCgOmk2dwTnCxsU5II0hDYw9HnUoQAAZuBPq+3JqD3O6L//46d6/zdf6OTw0EjQ5LMi6WTjx9CLgQF+cc7K2bmMdnZeqVwuWPN9anFJW2c37Ty3rarD6trZRvNXrVUdtCgY0NLSkgFlDg72lUkvGiadZrDVrtlXKOKIuRbKTQbZiG12wgaXEP3YukUjLnMPqiXvLRvaWCKtdm+gPEHr3FH0+QGvwdB644G9DkjYeZ/xIabINOX1gaY4aYgsioLaAf/cFBxn16gbwP5uKDx5Lmy75KIkfgDB2aCGJrP7e4MJR7Q1Urptr920mN9nC2vHBrdtN82jybTNf8oyb6oScgwBmvrf5Wz+bhNOo+sPUTw7JZH9sZanR9PJ3zUxt3D3oniyNTrDEvfzt5EOej0mIwTcB+G0UqyajBvkP3UL5340mrHcWTYHxEBgK7DajKE5G3MGhgOItGnLnVtcXNCg31Ihv2MbIrzK/PgMbCJ4nSZDGjyKPEsm353E3VRaMBmCWllcUoQBT6+tcbcm77CpaIi6B05B1Xza4SAUWjykIx3X++aL94UTylfathH3hWlk2eiPNWo15R9iTUkpTl4jUJKIR56QR81qW4MudR8wnLj8kYT2Tk60XyhY9AS5ipl0Uul4XPFoRCMfhHSvFcWJqFccO+SlsrECTIQHl3iUo+OyyuWmSUjn0rPaXFlTMDCQ30PGa10BlA6RwATO1jcJI5lvbEhQeGHJqbelQrWrF3vHSs+u6NL1u3rr9ju6cOmqQb9oiJFol+st1VpdBcMJtfp97Z4cmv+ds5UYD/J0ObM5M5r1uvb2dlUuF803R7bh+fNblkHJZvrwYFcPHnysP/tv/0WtRlWpZMzOZp4rvPGcXwygyV4mrP7yW7f11q239c6dtzSTTiro9+n4pKhiEaJnW8XCiVlePvjlX6laeKk/ePe6lpNh+Ro1dSFw9psKcUbbUIlnnWckqFq9o3K1aYR0I/HShCWDikUDivjGCoz78g57kyzWkOrjkELZFc2tX1N2eUPpuVV5w1GLDCvs7ej999/XX/3t36rUaFgzkszNaH1rS1eu39Dc3KISyZTaLYi9PKtBGyAkQxFlZ3K2UcXzDHgH8B7qpHDAq06jbrETr1881/PHj1U62tXmQkTnVjI6uzqvbr2kWvHYRZb0UHx45Q3E5A0ntZsv6KhSUa3DUDqq00uz2to4q+XFObVaVaOD1mpl10/4yI/tG8G7zQcd2B4WguZYgxbAqbqpu4icIUIuEU2qRQ4myq1eU6urKa2dzSib8VlupG/IFhm/dNDAXMY9If/W01PIi6R6JJaoh2Wfvnpa1K8+fa5mB1J2SAtzy4pF4tY4t/CB9gq6dHlBF7bmdPZURknfSJ5GQ9ERkS8e7eQ7erlb0tNnh/L5k4okZk0x5An61Pf0VcU6UKua7and4Sz2m7pIcNx++h/ujznI7NHwEF7sNoRsBJnA8L8Wt2AHJZ4JdwnRQHWR+E3IbJOMebtc7PCmAfyhIXT/nyaNaSI9ozVsVsq4aRp/t/Ma8m8ngA2DvbiGMGASB5pJ1wwOmA79Trzr/H3ThtC5N80QPc0hdAf8D2vEH6aNdo0YGMdJVG0n6WVN7z6M/N2uIXR+RiReVE+Wg8X3YJIpn6rjvk4GHR1Xmio1exr4oxr5Ixbiidwxlclq/tSqGZIVjKk7dqSmATJOv5NXAZGgeIQ8xQViDbGRVYcqlSoql6r24WESfLh/YBtCJitgZikOMRgjxeFC4FLDV+b3IX/yW9MKxMHnGxlNbDYT18pCVv12RdXCvjKJiAVp0vmSQ3hycmKUQiZZUAmheuWyWSUocCNhm0SVKg0dF2t69upQj1/sKZpaUDCaNQrZzMJprW1c0eVLF7SxccamO81GVdvbL/XTn/xEP/vZzyzwNxSOKh5PG4jBbjFnQrXDmfEZlwP0PA7jG9fe0J3bd3T/3fdUqtf0fHtbn371UN89fqL9nQMr1ECSzy3MmQyVnxsZEEAONOjXLl/W+Y0NizQYD4Z69uK1vvn2e33+ya90uP29wp667r2xoX95/4Y87Yo61RMd7L9WA4MyDXsmrUgiKs+gLS8fPkW1u1vS9uu8Gcqj8Zi2rmxpdnFR8XRGD754Yg1hudxVYxBRx5fR8qklLS7OKhplagSiue6m3BSRLXwnTAWRGpJnhaTQTcGtITR8OdMrit2hTRdDTOPBuwPtGCB34N97rGBlY4ZcantnT7s7r7S3/71ymZEuX8zp8rmMVhfC6lbz8vW6ivr86nWkdgsJOJ87PitBVWsdFUp1C+smeywzM2NFW7vbsY16vT3Q50/qylfBw0d05513defuu7YxQCr6+Nljff/kiZ48fabdnWPVah0l4zmDKKDBt60wkzYoq7QQSIbCYUWjoPFTWj9zTu/e/7HlWGbTWX362cd68NlH+vyzD1UsHhgcBFmOTf/xC3mCkjekjc3zunLtmu7eu2deBbaVjx5+oQef/FbHO481bh7r3HJMP7q1pX/7R7dUONk3CE6hgsae7U7AKKbIpAnixkvF6wLNk632GH8RjXEdwBMyGmRyWQXDaXXxAvp4rwKW5wZco9GoqjGZFDs5paMm876bvxdACFLgNltCEjR9Jq9jyMN/hzqMf7rRqFnjSoMCiMUbCNvGwvJYkRSzZfCR2+boz4Qgz87P69zWljY2N40maQAVNnITUijDJ6RJ8XBQiYhPiYhXgXFb/lFDAjTTKqtVL6nbqWjQq9sziaQ1l0srHmVjGDVSHq8R56ydnUGvur2m+hP6pgNwuCbP5RU6n7mlx06Gf5M2zW0KTQbjd3JSGkI2WTRctl3hoqeAdv5wi/KY5BQMxy4cneaUIh0to/lL8Srx6yyjji2Sy611ig+e1rYFTxPMTjPIUYRM30DayIUnG0Iad+5AFwBPxiEbG+TWI/Nbme3BywTdq54nqL4/reYoqVo/rr/9xcf69QcPDf6SSWW0ubll0B+m5OQJskVAHoxPOZNJavv1C5UrBcXiES3Ozmlt6ZQ9EwZjmShVeC1pJOuNmm3b+b7m5uaMyJk/OVEkmrWhW6fTsIzAfr+tRBJibsgUFPidiDAgYgOqKsRTGsJQyJFkTb7e5T3w2oQfoMxJpao2BGzuX+AYAa/J8hlU8kWvhQ8sCQbe5MRsGF1MDhI1mik2IGb74DWzCIJJMz0ZCpsPcCIXdTKgaW7wxIM4kdnTRPJZstBwMi6Rpk6GD7atNXI5f4/bMBPnwDibs9SGF+bxdRtqxxBwMmRrCn8wwbqNNK85Xv6pOojPmItaoXl2YeV4nuzeNdmxyxO1jehoYPf61DNMvcOWsFPvqN9Gxjwy2Siyp1AwYUNehi++MSTejlq1pgHkyKTEm+JVUOl0xppCcvu6vYYKhT3bjJsqiMxRGthJoDrbYKKTyIF2xHeGASMVqi2DWSzPLygRCSvIsL1TlWfYVBplkAC81a0RpVllONBoD1VsjYyO7g3FTCXS7uMTT9vQhVlFr1Gzgd88MKqAV17AKkEKOands7ESbgAAIABJREFUQJpLaHhYgXBC/nDcmkEoo0elglk0yalLRCK2AcPqEo74jIqcivvtfPLhvWJoA1sBcEh3pJOTqkplFCdDzWfndGHtrEKBoRGTB102d31FQ4EfnnlmEqYV4H1Gf4qkM5ixzNCH3z1TKDGjzcs39ebbd3X+4hV7X3nzLTu0N1Srj03Kq0qjqe39XZUrZRs0cw6gQqDuqBSLFpMAJZRnAEjaGzfe0O3bbyuGtWcwVKGAvPJT/bf/5z/bAIiMUDtf/MRAofpyGdD4R/FcXnv7tm6+fVNvv/mG0omYvQZs9UrlhorFmg4P9izk/dMP/06t6o7+xY/f0ql0VIFWXT0awkHbbViniga5hrBSbZnX77hQNPgQku9kKmIbLnxsAaBgNEGegEHnaoOgApllza1f1dzp88our8vjDxkJd+f5U33wwQf6x1/9Ul4iVxJJ8w8ur66ZlQHiLrmnJt2FsB0MKR2OKkP8SjJhg0SyoCvVgmq1om2YB92WmtWyqsWCyoUTlfKom+raXI5rfTmtlaUZ9VtVtapFe10tzqNH8xKVN5Sw+IUmfmmyuJNhzaRCitgZTn1PDBJxG00b5CbTSSNx2vvcG8kXilqc2gi1RLtjg3wsEtwf8WhKfl9E+aOK5SHj+Fo+ldLyMtm5LVPgEHOGzHjoCYvnjn6DAYXHJM1tk5PWIJoe9PT1s6I+/XrPgFQos7bObSqVSJrP/OBoW/tHL7W0nNDaWk5XtlZ0ejapObaQjaZ6jZZqPa/y5Y729qo6KbRVqhBXF1YoFlMsAwxyYKkGBqMxIE1XPc7ysE+eP//39yeMu0lDaJtCJKJOJsrx57L4mCg474hNPjASU9DZ8YrEjS+3abOJ3AQY8/9pCin9fEywgVdMpruTTD8nFnIyGELuHTzAHbZc/Mg/OcisIWQ7Zw2h+81GHJ1mBE5QxdYrGg/w/w+VmbLvprLRybRvGkHBr7eAZB6UgGsImaRb/eB8ixSvkK/whJkqRGOV+h0dtBvKV1uqtAZSKKFALK1oImMhpelMTvFMVr5oXF2PXz1fQANvUCMeCtbPfgoMfFABKxwBiJBJhFSNEFs8IiYH6fZNlrCzvWP+K2Q6cUiBFpLrikwKPGsEkbnYRYt5mDbf9VwpQlsTIc2kI4aazx++UjZBYD2XUMh+P/l/8UTCVuuDDrlkEa2ccplW0WhUlUpdFRDFrYGev0Y2uicFkvIEMVgnNLt4WqfXL+qNN67q/OaGee/q1bJevXqhn/70J/r5z4mdoLiOKhpP2/+neqAQplDsDHsmCSZfiSkgl9nNa9f15o0bunHjhmqdtvaPT/Tk9Su9ePVaO6/3Dd+dZmo6P6tUOmUT0mYDL82xTi0t6ezp09ra2DAtOu8rfsbHT57rwce/1O7Lr6Uu4fTr+uN3b8rbrVizdLi/rUa7oZ53rFg2o1gK/5vz2w36QR0d1rW/XzbJRjAc1vkr5zW3tGTv9aefP9bjp/uq1UdGGmx5ElpYmNPsXFaRCJ8woD9Ne89BMONF4fmPhPH0kHFFE0jB6wonkzH5J0Uy/h+Lg3GfR7LVgGUwSuHnjkYwLiMxCmhnd197+zs6PHyqXHasSxdyurie1uo8DWFRvkFPMX9AvdZQrSa+U+R/eB4iarYHqtRa5g+mKQSjbXJe5/BVvT3Sl0+bOioCfPDq1u17un33XY28+A9Levz0ez15+kRPnz3X3i7glpai4ZR5AyiK3BTHY5JRPtNIhCGfUfhC0Tx7ZkPv3vuRzqytGz0XGtmDBx/pgw/+Sfn8PsgPa7ig1TINNLKgAlqnIbx6Tbfu3tbi8oJN/77/9mt9Tmblq2/Vrx8amezezU398T97297nnZ1tHZzUVG4OrCGslBqqlnEF+20w1esNraANkmWVTJiEBKN2w3KXRgoz2Q+nDKPPQcn7FY/HbGCD/5AJH59tNi8UZAy0OGeiEfIC2RjQDILvd8G8BgoKBJXJZEx+RIHZ7rSM4Fopl2wzhMyPwQpnIJJW/J3TIG+OLD73gHFOr53R+sa6FpeWTY7DZHgaIM9Zg2wZv1As5FUijGWgp5CnS3iCxj2ANjW16kdq1Y8t5BpICVEI5HIyISWvjuaBRpMCPRDyGcwC3yDnj/nHbVEzzSucZM7aonJy1rvVzoRQ7befwxpCe9aRD+EtYzvCNtI1hLYhNNmT+2dgklFk105GzC1mkSQ0hLY1cp5Ftn5W5BsQh2y1xuSZxjv+uy82PJZQO4XicC5RgZLJFaSQoSHsGcnVpIeTCxIJXd8TsoawPoip1A7pb/7uI/3mw6807I8tlxUQVYItgT+gaq2iThvf48hkcsSNvHz51Hy4yVRcs5m0FsmWjJDfBTiKPFj3cwOSaDQb1gTygcqk02Yx4J4IhdMmo+5MCkEgOpksJNOoNWmWiQe4y6AyPKe8IUymCexxW69eB7k0ElqyvHoqVGpq4mXmomfbRRh7yG+DO7zNvB0MNxOpuJ3fQITYaDJsRbXBEMjlx02bL7chnCqE3CbQeQddjPBEHjulhP9e7AlnII8Nny+UE/xMfKYsA3myjbaB96TJoxh2kSRuUGqDJPMo4tWeZCLb9zLdVk5oppPNIyth0xLx+Q7ivEGWilzWeQ+dtJJttl9B7q6gi7ng9wCVcjAmbDjmOrRNtln8uE8ARgGo8UZsoJdKhE0mCYkwf3ii4nFJ5UJdnlFQ4UDcvKKoCxKJuDrdhkrlA5f1SFwYqgJH8FG31zYv8uxsTol41AHM8Cj2B+YR7w88mp+ZUTISNRInZE5IiXPZiML+sd0rNkAig7I9UKMzUrkzNq858slys6/uyK94KmdeVBrCdqWiUbupOYi25HPi9fSPNMIv1eqROCM/ag4AG6GY9otFHRaLOoLy6BkrHo8oRiNBBnIQT7VfmWREmUTAJKPIQGEe4IPm++r3iNKo2YYQzysN4cUz6woH+VwiZS5bcxsN+Q3SRiPSQWaH35Rjh+YZhkNqRbW2T7/99KE84YQ2LlzTTRrCC5fdPtiGUi6KpjOQbQoPT/J6Cdvh5MQAbhTAqEvwjZeKBdvY8d4DS7v51k2Lzrp//55lT+KtLhXz+vzzB/q//8ufqpA/dv5C6OshPutRkzsjmzflSCCsyzdv6o0b13T9jYsGegOug2QWGnA+j3LslV69eKLPP/57tat7+uc/uqnVbFyhLv5x7p+WPVeuIfT/sCGsVNsqlKs6yhesxo0mokqmYkrFI0pF/PIznOi1zJIBCLHSC8iXXtLMmUtaXL+s2dVNRKUWgbP96oUefPaZPvrkE6VyOVNNLa2sWv425FYUMAxpqHn4h89j3B9U0mKj/HbHHB7s6ORkX/nCgXqtujqNqlq1irqthhE6IQSHvGOdX03r9GJai7MpDTp122jTjGCVbHUo1UiEj6mG7cMfUHpuRkmeoyAZ3yWzRCRiSKyhYbc0M5uxz0qfgQ0S6VZf/nBM0XhKI4BRQN7agIL8NmDFg9tpj/Xi+Z6RzxkCr6zktLyUVrdf1ngEGBKvKavtiMH4qJ7I09SgY3crjWulPtS3L6v65nlJj54XbTvIwOeNK5dsY14oHOv1zgsD5IUiXs3kYrq8dVoXzy7qwuk5DRol9RpVdcce1ZoskXp6/vxEL17lrRkNx5OaXZy3yKDuYKh6E4J0R4VCXS0WT0Eawn93b2xTrUkWIBtCJhyUVSYVpXGzyAknFZ02hFDG2lzW1hDRXOEnnMZXuAPWLmw8AlZ+OMkoEkAn8aQBnAS9sx53VN7fNYLWFDr5qJ2/domD8KcpHNvfa4wBW+9OHCT80VNktf29rqF1mPKpG3AylXY964Q0OpEquaOerbzzC05Q1HYxTi4npu5kAXopYL2Uo2ODgRR7HR12CaFvqtocyBdKKZae1czckjIzs0plMhqjQfb51eD14oMOFha4gYEk3KSTA4eJL1sCVupcNIeHJ2q3OoYXZkuYzxd0uH9ohzoHP80WhmUuRS4AXjoOE8s8M6O6u3gpHP2s5qMBxcIexYJD1Qp7yh+8UC4d0Wwmofm5rJG9uJDZKvLeN6oFk1qcOnVKEULvPT6d5EuqIzdBknhQ1pOXB6p3CZkNKRLPKDOzpNnFVd2+fUtvXLusRCysZrNuIaQ0hD/72c8dQdYXNLodMAmQ/uFI0rT9TS4hpD1Bn+ZnchbyfZuD8MoVXdjaVGuAdKmmg/yJiuWq6aX5UbnI/UE2olzITNWqOjk+VCoe12wup/W1NWWSSXudjo6Kev16X59/+ku9evZQneqe7l47q//lx28r0K+qV8vrYPeVqo2aOqOBYrmMEtmU0lHXuLZbXpODHh/Vtbt/ZAXs1qXzml1aUiKds4bwybMDNVtetcdhdX0JzczOKJtLKRym6KAI6RqwgwKQJoHiNhKOWKHCs+/32qfLFe/TrLSJX4tNoEmluYDIN+q07XlgiwitzusF2R8yP+jh4Z6Oj18okx7p/GZaW2cmHsJqSb5BX7FASO16V40qh13Xtm2xWErdgdQAJNBGJOZRKpuy6T+FHXTLaqOvr562tXdMpllft+7c1917P1YgHLLX7cmz7/X02VM9f/ZcB/t51aotRRiWEBNB7t7EyEZeGZOrZqdtjQ1FOd6nzc0L+qM/+he6eOGiTi2v6MHHH+njD3+rX//mfxoF1usb2RYtGI6o06EhcmTBsxvndPHKFV1/87qWlxcshuDxd1/rwYMPtf/6e3Xrxzo9H9PNS2u6/+YlI5Y9e/pMh4W6GkwVg3E1al01a11FIwlr0GlC+NmJIJlbnLMA4lqjpUKpYV6DQDAhfyBmW84pQINwYyaeHD82aGlU1WmjAEDW5bGNF340/nGUQ7dpoGhxfiZZPufc3LwNZ/iMHx0BPDpRsVSwQQpNIxADNiqAiBztBFm7IzWzCcBntLK6qvVzG5YDBfravHpw0Todk+AhOY4EZGdD1D9UNDBU1DeQdwQ1sa5ht6B+GznSkXlReG7xeywunpKHHMAhREJALSgs+HhPvGqTZ3ei5fvhObZWC6ndRM43pYaabYAm0o+8jSKZ7ZsjMSLDA1tvlEprCN1r6LJupYF3oKEHeiRTSbcZMrmoDcfcdpCflc+aeejsNeqrP6qZ0oPn0kMwGZ71qUHdQGM8/UADuhoOIOO2jQ4XhO7YJa6H75GtkqPNDDx+o/UOg1nVemGd1Hz667//UL/54CuDB83m5nT+/EWDQLEhnA4KyFZjOMTn+PHjb5UvHCudTiqTjCqbCNqgh+05k2MaXd5z7oVWs2U+Ql4vYFLcH3i248lZ87yizuj3mxqNOpqZTZmPCekgEuJytfZDQ+isGpw5wC0cQIzQbKSCXn/YCiQoo7VOV02khzxrQb984aCLxWm1LCMYUmk8GVMgNN2STfI1eb0NmDIhedp756KhTOY5bf6cA2Qi4XRZrFPJqPOcus/HdM6ALHUKJGNrSLPHe8/DhizW/cM2EOXN0EFjrCl0tFb+TL4n52t0QB0jjU5USz/Iq6k97KJxVhF+LZt7BrM8lxTyvHds5sIhSME+g6RwniGxt8/3iOeGIUXA7hEvUKSxV/0OSgQ3jMOakiAsPRxQ0Cvtvt7TwfaxjvdpbMKKRzMG/YhHE9Y8Mlis1k7Mc4wyIcTmdgy9kLqBXLmuURWhOvJa2/fc7ajW5HXzWGZhIhxWPBhQvXKsQbemUwv4tqD8MvBwQFe2xc3uWNUOgnC/ht6gkJ12RwEl0jMmb6R3bpZKGrQamoGEGvQrRBalf2ixH8hj+bO85IuicAiEtF8o6ahU1EmlrDHD16hrCMNWa0nxeEC5dEy5dEjpRMA2K+YJ5PkzWbBH+XxNpVLT4q3mMjM6f+asIkFgT12Xraq+qSCmcKBWzzWFUCnwLYZiESWy65Yp+z9//ZFGgajWL1zV23fu2YYQv7rZhkIRk5uyIXy5c2B5yM+ePtH+7q6Fx5vnG1VBt2uNIa8zzyRbp2vXr+n6zRt6882bphLAe3Z4dKCPP/5Qf/p//h/KF05sMUCjHyXWAywsPi9bqOPNjWv9wjldvLSlq5fPawbyeZxYMIY+A+WLNe0wJH/+WA9++z9UL77UvVuXdDoXV2LcV6cFTbMhP2Rl+0RRd0aMxFtv9pzqq1D8oSFMpxO2hUzTEI6AAdVdNqsnpErfLyXmlV7d1PK5K5pfO28ZpUSzlEtlff3NN/rs8y+Um5s1lcri8rIymazbDlpMlMvoZTDBueVB6owPuc8wK6+dnRc6OSaL9VDjfkcjBhts2dnMmYIRGXFYF8/OamUBmmfMvr9uo+ZkxF2iRVAyBtRXSOV2T0O/X7kltuEehT0NtRsFeUYtbZydE0rdXrugVCqiTBrYlxsC1+tduxOoU2mmh0PUUUSRpZWbWbTsv+Ojqj75+Gs1Gh0tLCxoY2NFa2sLBoYiJ5X4BxpCO0O7LmYrFglq0CPIvqxOz6tidaDPvjnQ968q2j7umEx0YSanq1e2lM3GbWN6eHJk2dhYtri5lubSunJ+RXeur/MOSoOaagxvW2z2fXr27ERPnx2r22cwhcJrzpQebAyb7aFqja5tlWvdnhoc0X/+J/fHAdOnuwuX7SAPtG0GjTjqmsEpGn/aFGIqb5nci42ewdLdhtByfCYN4RCoi5ObTv9ctoOsNSa9nD2UppemGZukPpi7cHoQ87tNtukmjFCyrNCxL3cw2/aEZnAiU50GmiJ5tej6SUNo3+sUazCVK9n2zwENTDDKn+P/vYbVpih4BNxFgKrDwyEVCqpv0qCRGu22bQgLw65JMOqtoULRnLIzS1okrD2TVSQeV1sjtTwetSgayIZKJM287UX6hQ/GXoqRSRqYgtO8WeZbsTLBijd0eHCkYqFk5mMODraDLCxpy8nDYmiMkRyIC5NkitipeZ/JDsHOiahP8SibgJH6zYLa1UPNZaOayyU0N5OxCTXFuv2pSINaVTuYZ3Iz9johods/ODHpSDQ5p+NiSy93CzqpdNXsehSOpZUio2d+Wffvv6Mb169Z04psbndnWz/72V/oL//qrw3E5vE52aiDGoTkjyTlCzM19CkSCxvdc2FuRitLi7p4bkOnT53S3MyMGt2uSo26SvWqSUR83uhEYsv0xRV6SCmqlZL293bNW4rs7tz6WeUyGfP/lEtNHRwU9PCL3+rl0y9UOX5u2XT/5g/eVnjU0KBe1N72C1XqZbWHPcWzYKdTyibZbvnNb1csAPdp6tX2nm22Ny7gIVxUNJXRw0cvLbyehrDnjWkYSis7g8yH0FW/AgEzTSoRZyMQdhRDD/hxSHzOQ+NFAjWBHZkkEPqoBa4ObRNoWza7fPBldBVD9mOTa+pSMu/Cwn/qcgGfK5Uc6tx6SltnMlqZi9pEyTccKBoIG5gHylmjyYHnUyKRsYgFICkE1BPnkM6mLa8pEA4YDKZUbesRNKz9lkrlum7dfU/33/sjJVIpNdtNff/4u8nXYx3xzNAQhpMmFzGq4ZQK7PNYQ9hG8mSTWL/S6ay2zl/QH/3hP9fFixe1cmpFX3zyQJ9++IHe/9U/6Oh4T8Nx32H4g+EfGkK2GcgjL1/lMn9La2vL8o0H+vabL/Xhh7/S9stv1awcajEX1vkzS7p+/qxePHuuVy9fW3HT9wQViKZMQtvvULyxwWNT0rXNRzwZ1cLynKLxqCq1uk4KVR0elxWk0Q3GLEeTppxtOg0hOXDmqOsj+QQwQLh1a2Lqd1I51xFOSIpQm7sEMfPVUy43o3kawmjEPo8Aakqlovk4DdVvni0XVs5Uk3NxorIzABADK7IdZ+ZmdXptTcsrq5pZIDMzbgUxMj+a1fGQpnBkWwGIo3EKMRRb464R0XzDkjx9vCrHaoKmH/dNtjY3u6BELK2gP2JZfzQj+CuYdOPRM1v5RPExbfp+KO6n3jDzYrlz1xoD80E6rLxtCKdwMl5J/h0NBVAezn6Tgrp7BD/2kAvg9+R/0w2lm538LhjdNYQIlvsaeJpu+xtgg4Ivk2bUyVn5c62A8mJKpHlGetmSz9uTz+eyIWls/R6knC5se+ANaOSPSuGcKp2gjsoj/c0vPrKGsN0cKped16WLl6zw4/NKQ0gRiScYLzmSv2+/fWT+aRrCdDKsTMJnzxLNYDzuNos0O9PwZgLq222+pwmFtt9XLDljHna8STSExG3MWrSFawgbLaT/VfkCISt4jIkyaQgtroPtIp8JizoJWyEM/6Ta7qje6arNkBbbBPj7XndCtaYJwg8fUTDs6IpGcmWUazRaJIsj215TKJsf0jxTTkZsJYH5Sjge3OZwumF2m0Pn+RuYZ9VlYBqsjhrBhhGO3mv2k4ntwm2LGVj3rJByzaDbEDofLWcrm1AHlXGxU9O/2zWG/DqjklstQkPI64+iwkW5UCeZZzgccrL9oGwLwIaeRgJ/NMMiPqMMcdygAr+4Ax4xTHENoVM8BXxjJYCyBAM6eH2ow50THe6W5VdUieiMYpGkZbWxLe4jK21BcEZpxFYcDkPfZKrdLpllXS0uzlmuKZUO3zPnUBcS65DtCOqAsJKRsMqFA3VbFa2dmjE1kZfN0KQhZFPF76l1xupCO/b4Ve0M1Rv7FU3kbICA/LVRYlvRUC4asYYwzIDKP9DA2zf6KvFGeAiRQI58Ae0XijosFXVM1puAGkUUDbIJZZU1VCzu10yWTXlE2WRInhFqGM4r5/lEGl4o1EwyyqZsNp3R1toZRcJ8LnvqNoqG+I+HuVsZDHjU6tIQDtAHKBgNK5qMKxg9rVLNo3/64BN5QnFtXrmhW3fv6cKly/Za8gxxdw3GXst0+/bpC2MRvHz2VNuvXmlvd1cMdcgkndZzPJc06dydl69eNtDZtTfeUCaVNU7FSf5YDz79VP/Xf/5THR0fmY2AYSjDH9QpwHyIViKfL5ub0eLKgtbWTunc+qptjtimQtOFtFoqNXR4uK+9nZf66P2/UvHgid68dlZn5pKaCXotzLzbrsEntvOTIYkfSaWPvEqnBjoulmxjyv0G4d685RG/vAzCmlVTCo18NIQBDaM5hedOW0O4eOa8WkjMGcB4/Zaj+PT5c4uQymazpkyx4aeV7W7Rw3CUL4ZJ3XLZqOf4nGkIDw+31awX1evWFQ2RegDjBPgSWl9HV2dgcnFjSUvzKbM1kT9IXiUMK7K/2z02uX61hn4dlqqq9/tK5DKKhjyKetsWswS2480bG8qlvGrVDxQgmi1I/RiyRqPdQu7OWRE0Xzw1B1EPoUhCifScCsWmdncL+vyLb62mPbcJe2NFp5Zn1OnWJhm1bkBP/I0pBcYjRcNBGwyztKh3pONSVx9/ua1nOzUVah5lk0ktz+e0tbmidAqbVkmNJv1FVwdHFVWqDT6BOnd2RnduntX8jFepGBaAillPqE8P9uva36upUhuYX3AE3T2aVCSeVrs7Mp9iA0p1b6Q6lPm/+JN3xyGLdZg0VQaenjSEE+iLNYN2YDt5Bk3htCE0eSfafAMAYCB3E2kkO2z1pg0hf75pq61zm+R2TP/8yS1gF4VJN5023ybFFkbMAQJi1fkG3eSbGm1CGzMfwmSLycOGvI1GdCJzNS7MFCTjlJ+/gxpMZSLmaXHbRKiU9r9Dl2HFxTG9DPANQQUlALpHcwdxsV5XlYBR79DIg6ypE6l5zS2sanV1w5pBEMdVpgEaqUNIfCIpfyolb6chHxh0Q3w7Wp8jP3nM0A/m2TWFREGc6PXrbVvJM1liNY2ciOlfv99Ru1O37LJ0KmGFKJsmCku3bRiqO3A01YTJL/yaSfoV9XcV8rS0OJvQXC5mga/IT2k2aExB95I9SYEC/MBC6wtVI0Y2O2Nl50+r0hhp9/j/5epNnyM7rzPPJ/d9RyZ2oFCovcgq7qTERaKWjnBPhztiJsb/X3/pjplxh7vltseWbEuWKVEU1yKLtaNQ2JHITOS+3dwmfudNkPRQARUlFlHIzHvve57zbC0dnrZU74xMMppdWNTiypo++OB9vfraXYUCPgvFONh/ob/927/V3//9/2u1BaQ2JhJpJVNZC96ZhOIKp7IqrSxqabmkpeWiSTwXshkVCIsJhe1abHTaqrWb6jK1+0PKpEq2QeP9Y9DhhkOyg35/7/lzk9cxdt+4ds1KzwHS3c5YtUpL97/5k3Yef6Hy/n29/dKm/vIXbymFEb13rv3dp6o3z9UfD5QsAAizKmTCJk/1BkHVz0c6K/f0dGePKj9tX79qrz2czJhcdO+grm6PSpKU/El6izIGCEnusr7AwERJNsFxwmKQFE0URlZl0t+RxWSbyRU22vpmuB6QR7ltNJ8LLC5hFJTUpxL0zvhtMxzwRxQKJFQ5q+u0fKLDoydKJUbavpTSje2iNpZTmvQ6do/GgiwPYDsmarV6ImgKQMgCpDcYqkbv4HikbCGnZCZhYL3dbaly3tHD556e77d0dFLVj979UB/+/D+quLhkA+L9+1/r3jdf6euv76l8fKZuu6cUmvtQ1D63i3oZLIuMWaT+whAjv83nFwwQfvjhz3T92jWtrizr2y/u6bNP/qx/+e2vtX/4wjqe6JCDafZGxPCzxPDp6o0beuX1V/XTDz/QtauXFJKnr776VP/6r7/R0ydf67x6YFHOG4sFXV1btSTW45MzTdjkRZOKpbPyKyLf5CK0wLP+R4JG6GUqLeUUjUesTqNSa+qs0lQ8DnuatM+OAvHV1VWTBHLf8HnBxOHzQgHAMOa8Tt/32tmme94Hi6yK6PF2q2cF9yxjkAtyXZM2h1fFGJmOY4XwrwIEbFimy9MkeiRAU1/iGUDlgMdftrF1WddeumsdWsYmDWEmYAx60oS9/1ipqN/8hOk4bqWRJsOeImoo4sPr1lS307ADCqYDULOyvKFsqmC1GARTtZoN61KEqTeJvXnDnIfQ6YQdM2gs3JwJMiA4H8JtwTjzu5JwzpEfLPwuemydncHJ7y4A4TTs1wxz7bxT9vswG0AG59K+EZh2AAAgAElEQVT3gJBhnn+RKp5pEADLc4+U4oim05DGHsOyWxgGgwTbOOZsNulpPEbeSZAV3hMOLecbs5oS7AAMuqG4AvGiGv2gjqoj/f1v/qTf//GeWvWh8tmiXn7pZZP7cb7gAeRaKDKsxPEJBuyeOTk5NkCYz0RUyLo+WQAhAyNgAlCEVJfo/Rppfm3YoIte3ZkiqZw9Y/nMpnSezoYqzQEhMkIAYa3RdDUO4aid36zUALvWzxcIW9+nN8KXFrM+Nr4aPby2fTXxDZpSyC9v6lmiaDiKTDmsRJJuWWpVOM8Ba2NjuC8SYmG2YEdHVKtYSM5c0PIDqahJ9GDqjAp0Xj67xjnLRnMmjw5gA4MOTV4AQvf93Dzi2GJ+HxI1QmWcT4vvewFQL4JW+HcuQmXcn8/yDp+u8/TjfwQY8ufwepCP4TMllA2FTSIRNXsNqYAR/G9xGBzKoQfqe65aCLUOA6aTMruJi4RpJOMsn2CxvX5X6URcyVhM1eNznR3WdXLQUGhG4fyCeQ3pGQMQ4rnyRnhInYeXagM+X2/Ys5AL6lVWVhbNP8p70DOJcdMtPyiaH08sGTOTSKh6dmiyUUI6cumo1Y0hGfWNfQqyFKAuaDA1QDjxB9QaTi3JMZIgzTZgz5POeV1eu6ssC7QQoSQBA4RIRrlPQnY2RTUztsnvPISEypzX7L3l2iCYJcJZ6MM+E1SxkLQZpZCNyjehw22kABUO9Jb6Q6qdOx9dvdFVPp3VtUubikcJWxtp0KqZHzMZi5gXkim3N6DWaSzPN1EsFVMqm9FouqjT2lR/+OwrRZI53Xr1Tb3zHoDwlrHfXCt8dtRLt7pDffnNIz169ESHu8+1u8NS8bn5HpmhkHKyWGBKDUfDpq65eeu2br/8stkZMviHQxE1m3V9+dVX+m//13/T0fGxqTxY/Jh1xM+cl1UhW9TWpS2z7aRzCS0sZLRUypuVhz+L19LqeKo3e1au3qiW9bt//Gsd736tl6+vanspp/VsXL1uw0ChjxoPm31RqCQUDCasq67Z6atyXrdnNpUmXBOxcEipiF+zUc8SPLFnKByzlNFhKCNfelEr2y9paeu6et7Yng+5EszZvAs1lzX7E/cVi9B2i2fRWOOhZ7YnKnK67Y6aWCFOjmyx0W7X1WxWFPSNFI/6tFzKq5BNm62B5cug07V0fdI+b1zb0FIpazUeoyHVNzwDUSxSyh5Vb0wHoU9P9w91Wm/IRyJ7SEqFp0rFfVpZSulnP72rxUJIrfMX8ro1TYcAxaSBwukIwMDSgaobrseZGu0eTmT5Q0kdnpxr76BsM2AilTb2d21t0Vi9bufc0pPp+rSgQJQAWAxM3Re0s7nN+9QZ6/Csqz9+/lwvjrrqjWNayme1vpjX+hpdkEHrScSjGQyntLNb095+ReXTYy0tRvXa3VXdvpHXpc24NG0ZM91pI4n1qdOe6eSURUFLxycNBSMppbOL6ntYdFimkRgcUHsSku9v/uqDGQmDsITAkIuQFxft4lJAjVe7AEtzUIhklEJSZH58GUt4UUzPIW6SHscQAgQdIMT05LSh5r03xafTuX/XN2TM3fcMIYyWLc+RcswBoVX1OJ/5fJSYp5VakAy9N05+auzmHDTy87lctgsP4fdVG9/9nxfbSQYKZhdifw0QOiO5JSHC0uBtCYfUJ/J7PFKt1VaLwAcfBlQ24gyMW1pd27aqCWi74XSsJqZYJK9s+mMxTSNR+QkVGXs2WJnkCWaQjqmZX612R512zwbDg/0DS4vEFwLFnopjPAdUQLv3rVcKrwaHEYDQNNp+v22vuQhh/Dp9GLyBMkmibMNaLkSUTcyUjo61mI/b5s2ZbHnw++2AIhrbwobsUIyo2x2qXu9ob79sYRqZwprqnakOz9o6rnTU6IzkDyeMHSRi+N13f6Q7L79kgTbdTkvl8qk++ugj/eEPH38HCEmvTFP6SuJerqQYfstM0gZuvEjRYECJSFgLxFBHoyZlahOd22nb65nMfIqE2Hi7QB08US4ifqaz0xM9f/bMGBUe5i/dvqXNDSL4Cwr44hoNZnr08HM9e/yZXjz+VK9cW9JffHBXufBEvmFTh7tP1SLtShPbLKWyKcUiE4UY/mYJ1WqeTk7b2tk9sM3YxpXLSuUXFI6ntXfY0PFpR40mYfhRTWNZK7cHEGYIdogzLPnssKMqAhken2OQwBE2yaRQji1w34bVi5JsXiMgHwaYzS730nDQkzfoW7AQnx+dZoTThIIJlcs1nRwfaX//kZLxsba3srp9Y0Vba3mNez3rZsMTCfPb6bGxYhMaUBbPq3Wx+VQ9r1m1QYKDM51QMhO3wJ5WZ6Bnh2M9fVHX050Dvf3jD/XzX/4ni+lGZPfto/v64gt8f5/qeP9Q7QZ6fQJ/CDcIWEEs7DixztzTBF24jiwZ+3Tt2jUDhLdv3bJ0tk//8Gf9+eOP9ceP/01Hp4e26Sb5MxpDrgkYozdtqNX1VV27cVUffvi+rl25pMB4oKdP7+vzLz/RN/c/1dHhM0v32lpZ1t0bN9Vqtq2Ds0XHFx1/PLcYWggG8fDHUSQ9ss8pmSZB1LEfhOvAUFPcHYcliyRNvsd2d3V13czyPJ3cdUkR+NiFgLRbbnGhqXlIjb2A7ZunI+IVBgzWaw1lMwRHLNiQxDXNYMKWESaOwxW5mkng5owLAwjAGj8hnqoxHWD4MqMsX5JaWl3VtZfvanFlVfl8wQZSnt142GCap6OB1U8wBGSTIUXp2psMFJ7WFZ7VDRh5Xte2uPw7LI0WF1aUz5VM5gTwGg76VutgzNBcwmrevO+UH9/pThwQmMtGLwZxrjnua8CuBbnMLQcs+ghsYEvsorIBhBc+r6klBppk1gJn5gs+OyfmITpTBwidZHQuSfFPNAt5xljDgvkIWaAmZgJYcGyjn/h6Op9meNBIlxsYIJQI8XCMBxI4C/iho84X1JRBK1HUedev/dOe1U788U/fatCTFgqLun37toWHAHKqtTNj+pcJxEojAwwbQ0h1BMu9hVxYpXzgO8kofYSwMQYIR1Pz+dFF1moSHuMYS5aqIypkTOHiKexn6JcWSzllMwnzlrU6bVUZAPGchyOWFs57hRzWpboG1WnDMuHNIwQkoXA8pWZvoEanr0Z/YOELBpVnnqXYUUjPOQSwZYGC3xQwCEDhz+S8555H6o0E2xvT7+kAofPzOSBnI4ctCJyFwzLAWXawhscXOHP1G07J4kJSnC/UgcgLxtnUEvPFLtJSPne3nHAg0clB57J8mwHcIHDBVrt4/vngg2sZ1Q3Xl48gnb663ZZ52Qhr21hdVDIRsdca8uFxmlqtBju9Vo/wiJH5d5CgMdvMDAw6awxAwIJpqLsY0zvaNIBG3Uv9rKXqcUsn+w0FpgklIwU781AvAAiJ2htN+t+9VwAlHLVIZMcjnucjCzNLpxjMxxZK1e917Hlpw7M3VjIe10Iup/PqiamCNteLSsWDtgwaI4sezRSLJCyozLJtfCFNQ2HhHGGNFIgkLTADr1vnvKFRu6skfnZklkjm5WlkwS4AjbiifK9A2Px4h2cVHVZIGj0zBtUCtcJRYwinvqGdlQv5hEqFuMlGHSD0FPBPXa1MMGxAkNmkXm+b5/r65S3FWbr6Ruq3avJPPZOhwsgy3PdRYUxgCKcOEOZSanWyOj6b6t7DJ4rlFnTr1Tf05jvv6NrNm+bftuoh7AO+oPqjmR4+2dXOzq6OX+zq2eNHevL4oS3lYWk5x7mueAZjY0ll0rpx67buvPKKdfUm58XrPM+/+fa+/p///tfaOzhQrz9QsVhScaFkJe0Leb6KKhaKyiO5TIaUSkWUTjmvMYnV7e5QzfbAgmFINe02z/Xrv/2v2n/6he5cAMJc3CSjAxjCGR5hiB4AYVKBQFy9/lj1VlcnlarN1hGqYxIpCwRMolseEVrSUCgSlQ9ACNCaxdQPJLV0+aZWLt/UjO7LdE6Lqxvq9no6K5dtWc19QsgOi8whCbTcUzDV/b7NapwZ1YMXqhy8sE5R62v0jZSIUTMS1kI+o0wybovBXodqjZoa9Yaxb7dubGmplLMFO0n2Azp5J34DhONZVM3+VLW2p2eHRyo3GvKHw3a/xun7jUmlYkLvvnPLFuQhekoHTY0HHbv+mPNmI3yqVMr4TRFI9Q5drN3BRIORX6fVc1W43qdjrW+s6kfvvqkCnk0SdTsNNzeQdGpbb4gywmScumE0mZr0+KDS0c5hXX++t6fDcl/eNK6NUkHbqwtaWsQmIHmDpqakMvkTOjju6uiERXRFsdhYKyth3biW19XLGS2XIoqEmOfo3PQJYrtc7ujoqKEX+xWrzgiG0+oPYXN9pswjEbs3i8r3P//qJ7PoHLC5R9OFc28uE7W+nu8BoQElOwblACEfK8wfgMvZmZxpn+EGQIhh1L4/fiiLbDOZzgUgdA/kHwJCJ+u0vO95mbwBJbaQOGLmWlPrILSH9vznRT5kX/OKCyNVnP/xO4npd5LReTy7YVOnHaUzyOWYuZJ5+ztCseZ9hPzA7NwH06k8Ch3xAk4nanmeqsTFj0fqs0jwxxSO5bS6eV1rG1e1un7JgjLa/a5abC94UKfiGgaDGjDQ9DsKTvB9xOzdN2+FpQb6LK2pUW/a5vfps6d6vvPcfr5IiLSttD1w8LUQzUunHdIBZDp08cHusW3EcA2QY+OExLLeaSmXCquUi2itFFMh7VM2MVUpE1GGuHkKXC1JFpDhAKGZ5K3HCZ8IRtS+Do9q6g18SuZWrJwcQHha66lJuUkgqtLKmrauXteP3nnbEj7ZECO5IA79wYOHevDwoQ3SSEbQYqcxyGfzihcWFc3kTJJIofFwNNDMGyo4m2khnVYqTtl6yGS6TZiWkac+rFnXs442ghXYHBktP52oWqlob++FVXhwtd65e0fb29taJgk0WlBgFtHz51/r6aNP9ejrj3RzM6dfvHNTi6mAQuOODnYf24FPlVoil1E8HVfINzCGNhLOq1oZ6Oi4qed7hxqMp1q5tKFktqBwIq2TysD6YGrVgbqTkEahlJmE8/mMadTxiMRieAbxfWDYR/s+NAmwbYi9ofyTAKIRS7Zki8/YBGsMsIgYICR8BllD1764x1DZhMNjGxbY/J2eVnR8eKgXuw+ViI91eSunl29u6NJ6UYMWZu2+dUO1AYMGCNGn+y0IiVJsDtsagLDfsch6ymoLCwQB+TSczPTidKyHz85075uneuPtn+rn/+Evdf32HYWiMT1+9liffvqJ/vjHP2pvZ1eNal0pu3bdZhofDgwfSxPue3yJVHhwz2TSeAiv6ec//5ktFba2NvXx7z/Wnz/5VN/c/0rV86p5YTB7J9N5pVML5nwmJCOTSWh5taQf/fgtXV5fVcDr6fBoV492vtWnn/+bdp59aw/97Y0N/ejVNy0lEOlEmT6nVssK6iNUooRjNixxYLEYIh02mQrb52WVnyRS2qY/btUc+ATq5y3b/C4trRiwZimDXIwSce5x5IENEulsIBu5+gif7H5lMcRASGQ2w33lrGqAEB+hlXozhA4HBsIASy37PnQn4fnFT0y/pblODYSOCEMxRoRgKSelyxYWdOk6z6dL5utIxFkguRoMvKhev2PJwrHQTDmuUc4ggjim58YSckhPZ1TfVFQ/r1rATTqZVy6dtwEmRuQ6Zx91IqTDmYbfdV65KpV5OuMPmMKLWgF3ujhvN8QO21XAmz32bdE3NYBIyIt53AwQzr2BFE/je+aDMe/0fDM4NwpYkAxpl3MweMEE4VWeBkYmc/L7YGyQlbGgs84JG6B9M/Q29DcCdAGDSA8HOMiNHaSM3ueLmtSUwmoGZCSj4dSiqu2pnh829Zvffao/f/ZIk1FYpeKyLTkYHLmGkXkh8VtfXVGOuPdEXA8ePLAKIFjBYi6ixYJ/HirDEIiXO2gsGamHALbyadXK6QGJrg4hoCaVILOZhYEmY0FlEyGzBWTSSMTaqhvDfS4fwTtIRi3hFbkUzAsBGgFbSsJA4oMBEMZSGTW7DhA2e0P1SfSbSX0qjPyeMsjYUkhfqeZBBeGkmiggqF5wgJOhNmUF9jzjWVrY2ev64ue9lBfXDYCQz8F1GMPs8toDvuh3gNBUMPMqBQciXT2SS/Uk9ZYhHRWBq1xwnmxXu+IwJfPOfLi54Ky/q6uydfA8aCZo77fDrzMNejAedcVjQatuurK1pmQCGXZHwRnVCJxxQXlj573ss2wyxYe7TgAYF8sQU1YZG30BCFvKJhPKJpJqVLuqHbd1steQbxxXPJy3YJlIiK5ZvtdYHtcnrDmVE9Sp0GOBHHo8sGL6pcWCAUJey3g0sCGdMBauF55R9LwuFYtqnJ9pOGhpdTmnWNinYbclr49snEU0z+6YBmP6y8KahSLWZ0Zq+iwYNSYZZVOv3tSo01PcH5DNl6TSzwby5DmQEUspHk1aWfnI59dB+UwH5bIOK2UDhCzSUgTOAaZ9Q8Vifnt/S4WYKXTwffnpFyRpNERna1TNZl8NUt7rTeVJ8d3espAsBwjPrdg+jpqEdIwZReG8Z/gaAYRRJdNJlasxHZ6O9WTvUKmFkm6++rpee+stXbl+XQN8+iYnDskXjGo0C2hn/0Qvdvd09HxHjx9+q4cP7isaQXruOvSwgcACkXORSCZ1/eYt3X31Vb319juugzRAgIqnx0+e6H/+r19p//BI3X5fq2vrWlvb0Mb6pkqFknLpnKIh/KkR6xgmgwCPKioxnvncjwBCGMI+M1C7ob/77/9FLx59pldvruvKSk5rc0BI9QRSQ5t9f8AQkgGAh5CwPqbtUJQ+SM7VpFIRn3yjvsbdhi2OBLM5CujcC6g29Ku0eU1r2zcVZZbLFVVYWrHeXBbRldNTU2o16+caDaiRGCuGNzYIo8dn6EKoakd7qh7uKR6lcgnlSUTpZNTmJMBgnGyL6cxm4vJJ2bI0SH++dXPbllwAQlQuLCmR0I6nQXmTsCqtgU5qbR2cVVTvdRVJxO3MCExGioRnymYiuvvSljZWcsol512c/Y6iyMpJLieXAKXzmBC9sVq9kTGpza5nf39WP1d32FNxOa9bL13Ru++9rgTFjTMUfm0LDgpyplhpu8fJYmQV97o38ws37JP9qh48P9OXD450WhtqMovrympJNzaKKuRhm6k+amrEAmca0dn5xJJE6822RuO2AsGWLm2kdOVyTrevlVTIIzcmVVka0RtaI4yuqRcvqmq2mbH86hAEN0XSntQkkNBglpTvV3/101lkXjVh1Q/fyTgdg+eKXl00/HxtZr+wQXeA0IFBRh0DhNYp5baqQbbssDek+lr5/L8HhG5D8f1Gzm0F3fe6AJrWRcXDxBs5b4zfBU7MkaA9xK2hYM5u8ueZTNU6VubNgheeQ7eznucjOorRpLDmPSTN1L3ECYzFvBqDw8yiyUnxg4nBOymp7/OrORqpgZet29PA/CsBhZN5JbJLWt64ptLypgrFZfUwbxMLPhpYd1MglTDwiCk/NBqI959icyd5dN4IgCFSoLOzip49e6anT59o/2BfxWLRpAZRmBtAw7Anf2CiaDyo0mLeNkbIjaipAFCiP+fBUyiUVG01ddaoWVJXKRfSajGqTIxAkYFyiYCSUd7HOSBkQDU/AxJGt4FDloFZFZNtudK27rVUbkW11kj7pw1Vmp51K3JQ5Iv0EG7rxz96W3fuvGRbM7TxXEuVatVeF1utEbLccNyM2vgI+1DqgJoohxzhA551+VBRUMxmlU2QfBpTpw/47FqoT7VW05MHeNROVKvWDBDCrjEE8ysJfBy2sURCd199RdtXrmhpeVkRf1LTUUDHh0/MQ/jNF7/V5eW43nt1S5sLCcV9A+3vPFS3B1XvUzgRUyQOSGBzlVAysaizs54ODura3TsyuURxdckYwmgqp9OqA4Qn5Y7aw4AGvriy2YwBwoVCRmlKX+n4iVBxIpP8En7CEIWshwhxjWHuCYqJWcgGixIkxFwfFqePXybgt8EEQMiAzHY/FpsoTAKlP6HTEzosD/Xi+UPFomNd2szqxrU1rSzmdH56pupJVZXTcw0Jp5lN1WjAXk2MTUJ2HOWwbdWtQ4+N/+JiQZuXVlRapKg3qZ3jvu49PNDHn3yjV15/Xz/95V/qzuvvKJXNa++QjqVP9NEffq8nDx6rcnpmLBIMYYDewBDXRdDV1yCXnE2NdWNwW8gXrMfyl7/8hV69+5KuXrmkP//5a3377WOdVU7soMW7FCEBLJFVqbiiUCiqvvXFjcTbtbW1poVsUoEh9RknOjzd1b/+4Z/0zf3P1Gmca3tjSx+8/a4maOhbHft5a626SYSJBadTikMbJodwGIJUKA+fzIaa+cYmL0dqFw6nqK+WN5pZWBEkBpUCgAoOEh4oLHoA8bCDtRo+wIptnWFKzGM4IGAI72/MFjkAc6plFgpFLS8tW9gTsyuDCawgDC0SVLaubJm5FpKp5Lxixqdur+sGYPNVUSTPfRxUGH9ONqPVtQ1d2tpWsbRsfk3zpI1HGva7mo36Ckw9k426EuipmfBj/o4CJp0cajzpqtNqGCglbIJuzkJuQflsVplMyq5hk63Byphag+eoA4UX8lDnJbyoFHC/zilD56mc107YP0FOjGRwDggvmBsLmgEMIMWjKgj/2NyXPjegu/Nrnk75nVndHWhWnzLEW2YhYm7xhVTLpXjy7400HbN1RlLrWEE/VRUz/K6egUhYRYqciGRHSjScAQgTimYXddZgwKzqn3/3mT7/8on8imtpcVW3b910vXATz1KA2Xavr8G0EhiS0KNHFNOfWapzIRPSYp5BMGKBUQB4QBHsJH4ZispPT87Usj7Wi77HgBokKuLJitIvGTaAv4BkPRZSo3luz85ypaZQLK5YkkAv6jlYqsIIOn8m6dawPuT0cK1HYmk1un3Vu3118QzxFvl86ozp3+1rYQG/UNLkoljRkXVZpYc3sGcUfwHOUlgAYlH1GTQNYdlG1XVpmmz0h4CQf8wBDTvnZJWAdlctMU+enQOqC+aPs8YmCVJvSS/E82f+Q4axuZdxLlW9AI/fX3wX4w7fAQDpzhNTNsw7B3mf6SlFopeMBVTIJXT96oYtTDrtcwUnDH8T6wQdjiZqAQgnDIEkrXO+BVy5vQFRx0bDXlotCjVCE0+5dEqZREr1ckuVo4aOnp9Lo5jioZwSsYx1A5pndDpSf4yvlQB0nyIRzgWW4swRPU0nsE5OYsiSnO/P9WYJslS0zGA4M1osFtVsVM1nVlxIKuSfqN9pyKMSaTix34PPdjS1SUFjX0BtQCAVWj5qnuhB9jREutwfKOEPKuYLKOzzGRiEIUwnuP7olYtpgtR4JgcGzyo6qlZsEYTCopDJ2gJ4OCbVeGq1Ewu5iHn4/bOu/LOBJcnjw0OWT49es9lTrd6yjr/tSxtK4GGl561Vt6yGeIigNdge2BkyIaaaBGYKx8OKJmI6OPJr/9jT3smZ0qUl3XzlNb3y5hvavn7NUqKxbZDFEAjHNfVHtX9S1XNCZe7fM0BIuAwMMYAHQGjnOIoEUiVjMV3evqqX776it9/5kZYpYE+5Kped3T399vf/qmq9btfD6tqaVlZWtVRaUoLz0hdQvwuAHxoQjEWDxprSa5jJpNXD6kFASL2rVp1qhjP9/V//F+09/lxv3bmsK6t5rWVj6vfnDCHPu3nHJyoiFsffMYRnVZu1DRAWFpSjTzcWVIAwlX7bVRr5Amp4fp11JzpqeiqsXNbq5Rsq4k1PZjWe+VQ+Letg74WOD/ZUr1TMo47kE3AH4MPnCpvHQjuRjGvcbRngpPM6SeckknNTrLk8CPAD926j3tZpuapq5dxsNTdvbGlxEUDIbOTmID6j0dhvtqYjklePq+pOR5b9sbi2bBLvbv3cFiWwaYtFsiFiBuQmAH+qzpAiQ2mNSLF1ybSdoTQYc2OFNRj71B2OVW2ey5sNdO3mhl6+e1mvvX5d0SDdEn27HznHWPDO6Kv1BoqjVkANRR4EZ4U/oi+fHOmrx8d69Lyqan2sySyiW5tLenlr0RJQWWog9x161F/51RkG1fPwc/vUatdUrR0onfJrsRjT7WtL2tosaXlpwZKgPK8vr084jmcExvFJU4fHTTU7ntnIqBNTMK2RPyPfr/5PGELH4nGwXkhzvgNqJqWYN/S5ekHDYtzEfQ6C+W7NwOD86wJkUXTAg4AvELkxhFzutpWb+xK/HwEuhBpzkSq3ugOb0KoDotrNjeoK4g0UmhfRMYIcC4DC0AwbrpPZOVfS9yE0Lq/xB4DQvIkEdwAi+Xs3uBkgNEobCZeTq1A2PGE7T+rmdKbWZKrzoaeG51lCD1r6YDSq1MKK0sU1ZRc3lMyVLGBlwODW72qIVwKNfyKmwWxq0d0x38zMsujFOWiQijHwIy/jgjk9OdWDB9/q4GDfGBH8bwDCINANKt7rKRoNmIRteaVowIuhjpul1eqa8TyTLqiQL+m4VtFRpax8JqSlQlQbS3EDhPFAV5mYz2RiflLYYBXMi4c0R8ZgsJnC78BDt1GnlH5gdHx2YV2V5lC7RzXV2iO1h7C46OUXtbR6ST/+8Tt65e4d673Cl8j7CVvCFowQEozdyGe4gVkCtIeeeqQI+in7Hhgr1W930ARpY2lZy6VFlRaKanW7qrWaGkwnZuT+9KN/0+H+vnktYRX4uZFZ2qfIZ0y6ajarl+/c0aXty1o0QJiSbxRU7eyFdne+0r3P/kmr+YDevL2qG+t5ZcNT7T37Vr1ey1I1KZgJhP3KJP1KJ9NKJZdUqfQNEO68OFBnMFRuqahcaVGpQklHpx0dnrR1fNJSaxDQ0EdUeNoqNBaKWeXoaEqE7QFPWiHbJKRdJNNxYAOG2UIg60CmYvJpO3TdZwNAd+m0QY0AUaR0cS/jW4kQrU6SV9yYg+PDI+0+f6hwyNPqKpukZRXzKZ0eHOt4/1Qnh2Vd39MAACAASURBVGcK4vdJRtTvw4T4jFW2r3jc2ATkGEg5CvmUaeSRICXSGb048/TVgwP9/g9f6tadH+u9n/1veuWt981LeVIu69PPP9VHH/1e3977RseHx3aA011Hqa+Vw5gCgLqXgEnIGI6obFhcIJr/qt5798e6fu2y1leX9O2jXb04ODZ2jVschpGoa+RsxYUli+mGAcI3M5n0lcsllIqGFWWz2DrTUWVPv/voH/XlvT+rdnamtdKK3rzzhmZjtv0DnQHSRj35wzMl43RhJUw2h1wTvxcJkEjgvEnPwkj8XBMA71DcpZp1PZ1VeXBfvP98BgD3iAF0Nt+AOEqKCRPgfeX+cjLLgQsNMTlgUP3uQLVazQJlVldWXQAHVQG9jg0nDNj4NGDF6bEDcAHiqcXguuhRkksSpCVFu+sE6ShdalzLRIADCpdX11VaBIgUrOOOg3tEJx7PluBMEUqJ/TPFA0PFAk4yiYQyFB6bZ6PfbVnwldcfmZSd67u4kHfD+wwJMM2xPwSETjp64Sf894DQhYTwlz3BDRC68Bc3wMCiONbwoo7FkkKRxo5GroSeDf68LoJfrWEWdtBFaLoAk3k1iAVMTGcWLgGwMC9dIGhJmfb9ab2dkizaNVDIIc/ml2Ro8gn5b2MUiTZXjCB8k/Ww9Z2FE4pnl3VaH+rhs1P9879+pi++fKyAL6GlJQcIeS7yPh0dH9iAvrYKOCdQImaptz8EhEt5umqd7w7g6iLjQyYZHfRHOj4uq9vpKxKJ2bOB97gxnRqfGQ35lIgElI6GVMgkbeii0oIte/msqjCsDcqMGL4lv8mGTZIbDGjYc3JnbzQxP2I4Svdc10DhgA00Z6b8ao3b6k575v3O5lLGfiJdhMWBKXbXKxnbDhAmkykrsO+NSBbmdJ5nkc8ImplLRrkOmL+MVJ5LkGeAGWRcLBbccsEtot3H65JBAfouxIa/CFvBz0oFhcsDcNcVywBbC1xcdLa5v4iecwwj6haWAKSCsnBCbsj7znMBD+85XcARnwq5uG5e27ShElAVZLnHz+AL2OAFi8P7RfzMFI8pgNA8mwBE9xq43mHukA8zqOZSKQNFDQDhIYCwpqkXVjRAiEbeJJy8XvybF4CQQZs5gEEaQMjSeDoeWE0MgBCgwjOSzwT2greI5xNnGpLERr2qfrehTCYiqrSJxR+THjwClGUUoaB+FjJ1CKqYJsmjeDphxsfUa0w06vY1HYyMIYz5gopYqMxU0yAZBlx/MfPhm9R4OtPRHAweV8/tucASe2mhqGwypU6/KeBkwljCsLIpaicAhEMFfFgnUNrE1ekMbT45r7csDGV9BTAVVDhAeF5TgelEsXlQCPZhFg+mHiMHCmlzJKjdval2Dwc6KFeUWVzWjVde0+vvvG2e9D7PXOTCyMPDCc38Ub04rujp0x3d/+oz7Tx5pP29XWUzcQvR89l1SkAg3aYu+OvSpW3dufuqfvTjd7W6vKxcNmPJvcdnFX394IH6w6F13ZIwjzKAnADICjI5Os2mLX753qlU1FRGmRxsfNLkq3gIq7WWamcVVU+P9Jv/8V91/OwrvXV3W9c3itpcSKrfcx5C0pJRWgCwLgBhfzBVs02oTM3eF4J2UoDydFK5WFDhmacZthbrvJXa44BO2yO9OOsoUVjWwsqWVtY2LQuCJE0W9Ad7uzo9PFCrXrM5Nxl3bB+AMBIOaDwB4IYM2NJziLXDWN+gz55R2KBYyDk1CFVJAZPFlssssxpm57h6ZV2Li1lb1vb7HXV7HZuXxhO/2v2Jjsrn9jlF0wllSwVtXb1s10S/UTE/outuZkkwlkcCeH9g1zukC3JkUoBh0FHMDSb0JUcUjqWsb7jdH6nK9/EP9fpb13TnzpZu3VxVQANNhh3zwDKL0meI0o3OZ2pYwjxRRhP1Z0H1FNYn3+7p84cH2jvpqtlGGh/VnctLemV7UWFCUVBXdJumlMRbP5y5LkhqX6r1c+3t7dpZxQJke6Ogq9vLun59TZEwzy5YWbzmM/W6Pu0fnOvpTlnVes9qs1gC+kIZKVSQ73/87+/P4gGfwpbW5Pp+jBmcH5zfgUGSuOaAEARGXdGQmgkrdZ8Xu887pS4S4cJ+vyL+fw8ILzqcON8vwmou6qdMejrfliFdMR/JPBihP2LLQqWCq5lw2+Y5iAUQIhfloJkhCHB9VTYEcGSbbNSlof6QIbRXS98XrOLUAUtOhjGSIwPIzj9pMBKGkLAOn0/N8UjnSEWHnure2NJWkdtwwC2sXVZ2aUO+RMEGAnT2Y/wT03lpLjZKEkoZAAmfiLquHQZAZJ69LmlhpC4RFz3Q8fGxHj781gJZvNHQJIdx5IPTgCvinQyMacrl6Lgr2IxF+AWyNcqic5mS0ik2g1k9Pz7W7vGBirmoVhcTurKRUT4+VSLYVyZGsMhYE6+nYa+nQcfp5dkQY46lS42Blp6b03JdjaanWSCp4vJllet9Pd0v67wzUsebmfE1ZZUb63r3vR/rtVdeMT8Jm1rAGp/zeDLVyVnVPGjI/DgY8VbwxUOx1Wvr3DbYFTXPa8bX3756QzeuXde1K9fU6HR0Uq2o2e3q2bPH+ug3/6CTw0Mbjq1yw7boBDxg7AasYxrPmRdg/dIli95PhnOKzGJqNU+0t3tPX/75H1RKTXX3SkmvXltRMRXQ/lMHCAMh5JFkZc9ULMRMxpdKLKlaHejwuGGGYkIWMqW8SqurKq6ua+dFTbv75zo8qqszDGkcypkfiEOgVMwrl00pjSmc0tcgEr+2RXwD8JGpIbHi+rSwIQtcclw4hxKbSlt70M+Gx3WevGhbfYz7gaGCsBy+mCrlcwNiu88fyefvq1SKanOtqGw6ruO9QwOEx4dV5YtJLa46pogNLbHYuQxxzmmNvYFtmpESYXmjI4trLhpP6KQV0L3Hx/rd7z/X1dtv6+33/0J33nxfudKKzs5r+vyLz/XRR/+mrz7/Uvsv9kzmGk+klcot2GsxgAuDG09a6EkunzOWZHlxUVubG7p984YBjFQ8ocOzc1WbLXkUHSP7CIXM8whDwnVOtxNmbTxes2nPgHYiHFQunFS9WdZ++Zl+//E/GSAsnxwrE0tre23b6ftBpoGposmQ0vm4eXe41wiw4FnB++KqFPDrDAwQwFCyzJjOQmq1PbXaSG9dXyiXSzyeViKeVTSStGESoMZ9TdoohcTdXtuYCxYwDIIUvRuoI+BjNDbTPfJmKl8APYByAkhMNmpF9R0LmalWKT6eKhKlo45rH3bcva8mS5srKGFKeH4iCYonUyYLXl5Z1+rqhhUG5zJZG0LofBqxCJmNXAF0QIoHR4oFPI0msJG83yx4WB4NdHJ8ola9aeVF6WRSC4WcJR7b3s7U/1RJXHgIL8Jlvu+b5a13fjDXRmuLPtuwO1A5z4C2ZzoyLAcI3RnAP8MbhvQyrIhCAizxZ7rFo+scdIDQEiQvIljnJeR06HqjuV+N+yfIPQSAJV2Owan/A4ZwYL1wDHtIzYCRJPn6FNPMx1cUV6hGfvr5UkrkVnRc6+ubRwf659/92QCh3xfT0uKKbt26YUwaC4bT0yNNZyOtLi9Zd2UkHLaqlmq1Zqwxnu+lfMAYNeTIrEBhnFn6eN5Uve5QR0cnli6XTuWMDeYwaPvw9rGpRb44VTQwVT6dVDwc0vm5A4Rs2+moSuYWFE8ie/abbNhaHGGfPILJRqbSQSfNWXfexC/eM8kTbACS0fqopc6sq7X1FVNBIJvjMzTvH9euN7ReWAYkfj6YT8I2+ngI8f4ZuLNMcscaz9VDyEX9AZRBLAYAhU7mOBq6RYfVSxgr6obG7wrn7TrhixRvvy1U8Eo6Ng6G1/kGHSB0jKQBpXnnsS2vLeEUyTXebpYFJDe7JU8kFFW31VKlfKpoiPc1Yn4mA4T1sgJjACHPi6Als7b6gDaW6cgrI5ogDUcWbam6rp+R97nTBgCROBtVhlCZSETNSkfV44aOn9c0HmAjSCqTzJvskjtgNGNYdR5CQmUMEHLfTfE/wxB67hmaiFnCJLMDfxYzD+FBVOtQB8Cz57x2pnbrXIkYJwwzQVczb2JhfbB7sJKoIfBSNQcDNfoj9WA6US0RNANb2PM0GxD271fUH1Acr3iUehJ8sDFFkG6iiGKOnEx1bD2EVE/UbZgnSGttcdWeR5STT6w7b6pMKqB0khmvRwyPAd4LQGge+O7QFs3MVIsLeRuQ6dybDrpmOyFNewp4ZU5hwRoghIogQadJ33kx1vP9rl6clA0Q3nz9Db397ruWMtqzJdzEZHa+ILNdWE92T/Tw4SPd+/ITHew9V6V8okI+bXUdVAogm+faJ8QonqBMfFuvvPKa3nv/Ay2VSsqkkvYM6QwGKtcaZp0Ix0jMJqwIOTJl8gPNRgSEdDXxPKWTcS0UskYAxBMx6/AFEDZRblWbOjs61sn+C330679RZe9bvfnSlm5tLenKWt6APkzTbIztwDPmKhjEFoKneGZBOYTK8L5ECUeKRW1pk2dxje9w1LWanSEBd76Iyi1Pz47qUiSteLaklfVNy4IIzPyqnpV1fLiv2tmpBp2WkvQth6lU8ZnE2iTl+NSzaS0tLSoWRFo81qDfsXmDe2BCv+ho6BRqARavMMGeymcN1WpNW1RtbS4ZQ0hyMiqrTrdlv59s6t5gquNKXQenFS1vrGpje0PXb19XNulXwKu71zLAr99X+biq3ef7lrQ+8ag+SdvCBYsWGSbYp0jE9QVRimUtlOWc7sfzE039A73/kzu68/KGtjazmg7b8pDXUsuHmpJzh/NpNFSCe3Qmm31aI5/q46D+8M2OAcJKY6LeAEFpVK9eWdZrV5Y0HQw07jOXd9z9HXEya+TaoURKlVpbOzv76nUgEKYqZuO6crmou3c3lcuRUYHc3ykwZtOIDg7revzkVCf4kutdDWzRl1Y4tijfX//nH82SoYAigCxjCOdMmUl08NrN2UELkJmHskB3srOZchiQauf8HuZHZ0zFL4iIho2/gcK5ZBRvC9sSk3zMN7VsjgGi7gT/ri/QAgV4WJqvaGobXEJlYOrsIW3DhWWHOYZwLlF1DKGr0OC4Ns+BRYujRmEQMtLFtR3NayocIPQ7jwqXIVozA5vugLAtIx5CDsqAX42Rp0p/qMpg6CQ5mKajMevyWb58Q/m1bQ0CMfUVso2g68ULmHbacarS2LYsM4sN5oFG9Hun0zMPiAHDXt9kldQFHB8fmnyHwk62rCR+RQIk0XHISZls3DxT2WzCtuTNZlMjD8AQUrGwolg0ZcWmuydl7Z2eKpcKaqUY09WNrArJqVLhoXIJvwHCEYxcp6Nuq2tSUSRKyWRACYICkmmVy3UdHVXUaLFZSKm0uq3DSlvfPj2wgtre2KdwPKlkpqhsblk/+cn7euP11xSPR+0QYnjFH4Zu/vmLA0topL+yTzrhgA1f29hUZGbdQdekto1azRjCN+6+qrdee0NvvvGWsXEkkhEsw2bu43/+ex0fHFg9B4AQoyzbYAuKICkrmVZ2YUHbN25qfXNTRTyEwez3gPD5PX3yx/+lbLSvW5tZvfPSJa3kojp6/sgCNIhR73mUXo/sUMIHEY+XVK+PdHra1uOdXQOnAML1y5e1vn1VD58c68nzso6OG+p6Uc3CRZNJAbJKpbzy2bTSKSSZfoXYWPVbc4YQKRhx9vQXcc9NjVVlcGW4gLi1+836tVwwAoAQ3y7g0B64UQKRkJV9Dwif7TyUpl3l8yFd2lhUMZ9WvdpQo9ZW87ynYok6BZdOy0OQDXiYbjZ0D5ORbRWn476FikSJbY6FTKJX6UX1YOdM//bx17p6+0d6+/3/qJffeE/Z0qpqzaa++vqe/vTxH/X1V1/pcO/AvjdgMIvHzuLcoeFJ70xrsbSkZAJfRFzZVFJLpaIub20qlyHMJ6z9Sl0nNSKX6/ZsCkUi5lmhK40QGCd7n1h0NLr7dDpi3VqRccgA4VEVH+E97R480Xm1ah6BfDyvRJg0v7gBwUg8IF9orAgyS2TSHQAnB/tEwTCR+kHzUrJRBhCOCOQZTtVsDW3B0fPwtbqDJp0uKJspmqzQevo8fHWwXBOTInM/I0lnU4nZnmsXtQDDMp8tAUkry8v2RSgTw2K7Q+UDnzXJvYQWwdDVLEQGuaT1mwFIYEpMUuESDHkNVoodDlqIgsnxpz4lUzmTjV67dsOYyGK+YPHdE6omAIT+mSIhv9VQJEIMyZ78/qF8PgI16mrWK1bCDJOEvImFB8MnG2ALVjAQzcN1Dgjnyg+TCMLY2CLQ+Ll56AzPXmT/8/PHhmqemk7fQYIqz3UWTC7sYw4IYQgn9GXBTLkkawu1mf9+Syc1GQvHzzyVzJLJQpoxusK2w6ogifURPoIXhWEaqShbVsCgZxtraJUpwyT9huK9JAE2qimA0BfR2B+WH0CYX9HhWUdf3t/VP/32E33+5SMbwACE10kkziLxDahMhcrE02KpaAMzQGx394WoksBLi2S0mPW5ezPsnm1IWyPhmPkH8fkdHB7ZNYePk4UC73cn4LeFJcXOPvzJGmsxl1UmQWJ0W7XauU5OzxSMJRRL5xSJJe1sHQ+Rnrpzm4GWa9+WUNwT0agBwnqna0th2K/+aKzmpKW+r6/1jXUVCtSQuDPaNDmw9iN83h37DGCHkPkxzA6mSG8B4A4MAnbNR2gSSj4LQmC47kiFdUteLonJaL5QmLpAO0AhIIOlx4Xc1y20CWojmMs+XGdzuei4ukj6tR/U3ZfmMbQCeVdEbgmzQVgKwCfdgahlohaM0qF25vjYkizpx3vp5mUlE3NAiF+IQTBAWA9VHahfUFYBQojuJ5wEFZTfGEL8vrxHJIDCkpCISW9ejF7eek/1clune+catGeajcJKJ3Ouq47FOUsqQo+4b1jCI2UHSJvnkoC1idU3AQi5flEYkPjInGbpopmCAcJoNK5ataxms+pK3YEreBAZGqd0lOJbpOImos7AM5a4Q00O73siYyFkBoBbPY06A/m8iWhXigDCA44hJHEyxsI2EHQzmc+v03rdwOBxlWL6gMntVxdXVMjk1R9Qm9E32VwqgbSVq2QOCDWxGYXnJSmZhN41Gh1jp0mlBBBGmcq9vgXbxPH+eSwTuJ6CpkrhBzR7isbaP5xq96CnJ/uHShWXdPv1N/TuTz/US6/ctSU9DOgEhpAQu1lE9x/v6j6ZCN9+of29Zzo9OrRFK5JsY2xihPyh0soomy1osbSsq9duGCjknCMhmfkWQFhtNjVFSRdBidW2ZR/XAnVSLAwb1XP1O10LDVxfX9HNm1cVT9Jtx/cIWsgJktHTwyMd7z7Xx//yK5V37+vG5oJubBZ1fbOkAZJRKoM4y0cE19GBTe+xe/9IzzytzBnCWFhR/MDphPLxEGsu+Yddm1UBM7NIWpXOWE8Pa+qMfJr4YyrymSEzTabNSlA+PlK3WbceQRZR5CVQp0KyOtaLYMinKBU1eAQ5W/0yGwK2BZv+mb/p7bRaMmwzCTVaQx2f1HV2VjfyYHtzSasrCyoWs2p3mQ1qLpiJlcFIBrSPK1WtXVrX2ta6gcJMdKSId2J2jvGIcCjp9KSux4/2NfLAMCx88BrC5fltOcu96aPqi67ReE694Uy1ek+nVSrH+vrZz1/TnZfXtbGaUmDcsyUERNVoNlOTEJmxp8jEU5R6MercxlOd96cq92b6wze7+vLJsVp95gk8+FG9fnVZr19ZlEfKc7enYbdjuQ3MHz3CooJ+JTIFtUgoPWqoVSdLY6JkJGBBNNuXsYXQFQxLiaoHL3VKrfZMlZpnc+lppalao2X2r5nS8v3f/+ntWZq0Sh7ec3Dl5KLzoBcnuPk+iHN+jkJboiEnBMJ183B4O0CI1pevaMA/B4U+hcygjhSFclY2r6RfzgvpLcXLDS480YxBmldYADhJPhvOQRmHlYHBef+QSVxh+QiwwZDNnw/AM+ku9Op4HiozZwiNKXTSUHu9pEaZ79ABQisvZotogS1OA84XEtJxwK9REBOtp3K/rwpJa+OpJqGwsRuZZFYb11/Swsa26mOfWuOZJQjFEjHz9gEIoaVJHXIVMH4tFAu20Sf0pFZr6Jy4Zo8kwq5evHiharViskkKZVOpuIUMDHt9JSIkD3FT0XeWMAlBOOzSDJv0SvnRsVM0v26HF4EZ+6dVK4BNRGdazId1dSOnYlrKRD0Vkn4ro2ZwIAK402yb3JRwg0h0qDjG3kzeNjMAwnrTky+YNEC4f9rUvUcvVO+ypfRbylQis6BUuqSffvgTvfXm64rF2Xr1VS6X7WFH99WDh890clo1k32vj9evr/NGzQBhIBSwwQ+fWL1+bp/TO2+8pQ/efV8ffvhzYxIrzYYFgOw8fag/GSDcV7PZsqGaYQk/pj8YUQS/XzZvUs6tq9e0urmpxZUVJdiKTMLGED5/9pX++PtfKRlo68pKXO+/elWXSimd7j8z/wXde5SmD0hgjExtMIvRMdYg3a+jp8/31Or1lFrI6tK169q+eVv3H+3r8Q51D3X1RnH5w0tKpdN2QJRKBeVzKdPJ01XF4W0GZHwneAjZ4HoDhSMMw4CHgckqbXiYIbPkIQVrOA9CMl+VCyTA1J5OMIwzOIZ1XmlYf+Wzpw81m3SUy4R0eQv5bV6j/tB8JKStFhbCKpUcIGGpQzzyqE8pORJSsuDsjlfAP1YwQKiH+3kao7Se7DX1p88e6cqtd/TGj//CAGFucVXnrbYePH6oL778Qt9+c18nh8c2xGaKi1rYuOQKw9HqB0NKpzNaKi4aO8JAzECZSSa0slRSMh4zxuFF+dy8JiflU2OEkIyytfUGdDEiYRxaUiZR1elkUIVCSgmS6jpjNdvImk9UbR2r3jpTu9nUZDCWfxSwmPKFfF5Ly3kFozN1+nV7LsActpsdk2YCzkjqpIcwm88okU7Yz00Zb7vnmZQFQEgC82CItHOobGZBuWzJQDzBHPgUAWXmZ0KyRWAJgMYbyuvjAQLQuzRQZHWAOranpeKCBbjgV2q1G3YwsGQhsppCcp4beCedP8oxbUgHKS9nO01/UQdfz2Rsr6FQyttSpt5om2SbgfDGzdu6vLWljbV1621kcPRPHSCkhzQVDSgZwY8F89hWu11W5exQ5ZMDC53gmb+QX1CxQLhM1hJZYb94jXOn1EVW6DxIwx0mXEPf1wzNF34EW8396xb4Yds/V27OIoAvBwid9YwkP4KWLBuGzjxb6DmW0H4/TCOAcF4jYSmcc9YUsB4MpmyZEghyv/F87ttrRCY6mVArMLCUQt/MgUEWVL5wxNL2LExmRo9oRBP+HkCIPzaaUrKwpv3Tlj776ql+/S8f6/OvSCFMaWmR8uJtUfyM96V8dmzhHzCrJAUjA9w/OLTrBX9nPh1SISXHEHJdiPRrCsijJhdttbs6Ojyxs6NI7Q3BDz6fuoCJyUS9VsMkwIGJp+WFggqZlNWW4DU/KZ/JhzcwnlYoSg8jqZNIt1zK9kUKJ88fGHl6Yxsk/XX7dr51qBmgl3DSkRccamNzQ4WFnF2jjiF0Shukc5wtVIkA3ACtdD/i3+TjsJJ4FgT4CG3hhdTUAUAbDn0AQq4lrAyoe1icueJ5noWAfOYImHyTRltHsWOJ6cTEsoC0dR4f4xQGAdcDauG+c4aQ897qSub/jP0wIV22eJviT6V4PmrgiHPy9OhIAd9Q6URQL93csp7fVquiACFRZKyFowYIG4StjGbqT3zGpjFn4C8EFPH6HSB0YI2IrUQ0rDge6YBffZZN1a7K+3V1GyxuZd2fsUjcLX2omQiaWdleL89OC4cz8Dyy+2SVBFtSRieAzrYpDQj7i4dRexQVj6esUuC8VlG7VXPPeEAAgNJCAqUIydUsGqkjoZ+2O1AfNVcoqngmr3CEZ2JE3UZb/WZH054n/3jqPITUkgj/PQmjJGCjVghqGgio2mqrXG/oqFK1OZIEzuXisgrZnAt1EvfeUHSwk4sTVN/ecxQK+LsvAGGv66lh2Ql+ZTJxA9RxZlvYWkTdobCdFcM+rLFTS7CDAA6OZiMdl/3aPerq/tMXSi6UdPu1t/STX/xCd19/zZ6XFiiEAiGU1GgW1pf3n+j+w4d6+uQb7b/Y0dHhnusVjkfs81ssLWhzY12LnHcFUl4zJhffurxttAUqDuxQ7V7PLDBEgPFhNVtNtdot86jiGwQQnh2fqN1o2TOCZdI777yhRCpur2Hmj1g/JMEyXI9Hz5/pk9/+nY6efa31hbiuruV163JJBMoM8QHachcVEmmXhDNRVD5SvdnVyVnFFElB5ojSgrL5tLIkos88+YZds1awHArEc6r3pto5RrXTN3lmOlewNNT1pWVLsj2vnNlyEZVJqZAxLzPJsBeAkEAv5w2eKhkNKR4KGJDEW2hBTqYU8SscoWuY1xrXeX1gM9VJ+dxA+tXLS1pfL5lCrtWq67xesXscomE09RvggfVcv7ym1c1llVYWlAx2FBke2P08nYU1ncZUPu3q8aNDk/5HwmmrieCc4FwBDHJvBiMBBUmqjaTV7U9VbXR1WjnUzNfXL375pu6+tK61pYRCs6F8Xt/mVm86Ux1AOB0pMhkqOB7IR3XGaKpKd6KDxkgf33+hr5+VNZhwfqByShggfPVySf1mT8N2TyNyAkJSJOZX22trTE9pvqiBF1S15qlRG6nbcu0OybhPxQWftreTunSJrvKhJdpTizXzJTSeRC2l9Oi0ruNyTc3WWL0+tRP/+d0ZZZ0wAW7t5nwaFw2xrurBdDGW8AkwskRRpAHIIcffp3vZNs9EA9xjPoUNEDrJAAcLoJAttgOE84PiO82/q69wHYGu3sGbTEwzS9DFgA0h7EeQ0lW24AHXPYhxnDd7MlVwnmpqdRPmQXBFtUhKePCyubK+RA4FGwZc0s9FuM38Zdp7wd/jM3D/oezYJw+5VwBAOFK5P9Bpp6/WaCofYDAPVy6rUwAAIABJREFUbX1JG9vXVFhZ0Xmvry4XEgcd8g1kbGxajab37DVEY1EtFBfN63Z0dKzTs7IqtapVS5DqSOQ4viLSBa2FicqL0cjYz3gkalpyvgCEDF8e5ny7cAHpHHZ8/1X7lbJxNiWVekNhn6d8KqQrGzktZn3KJcbKIh0NU/bMod1T4xwpW1JxvFMJumDYLsTU7gx13uiqUu1oNIsoX9rUSbWnR7unqrfHZriNJnOKZXNK5HJ67/339Pobr9lr7fZ7Ojk90c7z56a7f/gQj0zNEr+Q5ZFQNvbBPEoxK/NFWjpRp418yac7L72st996Wx/85Kcmhas3W2p3Onr65IF+++u/1dH+ntrNtm2erVR0Ripf0sJNAKmwUqSfImtYv7SlZCSs0Iwk0mM9e3RPn/z+HxRXR9uLMb336hVtLafVODvUZDo0gzXMzxDfZ5CQBtK+UqpUWzo5qdp72xmMFYgltLxxRZvbN3VQrmvvqKKdXZLDovIH1iyBL1/IaGllQel01AZQJKKmp+fBPxlZ3YmFZBgr7kIszM2ECdmWCS6Ig6UJB2oozDB64cPj/pDiDO2jsaXCcvg1zpva3XlqG9+lQkrXLi9rYzlrIRm+yUBiexVz7Jd5k7jZ6X9FnuqRNtvThAeZb2QGf77wE3I/DXwlvTga6IuvdrWyfle37vxEr/34J8ovral8fq7D8on2Tw71+MkzSzwNBGPKFhZVXL9kzBXR0wC5eCyq5RJS1rT1KRIgwmCTiMeEFJ/p77h8prNaVZ1OywAQCwOu9yHhQcRaU8mAcTsWtdTdELI1kuT6PQuGcH1dPfWHVLo0zHtJJxLSHdLUkmkGfNjajoEzWELzos59SjZE4vmNxcwTwjIHLp5usfM6/UkD+YN557EZejb0khDLkEOsPFHcfLZGXhnGmQ+9Rvs6FoWBNAI7kEqa/CaTyZm3cOT1Lca6dn5qLG08wWDqqgeoHGg02mq1+iahxcdDtycDHswXYNZk6EPHSObSGXv2sWFluQAzsLyyovX1DatlKZrfKG4eKRQddGqlIkElwgDbmhrNY52c7KjdrGnYbSsRSSqbymltecWk0HhjQyEKuCcKhhzLY/3jxHdbZQDPYyf3gx25OGPsQQerCBBAFmzl5HM7g2sKmO8qGXx/WGPhJIaTAYE49Lq6fkdbMNoCxSVYGkNoi0g+A9IqnXcQCZwLmWQ4IXCB9FC+XLooPkJklyz1CCTghwhH0wpHszSHypsG1RshgSMsJKTxNGB9UYWlTe2XW/rTF4/0j7/7kz7/6pGSMaLBl7V9eUsFLADxiGq1Yyu7T6WjivJcCoa0f3hqIRmxWErZVFSFNMEoLBN8NnCyYAVcsdDp90YWtgBbSM0BYBkA0/JFHCM1Hthwj2sLZQBl09SjcNYQXR4MxxQjMIRAo5lMdhUOBY3NAThzzfYHnnkIY/GURjO/gcFKg+7ZrlUq9Md9TfwTrW+tK1vKyB+GhSGdkz4+v3woRJpYGfrmMeK5hbebZyqqH+4lAC0KGZYiriPwe5b44jw3ds8AoTvHL7x3AEOTBM9TRl3xvPMTOnDIDGMXlGP+jBFGYnqRRjvPNsCHjecwxLnN/e9XIOS+L2AVsQSiTfyy2DNOTyizJqUzqMubS4rHAur1m/SpKzzlzyDtkI43J8+yEB7mkSDAImLJrviJLJgPX14fj+rMgkOSnPHhoLokaJLkvV9XvzXRZOBXjB5CUkZZpBtbzXXu5GExQkCsLgaZec98wZtry+b/xj9F2TdskW/CIpx5iooQl147GHTleT0DhD78s17fgGOIc2G+bOJ95HX0Sbgl0ZGAHxiVcFyhcFyt84Y6jbaBQVRiADFLPfXRcUmwFK8QD6WMKekiPW13nX9NhIwkzc8IGxaNUC3h7lV8hAy7ZDMGfFTByMK2kLkTZtOzlOyeKaqSybByJGRS7TIcKEhAHpkU1rkKK81lxIfttxkNK89R1a/nRx199XBH8WxRt+6+qZ/8/Jd65bU3XAclYX+oceghnvr1cGdXj5/u6NmjRzo6PFC5cqZCAcXFglZXlrS8vKTlxZJJX5HS27IvllAmlXZqH7x47Y6Bv2a7ZWcEHlYsBZAEx0dHajbx/fVUrVZtHry0tarXXn1FP/vpT81rSNgcMy1ZGwSyVU+PdfRiR3/4p7/T/qNvtJRO2PL/9vUF84Z73Q6t7XbeWL4Cs9Ic4OMhrNTqrq6MBd/ignJ5EmFRuLEcpveW+RIpZMg6txsdT+ftnlpdFthRZbNZrS2tWrghqenMDcHAVNk0qecsVfB6O5k2MkxmPBQEmVREqUTIQqz4/7+z9VrpAHLvsAHfegOGsKHTctOeSVevLmp9fcHSkwGhPGM6vZEGHkrGkKXRN9sNbV9d0qVLC1YzEQt0pWHZgsCm06gGXliVykC7uxX5fQlFImm3aKE2hNQuC73COhF2lXDDiS14ap2eGq2qguGJ/sPP39bd25taXYxrMmxp2G26jmjCp6YRY2UD2C1mSDtRxE1UaU10VB/r0/t7ur9zqv7Ir1AkYZVfL28u6dZKQS06oLtd88CaypBlLex/OKhoImVhhtUGIY8klZOF4PBbNCStr2R1aaOgtdWUUim/vEnblg7MbectT9V6X+WztqoNT+etmXy/+j8+mBHFS+iLmfZdVOh3XTzuoJ4HgJn8x/X/kaTG4Wem/3ncM2+ag4rzqgmkCyYZdbIzNshsHmAUvzO1WMDMPMqGocv6/qYWB+yxMZsDwqF/NpfDhe2gAlwaIHSrRMcQIqOy3BmXRseXvRYGj3kgh0U924DggKczlc+z7Xyu6DiKN8UuhLHJTSd+aYy5HgnOTKoYIByqygNIAUWzeS0sbWll/aYxTxScUvHQJ10KuYLJXC35wC586IKYSTGReS7YsPJsZ0fHp8eqAATPTlWpVGxLhByEOGgr8qQTkCGVbp9wWLFYxAAhSZV4LLrdppPRwVqQaqSgsrlFC7yARTlvEjPOITBQNhHQlbWc+VIKqalSpI3Sr+fDj9LTea1tZmPM39mkZyxWgKCLwcTSQU8rLQ1GAUsZrTRGenHUUKXhWfJRLJVTLJNTPJfRux+8p1defcW2TYC3w5MjPX78RA8fPNaDB49VPqnYDUZIAsMtYX2hWMgM1UiIrDSzR5iJX9evX9frr79h+ntkdzAjMKlPnzzUr//hbwwQdlodC+UgGRNQwzCFd5BwH0BhobSslY1LurR9VZlEUGHfSOWTQz198LU++f1vFJt1tFWM6r3Xrmp7Ja1WzW3uSZN0keFTxYNIZyKKJ5Lmvzk8OlWt2VUPX0I4oaX1K9rYvqXyeUcHJ1U9fLKjbg/vz4bS2bRyhbSW14pKpgEanqIx5FOh+cJgYiXBDHoYyaezruTzTFrC9ciBcNHnxk1NVH4gGDbJLQE9llg3mygIwwGAHfLwDWvQ7ev5s6cWGlTMxfXStXVdubSgeAhvUd96nZwk3G+yM3wgyCUupIeDYVejEX/2SIHgRKEwQKZvHpBRYFWHpyPdu7evQvG6Ll9/R+988Astrm+q2mJgbOm829SuSYQb8vmjiqWySuVKBuCQkQE8GBoX8vgW8VYmbHkCQAaQ8Lr7BAnBkjUbBpwAN7AcLG7431SaOOP/SKlk0uS5xm7A8pPAB1PA4DSXUbGFBGTh1YzZcoW0OmS2WFaJpA7b9tmqN4h2n3vxmCEAiTAaxmogAZ9O1Ww0LFQmHEEK68ro2d4ydBoDYOX0+EoIKnHPGv4CcDMZoJigmmU0JliAoKi0FopLVgvBkoNl9mjUVaNRNg9fIhFUPErRtHRarqlyVlfFvBUtk06lswUDekiK+FmQq/L+8JynY4lBFX+te0QGbQlTWFjQysqKLm1uaGmxaHJBi7LndcAUjKiOOVattm+A0Bt0bCm3kFnUYn5RazDvcYY/z2R2kchU6Qz1A/hcedQG5Jtas6Z8BEnZYEhK5UxTGGeTafAjjjUbu0jyi4qiiwDSuXJ0vnacy/jm4HI0bNln7fwAF4AQTxpBTSw9nXedjit+Ru4/19fmKi4syMk6usYKBvl9jhmfslGfuGQ+DnmT8IezCkVymvgdIOyO8NIFLeRoTIl3OKHi8pYpKP74xQP942//pM/vPVYqltEKgHDrsl3vpBI2GmeaTHqKJ7mmXPDJ/kFZjWZfyUTeghiQ+vMsYBlTKqRNSYB8C/kbrAfLCIZiS+yc2yuak4gGs4Bt5QkniARnWkCZkIjakNmoI72aA8J4ypKeOUM6vbYN2ukkdgMYuIkpOBhio/GUfHRXTX0iBIROrrbJ6fCVSyuXCFZLSREkzPinJkqEWeBO1Wkgee7a90LKj6ePRSBnSywes9fDfc3Cxe6tC0D4//v14hq4iCCy5a4xihdVEq7mxBXaf7/85SZyoXRzn6pdI46hMHbNPK+w4FQHuJoWY46xHgK8AD8jmpID5qejBBuvVDA4sT7ZtZUFxeIBsxkEsIvYAoQC6LH6w75JRLnXyGBgSR2KxG2YJ53YMhPw0g+4NmXyuhSpxpGQOnTsnbV+AAgDVjsRpdokQKchC3oANGm5Y8USDhDiYUN+x7P00vqyigt4AGeajjvyhk0GG83GqE24plk4xMyuMEMqzvUvT1PYtUDQUhfHQ9fByOdMKA4cIoBwRAm4Qrbsi0SSqtfq5ilGtRUl/dhsCMhYeY2ua3Y8AQgTGOh85NQFnVYqtoCnFD2XwxeWUiI2VSTENTIxf2Y8xrtPui8qFZkfkWc1dUwAQnqb4Te4lwrpjNJ0PvcH8pPq/v9x9Z4/kqVXmt8T3vvIzEifVVm+y7WlaXoORYicmTUfBAgrSIKg/0oCZIDVCliNsLPizJKjMZwlm02y2Wy2qa6qLpc+IzLDex/C77w3moQGyKludqWLuPe95zmP89QYpiRB9m1HEjYXrAIJnTaw1vT1MYAws6rbD97Wu9/8nu49eN3ufZ41Fuzho5NuoePyhQ6PT/Tyi5eq1+vq9ntaWVvVWqmkjY2SVyGTsAV+lOUC83AoZJJZriIAMTMM8m0AIHafdqtl3kECxU5OTsxmA4Dlv7EsvHHrqt75ytv6wfd+oFQqa89/U9WZompkPZLlkwP94qd/o5ePPlEhHtP13azu3Slq2utp0gMMOUBo+qJQyJYTJGa2un3Vq01bMrEQLpVWVShmbGk9nw80GLZdJRBpuWMsEAB6WYIulVWw6syrG2sb9jwFALJQZymUSODtdtekyfitN9pVmzHvUP9AkBF5AHz9gIXIWCykI4oMH5COPNJ5pa2Li65Go5mu3VzV1mbB0pNRM0Fo1FsDdYdzTedhsx+N5yPdvLmm3e2MssmFgr6uFuO6WQVms4h6/aAuqyOdnDQVCCBtzXiKAGaxkS0BWWr650FNJj41B2M1+kNH/AxbiscD+uH3v6Z7t7e1moOFbmnQa7hFKOFRc5LDSY2HLeX5P1V3MFOlMdXJ5US/e3SoRy/K1gsYT2W0vrGu2xtFXSumPDtGXyGekdRNjYcuNZnFYTSq3nhk7DIZKbCi7S4LH0fu5TMJlVZIlV/XWimmQLin6aKv4ZROVKnbn9vrWW3OdNGayfeT/+o7CxJG2bTY1tqex15Z6zJExiuEX/b5wRpO56BNJBvOH+BlZdlBZr2DfldGv+wgtI7D5dezkmBPr7OsrjCvi/OS8NUMCHp6fqoFxgBC2BBjCCnM9RsYhB0EvLlQGffnl2E1/Fw86W1d7HhLDjE4zGWKmWsj8jbPJi/xKWbFxnNjH2yjGPRrFg6rv5Dqw5EuhmP76AIsownl1ze1tnVdG7t3FKFTLBBQs9exMvpFiNoMJ3GyjjhPRsvmlaE1HI5bkMyjzx/p9PxcjXbLgGG1VrXXFgCIvILXb/ne8Psj4eKGS8Tpc0PKMLCtLuwFQGWIDJCLK+7KsoOhqN3szXZHi0lf2bhf+9s5bRSCWslIychYsTAhuDP1ORRgCCNshmLKxJaAMKQ+8qTuUJVqR4ORX+FEQY3uQufVoc6qXXWGUjJdUBxAmM3om9/6ph6+8dC8pvVWQ0enJ8aGHh+d6OOPP9PJ8bnp2EmHpJ9uFpjJH4YVSriqDwDhALN8UNev39DD19/Q17/+rj1UAISYr59/8bl++jd/pdMTjLU9k2UgpVmmp4VjCUuFiqeyWlnf1tbeFV25dkP5dFTx0FzlsxN98WgJCDvaLUb1rTcBhBk1L49cYTySTi+gg5ASJIxIHM/Llzo8PtNFvWWAMBzLaGv/lq7efKCzi6ZeHZf16edP1B/GFE/sm8QjnU1oY3tV6WxUwdD8j4CQzSNAcDK3CH2XJOqCFLgWYIcBPm5zTWAOKV0L61OqNwnhaVvxMSb0Wb/vVVCEbGOHPOTZ00ca9RqKh2Z688FVPfAOr1hwrNm4ZUMxi8O6mbXpOUwoSdhEOu0M6LOxFj4KvJHbIDFoGRCdBbd1Wp7qDx8fKJ27ot2rb+hbf/Yj7V6/aUuR/gSp1ECn5xfWm+PzhTVdBCyly7rvRjBfHVvw4LlIAMzwy44GFiHd7bQtya96eWEphQSq2OsxpYPTsUj8+wCAZ6lhC0tqzOYyLoXVAmI52CeuBNeUA66Pjn8fT4bu74QCxkayrOGwNa+Lx5DASBOqgXwFmSjDJicm7KQrgMfnSejAQuHwqvx+Ot0wawfM12egEd8APzvltLYIsx/cmMQZhnWKqUki1sS80vEEm8KiAcIYHq8o35dS+LYiESmZRH7jwqgqFzWVz6o6P7vUxQVM5UDpTMFCf6ynzJhIvj8b24l8MxiImBJsqhGWkYQ2GikciVjw0bX9q7qyt2egELYVYNi8OFetfKpO51ztdlmdTtmFlQT8WsmVtJpbs2RYAFS/V1M4TDdqUJubRaVTCVe/Ta0DgyNyLR7wtphjQGTI4sP5DelDJavTDeqe3NMSRrkXmM2c94+8Nq4nvi5LP8InkHjbkL/0vNvpaZoVC70xQOj3ACGlDBSqT2Gqqe/o2cMaqSlLAtejx4KA2gW8WC60A7Dk96ckf1oKEp8ftrCQ+YL3mqEBj2dcxbUdHZabev/Dx/rpPznJaDKasYHp2v41Fa1zkOTZugXYJFMRG+rwD716dWohRWtrOyb1S4QXmkw6du/tblOAHrNzAkA4olS62TNpOdImUxHid5+FjCFEkk59SMwi1rPKpuLGzJNOW0EyGggbs0MnKE/QyRRlStiSdrlexwSItLvGJsMmKggI9qnSaFm/HucOAzYpCqtbq0oW4lqEqQHBv4evJURUjPp4xJEvQy0EWAiQnOsz8AcIJHiGM4F/tuvWq5+AFXT/7P3J3GEl7q6E3oCft8teKn/cn46B5yy1jt+gC9tx9RNLtdIf00iXzLKx0sYqumAkJ381Q4pVFiAnQ9aIwgAZN8oJwsE2NorG3E/xm46m9gFrwzzDABThTEmlDATBDPJsMuYDtgwvHucJKiAATSygFDVHS0BYaev8uKZBE8VDwBjCeNgtPw26mTeZdCRk4Syhkem6btElQ0iydCTM4r+n6Zgzl0UkiwWW1byWvOYTu+cAXvRX8gyKABZ9QWMvWcbipV74maeClrw4BigvgvIDCKNJNS4batcIL5kaIEzFYqaqwdtnibUwwTxv7INnmLu+Ts7PTDrLHLWyuqJ8Pqt4hOorPOJzJeIBYwkBqrasgSFExgwgJAXSQOHIvMC8D/l0SimCwZghphOTjQKOkWGyxLMMDBaFkYhC8bgq7bCOKiN9/uxQyTy1E+/ojbe/phu3XnNntpdyz5oMQNiBGKg1dHx0aonOMMqra2vK5fNWKcPZxjXN51pbaYD3NG6MIe81DBeHCvcEirBXr17qxfMXBgYb9brZfwCh3Ass6vl9b752Q2+//ba+863vmu8e6avfuihZKHI9XqpWOdF//k8/0bNPP1I6hBoso4d3i5oN8Hb2oZJc7gAUO88nA4QTSxmtkZJNKNBU2lgvWd4BbCs1O/1B095/pKY868YsweY+W0bjm+e5hSR4tbCiWDRsPvepnccTY7y5rvDLu3uVdGR3v7NwSqfwW0bt7AQBGkFgGSVTp9Iz1V7QPISVy65qVZanC+3fgInNKZ+OW0ooirJGi05lQgoDpu6iZ/LWzXVtlBLSrCH/vCX/vK3ZDGVdUO2OVK2OdH7WViicthorFBjmfR4ybzjv+GC40BAmzhdSm4J6AuQmzJwR/eiH39DtaxtKhvkdSWXveLV9qFRClsGgWc+qXFD7UYlxVh3p5UnfGMLHry408wWVK5CbcEXXSyntZkNq1RuWLsv5SagQSjKrGwuHXYbCGIa2bYCQxOdWf67haG7zhKtl8evWjQ1dv7Gmq/t5s0LUm2Vbks5nLLh8avV8uuz45fvJf/3dBezackDxYgj+yBAare4kFUtAaJ4NAOGUrasDO9YRZQ9yZ0SHGQQUuiPUq3dYRo+bFn+Z6gWT5aWLen/y5rPt4BC1dEVeVvwiFrHvmEbbGlt8uPvZnRX9T8AgQI9D2Os3sl5D+xtWJvGlh8UYULM+OmksX5ef3QY1tsVQ1eGg5uGwOtOZzlptXbIdQN5IAlG2oPW9K1rZuqbCxjX7uUeU1FPKDMAMMbS7Pj/TukfCVnjJIYZ8AJN6q9nRxx9/rOOzU9WbFAU7dnAJgPl7/M7WrWg9c5SZh+zDaiZmJEYNbYBmCIjQ7TSY2NYxEk2btDEaS6rV66vJhTPqKxPz6/p2QZsrYa1l/UpGh4qFxjaIwci1ml1Fo2kL90iERxY9DyjD60e0Mz2E3QGHSdo69hrduQ7Pm2r20JGvGviCzv7mt7+l19983a6dWrOhg6NDVfCAlSv66KNP3EE64bWh1y9lklEoZmKkedCbgAuWKxjStes3df/BQyt1ZaOEF5HD5OXzJ/rZ3/7fOj0+MI+KA4Qxt8n1E7Uf+zJWfW1zTztXr+nq9RvKpSKKBeeWEvfs8af69c//Tv5RTaW0X999+5Zu7hTUb5dt28uhNOR6BLQgn0sklc3ldHZ2oZeHxzor19QdzhROZLWzf1vXbj/QSblugPDRk2fqDsIKxXYsnCeTS2p7b0P5IimdAP6gwjxgYdsnMytCH1POPsRPiDld6nXdsAroIS2PgARAITIRhsBGG1lE10lOpnNhJwHMU/6MTxV0/PTxx+o0zuWfd/Tm/St6cGdbm6v4LNCbdtXrIuka6fSkbJ7TaDRphxOyZotpJ2DAP5UfyWhY6g86GoyhErdVuZzr0efHiiU3tLF9R9/47g+1u39Dw9lEnUFPrV7bwitqDQc8B6OZRR5biMOUZL22pWy64nDn2yVdjA/+O117SEKXFaQmOLezB1O8S0bmwQtwAUSwbEECatIkEiFnrsMJudDSTxSh/JFDFiYfo7ePRC7nRyFVl8TOUDjisWuuDgYQYxtZb5uPr4RB1SUXshzjjEkaKLBALo+l4gwgCZPrFVCJXM1qeGAPeK9hWAYk7jI44iORyaYKxRVLO0PKBTgh8ZAY6WiUBFNYNtmAVb1EXnSh4+OKRXKTmpZM5xSLJ8xzZhVvBqJ5oEw0HYzMf8b3oFvO+i0ZEiyiP2get+3tTd28ecOGMs7Di5MTVY4P1esDzCvqdiuKBH1KJxK6sn1NpWLJmIT65blevXqsfD6m9fWs9q9uKw845/e2qpSgMd6wO7z/1FLw2rgHPws8zvahgvOO8x9aSjMfbjHC4GrjlY/ER2L0Y/L7MeLjmR3ZwxvwxucANBnk/f6wwkHCWtjS8zwCCALOYZj7xs5xfsJOmZwwHLJrgAGPZw7VQSOuL5Z0+FtNSpiTP5S1rfVkToABm3MXcMJjB4C1srZjHa3v//6x/tM/vqff/eGJcqmCtkrbura/b5I44tUHg6bJgAvFlPVLIuV88eJYrdZQpfUdY/QigYmT+fnHunZ12z7X2DtkQoOpqtWWVQ1ZuBAMWDCg5tSv/ozXfW4l4/FIQBtrBRXYphvr0Fbl4sKuVwKiKN1mWUqdEVYFPOQ8GI0h7PZs+MMjxuBCcuZFo2XswHBCyfdUM/9CxY2CEvm4fFFktZRO+8wfxIabUAwC08wTbfk+DlxxjVKpwUKHe4R/Nmbd66G0hQaKHU9dxLCGnNwGo6C7privLP3Amy0cGHSdviyP+JOAF2aAZUgES18HDBk3l0oh4xS9wQCWeGGSdUs09QAh1xRea1QYhD1NUSAE5iqV6AKO2DkZwJ9FcjYA3UcYBHH1caunwtcEKEx5QT7cg7x33X7fluvkAcCoGCAMh9Rv9dW4RDJaNw/hqEtNVErxSFLxCKFGKLa4L5CMwsziqcSHPrK0S6RmW+urKmQTCge5p6iigK2IyLdg+cbsxLMSqwVnDD5xEyJK85GiIX6OqJN92393/YpUTI2MHAjYBymQPDdqFzU1qw1NhyOF/QFlqC9Kxl3vJKEkloDs0mmRTSKZZVnNwnjIwBsOGdOGXy4WmSoccMvRZDxoLKEBQvtdF8bkErQ0Hk5MEQNLjmIqGgtYbUcyEjVAGABo8jygioflKmcPyygIBYbraEzlVkhHl2M9fXmiVGFdd17/il67/6auXrthc5ddp7Go+cIGXFcLAsWcFBrbAmdUnJTgCNfZwpQmtuQYjiwchnmV7sHN9Q3H6noSZ9QtL1+8tDnwo48+snRp+pS5hlGnMDvC6DP/7d/a15tvva3vfvt7SibSNuOEYzFT7/WHPXVbNTVrZf3jT/5aTz76nRJ+n67tZfXm/TXNh5TL9+UjMRiGkBnaGEJ67WYGCKuXTQ37Y83HCwt1IyAsl4vb2drrN1xyNSmjo7kmEIl0R3tJ6ABCFqqFdNa6MNmborDiDMdPzjKWJazdqywhCYSzBcHEPJ/ZdMLAJmcOSjdrCbAMD9d1SpXEEhA2qD6bSfs3N7S2lrF6KRh7ZkDSRXuDmdr9mS1hMvm0bt5cV2ktpsmwqsWkrsW0ofmMvsKgIE1rtaHK5x2FQgkcVxkHAAAgAElEQVTFYmmbr1AUcT9Y61jQr1Z/pu5ooT5nX6ujEzobFxOTYv/lf/lt3d7fUCRARUtfs8lA46mbSaznfDGWf0E4kjtbUNMdlQd6/LKpjz4/0bPDmvzhmNbWCQy6rc20VAgN1G4B0PEVcxujFGSGcVYWGELOXmZ7C6Za+FTvTy3TAIuIqScDC62txHX1SlEPH+wK4ZR/0XdAl+XTImDexfYkLt9P/s33Fz40slbi6gQYNsM4oYULk3EdES4NzuSj0P74AUHQfwSEbrPrAULPMwgYdBJ9x+ZxgPPAXUaA2wPeQ2VLYAiQ+nJ7w3+3EEL3eebhMfzmeqk4Ap3tZMlyLiPWvaeysZcuzc4Kb5fgc9mD5aJKvbJ6xxQCZHkAjXldQkH56DoLh62E/mWlqjqpbouAQpm80msb2rt+U7mNPcWKW+r2u+qxkUOaEvRbf51JT2dT80Yl8R2x+fB8YvOZX7Vaww6Bw+NjVet1Zyb2vIOAQVhR9/t5pnkko6Q+hQMKQcnDKpicCTbJvYHmHRsDCFPm+SDmnyL3RrttPptsNKAbuyvaXo2abDQZGSkeGingJx3R6fBjcdeHFfUPFfI7LyZVFrAP5cuOeQYni6gGM7qkQnp+dKl6Z6JMYV3xRMbkMN/69rf1xltvWhpjvdXUy4MDXVSrqlxe6sPf/8EAIUMNQSOAQIznyMYsgY6ITSudXpg2/dqNm7p7777efPNtM/qSsMhre/Dyqf7+Z/9Bx0ev1Gm1rU+JrjuYR0ueC0YsVj2VK2hz96p2r17X/o2bSidCivhnajZqevn0c/3qn36mcetMmfBYf/bVu7q7X9Ji0tR02rMbezidGACLBoi+TtmwfnJW0YuXhzo8qajdmygcBxDe0rXb93V8XtPBSVlfvDiw9KhFcE3xZEy5fFpXr21rpZRXIhW1g5IDxyRPtvGnc2ZgWvpYJGllzaRItloNdTotAzwMqZFYzAYkJFgktPZHDPSw8iElAwnlszkVCnmtrBYQJurxo9+rfnmoyfBSD+9s696tLe2sJ1wEs0ZqVAeqnHf0/PlLNZpd2/TST7exue0aPWFdggx5RFKHhYyUpYM/tK1aQ3r+4lyhaF6F1Sv62rvf08bOFfVGQ9Wbdev3YwlQq9dtqdDrDc3XyuAKqKOsvdNuWdBLt9cxD5+L63YPGEJC+D/XBUjnmzufuKM5qPl7Dkw6HzOJpPb3GG4nQ0sfY3vKUAkLmEgmjAkDmBlTiIxzQViQA4T49xgyrQeVYRe55YDX1yXX8tDi+mLDy33BAEDUNUzVEGUIuygeZ4CwOUOhY244BwD5sP54lfm1kIzy8O+1CXghldDJ9JG8rq2tK5HMKBpJeOEKsAcTxegNjaPQmBnrV6+3DRAeHJ6qUqaDtK8knwc7jjTPDnWvKHk00aRDaS6StahiiZT9SVq0+VSnE3sNiitFvfHGQ+s+5e9eHJ+ofHyk4bCqwbCqfq+idCKmtWJRr928p7VCyUqRv3jymT788Je6sremGzd2dOumk0YyxLMhtyHeKo4cSwNIhaGbLQjZcYCQBYVvXNN84f530n0NEJqiBCAMQ5dUwJ9U0I+8nP68mHwBvsZYwzGbW9LwxtbJRz1DLOrYFIAELCJs4hhz/hSfJNtivs/czhqCqBIpJJQM9wHzOPUZ6vB/AmxhJWIFhSNFG4qQ6Pf7yHmc95cNGHLd1bUdHVdaev+jx/rbf/ylPvz4iYq5de1s7uj6/jVj+TjDR4OWJfeubxY0QfZVr+vZsyM1Gn2trm5bom/QN1C/3zS5643reyrkMi4Ve0pK3tzYYZaLMCwWiBIKqjn22fCCZDQWZvGHrHFVq4WsgS1UFvQQMtSRIMo2juXFYNhzDCFJiNwHs4V6fcAzu4+wJouABngIG02r20GlMOR91Fy5UtYAYSAOSxNUMhmy7xtiedEfqD/gY2gggNkPyZ+Vi0cixrIwHBoDS02RB9aYE3hd+HcuEBahgGSYEwAh4UmWUmqe0WVCKYyZA4UAPv5ckPY799u9yD3NMMr3tPvfGGiXbbCs21qeMdaS69WiuG5YQrvC9l4P6eLstzWfj7SyiveWn8sppYiX5yuGIiFTWvAawwwenZ4ZkC6srCmZziuWSNuitN6oG/uGB5DgDbyieAgHnZFa1a4qx02162MNW5xxjiEEEFq6px/pKMsk0tVHNoiPOfOQ+i9mWl8tmBc1FEASzbA4sCUJjD2Y1ao0rNfQ6bRYkkwnPU2HXfPo4X0DFEIa4DFEwkeHGeygfUxZFuCtTqrKnHRRs/qqsC9gnrl0OmXnLtUors/PS33HQ0mfYberg+Nj81lzXjlASHDO9P/HECI/hq2Hp5t5gDDs+g/pixtxJi8UiviUpdc1EjFASMZEjIomsxA4OxJnM8AwwIInHNVZM6Djy7GeHZ5bpzSA8Oad+9q7ck3RKGFf7rkxnM6sLxkPqNGRcyw7dMi1TRHGOWGKHsDndOqea522LSQL+ZyuX79uwWHUr3BZVS+r+uSTT/X+r36l9957z/4eFzLnMDMYjDmAkMX6zv6eWWe+/90/s2WhLSeSCbMm2fzZbajTvNTP/sNf6dHvfquYb64be1m99cY6BnCTz/rGLijIsnnDIQOFAELUX1gPhj1UKwsVs3mtFOiVRUlC8B/1Ro5tHxLkxnMO/TCzOT7hgMSiNU2lDP59T13Bks4JYlj0UuGCQiRg6jhYXdQ32UxSuVzSMYRzVAPGidlS0B9ysdFIKpE4Vi66ajQJUQMgb2plJW1psoNux3y9MHKAwsvmQNFEQvmVgm7cKGltNarR4FITPobYlWDEQxoOfWo1R6pUWDpT3QQojJuFhBorVDL0BTeHCzX6M9V7Qx2clvX4xYGpB9bX8vpXP/q+bu1vmLLFQnsmrn8csoZ0Zwvk801cHgJ34CysV/hVn1zqkyfnOjhtKRxPa3tnT/cf3Fcu1FVkcqEukuGh8xXD6nI92RKM2olIzJQBPZbJflpD/brsj5yns9017IbaIOAfGTv6zpvXdG03r63VuIb0J1J7xZkZTGkcKsr3k//mewtCF1zpL1JOr5vHor49WZNXzG6AzLn8bRMOurbNnUk73YHKgMbmm0ELnx/giloHpw3C3xawTbGxil/KQZbw01n6HUPIIOX8hmz5uXGsnsLmGscMMsgZILSoZZdi6vwCjj2w/aNXcLvs4fLSC2w74yLq7NpzSao2bNC951qvYIMWUPGhoGhFqfb7enl+oS4sYzSheH7NovO3rlxVvLiuRarwZdBFMIqkzwFLtiKAuWK+oAQBE9xMDPxdhl6fGvWWPv30UwOEF17KloFgS0wLKsa2yVLyKLumHBfDO6+FpTSYpImLkv+dhxybXB62aJczWTwNadv8YfxvdTuaD3rKxoK6tbumrZWoSjm/EuGBYuGRhUAQyoHHg4OdwygZntt2l7cMKWqvO9bJWV311lCjWUSjeUyDeVTPjy+tnD5TKCkayyjoj+rdb3zDAGEql1V30NerowOdnJ7Z7/rRRx/r7LxsD/MvwwEIewjIpGtc9G4REFQimdKNm7d0994Dvf76m3bos93mujt49Vz/9Pf/UUevXprMAvaOAYMtFsM7B30slbZwmfXtPW3vXdXO/r7ScdjahQGwk4MXev+f/1+1yq8UGNb0X3z9vl6/taV4GAZoYCEkdB/iEWCrQu1EaWNTl9Wmjk/KOsTvQ6BIOKmN3X3tXrut00pNJ+dVnZxX1B2HNQut2QMxm0tr98qmAcNgxG9ponjZTA5ngNCl8ZEwGKTweh5wwSsTFzrD4Mo1xRaVhw8bV2pP4gSjEOZD6fssaL6FRBKmK2SVFk8ef6zaxaFG/Uvd2FvR9b0VbZWSWsnFlElG1K6PdFEh3fbIorvZ9mbzMIQljUg95UHqmykUDSqeIg1rZoxCKLKp3iBgUdDyxRVLFO0hSrJrtUEa2LnOz8/UaDbVYvNpHZvUIDgA4EANvXqOMVz6ebhFuaY5lE36GfDb9Yi/x238nQSUAcacaEuPLgW33gLF2HkYJh8pga60Gn8qHzyQHSB04VIc0nxtk+SGQrbZ58NCZdhHM8DOAHn4fACJsA8kGOI1hNFGp0DSL9tv5EXIafgchkZSK10KIEFNSXtg4qmAfXGAkPPAukUBRloYA72zu2f9ijCEMBF4CJE7Iudi2MZvyGvHkoZwo8ODU/MRwhBy/xLcYRH8XtqjbYRJDITNQp6GJzaZUjyZNBBkD10raWcpE9H+/lUViwX7WfvNtro1Uk7PNZu3lUwstLm+qr2tLQUI0emNdHxwqIvyieq1E91/cEP37l7TRgmfHJ5eF9phHjyeLfbeMzDB0owdGOTM5o2a4HOp2zAAMw1zaD5DOxcBuCQJpxTwpxX0kwgXN5nuIjDWTGyc3XZ2MkMa6oZ35PlU6SDbJ2RlNu1rPCFGvaF+t2KvUSgUUSTOa5FUKJpwA5+fLlkXQ8Nzw6o97GyCgU5aaA0LgPFoatUb4/5A05EDovmVdZ1VO/r95y/1D7/8rT767JniSEZLW7px7boHCKVOq2qMzMZmwV4jQNPhwbkajZ7i8ZwiYZ6pLP4GCoUW2t0umQzX9QaHNJv6dXR4rnodBh5ppGM5m2OpZ52lyP4Wiof9DhCu5O0ZSaBFpXJpwznSReuRs4HWSUZRiNAbyvdhKAHMcM8TKgMgvKg3bTuNZIyeVhjC9EpaiXxMwQThIEELGAKM8gwhjRbAByCAZeH6m4+nzlsVRZoMI4CFALmZ8/vaM597icoqlsD2rGfx7NhalhUODP7RL+jVC3q1PH/Sf+mHdXDepCVQtLPE5NoOQNo94lVh2feCIYSNsiHCbz12bmRiWclwPFGnUzeQVCiklaJKiI41qhhwG8JgIYVPJY1J6fVHevrihaqNlnL5VXsuJdNZXVbrVjNCqBq1Nmmi+ZG7UW0zmKjTGOrytKPW5VDdBsXZScXC+NNi5v0MhBPGBgAIOScmMBQ8M1iKaK7VYtbOeQCh30dQ2VCRIOnnAXU7yOK4TwirIwiLVT7nK6mSbdfxHAh6KaNkLCAPdME4S7n0yABh1BjCaqVugLDf4hnmQqwAU3TsWUcrGnXkqcA6jylGRnx8eqp2r2NLqXyhYAFs6ZjM92gMYQyGkO/vEn+J7CBokKUCQMIk/BaIQvCZlOGc9wBhYEExPUoc3m8XZsIHUmfzhEeiOq37dFAe6ovDM5OM3nzwtu4+eFPXbty2zAYUN3RBj6dzu+aHntx1MOxbwjssIcsYFwzTM7/7Mhymdnlp1/KVK1f0zW98wySxvCZ46M7PzvS73/1O77//vn79/vsK8VqHnWTbnhN+v50JLMTWtrf01tvv6Ec//LEpq7gOOb8BZIMxadINNesV/eTf/5/65LfvKxUK6tZ+Xu8ACMcjLZDPsgGwi3hh7CikB0stBwib6ncpZ58pn86pmM1qbTVr/mVqhrgHmct5zuH/hVx3gBoZI+GDyJkJKmJ5ylIHZQVLCO45gPLUJQz7g/bccizh1LpL8/m0AURnl+Gp7pRJpLzzPVhA15sD8xDW65zfc+1eW9PqWkZZium7HXXbLckX1mDI+dRTPJ3WSmlVV/dJ645rPmmq1z5Tu3agEOqxkHt2jEZSpw1wdSnCsMGAUt4zCy6KRTUNptQe+/TqtKInLw706ZNnFr62s1nSD7/zNV3fXVcsgPUHZp5OcZe9wMIdqaj5cq1OifMzomdHbX346FyPX1Z1Uu4pGk9ra3tHd197TfnEWLEAi4SOUw+xXObsxLjp1UnxbEJpQMqzyc5hCK0OZmghVshKSRXnfk+n/NrbTOmN25t6+7UdBUYNBUYt+Qmj9EU0DmXk+8l/+70FvjsujmU4jIt65sHsQAmDmHlhzIjtvH7OVex5U9iyMMxZWhC+NyQqgJmAkzoaBefApgFEL0zBDl7boC0BIV4Wel6cttsqLQiO8eGZI1TBRczBNLrhD42s29yZj4ADir2zp082PtDskJ5f0Wwl7hHqAKFjDF1Tkdvm83d5mCL1wgA+CwQ0CQTUGk900e7qgG1qNK5orqj06rqyqxtaXd9UIJPXMJqyQAso7nAs4lKUbBtCUWxYK4WiSS8GpJM2W5YexBDRqDf15OlTA0oUTMP8sKU2uUDAbwyJHWCTsYvkD/JQ5v1ywxTUPLJD3niAAxH0bF5JcCsW140B4CnTJoGJoXPQUy4a0u29krYKEa1mfIqFegYIIxHey5ElgrJ9QHaYTYQUtio6WBG3CT88vFS13neAUDEN5zE9P6laOX0KQBhJK6iovvK1r+n1N9/QynrJpLSHpyc6PDrSq1evjCE8Py8b+OOhzIFq1zlSY2/zCyBkqE1ncrp1547u3XtgHT6AoIbJD2c6Oniuf/qH/0eHL19Yt9wSEIIRiEknPS3CpjCT1Sol3DvIRq8qEQ1ZaS3XY+X0RL/55T/p4vCJRvUT/eDrd/XWnW3lUxzufXV6dVWbDQvlGQ2GJkvd3b2qTpeUJqSwZdVbffMTlbb2tH31pk7KNZ1d1HRRrak/i2kWKhnzBCDc2CxZh9B0DuPatEPMbgt8LxN8nEgku0QWieZcZI0mXWLJALCgZDoWtWUJjADb52w+p2yhoGQ0rpBtfJFZc63gUWjpxfMnuqwcqdMsa2s1pa1SVusrCa3kkmY+7ndnatZGJu1s4zPwha2oGukh0dh8IKNmWwdDSH8a10g0VtJkhtmbA5pDI6q19W27/s4rdGmeq0xNhMnBRk7GRGCOgStXMr4c9CzMwUvlDZh/y4WyLJMCYcw5X2CUTAIKIDR1A8ehhe19CRAZ4PDx2WIr7L4ObEc87rZ/xpyxnAK8eYmVnCOucGZhWze6J5EyAxQ4dghnIgCBCgn+GR0+hfMMzrCJfC0GZwAm0ksWQkgikQEy6AJAYSgJzeGhb9jHKifYlA4s4Q95Ip9D0hjx5BYJH0uq2ahrOOwYix8jXCFBmmFHbhiZqlKpGSCsVTvqdoiZBjQ5/6It/Lz6BprzIsQyjCbqD0aK0fuIpCtDYh3JdzzwneywkMuZdBLvD+XUC2PJWopEJlpZiWmztKKN1RVdnFVVPq3o7PjEuirjMZ8evn5Tt2/tWgUK3VNW37Oss2CZIJaIE/M3cZY5qZpXRTQdSSM2nABBUtEIsrDNn3wBJKL8bgBB9+EHEPoo+x5p7nN+P4A1v4eVnftckiJBBdzvpIZi8icYaTxqq9e5sEEOVi8UTSlInH+ATkFc1fSl4XdDAkV3GX8GNJuRoofsC5YOdh9vFyXCpPbCXISVWympXO/pD08P9I/v/U4fPfrCuqBKa5u6dfOmMimKj32qVc8txY/BxnopZzOVz0mOHdDoayREKDw1nxphQisF+kKR+9E5R9l4WC9fnujysmHPMbNWhINqT6U+QSsz6kPmtgDb2lizRD7uOZZOZZ5pc24cBnTXC+kLzOxZA2sHEOCe4Hqx0Cq8mgpoOF0YQ0hBfZ8FDzNEQEoVU4rhj06QFh20n5fnBwP5ZAj4dwEqlvjNs9q8uT6vX9H5RJHk4j8CEFogJ5VPHiC0Ic26DenDdDaKpWHUlrpOPOSkx35Xz+EWSi7ZljRzA3yeWshAnaU6LwGhWzDzHpu0O7BQ2A8Acf2VsKVWbj51iey8jq1WTcNhV9kMFVBxJZJRBQnzwXPJmRaN2H02gi3qDfT4i2eqUAGVytoHgJBQFephWIFwtqaSyDTpgvVrPpqr356oXiZcZmCgMBpMKBpynX7UPRBiFGBR7Mcr3LHUcQvwQGnhm2sllzaQGcbXSZeob2QS7tlkoWajL6xdVLAQZkXKM2FAM8In+m3roSX9mgAbWH4knMyEpFPSqTj1sUDj0gAQJlS9aKheqanb6DhAmMrYXMPzGDYIcgo/pwsKoeg9ZB7mkzNyFJomfcSHh1ydMKVYBHvqMlQGhpAEYPziLMldVQ/vB+E4tgj2s9zxfQkIJ1T6sGjgtQQQkpxt3u+pzZooAZCMnlRloTJPD04Vy63q2t03zUN46849W6wi9yzkCxaKg12i0emp2aGCh0Vn3yTnXH9OtVE3LyDpoOfkQzTqplq5e/eufvSjH2ljY90ULyiyTk9O9MEHH+j9X72v3/7mN06pEo3b4tDSdmcwcgz9Un59XW+9/RX9iz//lwoHozZDsgwmuI/lZ7fbVKNW1l/92/9df/j1e8onYrp9raC3X1+XfzLUYjiUnzfb0v7n8pNKbGm/coCw0lCvw2Jr+iUgXF3Nyu+nSqnp6tioVvKegYBjUvTDeK5j2F/81vnoRmzmca973BQhvEd0R3J9hc2a1O8RJDW1dFb6S5GUL1NGlwxhKpeymRrQal2L5bZq9Z5G45lKu1mtb+S0sZq3ep12g7CYoIYjiuNHSufyKm2hdEL6GtZ80lLfAOGhJRtzvVLzAKtIGAsaRL/fCzn0vP+cHdZvmlxVd+zX4+cHevycTuMDlVaK2t/d1lcevqbdUsFS6KnXm45I9cbyghceNh4lnAuZIt+jMwrp6aumfvvpmV4ct1SuDk2VVSqt6+b160on6ULumV2GawQiiWWa5QB4XdQoO4ZjACGpuT5b2HUnC/XGU3VHpONHFbVcBL/iUTrHJ3p4Y03vPtjTamyqdGAg37Cl0Wyu/iIs39/+93+GtdAAFsjdtmU2cOIZQ6PvDkWLZ/Ykpa4ywvXxLJM62cQ6WYbrDlmyhPzJiGUHJ2ZkLhQv6HuZEObKk12UvsmWkId4QQP8M5uEOP025v0gKAZJjvMHLlPoGHwAeRz2PGz4PNtG86VtzvAGDQcHbZB2ITZsqNz3BIja0BRC3uf6gUY+qT9fqMImlYdnu6tobkXFrV1lV9eVLqwqkc5qHk2pH0nYIMdGg9eNAQhfCgNgJu3KSfne7Xpb7VbHdOfEM19WLvXq4EiXtn3vKpnOKB5Peq+ljHoHEKB7ZzBDH08QAuwYhxveIv4OWwz8SMgWePAxrBeKa5a0yd3JJpci93m/qyyAcLekjVxYxSQyyI6iIViFuSazoZXCc2Aj3SzlUooG3QDJ3DYazPTq1bkuan2N54DBiHqzsA7KTTV6MyVyq5bSFPLHTet+/+FDrW6UzBRcvrjQyempXh0c6Ne//a2laMGCWgoiUg8AjEWFO9DOFpI+tWyuoNfu3tO9+w91/8EbxjIR84+e/QiG8O/+WocHz01aiZwTFoblBcwyN4U/HFE4nlRhbV2bO7va299XNMRwSLVBSNWLsn7/6/d0+vwzNc9f6PtfuaU3bm9pJQsYa6veqOiyXrVgHDaQhfyqbt64rcnUp2a7r4PDM9WahM9EDBDuXL2p4/NLnVaq9r4O5gktIptelUBKhZW8HZjtbkfVakXNes2FmfDzUlZrdQxDRSPI4th+IpEhfhsphV+xeEQrK0XFEg6IuA41ipfZxPuUAMBPkQ2Tehk2j1alcqby2ZHKp0fKJiPKp2MqZBLKWJIdgRx+jYdEzg/sYceQyDXA1ncwHqs/GhpDyr1O2ThDTtSCV/ImV4K17Q2Q681sCQHRVLlE6tqykAz8SKSp0l8IGOK9sXOBMZTBy5L9YBzdtpHljwWxwKAue4DMK+SkZBZmhf8DSVYAGRmpuxEl6Wozjy5Mjlv8MMouux44T1yEPP4GJJIMEI5l4L/ZgU2iK2fhfKEUw4wtaAjdmRk7yAMMQzsPDzyFDBR0SplBni2xn8JdUhQ5Z1xxOmAH7zDSE0KJrErGC5ohVIbfCbl4p9e2wYJI8Z3dK1oplpROZy3FFD9rKMgD1a9ozK9669IktkhnLi/qOjg4VavBQ2RifWH80pzrS583w3SYUnAf19TUwhxYvmBOZ2ADEDJfW4JZMOiYOysHXxAFYyXZ29s5ra0x+OLnnmkxGev08EyNasPOerbJV/ZK2tldUWk1Jf+ipwWJtESQW1on6aEuyRPmarncc+Y7tyS0fli2WoBAbByW1hxwskZ6swJx+UUHW1L+BUwZMuKwZv6+5v6RnZGW+2PBojBCDFU8hyzGWn4AqYVSeD6pxdiBhmBU8kecLxApJkXiE/zk1CA5RssCSZAic63TLQcrOBybcgDRZdQG4KTy+bxW13d03ujqw89f6Kf//Ct98MkTxZI5bW3t6s7t29bZiCywUj40f2AygSLCSR7braG6HST83B+wRgutrWbMr8L7b9KjmZSIZxQOJfTi2ZEuLupO1oqvNkglTIgSDUuKDCCvCyy0sb5iMjCGzFaro7MyvWO8TiwPKN2G0eJexOfqFD3cp/y+PFvtPQjgm/Sp2mrbJrrbHwhBNanaAMJoOszbJAhWmBqGcbxbE2TX9P5yrjCEh6OKIxc1TwzXm7NXuIwYgBobe+5PN2QD8Fka2eLH/LSeeNxAoAuRcYX2zqfjFtrISl1iKGcX17NJau2e55xZppD+0TroPs+F1YRDPiUizCEOeNq8QogfnkTve7TbblmDf5C6G/xyzn4HYORxTLUBAEgm8XpxeGyAELY1zIKZ5Fbzb0rdoatNseoWqxjEaOfTqDszIFivUEExUCQQN0DoJKPuuqXoGzAPIJwSYsFCDEmkb65iNqVMKqoY70uAxHLOqqnrsWyxXON3C7van1RCQTo5F1zXA3vv8LgbwPVCumwBT6AJAW4kWQMIA8hO46pdNlW/qKtb73BFKUcaJmorv8/kwq7TMmzLBS5untFU9xydnVjlVrvbVmGFsvG8ihmeT5ARDhAuGUICrVyFgeueZNFAfRUf9oyEZWXZxVxEyBqzEowVAWn4tlmyY+fRwhQ2kVhcJ5cLA4SPX54onClq7/YDff2b39HdB2/YrMlyrFgo2FwCy31SvtRlrW5ncK1WtXR4gpoAguXzc5dzMPqj1Jyl7cOHr+vHP/6RPb+j8ajZRAiU+fijj4wd/PX7v3bLGJNRO9sDhID1dwb8yq6t6c13vqp//Zf/2uRt3XbfJKP0XUfiEfUHbbPuMeMAACAASURBVFsw/bv/9X/Wh7/6hUq5jO5cL5iH0D8ZaTEcyA9TOEVxMDW5KKE0MLyEWF2UG+q0Bhr1plqxXsGcisW0MbSjUddeB34mrhuk4uQW0BsdRjmU5P332/KHBTbPDae/c53JzseONYN5PmxWh25nYKxxsZi3/lICdpaAkBmaxV6mkFEkHrVQwyqAsNKxZRmAMLse1c5uUbev7arbrKl2wfKZZF+8rSEVUPHt7iqVZuaYaNivajZqyDfFt+0WRqb4YPGHHJxlkI+UXs4jCBA85u6sCcRW1B359fjZKx2fXeqy3rL6oBtX9wwMFtMxA4SAQXyj1nmAymXRtwUFxI3Vg4znqnd8+vxlQx98eq7D856qTewgEWWz1DeVFAyNWEvbophFOrOKmzFgt3kW8SF7DfCxwjqiCmRJQ60N+GVBCGc0oq2tkjLJoBaDujYyPl1fi+nN6yvaX40qOGmpN2ir2mnL99P/4QcL3rylj8ZAnck0ef56pm2TZXiRbd6hi69psfAOU/P8OY0+W3A7MkkZ5fPwvVkHlEuKMy3+ssnCK520Q9ZLnDNAaOyg894sASGpkfhO3AE3lQ+IjJyERxghMwYI8fy4rSOyLmMGbB5zQ4ZjETxAaDoURmwHCI2Z5GHCxR4Jak5Uu8+n/nyu9mSq00ZLl72BenOfcuvb2rhy3cq1E5m86fdHwYi6ATqF2LogpeMJ5VhMJAboxpErAapql3V12z1L8zw9PtLZyanOziu2IQTgxBOEwGDi9bwM1n3FT8rml4PRGcYtHttkvMgpAI5sr11gDq8Bm3G8gzxwgsGImngIO21Nux1lI0Hd3lnXZj4sSwj3txQJ9hWN87oT2du1TTjeqFIuZ0lhI7YQJCwNZ3p1UFHVAGFUvWlY7XFAx9WuWsO5YpmiorGsosG03njzTb12754y+bzJgekOpGvx7OxMv/jlL/XyBcXvvF5Llte9L7x/FkTLI+pLQHjf4p/vP3jdA4QkcM11CCD82V/r+OClmk0nGcXzYFJiS2OK2A0SjMa0srGpK9eu6/bde1Yca0MVVSLlsj767fs6+uJTVY+f6ltv7OvhzXWt5TkkOmq2LtTsNNSxolipUAAQ3nEm51Zfz54fqVJtarIIamPnqvZv3LFI6tPyhcqXVQ1mhCxsKJ3JKJNJKZNLW5wyEsrqZUWtRt28CWwEowAlrkekFWx+LRkPKTbdno71Q5ZBkmaIIcPYbc+vxkJmMVMyMLeQFgAcTBPgrdPt6OToUF88fWoypFQsaoNrGDmWhWlw/eCxcZ2GeKM4ZLjyOMTY7PYGHMIjTUiXBESQzhaJG6CjZJYtL+EkyHSRUzabHGgMG1Plsmnz14BbXXG4k3hxK7oKBJdujFQMmRUDIr83YNBCR4x1gekBtLgzxtQGduYQLhCyaG+AodXc2DIhYv2lk6UE3dQPDhh8mZbGg9YDg5wj/J+dgyZlcv1o3Es8+HiYWVaV+ZE5F3mY0LlHOuTURWiPXdcfD2jeKy4wWHf+5GfE3whwtR4oW4Q4byMPy3aHWP62JRMCtikxXl1dVz5XNA8JviD6wageoMOy2qio3W0ZU4n34+DlsUm6Le0UQLjA78OG1knvkIGG/CH5pi4hFUmshXVxnzAYOIrVZDAsn9qthkZDwg2myiRSWs3l9eDhvkqlpEajuvqdhrqthhb2/cKWLlday1mYDHkkkfBUCxJsJ/h9GQSRplF67oExvMkGBF1qpKs9okc2KD8bS/NioyEPGRCxUBA/petIUN2H7E/yA2HxhiYb9WpnTX7H/1vwDwT+WDqBIXELzuDDngI2dJGcN9NwhDfUhSYMkMgPxibJgTHmfTEVCKwS6bCUVU9m9nyJEPaFrDngVzoRVzaTUb60qWp3rM8Py/rF7z7Rp89eKZzKaX1jSzeu39D6WlHZVEKXlyfmI4xFWYy6IBRAPYAQYAjAjSf92t5es9eXbb3VKs0oKEdSmtLBwZktBQg6MoVPwKdJMGTPMQcIWX45mW8xn7VrrtlqW/ovYNeCkERSJMOdS8Q2KwYXDsz3iAHFhSoFwiSrBlRrtdVod9TsdC1Vexb0KbOaUSwbM0Bo2DFgmxQLGOl36DPl4RSycBXOdlIgY6Z84f1xeh1zc8AMU6pu0nG/ly5M+jFeOY6KZYekg2lfCoE8ULhkC5f1ExZStmAxs1Q/uSUQoM/ZYfjTYxxNtOTuXRZYpFzas9fUT3j6XSCULb8DfvW6LY1HXUUi1CJElEjEHCAcOjbFQKcx3NRD+Kz8mxqopVSX8nqUBgCk7gCqjpRRev+oX5nKNw1o3F+oUx+rUe6rXul/KRlNIG0OuORm25f4Oav52k5VAjvMIj2foSsUuToAivtvZCXjyPfHI8KQQnYfWccqr7F5npDz8kzxggdh9ljC+VwAFeuUMMEm4ahoKsBfGgpGVa+21Kg21Wt0FJgHlE1lTJrIoNLu4j0n+Ib72zHugDEWcAfHR7qoXqjZbqpEj19pVflUWHFuedFDuASEKAo8QOhZa+AJlqAQqwG+21SC6qywYAh9BgjpkXRJjXZWs6igagyfXjyl44uZXp71DBAGUnnt3Lynd7/zfd1/+IZ5vTk/VwoFWwDyXDw8Kevo5FQnJ4c6Pj4ypg8ZNqEwjWbDyftYcMGqRiLKF4s2E/3oxz9WLp81Zo2rDBbx0aef6f33fqX3fvlLW8ZZZ2E05izVk6kBcoBoaqVgvYh/+aO/1GQ0U6veNoYwRaUVXXxjEjjP9W//l/9JH77/C60Xsrq9X9Trd4seIBzKj0UFqb4pflwf5mTmV6cz1kW56QBhd6xiPq9CPqt8LmnPbavgspYAEkKd9JvZgKAQojGSaRYOKAI8W5d3rzGjWl2F5+mFlUOaSYBNp933AGFOKyswhIQkOskoCyGenZlC2oANgYa1Rl8X1Z66XRa2Uno1rJ29Fd29eUWdxqX1MKIIMSVJOK10rqhssajxlJ7Wpvq9qlLRudaLUftdvlSleN3kVk1EeGMIq5bPbGCGJ1BJzGJqtKZ6+vLQuv8G45leu3VLN/evqpCMKBGmZo9u2JEtAmBBbSE8HyhEMXyEMK65uoO5zusTA4QfPrrQ2eVI9bYLQIMdJlwHL/yEMDyTNwMq3aKLxyVM4HI2I+jLMrGsXs8leHNv+SMYmYMKRiNaX1sxufW831R01lLK19FX75R0ZyejbJTzgWCwjnx/9z/+cOEnTh5AZ0mCbltmcc6wDpaG5wYvAJ0BO9Pb8+8wOK5jzwZYe8O9bhNjCR2ryIbLFW1zsCysGsJp891QaNr/JZD7E8mogUw2xlQvhFwPlwEjthpeSaMN/cYm/SkgdC8QVQFW4Mj388rq+XlMFOZVXDh3BS8wPz+f49MiGtA04DePA2CwPproqNZQazxTIJlWae+a9q7fViq/oghMyGSuHnGvlDaYBM7FNjPHEPyytrZq2yC6XdqtrirnFxYYwkXz9PNHFjVcqxPny2Y+asM0FyOvPTLRfr9rwRmYW13MFzIoYqGjlqZIEiOvL4dgMkXPXcEVfnPgIZu0MuGkhcrU2y2NWy2lQwHd3tnQdiGmUoZU2JYioa6icTT1dKt0bTuPjno1k7UOovGAAQgfyEzHx1XVGgONZmG1SRkd+HXeHKg1liKY5OM5xWI5vfH6Gyb1ZANn0fYDoosHqjXq+sd/+Hs9fvSZma3poALg8L5YsqgZskmxcnKOTCavO/fuGxjkcKZuokEk82zxJSA8PTqwRCZ092zYHDCH5WKbTZFnRJu7u7p9/77e+dq7yqaT9oDggXh2fKw//O43OnjyiSqHj/W1ezu6t7+i9Tz+GTbgVQ291Kjx2K8ccpL9mzZ41+pdffb5M9sYsSXdvnpdt157oNNyRSeVik7PKxpMo/JHS7b94fdMppPG2sDmNuo1Mw4XCgXbziaiUWPYTdYUDBughT2kaiRiqbWuvNykZVaPwpbO+d1gB/yLqeJ+kjk79vW3dnaVL64YwH7x4pU++OD3VmYcD0eVTWZssIWlDkVDiqeoKWC4xo/qXn8+jH0XW3onWWBjBWAz4zdMfEgKc9/MxhrPxnbNEd4wHCCr4igNKJfFuxdVKOgSAzkwv9zEW4UGCXF9t4kLBOw1itALyJDmhcoQXQ7g4/1dev3wgFqdBGeFZSq5YnMrZyWtEK+lj+ACpFQuFdQlEbrFA78fsnQDhYAOz1ts3aXI42YuqADmlNnOUt3w7YSoDYHVdYOtA5hTK3JG2ksggAtyQeqB/2NmSzJ6RDkXGPRg/U0ObsFTdL11rAMO0I2vhWL6tVVM82suUMOGPDgffo+RLhpl26b7FNJFpaaXz480GfPAdjJ7ACHvmQFtv0/JVMJkk4POxJZTyPDsHrFQgOUwvFAuk7Rt5uVFRf0uXt2xNtdKunZlT19/94EKhYgODh7psnKiVv1S1/eu6/qV69q/QnIm7/FEvV7VtrGLYUNTA4SEkow0XwBwGLBdehtSNJ5y8wmm+YUWE95H5Lx4+PC3hCx9zReCGcS7Skw/7DIgLyTf3IWh0DtK7x2SubmftNaFFng2AmELlgoEYjaE8HfNq0niKrJRq3rxq93qqV5rWOVOq9lTf4BEamTve7PVVNMLPLJwotlUQaRm7A9DEaViCevBiqPUMFhFEFZEqUJRnZlfp62RPnt1opeVmnzxlAqrJV3d29PG2oolfraaFXuNKIDGk8Y91u9N1WmPVLvsyBeYK5UN6cqVLW2sFyUkczwDZ1IynjOJ/hkb62pT7U7PriWGsCmyZWTm07FJRpGnbq6v2dafQYMz9PisojG+OH5qgLM9jnl+0T1LDgCvrQs/YjECq4e/knLuOgstlqX1hgazsaYBJG2kjCYUoC+O5U9grjmVAN2BmjVKthnyfObZ4nkXx7dpvl228rCHXs2DlVcT8kNHYdjuIQt+ikftT14jOyOxpXzpIwTY/NEf6HyBDpC5Ic8xx3y++1wXXsGHC6hBgePSb5eKJ64VQlq4fwCt9rPCKlhIEoCQUCBqHOi/o3aGFPCI/FOffBM3chrMBewaqxa0AJUerPIC3pYlNtJSvLFBY6QBKfQQ4kOawOjMgpoOfOo1ZgYGa+ddL2U0rZSxi0GNjBkDfNBH1zN/HWB1xnwwHSmXIsUxqnQK2acLliEIBclhMMi5EJNvgarAK+Se9KxQnGRPlh1cByxsFsyL+I4ovZ8vrGIqGEMO69h4mJ9mraNWra1+syf/wq90PG1VEpzF2C4GpgYKy2evd8CSIGEIXxy8sh7mWrOund0dbW9vKBsPKhYCYEydd9rrIeQsZNayVHsYQthB6xN1WRX4L1lsAW7Hg77IyuD3mOM9N8aF5T3zpd9sBFQsHZSnenHS0eevTuRP5rR5/Y6++d0/M4aQsngWksUcIUAJe8YdnZT15Isv9MHvfqMvnj7RwauDL+1RLPi4vky9FvA7QLiy4gDhn/+5UumkLT+55lDRPHn8RL/6xS/1n3/+c3uG8TuhdrLMDRaGXoVavJDVa/fu64ff/6FGvbHq1YYFYOVXC9rY2bRE7Xqt7ADhr3+pUiGrm1fzenDbAUKNCJXpazFhEQkgZMYgVCyobneii3JLHdi37li5XFrZLB+Ek3FduJ+DMxPJKEtfR0CgwZkomYkbs03vqFVG4OFm+Wt7OPfc5Z4MwyovAi4Ru9WzRRwsJOEwXI8cbSx08YGTeJzKpoxhrje7NnfWGgQmueqT9FpE27tF3bmxq069olr5THGCFJM5xdNrtqxAmnxWPlS1dmqVSLubWb3z4JoRNpZkbsGMLE6ZV1weCiwmGRQsTs07Hgipapaatl4enapDoFwwood37+r29WuKc+/TjTl35zczA3VvLFipoYG9p4oEqX2zP9VBua/Hrxr6+ElNF82ZWpScU/1CsCUL/QkMLD5ZGhBcdgsLa7ueAHxGgi0BIM+3sIFBUkPNchWPiCwTlAmokiIstKZDDWvH6l++1BvXC7p7Jafd9bgKGQLHZvL9DIZwzp0MkHPVC3xz277bG+kBN441UroYpGzwYVvgqiDYKrsQFuSGLhqc/7OuQK/3ic/hQsLzvASErutnWXThBcqgjrDuEfdhLJEd+KSIMVbOTX4CCwIodCmjzujOSc+/cbiytMAWgbQNXEhp/RIYutHW+RZNww4I5E9AKZKOgDRYzNQdT9SdzdWaznXe7mocDCu7vq217ata391XPMnWK2qeou5Mas+d58GlfeKDCCiRiGqNPp1CXs1G2xJFK+VLtZv4fLr64skjHR8fWuIivwN9YzbAeF4mK+Ae9CxVjV4sJBIcjDwo6XshWh9poEXjBoPKZXNaXd8w5okEOZhWHuCpdFbtYV+1dlO9y6qSfr/u7GzqaimlnSKJhy2FQ12Fo2NN5j31xh2rzCDOORdLGYCYEprQm6jfHal6CWU/VmfoV2vkV3MIIByqM/EZIAwRKhNO6a2339Zrr90zSRrvJTcJMgqkFRx8Tx8/MjCErJaNGQO6SYaJdMbwTYVCOGIewtt37+ve/df18OGbxkTVzUOIZPSF/vnvfqKzkyMz4LIRZLttaX8Wv87DcmbGabyDb7zzjr73gx8ok+Kw9anT7unk6Fh/+PADvfz8I529+Exv3d7Q3f2CdtZiioTHmkzoeZmYl2k2I30vp1JpS/3+VNVaW48eP9fx6aW6g6k2d/d1485dVWo1+7isNTRdRBSMFZXOZC09kn477pn+cGAltPTt5bNZJQhNsSWMV7FiniYkkGwSufemdogDCJ0HxqXYAQo5QDhwuTciCwzgAMKubcdiyZQx4YfW//ipgj7KcePKJDMmO+m1u5rw+zGkewlgrrXFBShYrLtXFbD05C636SbBChHzTcQw20LYK4b2oCYjwljwVy0UjRDbzQPShUZgqF8OXbZt9gZhG7oiYTPwE/u/DJCxIdwkXI65tqTOSMSAJcOq5VTZge7YDP53/p51qwWcN45NK08nA4D465ZqAjcFOxO5oyds82nhFyMK3ZeFx3h1Y/bAcZUOJJIRtR53LIABm5HzDeP9RRI6Gdr7y/vGmcoQyYLHTS/Od819bt+j31F/iH/TZ/dMIpExhhDZqAVL4bmbD4DmFgNea12q3eta2MX5WVXPnr4yz2mIcIho0vQQ3HPGZvh9Sme45oPqIUckDIRuK6sxYYNN8hvvN5t42FZk4n0bdJF77m5taX9vVwXOi/BYvX5FyXhIK7mMSoV1FfFVE7luLMXQtrHjYUOLfkuzcdfA11zug1h8uvF4nTxVkcniFlPYKFQCES2QhZJq6AVm+IJxCV+fVXqwHPPLN+fz3WLRgoS8onEY7Ml8oik+RQP2sEox84kQAMPigQoX0mwpsm638HK3DRA2kTG18bEs+w9dmTLDDetD/ElI0lKhsFI8mBGshsPGtkdYjjBc0I/Je51KqzX167Qz1pOTig6rTU1jMeVWVrS3s6s1WwIl1OtULSyomKdKYmrdq+0mg11PlUrTlHW5Ykxra3kVrZTeKW0AhMEAy9KogUfCoKr1hgOEBAThUUUUN0Nat1A05EJlSH0FELKIPD4rm6cFoA1bYyTqwl3DEQvsiNh9x9/nDLBr3srpw1afcFGvq0yACL7NkKyHMFXMKBgHPLokbN90rlF3oMtyVY1GV53OyC27SBgNUgkCIGMh4yTxMKKmstFUIbbuUZIAe3buAQgBgRZM4gE9x/A7CajNMTxHvGeIZRt4ZcOkrVpZtOk4XXgM541bLjmJOftpFxbjgqtYFtuZYWF5rljcgkwsIA8IxD0MHehk0Py+LG/p7QsjmORZTpqyXdpuzml2ehZKEvBYQUvctAWVNOZ6DgF8QpoM+wZmAvOwZkOfuo2ZgcHLs47i4YyS0bTSMHRBGEKwJq8bPzsVBSyJUfZ0DbCmE1FjCHOZiIIBzhGkcK4EfDEnpyCgydg7G5mNZkOIeQuiscUNzPWYZTxMG5K8iVkJ0oUVq3UCkFIlQS1Mu9FTp9HVoD2Qf+5XIpq0ZSOyP/z/MDs813kLkeezHMCjfnh8pPOLsqr1qja3NrW5UVI2EVCE32vuhWnFyKZwrzUAxSSjgaVk1KV1Ayaoc2GuIPXSACHp09iBOEe95HeTqP8JIHx1PtGL044evTiRP5HVxrXb+uq3vqM79x6YQmOZBcEiA0am1mjr4PBQn3zyoT7+wx/06SefevU6Lk2ZgdrUBPO5SbELq6tmo/mLf/EXSmZSRqigeIFRfP7suX713nv6xc9/bioGvLt4Frn3rJcY6T+p2qm4rt+8qe9+47vWWQzrnsnlVFhb0fr2hsaTvqrVM/37/+N/00e//ZVWsmnd2MsZIAxwLo0GEssVACHPKhQ10ZiVtPcHc1UrbXWbQw26IwuPS6ZjlgAajaLOkbHKA5PJ488PWBgUXb4jvOPJiNKpmPJJAB+LalgyDxB61UcGCMNxY7jK51VLxEZ5s7aS1upq2ogT8+AH6Kwk3bmndC5tTCazFoCw3iR4xilGMqWE1jfzurK9ql7zUu1axRQ1yVRBgUhGDVLxa3VdXJyo06spEl5of29Vb927Ymo7riEk1Sw/2NfAIHPes+RleYg9xFCGP6hWc6rLWl9HZxXzTg8nc92+eV039/e0kk0qFvRZrRvnhtkLUBKZXW3qzrZwQHTGN3pTPWfxcNDSZy+aqjZJi7cMc2PzNcOLClJBJWWX0R/bFkzJ45h1fqZgMGr2MMIZIZJiIeqyQgowb8UAhSHLNWB2jKC+61Y1aZ1rIzvX7mpYN/eL2sgHlY9N5Pvpf/f9RUAunOXLzgnzcDkpl23crayeDQ03pZNgMmtTZYLUyFKVCLZnE+7JaaA3ndzESyY1D+FCQSvodFv8JSD0vosBBgt3gVH0/nSyBBNLet5EvgYF9DMPGDpAaNogACEbN1LfoFTZEPOA/pPSehPAmdTUSULQ2drKkAehJ+fozidqj4dqIhNa+OyjOhrLn8xo6/ptrWzsKre2aRc1T2q2XUR79wja8XJSuQC4gdDiF4p5ZTJpXVSqFvHNJp/wmFq1rlcvn6hSPjM/EtuEWCxpgNBK2a0/CTAy+pMSeoJlodNdzxyx4Es5GCAiny+otL6hyyoMXsNkDQyuuXxBzUFXF426mmdlxRdzvbazrRtbeV1dxyPYUijYlT+EDLSj/rhtFxI3eyoYl9UKTxfqtvrqUIDcmarVxlQ9U3PoU3McULk5UnviUzRTkD+S0Nwf1Ve++jXrDsSfxOs9Go5Vq9Z0enqq99/7pV588dQYCNjObCZtwA0wyEPKBniCdQwQ5nX7tXu66wHC/p8AwuNXL/XPf/c3Oj89saRGWDRYbQYYHsQAQsJB8IXu7F/TV999Vz/+i78wXyfDKKzt8dGxPv3o93r26Pc6fvoHPbi+qteu5LW/lVIyztXdk49uJ9seAwJSlv7Y642NIfzi2aElira7I61t7urqzdvWu8gGvUOfkEmkSFpL2XYRqSc3GOwQQABAk02lFCPm3sKEGFKCCqC1NwmkYzXGw4EN7NZZ6CUnMAyRDGl9V9wNLF4ogx+4kIJgHHYlbEz4WeVCz56/tNh0pD2JCLH9IQN+/VlPvVnfGCSYAEATUwwDt4Vx+NmOO28ZPx9Tlsmy8KgE5+L8DERILXOsDMXh02nQPFD47gI+jxUKzpVMxZXP5Y0Jc6lZ7FEcwwbgA0wBGBnCMFS7+G63+GDwB+gh5eTDouP53e3wdaAQHwLmdBhuA4QWmOEAG9cDABe/oFnKWHTZGbIMsEEOT6Lu2MIyXDz9yKW5hvm5UlYIzJ8mm40CCLm+uf1hudhaO3adDSehL32TGuOdc/JuS9lExjl3VT18/W6vq06/Y4mk7uvGLSl0ZaWkYmHNBQ5RjTDtGngIBKaqtWr2OSg2To8revL4hYFBvKepOLUE7vVjSOJe4B4jcbNHjH2rbamG+D+QLpkUz4qDh4qEfYqx0IoBeGBIe9raWNf2RknjSUM+X0/R2ET7V7Z099ZNJaOcIRHP3z2UFgNNZm1Nx22p19F83HchLxpq4XM9YU467C0NAXYwfrOADZBzf1hTVCHhuPyhhPxhhie8SlHN5i7IxaRYnvqDgZUPch3530dTEpDHGpL2Zj1Zfk3nYXtm9VFqtDsmz+312mq1kFiNLeCg0+qqj6elP7b3xtIvTb7lM3YtGiEgDIY3qBxS9qBLxqRCJENvIQ/zKffz0PLxFI2rPpFOuxN9cVbVYb2lUTSsDEEEe1dUzGWVisfU79YUDi+0tVm0wZsggXq1p8vLtsrnDQXDPhVLXHd41FhIOVk0qkm8v6SMAnZ7vZHKlQunFMD3zZLWrAtLQOgYQiSjBB7U6g0dnZxrOkftE7Whi+HDJE5Bv8nXkd+br9m8sS7kK04hdjiqOj2G1ZqdKw4Q+rS2U1KmmFEgTsCE+wgt/Br3RyqfXFiKIWemC+kJmac1bEsJwsQYpB0g5MmPbAq5aDgSsGUJZyBpf2zDl2mhS6+gSx81jbCdS0vW3ULyrNqKFZrrKXVJonbLe4DQgUGGV9fZ+UdAaJFVLCcMdMrAYJQzKoRXCv3W2ArcCU4CFJpHGg9bMGDee1umWQALS2dn5+B1w/cD0+oqIyjIxqc6F7lcDI6JRNgBQiuljmg+9BtDeHHasfoJA4SxjC31SBNkoe0PAHiRuw9scQEY6nVa6ndbSsbCyqQiKuaoaGHo7ZrKxKRw44DGQ5+GAxYM+LxhpYb2e6USIe+8YhmJH3FhqbFcP53hQLmVNcVSGQ1ZoI0XplBgTugiOyR5e+635SOyxngK1QSWANIP4yZv7vR65mMDXJ6Vz4whrFQvtFZaVWltRblE0MKQeG0dQwggdJJzzivYQAOExhC6D+4NFDXMFTxPRh4gjLP08p5ZhHTY88CP35Du2ZQOy1M9N0B4LMUzWt+/pbe+/k3deu2eLe1Y2JZW1+xaYAbuDycqV871+Wcf7ytz3AAAIABJREFU6YPf/ka/+c0HBuRctVDMnquEwYxZ0AQDBgjfePst/RiGMJeRn+s9QMprR4evDs1D+Iuf/7Op8AjjSSaS9rwzJQkgFmY7GtKV/at69513Tf6/mMxNAVRcW9XqxqoGo44qlyf6j//Xv9MnH/5GuVRC13fzenhrRYHZUL7RUMIXyhk1GVrlUCgWt4XZcLhQ/bJrDOGgM7alTiwZVjabVCKGMidg1TaEUQEIASCZTNZAW3/YUTRO8E5Ma/mcnTlUssCCGitvahnHEJKKi4Lo7PzCErFZOq+X0iqtpi19nPcQafZgRGdpxwAv18xFtWWSUQAhi3l/IKZUKa3Vtay21nIatKvqt6paITsjnrVF/NHZhZ6+OlK7Q2fgSKVSTtevrOrujU3vGmLBgXqCNFE6SsksGJnyZ45Hc4AHlMcvarKAOt2JylVAXNtCha7ubuva1R1d3V5XMhLUsNtyrQXyqQ/bSUgWklqwHWqChV/13lRPDpt6fNDS5wcdVZuEAfE7M3NNNB25hPmQP2ELOitq4CuS5eJkAC7ll6VTmGA/lF28P/htYxbKhRgmGMET7jfSgdAz1Bj+cc9UO3FfSyuZhV67VdLeSkQbyZl8f/Nvvr3gIDM5pqWLOQ/Jl108nnYcUMgFio/PLtCZzxIFAYN8DoO7DaUMZ1bCzPDnMR3OIW4fIa9E3qV8OWDoILADlcvaieULsDxARzMAJN0+fMwcKDSm0AFWA4QkiCHbtG0bh+9CcxhCnEB8X/tdYBXZCngsoWeM5kBCvsARUx11Vev3VOv1NPQFNQ6E1ZFfsZU1Xbv70JJFCQZY+EI2mHCoTUmjC8dt+2iwdgFd7DNjszFC0ZjFe19c1FSrNXV2VtHJyZkqFWSOdTNjG9IPEfkcN4alR8UBuvcgkgYCM2BJXbAIJnxAwrLk2gYrf8AAInH1lA0jzSB9MpMvqLiyqkqjpuPzM10cHCkyneq1nS3d3l3Rze28IgDCQBtXm4aztnqTtm3zkHKmQgmF6f2aS81a2+Qg03FA3d5cldrA2MH2NKSz5lDtqU+xTEHzQFT9qfTuu9/UW2+9rWy+4Irt+wMdvHylZ0+e6g+//1AnRwe2jbEBOkQ59sRCPuxJDWCHKQnHlM4CCO8aQ4hklE4wC5WZwhC+1M9/9jeqnJ4aE4Mkj6+3DA/gYdkkyno+18bunr7y9f+Pq/d8kvU8z/yuzjlPDifgHBxEIhEECMaVtKFcW6795lDlKld5/W/Z3/zV5bVXWmnNlUiJSRQBkARIEOGkiT0zPT2dc3D9rucdUGuqWiTBc2a6337Cfd33Fb6j//bf/TtVK1WvZTLxLs6a+uPvP9Xnn/xaT//woV6/X9er9+t66V5NpQLrZWA7e4Js50uoPVllUnkxfBkO5zprtnXV6qrT54Lc1cHd+zbwGYzHQdNq23oKGyjBAH7zobznQsGyVqVY8vdK9/I2q26Mno8uHDczRQp0j+CCYKDiiWA8PDcAoSmPuK0NmOoEBzXc/4CKtPf6o7FaN2TyoXdbaTlDV5RRqVjRBArRcuitQWGFIy6HMpQfOpQsbSYhFIkcPNY1rEIXOplEQzBTLLVULIU6EndWzJDSARCOoSXRGYy50KHwCtliUDWWdkyFhvV1oyhiD/Bn0NhRuDhgPYpu8DQgok9AfeS84dlCd6WziHEBaw26MV00GkRBqxxYDQBn2AxoGzHe8RnkggqdEXoy/jkCbgwu/mR6ReFQLJUMVgGB0JFpivHemUjwnJZoByK93hxQMps4MBda659cUDHZWCgeOQlDgYbe2+ndGEDm0b4Uip5Ebm7sWrMKYA4mLyOHfZND2Oq01CWOYrbS0dGZfv/Jl8qk8yrkoJJVfJMALtDLQJOjCcJEc7mk2wlj4dpb7TbiAzrYfDZSLpNQtZjT3cNdZbhQ+jeh456jkTFUobDS9nbeF+FLL76gxDppwwn0gKsFOrGQ70f4dcKum0QWzLSK8Zp7QhiSfwCEuAamlFwzTwmvBWuaQgIwmCwolippHc9rpYwWgDvz+0NBiLFNykZFdCVTWi/jngzOoO4sZ+qPZ+qNprrpcmaMdH0zMP0TQEzeHrmYgwHjGyY+ZCQmDYAI1Kag9ysNOAIMYC4CxXipwjKh/BJaPwY+CdWLRWUBuvhEoqeDTZDO6mq60lF/qs/PrvS01dEgFVdjZ0evv/Kq6rWKqW3dm6Z/9r07O25/4jLcavV1fdnX5WVXmXxK2/tVU4WhYDJJhDbtCcFgrvFwqVyuYurV6RmxICslMymtU9CqaLaw9tjrZGZtqFYpazwZO+oAHdRyTeGQc1OSomWtqYHZraU/5yQZgo4vT6ZUrNSUyhXUGQxtqgEgHKIRTUpbh9sq1su+rAE2gJIc2uTpUhdn17q66Kh1DSBE6wIgDBb1/n2AxzR7O0wHlyvuURxW4wbvnBcGhEkoxUyFQsZgMLpjF4dmji1pohgJzshbeqhpd7fRFZbFRC7q1uaHqWHIXw6gEcYPVLqFij4fnHsajykD4MPgDQrdfKxiFm0w1No/AcIszzsWRWcxxSI+h7M/ldLlFcYpY8Xp5mdzSmcLgcpMYDV6z3TMhTWU0cV4rHQ8q9U04Qlh86irs2fXyqWQF5QNCAnRpqFNfWAHcn9/8kRr0EPn21E+m/SEcLOBoUcECC2ij3kyuJgltZgHIEPTbzzsar2cmL4WjGRibkLTcGWHoU/HUKi+vaN8ueoIhukUKuFCw+5Yw95YswF5d4BjnL6zjg/ALMvGeWQj9/tqXl0ZLE/nM+cwX7QuDLLK1bL3x2YlpxyF33pmSnWByXMcYBrFS6B59fmLFCEChMmkPQKIimBvTkYDN1r+a0AINTGw2Wgsws46xWX0bKhPvnyudb6snQcv6+33vqNHr71u9gHn58HunmmEaN1gK7RaV/rDJx/qV//4S/3jL/4xGMM53gaQv3Bzks+Hjr++ta3X3/iG/sWf/7lqWxvK2s017tih89Mz/fpXv9LP/v6nmmBkMpt7cu3Majc8AzBQJq679+7q2+9+2999Pk3e6bbqmxsq1yvqDdo6bT7XX/8//6c++92HKucyARC+sqWE3ZuZEI60IgppNgkMJABhIgebVO3LAAhH/Zni+ZiypbTq1ZIjcnLZtFpX19aHcucwwNjc3NJg3Fdv0FE6G1OllNduo2GmAy7YmFvdup1bWrbCATaYtKFfJnqC1IKDvaoOdsuOZXF0yBr9HoBw4M9GIwpAeHU9NGV0Pk9ZS56tl7WxVdHhTk3z4Y0mvbaKhbJd0juDhZ6eXOirZ8dK5xKqN8p65ZV7urtf024jo/kUA5uhYm6Arby+yPSGXWb3+6XU6Q40nszNdEpn6lrFso5wI3Ln/LJlnev9Owd687UXHWXWu2kF5mQq7axRZx+bGRV00YTAtAYLffrk2hPCPz6DZTFTf7D0ecsknOzP5DqrlCL3cjMwl04/YC3BaAyOmTB7yKksullNHULznufNHTtbMrmF7UHTjelhThnYi5oqm+ipUV7r0YNNvbRb0EsbacX+4//wvTXeDYwzLbAmYsIALtgp22EOLjTdUvKcIioptAAMNZhk8SYprhj5mw5gQwa+9Gia4PZAcHcDlEHqsOmzDeQiQBjR3wKc+lM2YJgYxuxoZvMJXlH0BJxwO9JFBSyCTM8ybWLj+10rLhYDwZU55P53/nskEgVl22WJwjGd0jwunQ0xkBnohqI6mdU6XdAIO+adA736zW+p2NjC8k1DqGQe43MIQ39hShAEtnZowzafzjK2vvGEtYOXF1e6umw5YuL4+FQ3vSu7KObz5dApXOMgWTItB9oQuiouKrRXJbJY7K8A3/fWfYpOGTSPQB8sFIuq1xq6vLo0XXBjE7rqho1Fzi6benr8TM1nx0rNF3rlzoFeu7ulV+82lE3cKBm70Wrd0WzZ12gxVDqfs7FFGZCKEcU6YTB4c93Xep3WcLzW+fVA18OV2uOYLgdL9RdJpQt1LeMpjZdLvffet/XOO+9qf//Qzqm4JEGr+OjXv9aXn4fpqDUOkfU8rkkcGCx4ZxAiPE+mVChXzJu/1RASkkzIOaDn+ZMn+ru/+U+6vkCHA10LMXzMrpa4JaKF7Qx6dsksVqv6xttv67/5t/9We7u7jhQYDsZqXVzp+ePH+sNvfqXPfvtLvXK/rtde2NDrL+2ohNHOrIM1iLv+kxkgjrXGgU9DgENjrG5/ot5wqlyxompj07+PMHso2A4opzMGILRGL1AUg5FB0MBw2TJp+BMgzGgEZdGXFnxIABiGIvDG4wYyUGr5n8mdnEGLtXlGTOsxIuRwgTi+hd+YwrAAUTZGIcQmYL+9UCrBxKGsZYxg6aDr41Lj/bgEoqvn3CJ5WgAYDJqNkCFI0WeqUgI65tL6LTA9LqXrFRz8tUODaZYQmcLk3A6iuGXZSn5tIwMmVHR7Qwc3CNeDGRVgkmiVtAGXo2EiMMjBi2kKRR8BtM4rtRg9hOeaFuqCJ0wC+R4AcgByDHIAhDaTcgYpGP0W/EFlCj8DwOfmViLpTjJ6k6CLgAoWgCoNH5phUDOYpFCVQoHzVHc+1XwaJrtuyKOzdgwAUCg0yugiMyG86bQdZss+xqkVQFivb6lW2wh23yvc8fq28q9UcuoMKCy7XsNHz5v64o/PlErirMdkO5oQjrk8g4tpyDBF91jUoD9U++Y6TC0TvF/OEYqkqUqFtKNI7t3dVx663nigyaiv+XQghv2NjYKdRO/e2dHhwY6nPxQwvits3IHZylDL+VBpgrG5ZFdkBIYsS9ZM0GphzBFFQohpJBdaMELB4RkwuBKfc6XRJKYp2beBr+IONCAQeivFOa7BU+ILR0u7JA8xVZqwJydu1HR6Y3X6I3X7TM6HjtbBsABa8HQSVzrBxLygYjqnYibnQiqHdjtGqDumMcykOG+DwVecwwqXRtgjcbLWyqrksiqzTtG10pBJJNVeSs3pWr87OtUXF1capXC+29Yrj17W9mZDlWJeN61TpeILP09r0iYTNZs3pou2LnuOedk5qGvGB1zPtbO94cnHZDhSrzu2AU2lvOFGLQZlrHXOmVQxZ6aH3blXxHvMtLPdUL1W8r3Tum7r6PhMU8ZSsYzS2aL1J0oQlwS1ORmKFEjK5KAZXMUdlcBUIZwnXZ01LzSks55ca+fOjoobRSkV4hOcZ5jKaTVd6/z4ShfNG11e9lyEMl2/rSmgiDoahnXoaCUAGhlxuEUn1CPyZzq1HoY1HIsRNUChFgyn2L+co5wP6HW5F63fi/LWDBfNfAqSGPeA7PMS1TwRlZQmV+gPAULwDE9oZk0rjca48MjB9NamOzigamGwlcddUXNHGTGdsp5INIRmgeqXxgWUqUZKLRoDw7FjGtK5gimXUD5pWg5nRD6huS67eU0YdZzm2kQadZc6P7rR6dOWMsmi8umyKqWqm2F+v2QT+zWLztqMRn1iVbrKZxKqFNPa3IBKTtxKNzovAYIxLWYxzafcmzQbMt7z08nAZjk44ZbJtMX8x1IyGACEuq+UKZSVRFMaz9iIiUzDbnvgKeFqJiXX0I6hsUG3T7lhXUYeUap4OgjlmGKX+tEA8fJCRydHKlVKBoTb1bzyafb7zBR1JpZxDG/Yi8gTopizUPdhQhb0r0zyy+XgOD4eDt1MpFkcztyVI1DssmltaVrpVEZXvbieN0f6+I9PtUyXtXnvJb39/gd6+fVvWP9Vq1W0u70dAOEYHWRG7eu2/vDpR/rFz36mn/30Z1+zaCjMaSzCALKGMJe1hvCV11/Td773PTV2tpyRx++HjnrZbOqjX3+oX/zDz9Tljh7D1CAqJ9Dq0c67cVrK6+DOod74xpvWM1aKZVXwJYCynkvrqtXUs+df6R/+7kf64o+fuqH16LCm917dVhoQPZ9q1r/RajLyPQTwweMBhgATwuvWwPmnnCupQkKFYkaNelmFPE3wpDWL0OqXc5q7ZW3v7Lqx1ht2rN8u5NPa2ahbOkVzE6KRpQhfZ31TAyCxCBPCbm/guJA7Bw3d2W9YY0xtwlkznRNJMVWlXjVTDH335dXALqNQRjmzctW8NraqurO/pemwp2GvE2rNhQwgnx6f6snRsY38tncaevjwruoVqOrosBeutxaTkaU2rJnb8531Sg0Ag4RGG3VWfetQmQIT0akur9s6PT/X7u6GXri3rze/8cj3ZvemFRyKUylLwZAP5FJMsoMkZbJM6qoz02++aNpU5o9HfV135uoPmVJSv/F+hvYFiCGdiMwlqVHY42AWt6wo7sBk3OdIKyJZD/vAaCDOkA521cwmlbC7WJMZpqGJlcqFlerVpPZ3K3r5oKA39/OK/cf/7oN1PIWQO7jyUfTQUbF5S2QGQ2c66PVsuBxMHuznjd6AHu3ahg2jyJrePZcYGhpCH3G1Q4xM5xia5yLo+aIcoNsoiz+ZvASevYPpI1Rsq+tgF+fN44gI/zyc1mwnEMb0dv/iPFxpPV+avrLMhEmEs874DNgdc6lhPR7ZQQMEY2S6ZdPWDz4bdHQ1JHtubpcieMjTGPrBO3rj/e8q26hplozrjO78dGjxZjaeUpbnAQUhgelIzYYYgVJHft9cV+cXap6d6fT4xN0gsml6BCQn4o4xIPuEwrmQLzsbhfc99ci8p0oVG/OyASHTohJ2xWT3jRHEBr0dgIPx/d7evlqtaw0HI+3s7trIhIL75PxEz54/0fnxuRKLlV462Nfr97b0+r2GsutLpdYtxdYdLdYjzTCvcOcyqwqXG1ScNVOFsbodKJBpDadrXXSGOr8Z6+xmrM40rRFumqmK8xuX8ZVef+0b+sY33tCjhy9ro7Hl9fDzn/9CP/nxj3V2SoD1lU1zOFBwM4TOxiKHf51gobOxV2uLzt94+2298fY7euvtt1zQta5aLuiePn6iv/vP/9kRHnz/RDiwdl+4f0/FIp3Xla38cQgdz8a6+8J9/dlf/IVefvlV7e/fsZ7z5qqtq/NzffLhL/XRr36iF+839NqjHb375gsqZlca9C5Nn+HOHUzQTmAUAhCLaTqLiQjF8WytyZzwbMb5ZJfZbNkaCXexAS3ZQuCm+5SkeLm9jNKewLtBAnB0thLTbnRsUztPApqZrOULfC+4gnGJcuEAGmUdEC92BB3lQKGk0MfSHRCZdEbl8fGx3w8Az5O26PfiJkc3mA58eOVskgSP3/EO8YS7qHShHNtgF9i1lgBBWAZ8586w4yCCPx+cr0JRFgGsKHgawE6n3aByvfo6JoJpgptRQcDo75HfS3eWi58ONPWap4GE4aZSZiRw2RDBAdDjvztKIR3F4szXmk/W7uhiaAStmksQQw0OWX7WbSYVlxR/1yHZkcGVTW5sIBG0i7yGA4qlAJ4xdoL+ij01jQoiCvx8LcAPVFdAFm+c4tcZWNOJJ8IAa6aDAAAmoW0A4WioHNOmfNGU0XKppnK55ikJlJfRuO3A73q9oMnsRoNhx25tpyctHT27gMugdAIwSWh7OjIDw0Am6Eo5vSvFhjWW0CYJ+OYegoqVzgAC1qpV82rUi9rcwC2UEGHpsnms1sWJA4SxsX750UNtbfHecuq0W6Z+UwSwbvM5us0jLacj5TRUfBVAKTpW7odsvuCLjcvetMEMbnohJ4L35yktYDFR1nia1B8+P9MZ2pYxWhxiSVJarZgYpJ0DVSkV7cjXbY/tcNhsXtpgpX3TV39ErurMDBaaI+Fe4b2gLwwUYxojTDHKmaLKqbzquby2qyXlmQguRspAiY4HwwHOADquk8VIw/lAXc7gWMI67d3qhg5qG5q1u5rRUFyvNYJhks7ql19+pU9OTrXIF1RtbOjewaHuHuxrd6Ou9tWJwcPh/pYbJuw3sk1PTq9MGyXCZHe/YS0Y62p/f9ewmOnEoDewwUOtsmXn78uLtgssaNvFjYrylaLvdL4P4hF2sUffLLvBRTba8+cnduybzcjoxJE4q1g6AArWPJM7ThV/f+xXNEA5cu9CVECn29d580p9DFDiax082FZlu6BYdmGjqWw2rXyiqMV4reMn5zo7bal5cWPmSrla8fpj3TiahQIDYxmaTDAPmBhGExekBtx3xXzR94ip8rOQbcq/U5ewNzmzaH5AO+efIbvw+8YogolROhVM8DC2ms8jqujtugu09dCkY7/xlFaaEMWCOVsqpximTVFmIYA3mwdMrJzNh8NgMZ1QJUdeKo2hsfqjkZt11v1AzV3ETKc05S6dsyFLolBSj/04HWu8GPu9b21uKuccyIRmODqO5poOl2qetHXy7MrTg2yqomppw5/bbDMy3/AYcAg2RnQYqoy9brKpmMrFpDY38lotBhoOrpXLFC0dcMbqJPgDlJngEXu1mms46Kl1fantrbp2d7d832KaRUYoUpRipa4+JkErIgcabo6220NdNq/VaQ8cZM/L+bFhuGGGRbFcUqFc8n6kcUPzFBnIcDLRyfmZvnz8lXMINzfq2q4STUIdN1O1mHV0hhZMlWYG5KHhDwUdiydor7jhotlaaWd7R/VaVZPh2DRMvwfuO6ZPw8HXzddbaVNvktRJa6Rf/e6JprGi6geP9M4H39Wrb75pYAR1kmgEh4BbdwsgvNFnv/+NfvqTn+jHf/t34S6zwz53ZKg9uZ+4V+pbm3r51Vf0wXe/o/rOjrKVkpuHaLkvLy71MYDwpz83OGRqSN5xAelAOu0YG1xKK7s72j041L17d7W52VC1gs4wGDDx+2Bdffn5Z/r4ow/19MlTX74v71X0g9d2VMzC5Fioc3GmxXigTAJacdrTJTTEoynO1QNdXnfVuumpUAiawI16RbkMQFyOuSC4fr1MqlioaGd7V/Ml0gjM0EK8QqNRNmWZMwPXYMwmad7wHFioSC6YojbPL9Vu0xwZ6e7Bru7f2XODjclqiPdZuQlPlh73xXAwVbPZ0dHzllZLjFQyKtUS2tqp686du+qTC9nt2VyRn8Hg5fnxc2tT8ajgVW/UFFvD2mm5aZpN5jXoTrSGLQWOIEcxHRpSNHQ94aVVmcro4OEjVTa2rEHn7D07P9Xduzt6+HBfj14+ULGY0nDA8CCwFXCBRYubiONtkVE+W9F4ktDF1US//uRIv398rS9O+uoM1hpPA32dpqrNpBIxzaCZI5WB8UGMmnNVI3MnO/GHKSHP1E7zZkfAzgoRHx63cS6CcezYPlYiDgNNptk2NmA7pfXoIKdvPcwr9pf//XdgbgRXUXRLXACm8YQwd4/Uo+LMDp3urgXXQDRCXO5csFy2E/RQTHsAcGgv7JYZCl1nBC2WSnKhmrZ5OxsMIM8k1SgXkJoWkGlQ6M0UitzbAPtbQGigatopVq/BBcuw0TqepVYAwhQW+oHC6txCqK/rmKCks2Gh2K3TSa3oBsTRCy501A8RExiEZIoN5atbylQ2Vd+/p/uvfkOrTFrd+URtQqHRD9A5gWLnKA4OpqTqjYaLSgpmckTIYWuenuns+FQnx8e6urjUdatlF7hENuucMYxz4KVjY4+dvSVJ0P0WE+WdbwRVBg0LXbKsqQQhSyeK/FiufJhvb+/YxpgJwMbWpg9gNvzp2bGOjp7p5upGzKhe2N7Sw52yHmznVcv2VU73lE5CjRxrTAELZRBTGcItiT5YJ9XpjNw9gkYzxGFzMNFlb6aL3kytQVzdcVLTVVaWfMeWepPcwDfe0oMHL6partv446OPPnYI60Xz3Nk93R75algNz3xIsKDRV1BMkasyZ4JULOnd997Xu+99yy5dvV5X5+dnat+09ezJY330y19pMZ2rgFsZtNF0Si8+fKitzYb1ahxIk9lYl9ctFUoFPXz0SHfvv2Bbf9wF++2uutdt/faffq5//NmP9MqL23r10a7eePVQxRxThxstcRm1boKuLxO/YNW9XKe1WJEvwyXBgC5s0OBwz3cUqJ3smmyGqSUTKijOwRKJCZ1BVqSjW9JRxgHNltjBpRIuPgcs3HC6gBRLxEAwGZzizhgn0ynoSGICwGdMn/m6g25fYnkdUljZoMmUbhpBNIF4McGD1plyV58XhVXI/2LCx9pjSs3hEmljOIg8pufjhBgJ9mmYoUTEAAwe0MZQkLNWfVBxwIVDy3vGzahg2uAIAueZ/gmIhQYSRSl/J0zlDHJTmMWEzwb9hk4seyJEKTChI191peU0xGbwXdTroYC6BYSYt/h88pQwuMIxWQZY8p6DvXzo7jEtofCAhunczHigUWGAw0Q/GCbwebkIokBeu4tydga3Y3Sgk9E4GAjhgEtRC9V+OlO7c63BeKg8WZpFjGtKKhVrKkIL4zxbTdQftpQvxFWvI8xHu4HOrKVnT8/1+MsTaQlNqqBKueHOPF1zaNmcI+PRwM+Ki5znaXrMchpCvpl05BKePO7tNAz2mAyw7shTHfcxiRloe3vDZg937uy5WOACHfZ7BhzOyoyCok0Hnk+VXY/dzbc2K9JWQJtmPMOlDYi3CZFNuSIaNQVXLKGz856eHrX0u98/1/nlQLNlwpRrsiqhQUJfq1Fc5gjoBqiT3TeygRdT0xHF6hxqclhrtwUGEyRiUsKkkm8FXToKxJQOGzvartRUySSVjS+VXk/cUU0loiaFGwRJzTBuWox12rrWYDpXJlfQ4faeHuweaNHpa0kRuo5pkkhpmM7pV199pU+OTzTEPbDe0At37unuwZ676VfN59JyrL2duoPNaficnFwYEJ6etgwIDw63HHLMvoCmxHa7IeOUIOf50vETi3lczYtrByxDwypv1ZSvFNyA5fvp9zvaphBolAwIu72u5QvjEUAopUJhw9TGdQJqetDa2/gnorZ7yr4ggxRtZ9q06ptOz7rFPlb+cRkQNvbKSpXQsHCfxZWL5w0IT59f6uyspWazrfrmluobDU93ATEYbC3RYHLOcacSkZLlLgy5oTghj4djlYqY6gSXPe8dJh634fbZtM8qzi3OrwAIA0Dk+7+wMJqRAAAgAElEQVQ1jgl3a2jc3DqM3n5Ga88jyrrPD5p6RF8kUsokM0quEhAhrGsmY2wdW1hbms/GVcsnVUYmwtpJ4/oeAA8Ncxdui5ijm8YEf09hHwC+c1plsuqMR+oC3hZTf3by7nKYQwB8R1NNRwvNR0tdnnV0+rylVKygXLqiWmkzTFoT0OBxwJ16Shj0yjFPkdHQMcGsljPa3iooLn5/T8l4xhN6W9kTITDFvRw6fN5/nwlPp9NSpULTq2TwvV5OIXXbGC1XKDt/dzBBs1rQeLJWB8Mq9IPjhc1kiAyz4zGGWNaA5pybh5wFSch0CbV7YVDY6fV1dHqirx4/1tYOESubqhfDVAMmUbmYsclNHDAI6CPewOwZ7i2muHGfpYBZ1jcO77UKgHBklktguoXqk6kh9wxgi/uHBsNgntLZNcX6E41UUGX3od79zvf0+ttvq1TKqkxub7VoQAhDbrlOWYf7xWef6hc//Qf9/U9+Yh2YJ8kRcysMMYiMiKu20TAg/N73v69CvaZ4jngsJoRjXTQvzJ76+MMPPR2kLrhzeKjNOg2vsorFop9ZsVFXpVY30MVoEPNCjAb5jjs3LX35x8/06W9/q2dPn+jq8tLUyxf3Svrg5U3VS3nlUnGbr6xnZFlCtQ93ObElw8lS1xhTdQZqd4c+//nud7YapotyUtJAxxkUw1KcOGn0L1bUREM39rNZ6J+bxhQ0akIG4S0gDMMiptAwbwwIb9Byj3S4t6W7+9tfZxvaVJDafc3ZGiZg0+lKV5d9HT2/0mTMfZFQbTOn7b1NHRweOvIDXXy+UPTzHo2Huum2XSeais5oH+DMIGY2MCMltkyZVYJBWQaqb/JPTse3Ayhi25BalHd23cDp3JA1eanLq3O98Y0X9cabL+rho32zZ3rdlplMBmWYpBGdo57PLLT9w2FMp+dD/fzDx/rDk2s9a040XWW0VEgWcBTVeKRVOqEVpno4qNOk4iyOzNPAZWZRufAK5jI26w5k92iqGNxZgtMteI1aiHgxZD5Slcl7gXp7ofu7Wb37YkWxv/ofv7cOIb7RhDAKZHVf//8HCENMRHhREDq3KHIFRTQLKMR5yoRQABrAJtK52YACGosBIR2dUOD5/5u6EVG1IheuW0AY6Fx80DBpsFjcEz8n6frvh2lDwoHcCRy6IsrZCscgihnbi0M146dQLseUxj4b8Iv7JYG1yZgGUBZmU50O+mpjKDNdqdDYUXX7UBuHD9Q4uKfa7oEGi7kuKY7WS6KtHC4KIEwRasmXlkqJAFIWMe8ZS2G0OqdHJzo9PrajJTQDnKWylYoyFH5RViCT0Ft3R+troiBySx0T/Gwmr8FOmcuORREmUB7XqFgsqbHR0PXVtTdHhUMjTw5hSmdnJzo+ea5xf+Tw5MONmg4qSe2VY9qvLbRZoeM+ph+qERbx6MeSadVzBeVTHFzprwEhIaaD6VI3w6muR0vTRps3S7X6aw2mgELHCuvtd97VW2++o3v3HiifK3pK8/nnX+izz/6oi4umqa2t66soeF0WSVvkDgUSMMymIn66VNG33n9f3/zWu3rr7TfV6dzo5ORYZ2enztZ7/tVTa9uIbmB9kefHhHB3b8ddNLrCdI6Pz09sZGJq7eaWytWGMyGHmEl0+/r4Vz/Tz/7+b/TKizt6+eG2XnywpXIebdRYg37X4m8mhLPIYjsehWRDXXCYNda2NikKGkHaGQaEdkIEaNAtDbo2CgT+OTo9Z+txtQFCJhNnCM6gmpgGxAYPdD8KQwosfvZ4NjUYRFOF2y3ZYD4coBGgeyF4HADb67mj5fgD7JAnEz8P9Dp0wZlSkX0DGMQB1GcBRT3PbLH087qlZKWw70f7Q/RC1PBBf2SoA8UP12CvW3IJb6my4WwIZkFMBINhhIO6Ii2vm1AGfeGc8MUdaUMo4jgvmCSulvCVQoi9zxZAH2cBmr1Cwb8bQAiQtgoJOgjdRigfkRFPrdZw8dDpBZdaaFz8LP6uKXFMA1Mpf2/QvXgvt4dqmKgS5cDEi0OaCW8A0FBGnfkX4z2hJySEGzfYtWmXgEKmOzSI6P4SPEwhwqSCCdWcjNKblgajgS9+KFX5IoUAUzoo5RShY/X7F8rl46rVc9Ztkjt1dnqlr7440me/f6LVDHDPhG/HVFYuD0xO0AbiBsf7weQJa3xoUOgoZjPcREcqFSgYq7pzsOOpACB2Oh2p37tRKrZWIZsyGNze2dRGo+rLk8ILwxwuskDJC5eQjTuYii6JPKBDTqxBaBJErl4h/sMXAOAdNkW4CybruPqrhD78+I/69cef6w+fn6jdwZ20YL0UQI7ikpVH9mQGLRo6IuJqeE3nWmLfz5lMHMWakz/cH6G5ETSM5I9Bz1tTcM4WWk5WeunuQx1sbCkNhSi2UCYOvReThygP1vdO3HfLZDXXlyenuur2tEqkdHf3QC/fe0HrAdxV6P4JzeIpDRNpffTkqT5BJrBaqVCv6+H9B7q7v6vtRlUXp89coGxulFSrV6yfOj+/1snJpZ49a3rf3723azoTz5xGF8+63+v6swL6MxmyIdd2mx1DGV/FVNqsKYeRB1P72cSuqjj51Woh5wor/asWFHL6vjj/NgwIl+K84OdSdEfGcFEOlg0foCgx3Z6G6Ao0hAOs/BMxHTzY0eZBVcVGWvEUDR+eYdaA8OLk2p/rrHmtze0dbW5tWwoBsOoNCFMPezdHXEA+G6aVOIAv1y6Yye4tF9HBhuKJPcqeC4Y3MaWzTMTDXqdpxD+7dTIOMQCB4WRZDKcQQMIOozS5ApuInxkkLdHf1UpL6MLUGKJJkHbzAHA0no5spsFkgEiHnVpRVRx6E3LuVy4b13iGwVEwtsHQfQmTZEgWHlmRGS0TKc0SCbUHQ3VGI0/N+HzQJWlAsXKno6lm44Xm45Wuzrs6P7pWOl6ysUy1vGkAR3OJCQ1nBMYy6B+t4xoMNR2OVMgnVa9ktbPFhJWG49gyEDqXfKc8Y4zjOOOdrUoW8xJWQc8O0YAPwDeNI/LWcHkmg/biGnMNjFMSGo2WNt2gEE6sUyrmSgaYOXTL2PujWYNin8+rWKl4ZMhAgaYiE8LL1rWenxzrybNn2sNldHdbpYz9qm2AUnTYPEMG3EVp0thp4GtACKgLuW2h0cWUtVKuaDIcOl4JthY+GEwIAVDsC6iYrAHu4OEio/P2RB9++lTDVV6FzXt673s/0Bvf/KYq1YKKpZwKReo6IsYA4AldX7f11Rd/0D/+4uf6+U9/6p/NHQEgdKRJdJdw7kGVBRB+/4c/VKZU0goKf8QSubi41FdffqkvPv/CVFFYJy8/ekl7O3v+z9yHZq/kyYgNsSdoyp0NuFqo371xFvPvf/db/fajj9Tvdtx4ZN3e287rzQdVbddwpc1oPuwqvpoZEN7KjZh4ErVz3RuZYg/VPpj9lbS3t2VNJsxBtOe9zkDjIUZVGbNXAOCT+ciGNnhdPLh34AZFAIQ0W/80KeW8R3ZBo+e8ealOp2fmzsHOhg52N+xvAPOAu3u6mEUNkuBIjKEYZlsnx9fqdrj71qpvl7Wzt6XDO4dueHc6HTd0aZzzAgCSDz6bjzWZDNTtdzyBg6046k81HrIpGSjhj5ALAy8YAZnwvJFyMcknKmOVy2u8WumqeaF2+0qdzpW++9139O0P3tQLD7eVSS11c33u2o1GNCRym1iuh/6eU8mc3USfn3T1k1/80bETp9dzxTNVJTLQh3HzJ6+1rzgAPJ92o9jNDMvdgszOUhoPGYL7KSyb0BqhXg5nKHvBvoNusgaatGNG7AIPW41GwMo6z4ONjN5+2FDsr/+nH6y5HE3JcgB9mBRapREFvJq6BRXSHPwwIbSSD3/SKGzy1hEyFGeRY19ERwtvJjjwJZkOGhBG/yzS7VCEmYbGoRxycAO9KIqecDwEnXcvrDBVCO8HakcAghycSAajgYVm0N1WFO9ojMIUIWgQY9ZDoo9A0L1k2hKPqT0eqj0eqz2daUgHMJZUeWtf9YN72rn/SIXNHa3SWQe8E98A4OOihtdNcHvGFEBqm4QKpWJw/lqvHbFAEDtOlsdHJ54Q9rt01Geqb2+rVK2ZB8z0CNBEbph58PzMTBBGMyHCdhutJ0UceWJBSxZ46jx3NhhmF5VKxV0STDUAPlwuHHZn5wDS56ZPZGMx7dbK2swttZGb6sFuQvsbOJf+M0AYBV3m4gRuFlTIVzQZL20ZzoFx3R3ovN3T9XCh9igAwvZQmiyzWtHVTcb11tvvWPd37+4DZTJ59XoDnZyc6vnxsY6PT/T86EjPnj/zIc5EByEF1By49tY+1hshR6VY1N1793R4eKi9vV2Ds9YVh0nbnT6K9katrt2dneAMmEnbAp+il8MzwRRYK09guPB5trOVNJkvNeyPDQgHna4+/vUv9PN/+JH2tvLa3y7oYL+iRiXry50pCYBqRhAoF2kMUJJTIonwl4D4ZHCj8oQwAKRA+ZwHrncydLlCpl8octAABm0LrmhQjzC0uJ2SBSokm5uWCLoIQJw9mKBpQz10FFnI4+H3kifGQYTZBBN5CqxBr68Jlx9FsK3WoR1DtwxaPvYBFFE6R7EYLnxg2jCFM53ODp8ht8/deg6gGE6geaVTGJQEcyU6ereZdgEQhum8J202g4kOJhv+ULDSrQr6SdYnjZ1gmMMeZpoKYOGZMJ1mysXEIkwnbxtI/AVP4wAG0Eqwx6dBAkUlso4HrEDHpCHEh4euQkcUQMje4ed5GpFivwZQy/qw0yCTBVgSUXaqm2RMFtAsReYUfteRqyH7H4MI3h9OZXMiG+ZT07wBV44MMYV0GbQmUIttnDPXZIym60r9YT90gstVFYpV6zvRRNAzm8+H6g8uvwaE2RyT6okumtcGhL//3Vc4iisRA9jtutEEUAMITCb9KMN0pRj0sTJd/6rjCDy9jC1ULkAPKqtcJCycNT/yume6VC3knbV3sL+nRgNKfNJxFBP0F3ZODeuYM5siPJzNcbMxfFbTwIq6xbfnsZ9zFP3hrqcvr4RObwb69Kylf/rwM336+6fq9Jgc5VWuboaJHr9jzrRiHjTkXL1Qasg3ZGpgMTqXCJO/uCirbV5i3W7QePuMKJfswjaYocMcajKY6t7eHe01tlTkzySWShHxMUdvQ7h7uF+cLpQKrJKnzQudX9/oZjjW1saGXji8o9xaysEaSWc1iyU0WMT06bMjfXZ2rsvlUvlaVQ/uvaA7NKwaVbWaR5pPeioV06o3oPLUdd5s6+TkSk+enDhq4cGDA7v8sZYqZaY8uJEOfOlTeCQw8hotdHZ2raGz/lbKVUpK5XF/paPMHbjQ1mZZ1VreeWXQkynIhkPWIPr1mptW8RSa06kbdY6fivYm1zuGPtxXOGNC70JDeN5saoCWL5nwhHD3XkON/aIUx5xp7MkrGbbti57Oz9s6O7/S5u6utnZ2VCoQwbOyhnaGlpwzKRumwJxBgZ4eM6WOCWG5VPbZQIEMKLORnZsRMReC1jzb7CrtfxbMZQIz4TZKy9nJ1nVDrUx6WuEmRvTPaNTwz9yFj620wmEaUIeRBoCJCdF8rtF0pOGkb3r19kZZe42SCviATIaOZsCwLzQ2+VQ0qNBjw1ig+YHxQ9YmE8O1dE0xiyO1pQVZ1aoBEFJuTYcBEC4na101u2oetz0hhDJaKW14UkOjEUC4WHHecEYSszPXqI/+d6hCNmkNYb1Gpi37hD+XC00LGlI0zWYYbQEkyUGEHcD3jdMrpm8ODfVZgXmSNZHpnCeEAMLRZKWhszthRKAzzyodJ1KEV8buy7wA7dBNSxEgBADH02kzzE6bBL2fOKB+//DAgDCfXKLW935nyonxB6YyPFsaTZYY+PumURkAoYHScqpNKJalsoERVH267Y6noak3HhsQmpZrDWFKvUlCZ62RPvrsSL1ZWqnynr79wz/T2++/p40NdHowfCjA0zYVxEMAec6XX3yiX/3yl/r5z37uOpfzztTRdIhHGiEJmC9UKJbMTvrOd7+rUqOuZCHv+ow7AOdj6jYGCIV8wXRRDFtgn/AzQnNzzig3MD5o8Ax61nbDtsE86PjJV3r8xRd68uUXZkwEzWdCG+WE7mzGteWzneZM34CQbFI3Ye3VkTTzqdufajCeazhduFFcLhe0vd1wUwAdJpTcyWim0QANJs7AGTcKJrORp4TEpdzb3w0SjxlZoeHQtCGO/xWzpo06yBFsvYH38J39TR0ebNnfAOYBe9qGbJwf6dC0YaLe7U7VPO/posmzmqhQzWt3f0cPXnxoXTQyCJqY+HfUNyqqb5RVq5cttyCSA0A4HU20HM3VPG3ZVTWdZIpdUJ7sQbCIhy/8PnKJeXEOpdSez9UaDHR50VS/19Z00tO//Jff1g++/00dHsLym+rm+jRabzTT0MTDYgzst3Qyp9E4ruenXf3o73+nPzy+1ml7qWxpWxm8NxYrN4yHva49HwiXN9PGE8IA3sEvt4DQK811OniMpbfWOjE1Y8uOy9DUfPcGY0+bamFviOM7/7Obgl1tlNN6eFhT7G/+5z9bm8Jp05pwgbsLHjlxckCyaQwIPQLnF1EQMwYP7qLuhrtmopILdFEO8a+//2AA5ouUspwcwtssM/+VKFTWFLoIELpIMCAMmpPQdQ8HuAu721iL28lCiD/7Ggzy4ACCEx8MGGyEHC7evx8RxS00uVzetM1xHFOUvlqDoQbztZYc+oWSqnuHqh/e8yteLKs7gjLIJTBWpYzzUsEUzjxdL3cwwsEPiOFz8XxwfTt6fmQgxOvMbphwsFfa2jtQpRYcOOmkQR1FD8L0wWYVuawKhZz6/a4dCPmeAAXZQtY6A/4MByCXCIcaGi+oBXRKMKrABINDAeAIRfP87ESDbk+p9Uo7laIaubnqmbFeupPR4RbW6kOt1gTOTx08jHdtAje9VFGVUt220hgYXLW7umz3dN7u6ma8VG8a13l7pusBcx/nD5jO940339I33nhLDx++rFy+6M2POyjOdE+fHenx06f64ssvXUByCaKHhzN/cPeu9vb3tb2750KfjmK5UrZRDBcVBSrB6xyKrCtoe/VaTRuNDXc26U7dTitYa1jr88VTvJoGGJNtgy/bN+q2+7pptdW6uNRnn/5Gv/vNr1QrJ7RRS2tvp6yNekG1ci7KLlpaP0mAMy/yv3CIBQwCikLAs9vQYS0jXncALhssmAsBqDhoeBO2yY50ORQ5+VxGBYTj1iB87Xfnbi8HN8WuC25nNS6CeQs9W6JWlgpuo1NEycHYhJ/As4J2YGt+LNwxO8K+GDdBMnhwUcwSSAywikxbIrMUxzjYjIUCJmRUUX4zpYOmxAHHZIFM0qC9gW4RaHiANPYeNDDeM/88TOKYHNLFxT00TEdD0DNFTIi5CAA5rG8ugkB7BFTav/pPtAho06ZuMfUC1JJBSh5q6DCa8uXLk+y+wIRgj3BG9ft97zOOONaei0kfYaEp5qcfActb2ig/z82LyAyI58j3N5+SCxhos2j/3OkjcmI4sDkDtEu7xM6nX2t7nO9migha4Zm1hJdXF+r1eyqy1ktVFUs1Fcg89HuGAjzSYHBlymitllMmZ1Kybtp9Pf7yWJ/+9ksNexQ+iMX3rW+kYJqMcdTsebqUwvEsF1e1WlKjXrM2xCYYyZgngMQgcCcAtjDDcbGVjKmSz6leKmlnd9tgkmYCWX5onDl7bjMc/YxmM69xtHZJ8u1s9sX3F5obNCrs2EhwukEG9u8h7oSN+runZ/rrD/+g3//hmZ4fXSmRKitfgCq1FTrHmPQsQraSO/K8FFc+NXeIdS6dDfIBckzJ9IrFfT7DJOFiDVmWKRdbyNO7kxvnwqKNqRYqqpeq2qpXBKMGbd902NF8PLQG1FcjDZJURkscI3tDNW86Or688sRxs95QLZ9TlbifMtbnCfUmc33+/FRfoiNfLZSpVJxDeLi7ra1GVd3rpubTnmDSEgYNIGxedHR6dqWvHh/73Hvxxbsq5DPR90XTaOEmIbExTHTQDw4GMwOuwRD2wEopvkv0lmS9JWgmJh3+XKnmNF8MNRoNHWTf7881Gq6VyVYsdcgWOJuYvk2ChATfgAi4AxjQdztEHUDY5n02NTQgTOrg4Zb2H2xq/4UNAks0HHaVRF4yXavbHpkuenx6oa29PQNCphCczRSPlneYNhq0L+zX24iYoCGceEJoQJgK0QdoeVkTnB3WQgVxcyjmOIMjJ1IDQv+82+lfAExugHMuUblGTWjrFuFVuXDBRQY30YWW47myBEBTjzjqZ6LxbKid7ar2tmvaqReVXs816rS8hzivzXaKYrSCEyb1FEyDlJ1dJ+uYBouVriJAGDJbs2FCSFHKhHA81dyAULo67+j8uKXkOq9MsqRykWI96CopiJn8ov3iczrWiFpgOAoOnVnoepyt5CVCEY8mi9wZs6VfNKq5lwoFmEU04jnXw91jlhLrCNdRR/pk1R/P1R/NLbEZjXEZhYaZNwjExZr94rOdhiETuRxTtqInhPafmM+VzuVsqHNM4/zsVEenp9rd29XO9pYKmBN5Or+IDHukdBzn0/Ay24ToI5qtbsTdTghnpt3iDMrEBtOrW0AIc5B1w3+nPsKwjDOsN47ptDXWbz4/VnuU0Dq7oQ9++Gd694MPtL23YTo3e4GJUYLvbrq2ud3zZ3/UP/7yF/qHv/9p5L5NMyAV6fOy3ic0JpD0vPjoJb3/wQeqbW+6YQN7i/+Nms0O3wwUYI3leP7BO4P/nftq0Otq0r3WZNBxPjVxIrNRX/lM0rmCN5cXal1cqH15qVKhaOYEjKBSPqa9zZQaVeKIiDPpO+sO2i0NsjDESUNqsDnecIIEbKU8k9xiQbVqwRmEaOFZ+1DjJuOFac80nmAgjTAgWk7sRH1nd8f1F3ITk/84P3hFqQLUDmxynPfR/VHL3Dvc1t3DbY3HxDyFmI1bQMg6BKDRbB0NV7q6ClPCq1ZP6UJOmzvbevDwvllgoxGRQm0lU2vtH25p/2BTu3sNN8Cmc1yl+5oMZpr11jp61lTroqtivq5ctmSJxa3P8JoazhaWfAdM4JI6H/Z10e/Y+wL5BFrEf/Ovv6sf/OAtbW1kEDup12m62bCcRoDQjAT2G1P3nGbzlI7Pevrrv/1In351pZPrpfLVXeWKG27M0LxAggHlFVBII8O501DATRlFVxg00UFGF/CWoRo1S3JqQBtkZ4EBEBho/BmaY7ADghsymmNkJKV8SrtbFcV+9L/8BUTXUGy6CA2jbrvURIYo/LvHlRFdlD+DToZcShddpm8GIOjDNaKYBEOVAP5uuaw81q8pnea6UjtHhQCULVONotFn5PyH46QzAq0HomBlkhEOmdC9jBtcuSN8242ORU6DFKQcO/x5BJueQIRDGZCZyOY1TyU1isfVHPR0NSAwVkoVyqrt7ql+eEfV/UMlKjWNFVOzfePPTiFTLZdUynMoE7yaValQCCJ3AJqznILZztHRicHP+XlTzeaFqS98Dp7V1s6+KtW6v1QAYaVSD86Hy5U7RwBCXNW63RvddK4D5QWrbPKwoH1xkE6nBoTQw/zK5b7OtuNicZcomVT7uqWrZlOXzQtn0OzWS9oqrrSRn+rlO1ntb/DdtA0IGbHH0jiXZYTTTpq8l3xFs+na2XuXrRu1On21h2ONlglN1hkdXw511SPioBDATyLlqIjX33hDr7/xloEv2W6T2ULD0USPnz7XYyIoHj8OkxscwVI5VRAq7+44KqPWaChfyAeDAOvLQlEN9Q76FIUd65KimkUfHF0D8I/IaSF8mNDjSCsUKAxrnbeuddK81NlJU8fPT/Ts8ROdnTzT5fmRyoWYGrWsna/o/hLqa9dLmg44z8YwJmCX4GIJ8CeXM9hu08jAbMkOvEwJbV6w9uVhykcma9EzhyJNAy4mLizeHxdTxZPNMC10d5yCwlO6EHgdNLGAwWDcQsTKbIlWEQfU6DCdRCHodL+jjLYABG/tj0NjBaoWwBBHLTdcouk7a9MxD3ZzDNgSUAulGWDIwC9oXTNaLQFsgDym2rdgM3rfcKTMCKR7T+HKZBV6EvoA3mPoxDMt42L0WWA6OVTWsG4BoWHv8wyCHjiY16DTQ0M5D9QvaGTe45jrhGcUijy+t1normH/zrqOQY9Be8XFE/ba7cX8Nec+yquyQYy7c3Gfd+xxTy/pKtOQmc08XbJukYM3AvtoCAe9jnq9jpZY8s+nBuaEDW806pHrF5oXHF/DiwyuTrdjW3ZepRI6ETrEeRdiaAhHo2sVignVa1nFUhgozKzXefbkTJ/85nPdXA1IedC9w7tq1CrKZJgAkIM4sIC8UM6qvJFztxsr8TyW64BC6E3O8lvZpn0+GdtNkXDnBi5vaD1Xa4vy2Y90LtFojDAncIEezIb8jAjdBhBiKpYs+OIyuEBLmWT9sIdDgX7rCk3XGM0ye+zHH3+m//0vf6KLi76nV9XKrgpFaPhFF0Y8UwpE6F9QxYmLYM0UYyNV0mvVK5gFJBxNxHtmJefJ82RPUpjyjuLYzWdsiDRZjgK4oLDtjZyN9+jBfVVLGSXXM/U6Vxr1uwaU4IPVjKkRgDBj1sj1YKzPnz837Y19v1WraKfR0P72rtkBnf5Ej5+f6WnzUueUGKWS9vf2dLizpe1GTdNRR4s5+s6Zi85KraKrq67Ozq/15OmpGSEvPbqvcinv4g/7RvSZTG+hl6Htnc9jzkEFcA2GM9PJY8QRoPNdzA0GoWdubVVUrmQ1nfX9/WGE1OlM1O9hsFL09KZSyxjGMFlnim2DFcfEhGgpKKOxRMpa71b7RifHZ54QrhIJ7T3Y1J1HO7r/yr4Wa352y4BwPY9p0OP9XTv7kAnhxvZ2ML3CuMYGdWFfY/7lzrgNp5ho5dTr9kyPLRVLnu6SzQgLZoyLbjQhDO6joUBiL5pQ6HzTkCvI73Gzh3MZmYuppisH60sAACAASURBVDS6wu+//Rf7mrvEym9iRhILrfl804VSsSiKh0kNGkIttLdb1+52RfUi9+VIvavzAD6YREah9HZ7hs2wgJUBRT+reCZvenRvvlCrP9QNU+rhXDSLOCNofrLmZoDeMY2+tS5Ob3T6/Epxa4XzKhXqyqaLPotxFVyv59a5MQWnEUCEAQUquYmYI6WTM6VTmD+tVCggYQCQIHVyKegJIf/iOfP+mfBCH3aAdzLmGCwyFpkQIlWAoYKEBEMSDM6mmHMgMVFC/Zu+37sNzGCIWf6BqQwMiLImC+IrRsoWi2aEnTbPbSpzcnauzc1NbWw0VMrElE/HnROH4RWZcQBE4mYcs+FxPf/Z/qE+R20ktAyAsFquBPq+dfmBMsq5xp3LWcCEmO+a12CaMGX0ky/OdNlfaayivv3DP9e3vvMdHdzZU6mMOyb3Bcyrko3kiAtqXR3pF7/4uf7Lf/lbjYYwidBkB7aDNZoAvVRauzu7euWVV/X++x9oY29bhWrJUgo0hETh0JiE4QVg5j4JZ93AdGom5FfNM3XOnmjUuTJ7YzEdSVBja2VViYWgGcuFTXd4JY0HQx0/P1KxmNQLL2yrUsyGDMlRR8v5SLF1oFo7KzOR1XQhtcmZHs81ni5tUgggDF5v6LHHqpZhrZS0WsQ1IdKnT1OprwE5oeu5dYd3dojPoeYhDzNIn7jnA7tJNmhhCn1xdaXBYOSGL5E79+5uazyCdQIVdmGWjWUOsSA5yOTLZjJAF3327ELnF12bH1bqde3ubZsqzRSw179WNhfXg4cH2juoa3OrrMHwWuNJ15Pj+SimWTets5OWOu2RGrUdZdJF0+yZ5LKGSBCgqTZbcJ6EqLHmrKv2pO9GL47Cucxaf/Hn7+mDb7+qUh62yij4TQDi5rAhqeG4azhbU2ZUrZTXabOvv/rRP+m3n1/o+eXMgDBTgC47D/WgGV2RiaYHPjgHAwgDWyO4rwe8E0awkU8LtW1yHmLZo2QAaOE24XIdRRMMRgWNaYAqtViYBFcqJcX+y7//V2tyL8L0Ieh4QjZgAITBuz64OIWDMxTbc4Ks0S8tgljbti+Y0pCD4Y4ilLgIxf6zHCDKZ0v4IxMHfjxFcaCLBjvx8DmjsSKtQvOR0NYFYSqb36V4RHG9NeNY0bWNzDvoFnu6GLkUOYA2xe8JH42OtGFwKqNRDMnnWs3BQC2oBauMivVN7d1/QY07hyrt7PrPdCczXXY6ppdVKxXlHFCbcHBxIZtRMU/XNego0b5hYoFr1pOnR3r8+Kmurlq6xrK30/EFBHir1TdVKJV9cbFJTPEK0TiRoyFFZypc3MN+pNFCGxmy26CI0oXhc2OsQIFDp2syCcVuhq5K5DLZ63RtZHP87MjufwdbVe1V49opr/RwL6HtKllzNxBU3FhgygcVMrZA/5S1lf18Suj3VM3Llq47ffUI7sb+O57Ts2Zfl12QQpm4WE+NX371NQfTf/O997WxtW37Xhwox7O5Tk45/Js6O2+a3lOuVARjEUfTUpmJANb7eZW5PIp5g3C+e6YWt4DQ4u3oQuewN1XNjYmwBk2GwJxoETpOgAooozwzvsvzVlvnpxc6OTr1wdm7waSBjlFMtWpGe3t11SoFh7JykVsLiFbPYe5sj9DAYD8AyJjOMRlkzXpSFhVSBmtTTFtwsMzZ+ZXPR0A9ltPoPJzHmIh5HVEIoBUN/Qv2GTb+4UWhFDIGA7BlWm9KdWTHb0qjc3xo4mCBTqcyqQy3oB2/IjME/ga1ka2DaWAw8Q8bhPfNdxImhIEuClkBkE/RMKPzazoCAC4I8im2rE2ksx7G8MGsA5DoaAr2H5TWAOBsmxxF0NA9A/xhWHMLQAMwDP/ng8w6xImfhTtdjsaJmlJrDCMoLJm+Mp0LdM+gDaI244wLLAimCBbRAyxdKAZgAhDkMnBTyfb1TMnCfw/29AGYsq9sYpLFNCvltQQF3NNPTA3IgTRNbWGXvuGgG/Qz0OFWC9M0t7c3nXfHB2DqQWcQWu55BAihU5VKUJSqymWLdmxm8g3FY0qobCGuSjUrJbk4gmbn+ZMz/e6jz3Rxem1g88qjl3TncM9OoTEC4VdjGyMUq1kValkDBL4z6++YnNjUaK7ljM550CzkMmmb39itlw77bOFJbAB1UaQG6xbgHoKWPF0wFdfhuSnnW3EWcLEDPHPZIJS36Q7fPwV2AhpZyTTEXn+g//eXv9P/9h9+rMmUbz+rQr6uZIpiLKGBn2nPHU4odXwXrMH1cq16YqLNXFy7mxvKQ9NlukEMDXpAW87jHBf05B7k853R8I6zFgjVXun87MoGGw8eAKhLnqpgqDMZ9i1JgNaOSdEintSSpkCpqsFspS+PT3Xd6zrOAhfoRq2qe4d3lMkU3BB68vREj0+bOoXmWixob2dXB7tb2mnUtZwPtFwMtVqNzQiBDUFhhhvnYwBhMa9HD++pWobWlNTSmk9ocGPls3lPE2g4dXsTXVzeaDCiwbDWmokZTJX5LLhTF3MujioGhLBIRm6MQMPqRYCQqUC1kXXhy1nj+4MoF/TEE1xu0YFlXeBianV1faPnRycakMcbj5kueuelXT16467mK+KBLpSKkSEa16hPkPe1nh+fGwzWtzaCzop9S2YitOr1UiMC2dEu0xhNh3tx0O1rYfOckjKYzaRjGgy4F4c+Gzh0KHw4Y2+nRT6/7PJNcQl1P1Dmb89l/t5tE/tWV3hrDGeDB2qbOAAAM5KYEtA8zboiBxZqFm7YMW1vlbXZKKqYBmkMNbxpGchhUoHbtLXkuJ9SL2GuByBMhSnT2IBwqevByDpCHA/5e+hEcevlDl/AGuI1WunitK2Tp5eKrTJKx/MqFaPpRppaYGiDD5oKPi8AvYDJ2dSAkKzLZHxirVMmjUlZYNM4B3oh6xpNQE7gIBmczmEnOTKI6aCzKTHxiykBRZM8SJoisaQmc6a8mHcBstLW77av2pqNJ653UjhqK2k5jSdgxaIb5oPRWNliwRPCk7MznTTPXRMgGanhgZBYqZhNmOqYTkITXdrRFVdsqG80hj3LQaawpikbOc/Op9qo1z0htGt1ZCwIyKVVQCOd853BAg0uzvPBNK6L9lS//6qp885CvUVG733vh3r3g+/o/oM7KpULPsczTJOypUCTHQXWxk9/+g/6y7/6T3YMZa8UcgWH3WMIhmYOqQKGf/fu3teLLz5SqVZyNiNrFDYXxifcQdRw1Cs4qTebTTuD9/s907LbV03FhjjCTxyRkCXGKSGVc2lnYVKHZjBoi5G9OLHeD0YahoQvPNi3Rpw6YDLmThoGM7EoQglAOJ6udNnqqTeAArww4wqWCU3HFREG85EadZxNa2YJkTkJIOz2enZCZz/QtLq7u2PMwOSQZrBrMhaQlWN8VynfkbcTQmqM+/f39MK9XQ2HSBRCFqClJb4nghyFhuBikdRoKD0/ulTzsqdVGpOikpkVOHETfTEYtJXPx/XwxQNHJJVKCfUGLc3mNC8TWk0zmnZzurrouklVKm1YZsHniWyKNJzM3GC76U60IMMultH1qq/ekkzhqaOIcO398x9+U++9+0i5NOZpI62QF+BjAPWaaD7qqRTPmTqJkVhOZ5dD/fXffajfft7U04up0oUtpXK1wO4icmMxj9hkgRbPs/AzCKVaMMlahvi+gMuCXM0aebu+A/LDHgR4497vPwOdfhkaJh4OMGPB9C5J/mhWsb/9X//1mnBVpna3URDB5+WWm+3Ep/8KEFJAQo0bEmwdZZE5NJ6pgoOhg+Wuu2GRicRtMRbMaiiWgkXqbURFcFyEYhcw6C3XmA/hEG9C4+mwRYCQPx1ogVHBOA+dN1PboglDKDeD6w5P0Y5ykaCcbLc5DnDxhLqrta4Xc10Mh7qZzJXIVLWxc6j7L72k+uGB8hubuuxDJx2oOxioWq1ob3dHKwKoVwtTkbA/R0zLhIXIBF7DcXDN+vKrJ/riy8e6aXfVxyJ8TGGUs1saxhEYPJiZ4slsCJi306EnewHEsgAYh/vQw+hhOTEghB4KJYCHVswXgl4OO3emHzMCKQNI51Ln8uRwefzlY80nQ93f29DhZkYH9Zjubqy1UZoqtuzYWMTujeuEeeWxFTz0rLu0AMLxcObcqetuTyN0B9hWpwp6etrVVW+hZKam+Tqh0XShV159TW+99ba+8/0faGdvL3RcliuLhikk2giU+0NPOyvlqkadgeZjzCMo1EKBzaVQrQIQg/09lxsjb+fyuQvLdDXrrs5oPAoUI09ruNDpGE3daeNFJ47IAOgZN8Oh2vDBmy2/cOSia0jOV6EQV7mc1ibd9GJwMLRb5VoOZAYQ2gTDBQeADQonekGmUuRo8cwBJyGeAe0IIAoNIRqdar3uTikdQWhbGL9MR+iBcKxL+fMACm8jU1j3BrPoBmcAQrrTAMJgz4JLI6HHwWwB176QHQhNBoCZJ+MPieaCgg5aMJmBa6XJKEObxs9fB8dUgzS6qIlAZQkdY9Yl1M7gXjoe837CPg5UNNZ/cAZkDVr3aGEz4uykf4+pgnSsJ+hkmKBCNQ0avUAdDRRDnw1RBmDQlYVnHL5Lij8m4hhEhMMQnaZpwejVrNtIhQzBqPPFZJm1cUv7dIBrlFfI0WBDhaiZwGQLsBoaWgHA2RyAS9a6wtB0oFhiEu9cIbq7Nzf+/ZxhZA+h7+TP3WZ50YUzsyG+tv4OKhSHH8CDuIrwLONhQtjrqFKtejoIIGQ6iMMZ6yLmqU1HuRwT9XQAhAnMVVIGhB//0+918vTUWrh33npTr73ySC++eOhpAPqGSjmrfDHlfCkb72AawoXNWppjaISZ0cjgKU+Tq1BwQWqdCRfVJGi8AhgPHP3AAgrTlfBd+YgPaxNpAd+zi3LyDbPWJwI0ArWLqQ3mIQV33blXjk7P9J9/9lv9H3/5M6XTmFJUFY9lAyV7NjNVCo0ItvrQiqHUcvFxke6mFtovJXW4F1msc07MxootgrEN34GzL4Ojme8fChYMmxA0LJdxPXt2Yhv0vb0dbW3WzBAgxHmJDpV7hjNvinRfWiQSKtY2NV0ndXR5rWarpaubttd6oZjT/Xv3Va3UlUkX9Pjxc311dKbj2YSMjwAImRBu1rVejrRajLRcjn3OwZagKKM4e/z4xCyRhy/cUa1KvEbSlK/FlJzHic/9Qr7oAo48VIqkIREFcwStOeuLOTPJmSwWMl9TRtlLUG/JSev1po6eSCZxts2rWmfSFhq+sBZY2+SGMpHrD0ZR7EvWjU/O8WfPnqsHrTEmbd2p6e5Le3rlrRc0W410dd1UJoEcIGG5wcVF24Cwtrmh6gZmGRhvBEAYJgjkl6G5ovHDJAu79pzjNWh0cW/aaTlNNiGFKNTv4IIMEAFAMr26LZBuNboABYohm8sxrYj8D24B6ddGM9a/Bnck1ihd9EIpGWQhyANo3qD5nRAsj5lVSvUa9OCMMpp5vS1G2MznLH9YoOVbLTSzAUjITKRAQ/MZT2c1WQEIV7oejnVNTmZ7aHbEztaG9ZWwEfh988lCM8dOXOv46YUnhOkEWrO6XYPR+I/HfZtn4Dvg6TvnFayqBXXKPwOEaZo97NiI/UBzg7zYMU00mtBZP3OKUZzAWTu3jpbEBTndlYuDMztL1FTGhmowVQDf0NXQSpLvOxtP3bhJx1J+ETlDvjHmKKYbTqemNgMOn5+c6KTZ1PnFpbOTq+WyEqupyvmUNhpM/dcGgkw60QsDCC2FiEAH98B4jK6UJtvUtUMFWrgNrtCBzkPuJd9tBAiRZgC80e31JzFd3kz12ZNLnbZnak8SeueD7+ud97+tRy89sOMmjS3AYDoDIFz6/c/nff3kJz/W//Uf/m9PrKnhtja3ndG3u7NvLeDmBhPPTdWqgNRqcL1MhaxP6NLox2kO85+vLi/sov7s2TNHw1DPXVxeaNBta6uw0HYt6wzTWom81LTi6DxjKzd/cYSHrorTMpEO1HxQ/O/e2zflHBuCGefHnMnvNGLvUW9lrAE9a7Z9jhDVs72J6RMgmID1sZbLAAgr5ZobeTS6uO9wKwYQ0uOslou6t7/nhiK1Tbin0cuG/DxTptF6LhY6PyOYnmbYyhrpFx4cOC4NirSZHG5qs39o5iCXwlkbzWJKxyctXVz1NU1kzVhg2k00SCbLOdO2zv7Bgz2DwWQSgH2t5XrsM1SLgsadgro3GLzNlUmXfPYPBhNnRadoDgwnarUHOrZJF9giqV5irFE8mPgUC0lt1HL6F99/U+++/VCZxFDJ2ESJNZpzGAV4OQTKeSITmlGAs+U6q/OrkX7009/qt19c6GlzpFimrliyFGK1okk6NR0AkmYBkVGWXLhbTg3CtJtqI/61KWGQ0qASX5huiuFPcJpnCBfixYJxVsiktQyAKCVP2EO0X+xv//2/Wn8d9Rtd6hbN35rGG50FUGgNYUTHmy7X1tpZpEhBByCkIwbnPaJyBmvUyBE0sj/1W440UGGywaEUHAldQKAVCgFmwZTAo+zIxh8tEjQwTwgjgXgwYTRa5oOHznxEbwM/u2AOVtYYKYROZNK6K7j7Xbj7s7kuplO1plON40nt7L2oncMXtHvnUPl6Q4lCQRcdTAMGmmJb36hrb2db40FfJF5DFc1lmMB4BOFJJx+h0xvYRemzP36pzz//0s5ME/io67gKhaIPhUwe9yK6mlERTwadp3qRhiGiHAYn1lAA890s1lPTSYuFYnDojK1VIp/JNtVxDXmv46D/sHlOKhXswa9aev70mVazie4fbOvOZlYHjbj2qkttFGZKJ8bm5XOgDcfLSCTOoYH+oKjYGqvvlTt4bYxx6FJkC0rkKnp8cqNWl6iODc2JpRjP9drrr+vtd97RB9/9rrZ3dw0E0bmNpjN1ugP1ofxM577A6QIvRlA7IkMAQCHdO0x7MBlIsag9xrCwnQmBO3+R+xJU3QldW6YU5Bthw9zpOC/mhi5br+eihokOFJox2ZmLpUbQqyYALcw3RuZUQ3HPF5K21S+Viu5K+1cpoVyp5O54ZHQbxLpRNiZTJ0/LIue6QIkLTQo6al6faJiY5KJbICcKYwS0jVMcIKOpTD7oCQOlEeAb9C4Gg5GFOgWL/TqDeM3OpkwcudDZN3SGMdwpAi5pLngthUIGowQK4Vw+Z2AwnhI0zFQXmlQo8j1FYypH4LidUFmXWYdfTyd03AM7gI4bBUg+j4YvGIdwqVF4hTDitLI5IiwCoOX3s+dTqUIEbqH/BsBl3Q7ngjtZ0FpvGyUBcKADIODc3wSfF32hm0ARKIz+mel/M0Ks8+FZzDAaCOcREwScXW2AY05+mPy5gRV1o0IWXnDqC1ET4eXQa4wImA4SWbOGQj1Up30TzjqzDwD/c1u2B1OZQHlx8HY8pnKpqGqtEnQA6A+h3WN0torbdbc36DmDC/e2QqESACFdUFzH4jjF3ihNQVfAXXaqRJLzMKnnj0/18T99ouMnp5qNZvret9/Xt775ht584yWlkjOtlwNlszHFkktNloBqPh96JcTuTHrXng6yFgnIxeTIuZDEnozHpsqluaA8uQlAEtYFk4jQuAifP1iJYjLERb7WIpmJACFd7ZSbZ8H4AW0pdOWC0tmyz5qLqxv95nef6hcff6G//+grFQtEbtQiDUegLbL/nTPm4HQ6m/kACOdrbcQn2soldLi7pRIuamheFhPFl5OvdZF0Rz1NzhDVEtwmQ5MS18C42p1+CBQWlKmCc/tyfE4A5BQwwGtlZ0RcppXIab5CJ7jQTX+o635f7W7bUyHOvK3tXW1t7unJk2M9PjrR0WioRCGvO/uH2t/Z0tZGVbNJz5TR9XpqQFiulKzJQiPzxZfP3dC7e2dP9UpBxXxaogu9GNvoBh0YL6YVWP6fX3R8ds+IOGBCBVvGUykCoRPa3a2pvgE9amJKF2YuTAgHfQAhlNG8qjUmhEzDAz0a2ihnAYAQehgGYckM+XUxXd909BR2BZNuSZuHVd3BpfntBwaEreum0omsda2j/kyXVzc6Ob1UBfv8OoVxaEoBmmg0mJPrhlK489irqXhS3XbXoJ97E105xjOYcNDoYz3yF9jbdLoBNGFNhrOB/ch00z/fDAg66oFKStP1tonIuec1FjkgcDYnUnHVGgUVMOmIpzUZjNwE4n/L5dOqbZRUrWRVyicUX4wUm4+puJV1/h6gea75OtjnhzxaCt3gdy5oeuuE+ktZftGGNno9MLDdNiAseB8SqQQgJHYCp9aTZxfcRMqmiqqWN1SmeVQoazzBoANDjahWM+YLJksAASZrqQTTYtw1I7dnI2cA/9LUc6Y31jvBfphMdH195SxSKGWAQptjjUfhXqNRlskb2CqRDg0gm3/FPc1tX13bJZG6MJvIK5vACZuGKU1C/o65bYqlyDWe6vHTZzo5P1fz8ko1A4+yYouxdW9EH3jCGZuLLZBOcZ4y8QQQhrXCd0f8j51n5ws3ksvQL+1yv3CTlHvwtrFMUxlwiF4Simy7t9D59UhfPL/W2c1C7UlSb777vt567z29+tpLDqZH/5xOF5TK0ISBJovbZV+//vWv9eMf/9iTUyif+/sHzoTe2913LjX6wVwmG+4bjGe4g2Nhj3Vu2jo+fq7W5YX1aWQ0XxCrdU3IOXEhZTcnk/G1DjdS2qxmbQCWZDoKBXI8cCYjcoQ80VaprC4uW7pqtdXp9AMgvLNrbWkmhc6SJiQgj3s6xBckkkiN1tYuD4a4hq6clYunARq4WIw4lnAeUJ8CoGjScQb0hgOboTEtp4G+v7XpMxWNuX0BTEu1M4kxgyNj5kudnTWjYPqlHj68owcPDm0cZUBoGjgNAO5cJmT0H6CyZ7RYZtS86Or8sqfWCJfOrPdLY6OqUjGri4sjG7ncu7erWg2GCeyfAYpV5XJJDftS6xzNLO+fmBC8EGJuJmBgmCsU1B/8f3y917Nk55Xlt9J7e70vh4IlQRJk9zCGmpZmYqRnKfQghaSXCf2VionojlZI6pDaASRhCih//U3vTvpU/NZ3skC9CIwMgEDdqsyTn9lr72Wmunvo6eXrazvnQh2dZheapWBqsSYz2t8p62/+8KV+95tnKuUB5QxVpnHTiHgLJpYbpQtEoYQIrOU6q9v2RP/HP/6gP79q6dXdVPNNQfNVXhENV7LS7dcSPDwYaPh8A8NAmOSMiute9i3/YyK8jc4itg/MBOOQWn0+AzOFHGfO2mAsSCOI85GajKiapTu4ib/9T/9xQ+d0myAWLscYEBqNbrVY8Zu0MFSOFQAQGqUi1ubKZqTrLn+Y3PEHWPho8WNMQaUcBhDG0w2obgAoSKcuIKBbLbnCwhg0OGmGzDb3c6EA8avt8LedXrpmccHOZI6CjC83GD+giFlpg/iYQWOWsNusIxUm643uo5lup3NdT2ca8Z7LVT37+CsdnT1RnQgDXEhTST30uhrB600l1Gw2TPkaD3paz+d2s8xl+VJWwRkIeus6oVa7a7rot9/+oBcvXmoyjNyFo7hDGA8/O4WuKs59C5MkDpsQFApFks36QecQc+SDhd7cRTiAkJ+hrrGI2BPCpClsgAF0dUyqAIp3ra4ub+51dXklLRe6ONnXmQFhSodVAOHSpgyI4QHX/cFMXSyIBz03JgCEGERQfN3c3Tlwl4O8UCOrcU/fv7rTbTtSutB0gTTyhPAzffnll/rt736rA6aqdoXciJiSIfpDKKd83zYWySmx3NgxNjg8pR3wzoQn6P0p2Jko0SmBrwkFFPvumS2lAYTQdUPmIICzb4dXqBbjIU6bUE35MSIBuKSJhYL6Frj+mUze0ysoMoVSWoUiQc1hClsuVx15QBelWKv60A/xCaF02AIF/mzbkxOqbE0cRWzcgRGuW/C3Y6qcaZl8x+Fz2TExsXG2GlQ9qHV8puCuyTQp6NcCUAq0Tmth0P7F9FHWH2J/sg65zHGYQztVYIJoLB0AiK8AJizQgrD8hqK1BBgBcoI9+19SJJkOGhCiGVklfMhw8fNAc/mMCyMaFFxuAD4aEnxurONxSKSQ4L9ZY8tkPZW17oX/bzMa6Fhxfl34srf0+FjfEHe3cNDjELOGmKLCkwDiKOIweBpT6YzdE5kGF61/COA9UEQD+KRgCaCSRg4XDOuKjnOgPQZzCXj7aBNDTmRw6gqaaJoszPOZYqAfHPT7H8ydoD8CeOiYQgPm+0XrYuY7IDzWBQfnxwBkyVNab9J6aKOpGDmAGIOpYoEMUWhjXGpkjVHcdpVKoQnbKJ2b2dqfRs0WEF6+ubLe6D/8uz/o3/7+K/3uq8+VTOAWSv4kF9NcowgaTNAKcY6ELK449mQWxZmQuPlR4C3cKMGSmxdAF3BvuqnpyNB/ALXhs9hNllBerMO5A3LFEDJig5K4MLAOlPshpUSa0OGiru96evnmUv/3P36t715e6dVV32DQmYlxHE0wB+O8CCZhniwTdodGbZ1UcTVWHTOB/aaquZSyAKzk0vERKbLJMBiaTt2QCTmxwWOPCwS2MCAKF2HoQvftB2XzaU8JG9WSyhSw87WdJm2WkVyaajqbbmw/v07kfOaRJXd5d6N+NFKxXtXB0akuLp7p8vJWb3kN+3YXfHx2YRdFTGWiSdeAkKLLe6lUNH3roT3UDz+89l48Od5Xo1p0cZzRXMkNxQf3QNCNQ27oDgCEfeeJ8Z6WxBg5EDXcl+n0Rqenu9o/qJlqzHnX7ffUR0M4RPdZdhOlQcYlVvLRxM0P9lCYvkR2Q+R8wWGSyoHYiTfvLwMg3Ky1c1rT2bNDfRxPCAMgLGizSmnUn6nV6uvmrq1qo6FKox4oXBumguQ2QrkPeaucjcHxPKHEOqFeu6vFbKlGTLdP53Ec7NuEif2/PbOgV3MusNftbxDrymxwETOKrFeMdckUT9yTgY0TGnjxoW5dKZOc3YO6CtBRiUPpDRSN2ANLVetFHRzvqFaBJZTQLR9fAgAAIABJREFUZjYwIEyviCrJO+eP5suCwHgAwNayAnkLObYYeWyoRZLqTCJ1BmO120ODsoO9XccnsTcBVcstILxuO8+RYPpCFjAaAGGpXLLJEFPfkEMIyyNlUxpMlwAPplummYhAGeWZhYOW+53aBMooZ71p3GT1RZG63bZjrrYsHQYIi9EgsASgwWHgRD6tY4/wbgi/J41EcjIxxXC0UbqiXIomIO7Z4MeszWSyhaJWyHbG4w+A8O6h5QkhcpHUau7sQSam6ST1HxPDtAo5piAMBgK44mvjO2Giwt1E7YkjLaDa4hHOqDk5ntSyfN7YlCqBXpIGfVUP3ZmuW2P9+L6r2x6AMKPPfvWVfvmbr/TLLz/X7t6O75tsrqR0tiTkkTS4ie158eMLffPNN86PJV7i4OBAu3t72tnBBZYmRcbDk/k0TNoxJVnMhhpjZnh/p7dvXql1d2NA2MFcrNdxPAITt9OjIzdX0Q8fNrNqVrKmh64Xkdle0bhvOjz6w3y+ZNbF9d2DvR76g3GgcZ7ue0KYy8Heg/6Jrn1qOj/FcToD5Vi6f0BbHHKWaSRbbgIAN8U4gLOgv7Ua0DXBB0CYTalaKupwF0ope3rywVAmMGiABTCCMq4xMVzs9weWEj19cmZACNV1AWUUY7IE5jzB/M43C5KSRF7rTV7390Pd3Pf1tj1QIpfX2dmx81mZAL57+5PWq8iAcHeHKTpspLGBMO7JnHf39zQoKyrkyiI+jDKNRgIDCO6G/oipLM2uGz+P9SajKL3UdIPGcaRyMa2DnYr+8Psv9Jsvn6hWgs7M+x5rxaRvRoHJUGOjZB7DLNYJ53Ja991I/883b/T9u65e3001nKU1mUMPDVNEhmsby66YpAaJDwUcWswQNxcaS2wkm/Cxwl1POCTXDRdYCDCeGHYELEUMTsgVdnq8G1TUzbjtLpWi7vu7//QfN9kYdQbKzzbUkC5s4G+GwWFMKd0Cwo1EfAd2/+gqAuEmfBBz7W0OEwqEEBMRwinD+bN1D421T85rQ2MSLI/pVPEBsU3FgINCNCQ/uddJAlQcmhsAq6GiHdASpiDAcCOI2FRJgs5TdLI2WseADQC2SKY0XK50NRjrZjrXHT9Uq6p4cKyPPvs3powybUEIjh3ycDTSAne4fM7dWzpF0MHg+lJQ0cVIYiAdgxgkDUwHv/32e/3w/Uu9fvXegvhUAhc/aIhVd6SUwSAGC/8wXWGjAYK3Lz4ghVWw7A8dsMDnX3hiQGcYahuHv+ldHLLptDtOZOYFBy2mbzm9v2vp9eWdWvctLwCKppOdnE6aaR3VNtotrVXOrFwwDfoTdXpTdftj9UbtEPSbLti8gcKLXEXWXnN/X3snF9o9vtA//+mVXr590GyV1XSZVLTa6MnTJ3r+8Uf65NNP7BpWxjimXHZ3cBzNDAjJsuJb5HvGU81XmBd1AMumZK6Y3qEXGfmFWQcZXGQkYb1OlAbFOWCH7BouciaEOAeiSeJi5FLCgMLW+BQDaP82CY/VuQCJUbBRxmyieiME0DIdxOwCVzFn4CmtXKmgJIL9uKAO+ybO2cFC22HvGB4Fzrz1i0z6MBWJs/j4PNYwockAxHn6GSbfiMJtBINBVJx55rw6DuEZehD49dgGB5E2zRXncQE+eJLOKipZxzUbRypm827UhAyb4CJs45tEUllPCBOa8vMEeDuHPdAxrdmMA5zDdJqiiZwvmhRhesdnZQLoAi6bsdah2+1qMOh7v9OZxBTIlN5F0AUEQJVVIVuMKaN0DEPsDdSxrcmDzZPiyVwwhwHUxV12DE6clRhs5vkuEPJztlDcDaxpIB+MArfk7xDwZR1RPIFk2gpoR4MVqKsUS0G36TxBTqVUbDgDDTcGb1tuJL8eepCnynQ1Z3Ty0PbSpFmZRmMPWHc4WeNchFyssZ1+8AeLdcFZU3ZwUiSHsLmzo0qZ6WDZgIeCvErUDFmE856SyZnS6aWSWbIqoU+n9f71tb7+5291/fZGm/lK/+Fv/qA//P4r/dVXn2m17Go4utF6NTaYg/4SnGMJdA4aU/7O+ttqHflvrMOQy8TZTgYlE+1p6FZ7QodMIKzND88njg3x5JPOZKUeTMGsfUXviHo7dJcBYJAmRtFGP76+1g8/XerbH17poTfRdMn3y5lWcLPG+qAlz3hu84KtA2UixTSDrnhR80nHFLODeln1XFKV1FKH1bz2i1nlKRpnU0XDYQiPJrcwjg8JGY8b66DSRP+sNnp3c2WTDijPu42amtWqcqigGAuyfZNTrRORRgPYBZgpoYmSRvOlLjt3ehj2xZyxsX+o8yfP1esOdd/q6W23o3ShYJdRYiegjE4jjIcmykDtzTDFTSqartXqDPXDizdeJ1i/18tMorIqUZzRtV/PXWxCKV4sE+oP57q+GyiaI3VMabZmGrE1iaOQm+n8Yt/a6FQGStdQ9/cP6nZphPFM0T2VtbdHCDngr68irqNMCdEMzjCRGNosiBdOy/3BUFc3N+pPIs02K+0c13RChusvHsWU0TuDo/UiaYpWpzNWuztQGUBYqyqX5V5baByNvb/hUHgKQTRODAiZcnXb5IcttdvYsWYolSt4j3HGf9CE4vIbu2/TbNpSy7dmUGYcoW2lQbEMbBEzmmJmwdYQLwBCGRDRRN45aAZDovlKw27f+537Glv747M9VcoZFSiWp30lF5EyG2jcOSWUU7SMtMQAKcs0HdpmSnNT7oPV/3yTVrRJqTuZqj0Ye41gRLK/u9UQpmNAuNAyWuv+uqOrd/fKJAgZr6pe3fF3FnICodpC7QuUMMAk96kl3TRxyNXMcs7heoh2KEwSraNOoiXGPI37kXsLZkBokMLQwemWmC1HPXjyg8FaBnMGpXCEzhetAQ7G9KGR3eu0g2FagmFBRdkE4fUzN+5pXjpntVY3c6g3HOn1+/eWo9y1OvYRIBamlE2pUSl6kq41+uZIO3VM/JhkBtqrwZ6dpQMLxXmyiaQnZoBqACA0DFg4wb4fSQXZqUErjUYaX4hOf6GbdhQAYX+p7iyjZ5/9Up/+8lf66qsvdXR0EO6dfNmU0cUSVgFZwAu1O23d39+rhBSEPzPWVbOmuJugqPIsAPeA5fb9e7Vu32jY7xs4t+6utZxO7I8A/TOXSqiUy6hZK2u/WQ90Y3IgNzNrKht1qLBLs73IkgXc5wslZ0dj9NPuDIPxX2+oSimrixNoxewrGB3USoFWa/YSdU2upvk8qfvWUBCtNmtiemiw0sSEbp523ibh88gcoinus2SX1tSzC37PkSLcU4d8VwBCm8psHYPjLFhgpCf4sjtxr9u3iczFo2M9enTixgcu6Ysocr1v6aFZA9xFWTfeVpuCHh6Gurrv6eV9W5tMRqdxbiVGau/evrTx1vNnF9rdQceZ1WTUUb/f0v3djZlpmGIe7p9ob+fAdwfAyk1MgNtyoW5/pE5vpHZ3pFSqpGKxoXY0Vi8ig7GvYiGlvWZJv/31R/ri0zPVK8Qbze36CoNkPaMRw5Rvo3VyZAaEddiLlO67U/3r91d6cdk3IOxFSY3nGOiFiBbq1MU6bbMm100IfEMB533nczLQiuJHk9QGZ0NUAjkMHYOmEDDI2gNfhEY0Zj5Mzyd2I+Yio6GCXUU5LyX+/j/91xs78scGWwG8Ba1FsG+OpyAeM26tYyWaA2T10XkyIETD42XFQwEQBhAZgCAdfDrCdK3CTAW46X4ZxamNZDBhYQKCRoYxPmPcTDBTwJjAv2cYH/PTTLE8JdpOaGxrHmz/mTiBtLfaOYp32BkAQt5YIo0rptSdLfS20zMY7CbTKp+eqnnxRKdPf61KY9+/N7QzwAUFPJO3Urloxzcc+txhiTUJCXGw0IEM74PPcvn+Rt988yeDwevLexdBFMHN2o4piFAkVykyweDnE4gZ+L1baqhzddDR+UMynYj/O5YtTAiIn2DayYQwoVAYxFl2HDCjwSAsgkLBr8uHrt7cQJ/seZy6Wy/puMmEMKOTelK7RSmfmDuW4vampd5gruFkrlVy6mlAMVdycDwXRuvhwdRHnOIOz5/o4Oyx/s9//FZ/fnGpwWSt2TqtdSqr/f09HRzt6+joUMenxzo5PXHg7O7+vsEgQfU4jnIBUvShY4Ieg9EBU0SKVp6/jQ8GfbsL+tWnEOi7OAVo8XNuPlgXxEUbsnUw9iE3hwIDvRE610Axxnk2rY0LfUAStMaQ9cY6KZZyKpkuWrE+j6kYRSfvMZElcuJnc4qfwWDonNlqZZuruQHQh4Mcm/xt08WTP3e9CJQORhvB/G7lrKbg/MtaCBpQvluAD5t7Mh6HaWcQ+3rzWtcFmAxjKEbh7przXHIUzGwAnFiTGU+b0HEGPWTB3SSeG5eyHXINSEOW43Y6u/V4Ym1TPLBHt1pXnCFNw0ynDAZbrZYDrzm40MuVKxQreb93no/BOY5hTB3iZhF/zl8GRlvzC5UrjqrgXGIP8l1Znxbr/JiG0hmjGLCNOJdNmiJ1YFDI94fxEpNK1wTxFJCCAdowTQiKKXfgoROlyP1ZWG+7NYygCUTRyH+3Y3Ls8mU9ZOxUCkCnuOTAz+VLBs3oJxC5cwE7JmG9cDaSKeEUaqaFhIPXE7Bk3nodKHxQRtHGpdMFpZMhlLdRq7h4Xi0GSiSYsi6UzqO3RSOU1Ps3N/rTv36vm3c3pjb++7/5t/q3f/1r/e43n2i56Gg4vNZ6NYq13VACw7zCHXPcVzPBGAgnweDSx+cNTokO+U5wDod8Rrv6ObsQ2lYsHozdpOnOYfDiiSwNl3zZRSOFGGcVTQEDy8VGveFMN/dDXd709NPbW72/6ao/WvgixKgCX0J+Lbox9tx4MnQQOJlXUP/ZsAQq85xs3sLkLLlUBb0cf9dMT/fqumhWVOOzESbeHzhHDhoiHVRPnGmEreU/N1OsaJFI6b7XcdTPaNzXTr2mvXpDjVJNxXRRqTVTLRzrupqOMZnhnM6LtJfhfKHOdKxWNNLtoKd8ta7Ds0cGbMPJVK9ub5XIpHVxeq5HZyc6PtyzqUwySXMRYycs36e28G93Rvrp1aXXyd5Ow6HclWJatWJaee6OzcznGoCQbNTRZKXr+6Ht45k+zdfogt0/NsAjAuL8HBv2pjI59D/kAlKU8d+gT5atbSa8nuxK9jKA0PFHNJmWK5tdsF5tAJVMW1N4e3fnUPVotVDzuKbjJ3t69sWFZqtIrc6d0mhA55iMjNXrkwU2VaXRcLwKWjYmANBXcQemkRTiIWJKd4h31qA3NLtjt7nraBdl8gasTNRjyV+InjAVP+3zwPs9FfwMKKiD62PQ0mxB4paqvs313TbB+BkKX2qG+m4jNJ6nhFmP3ZSjYVZrlLV/2LCmN5dmxDBShhxAcc4VlEgUNJlPfKdAm+ecz2cymqIzpvBdJTVfpzVVWp3JVJ3hxE0AmuF7u5jFYKSSNgMGY5nlNADC63f3Sm0KyqWZftA84nvLu8inLrG7oxTiOfjMtHoWMwPCUoEcWtxGlz7j2d8U5JwzpULVzpHRBOO1wObA6RGqdwEZQ7FgoJJexO6RGN4EdyZltoDwg5HPXP1u9+cA+HRduVTNmjtn1qYwmKk5h3k8Jdt4pKu7OzEdvG917K0AlbNezKteKapZL9sIBa3t4V5VjSr1DtMSmEIhM3NrHhekBqkACEtFm2ZR88BSoOEK0OCfaVIBCmmmM10bjFe660z14n3HpjLtKK3zZx/r+Wdf6Le/+42nUOj080Vcwsm2o7mKRGVtJ1AozAmkBXbijyOdyCEcj4WpHy7v3XZHw8FQ4/6tpsOHML2kaTwde+KPp0ce3SpAuAwjIKdyPqtup6VBn2YBbLCCG0n4HTBFhPppo0VcmtFvbtIaTBaeOF/dthw78eQUPTZ7g+kT+m2AAU1U7l5czWuaThO6vu0pmiBnSNqpOY/Da16qVnNqNAuKJjgTj23AAhumVK6p3e2o1WnbcKxeK+vooOHmIhmCwcQpuK6HkoU9WrBc4OrqxjpHGqvn5wDCU0f6sNZn7GvLgwK7xuY0eAwobx3e3X1fV0wIuz0tk0nt7Ozo9OjQ+wbQB1Z49uhUpSLsHswI8e8YatDvaraeaZneaK+5r3ptJxDOzCwkNxUPgKlZNJNoYVpwPldTubyj1jhSfzzxMKiQT2qnXtSnz4/17PGeKvRD1jPNYEfNiDyiFQPKgok2CvFba9hY0l1nom9eXOvF5UCv75kQZkwbrVV3rc+sV6parDMerEymY+/n+ZJGysKNLIA8d7TlejFl1E6++GlQ6+AOzLCFBgTUaUzqyjR0MoqigYaDtpREqpVwpm2zmtNuLaXE//6//jcb8kZZZD9P8/5/AKFBIWGrCU0whnAgfAwIP0wLw7+jY+Hfc4M+J9jFc/jwZm0eA52OjhKhzi78F34FQJhWFuc5H4hZJZ2lwdTEkd6x1bDHGQGowqFlRkemV+x0xaFKMZ1BdJsl0mJl3Qev0XxlR9GfHjpqb6RJsayjTz7V0fPPVD18pkyhFiztEbfPCHDNmEfPdBCNB1ORFQYPy5mGk5EtfFkMIWyci2Sqt2/f61/++RtdXz2o2x4YDNbKde3v7Dtigs81Tyw9vXQGH6Ng0zWDNitQR4NRSKC4xRNCOkhMCOjQo+2I9Vpb+had1Q52voOBSuTIlEI24U13qHcPXWsZ14uFqsWsjpo5ne3mdd7IaBevlMXEQvDXLy81HDPeTqi2l/e0rFaq2w4b9HBzc2O7/539PRc7e6eP9Xf/17/qX/78Su3eTMtETlkfmrhqZpUr5HRyeqTPPv9UX/ziF3r2/CNNopnGI7rQY0+euORHvYH1WBQYUJGgkfSHQ3X7fU8lez2mTxwgY1uiB9ez4ObGhApdkPV50OCYCsXTHgNlQsDRLS2gjNKxDVQXhLuZDBqtsoFDrohrWjjMATNQKnBWRatRqtS10MoByna7tFlI6E6aosQmpZETWwbb0MCBuDgdhmw2DkYaDTMslZfhskUviHAfEIhzIPESTH7RzzAlZ0ObojhbqNPuqN/rhbB3qJ2ZlCMdKIR41uTnsL6d/8QUUBkl0VhFAB60iZUA/lZrQbtCQJ3FQMDhstC2gq6GJgWFFYXZVmMXbOcDDYHvjCkBdsxBgxMmxxSRiOPRPZFZByjj97KGh9wnpg3+3ti3oeH0s8NfYBLQLtpmJfJAeYahm190OH3IPAwB8qHYWwZ789idFzC4BYRMKLO5kH/oSRdd7bXsBsc/05xBE8ThyQMdjyf+HOS65go0pUJMhd18Y/OtLd3sAwiN3UZ5PljK8/tQnJTKeZ8XuGLa6tkAkT0NRTPQsoKWDh11Vq12y5PNej2YydAxBIjxrOl8FgpMpsemTUH/zFVYx2uaobp8c6Nvv/5B1wDC+VL/5R/+jX7/u1/qq18994RwPLrRZoPFN0YTFKshiiW4tjJx5uLH9AEDF4qrkEPHhc73B63VzRMX6iGjEdU8BVkIpg8B8UHvGihbmI6MMSpiIszatLED3y1hzStdXXf07YtL/fG7N3p73dUw2mjn4EzpbNEGFTgW0hbd3d13s6bfb6s7aGs47nmv09QYjmnEwSYoKt0oK1VIKzEbK7cYKT8f6YuTfX1yuKuDQlY51r1zWFPKYooQhQDrdWpqkxio7sqVtGYatlnr7uFGr17/qHq5ov3mjs4PTtQoN+yaOZ/daTq9VWKZ1Xqe1nKa1ChaqU8ofD6t3nKqF9eXWqazqu8dKl+oarFJ6oe3b3z/nZ6c6MnFmS5Oj0yFIwGjUkFLNVa3H5xCO92x3r67NYjZbdZULqRVKWTUrOSct5hwCDk5knltMIWYrnX7QB4YLIu8z2FytGDyjEY9tdu3Ojnd1eERAfT8u4GzcTGViSK0zUxlajo4qHoyxDkPu4QpC0ZHrH/obhaZ2PAtq9EE85uWuqORxoupmsdVHT3e05PPzjUHEHbvldzktJhK7Xts9GfOOQMQVjALy7IvgwkUTTK64cFFj30BDSvtptZkNHE3fKe5a/BB4QsgpPESJnuhCQ21DrAGdT1oXQMNdKsRpqllLT51xzLk/dqd25FFQae6BYvoE5ebtYqNimmra/LRjLZDIw8QVqmhJ166SZteT5WnoQgTIFPxxHUyG1mygvNnuYRbd1aTIayCmbgamOLOEtmgIRxF6g2mlkzQACA0nQaXASHa1RgQXr29s9lbBpfRYkO1elXNZtnTc2IiaGJQG2FsY0BII28+MWW0VqHBSBbn2jR01hY0YO6GaqmubndgQxLiEzgrOIfzee6orJvhRZzV0eYyvc1kFcF+YSjAAk6EgGz2OQ20Yb/n2AuAVz6zo0J2J5Z1OHDPYKJcb2gwGtuwrw1o6vR03+64Gc693SSGpYzMJh+0tvORzo93tdssuyjnziV+JRTJoWnnOcYGYzhyGsvWRCfQcDm3mFEE1M2g28fsiufAHTuKyCee6Yd3BIYv9DBO6vD8sR4//0R/9ddf6eLi3CC1WELHCpU9+OZTI/SHTJR6jtGYTCOzGdAS7u/vO/6hdX+vb//4J716+dLOn3lMvvIbHe7vueHE5B9zmPVs4ikzjAY+O3nw1A9vX7/U3e2tz5GdnaZOjva1hvLH+qIOMfMzHQBhIqvpKqXucKqfXr9TKb/S83PciKmT2CvhnnWkEvdAkqZuRaPxxu6dgz7TzLWjLMoFztaV6vW8I2ums4kn5xigAAiLparu7u91c3+nQgnn/KpOj8jW5vwO+vlwyYf7NzRtAIRJy5fa7a7PlPOLUz1+fKYEsVazhaLBEAfBkOfpuKykErjXJtCk56yVvn7o6wYjHrKEczmdxNmV0Xho6Q0MDHTW41HPkSXO4QVIZJda5WYq5BlyZDXoj1znWzeNrAA2l7EL50RW+XxdpVJTvcnKuZs0E6AsN2o5nR3XdLhXUjHHWH0WgOwyqdSaZgwoMallchLbWyY0HC912xrp6x+YEAZAGK1LSuYaOj9/qpOjMx3u72udKJglw+R1MOLVN9YIcpix1y0LnfMxn865wUzzqFqF7r/ynqam4Z8P9vetAc5mE+p273R7+87eA+VKTqdnRzo7qOp0L6fE3/0v/9UGUa4BYezKGUSmWz3IX6TKf5gQovcLuWtbG1QmL6bhxNpBdIVbM5rQcWPxhay4ANyWWvFrKaTotBOgGtHpYMJC8CmXAJTPtEGPgxXtDBcokza5iS1YkxhQmFa40XTNdArAurFLJbTDAh156wMS1jiM1yu9G4z0fjTRFS3d2o5qZ491/vwzHZw/1SJdNJ0QN8NUIoTLohEkegBACOBy8PYqTFWgJLoTSYjrfG7d1rs3r/X6VXhhLhPNl6rWdlSv76hRQxwdcnpmq4kX+05jx9ovLqPRkAnQ1Jcai5zDygJ4QLU1aDMXbGxuHKBGw67YABx2BEwzsp/gqDmeeJFw0BFS3SWjqjXQ/X1X0WSqYjali6Oqnl/UddJMqJnndqKLdae3r66USEDtrGh3r6hiOUyBHMKeSFqPOJoyoSjq+NEzXTz7TP/wz3/WN9++1PubBztWFitkKgZTFJ49nPqPP/3EesLPv/hcDzjyPTzo3lk0I08Bx6OppzPQkMinweJ8Ops6tNvOYaZdBsMSDhq6XQBBBLRQmtCH8hyh+8JtZzPa5pjiJdaH2PxjtTYQgJaXyxf9a6HmYRbD5CGak38TIiQclOIigs8PRSbhaQVgkH3DCy0jh7LjW2LROho2QCt/FnTQTDpQU6A0cXnx3yi4KSyKduFE4zbXHPc6puFp9lMwPflAGY2d/qDdsJ+CS288uacogqaK86anTxz0wYXKOW1w09M5U/Bia4UQlWAaFVNCbDDiKaOzD0PkgimUaC5New06uzARROeZsY4UDWjoSk2tBWISRPOHjrKpXw5wp9ERtC3QDIkFsFo5Ltb4PHYMDWytoFHZ5pg6XoTpLhRiOtoUJNDD8nHxRsBq5HXB+9rqFQEyvAeaOcHhlCy8QIVlj/F8YCFsi0PoZ6xFQCHi83IZzv3PrrVQfTinbPRj2mqguJrBEEdXBAv8MHUD+PH5WcPkYjlPKaa6UuyEWAwaPcFQi84450U6E2zpodagh+IcQCxPFheOlAno6cmFShX0LGuL49+9vdWfv/lRt5e3Lh5//7tf66+/+kK/+/VzpTTQPHrQZh1o7stlFr7Xh8I4TD6p0ZLB7RFLFOhIznIMn8X6hFXQbtKtDfdEfGtso4nM5HBASYhIocjHKAjKMlEtm6x1Ed3BTJc3Hf3puzd6+fZGb69amkPJTudUrjZs8T2b0TgMWllAPeYeUFWHk4GBDGslrGNiRmjErVUid7GYE+gjtYyUWkx0UivprFHRSa2iZjatAl3V2VwIgGbDUei8ZtcGmDk0snT8AerJhLqjoW5bDw5LxhTqcPdER3vHfs3GVxoN3mq5wP1UpnhyL/KziVxak+VC7+4e1GXiskqpUN1RIlvUdavlKQIOhEwcjo/2tFlOTNvZbRTDtAxt32Ciu1ZPr95yFkt7u1WVChmbyuzWmHqsNY/GbprSYIS+NsTFszW0fhBAWN2pW+/cIe6o23UjCbfB05N9hrbOkLy7u1N/EGkyQa4Qmoe7uxUXfr1uW+SX0rSiEGb/UrxRCHMWplI5DUaRrq/v1Or3NZzPdHCxp9NnJ3ry+SNNV1Agb2HBaTlbadyfORqDKWG1sWutFRNua0I5OK0pgbpOoyEwFWwwtVhpPBzbIIU4As4wpsdM0zlvbGlvPTUFbmg0BXo4wCdMtfn/IRw6nPFBBzUP+aFESMWA0HetmSpzG0ZR7HMPAjBwDgzn4oqlqlw5pWIVKj1N7IVSy7myRGVwwCzIXqRAXylfzmr/qGH9Fnq3BfdaBEOGOiinZL6s7nhqQMj0lOfLpAVdG/c/rB0M6WB59dsjdW77iqD4rrPabRx6ugXgdMaaJ4SAZNwzoUumPEnA84B6BppbIY9VPzJ7AAAgAElEQVROf60cGkAabjamC/prG8wspckoxOHw/GlWctfm8+jJkiqQ/2fvqBC5ZD2wZQWheYUMg6Zhp9V2I5BZSaW4q0ph17+WOydbKppyahfcDbTxKM4gvNb1zY2bsY1aVXvod9HNZmjK4Ug50clhUztVwBJaIVgH1ETBydWmV2tu4oxroWqppBIRO3ZS3k4IYSuEGCoanDRdYYrMNll1hgu9eHWny9ZEreFKx48+0uOPP9Uvf/MrHZ2eWDZUqTUNZv0dRnM7ck5ncdOSuClnvBFtEWkyGurVjy/0+qcf9XB97fsdSuB+Ja2DSsYmLOwxHIOhgCe1VBYHcCi/eBFwJieku5tbg6dEBtOnuo6PDjSbjg12HA3H3kkmgktmrqjeYGJqNkaCTMkuzqAgh8Yza4RGXhjacM7CECn7DHh/ee+sac41Bgrs/VRypXqtoIP9mrMIcXpmb7Dp0CyOo0jDMXrBlCNyjo52XadT43AiUgvw3EKjFG+BCgIKvXl35TtvOIp0dnyix6dnIQZozXRr6OeB9hWGlfdyFoCV955p9ca67w511xlpCHZYr3V6dqLT01P7kYAbyApHi3l/e6mDnbIO9qo6OdpVppTQLE2dhT55oxlMAGdSwsQL9SH1H+soabBMjVjUmCzVaG7nV9fcs7GePj7S44sDNRsF030HvZ61w9l0SYkNE0K6pdRO1HaY3a310Bnrmx8u9edXD/r2XVeZypEqexc6f/xch4cnajZ2XK/fdzA4A4DTPAoRWbxcTyyCuZ5rqfh7BQQXaX47Qos7PET2uSmfg5I6U791qfbtK+3WMzrYKejkoKGdakq1wkKJv/0f/4sN0/SYuRSu9+CSETLc+Dex49eWl+EJ3zazJi4kXNwYuIUOcdCJbBltoXgI9vKYViTdVVrTMchmHebrF1/Kem1KRZ7uEDQEF7ShAN1mFLGIKcLN/afRxFTOE4+VovVaLMEF3yvFGjx1qKf8HkpqvFypu1jqu05HryeRunTFzp7o8ee/0vmjj9XcPVY3mmpsh8CJXflKBcbmbA740ZXgUGbdEpMecnomWkLLyeU0H43Ue3jQH//5n9zRgQI2p12Vzai+c2BQWCzWbM5CJ2S+QI+R0MEewZjBGa3XIWeL6UXIxyE2wOLPOVMMOjNTzTx9KHhyR2jysN/RFF5zPqNd+OYxZ301Z1xc1+PzxzYaaHfGthUGbDFhfHLa0GfP9nS6s1GzONdm1lXr9lbvXl0pn8fYYs/d4nwh7ee7QQycTKtlbeFUo/lGR+dP9eTjL/Sn71/p+5/eeJPPVwl30QC35MrwCHANe/L0mX4XA8J3l+90efVe19eXwQmUDMBZyDHyFMp5QmFa+rPRCYU3FDbiG8ILAEhArqMXMDXiEHUmXdZ0yEC7DRNWA7yYBl0rVVQv1+2qR+FtgjbfbSLlsGY63ziIobXDBdXaBzrKUAjjg8MmGclgYU2HIAP1ji5UMmFXUzQYgAV3pzJr1WpV54y5WAYQziJv6HwOHRbUUjp+0/Dd53KmjdNypZixaQ6hu7FxEpQLX8S2Tw8RFHbJtMtp+OwUVMF4g+ItFEPB7CaAgWCgEsLnLVrmvTuoeG2zlKCxCoCQIol/D0Dh8nSHGHoq3dcYDAX4SFEX3F8ZxZnO9RfAgc4kFJ4i8RQGgxy+gJQ4cD7+PEzaAUrsN4AfZhfrRUKL+crxInS2uWQ8PcRAZwItM7j0Bn0ZzzDQ3SrFoi8wKK2AG/7i8zhvMQZmrLFWq+1ziH8mswmbfp4p7wFwCRjE6p5ikklv2eHNIaPNMRQ0E6Khfx6gb/AU09MoVh1jAWXWRlJQ/WKHYRpaC0K++9btLol7QTuYC7odNDx0JDMp+LJocphIEG2ACRX0p4Tev7vXn//0UrdXd84s++2vfqG/+vWnBoS5FNlIbW2WQzcdELZ7nmed6/akDvpRN/Lsihr+OYQzWKQdKCoGhFClQtfXlGVnfIUGIc1BznDWtw2vcimfG4jyl+u8okVar9619N2P7/VPX7/Q9V1X3WGkYrVmlgBrF9A4n4YJJg0zNgJFPxNMus6AAKIJWO7EuHBO0CSA7ghAssgPAI5DYTapZiGr82ZdR5WS9mCMTCZaYzRF3Mt8qnlWNj+qFmI9KQsvldJ4ufR9cH3fVW8QqVbZ0/H+qZ6cPdF6eq9o+N4yhWix0oizAkBswI8hwNoanpvuSNftsTKVphL5silHaK529g90cnakw6M9rWZD5dNrHTTLyqB5Xy/Dz9639eLVOxF+t7tb9XpkXe7UMfhaKxoNYpfRsqbTtQbDmR5aI1MRE5m8Dk73lMml9e7tpTqtnsbDiZ4+eWQgSoEdzcZqtdsaDCaOqkilMKjBQKSo1ZI9NbBOy6AQp2A7jdLEZG2HcPX+YKJ376911+lpMJvq9Ompzj++0OPPH2myHOvu4crO0cR1zCYr9boj3bf6qjf2Va03tErNHd9gNoJNXwD3AHDOzIz1VjRviGwiWqrR2PFdCUD3pAIn0GygvZtyGt8XgR4ur0VP/GYzZ8PRALKPgGNhIgfHc45BvbXxRRzVwB0K0wFwlE6W/efZfIW1jrFRbqVMeaN8BcpyyMVLLVZKLzfKYrw1WGk+WimVT6rSLOrkYk/pDPs8soMingKj8dwutflKU73xVN1RZGMgthb3BJMgHCYBVkxIheYWR9j2RP3WWJtFSkd7p3ZepfFlyugy8t9xGqWgB/Lx3LrtlsHGMQY5ec7HtVJQ7/F2YGKkkPuGWykB2qPRTFNPQ5gExUqEDAUoz5TvKWTKeUJmaQRUX861kg1q+Nn2PYAwAPFacUe10o7vVxxqi9Wqp/JTYipyOdeAP71+qTdv3+j9+3f+7EQrHDWgOpLfhlkcgDDS4V5ddfRwjkxDS4vB01rzzUKj6cSGKEySqsWC6ZUVGDQMORZzm68gP+JYC8X1wu6V9hBIFdQfr/Ti1Y2p163BQocXT3X+7BN99uUvdXB6YofbcpVswbInqZi2DEeA0HBO4ikBeKapiznM+zcv9e03/6rXP/7g6JpqsahTImcaBR1VkA/AXCIHtCOkR+xLgCDnqKOSuKNSaYPBfn+kRSKrSrWmk+NDa4CH/FxM36dWRzNPzuP9Q1st2ESDoQ2Hjk4O3RgF9PiOWhMxwoQ1gAwkMVG01NX1g6bTACZollNLoVWsVQs63K/5XJjPJma90GgBTHM1bJty3Ml7+8RSbHwHAJKcr1wqhUbsbGHKLZNMml23Dx31hxNdHJ7pycmFlMGRd6po3vc9R+MLPSEaOTT1iTSAMOsGSrtPVutQ/eFY0Xyqk/MznZ1fuDG39aVo39/q5uqNHp/t6unFgZ4/PVW5kdMyu7CRn9lYGJ4Jx+2MhygwH6lBvdXjZiY0+ek6reFkptubW7XuyYV80CfPL/T8+bn29+sGv2hJ0STmczjDglvCXltSt5NzThxLd6yvv32rr1/c6I+v7lU7+kh755/o9PFz1XcPvBZvWl1d3bc0nwIETbSNGUNZsy2DvIyGMGcz+457J6EMe8JOvlnfAUlC6TnjkCgth5r1rzXrvdfjo5LO9ovar+dUTM+VXg+V+Pv/+d9vQoxD7Ky1dV2L6RdhAoEBRaBmmgFsEXIwlghxFFwYgQLlAxXgEANCuwcGPmocGo/YEd782kYDSULXmaoR+WAXyI2DNbNQu2xSEwChKR5MZayrCpS8vwSEFGQGhBhsMNEA5OK4mc2ogD6NYn+T0GC2UGs61Y+Dga4JGG7savfxx3r0xa/VaB6aBkA+nQHhYqJ8DkCYVrlIZzZw6Jk0QQ3FppzLAi41XWX0aB3yY96+1Tf/+I+6vnpv7m8eHVO9oVyR7Bo6dpjQkO2Hxf9UqRSh8ujXoIOt7bIENZBJAnQROpyMsLGDN1XSOXxsxEDlmEXQKCY22yHjC2oRXQ8ys7hM87mCJ5Dj+Urd8cy6FCitfHfH+yU9PavpyXFORw0WU6T23Z1ev3yvVBLwsqOTswNTEQFEa7L9Uml1hxN3Z1i01Z1DHZ8/0eVtW1d3bR9EEQHtZBE6dJuilWytmnN4nj57ptOzU717906X1+91d3djYw5nqyRxjQzC9K2E1SYjFv5DEeQFRRIqZcico6Bn0bu1RJ4Kv55fizkPYnfnOcaupazFGBRaR8TllMmaPkeBwOWGwQwTa+sPiStwqgMgkbDkhad8TCXD1rCgLYzvycyCdmd9XDpoGwlHN52SydvS75v3zx4JeqqZKdBcUD7U48gHGiueqjlfEzpVHKIOPdJ1OQAwTFCc5xlPyQ12AYEcAuwv0wL584NLKJM8qNQfALId91nLPLrgDsWaoyABkJv+6udvZbjpwsGAIRtrApimrA20QzB70B1DNwxZOezXkEdounisVYZBgJaDy8g2746d4ecAe3D3Z25G8d0S0E6oLx1juuSzSTgreCYUbxSovJj+8d07U8rOsGVrawCTmF1h2HJ9c/2hIcBZBbgFMIZICdnCHlAUnBtDN5w/K5g9Yaox8/SQM4A1hT6RZ8Szsi6QDNAZOYshFsHwODbWsvbO07bg+BXWZZg+hjRVTEEmGk3mUjJnQJjiQLfhTmwb72DppRgo00RIpdBq4rya1vVVS99/91rX7wGEc331JdPBAAgL5BUuutqshp6wzxcAQdY631noKH4w//L7DB3noM0KkRlIsJkyA/75THNuXQtmY9OK2LOTaXY+nQnrG1YDzQHWXqak0WSjVneuP/3wXt/9eKUfXyPwX2mBqUGxZKDktY0D4yq4mNJ8wa3OVOZMOAd4YzRtZrwHu8YyIQraMP47BRnFBBbg6LlKaemICAkMDypF5aESYvIwgio00Xw9cxOGTFlTYmGAJJOa2k176bOu059otUyqkClrB1ZJca1yDhYBTI+N9YF0bmlQ0Mjju4Xx2h7PdNsba7JOa0LWFQVoPq/G7o4ePb7Q2fmJtJwol1qpXqIgYTK+UH881c1DxyY7681CO7tlO+jheFqvFmw8Ae0NGj8MCYo47NE7vYlW64xDzyvNkiUJ1+9v1e8Nfbc8e/pY5+cnLh64n9qdjgbDnwFh2BMAsUjRZOCoCu4ZLOsBhJh6pdJ8vryp9gDCt++udNvuajCN9OiTR7r4+EJnn5xpshjp9uFaORgEaykazfVw39X7q3s1mvuqNppK4HaZjs+IeL1Z7yfqitCc4txFQ0gTp1qp2Vafsy3kFS58z7MWl6zd+C/Wn38PKJec59Op8xqREtC4obnHz1PAbJtHxDS5SUVsQazXxqAOqjoZI6xL7wfy8NDilaR8lelHwtN7eD/ZTVLZdVKjVqRheyylNypWc9o/afgeANCEGAQiC3AmLylfbqoXbTWEI0+7ARa7AMJaVb1OxzTTzUKKBnONOpGGnciA8GDn2M+E2mQ2n2hOpMA6aByZ6kIXRSbR73Y8IQQQUteQN5yE5eJ8VCiENPzQ02H0U3QcE7VNyHgMDSLeP7KdTMwaCMYpgDWa20yc0Iej1+aZr9Vr963h514uEGmSIbIpp0y+oBxnZzqjNXdULucJ4Xcvvtfbd290dXXl5un+blOPDvdMF2XS6pzF+dj+B5VcSunVXCnrmXmOSa2Sa03Q1G3MM3NkAsyuErEx0BsWMzdr+Z55TzQdafryGaAxLpQzIHxF6Hl7os5wrcrugfZPzw0IL54+0f7hge9RGrPtdk/j8dRTNtcrmBAyFZwM1O+21X64Vfv+RpN+T4vJWKVsVrVySc16XWUchYlxgEq/WXrSh9aNO4c6gvdo91xHBqTUbnccHQbFmFrq7OxE8xkN90Gs5w5XNM3acqWmBwBhp6tuD0BYMCDEVARAiAYOoEYzmu+XFwwpdMu3t53A/iM3kkY7Ph+rucqljPZ2K87CZYJnOQH7K5uzIRd4gLObvVWpFoL8BW0jwedJmhMFN1QiTE5iQEgeKWyz3mCs5xdP9eljomoiRfOBBuOW16ubD7AFEuTO4oqe1WyVVJfczkGkm3t0fYGNcnx2pqPjU7U7fd8P1DbRGFfgrs6Omzo9auj4oKG9/ap29sqmDjvPmjoMxlkco8T5z5CJfUhtT0eEunC8SFvjfntzrV6npXG/azD47AlTPYzrQoRIOgWzp6TlKtQViWRwTGUvoh0m2uMf/vkH/fHHW31/NVDz9BMDwr3jR0pmCtZl98h8JZM7QQMfrS8NfRhX6OU5e2EXUZ+R68j0lNpuo1lMF3dzNYukJ6XhoKvZpK/EcqhqdqZmYRGYgTt5ZTVVYoHucaDE3/9PMSCMtXihWRwsthwnFQPF7d/dFzJNYK0pB4UzfRLWw3Gh8qVBnfOEkIVs62M2Z+CV28GKyQZFOYVQJq3xfG6hMRcpWVhZ6KfQ/DYyOPTmDakZ/p9NVwwIk2FCSIFsQMh0kKSRMCFModPBMp7CZ43z6FrdaKa7SaRL3NKyeRVOH+vgo890/skvlMpAFU2pNxoqQku1oqOYVqWcU71aNCB0kc4Fhe0+rowLupmBrgRNtX1zq+u3b/Tt119b2AoVo0qm2O6uLXPRXAB1sylGyugGrT5VYsNzCcJWDBl47DbUcFYaGVs8H16E0K+UN/BgzI9hAPS8lf8/E0LeJx1ZACEUPwBAMVfQCJ67Ka44IwaN2k49q5ODoj65qOrisKhqPmEN39vXl9qsC8rlazaB4aSB4klWULRcuEvS7o903Wqr1tw3IBxM5t7YrQ45NgSsQjOk06RgDkTHgsDW/QPt7O7qodVWu9NSt9cJmXV2N+KZEKoLDTRk6vnlyVYwGaHgtAFGln9mghCorLzHsPmCRiQAwqDDdPCxXVuCzTzgI0FAqjtAQfdgiihrBQMRQB4aUiZydIw3aMuw9J45sHerN/EkLNYP8jvzHUBPDrEEoVnCvrDF75JA+BDVwJpmWQejDeimdOe3ro1kxYS9x1oIoexMAQN4cvZPHEjvIPDYZdcXkvcrdDHWWpj+AKb9immzW+MjD/L8+hkQAgp5VqHpEYAa+5uOvIGzJ4rhzwn25JwFWKoHoOP/aDfPOATakzRohqHoCqAw4YYRmZBQl9n3FBZh4pg2uKI7R5At3UYiP7aGD26WxJNaXEKJ8YAqSiFu3W0mGxzj6nXV68HQhkbVPJpaf3F5deW1tp0uMg2hi84FwLNgIsB7gQnAVBybfmikW2qZnVt5v+iTM2gLiOFY+T2wDtmvTDccI2Ity89OywH4hvMrNDfizxzTYbl4RxPYEkufRUlcfa3R5DvAfhswyCRioRxdZKJu0jigYZaR1c11Ry9+eKPLt9c2rfjNLz/Xb3/1sX77q49UzJDF1zcgNC15wcoL68IB07E+OWS3hfxF3msw+vF9qCRulYxhbJgQTHRgpASLa87kUBAZaEOtdmzRxhMYDGLWyurmfqQ37zv6+ts3+vF1KLro9qYLFWXQ80L3tcYRswRo8Vx8KYMQmgymtTmSJ6MJxgOeKie93jkzOCPZEUyzyFNFY0cWYTax1E4xp71SXgeVoiopLGA2Sszn2lBA0lDjDErwXAFT0NhCcxHGST8CoM3UBxTOuZdy2m8WdNAsmp2A0AGTLCiMuB7TabbbWybveKbWaKb2aK7OaKZONFMim1O92dTTj57qyZMLpTRXLkXsD2cCVF0mHdA/e/r6zz9otV5ob7+ivZ26mnWyxpLB7XE1d6OHz86EkPwwNGhL4jygOhXT3p/3ty2zNebTuZ4+fayL8xMbCmB2hCEEoA6aGOY8FIHoPWGkRJOhikXAIC6T0K4XbppAFcVgC/v9wSDS2/fXumm11Z+M9eiTxzp7fqajp4cazga6e7hWpVhSLp3RbDx3MP2bdzdq7hyq3txRIhciPEJkT0zBj43SQtwFU7m1+t2+jakK1t8zzQuZmNBLkQqwAKERG9BTTGPO5bM25Z/7AAjzwSWago9JMwucvchkmbvFDS28DKZTsyS4w5LJgp18Q0MsqTSd+ELC1LNseaNCkaiglIroeWg0rpLq38MWGmqTWilfyWjnoKZkCv16ZI8FOnkwjFI46ZYbGkzn6o4mdnmEJQOg29ttqFGvqd/teUK4nm8U9ecad6ca9wjAxunwUJVS1XuFHMLpfOxpH8WtpzLUR/OlzTSYKh8ZEKL5DW6W7MwELuxr2CcU/phXlRRN0IsHsOB7DtBFYzP+GZvxYCiWwZkZcE5jKrhRI03AXpCJNJlyPOtcsqh8mriGnBu4sMOS/DygI5fTcDLWn7//Vu8vL+3WiUM1wOlsv6lahVgL1isN8bHpoqVs0pEUaZwSKbahlKfWishtWwP4MMnJOfcU3WMGbfpyanDCizOPuu3/Awg3WQPC1+/u7QTZn0iZUlXVvX09//xTex88evrEdxTGZZ12z4CXu8vO5UumvgO7oPe6Dxr1u4qImeFMSiZUweQP13eYIYD2FeAo52eK4QnFPYDQ7q+OxnD4sd3BMV/BS2E8W6tcrerR+ZkpwkQgUHv45UxFAGHdsWcA1nanp0Ipr6OTfU+dWRfz6djfKY0zs+vm7JWMJpOFs/egiwJC0LFzf9K4LhbTBj28RxgYnEm+y9jXM0yhkEpQd6W8HxwFAi11zZ2VsDkV9a0BYaGiTTKj99c4ynbt6Pnx2WN9+viJlomZpouxBuO269oCmkf8SexEn9daTOqSmszRay/17m6q7hCX9aX2j461u3+oy+sbG/xYUwpTZD3X/l5ZzVpBxXxSzWpB+2ZjBMYZ79VkJxq1YIaYQYDbaDTH+ZhBQ0orTJHm0u3NjdkZm8VUn31yoWdPj1Utcz7MrJvlbAK8LZfMo6HDY9oUPB1Gw5murtv6h3/6Qd+96ej1w0zlg6eqHz3TzuE5lpEG8hGDgAQOryWfyQBSQCHMt3Kx4miMMKQLDDriMmCoTYbdoB8ulXxfMky6vXyj8eBe+WSk872Cnp1W/Tqop7We9rSKRlrS6P7b/+FvNmjwvD229rAU1rGe0NPBbcstFofaYIHOfKwNA/Q5SN2AMBR7XOi2VEfoGDtlsmBD/mEAg3BVmTiN0R3FFtG8jyzFMhOE9cb6P3dKHHq81toF1ZaKGgBhOtbfLKCL4laa2GgOEMVRKZ8zMAW8UWzhEnSLU1Aqo1V9Rwef/kKHH32u46efahjNnT3SH/VNuWDhI2Zu1Eu2PEZUTdeRIpauEK/pNIyVGYMz1eg9tNS6vtGrH3/Qw/2du0XlRl3VnR0tzWvnGWWd54Xge72B+4w+DhOHlTcMHV+eZ5i4BKMZJk0u1KAkZFLaKRZUgDaZJuQewTd6Q0bdTJJmLoCZEnh8tAk6tHEiqWFCpgZxCFI84T61W0/ri4/29dHFjg53KhZAX13ea7FMK5kua//gxBzxFy9+1PX9nR66HU/OhnYGG2vv6ERPnj3XhtDe+dITwv5wYPErExvTSLLkZM0dlMqBRQajQRdh8ui6oE3msRMmqBbjk6JKJRwiKwaTOV88bIgwLQ4GIYGeSEELz9uFrYvtOMKAQpWfiTsp/HoKBhukUHwwuAjhNoHyQgHBlMHZlSHOAWouBw2dRCZDfq8bGiCB8kfRSwOEw5uiOOeDPBTH7AfvCdtOo0trfzA6KHkChZ4vY4ooYcKASIpRLnZrXqBCkc2IcD0kwNhB1bbeMRAMAJcNwQQ9BlvuzXEQBTroh7/YdzGg80QwjhkNAnxqHYr3ENtgcLbNvZRMQ6Erxe/GZA6AFGioBFbHms44/8WGAvF0iD/EAeYAeUB8nFFKgUJxSteTApNDDupupQoFM4TGuwtmvW7KBjDkFQECuXgpyhz+HjHJxykymDDxPjESIAiYFzRTphrt+5Zubq51fX3tPcV7Bzgy4eO1nZABcgAbIc+J6dTG4mxo2gFIs37QKcKICFlpPAsKR9bN1hwnAKstfS1E7/Cd+mWQGLSavAyU4yw0tCgUielcJZikZAuekLlZAMUrgaHF1JmndOrL5aWc75zK6/a2qx9/eKu3r99pPBjp1198qt/88rm++vKZyrm5UmtoQjg1LmLKaJgQhjFfcG51w8F0FC732O0x/vOThGlzhsV7BeMEu8E6NgV9QrDDdjgLE33Hr6RthU6jDX0bU8Fvvnurb759p3c3fdNHM8WailViEHIGhHaLno4UDdsuYMxOmIw+fPd2tc3iqAhFMOHfGz0kvEMADBbw6Kt5PglGKjgirmcqZxKqQakv5VTPZ1RlryFN2CyVwkYfMAkVP54YYxzFPbJIp7RIpBUtN9ZfWyIwW+pwp67jg6YKpYrpOTBU0J9SEECxhL2QL5U1T2Q0nEs37YGu231d9YZaJHGobOrjTz7S8+fPlE2vlEuulCH8eY2l+ELRYm1A+E9f/9lmKwcHdR0d7GinXrW7KIAXx0dra5lSzjbu8JMfO4cxu0nhJWgqFYUrUQlEOj19chEoox8mhG31+mONxkSZ5K0JIr8NTfpkTBYkWax5a1i5M8j+41yiU10oVB3gDGX06v5BndFI588vdPz0SM2zpgaTnm7ur7S/0zQoxI6dZ/j67bV2do/U3N1TMs8UmSZQ0PRwRjCpMknK7rahWdPrUHxHQSvOhDKV0yyOGnJkCk0dcsvi2CbbsjumifWEZi8yzY9zhQaQi71o6p8D3NAY4u+m6M9mmkVTRzfNbZ4Rpl6sf6aWmHhlikmli2ulCquQWcsUlXzVTUopIkDuhwaEQqtXTqu+h9yEJi3rMTT75gaEBeXLNRuB9cYzA0ICqmkC4ZjYbNQdTUCOMS6jTAij/kyTPtkiae3U980w4nONooEitFeeNIXPtGZ6Q30y6Du37/CgpjyGRFoYVNFcRsPpkOrFNADCXFGzKY1v7ug4/xcqWgwIcZW3YR/NGQyNlPRUA+o2WugiBm3Zghv1aAlpmAEIC9mypR24y+P1AHWUSWEym9VwPNafvvtON7c3NgRzY69a1i6GMpWCiuW8yKFdrafaKRf83sl7ZIrEXkBot4JGvZg6er6OSDYAACAASURBVGyzSqvMdBBASPPYlFHOTjIZg/sFZ3kEGyuDIVtB801O/dFKL9/c2lxmNAcl5JWrVHXx9LE++uQjffr5p76Lbm9v1e8O3Gjgu+K+hsW1fS1n0ByJyViokE76hWunIQJ3WMyAY2oHGIGRxoQnC9ANhpyuo7mnYfT0ewN1+wPTisk6fPr43Gc0jZsPzbcNlNGKAWGn03dz/uGho1wxq8OjXVUqJWcck5vIdCyXJfuOGowGbsIU5larZ0dkACERaVCpmRAW8inVajCP2FPcY9SjgZrJvUVDjHsRAzdcSXH5tCyYz5pggp4JDLgtIExkdH3XMiDs9Pp6sn+kj07PlM7DzlhoMht4Ik2T3S7y5NziXq+MFoS2p4l0Senl1UT3vakm05nqu3uq1nf07v17U+FZz1DeadZUS3iJrB0ZkVkvVEkxqAhyDLPNnAmeVr5UMC14sWHoBSYYuRlPHVbePVciXdTd9Y2/W0y+vvziqT59fqJSniIKzejA9TZ1/hotN7VgjqEPdTySsJHeX7X1T9+80svrsa4HSSXLR8rVT7RzeCEls2p3+1pRg+VzwWAuXwhDATuqrz3Fh1bKunD5tt6YRWXzvgkNAgBiTrPpSINeS69ffKNx90Y75Y0+f7qn33x2pvO9vJolaT5uazmKtBivlPjP//0fYJQE8OYBypYeFpeRBoRhlPABGmJRv9nYnIVDG8BmDaEBIcZz8YSQvhH6K08n4rBnNioUBhtfEF+x0QhAOMM1L7jk5JiuYMSxXqvIdCcO995OCAMICIGMQUMYKHSYyuB/BtlsToGez9phlEEH3eQWmSLRXG1uy8auCodnOvz0CzXPnqp6eKrOYKJOn+7cyBQEiop6raSdekU7zZpdiwgRRX/HaziAqoaFMlS3cHA+XF3r9v2lLt++8egYJ8lys65yoxlCmgFnNj3nBfceHUxwxvIkyMY7dBegigbb/62Tqk006DARUJrcGBDSya3VcC8jvwThPsYsfU1GY83pXHlhwkfParjeqLtcazBmokLO2lqlQkL1SlpPTus6P6xqt0ZncKLr6weNI+iJKVVq++7E393fqTfoa4itridDK9tF7x0c6vzRU3f4+YxQFXAGxf3NjmN836uEBsOx7u7uDfLqdWzPcXULGWbQ4hzmniuYVsvkBqOEQrGsLJlX6AMpfOwmFybYFv8ydfa2yIYpEyCMAjU2+3AGDJ/UIJCg7FCUs4HcTLDmh7Z8oCwGbBRiUaAgYC7DRAhHVcCCsyRXAD8ADF1jfi80Ejzj0NlzaOhqGSaavN8NlCdsmvumvjFlKpdCFAgTJhyrZhgjMGlHP5vnIAmgi2w6h7HS/2ONGBAGmmgI5gmdK7/iBgLg0BOZmEpqEx1nzgUgGYxatokyPzt/MZHDGCnQc0PcxdZtj+8DALw1X6EwxOreWily4eDi20Ey0Dh57nEiRkxrCAB+S/emGEJn0utBuRkbWOIOy59jmM/38+E7lPWBAEfTazFrIayZeIjx2O+JtRHyDtHcYZHPGirEIvalDZaIKun1KYoApwHQhwuh4O+Jv7bh1fkC2XdhMkcTgAsh0EpZS0x+w1rkz4UFAGANVGQo5IEu66vyL5zVTEXbOijSNWXNxBEUoehNWFw/mS6tk0im8wZJAC5o49C8uNBgBDAptIawtLJBBBPyOwDhi7d69dNrh2f/5hdbQPhUlfySfr02q+BIt9oELXfQ08Za0r8Ahaa3OkMxaPg8dWEc6CzOOBeUooIGjOMqKG+YeGB/Dj047EGKd4pLWAlv3t3rj9+/05++f6/L+7F6443WqZIpc0mbBYQJMU2A5WygqH/j3CyH6XoPo7tiL5I1yqWVIzTQPw/4Qcvn5oTYe1sHWyhxEFIXyqc2KqSlUjqheiGjRjGnBrTiVEKFyVDJ2VQb6J7etwnnmS4AubR2oZMl0+obOE01i+YqQMljzZYqDtfmHAnU/nGsywKnprVKZrVM5vUwmOimM9SL25amm4RqzR199PyZnn30WAU0jBmpkGaqGXJLJ/Olbh+6BoSEmp+e7utwv2kL/mjcFYFN6Alh54TGDFPKlXq9SONoqWiGq/Za0yV0y5Hp1kgIHj861+npYQwIJ9a8AAiHw6lSaQxqmMxgCDbTaNizsRLaxVIpb9AWdLhB31ou1V0Mvn9/q6uHB3WGAx0SBn2+p8ZJXYOop7vWtQ53d22lTlOB4PV37+9Ub+6q1mwqW2ayh8HKyM+dOoKGEn/ReNs2p7q4EY4nH/JQAYVkr9KgMqvBtPbg2O2zyi64IfvYZleTyOdLMBvDdCHEGwEIYZIwTWPNckja/GEyMTBh+gHgJ0M4tQm6ZOuDCwkl8ys7FuYLSZs25BNppVcJJecb9R9GGqAdLaZUqhfU3K+5wF0vp66RoKVCybRWGKdjaMfTpe5bOAmGSTeAcLfZsB6daducZi6AsDfXbLRSYpVRs0qhX/O9ivtuNB0okaJBRnh73vpBmm+T4cDACWMNHEYTm7kquTjgnY8dA0KaaIB9XCYBhIBWMx6YxKElhH3leB/0+gAADH5S3hdMy6gtysWy810511hzNMxyyYLy6aJN6di+0KyJPcqXKt4ng8lEP/z4Qje3t74X7BBaKaucTqhSyqvarDguAWcdJjxlNFPQEZnuMI1KbbSAejmFNgs1N6lKEf143nl+aW51Yif8buN7HlC+WNmIhVpjscmp25/r+x/fqd2fabaGvVBWvlxVtVnTycWJPv7kuZkA7YeWKdiw4XLZjeU8o0HfPgAU/3ncv8GT+F3glEkT2pdwaPAHyn7GbAZkQ2jzGELwjEM8WwCOsMe4b/CVwMn0rtNXvlTUsyeP/V1w//L7hSxYptXIJWrqkaPXGej2/sFgZ++gqUYdGVDegfRMxWwwMw/GOtBE0Y222n1PhmEiVYsNlXC7TnLXZGwsw3eAqaHvsphdNIozpakBaaSWSyG/0MAbo0gaCHZ5D/TvHFFEyaxuH9rOnHxod/Vob18fHZ0oW8ponUKT3fefaz2myTVgCBgkUPnBD2lN1ynddKH0R+r2hypX66rUGq5RfRd54pqw/t6RTctI98hG0BPHvgBmr+XwhUjboR3pQrYInTmt+XplKrNlOOmspQ3EUdxcXiqbXGu/WdHv/+pz/erzRyrmaOZhuDNQyukLRJrRJMZkO7DAYEV12iNd3XT1p++v9eZ+prtRRmNVtM7t6vD8I+WK1TBtZZiBs2+55LqW2gSmA0w2Ypg4p5EK8CdRcgEQw5CCiXlYR9NRR8Pune6vXigx7+nioKCPzhr6+LyhfGKi9HqszWykBBPhZUGJ/+2//f0m5QkSRUUckhxPGoKL1BYMbl1HA1AEEI5i+iaALc+YlYlMPOams+HCwIHGYdLlv2KvCQAhOkJfVlGk6TxocBilF+gKAghXjIsxq4FOGTrr6JXCVqb7a629XzwQcqQCZRSqz0ZJOvy5tGYrqT+Z6qrVU3e+1kgp1c+fqvnomfaffaLC7qFS5boeugN1B0GTE7ohuFxVnH+DWxGo2xkyQ6Y9kQZ9+NsYJwRTDzQB71+91uXrN2rf3/uCYyJVrNf8gp5grwLytRZYxZPThYaBbt7Wqh6qWdBtQWHh0A0TjVAw0y0AECYwvMFRqJT3BBNASEeGDjnc9fFw5A4nuYHQa/j9+4uNOgi9cSyD9gawzKdUKaV02Mhrt5ZXtZT3xekpH8XpbKVsoeHAWeefLIO1cxrBBJ3X5dJmMYfHp6KIZrQOtQGnUCgkgWK31GQ88wGFMJrLi5/hcqb489owF1oq0eUoE0ZNxlCgL3lihEtmPAH0r4/BYKC3uS3hqU9wdYRmGpwkObSgL1LcOKconrLy30KqWtLANLjUBVDIOltAiVsSlhwp8gQvZCfxHWdWmGZkncvFJcrExWHj1jeh10B/MrOon4OdC2O5wkGXMNfIQGab7WWXzNhIxvsldqY0/YSuWCpnaoUnxbEejckq7zNMMxEPh0KaojAURSn/TNBiBWvpMPmJp0DQkrfmwaaE0iEORhimXrmgD6HvgCEAW6DuQd+KDW7mc0/frH+ggLVVM5ONsMEN7rcU8ngqG4oKuoZBv7FZJd18IGcSEMo0icKOSTm/15ZuaY3ePGTqZE2VzBj88WsCfS1oGnHS2mq3wnQ96ULQERUUIRhLzBHtB7MXwFr4M0MDhmcH0A0mMsGaG9qkoybiphePDd1jeH6BAUFhaXOKTZieYjIADSdMRnkOMV05BlKOKFn9bHdv4LohcH6lwTCyixnTdgLXEbKzR9CeYv8N1ctgEOpoaq1icWWgSDf37q6rn358q5cvXpli9tWXn+mrL5/rN798qmphpWyCDK9xKJSJI4gNMgCG1ob/hbOYu792rmNNBqMUX8iYlbCmccKkMx3nRQbK7drfEaczzxVtiac5ybyub9r6l6+/1zffvtV3L+8UrXJaJktK5+umjC6geNk1PW3r8vWsr2n/nYpY+xfypitSyPGcO92hqekAwXShqlxpxw6lBtJ2P9xGl9DWCZNUjFqyUN0SS6U3C1XzGTVLee3vNrSby6gejZUCEDIh5hOsVwFsJDdaci8Wi1hNajonbJmJx0zLaK7VbKUM+6BYUrHEdJufXWiDhnY5t4P2BnpjvqLeZKnb/kRfv73SCLfM3V09fvrYVus4w1XyKVWLPOelpw1QRm/uO/qnf/2zzZ4ePTrWwV7DZ33n4QZvVTcrQ4xLzq6b0EbREGKAw+QO4zaYM8T7TInDmM2tHzw+3vckAs1Zp4c2iTiIqRsL5F/uNPc9IRwOu9YOYqjG35nIE8mCQRV00Wql6YDqq+s7XT+01B4O1ThqqHHSUOO4ZsroQ+dWB7u7alZrymFC05vo8qYVIgdqVZUbhE2T/Un0QTLWNQWXUTdNbGCTVqfdtdMo+5rijMgb7iTnG7PfrQ9nQhKMcex0Hjf/yBz1lCrPnZMzm4KCEe0xlGdrlctQUaE6yxPFiMijHsUxpjdB8899CrOHegeVAmBwk8GlkglIMkQ8LDbaREsNWhMNuxMVawVVm2XtHdYxVTeFbUlxF82c94cLYBowQuTNggnqyOCK8zIAwqYBIRrC6ThMB6GNzicbJVdZNaq7qteadmwlWmQS9ZW0iVmIbVjNAyCE4gYg3N+pOJR+syH2IK1SntoCFhbFZhRMd5h4AwjnTL6QKcTOqkzl0FzaVTncuTQGOKdgSE3MnIqs1eR+ZCoEQwPaPVEt2WTe0WDE0UCHyxbKKlaqZowNJxP99OqVHUZZY1WC6dHrb1be/839uhLIazRXg4zgPAA86BmhT68SK83XUK2RdiBJ2KhaKtpYBndeAOGaXDzYZ8E30WcgUiPWRalE9ltOnd5Uf/zzT+oOyGAuqFRrKlcua6mlGrt1Pf3osfcnNdZqAY0fDwhijIjr6CrB2Z5Kql4peToJa4hG0xrvB3IPHSq+0mIDE4nJJE0P7mrkQyHfNdS4gcJjV2/o0bOFhqOx3t3emS747MkTg36onzBnHFe2QntKTnbNd0kXn4e7e7Nzmpx1u3XnzpGJzDlJ/4M6g3txNt84XquNqeEEc7uVSrmqihib5YgzyKvZwM04Ni5CH06UB7FcSB2mC2XzRRVKWdUqgS3FWtmgLWUaHHtvMDjJ5sk4yzhi5K7V1t19S+c7e/ro8Ej5Sl7r9NrsAu5f6iiPT6gBN1nNaXyxppXQdJ3QYJpUuz/R7X3bWdJMR7NEDBGhhCFkPqFCFnyz0WQ81OuXP2k6JB4mqwJgv4gnRNE1E+aQGYBWsawUzZRkypTRJDVCLqeb+xvd3Fzp6t1rx+WcH+/pP/y7X+uvfvNcxcxMifXI0SjJFQOHAPgBtclUiBKDWdLtjHRz19d3Lx/0rrXS/Sirh0lG02RVp08+VbW+HxzAcQVljRdgv9FoDtFYgELuGlgBsDk4izG8gqrte9d151Kb1VSzUUsReZeDa5UzU4PBi72ijhoZjTpXmg1bptNmNgVl1FTiP/93f4AlFiIcYkAYiqF4ChMUV3FxFroWW0A4dsEALQh6F53KtKd5IY+NAwS+OV2CWEPIr2csaFtvaYr2Bk0CTmELaD5halKBG0thucA8AcqoyaaejtApdVc7Fk+ZKYCmak2XUdYPAgh5rdIJv6LVRp3x1Bl8E4xcilWdfPKF9h8/V2n/ROtcUZNNwqAxWswNkHBUopuCQxVd6lwaHcJM7QdofwAdBM4/i665WEaDoX76/geDQjYoUweKm3SxYD3jGGvc1SZkhgBi+IjrqR3W/l+u3vvXsvy68ls35/zyq9xskk2RlChpRIWJtjGYMQbjANs/GfD/6QQbxsCjCWqKbLJDdcVXL4ebczI+a59b1XITD82u8MK955zvXnuldrsdsp9ZEpixWjnBkG2kmRKHWGSdsEa1xGpG+huRv/T8ZcwOwmpuABekkU5gnTD0IjXLe1tHZC5DyYerK2896BtDasqBUM6ufYGT/Ei9RXTpLLzFyxZrMfAQqONZfmNqnX8YhgERyMI4HGCgCAVxvY0yDq/hkBiNqSJguMyp2aJ+o+2/ayreibEc8hlLG3JF83bBXCTsogO8LMWMwIcf9k4BB9NUr3M4JRUHkSQJUAdcxAYtQj34NOGLw0eQdyInciO7OswKumJhvfKygjRLpHETd9SFFK6eL6sMYLX0gteZipCMFxfIRpEVA/IAiHwdgyRSD+mttA90kaTkhlzQUj33GcI8MUwnnXkcCYTsUHeR3JNmLw1a3bzr7bbDY8wQJkmq/D0Kc+09jC6vuGe4T3byxQCFlrcmskX79ByGE+wWgJABcDAc+t7k9x3JngC22MTj0I16Al5nnhp8/9zHBuUOXMFkDzMaLCK/vl1TsB7Pj52fjtfK/uQFaaoATJg262U+vu9svthqIvPkAIxS6khGdd+g/SzxHvMzRyAMEdSA6ngO7aTYro7wwZvyQOhqj2SADLaP9+QfMnl8LsAer6OrJrK7rWcwFRx2DHMRsBBAMhiOADz4LrzJNWjesZSJt4Lnz5xuUzaKMGfIhUMlACgjGbCQA1AvQzLK9rNAeATy07xub3t6/erMDCEx9b/+s18aEP7q589VK7FJR+o4CF8H0d1JOjMLFe41Fi87GWtcN+F3tY8wg7EfQBhsIc9jlkPcog4SAyTSucki0MuECDrBS7GYb/X69YX+3b//Ul99d6bXZw9KFdpKF5pKF4gfx6+HPDB8d1xrm9m9Zt033uwz1O21avZ7MKhfs1W+pVw4q22mrGy55RhyklmjLiPptKPqiJEL+WYOdhVmY21fYSWXVs2JzA0dVgo61UYlpE2cWyTj4evl86Q3WpGlxLXPNE+ZPb6jyVyzMbLCpRkPmNxyBTlWzp6XNF97tdBwOtE2k1e23FB/utJlf6Iv35zZz42y4vTRiY5PD1UpUEJd0GGbxePa0fS90dSl0l/+7msPdM+fP9LhQcsR/DeX78187reRNhcjZCWdFzlQ3V5UVhBQhLeRWgBiy/Fy8XF6eqzjoz0VSgQnzNUbRPAEAyTS+2KRBWjb/baoTfAPlst8FJyazLDuRUWupGq15W325dWtbro9dccjlTsVNY8bOni6r+l6rIf+rdoM95Wqu3iHw6kurx688KB8vHNcEzMN9zIyR8BWdAgC5mMxhUrk/u7BQ7gVDDCHlrLFwmuXd8B75pRFKg1sPgzVAosEACFbdCTH/HkWUQSFsVDjaxBAhULDjCLBVtQfUaxOXQXJkTB5vD4O8SHBnOC6tT8AVFxnnOtabLWZrtSDIXwYq9KsqNmpqXPUtD8MtmhNZ56D9Fj+MPwVtU5nNFltdXnZ93uB6gJA2Gk3NR4Ow483XgYghCEco6LKmyH0mdre02jU1QSGIstzOILJNmQd4PEaDy2vxAdmpUFqoXqBXsusSmWe7YCCSYRjpbOWjMIUBUPIs2DjBSDHTKTIR1F4gaE0i7+UhdBCo9HUFg8W2rD7KBIAhKSqpzdZM3L8zPlK1cnC1MwACEeTqd68f6+3797p3bt3DgWjQ7BGlVa9rNZeQ6sNZfJT1Qn5y2dUSkvFLMoabEgubtJkyQKXovd1LJMIA8xnDQjXiwj0sbWJOw02+IcM4Tqn+4eZvvrDKw1GS6VyNbUPj1Sq1XRzf2k55OOnJ9EPCVGxYtkkW28IYaKAnsEfPzJ2J0AR4JA0V4Aoy2PPByzX1xnXc+WLAGtG2pgRGAx97SZnvNUWmYJfX6odvn391mf+Z8+f+/0AQAJQAxCSckrKaENTfM+DsQEhz+9Gq6bDgz21WjXbimCSACs7GwRJlix38ASPRjODvM0cRVvGcnGIh06n5qUBH16Qc2RnslYJ8OG01lI2AGEuMkQ2+BNJp2ZRndi7ctTGpLN66A9cO3F5c6tHzY5eHJ6o2q6aVu1PB64R8TlkSzvKDWTDGc2W9HdSI8eRtNVgNNHV9UMoHMp1Jze3OnSGo6qTCnk+SACf6PvvXur+dqTpGAKipWq9rWKFep6qNumi51087ahWeHYDeAGEVJJ9//JLvfr+K7199Z3VHE9O2vrX/9Wv9Tf/6AsVs2NpNdB8wlJgrTQ1X94arbRadb3QzKayGg7nurwe6LffXOrN1VyXg7QeFiUtsm09/uyPVKl3PD+z4NhmkYLyc8RsA1nBfBYdwiyIg83fdR+bNtgstFniF+8rtRwos+orr6EaxZUe7ZW0j3y9JHVvzjXq3Zk1Xy3yWs2qSv2f/8M/3YLeI63mU6LgJ1lexI5HQMJHnZkZwkkSRMNAEFvKqJ3wQxrJB79vtiG2x2z8eJEYLJb4sxJAiIcQ/wWDALINYnlTDkVZ2uTvsD6AYJJ2+kNACBjkI+rqqWv+BApnWmuqtcaEvUznOnsYal2qmxGkZuLgyWdSqabxWo4Wp8OQL9ZpxSak1Wj6gGewX9snhEzgwbp4hks2KByGHLYkGF5dXOjt9690c0GZb9GBFvVGXVs8KNoaVPASVpDaYRAlcWg9czgKHX0MY2YeLVOZ28fE4cZgtWN06vWmh/DNahLJg/kILJGWlinxcODD1DL+xhWHKkxgVfNlSoPxSm/PzmzgrjbY4hVULmSdxpe1zCGYE/xkMLiIgrNFNNVxyPIrq03IIe3JS+SIAMGISAmJKObfQqFqCYlB4YQ01YIaDUp0W5a3YMoOdigYCBd1ZyPSm2GVD7yf/NsqRAekRES4w3YYUhNAw40WaZqRQhgew7hmfZglARf8eUCtu/DYpiTMUAzrm5CGLhYeJBeAQoYGACGDA36jXEF71boqDsnJJFubkHuaEYIhdMjMwr/P9+sof9cw8GCID+4Ph4wkP5MBjOPSwztgTxma+xRhCZ9kUzY27+Tb/lkCELLx5i+a4bR8OpJHdxUb/rkdHpIkksIakmD2A0C4C3aJMtMALDCaw+HgIyDcDWAe1mAA3ZHEF4ufy5LXAkEwyBm4TgFIQ8s1AYRcICHnoqOJBNyQd+GTMyD8KFuMhNzo+4tuQQA48hgCBBi++R4BfBHSkonPw2uR3Cy8nrx/7jZ1J2NIYV2V4dqJYBd4nRg8/Xf9OyFt3YGiYJyDpWARBGOwYw0tP+NzmX0EFK/sXyGBbhcsswOotm+aeYuwmR9KRmEduVfY0rKlzBer9haZJUx8sXiEcxmGBbbcS/vjikUYT0Bb3t6P9+8u9Pb1W3eh/vU/+hMDwl988USVAswY28u+N9TIUbm3GJwCEJIOmKTxIu2x/zFUGQFsUx6UCdUg6Zf/IIAiwHqEeTBcsZTzYqZIyhxsr9TvTfXtd+/1//6Hv9d3b6/14WaobGlP6ULDkk9AFtd1qYy8FKVJWpp1tRmeq14qqFUv67DT9OKKe4uwBKLK7wczDWaoQQra0vmUJ/GV74E+QJ5TG2+w7V01KITB4T5cqIC0MJu2N+moWtSPqPAhPImFyWjkQ9IyNBhCf8ieDqRlBEyxFFxMAW7rCB3Y4hOJAIsKSzrX0qzti9pQ91Jp6mE81/nDUH/39oPGSunw6EQHRwfa32+rUsyo0yjr8WHbzMBsMraF4fzq1qEyMOfPnp3aQwhDCCBE8rffqsfZa1k9vsqU+oOFuwGHSFvpC0464ZCMIp0+PjrQwWHbIRGkUQ5HA6cXMjymUvjXK6pVGl5qEXQBGIQdBBAibUcyCqsMm8jwhewRkH7XH6g3GSvfyKtx1HCozGI7U294rxrx//jCixV7Fa9ver5P8HcfPGopVyDNd2ILBCACu4GVKC4n5xlR1N0typdxdKAyoMF+4akBfCcqBDysLIuqlWokQPOc455FhTSdqUDCaKHoe5Bnw4hSe7+veQPWWCjRSwYgHJlpJ5SnWC/bE1fMFM0COjyPzX8eD6G8lGUpyOVFS/Z6tnItxKA3UbleVo15Yo+wFrplkRIwtIVUz3wVTFomq5kBIeCc6oSl9ggRajU1HtArPNUCKXAflnCh2XCl1CqndmP/IyAcj7ElDCIEyvMcSoytNguuKbRRpLQWVMhhTVmpUcipRrdlFZDM98PrGwtG2Gaub0BhnFWwrwTvsMzDN+51kRjuOdv5/2Qq4LWH1YWdxBrBwx62dUNo9QpmdmXGtdbeU73VUa3VdtIo9pOziwu9evVK33z7bZAD1apa5aKazZqanboTVPHjV4tZVfNplVmUUYmSd2KHEBrMNyh0llpOl57fmG/sk0RltpiaYGCxyyDAM4LvmWGf5NPVKqdub65vvnmj0XSjXLGh/ZNTlWpVvXn7neWSxyd72m+3XAfC2cJzopxHrhm9hkhGue44ZcjDABD65OV5hErJFUtLg0HUEaTF80x1zU8qvNvuFfTJEhkM2UyEK7Fs/Oqbl37OPn/61Pck4ibIilDo4B1jVqsbyGNBABDyvK41Kjo83FO7VbdkFGUPXsCwcrAsJmCGPlWShOf+WoOHiYF1rVZSu0U/afQQAgh9NnDv5Et+78joIFmeCDH5EQAAIABJREFU5UirFYw5TDLSaGTL7sMkPJExO0/BfEb90US3D11d3tzooNrU4/ah6vtNM2OD2diJsTD5LDS4dng2YRUgeGXpq5l5B6XeSPd3eGeD9Xv85Fh7+wTDrVWuUIGWVrVcsWTz9as3urwa6a7Ha0IX6oFKtX3lik2lMjVShCSkzYA5CCTOJ+t403r5zb/Xy2//s15/941yqYUeHdb1b/7lX+mf/uUXKmSG2i57mo3uzRKTKIoigrlvNruzehKr0Xi8crjab/7wQd+fT3TWlYabmtalAz1+8Ueq1DoOqlyBGjJrtZotB+Q16o0ItllvTPYwF7N45dlIk0B4DBdaz/paJR+V3FL1wkq1wkK13EKV7ErVvFTNp9S7u3Xy8Hgw0GgojQYU0/+P/4IjNBIRnSiXyEYjFzS8g0nqRAy2MTItkGfy8Eu24B8j1BO/HxKDneRot62HKclyx1reuTEgRKM74QbZRNR7tVx2kWiKQXCBJhetO4ZOYPqnjAy+JycPbdLKInli+wDDhqAAOYi26rP9XM5FfebDcq2ryVz51qFaj57r+U9+oc7RY42XW3UnM92PR6ArFSoF7XcAhFU1anV3wbDtGfWHGvT6Pgy5qJFCAQiRSWCyf//uvV5++50ebm7tPTg8OFCr3bYkZr5ZaUxZKkXWmazqSCmgd9lE0ouTy+ro6MhTKNpn9PMM5a0W5accIqVIgoIxJeGS9FRSzuzt4WEwctEomwgSLtlemWVBFz5ngM56a0S353i01Juzd5rMJ2ruIT8i9Sqn7WJuiS6A0LLLMh0mGaWIsi3AVITfaEiC1miYROED4mAUIxzGhbN0wyVhA5Vy25p2LmCAM14DM5xF/Db06jxEqXDiQWIgX8yHfuDsCjjNEFnSlsgjDWzioNtdqwYlyCUTyduOAQyQFp44M2FJUFIUnmNWzpmB5vsmNAYvmP2CSARIBsVnwtJiBsMZgwhyoYNmQ9UiG3lSz0jJ5KojZRNgC7DDQwtTEsMy30+UkobnivuK9yVqE6hWYOmQ/2gaBlxYIoxEE+mgk6WiNsM69x1Pb/9gbHICCJKMCjCLdFnfI97iBkvlQnYDzyid99f/wVLHQCmVCjZvRUcR6WFsCpGMIiOK+pMYDgIEoQTIbBE7RSIpYTmue6jVokOMNN/BwPeNw2BSwe7xdVl68DDjeosky6iYMSOQDzDJ5+faAvwzqMBQ8HkIoPEhZvY1EFzUN0RqapI4lPx90vIioTIWBrH0sKfPJu1gZ+PT7IJeeE1Dmrurk+DP8L6xBQ8Zd86yWfeSmo1ESrOxh4M3f8cGuyDbn/zTkBYAPbq8uLfYWRigUT7LZrEIa0LqZoRLRS8l4JuBY+iamfVyomo15V9XKqfuw0Dn51c6e/vegOJvfv1n+tNffK6ffn6sYmau1JrtJQutpTJZnikMQxzifC8wM8iCI8ETMIhSwMy1z4ZdW2HcU162OHgm6lJIBiUsjO+XwBdYA+55fGkX51199+qDfvv7l/pw3ddNb65NtuZt7FpZD+NIkqNcN+WfLbscqbwa2yu036rqeK+uZq1odQRx4g/9kV6+u9Tby3tdPkykfE3Fxl7ik2WhFdt/fM6+Wu3PZdPOgpLtbSzQ+O+DWlE/P97THks8hsR+X6nZ2KCR9EVA4ZxVGAc60lHOmQUyKM6ytIcaapP4eoR84e1uuGw6E0vATEGZSlNXDwO9u+3qNx8uNU1ldHR8os5+W612wwzhfrOqpyf79h+RVPowGOv86l6//cN3BrVPnhzp5PjAiYsPt+dOtAMsM3xHKjNhVGzreWYBVNeW/Jt1nq+cUkmX3+FBW/v7LVVq1B6tNJ6M9NDtq9sbMcIaWJaLNTM7sB4whCEZLZq1536Oni9AEN1lS90QDDEcqD+dKFvNqn5Y1+mPT7XSTP3xg8qFvBeh1VLNgSm31BGAVtNp7Z+2lC+GR6bs6yDvJRIqGwdtsZAslnV3HUmpDpviDMzltfIiYu3nnrtaF3NLFQESDOX2y3J2TkPJ4Sh2h7kBCOO5vvMQwkYZEFJUPQ3JKBJAwGZjv26VDYBwC2PGs2lLfUhK+RqyLl7/jK0g2/lW2/lGw95M4+Fc+TLhQnmVa4BtlCl4yoIxIkXSbl26TAlaWUs3txODZkADKqVWs+aQKBfT0+83XGrSm2vcW0iLjNrNAzUbHdWaTU2mQ83wBCH7QvKOSitJWeeZwCKpUgJAwchvDQgbpbxqDRZbLENDgs95O6cTGEBIJx3nMOFiFeL0SX1E6cDihadDdJrizAPg4vdm+QYgbNSrZhQt3Z9ttJ5vvXQFlLcPjtXco3qkY0A4mS90eXujly+/1+9//5XfC7zg7Rqe1rqanYbzHfBoVYsZewgrvt+ogmFWSWubpRRhrdVipdV4YRYvT7cuYYTYO5ZzV0JhOwA187yGmXRXXBbGOa/hYKnXby6cJpkv1nV4cqpitaJvX36l5Wqs48O2Hp0c6+hg38AT719qO45lPJMAs6t9cyiK0k7XjQRSyIOpr+uQORf9jIe5yjkxmudwpLnGeRRLXKSAKC14TwBpv/v6ez9vnzw69UKfOZDXNxQ11JGVVSrXbGWiS/nq6taL/EqNYvk9V9cQYLNhoYc+w4td3kNmC3zyVCcFKLz8cKdRf+Kv02pVtb/XtP1ltZr5QHDSdqkqPIQsMVgeEFa1v89sFXMXrxGA0JJPkIYFKYDhlIHkw2Cgq7tb1TJl7ZVbah7tKVshnXmu0ZQapokmQ1isrUrFuvKl+FCu4J9rPDzTZNTTmM5PAhuLZZ0cd9Ro5JTKjlSvZ9RqF9VptT0Ln59d6eJupsteSvXGoeqtI5Uq+8qVOsrmm1psCpqv4l7cwI/668S8c/b27/Tu9d/r1cuvlVpPtN8o6N/+67/SP/urL5RPDbSZP2g6urVCBGUkakADwukDTj/lqK6YrHV1M9KXvz/Ttx9Genu30Ty7p0ztRI8AhPU9s5LbFGnjUru1p3Z7T53Ovuft9YqgO8KjIFlQN8USngUS3enzwZU2854ym5kOW3mdtAsGhZnVUOPujSXWPI+nBGj2hjq/uNLNzUz3DwIQ/nOQlR8gIR8LWV78s8ulT+LDf8AQMrSQ8LYLmtnF+jPUrZFEfJTnxZAF7cvFSj8PLCFgkBQfF5PyIOf38sQEl9SsVp3CxbqCm8vGcANCa9wSpjKy9tHpAgi52EDyCwYxvG2SbmcT3cwmGqcyGqYz6qezqh0+1sHTz3X06Llf+P6ILfNMw8Vc+UpZpRpS0ZzqtaIZMUclrNbq0bHU69vYywDFTYoUstcb2AR9cX6hiw8ftJhMvUnf63RUa9T9IGGQWLGRxmsC24D8j4EdnTsgkdL6VtOvJSZ3DMscbi4/deQsm6sofjU7hnYf6YkB4dZeD/T/EVkMaEFeQAADg8AyIvbzpA/NNRqMdfNwaz383uGeykWkMPH92LfpiNwI7UvhhkaPnCPZKW4ISpzZ2Dg10v6oxItEhQMgN5tXuVJ1bHUuy7DMgwYDP8deSMkcerIhIn1kEBYS0CR0BJkemzakPk5A4WeMIvUAUzv5SrDakcCIj45tQRRrx4CbyFCddBjF9E7tsqE7rkVuWLaFlkDys7n8PRJF8yQN5qHo0w48Go5GlhVSOdGuV+xtDRaJ+GUSpBImJZMAQkrmE6DB9o+t4GwyTboBw88WvW/BmLEFNwGDjM/pvQHiMMZzzAQgDHbrEyBMmNBEdgobwnVjVs1evtj8GQwmXjZXxHPf7f5cAghDhhW+u+iERI6Y9+dicEIixc8LgHfvaIHeMyogZtquE0BM1xDb+aQD0KE0BL+QvDgYekPK12HzaxYao70DPBhAYuDgBTFjnHSX7jJSeY+DkYXxi3L3TzLaAIE//PiHiZl+uiYBKRF2EmxypBc60ZWQBxv9Py0a3P2ItBMfL1J4nlmWs7JZDQm3A2nMSqLxBxCuHanNn+eARvrKa/hRpoxRPGFWg72OVE+WHo5ph1HHUG6pMOxw9BUiDSJABMnodh1gEOlUtZKyfwnGptsd6OLiWh/ev9d8OtE//vWf6Y//6DP96NmBCunpRzmLJU25kr1BvJ4ONccbVUR+EoAwmOzkGobDSBj3Xc1QOFp3W+wdIEx72HYiYyav27ueLq7u9eb1ld6d3ejs8k7d0UrDeUrbLPIcNr0sUViw4ZPh3ofF6qtTyOhZq65mpaBWraDjvar2GmXVqyQRbz1IfPP2XN++vdJ3ZzeabXPKlpuRNsxWN4Uci67EjQMsWI3AXrNNzyCTQhJKjcV2pWY5rxcHSEcravPzA2oWsyi95jtMb7Xg/MKrRNKuh6ewPkD8M3Tx/eDL5jnAHUoYGUMnC0Mh6am1E0D4oN9d3mhG/c7RsfYPOOxbTqsD/J7sNx0+gDSSap/L264ZQl6jJ0+OdXrM8F/W4OHa9x2+0t3SCwknzmjCpRcrqkEYuAIUchYApgbdvsHg3n5T9QZLLZQrY/d2IRuFJUjDWuTKkaC8oeaB5GOqJ5A2MyjikQUMgOfwFS6dZng/+MQQNo+bOv38REtN1R3eeYGGqqJWqmpiANlz8AeHTeuwbtkc1xuAEJawP+hZBudcAXxJJZL9rv0zlAh9ILa/wKAGIIznmRd687mXygEII9wOVoCQGD5IfeUa5azdLfq4VzmDa2YIMfklgBDJaK/nuaN90nZQSilT0mIcnwvJdK5EYExRBTxquYxW05V9pZrTf8YguFYW9pAPFjoZZGNbZQFqtgpwfeKno+YwqyX3cQ+QTmXTXPVaxT465KuAnGwqr8VwZUDYp7JlJjOErSYBPR3NF2PLPreAiiTAKgugwE89GTsZkQAUQjZKpbSqVCHgD2uwYFtoBiBMqmiQegMKZ9NYMrJELVeSflY/c1gsIrncKVKiuw3FlL3wpDXXqf0BEJKQuvUHYIa6iVprT83Ovj+40/Dm3tzf6/WbN/rmm28++rYbpbDvdPZbWqyCIYTVpIewkks5aZfwFqe34NcjsROGcDSzzNzBLvb2rj4CQlRWsC0AQmSYUR6OF6tkYPH23ZWmC+73mg6Oj1Wqls0QrtYTHezVdXK4745EFp6Ao9SWTr4IMMIbSoq2mxBzpJyWfC6QrolEmXMlzi8Wkyx+mYtg2oIlZEmzA4RRC4RliPM343vt65fvLAN/dHykMqFSOcB7AE3OMpZ6LOQ4VjhPrq5uIsuiUvS9X69X/BpuNtG9x9nOeUjKKIvFbK7k/89y8sO7a/UehmYxqbs5OGh51lyvYzHM38PHZjZxONVkShZISsfH5AuE1Wm9iPR8pK+cNUjsee5z2qJCo6rm9uFeRZVUzTVUbFa1yWXUn0/cUT5jJptiQcupXu+oXA2JJ8F5y/VC48ErzcckkGecYosHulHDPkQlza06e3mdnFLX01YhV1TvYaL+NKvBsqZSpa1iqaVNGuaxKmWq6o+X6g5mVljAxLJ8ZjmKjP3y/FtdfHipD+9eK7Ueq1lJ69/+q7/SP/ubn6mQ6mu7CEDIPU5lXo6FPtaD+cB2LrAER+7tw0y/+/ZSf3g30HfnEy3y+8rVH+n0xc/UaB/5PajWCqqyBC1UQxqaq7i2LwIsUZiBBziKVtpsF+7onE360uxGxdRMjXJWp3tlneyVVC9stJkNdHvxwc+u7Sal4XD5MeDrvrfSaJYPyShmy0gYTSR4H1McIQBD3uTDYadbdAog+unwP9mHw8CQFPqueEhzUprBCD9iAMKVitusJZ4zHtQ4USj/RTpB8AOl0hT21mpOf4SxQqppzwvbrsTsGJLRmCFhCHPANsuOcloQDJGAwovRUOfjocbZvOalslb1ptqPX+jk+U9Vq3fc89XrDu1jpLew1KhZ3sGQVS4hQYtt4Xq+cqIULOFywdacITJlMHh9c6vXr9/o/u7OEhNARmEXcIF3EM29GbeSOvt7wd7BJBDRPJooRb0EjIjLSaO/jYONbTMxyBi2kaX5QkhkgF54+7UOo6y14PZW0RfHtoB6DIZXNrwMmwGqplRBDPqasIEvZrR/tJekqm1cposRljAgTMPz9VRbCh6hMRmG+d78HoWZPCR0VAKgYY/YcwYSLtwygD4dkbv259HrR9LZAnARQzJDNVHqvracZBtLhzIDmR9Opp8jfdJyKAwbACaYUliNpM8PWQJgECDmCogkUTPxx3EQOsQkqVsIOXNs63ahAwaEbJj979h6Em5DgTGbLKRFA/wtTsEsqkadCWveJEWSe8dBHX7MJb699dKVIy6mJ4mTB8GUjQ5ddfQexjVsRjWRTfI6AWZdP5LIPZHsQMTAIn8CQMkaBqYmkUBaW54kkwKYzKwnvUQ/BITciwY2/z9AuKs+4Gs4aVM8CCmSTXxhlggyDA4/1jIwGCLtWi85DLcGSDBmrnJAmoW/DiUAyXMOXWHplCQSUxyO78PhQC7g9PdlIJLIatgs8zl+KEcP/2LIU3fewR2w2oFs3hd+Pm9i3YPItjo8kDuZ5i7dc6decIIXz5ofPOPMtloay3aW9+WT5Jdr3lKzHMuKANIBCHm/YZEiOn8X6BOMInKaCDyKPtP4eZ0mK+TIJfUZ2vEgrpAzcXAyuMVyqk14VJnhjoOFkKKZCLpl2c0C38upy2udnwUg/Jtf/6l++cULPXvUVj4VgHA57fn7ArSxpCESnnvXixwvn+JeC7Yl0lIdBGR5Nvdq+FsMDJPU2F2fF+skmE3Hgq9S+v71O333/Tu9fHmuq5uhRrO1Ftu8lqmiUgUOX8JEolZHIvCkr8W0r+mwp+d7e/r1j3+iSj6lSiGl405Z+62yOi08YNER+PLsWn94c67ffPdO3clKyxQR+A13OG5TyCEJjNhq6d7OqDBg0cCrSqjCesEyA5+6tNco6Khe1Um1rgbD02alDH4jZFV2JsEQcs5x3ebtkTKYX67dx8swCxtIhQyAu1GrmJHEN54qVFRqHeimN9LZfU+/vw5AuHdwrMOjA+3td+yJalQK6jSK9pbhGZstt04U/PK3X3uJ8PTpqU6P99RqVDQePGi7moZ33G07/Hxcd4QuwNcTjZMLQDjb+CwY9kfumEX2BSBstSrK5lIOBwIQwhLiI9KWLAC60TjCSflLe7iDJeB+5V6BIUWStt1mPQT2ekPd9MJDWOmU1X7U0smPTjTfjtXt39qL/1EyOprp6uZBqzWLvJzqnYoBE58bQMgZ1u3em+0rFSMgho+LDxcakiRYratgXz7LRY5ozpY4V7gHawSJVKsf+5B3gJCgr0KZvku6zOhDm3tZxQ/KOYWkbAcIYRSR16L+YY7df0I5ek3lbEWT3shs62w+UYHkxQ4pszkvJWfDuSV2mJuWcywPqM4y9hsyvxD2gNc/yzC3q3khqIuHFmoVe4xSmk4552aq2Odf0Gw8tZKwXKhqOd4YED5cD7SYrNWu76vd3ld7/0CLFf5lnrXRKch9TFAOZ+p8zLMa9g7gTZhcXsX1WmUCUFpcO5xZRP2HqgblIymjU6TRMGHrlUplKkgKajRDys6+njAngCMzEc9nWEKeFwCdYAgJg0J6yCxFHUooCXIM7u09tfYODAgncxYLD64MQDZqwJFOq5on7b2m/UOqu3jGTtQsFxwqU8mAAXnyoD8OQJjKZ7SaLTQbjM0OFpGLo0BBMkoxvQEY8wSdsZtIkfSCL6+0qppOtnr3/krTWXRE7h0eqlIr6+r6vbabmVrNkr27BA6u5oAwlvHYIXiurDUeRMI7II7gD6R+hNxQiwD4ZPVJEjYKNx7ceOJzec4G5ljuqUidd0aAQ0lYaMMSZs2qf//mys+248N9S7kBk2QZcG7yHuGvDZtRygupy+tbL01479rthitk5vaS02HKGRskAwAQlrBYqnuuY8n47s217u/69jgSrohk3QCEa2sB7cLrVrDfEG8wrGKhkNajJ1Qg4CHPmB1kzGP2SVzcWnDPcrKkCYiBJewrvS4pq6q2+Yym27UeJiMDRsA6aZ35LB7GI8s8S5WWVYpz8jKGb7Saj6R1QY1qR81qU2n88st7jcZvdXRU1ovPDtWoN1WiLH6R0Trd0rZwrGyetFPqWqT5ikbLgq5uWWTe2ZrAzNNo1vz6Dgd93dyc6/bmQvc3l0qtJqoVN2YI/zmAMNOXll3NJnfK03ML0CbsBUUV9+V0opkXAll1Byt98/pOv3v9oN++7mqZ31cWQPj8C3UOH6tWa+n4eM+ecUgBwp2mY1J/w9Nra4Ur1Xj2DTUc32kwuNd0fK/ytqdOJaXTw4ZOOiUdtgqqFbZaToY6f/dB3Qck6QvdPSx0czfRh4t7DedprTN1pf6P//6fbNN5pDGf5G1JBMwnuahLy4Jx2IXKUNKa2qDhD8YFeR2aPIChs93MOpqmMVAEzXKxVlJ5s3r0DrIh2FCkyIM8GcYATK16XUVYDcYOWEIXX2O2/cQQmj0CIyKvcsIOEoAdIEQyKn0YDnU2HmmK16DeVO7oVPvPPtfx8x/bK8HDesBWFDkR3SONihlCVEHkYZgBAjzQl3Z7r8mQMk8GapaPW0sekWihdyeNjNeIAnhYJIY4NpiYUUkLypZ4iDYsiZsNR8pstioSaEKkr8uY8aGETj/BLlGnkCb5Ed0+/S+83hF5T8oULwCaYR8wScCMZVF4HpfxEMeXtJgxZIMm5/5YpZcueS3XSh5g8CdUskXLWHlILdczzVZj5NPK0G2YZriKQ5eBkRAD+9GSBxU9RC4wzcGWcFAEQOeBaJaF64PoEYdYJPUEDi1hmoF5XFheCSjJ8wDcxqbRwR1JwioPLA4IHnqwlLDaHDokSeEPQtYFeDHYW8agzf8HIHKtIM5jFDSoctwzI/jWBvPIJ/okM+P9BRDiN4EqZeNJjQYA0RHRJJ0ZzAKCApD6YUy6oD1pUSwNmwZ7CCPmMTR0AAaSO3aQr222ivhuQjj80IwiZoOZNclagI+dP5NlS0gZvYDhYe5E1QiaMdDjNWYbZQYygk0i3CRkv5aWJoAw5LdR1RGvXTCXAJ16o/ZRGsqiAoA7Gg4MTo6Ojyx/QVJqPJ4E/SDzYVg28EGamQBQf94ErIdMcqt0dldgvwrWztJe0jaJVwY8wwoGQ8azIyRk4T8kXXTnLfwYjunXMkAaPx9MtpNaHcgaS4xdwf0OAO8Aoa+XRH66Y+12aa4whC665lpxKM+OjdwpQeN6AgyyVLAniACbpLc1kVuEV+MH/ZkerOcUC89Chp4peNsOgMnkeS7gYYigFdJTGzXk3agh5maH+CgX2fDiWdyq2+3r6uoHDOFf/ql+8dPnenbaUTE7U5oOQkqrYU5SvEbxjHA6WZYkSXyfIVHdDdi8LhYHMmjZ3xJBO4BCwNVuiQjbQzhMbudVHi305d9/pd9//b0eekv1RyuN8Vyvs1rA5uGRLFDqjjR4puVipM1yIK2nymU3+vzwWH/x4gtt5kNvYvfrOXUanA0FJ0fzzL4fz/X+dqA/vL3UhzukqHRB1rVNlRyZDgG1WLOoZFiP+8upv2aO5mZLUAiwq95sxzppNvTZ/oEeVyvqwDSMh9oupk6FtC9xS5DO0oCZLlWeLQwMvEc8P0hchgmZzcaWtnL/EYWeKdXUOHykwXytq8FYX56dabTeqLN/oJPTEx2fHKpeLlgGV87DMEwNCHmP7voj/ecvf29Z/YsXj3V02FGzVnL5MCxxhohxS9VhWSsBCKmqpKcLGfEQLxDD20ajwSdAeHDQ1t5Bw0PockWyYADCJT0bW+TlpDszY0cSIctGWEKeM7635lFaTgE4rAVysZtuVw+joTqnHR08O9Dp58eabyZ6GNyoWauqRtBUmtCOgd69v3BVCAEvrYOGivzgKZgrGA/sBLe+fzlL8dHDxJ+9O9OgP3RHItLdLOeQA+d2ycdUHsxsOQG82T9ohjDSVQnJIdUykwcQhtoB5YcZwlzWgJDnAw+MHSDE+8xLuf84ajMq+apG3ZEmg7EBYalWUOcIyWsoRob9sZZjui8JponKhhwsbp7QL2RzSAnx/i0dPGG1ihfj9CYXHWLR71Ozw/NrqmKBBW/O6h7CPeqVplnBaXeu28sHTYdLtWp7ancO1Dk4clH5csW5g6eMZwsSSZQFec1GQ63mEzRZqpQJ/iiouNqonE2r2WT5yTMeQBgews2anATAHOxILHFRKpQIoals/ZoxnziJ1HltSM05zyPLgLOxXEIuiUqkb79jZhs1StbCZfNqtPfVOTj2cA/LfnN3r/OLC71H5TAn+GSrerFoySgLbGaT5XKkeinvHsIS5wgb083SHkLAd6aY05Jwvt7Ifl6SPkuAcvhkaieS84qpwFVlBAAifcTKItjYtV69PtdoslQqU9L+4YFqzaqGeMNSCy/lKvgSeU+ZQZlFCPbiLCWcsNe3HI8lfq1S117nwHVceI17w5GXzl5OAXitkglfNveiY3GYI7wo36mjcp6l8BHSUfvNyw9m15F/Vqss4aMLOKqf+HycdXg6CYlZ6OojICyp2awaRM5nQ0uEXQ0BKhSM0cT3c6lctyqNefPt2xvd3/edpNpp1fXo9MAKCwAhrDVzGmCVZ8Bogud46VAZAGH0K+bsYQ1SAuUGlSNbzVDlMMOQZL5eqj8eaTXLa7MoaZNPa5baWrUHYZRiPiaMN11Uq3WgRpP3Y99LP+xu+dSDxDN6jp+WNOOWppMbDfrvdX//tfb383rx4sBJrTDsmXRZq21D8w33bc0LxNmC7kNm9qrTSs/OL3V++UHT2dgAmrTl29sr3T9g6SLxt6us5qoWNvpv/uu/1r/4J3+kYmag1KqrxfRBBS8ictqutlY5ppZIXkkZXSiTqWg0Tenr17f6u2+v9Ld/uNQyv6ds/VRHj3+s9sGp6o2Opf0H+y3lMvR5ZjUa4M9Fkr2Mmj/PvSj2SBa+12o9Zq2iTm6io0ZWj4/aymuizHqoQmqlFf7v+56ub1A1DnVzv1B3QFZGXsuCCpBpAAAgAElEQVR0RatcVan/7b/7m22m8IkhjDL5RKiVSETdK2ZQmPhson1Q6W0wUQ4f2Gm7OHCdPRCsobc2HqZC6gcgJOp/QhUAkoN0yv4LtnX2BrENqtfNFOGHg2J1tD/BKcmA9TGBiVAMhickggxPmbxmKWmy3mi0XOjDeKxzJGbVmnL7h6o9eWH/YPv4qZY8xEjRms3tRyAJLFsuhN6fomeCTfAJsAmdLtS9fTDDQ2InbBdbsA/n53r3/kyvXr9xGiVDdY0OGOoUYCNsfC8obR8enxcgJW/7MBvzMxZKXJAFA0KH8CSsKn9wVy3AjRShASQWcQPnDcB4pdkCsh1zoWmB4I04QKCFkSiOiKqe4nPDE4Ysl/eK7iN5K8UWdNgdqIKWPQPY4SE512w1EtdFhsS8LNLJlG9+4pl5cEYvHu8rm8DweODpAAy6py0DZV9KQAN9MMGoBRsQgzFDLiwnyYTBPGbcucMfQZoH+A1WKbxtAJ1dhQQPUW+u2UKRJrsNNoj3jIMLeQ1Mmb0PfrYGU/gxeIZN/y4B18mlGXch+UDDmE3/oeVvbOUYeMYqIK9lgEUu4e49Hr4hSWWoAtg6LMayVzyJc1/36LtdnYHELKm1+MgCWjWFjBAfYfFj3+LOE0j3FVJCg0gHJ0TUcxSlBhjlAEgc6J+kfkRcm9VnLopQAGe2JPcpr4tf24/Jwvg3I4iIvwQIIdQo5JAB3DigYQSRDR3gn8A36vqECJPyAZZ085mVTMrJ/b7v0k2TYlWqVtIZvE5RLM/g54ecfaSkxLHJTuTAroOI7T8eTlhGNvvur/R1FcBkx4QC4LimdozfTlAQstgAqdEhmITs7J5ziXyWz+u/GxRw4jnkybirZsCzweAV0l4vFHbVHlxusIPkWWxgA8LnyevtHsxVLA12sl2u1WAIuY6QDaNpzKtYqXtZhPQSqbIDGghdYUnDumsbH8U84RBRKWJAeHlj6fpyNtHf/OWf6ZdfAAjbKmQCEGo9SWTODBER2hRS70IsdZLuR1e0JLIUnll+f9lep/Dn8LXx4ALi46JiUCHlE29Hd7jQ2eW9/sN//o3+8M0r8ju13OSEEna0kKZLKVOsqlCK5GKAzWLSddVEIbPS8WFLnx2d6IvDJxr37zQf99QsRy0DwTLZAoxLRstMTr3Z0unR769u9f7qRrNlWbNl1h18hPMQDODaFtck8PwlEANvOpzESjnem81Co3lf7XJJj5stfbbX1km1rALSWtQIC3ooIwiCe8Dp0fQOuvoo5G+gJxYIgJj5nNJn5HYL3d73nFjXPHqimTK6nyz0n16/1mC5tMTv0ZNHevToxNLPsv1lK63mMz+71wDC3kj/6TdfKZfP6vPPnnhD36iXNerfab2YODUVQMjCCEkRvaWk8G22ZCpm3GnXH0y1omNsMNLD/b1lX0dHezo6Ri6VdVcu23BknxQ/p6gHABC69J5zH8aHipO8fy7XDy14JqAaCEDYH0x0/QAgHOjgyb5OPjvSk5+eapWeqTe6sxWEdE48l6Thvnl3bhUJKpjmXkOFsvsYDDgAhHd3N77frTgxICwngLAfBcyk7pWLXrxwn9rO4AXL1Oyga6KSVEfOwuWMYWypfBXJKMFASLwJwsACEguP8BAGkOf1n47G9urg1z962nHIXLVY06hL39xY0+lIJSTNB00/L3n+DbpDzccL715J6URamyuxKEGWuivr3poFJlTGgS9Ok5by+KJzBfW6K4N4JGrI5FnwMkiSlNyut8lE0nSw1OX7W437czUrAQj3Do8MDHZdnJxJUdVD9QGgcqTlfKwV3uNyTq1GSQVmrkxajQYJ4oBQuiCToLINi1kA4ToBhKvoRM2nVCyFPYUKDwIwmAMsuUxqeRw3w3MjS8/dwovE9IbqB0ACD7GcLT61JgzhoUNmYNpJm/xwca73Z+8N7nmuNkpltVsNM4SU0uN/w3PL/YLo3ACbsC7H+6eULxcsGZ30R6rij3QXYcFhZKSMhu85xlkvqel+9ixWCkA4XOv7Vx/cncp9dHRyrHanqfkSOe1CpQLLZLQbUS7v+yQXChk8aoPBMOauyUK1akNHx6cOnaI/lcWyvx7zISoEPpwGuwNmcNe70neWuUF2cK/wjIaJ/e67M19XBwcETJVUMCAk2R3iJP6O5xyqQ5YkAN+ElaEY4Tx0ii4W+IWpy0oUfJuta8FQoZUrjQQQFvT+/Z27DFn67neaevLoKM6b1Uz9XtczAyfSLGGSkYMXilmdPm1YohqAkJecs7fgs5HKEZNAzE/YUlhRUNEzy2s5z5shRLHH76eZCYplLycAhLVaW/X6nkFhhL3Amo/93m6WeTX5/UpN97dvdHfzUjc3X2l/L6sXzzomdkg2B7csVlVNFnX3IXLO8szEz1mqNhxyc3F1peubSy99AIS93r0urz6o28NDTcjNSBnO38xC/+ZfwRD+XNUSORxDzUZ3Djoq5clQQKa8MENoQLhghq5rOs/om7e3+ruvL/W3X51rmm4qVT3S/qPP1T54ZF/tHjLpBr2RLaVU1Gi0Uq87MsPHczKb5fyGxRxoux2oWs2oUU2pk59qv5bRYaem1aSrWf9WG86U8US9LkFlA72/6Ot+sNZkkXNtU6bUlIo1pf7X//avtrkEEMZNzODMpj6SkVxi7Qdr4vFJUkP9TjC8/DB9lE185D+HzykBlskv+ddK6KG3KU03S00xW27WmiXl3/DgoOoa8d0UYRe53aM6gDQ0ZGXQ/jx2YNjwCMSALaVLZW3yBQ3Xa92Nx7p6eNDFaqV7agJOHql5+kytx58pX99XqkjKUtQieANJsEq16FQfwFLJ2meWDqFdXkwWGnQHZp7wMzDEISH87e9/p1dvX6s/HHhYZ8sEGET2ahYvTwQuW8e8u47sX+N12QXvOByjqXK5Zpmd/WFJNxivIIeMfV0/CMqAebSsyxvcGJgJlHGqK4DbvYR1Dft9DXr4HnseuPE3ZAqke3GYw0gk3qh1mvNe6S0wHSYKcIU/YiJlKEbfeoNCopzlUpRlZxlcAU/4VILUZPCNASI+iC6vlFsGEBS2IjfDesNGKpIWASghtWMYDtXgVusMvq2Qu7J8tzTZaaNIUdiCsZHCOB1R2YBgjNjTGb7LpIvHEoXwxEZkc6R0uiT+B8sOvBVmsWBq3fNYNKPJIGefJgdpqeRBD7/JLlaDe4MB35KJJIHREfXr5LVN+jlDZhepnvbppqJAnX9gHWEBeQ14PyOtkj+feEQTn1uEo4TMEzYCxsv/TtisYPiSnysJjIGhZCjYgWzYNNg8QOFOgrnzFCJn5R7iZ0Hi5M4pIqKzGRv6I8EQaXB8DTPzSbJk9BfCTMQBy4Wwk3Ozu/m0I0rCU3av/UeGcO3AGgAR6cIwi0iuzRAi59v5+xbRScbn3nXiAcJ3TCfXB1/NpawwdXgOePgmycUulHe4UbDVTmZNPiJYJjwdu4Ra/pslSgr21UuCWISZwWR7nkrr/uHBw1YV8/567QRivrbZ1lLNkjo6S3e1DUsfeMR5j3yfWrqYxML7vchwT5e8QWUxQdE5Pj98hKS4kSLGoidP7USaUmE+ACdzp7ziM+k/DHV5fq3by2sfQv8YyejPXujFk7Yy25E2i660GQcgXFMRA3CIriSkQk775H9WK3lM9aIpPlL2EvP9jQc9y/GogwAo8j6PpistNxnlah29vXzQf/ztt/rN77/V6/cXqpXryhVIbiupO5r7g5RTgq5aDO6rqZbjrhb9GzWLaf3Fn/5cJ52WKqTQPXQdqMFAG+p4JLlZFUqA5qKUx4++0G33Tle317rqSre9tZm1TbaoYqPjsm/i/IsVOpuyZo6QkrHFpW+Q12O+XWkDIzGf6eleW8/223p20FEN5ptN9Wyi9RyvEKqDKJauZnOqUdOT2mhJB1pk3pmxAmgjo7q5H0i5sqp7h1ql8+rNl/ryzVv1ZgtVGnU9fvJYj5+cqpAlkAbfSfi4OSiG9BDe9fTl774xC/CTHz3S08fHajdqur85N5Am1TTOBwiXkutKsoWK/f3T+UYfPtzbJ8KGHnbt9ubWUqRHjw90+uhQ+WJa4+nAsrKb266TofP5ioqZit/bdBoWeah0aql6veRnmJkbnv9bFCAUki/8Na4AhMOh9k5revSjff34j58qU9poshpF99ySxUhW3fuRLi7uVfIZUVWlxlIPcDkzC8lAyfcZydR4CmsuYb64ONdw2Felii2hrFKdQdFjgJd4Efg0VrNBCEnNPh4sJyh75njyZiuVOw3lyni6kJtFYAoWDa71Tqdh1me1nJv94LoD+BWLaT37jHTGtqqVhsZ0hQ7H7gYkf6VSizOZs2w4oHpgocUUi0VIubN5eu6kcjUTP18ha8Awn7GU4D6MUCkk+qiF7h9IGp9FgrJVQs5qNOvcbjaUWuEHXOrs1bUG91M1yvvujdw/OIyQMyqP0EGnQlHjlGCuTMDiYqzpZGApKh2W+fVCxczG/42fFDbvo5JBqB42mhHQwvKI4CvSkTMpp3xSecX5y7ON8xy1joO3bPPhrIifizOFBfoa+8OC5wrPUUKBSipV6ipXm9o/OrIE+OzyUq/fv9HLN9+bjWcIrRZJfK9b5pwmeXE9c6VBPkOL38r/n/TW5QxWjrT6Qki5x3MVAY7lvO8ZAqQIdoO9tJJtFcnIfuZa1UQCbCIZfXupbnes2WytZ8+e6uj4QAsDQj4n8xLzFp7hCFbc4A21yqfk1wu27fLy1n1xT54+9QIXCTTSWZ4RLPjS64VSa/yWLOLj2cu5huKJBTdp7q6AskqMRWjB3ZDvv/+A7lZHJ/sOM0LSDHBh/thtfXnH6XtmRjv/cGGrDoEk9BBS4bFaks4NwE8yBVZrJxOvt2kDQnzYm01aF+cP6nXHXkwc8kx8fOq6Elja+4drL73pA12tAIXYqKZmaU+ft1V0TRlgFXIDgEpPNbU9W1sjkNNzprgHuJjXYlvUYovsnwVekEgEtNVqzegLLCDpBhvUVCk3fW+5Lzc7UCaHVatu2wUY5N3bP+jq4lsNey91uJfRi6dNTftdTfrdYPhnBc3WbaFuY+HKcJorFlWu19w9zXzvSjVkzy36PUe6ub3VPQu23tiAEJkqqpb/4p/+uf7mL39hn3uGVOW7SyfbVot5W2XI+MAbz73JzMDzebpI6dX7B/3+1Z1+992duvOi5tmWDp79RO3jx6p39lXNFlTN5dVuH6lQrGm+lC0hZ2cfVKtQx7fQuPdBhexEnXpaP3pxqMenTeU0VD49VykjbaYTLUlLvhvo9rqvD+c9nd+MdHk/1QwPf66kQr2uSr2lWq1DD+Ffb3kY7yL6DQiTLX+EyxBiEKDQA6sfUDu2J06iZBY0fW4WJKkeMKsR+DBRyiEqSPsmmhkMchDzQA6ZG+iCEnsqG5BEZovc7tFAyBsPGCSdC0CIKZuTgIABM9LFopa5vPrEkhsQdvXA8FKq6ODZZ2o/eq7a0RNt8zUtBJMV3S4MojzYsoWUVltYgZUfKEhNxmxMZrCEG80ooCdZThkNR0Nr3f/w3df6cHnuEYD4bGKLS/TvsG3Kc5CFuR2JEQ8bEkV5FcMMHyXWlPsW8Jg4tZIhN4bqYNCig4zXOHqA8BUyODLg8j7RfUdUcLBTPMwrZeKBGxr2uxr0uxqPhn7vYOMAhMrFYIrciQhc2KfUJquNy7YSNkNLLTcTS0gAhLl81SCQMIVUmqEbxpDvNeSzkToZBwUfxMZz85bLLd8QSF84cPE7ok7Y9fDsKhZ4TV2OCgOYYqwiGY7NdBiqWZ9ywHCNALw4uDhU8bWwWeNr0724k0GaFbSkLZI18VBE3YDz1hKZW1yrLCcsSyVxlP4z9xJxKDKwZ30dco3hI9zZy2AxI2CEwShhdTkUzAoCHGHeIgQFUBZ9d+GVjAQ3Wcpr4OXQEHwzRKEziEdya4QHcTCw8AiJaLBMkbzJAfPRS+ttZ1w3lud68bC23BIwx8OM4SJsKsFUG4QgL87GIc6QtyEkyl5VJD9cf6ROhu/OgTYeTIJx5LUORo6P8DGF/y5klUkmebDBuydHkhDrXyH0IB1Gbd57rn/eK9h/fj4ONz9/kt4d3xP+RJF4uXsdd0wrDxkWLwa3ZgdhdNiKBqBlWAupGwdwBNLsQmWiQiMK5A0eHZbAQRxMogMVktQ3L6DWW93d3/lzNRstA1CSgc1SZvOq1NveqF9eXho4eBvNM8x+wXmSGMqGL6S6fn3pG0wXQ2nBgMIhlc6bJbI3Nw8zn4seQgBhmmLhmXJZ+k4JMsk6ZfTi/ZVur64ttf/rv/gTA8LPnu4psx1qMycheeLrY7lCbhPJgJEuBxMc16aV+X6No/DZ0kFCGXht0mlNyaherVRiYeXwH+SZGU1XafXnW33z9lL/8Xff6dX7K93c99WsNy1/hXweU+y+5DlWValADUFe6dVUmpLs2VO7nNWf/vwnahJgMosUNAZwZNPr5daeR3eI5tKq1ouqNYuqN8uaLkbqDe51cbvR1f1C192Bxit6aMuarqn9ydo/Fn7mhSVQhE0QSOHhEC/7ZGSf9V6lqKNmTc8P9/3/q/wZBms+UAF4eTJTndAM/Np0FabWmqNSSCqaeC4yTPaGMwPCYnNPE66b8VS/fXum/mLpVMgnz564KB6ZLAMuwNDF3+m0HoZTfSBl9OuXKhWy+vFnJ3r66ETtRlU3l2dar2DDyv8QEBYqyhWoGNq6F+zduxhieKYACG+urw0IAYOnjw+UL1BF1HcxNGwm51ExX1M5T3k59wgqmoHLwBtNvhbPipkHRrSUq1X0ahESc3nX1f1wpL2Tih7/aE9f/OqZslW5i5DvBYC6Xua8pb667KpSpue35sVeKs3zf6IyvrZSzjVO4zFLD/rsqq63uLq61HDUtxQNQFiu00UK+Oa5pxi4Z2OnKHborQQQEmrVHyWAcK1yp65sBasEPwfLvxjUmX/2OiR6p12pAEM4obqjR+1GVj/94kStVtMBD4PBRMPhKFivtPz9IAHkHBuPZpZYLhyeEkm3W82Uy5PymDV45IzmcyCv0zbvsw01DJUOMCoUo5POCyD2xMXCD/a0kFW7UXe67XK61vvvL9W7nahW2tNemyqRQ6dNAggLlFljxwB0IPHm/Nlw3U7cLVk1IKwrC7hKr/09cXZD5+xSvO2bXm80ZTkL8LYEO36/ks+q5A7krJd3KLgAh1Y+2P4TzxPeG6uxWDRSX+GAkWCMuIZ4X6uNlo5OH6tQqejD9aW+f/daX7/8xhJtztFKsahGrWbAztIkl6ZXllkRhm7peoNSIarBWPDA8qIUmo4JJUqrUspb7sgyejFjOR0LbNsEIoLYiif74dIVzSbS+/dX6j6wzF7qxYsXOjk51HI18hKuWCD5HpXBMuokkC07hyMyFVg00AF69uHKKfHPX7zwuYjCYEqwz4Z6pkx0nRJMlKXKBIb8EyDEYbeyKsEBAuGL3mQ1m6x08frcaqfTxyd+/V24PhvHYiOy9WzRAUhxbb17d+YlN7U4+3tUGFTN8LmqDNDgZTaJ+Ty/qP+pO10TdvjqvKdRH6aev0u66qF9lKTR9gfIFJf25C4WaY0nWz10J1bEnX52oDyEzpblN3MRSqiitqmcpeLjyUyzBYCLa6hg8EgoGB+c2cwmvCPYdFi6QpoQXsPSlPMwny35jEfdsMkN0cppu2aeRaG20fnZS93efK/R4LWO9nL67ElTo4crDe9vNbjvajbHr9s2icPsDnlFlgfBj2Sa4AnnQoGY6uzt+Wv1qdXpjXzvz6ek/g7sef+rv/il/vxXP9PJQVPpLWrCS5WLObPSqGlWi6mXd4T1jacTn33zdUbvLgb6w/e3+s0frnU3yWuabujg+U/VPHqscrOt9HKlzHKjo6NHKlcbZuJvb250cXmuKp3EWRaVt9qrp/TkpOrwuJPDuraLgdYA1tlY8+FI0/5I3duRbm+GOr8c6bq70M1wpW25pgwVau2mO0zbrQOl/q//6Z9sGWR3A+XHougfMiqJd2bH5jiyPZFj7GwywQiwXf4ECF1WnMhH4yJNsh6tISZhk4OUASvMuNtldLcwGOItSeXwm6wtp3DsPAM1zBbjS+i0fMFh+19ms5ql0xqs1+rOZ7ofjTXNl7Spt3Xyo5+YIcw19rVIoVkmqr0acdb4/NiMYXFF35/dOhADIHN9fqnNAo060tWtFi5dnXhTcHl9pbPLD+oO+y54L5QrjvqFcUKv36g2DAZJXIRlcHojKVCQv0TVw/zZg8PBGv64kFSG9CAG9uj62w3aZikSHxgSGBdjW+tP/wzer5VTQxuNmsajgT+W1syj5S8pnafxemFJHtrIPICQBzcFqQu2t0kEvujImSmVgVGEqawFIEQOmkQTr9fI4vg7CYAlwiBJCyS1FFaDTXOANIb7WB4A6OjM8SHiEnAQZQASp1Zup1piqkYKnGYALsYDE71NsnzgAeivxYafQZUhLGGAPqV3fip5DxYwSZk0SAw2iDhyAge4NneBKA4DSaSDkSSZs0QTSXMAIpIF8ShGcfqOIdzVGPgATmoxos+JQzUxiVuBGMsUd9mRkuuAniiWjoRLpIMhvfG2NZGI7v6elyxJGEH4ED8BQQepJB5Nvi7GY0AdryuvC5+DwQUmLVIvI8l0B4B2Zac7L52HnF09wg/YvV0Qyg5U8T5ECuWOEwxQ8em/Pqq9P/5cDBCrbXQE8iwxwDMYjP/mn5CiIiP+QYoomgGeCbsORysVdv8g/wtQ7JoW6kN4PRMfIptrKjV299fuNd0xpx/BbwIYvWzCt5r4Cx2QMyPNa+YaDb5Gp8NhAUNy7/cPaXezva/pbK4PpA4nS4Pw9gL+c6oSelGrJr7L3avEAZhPvGp4sLkOScoEcHMvlezHKVp2xjVGEAISWvyebKwzerjr6cO7S/egbhZz/frP/1i//NlzHxRZjd2RlN5y3xHRDztIVQ+S14iN59nkhZ+vjV1GAwAlmFl84jzT6dhEYoFckuACpONIRUezrb767r1+9/2Zfv/9Bz3Aciy2qtfr3grf3PdcwYDPkD5Snr1bandWU+VWE1UzS3UqOVcv5FMs4foGg5PJXMsFMl0CUmArGDhXahAEc9TSZ58/UjaHXHOs67u1ru/nun6AsRrrqjdTpthUrtz012VXgUwZXyABH41K2cPzJksR90Sz0UBZovmzaR23ajpu1gwOS4BQJNuEAuANhh3Opp3QiHx1TXDGZu6hjOcCiywSO+l+Vb6ifK2tu+FY5w89fXV24W7c5t6enj1/oifPHrlfkrLwIioKJKCplG4Jobm811ffvFKxmNGPn5/o8QnhCBVdX7z3MIl8dKd8yODhzvGcxxNDivNMb9/eqntPVUNZo+FQV5dXlouenO7r+HTPEfGDUU93D13d92C8WE7h92tGTUcWdmdo71TDSZQ/AIQiLCuj/mCmm5uuLu66uhuMtA8g/HxPP/3Vc2UrW03WI3eUEdKxWmbVe5jq+qqrarmhaqWmAqvsFPfryPIsFDsPD90EEJFwCiNQ183NlSuPYKJKqHpqZYeasEsGULGgQ67bapbVacMQpizLJORjPgEMbVRq1ZQuFhzOAXCjc40FFNc7fw9AyLXhIBqsIg999z7+6k+eqV6vOYGVeo7+YKTxZGhJZAXZHioKZTSZsHBl+QO7hq+U67KvVGahcpWUxLj3CeCYTvB8cX6HZ9y5A7m8Ax9gXVGR7Lp3YeSpJ4BRx2NPhcPblwDCsaqFtvY6+zo6OvY5aobQEtawlHgZS3AbQSDzsSYjGMKCOs2GMsuJ8qm1alXqS1iXhuzSz3P4uFUAQqSVJE8CCF1QT2iGWcK8ZvOxswximRbPSzxvLJoMCA0K3bTt3nWCMQCIEIDVWkvtvQMdnJwaEF493Or7N9/rq2/+YNsRi0hsRCw+6M+rlHMqF7MJGCQ8DY8k8xwewWBCwbWWjE6QywIoc2ZWqfxgceyf0TJjgFDIXXdry0yK7uStPpxde3FBuM/z5891eoo/MwBhPodclLqllc8nwoRS9A/zmTdpA6vuYKTzixvV6g199tmPktdmrdEIpRmqDvIpIukYcIMVyQtqVFZ8rhSzYnIW2gMdS4zxaK7L99decj979sSZBiztJ5OhsxWQjMbPkla1Ure09M3rd54jSrWyDvbbZtDXaxQ4VGPF7M/ZhmSXdOa8E0pTrp64Occvt1StWlMH2e5eWwuqDeYjzRYjqyHIuKBKoT9YqgsgLBb0+PMTA0O8xr0+4XNOV7J0n+WgX3dUPZA/BEmVqCE5VefwkYPpmD14LVhYs+jl+eVguCwqBcBzxn2XPMtT+aGmc6SUVGng2duo+3CuXvdMw8Fbnezn9aMnLQ3uLjS4u9Gw29N6k1W6wKIyyBruU9AxTKzD1kgSz2Tcl314cOTZhrkV9nA8jXtoOh5oNh7qT37xhX7+s891uMeyZqn+/bVVhrVq0cz+ZjnTkrq28VCj8UTlKoA7r/PbiX77zY3+9sv3uh1nNU01dPDsZ6odnCpfq2vS62s+GOrJk6eifxzb13DYs3y1lFupnKdfcKmnJ1V98dm+jvYratbyWo2GZkJ7D/fq3fHR1aC7UK+70F13JVqauvOMsvWmiu2OGiw+D450uH+k1N/+z//llnCBj4zDRz8O4QVQ6SEJDFASoC+2yCQ6Inn4gTSMGytZUTAosO0ORXSkIoLCGSqcKecQFej6CA914tJiHemI/Dn8g1kSQ/kzMZB8bLvB+xQuNneZrNJpjejIQwe9XKq/XGnESVFtqdA+0smPfqzG0SNtSnXN6VhZpdSo0cFHVxrUNJuGsf1yJDaVCkX7Lc7evfcDLKust1tsWM+pl7i80iWH03RsUFtv1e35QW5jQJdOq9PqGAwy9NjnQE8ZXWhcZFUKM+lSIkQCvxIDLFrsACb44rghzCt4+IcVS/ohd0O3WbBEK933iRoAACAASURBVASD9IMydBf7jgaaTLhhkYYG65ovUTJP+hkU9tbAVRxIpBjNvfQPeSIMXYrvlR4UgEXF+m9kwmyO7E/xIRbl8QZqxBcjgbMMDvaSKOMoU+XDmxuGdQcvhEcsClgjpIKH2WxGAhcPQrx/bMuQYETpJsAwQMyOvQAcJ55Evj6sXRKVvwNK9kK4RoWPCAniAR4Jk3gB2SAn8tVMxuDJnXJJNcMubMaVFDtmyRK5CEhy0qXZk5D/8RrYq8evebsegD7qJ5KOuyTxdBeaY71/Ej/tziEko8iL7YVcBCBkU5p4Sh1TvgtASao1uGZ8zyTs3Y7ND/BHd1gE+ez6GmEO435nUAgPjkFRwlaZYbX/I/EuOrE0mBQWEDuPna8Wd/t9AoR+j/zryZNiB+b4eomP0AcQ7zHZcsn17Pcs+TM+nv2effqISz3AvyV+CUDn59sdaDzH4nsKBtcewwTU8+ccT5+ARH7PtSfug1y5N5EyazPyrv+ITkeCQnYeTF4owOBoNNaE/rJUWoeHhwaeNze33uQjHWu02vZs3N3d+R7m/nO3Z5IuSgoww1+EsgSYZZDgg/ABOloXfH1SRkl8zBbtZ62W8flRqsxhjjxqrHIZuRSv+SdAeHt5ZXnjn//qj/SLL57r8+eHyqUm2i77LrVnGbTeEITCvRyAjicqY9IOECbW7+AQnY6I0YpzOBZxXoos8L/gby5pscnp6nao/+dv/17fvLnU2e2QVlTXZ7DlnU7pGLvzgVuqsPEtx+A2GauwmaucXuqgltd+raB2taRsinLpsaPMB6OFxlP6y5Co8+whBGapWiWt46OGfvbTx8pmlpqOHzSd52zY744WOrse6NXZgzaZqlL5hrLFmnOACRMBUMKsArIZnvHe4VWHHZpPB/Z80HMGGHx80FajWFCVexw5+XqtHNc3bMNiojxsDDIvtA2WdcMcoOLIaLZMaZsrK1tt6ro31Nl9V99c3miaSjm98NmLAIRUbhSy+DKDIeQqvLjt6e35jb7+7q19P198/ljHh3u+Dq4+vLUEkKTDXWx8SEYBhCV7OgFhr15d6f5+5Ch2zrTLi0uX0h+f7Ov4pO0FaLf/YIAzIMlSOQ9d1WLdAIQwxp3fqFYLWWEswmLgX6+z6vcnury609X9QN3xVHsnVTOEP/3VU2XKW01WY/eUTaaEVuXU7050fdULQFitRVgNpeiLsfgaFXt2+mYI16tY3sIQ3N3deqhCFVKqlFQl5dGAg2cCwBCf89hpiJ0ODGH4Rcd9Uh+5noIhzJSKHvQBb6Qico+GhxBlDyoSF5Bps9zo9vrOiZx/8sdPbOtYrzMO3+H1wuMGK0aMP89UbmVA3mrOPUJXpTRbEEQ0VCa7Vr1RUq1WUaVa0Wgw9feQ4ixNlk6hJIDZpdM0gly8oMfnuiItNEnt5KybIx28UvdmolKuoVazo8PD/Y81Nw4agyHdoCDg3OMhg7d+aiacawhZbWY58/IFL1qw/SgaUL2ErAu/G4wXUkKeE/i/OMzIY4QhJLkyAOHS12EwYVExRVCWfab+2CiLKktUEUWdBexbtdZUZ+/QgTh4KO8HXX37+qW+/N1vtMTnm0mpXi47tZc+Rjo4AegpyzXpWF4ql0FunfLr45/BHvAI1HMvaCFn1hjgCBgzdLMKhMVuXDs8/5hvYAhhd8/Pby2VJMTj2fNnOj050nqLN3jmlFYq0fERusqGxW82koxZksOG48c7v7wxoHj67JnnL+YRBnqW9J7t8JPTG8jSG7DksDtwCecjfkDsDYyPbPwoNF+o35vo6uLWM9Fnnz23aoRkUtK/bQXivUtsJ9zz3Btv37xzwXu2nNfR4Z467bpTnRluIwISBRJp4vw7MiNYlFBqf3Mx1HwCe76vvQ5deG2n2AIKl+u5/zbLr+6AYKqpur2pUvmCjl6Q4EkY3Mafhy5UbEc5gF2ZdOPwn5arECmE9ZVUqTVVrrY8m3E/8d7DXO7yJBy8lkW1FAt02HR+9rV47sPcRTgbR9Xd7Qfd371T7+6Vnj6q65c/PVXv5lz9uyv1H0gwJliN/seiMzyYZwmv4ZwFG7rHma7qPJ3kbc+NzOEzmL7ZWMMhgHCi+XSqL37yuX7y+Y/8bCbxtt+9Uw75P88SCAsIgcVYo2HfqcWFUhXRsO77a/32m2v9u//4WndjGEIko3+k+sEjFQCAdC7Pp3r69Imvn4f7O/V7txoN7tSopLRPcMxhWc9O63r+qKFCZqnMdqHNZK1xd6C721vdXN3o5vpe/e5C/eFWg2lO021Zi0xNpf1DVfcPDAhr9brtbqkv/5d/uZ0v8Q1FSuHunyjUTsCePYG7kvr4E+5dY1D9CBETuJiELAQgDDDIpn0nG12RyJiWZXkMcnydPDci0r0FtG+wHmsuBkpGkzJ6Hz9JRg2g0YAQSR19X5mMuoulHpZLPSyW3r7OkZ62j1Q/eKyjF5+psneoRbao2Tqt+Tql/XbESCOL4gKfzoYRKEOlQCavYW+g92/ffQSE0/FUt9e3+u6773Vxeambh3tvhom/bu13TLNnc8GI8TNRTI8cdVcx4HJ2JA2ZjOr0C1YrHpQoWWbIhEmAsYAuJ7SDAXIngYyY+JA/7gZt14EkSZTBvnHYsg1ElpnWZDz0xttR90lxZbGCbAo2kLTRbRSfJ3LROf4xPHt+30g+WyqVXRsQwvbZCA4gTHxHAQbDbxbMHYMjkosASFw8BoIpahZyDiGy53CRAEKYSyfHErgNs4UMYWrPiuObiSlOR9ky0jL8Zfa1GhgDCgOEMsR5VrV8CeYj0jX5xwO3C7W5duPXAKscXPabJb5FwAjDvHX9LmcPj6C9qwzmiZw1mKXoCnKNSgIId149/s0kEUXwSaIpS1FWod5CJrJLAItliAFeAjRHCa1lrrAVxNhPploypALckvJz2HRCHT6CHSSghNZYdghrG8CLz8d2DYDCz2H/nQFysJa7aytBUEmFA/4F3qcAVrtkV/s2HcjDa0eSXCTO7t57ZCfxvNj1mCZsYVKY6KVGkqi3C19hycPrGKmWERpjf1/CUPG5Pkp/E5ltPGEiWAf5BUE8pD06FdRx57FUCelo9JPZD+3lBHKmXbrr1qzp9fW1gR2Af29vT61WKypyDBzpP4oo+0j/je5RpLdIcBkmuCZPTk48fFxfXYf8hWqSKkzU1n1tOzDIJj2GRhQAUTS/694MQBgR7gaEyHdgKNzzitcGQEiUfsmBBun0VJvVWOvVSOVKFNOzSOjd9/Xh/aXuDAjn+tUvf6qf//SZfvzi+BMg3OxCFUhazCQ+jBhmolb50wIFoz4w0fUlTMjZ+GCTzXtD2TlLsHK5oev7sb57fan//f/+D3pz/qDhguVTw6wcrz3b+pu7O+WLJb9n9tdSpDsZqpxaqZ7f6lGnpv1a0d4Hhj3CL3qjhfqjpQbEguN7TFGXAYifq1LY6PS4pl/9/JkK2YXmkwdtU3mDxukio7Orob55faPhPKfZuqB0oebBlucwQ1ek+/G8RDHAgIEndqvh8F7TGSEYC3XqZT0+6KhTKalZyKtAJU02p0axpMXgQfPenXLlvLLoT5OkY57LO+XFhDj+XFmZSkPXfQBhT19fXmueyejg+CgA4dNTZTMrM4QlGOBkCfvu4lavz6717aszNetl/eKLZzrYa9nndv7+tSP02dpHBHnOwxYfhCNQt8Fg+t3LC93djZx2SGXD+YdzHR52dHyyp8Pjtgh3uuvehYRrtoxwhTTdaVUXS8OqLJdjP6cpqGcxYK8S69kUgDCjfn9sNoSU18F0qc5RSEZ/8idPEkA40mhKLcc6kYxOdWNAWHeFRABCOm7H9inSvYU8azSiW23rOo1yqaaHB2SkQ6+YOSPrreZHQIg0M3o/p+q0qtqDIUxHDgCJoPNpMITVfdjiogf90Wim4ShJM87Tj4q6h7RfeuuyfmZfnV8ZpP/i56euwID1uwMQDklYJFGxoGarFucCVpgxwRXkLxFstHWnKN117F6bLe4VzvaivYYw3v8fV+/RLFuanm3d6b3dO7ffx5uqrupqIx9CEoKPAEYECoIBDPkDzJkwIWAEM4IJf4AfQMCACOITSJ++7pZa3WVOmeO3S+8zV650xPU8a51ToqQdVX3M3pkr13rf935uh3eYtQKGDesH5yISD2EwWc/M3866vvGS9WqlqDR7cCi9e9nWsDNXNlk26TohI+YxZ18iJZcrtV3bZ2g1SXiH2WeXM5VLeZMep2GoEvvIQ8isx88QVgUFaNruzRNnheW2XrjnjDoWPjfeD9ec0CWrcrB6Hg7TnkPonnT/71wyp2ySwQs+cRjsUKVSVY3mkRqtlvmmR/OJXvzwnX71218roM4oITWrFRt8wGzRwVktkRC/sDUilwbsss7vzWNNxzOWFEtYX4Ue/59Lq14t2WcLS8qL4/wKGMRHyB7P3mxJ1OmS1ivp9qavwcBBxv0H900ySjqrfe0CSxq3rjlLe0wbIGTP5fosgrWxYje3HQtNOj07t8AiQngm1q8ZAULsHVh3CJMzQOhnbvqkcSRjq7ABJfdiMqPxeKnBYKp2e2D+62dPH1s/IIfUOd3V0fe1/AOsC1ZOv9O7t+81QxWRkU5Pjyy5MpkEDDKo9kRTg6CRLJgzHs8evaSdu7nCVUInx+c6PDxS8+DAnzNCUpAg77hHEuoPl+r15xqNA+3TOR3eP/FqGM4ySI7NS1uwsD4IkWw+b6SIkSYwgmaFwoLgid52zksRWLW0RHH6v73OhPMOycNl1esNS1ldb3t2fp/NAfvYi/bqda7V773TqPdazx619Ec/f6L+zTsN2tcaDbqeUcA9Q9USvaRR4jFgzU4ZnPsgARIJVYqw5+zX7M9LrdYLUwqiFtqEW92/vK97l/d0ctSyP0P9QxzEZWFB5GdsV5pORlang3eWfX22TOvLbzv623/7gzrTrBaJhlr3fqLayT0V6y37HkiTz0+PLcn2/bvXmo3bWi+HOjss6t5pRc8eHOjyuKSjZtaC2VaziXbzpKbDhfmwb246uqX/d7TRdJnScluWCi2lqkeqHp+pcnysSuvA1i9T/fzmv/j3Ddb5oTSKU7f0tB9Lvrwnzn7fxynuC7KmiZgz9OOaH785YMD/uMXefFC2jEsbTNtJDN0OSkgiLCQte0rJqCaAg9yW5Mh00r7sIL9xOanJ3KN6BjwtGzx06ZS6y5W6QaD+emMdT0SFVo7uqXFKquiZsrWGVkStI8NSSgd1DOJFqw8wQLiaqlBG+pljbzJDOQBwx6QgmhS+f/deL158q8FwZJ1T5XpNlUZN9YMD0wXjAeIAyQ19dnpmgBBWDMmh9fOYxhvTLsbYgk1FYBssdt4kckzcSOz0qZMxRJEEyTaGlMfms7qu6Tyz4Axi0Am64CAbFaTjWsBMGtIJQ7pe1r537M/A5MoHzvTDgBoem5BpDJIwSujhbhwQWkF9XIyKPNUCYGBgnB008GD3hJdUuxzjY+E2QNIe9ETepqbu+UBGyqEMqY5/7WEG92x6LM1M71ikASF0KJE+GUtGARLuI7OJapTkSB0BAM0AYdRtiL/SfWcOIpCnAhC9hyhiL82YDCvNQcALyC3hNe6IMjDjVQNxobilLRowcT+FT/U8dMXu/gi0+kHfJYx+iVyqymfpEZb+zHi/nb+GuOORe8KSNO290DXndQBWfxDXSUQAzcCyvW6e6aiuw3qLImlsBAjNkxdRUtxbHGi4D2JZpX3WyKfjEBUGLhEj6X43rz/g92HovLg8CkiJFoQYGNqViGsaIkk4n4Ezd4TWMGhAcoQkOG2hPYBF3wz43BIm2/Yk1+i9WH8j34MYfQ4gOWMYrHPT+gsZMCDbdIaVv8tr5j4lDt78huYBhB2cm6STMBj+3PHxiU0/+ce7Dqk3CbVikbRBAt7Lgn1WvFbANtPf8/MzGxh02l17pvFDoBpwrye+H9hAj9Ln+/A8W22Ddft9HBzg3YQNYc1c77ZWSk79BFIhDsSk+3IYpFDaO5aQg0+Uy3Ng9nuX4Kvbq7b6nY4xhF989lSfPXug50xrE0tjCMmst/S/bMk9PsbaWkaBMQAGfG1tdxCYjDpo7YSXRi7BdeUa+oCjWGqqVDnUb377Qr/6x2/1D//0QoPJWslcTalc2SSMcd0MPlwbUJEQSvw9JdmJjSrpvWrZhI7rBR3gIeMgv0FiuNBksdMkIDmaYV7WQOFkivxmpGJ2rfunVf3pHzzVQZXKGvpTV1ZEn0hV1J/s9P52rpdXGOkX2lBHAbex37vMv5CxMCrsCtkk63FOhWJOs9XEDhiEqeQzCTXKBTVyWdWzWTVzebUqVZ00D7SdjxSOe1Z5wxrDDkcoUhbLA57HcG+AdgvYLNc1WoW6HU/1T6/fab7f6+jsxCSjl/fPlE3DFOxUzJE06tLdH97e6Ps3N/r+9Y154n7x0yfm+0JS+u7193a4P2y654Y1njLqLAecQikCvht9/8OdeUfw34yHY717+06npy1dXBzp+PTAmIh2t21+Hh4fAA9DvLxN4XnmWVPmmDKsbsDWB1JcYoZwlzQ25Or6ToNJqEW4V/OkqItHTT372T0li3stkYwuqTTgAJ7VeIhk1AEhzxD73QdAaCxa0ZIa5/OlJVxmMwDCsvl0Z/OJySABhPWDpjEgcRCWyfjDlQ6azhByENuG6wgQri0PoHpyoEypaAd9ACFf7Kl40knPBDQw2c8TBLdP6urdjZIK9ekzAjwIHUtpMIZNXZh8EoasAfg0QLjXis97BWBKWwckYUuJ1Fa5fEq1etkGN7YeTRzscmg3a0gSxmxm7PVqTRes9z3GyckAQphj+hwzSOY2Cb1/2dGgM1d6X1S9WjNAGCsjbIeKup9ZHwhdQc5mgDAgZTTnQStIUZO8joINWamysXs5OguidEAy6goGJOy+rqf3dBn68NrVTUhePQWd9dPTkwn3clm5nQHYk5QxEMxaw2eL+qhUrjsgLBY0nk2NIfz1b3+j2ZLy9K2ODup23wMIkeEV86Sjjw2UNWoEW/GSXVILeIZ5I12TdPB0CiUU6YtF+2zN+2do1c8o7Lu+95IxkDG5NCEo7duBer2phsOZLi8vLVQmzfq3h7WeGTtogNCqjJzN4ntwfsLrRUDL9XXbhuj1Rl31Wt2ul0lGN7C2UUDbjqA9ElAtXcPPNXiSd4GdwixgPWIIGbxQe9DpTewM+eTxQzsv2VpJgqzZE1ACwbCxN1bt2pM8zbVc70OdnR+bbDSdZvBOdsfSMwrszEagIOdAQM1Cw+FEnd5SQZhS65D98ViN5qGdScJNqMVqaVUaEEqjyUrD0UqTSWiAsHbWsnNxvdGwYD5YwGIJ8Fey/+2BdEg0M56SzvVgzyYQDrKIYS7nAgOEEw2HIzsrcxbj7Mb3uji/1FHrwBI2Wa9h7UlJ57kZDTuaTbsKFz199uxCf/oHn+rq1Qu1r15pMuzZvV4uFw2cElyD95P1s1TB9uU2lcVsZIw6lgkjo2yd56zunlrOs6DsarWhGqEsZQLm1hoM6X0kWX9rgUbcdzDqhLENR30nXXYZbfZFffdqqL/79WtdDaTxuqzG2XM1zh6peXJp/lA+X9ajxWyoty+/0TYcq5gO9fmzc33y+FgPz6qqFbDQzbWc9jUfj7Xo7zUdBhpNprprD3XbGak/2mq2ymmXOVC+caHS0X1Vjk9UOGgqWykoWEw16t4q8Q//+V/b6doIjB8xgXaw9W5M/43Ip2XTcksadHmob13RH4kBoYekOSC00JePTOGaEs2kHyj5/oTIlNJZA4Up0iEj1gsguAMQMtniz62YyLi+2iRiyFHR/iYTWiaSai+X6gahsL9vibCv1lQ9ua/ayX3la3VLIQ3pi4KtSmYsmpbDGj4MithJ1cyXPeFovQi1nC00n86sYJSaCKYsb16/0atXbyxghFQimEFu+lqz6QlKG2doOCyeX5zbJBzK25grvqKSZ5MsRrUUy0VgMiMHbp7a5ZjEgy3cr+UhJ0gLOUBz/RfTiZn7WYztQIDn0qsg7cCHT5ADOEW/cRk2NRNIZG2SxKEoRxpqxmQrpEQhT+PaGKuLp5JiegNTDAR8wTP2zBYN91dxuOZE6Yus91XGXXwANAeEOaWTdPFlouQxrxJh6pxIwH46KEwxJWdKbz4lFixnzFjg2Ei5N+xgmkDq6IunAxrkIhk7hBsgNM8EwA/voKdkOHhhsu2gw5gwY4yiW9k6Cr3eIrI7fsBs3l8YpZTiCaRn0GpUPGLVrk4k/YufF5cxOvjxf/OeYCQ8pMUTVn0i6JsnfjfYQVi9rD0fAEIDlymXHMYdevFmHfcHemiKM7LOkDJlzEUTRwe3HsrysTfux35D638EIFsBt8tLjfW1aSv3L3IgZxuROprfwGS/gEJ8FD7RM3hr1y+6GNEAyQBxBNBi+aWXtGdULhOqhIRrGZXN+2fOheFn8OcdDDso5Fm1eG2eM15PHh8RCzTTzpil9JJ4YuX5u0za23c9kxDFHlN+Xrfb9XUI+d7hodVs+LWNVAoW6OPInfdPYjCfJ3+HTjskZK2jI/vset2ePe82MY/6oPhe7htk8hzJh02X7cMTBhNxzYOl8RGOASDcbjWaLayYHobNACEMIYAwj6SNIJ6xwnCsdAbQK+XSOSsev7tpa9jtGiD8yfNH+vTpfX3y+EyZRKB9OLaEPlNl5Eo28QcQ2nNs7Sw+0vFV3Z/p+Lm2a5Jaa5dkmMP6j8e5pEy2qkS6rP/r//4H/f2//VLfvr7TaptVsdJSgjTiJDU9Xk1kUrMotZQ+xGxyq2Ypq0pGKqd3ahTSqnB4TTiDiw9nvNh5aW66oUAFLUIAyEiTyUCl3EYPzir6s1881vlRUfWStNhM0Bsonalpuc5qNEvqyxc3xhQOZ1uzCxDSkOeAWGIgNzbVQj7B1JnYcZLuVlptUY1MLIiDAodSIqFqOq1WsazjekNnhy3lkaxRmbEm0IpC+rWyqZSKloiKEmOnwWiuLaC+2hQNcJ35Uv/w4qUm641ap0e6//BS9+6fKpejg08qAQij8KsXL9/ru9dXevW2bYEav/zpE9WrZTuIvn31nclbWwdNFahqYP/IFw0M5ulI5FnZSq9f99TpzuzA2e8NTPVyfn6sy3un5iHc7te6ubu2Qx3sKYdh9gMAEd5gyPktidMKjY2w8CgGTKYpdMWIAcKrW41mGy3XCTWO8zp72NDTLy6VKu4sVAamLAjx9+Q0HgUGCEsFpMN0XzKQXtseXIUBolaDlE8LaOH+xj9b1mSKjJQ06cA8hPVm0wAHwAOWx8LK1is1m2W1DirWoUjQiHsIkXJ+BISTMUx/EBVpI60neIwhacJkxAU6KynmfvPefGqfPEEFREpiVsPJQpMlw4e1+U9hCPHf0WkbzgPtAITblKbLrX2ZEiKLH6lo6dmwL9MJwELmpS3B/Bcy9v7NOkH3X4BklARHZLt4NQE3sBXIqTNKbJO6ftXVoDNTcpe34CbkgKauQjIZBXMBPiyALYtXcaVtCCCcq1TIGeuW223ND0jKKMBqv0em6gFoMC1YWiiMt8y/Lb5IJw54dgGAAEkUK5xXeH+cQBjMoW5B+QRgZ/8uFkpWP8AWDFjhLLBZE+ZGgGBJB61j65YcTEZ6+faVvvzmSy1Wnsh5WHOGEO8svkUkorNJ3wJmzk9bnlzOYNwsDWzJyB8Z3DGcJ6yJPsCcFdTDtJgtKRpW2sBzzRnCU8VZa8lH6HbG6nZG6nbHpgI5OTlSvsC6SL/j1PoDCS0y37kN9rzr1rqi9wSshLq+ubPrx/52eICFqGSBPuynNkCIMjcMDNrQne/jz1y49S5Jy18jAyENa77QcDRXdzg1EPP44X3zMjJcA+QbMDfLip+Z8BDymgaDkSlq1rtQpycttVoNU0bsLPly5un3ts/5wH+zS9izAcvZGQaaBbJUz2qtqWr90F4PZ/opXroVQ9OdghXebNQVa5OsH1ye6fDk2PbHUrns0lB6SC05n2RdD8pzRZZ3idpes91Ywjd7EmcSSA/uJTz7DALZw03tlErq9PRMrcMDJRVosZxq0Md3TA8s/chzhcFUm+VYDy9b+vz5PV2/fqFx71rZ1F61atkksABA2FY+N1OvWPUMe+xO03FXwXxo3b0keRNmxGDMVDMMxPbYAlAfEVzHIKtqQ5jReGhdoHutVSxxNmdtwLM81QyQaUN7ZMZVvXo30a9++17fXwdqT9IqHz1W694zXT75xAZQ3K/jYUfjwa2G3fcG/s5bRf3is/t69uBIh5WUtJ5oPurYkGQ2mqh3HWg0CDRbBOqN5uqNlhov0lrtq8qUT1U5eqDayUPlmnWly0Vt0wDIjnrXr5X427/5K+o8Pnb8mUz0I0No6r8oh8mLmf1QbkyRTQkjnsPOTZ44F/vGHFh4tK+nJe4VZBJaJVxyxvdlmlrO5FQEOMAKRYBwR/2BMYSg9b0yAZ1RLlmzYAMO0ntpvttpstupvVwZO7iiS6tWV/XoWJXjSxVb59qmUtqkMtqS1pR1Pw4/l1cPW0bEL5PSjCU2JTQbThUuKH7eWWk78fHff/e9TVfbna5VSFBc3jw6UuPw0NLiCGYIFh5fTzIRgJApDoe72PNlJe2Aiehw5GyESwwrVTZGHg4PLGHRcPmaA0MHLkmViiU7WE2Gg2gRWBvtbkbcqJSew7bVUOyJky4qi6SQMBoDJl6NwGdsunab3JF6imcxazpqpL4kXKFh3+7xa1G6HskWo4oI68IzGWC8wHKiRPLrzIh1R+7Wlp5ooDCBhh7Zp5cbm8R1y3SKSQqAg83Y5VKs6d6bh1yGz4RKDGKi8RY67+xJuA48LHWQAYJJPOMuHnoKeVjd++bXFFkiITIOIpF3wIx4lYBLPsyTbfMOj/uOmTHCQhx07S0whM8y9q5xWGaBc+aa1+5R9jBHljCK9CYy1wNQWOgAfjETFpeAz43+/wAAIABJREFUsynFKaAANgJQYNGshy7H3wHguh81BnjxBNl/rvsLCeTBd8aDEoPBGKzFLGM8STbpKXLZHNLS0AGXhf34e4kTRXnNfLGo82u8NkAVr53rbGD6g0bAp0vmO46Z1uhesTCqyM+YzaVVqzcMaMWAkPvdw3s8FZRrTgprnCpKaIRNy62Wwys6Yo8kf473wuvDgzQeTezPsUlcvb/VdDI1oBF/brFMG6ALuHOw60mwVrdBeTBVC7YBpe0ZM6bfuugAekxhy/Y9+/2hhaeUK+XIRu0MsjPnLhO1rw9VEykbSAEYeY/4H4mh5+5eUZczmlqPXt5KgksWKvMBECaW2m6mWltYBawbk+qCecQ6twDCnklGnz26p0+e3NOnTy8iQDj5AAgzWbpE8Sj6wMdl/TEg9AmfAcKog9buYa3si0kyzGW+2NSKkJDZRv/7//mv9W9+/bX641CJbEXVxom2MAoET5kHFWmmldUondia36FRyujyqK5yWsruVsrz68bh7TWezHXTocZgq1mYVrpyqnWyrHmY1Hgyto21WtzpwWlFf/j5pR6e13RymNd821VIGW+qIqVrUrKm3371Tv/89Vu9fNfTaE5QVl65ctnqB2YLosN3KgkWNq9sMatkLqFdCl/z3DZxYyPCtXL7vVrFilrVuo7qTZ3UCmqWSPEdaTmf2sEsn0haHYUBwtVO/eFEO+L1my1LwR6s1vq7L7/TYLlSs9XU/UcXuv/wTKWCVCokjSE0L1Qiqa++e6MXr6709qqrw2ZNP//8sWqVorG2b199b9UiTMgBhHYwpdS9UDRASFgCnV9X11N1e0sDQ7DYb1+/0eW9Mz14cKHziyNL1n539c4kpntCYrYchlLKWRUKayAH5qUov7ODTSQysLOAnVaRss30/urGAeEmoXorr9MHdT356ZlJRoPdQkuAGwE7u/wHQAjIY6BjIVH7tXXMVWslA4QWGGFF1wyEYBhKBgY52LJ/uVSzYbJlgivwutnQbxMYQ9jCK0ioSriyPjqTjIY7VY6aSsNEDZF9cZD0gSrrK3YFwkkqpbzVnJAf8Pb1WwOEP3nasmc9kcprMA80xhO5psM4YyAWFor7dv0BECad3V56p5wpU9IZTSdz9Xpjzaae6owE76BZV/MQlnFntVdIKefLlYXKWIcgw7odg7eEpYNmkRduU7p+3dWwPZd21Co0dW6yRk8vX1i6N2FiobGDgHnAIPdosJypWMiqUSmLKLNCmgASvFmwwwxnXYXDP/gH8aI6Y4l81Pe5fJrzAwNCFABeVVFh7YNPXW8sbwFQD+BCWYEPi1TVBRJdXr8Noj2VE1B4dHKmXKGo3qCrdzdXevn2tXly2b8r+ayqpYKdkfBoAWwn466pJZ4+eah8lAzL+cbGFFgQ8I4G3Lc7kw7T8wkgNDIq2pcsABGpcUhCuvcm4ykjUAXfLcFHyO1QjwAIK1VkjWtTZnDA56wCm+TWFMANadx0UqA82Oj6pm2WIH7cyfGx6tSBTUaecmzPOH+XqjEbOXtqfHSGQ5YYWvDLTomU107AatMpSqUOjNuDe5cWShPC/lE9Roq97Tl+VqTSA2BIkAmKGs5nrBcMl+Kal8ViYmSFnbdQYSW9vxTPH/7a9ijUcM7AJWHpxcVK0/pjWV8mPI+ovRhAE/aSLGg+Wytbquji6WMdn52oddgyRjCbRw7qKibWDsgR7lNsXzGfRFVDPuOsIPsw95ZlWmw2mkynVvNCLyjef9YC229LJRuQLWZIae80XzBUIWiISVaowPaJtFr1onq3L6XNXJ88va8HF5c6Pbm0dQUgyHAUthIQxqNPzc50cKP5uK1w3ldyv1I2tVWC12wWKdRuhBS5QgGAeNg6sgEONWurcGHdkNk89wTjVcKrAltLIWvYVjO5uq5uF/rtV7f67bd9vboLlWve09njz/XZz//Izu382e+++Z2Gvfcqpld6eu9AX3xyoc+fXejyuCqFE036d+rcvDM/IzU5b78fqN+bG3s7DlDYkBFdVaJwpMoBYPCB6sf3tc9ntElJi/Vc4/61Rjcvlfg//ubf26cyXmxuNK4xTBzk3BdmEeQxeo8eJKtB4DBh3Sl+DLSjRGQU5GDNTekMIZNHl4xabgzTD6JDzJjuAK/MpD8dAULTdWP4hAFMmJeQDyC92lqCp/Wm4RvEfL3dWoDMYBVqAE3PA1Y/UKl1rOb5uZK1A+2KVQWwHBwyc0WjrJkI8MotqZQxXZIbk1h1NMIbDdt9BbO5gdNBr6f27a1ev3qtdrsjGD023Qpy0eaBKvWGStWam8jnlHQjOyqq0WzYNMSZQY/AN/Nu5AHjYGzeN2oRchwsSXDjujDdWNoiy6HUUyCjLrs9iWb4HpNaLefeHbfG21H06UsUWsGhk98DmFiEbwQkzLPEFNMCXXbKQ9eTbgVztye7lf4XYoHpUPJwFwAh00YDpBEY4TP1yOaYHYxCfixoCDYIBg0mhFAPmB0mYHgJXSMeA0KmOJsNk7DAFii8Dh5v4Z40NkM2E2PGCDOJFi4WSQeEsUwT7OPMJB2GXhnhkkT3BQEI13ZNAYSxRw4PFdMQPgPuXwOyeFi5941NixdpZ8fcU0HSofvnzP9nzLkDQjtEw6AaWHYwaD47q2JAlw4z44FB1mkXSSOtJgHwQxQFoULIDk12s7L7PQ6N+JAnFJWgOxj2YvpYqsli6+mzTOG8MP3HzGAMcs13xyTZfi6gi94hQDN1GHGK50dA6AyhJ5TGgBAgxFSSQUQcxvIxdCoqI41qKGL5qLNvkSQxKTsQVSvVSJrqrwcg69c2CuJJIsPZWMoXr9ErTojF9mki0k7ej3vTSLZbOyAcT6J0sLXVF7ApOqv78R/eE6y7g3RP+43TV0k+4/OKf417IAaEcfch14WBCVHUHBg5FBnLj7Y9Gg5wXxpTGKWMwhayceAp4WDgAwM+b8rd3Wvc7g0U7hJmssffhieEgyoMYSaF7HShLal36dA2MCR+AMK2AcKu1sulHt071fPHl/r8+QNlk6H2a+oi4lqUnB3o40GdZUVEgWI+u47W/w8VInuTHG2QXLFmpApKZsq6uhvru1c3+tU/vdC3L69tmpykK6rU1Ja6GBGPTTkxh/uphcXkM3sdN4o6PSjr7KCqPIdQGEMCsIh9AdCPl7rtzNQZLjVeSpnyibapioJtxjZ8NttqkWlpQZ89aZl0lJS1TWakdZJpOd6bklLZut7fjPX9m47+6fev1B7MtEvmTda0T3uqK7L5QoL1l7+zV6ZIyjX/DfhfWEDXLlgptdmolM6pRBhCJqfTeknHNfwnayvHTrPeJqQiQ4kF/XdLdfpD7bMF25N2+bzGm53+8dt31kNYqVf14PG5Hjw6V7WSUikPGGQS7Sz77795pRcvr/T+dmDewV9+8cS6HzlevH/90vauk6NDS3q0JGvWAp5ROm2jzsi7Tqh+L9BsikyzLWwP9y7P9eDhhS7vnXwEhGtWMu5/zgBpryQyUOAHGeRlsGcwGzzrJolmnUwi4Z3r6vpWo8la83CveivngPDzcwOEy91cAdJO2Nl9QZPRSu22M4QUz1tlEr1uyIejUBnkogDCcIXPuKBCvuSdtgGAcGlsLp5fkhDxFsEQOiBcWX1E67Bi4TDbcGWhMu4h3Kpy1FAylzcpICEdgElk3jyLqFVgBxu1stURUWT//u210lrri2cnFryQSBfUmy01mC81WS3tPqFKIp9OUolpn3sCVmyfMt/rmDCkFcCMdZiewkDDAZH1rLEJWzOQnLaOaqrUYHqTmswWms4WNsiy8wRpvNQIUcFQyJlk9AMg7HBOyapRbeiMLj/zkW815bBu6dIrD3/h8BdyGOVazC0Wn6CWUjKhIqFzRVQ8rM0MaD0YzQZVG8LwUCmhYEg4IIS9SdHJnLO1k6Eg/xCWEw/yWHtZE1nrWZePWkdaBWst5gyzvF84BoQkmB9j68nnLb39pnOr686tsa8FMh20tw5G0ly5D7drGNa+SZifP31owTHrFb5qFEDuCTYfNmnqVJUl9tYLVwAYm2zUB10WqEZdyZpry97mPZBgKmexh7q6auuw1bLAnoMD1Bp7bcKpcWk8p3jMXCzHAQnpryvQuGZ4CPkc2acuLy90eNDUeDSw852H8Hni+Q4FtlVeIF32r2U4N5+eDa9hoLIl87syKOuNJpY/8fC+A8LVcmqBQZY0b2ckT07NF3wwhJeShHyK2Q8OGmo0qlY3wzPH8wQ441kGyLIGYFWgtgYf6+1ood6EChQGaUgqm6oftOzMC0POOR0gnC8wuCxrNlspnSvo5P6l6s2GJfO6JNWVUp4mEu01DPItt8GHorBhrKPs9V4jxVnDySOreZkxZPj4FaeHFzJZ2/MJ7OH8zsE6i3dxvtDd1Tttg5nSVAKthjqs5/SXf/5HevqIVNBzZewzz5rNADxiibEJiI2lpoNrTYc3Wk7upN3C1oFgttQm8LMaZA7rB/9w/n70+LHt/6gUAIThGn+yp2Yy6uX7wuiyDyKNzWQrum4v9PX3Xf3qy1t9fzVXofVIDz75hX75Z3+h+XSuu+srvXv9QontTM8fHemzJ6f67MmZDqvgJilcTjXqddW5udFwMFK/O9LV+4n6o6Ux+8tdRqFQTJ6rdHBPjePHKh+cqlg/1IrPf7PUPJhoNb3TZnSlxP/2N//BPptdWyoOfj4rFveTTEStf6TYP0qIHBCa/DL2Exog9NqJOEHG/DqRbDTqL/cSXyh9VoVIQ1zM5pSHMUHLTdLRGk+Zy0LNqsLUfsMhMG0ofscEaC9N1qEGQajecqUp/S+5ooon56qfXejw4lJBJqeZkprRSaakski6ylXT+qa26G6JcDf1pxVbUnfAA9JnsjMmHnit9s21rt+/1/XVlU290JkXKxVjBfOVmgqVik1kWaA3C3T0gE6nxtEtAgaRVMSJlBzQbQHlPdFzYgAVyQgpiNDjSEEXZtJGYsCGYP2EprhKGCDEF2UM28ZrBqiUYFNzqQBJnyTpuccQUGTR/QkPTUHzTponq5AxaBbb7z5C6yFLZrycfbOyBcN8CNalZOU99r95D4ArHnAAJvc8XzYQiKQ7ttLSE4Q2336GAyCAEA8/v8/GZNT+mjAZUi6jxTpKW+W6VEplAyE8/F5JEAek+GLq6ZoedBAp4T18xpgYN3vDEH4AaYBCY/AYa3kMMiACoELipP+Mj4m6DtI8lTSuM2Dywh+JO+s+MnYANK7jv6wq8OJ4jtkR85RhQhoNUhLec+eSRx/K8H6N7cMDFzFLJqsw34MzszHQ5NcNwEQVEjGQdWAaJ9S699AApN0fngZnQUcRY2bMO6EDJq2FZXRQjJyZe4z3al4bQBGhLgsm0NRGbIzZjiWjMdT6l8X0rjL4UWZVFPqy0UGzqVq9boMD3hf1HjHYskho89yQokayFwmD/szyPmARkInA2HHtKOLldfJ8MZ1mE/FAG+9StU5K8476ewOMca0ZOngibMyoOmjF6A5r5CDS5b5xwirSL0/T46DkLDoMYrHkfYHcL1ZtYnUw3o3Fr/EMWgpvikRS/kyUiLrxLjUbOKwCXXe6hC6rTFksB8BEyqLiAYQ5Ys+RgGqpVGZtgRX5bN761tq3dxp0AIQLXZ619OzRhb745JFyKQxiHB596uxcXbRUxynQlnIXSUbNQ0g4Bs+1Pw+k/q2ZjGeL2iUo9k3q99+80d//+iu9ux2qO1wq3LKG5E1Cz9QV1rtaLBg7MRrcKZ0IVSkk9PT+se4dN9Sq5pXaBtotJ8rhbWTPWJPSF+qut9Jdf6bhdKNU4cDSQsNd1pOpkztVCnsdH+T05H5d905rOjuqSIW5Nglnf1A9pLNlzYOE7npz/ZtffaX3d0PEj8ZkBZukUqTVkeKadPY3xNdI8qgVpOM/Dd2fs1xpR6gBd4JFm291VC3opE5PVl6VQlbVXEbFhJTfb7UcTjTuj3TT6Wmfw89+oj2M5D6hb153NQnWylcKevj4Qo+eXKhRz6qUZwC7MkkS///PX7/Uix+udN0e6/T4QH/48+fmISPM7erNG2Mpzk6O7ACJysH8xqQoF3LWrYV+rtvbqd8PNeiP1L7r6Ob6RvcunSG8fHBqg7v31+/soA+ja1KmBOEqyPpY6zlooijB1oC03FkM87abFzhjh96bmzsNxivNgp3qR/8/QLid21B2bQlxeU3HoTptuvCqBgh9DSLRmqEOqbQZzUkmBMStOdzhq3dAyN6FigFA2Gw2DRAShmPSdp61bQwIq3b4AhDOLGUUQLhR+bChRC6r/mBqUfhgCEs1zPK+N5ZgeXhQt+yA5XShG0Jlknv98vm5AcJ9Jq8OLM1sodFyRiiriuWcyS4zPDDBWqnNXtlEWtMgpeFyb2sRARQAwNk01GS8MrkkoIhrWasXdHhU0dExCoOcxrAhs5mms7mtt+yDDIs9MTNrqecEMVy/6WnYmSmxyapeaejk6Nj82ACC0XRsZxnOCKwbpWLW2EGTF34AhEWV0ykVM6gVGIoCrAErqEacaUNFA7mEd3KzSRpQYP+3wU4uZ58DTCZrJOufqx02lqbI++YsiJTu5OTEVBCES60JL1ozgWKQyN5e0NHxiZ2Z3t/eqN3rqDvsqtaoWSqr1qGxcayre4aWa+9SBLw/fXzfzjskMjJY4FzBHkBSMzVfpKYC3gCDdHmWAP6cTaLAMR4ZJMd4HNkHeOPMcBfzre5uB3r37laNRlOt1oFV3BTyJJXOhZPJBjfRcHNvYNoTFACE3Jck747pgVsGevzoobGEw0FXiyVeOLoIk5aOak4W7oV01q4pAx4HhHgCOZ+SSF9xXx8+wtHIrvWjB/fM8kRIEO/RBuLs35Zbwf5FvRlS5K1W1JhMl8ZSUkuWt+SunfX4bThrGIHDdeMzlsnNCTVrI1FFIj0NlUwDCA90cnHP5KAEF6VRMBmhUTNQyOAJmWr9sGl7IWtowD0HOx0Bdgu2s+Ab1thC1NPNdUV674xqrEvkuWEwwv7PF+ybDYaWDER9yFIulO0szbrAGZJnmXPneDDSt1+/0Kh7p9V0pEphp8f3W/qP/6O/0rNHz9SsnijBYDCRttoJ7hnWUHy02/VcEwOE15qPbrRn+LpfaTpY2LUEJ7G3m30ki0+0qp//7KcG+lEwEZCIp9NKF0jThsRIYyfbamneRMBiQe3+Ut+9Hugffvde376bqnLyRI8++0P90b/z17p681Yvfv97TYa3Oqxn9Fd/9lN99vRMjy8OtF2OtF7gmQw06o/Uue3q+upON9c93Q0C864j09+my0oWGmqePdXB6RP7ylfqSuULBgRnwVjzxVDJsK/CuqfE//yf/qt9MQdbhOwO8JC0hy8BA2InFLpeXHOdZKoSeWzsI+OQCwjk4GBMYkJJys1j6Wg0C4hn8nbEiDpPKKQnOIZcazTyeAljQEi4TPxPDCiNdUQiSFF0Qlohm4RKXm81IqikVJWqDZVOL1U5OlXl8EiT/V5DDmt4qDgMFilLL5sfIUffCoE2dijj++40W3mc7PDuTpPBwDxct1fvDRDGvWP8/VKtrnKtrkyBRLe8FTan9hmlt2kLuYBZCHgAbCIiM+DyMPDyjSEMMYg7QKNfBGkprwFAaKwZSVjaejUF/UamV3bPRj6PiRr/m6dcWrk9oM+YBr9qgA3SE9loPfHSw0Vq+CrLFfMQ7HfIND0ZzUrfQ25w/xnc6OF25WWfBrNY5PywGE96zANotQUc0InCT9p9YpJRMxo482rJlkziImbGawpcK88Dg/zHHpzo15mcwXYR4ML0EYmsJXkh+7XSdRY+B2MWTQxraYdVD1/xbseIObSaE68tsfvOeuUc0FpwEWltpt/38BTqMPhmcQG7pZAi6aW6wHwcHivPz/KKAe/ps4mX/T30/w4uYwaO33OG1kGZMVGwWMaifuyejL0f8Z/37xkf2f19ecqqvzf//ai0Hp+ihX/4Ohozgv46fGLK6zU5iZmjXd7JNVguFvZazYdoybURWI70/Sy6cYdh7DXkz1uRvX0WfE9rGvZ7z+TlrjP3xMp/6Su0tcHCgBzc8hnzhX8DkA3bZ55Vk6GQaErBt/spJ7OpbaCEanBN2SD6/UE0ffcSWa6zM5xxaIAnufGeGQTV63VjNV3K6wX3XvESPzse8mOHVKa/FnITdxlG4T1RcIJLIf33Yz8n/81wgnvcDkgmnd25RIj7Pu5whVGKw6CMRWaI4Z2Xi9VKV7dt25xrjSPrXOIwyaGN2ol8jkEBcuxQCRjCLP6zggVhtW87GvV6BgjPj5t6+vBCX/zkiXJJTnVzC3Ixj6/d+9FiYUr/OFI6CpWJPkeYkrhGxBLluM/Tec1XO113xvr1777V3/36SwWblFVP7JI5S6qEWeBghLe3WszbzyUuu5DeqF5K6ZNHp7poVVQkuTSYa7OYKM+AkGd2u9VktlFnuFF/HGg0XSvc5bXapBSEBOB4EnE2s9bRQV6fPT/Tk0enenjvSOFmoGVIQiUpkL52KYX3UPryxVvd9ubGMo7mO5P0bVBGIGXPFG0yHayWNkRjTcV/zXqEqoB6mlhBAJsL21xJS/V8Sq0DJKRVHSF3TCdV1E7z3tCA+dXtnTbpjAqtlnaFvOb7pF5fjTXDAlHI6PGze3r2yX0dHpAgu9dmNTGmA6XCP3/1St++vNJtd6rzsyMLRigXC8YMOiDc6eLsxHr5YKQJAKGzN81wEENYKqVOb6tud6led2Q+116nZ4mJ9+6d6d6DM+0TO93c3WhBLQMe1h2DEaRbOasXgWGClUFOCcuEhwt5JT562HyAJ4l7N3dtDUZLTZcbNY6LkYfwQqkCtRMzLULC21gmHBD2ulNVyjUVci4XRzaayyeVL6ACSmo25dDHWsC5hG7E4gdAyLCUZ6vZbBgYNEBoVhMUGStjB49aNQsd2dAdFklG8XSWDmtQD+r3J1aYDeCJn810amu9jsTHB4tAk+FY3bueiumEfv70TAUyARIZtQGE84XGdNoBCEtZ85OlUaesNsrA7KdymqySGizwVSE9ZtiY0HK+1XzOeoQ/yPeKfDGpai1jgLBaL1jJOAzfaDx10MU5A+aaPRF5Psz7Wrp+DSCcK7HLqlqs67Bx6GtZQuazBRByrZCa0zO4iQBhuFqYzJiglSreRgsPwopA2jmdk8gHkbimrZfO8gVII9+lDRBauvYuMMsJ5x2X+yO3BbhyjqBvDwbW9xY+q1arFXncGTpSucDtxTCTEvKCmgeHVhJ+123rttPWbfdW5So9zkWlLFAQLyJsGecDEtWX1keIJw6iIiRF09YFH6pS1RTANBE6Z4DQ+wjLhZydY5m+eYczfs3wXwBCzpphmDCG8PXrK5Mmcq+dnSHPTmmznll6Kd5ENi3OSEqxB/PeIQqzlsx62+5rNELiONfzZ88sgGzQ71gdGIAwk9qZHxJAmNinlE0jXeYLQAlz5114AGYGW9yz/cHEvLQA5aePHxkgRDLKe+T940/z3TihVD5vii/AznIWajZaGsuKZzVHnHEKoE8fsBdQrACDG1k67prhkFIaL0LNApQ7sHlVlaoHOrt3X0dnp8bgpnMuiWRgg/+SQY5nXuy9L7SAFcXPOvwa9S4AQa/24lyJZNZ7OOm+3u4Z7gIOt1ouVhYsxdfCOgeRXJIR4aGCZuVIJlXIFs13udmtnNzhLL3eqdfp67uvvtVsNNQ+XKpZTenipKovfvpIx4ctFbI106Rs9g6EGcDSu4nKYBsutZx2tZx1tZp1lNwulDbmkAAg2OR4gLKwbszDFoDwc9VrVMqM/XXudvaMYDEz2z3+w8RKy1nPmHpUc/1RqLe3U/3qy2t9fzVV+fiJLp5+rk9+9of6/qsv9fU//UaHjbyePTzWn//xp7o8qqhRSmrUudNiSrASjQiBOndDvXp5pXfXXY3DlBZborBSShcbyteODAg2jx+qenhhmIX9fhEMtAxG1pNa3E90mJ4o8T/8Z//hnk2aNDVkE3jrmHwkic6GKaBkFCAIo8UHYQZBDxvgv11PCyBEgpmwf2PG/lG0RJza4YEFdtjbK4AaZjoCKInSE5NILWAC7WfhZICR2nmfKTJItMe7rcL9TqvdXrPdXstESstkVsnmobIHJyocnynXOFS6WNFku9GIzRVWKpNVmrAZ/CN028H0ZbIqWU8g35cy0aEGw76mva7Gvb5FxN5cvdft9bWDq2RK1XpDtcaBqo0D+56Y9yn0RCJSUF61Wl25Yt4mdDzQaZONstl6+iWUfmhhF2nz9zUbh2ZkZVJrjJyFrTD58N44ryUwEaDdQNQweNiHSzZtWhdJ9mIpJH8Hah1zLZNjFnYO/NRdVEoVuxn5OVbsDghY7xWGLEx+nP/gxaMCwqpDPEDIgDNmc5MBsoTwGknFQ8aG/GJrk/NNyMMAdc+0joeeMwxBIEQcE9fvDIp18UQl4takZpOjuNPPgzzMyxVJIu0Qb4dnkiR9kGDVCKIA2BCZvd+YNbRDQiRX+DBgiKoHeI8sfiHThShmGJaHn0XYjjGZHPxD3qcDEGPmuOZ8NqTR5bwb0Vy3xjo5cLDKg8gLax44EutMQoiXDO9gwgCVecxscfNQFg6kPBsx6HPPIu/XgaP1FEYABYDIgmOhRWZSdub0I2B0o7iDkcinFnrVi4McZxzxAhogzGb82bVsIO8CBSzFvkT/+X7dY/Dq7x12lgm/D3Hi1OEYlH5IHY3CZhyDRKEzxq55UimAkJXkQ1nw1j0ZhBdx4FgEJA4GJgNjIsx9AROIpyA20XOwM89B5FtBehuzvnyG9VrNwmN4zzGrGL/P2Ocb12rwM/k8kFS6f9I3aw/24V5wsM33RfbCPRNfK6ahvBa6DQGEfDbuM/HnjU2Y9SAOmiFwx1LuLBhp54DwrmNejoPDU0/3I10tzRAJ787OypEzqY12yYWS6a1KMCizhSUjTwZ9rYOlTg/revJWBO57AAAgAElEQVTwQj/7FEC40X491x4Zkg2qkEu7p4PXZSlv/nFGa7ozhe7m9CEEfkA2ToYovdFMX373Vr/5/Xf69ZffKZWrWs8fXzyLMAHJCBCWsySAMrAIVM3L5C7PH53opFFQarPQZj5ROJsox+HHbAsJTRc7dSdbS68bwapMN1oESOpdksL6uN8tdNDMWw/h40enun/Z0mLW13Ixso44PmO+0vmSveabzkTD6VbLTVaD6U698cYqLZbbpPb5kk3Kif7nUWWIko/YXBuEMUFnPmrPHPLHrbLbUIXERq1GVceNqk5qZTXwlKHQGAytFPj9zbVWDIIIQMlltNgldXO31Hy1VSqX0rNPH+gnnz/W8VFZhRwHt7753gCgv/vmtclx2/2ZLs5P9Kd/8BOTDFK2/v71azsEXp6dWlUS6zCJuID8FH44kitTKd111mp3lup1BiYpImn0+PhQZxfHenD/3A6Fd9078wuRAopXCAltHom8pe06O0jFnDHUhaz9PNIwkaIBCPHt3LU76g3nmsy9duL88YGe/exCyfxO881M8yC0UBk8hLPJWv3ezLqAkYICHlg/CkUYA+TUpBzi+2O9Yu8i8bRgB2nklwiwYM0Y7uBL40BvPljzrQMIqzo+qkWS0SAChLBSOxXpYMtk1OuOTRIHU27DSIB0Wmo2yro8O7FAuX6nr2FvqFImqZ89QdJYULBLqT1ZqL8INKOigRCaUk4pQDP1UCu8pimVswWNlwn15nvNpu6HJFV0Md/ZV5FKlgx+tbXSWd67dHhUVq2Rt7PIbDHXcDQ2hpBzAmuePf98EBtZkqkzhHMldzmV8zU1awc2XOP9DMZD7/XdbyxAo4aUje44vgCEOQeEFQAh/csZ9hoPTEEqzCHfwSVrMCoWB4YwyZZOvVlaSjvnHdZT2D+Ctkx2jZ2HAzxr6BrrS9bkvV6D4VUblm7OzBhAmC6oWqvbvTQYj3R9d6O3V2+UycPaZcWfTplPf2MDCUq/6RBlQAaA5xshGY17h9mfUKAFIC18hXsHhGVY/FLefdHbjbFI1E7AcGKdAdB6zQNnmYza7aFevrwyQAuzdnZ2aIBwHU6V47Ngf4wyDURIi60RCSXSWfNe3rX76rMOjCf6yU8+1b17lxr0uwoihjCdXBvTusO3u08bIET9xTAqCLENsS9mLKk5lS7p7m6obndgYLFZr+qTZ09MMhrMJzaAB2SaH9Cn60ohNU45+7Vc7LScYl1gAJq2tWeHlJGhjz3hSVN8ELrF0G1n6imvCEFGmkhRDUHfdkPHZ+c6OGoph986zYCO9YE1KKOAdOwVXsaV1YAUS/QEe0gR95SRE2nsHqyhnP+8DxLFzTbpoWX83nIeGJheLFb2fMeKHMAleyt7O/cZ+yrDUNa/HR2R9jNIKA/Vue3pxZffKphOlSKttplVq5nT0SFEQ0GZVMHA4GaX0RppJSBqza2B9DbUPpxpv56ZTy8DIw7Dl23a54GagGclCPqq13M6P2vqT/7k5yY3Hw96dg04D/PakL6ivNuTHLuZKlj0tV7N7Nwynq512wv0m6+v9d31VPmD+9aMcHz/sa5++FY3L7/VT3/yUD/95J4+f36uWoGg74W6t9eajRmQl61j8PpqoDdv7nTTHmmWLGqbKSqZL6nYOFK5eaZ6677KjVPlygd2lmfdWa0GCsORttupGpmFLgpLJf7b//I/2ae3JL7t7IBbgMblQzMQuFWCpEgAmpWR2v7hnkIetjUHtMhn+CNACJjz/4u8hXEruJLKREmii/1GQWqvNR+kB4kyrlBmK+X2CeUojbR4/r22yYSCXEqLzdqjbjdbBVD9TIIwpZeqKpxcqHB8rmzzSLt8Sas9WXx7BUigcjklYHPSWSswh9V0L0hepXzeZBWz5VTtXls9HtjxSON+T91OW3c31+q27+ywZ+bow0M1D4/VODxSIpNRiDxjwk0jFfY5HbRaKpRL6o36xqZRnstNbD1r9NmtiAie24JcLVfVatFXWNF6A0uGHAvwweRsb2yJ1wNQ4I2PzrtaLJwnxJgadevZIRUg55UHMFDIEjgUxaDKPIZp/j6SOmcIWdQA93vo8oAH07XsBvjQ3vOB8zrW8LTe4YcE0wkmmDN08Pw89O9MLTfaMQkOkf15oqe9Fz7nNVNE2InQ5LHWtZjx12MhFfg/LbkQHyOyDddmmxTRwow8ytq8l/iSIj8b3ipYABgLbnQAl7FfDA1CEmSRErmPLk7GjYvYZws+d/85gCM2BzZfmFQDhQmv/uDnWWdjBLB2FIBmncH8yHY5PfdjEGU+QwFeADvISFeeqiXZJuo9hgBG9wkaOLL3595Ai2WOysvjdMxY7mjv0aSjHl7j18o9uZzzmZTDIvPn44J5mDYP6/HXyQ/y6TyyKaRISZ8+/6iKImYI43stllbG39fB7SwKFnAQ8bF6wn2nMQj88ZCI78NrJemTSGlvQnbnmh/uHGCTgukeQQdfyGOQsjG1dTbQJ9B8FtYrFRXS01FE1DfvD+YXYFgpl01mhpyJX4/fC/cGbCPgwQrTYaMZ3JhhnjQ9JGveH8aGzWflMl9nZfEZkqIXB+3wbJD6CCBkk7Z+UJ8bGNtmUm96xWAI7X87W8nElCPqchWaZBRJ89HJuQFCgJAVMGdIB2aoQn8VU/CxpfWWi2VjNfrdvmbjoaWMHh/U9eTBuQHCbIJnkwAVCu135puwz8aGPB5NHLs7zD9uuCsChAwiYApsippUsN6Ljrz/91e/05ffv9V3b++ULdWULzdUqh3YlHUy9Q2PGgai7WuFjI4OK2rVcjpu5PXosqlmOa3dcqTVdKzVdGIDR/vz6YxmK6k33Wk84WCw0F1nbD4W5Ejmw82kFaxGKpdTevrkTGenDfOOLcYDhYuprU/IduYclvCokP5Hh+Eur2BT0GCWUHe00Zt3HfXojqtUDRW4ysFVMQS7mE2BibZFyqNOSTqQZmC0WigVLqzAvlbI6qCYU6uQ1SHPe7DUfDLW9c2t7UOJalnLZEKzrdTr7ewaAiZ+8vkTffHzZzo/qxnQnw3b1n/FkOf3L97ohzd36o0CXZwd649/+YnyGbxgK7199dIOupfnpzaFt5oiG346IExlec9JXd+tdNdeqN8ZWQ/hfDbXwWFDJyeHuv/g3A5QnUE3CljByxwDwrzH9yNtSlDQTFIjHZJ5r+ZYeDE7rM5suVC701GvP9N4FurwtKyLqIcwmd9qtp5YjcoygK3PajbbaNhfql47UDFfsjoJDvvlMp7dqAtyQu0H0kU+66IFfiAV4/UwaORAaIFOy9AKzn1Aw1CVoJ0fA0JnCM1Dtd6q2Kxpn05biiRBKRzUnE9hyJLQYbOqB/fONRnBDnY0Hk6NQfvi4YnS2Zzma6k9XVoo0JLBYD6tYpmQl5US60AipCaRVjVX1mixV3e6NdYEeepysTUwPJsC0loqFMoulU1vlM6u1TwsqFrPGusI4O4PRrbPWWCcFa9TaZLSfrPXern9AAgTu5wqhZqaVQCLD4wHI6b/c9vHa9WKpdMitTTZaAggzKhaRjKaUDFD/zEDZwA1DDn7AXL6vA2OOCSTIhkEe80XfobZb5b2fVlPkUR62rQHpbHKecozX9hBkmZ/QV3DfkWyKowvjGkyQZotrFXFAOFyFejd9Xt98/035gdjfymRMs0YYL2ywCEK6pGL8poZapuseQ0A8eeAPYAO2YVVmzlDSPBMhSAigm8Iv9usPwBCUl+t3w75IvYHyxTIq9MeGSBkb4SROz3Fr5tQGEwcEKbx/0Xlahm31WC7QYZOyfvtXVedbl+9/kCfff4TPXhwX2PCAFd0KOKuXiq5p9eQfQAyxq0xDBwZKqKEyJIEHwW2XF111G73Db4dHx3os+fPzU8JUwSrxfXhvLJnKE5OAdaTiLDYbADgBSceLE0cpdNG4W5jNWxrpRXu0wpRd2zTSmYBgGWVUMQVayoWycSomG+80qirVK2wPRkrR12K+f4RaYdc772KDBqKSIrzUZ4EqqrIVy/OHaEBPYY0DBOwZ+2oNEr58zIaTdXt9C3R2nqEkwxu3F7B/kvdi/VhEhhUKtnAarsPTF2AbHQ5D3V33dHX//ytwvlcuWRCx4d51cqIS8Y2/MEzyntdb2EJ8wq3GYVr1Gy+TxdSCRUIT0pvVc4nVS6mlc4faKusJtOOBr136nRe6fi4oCePT/TX/+ovdNJqaDboKaCWhkEDOCaVUz5Xtu7gMBhqHQy023hH+Gy5VW+01m9Iwn43kkpHSpQaShZq2s9Hym0W+ss//6U+e36hRpmtfqr1fGDqk/l0oVSirE57oZc/tNXpzjWcrjXPVpSqNFVtHqp2dG6sYK7SUipHyBpDKM4knMXH2u8YJszVygd6WAmV+O/+6/9qv54OTadtTBLeGpvIbA0UMpnh17Js1JFXjIsFL5NFIhFLSSPQ6EDS5MlRQp2fNyzOn+/Dzb+VliBUwkuY9Nqh1/XYTKQpqffX4MwLf2ae3itMUmHOQWGhCRMF5JP1A+UOj5U/PFKmcah9oaxdNq8d7AIyPzT3hDfAEMJumP9jpxJ+wyxG6pSlD9512ur0uxqNhkpgRJ8SOdw1dpD0IusPLBKP3NLR8alaJ6fGHtDfNKGoesX4OGl+qEKpoOlsajcstLoxfbAhgDvb7EPValVLYCpXK3Z4dAbRe+088tlleXYoNUDo5doAIJOh8oHCLtF7xcNv7MgH5d6HSorYeMuB2aSbe6SaBEu4P81L7ffW38KDaY+1+dEi4If+2QrDPSkR2t8D6r20GiMwUzg7RBlj/LGo3v+Oh7pY2TyLkTGT7qcqEpOe9amiFcSuN5a8GC/qZkC21+xyT5NEcb8BHqP6Bi7YGhbJpr2eDMrmtCKlE4mBpYF6mEsGkGeAEXkuPlY8Q87m2X2xl8lzkBbCIvO9LJ0L5sy8kH54ZjEFGFv6m7GBH0NYjKWKJKO+YLknkPfPtN2gtAX7ODjjvvJibBY7T/uydM5IaunRTFGiq3kCo8AbW3Zj6WWU6BmBQnvejAXygYElqJKAF/UOsjBzv/DrgBNP0aSnCk2zM3geZOTvy1NB3QNqMsfIq/ox+ZMBg3s3HFwDfrnuDm6ti9HYbA8k+Ohz9GqJVQBbygTYFgrbEPkZKzqOVqFJRTiUUwxNCJEFIhEEwyDE+gG9y5CBAZ+3BcyYPNz9SVaPsQ5VLpZUq9eiOHTkG+6r5PNAOguw5pBJQEfs0+T3TNIK82thPZ5sGpfc8z49CKgYDW8Iy3J234KIIhbfpcx+beJaCwvjSQCo425CpM9IRvHPDUzKeNg6MyDG1BQPTKGANBY/dWjyk2A1IJdU5VLZDr3D3kiT4UjbYKXjg0M9fXCpL2AIU2vtw6l1aBm7b6l63k9qAVLmcYARpncOtpdnHZ+uB0EBxPCUzJdbvXz9Ti++f63fffNSV52JetNQ6WJduXJDxXLN7rPpZGjKgXxaKqfWOmoUdf/8SCWqFbI7XR7VVCtllKAHi0AIPiNTFpA2nNMqTGg622nM4WCyULs3smc8mcla/L91nu0Dux4nLaTwWZ/eL5B3sl46Y2TyYJviJ5UtVKzYfrmmuD6pyXyn7354q3e9ifrKKEmKXrFq0kk7pITuFeG6u/IAVxogmsNWQevVSOvVQJlE0tJFK6mUWsW8TkollVJ77YKFrq6vNCMEJ5vRKpUwhrA/Sti1zORT+vyLZ/rZzz/R4SGx/ysNh7fGUkK4f/nijVVOjKcb3Ts/0R//4rnVduCXunr/1jyElBYzcEKKBVC1L9YT7q1MRtc3C93eztTvDiMZZmBJg3QRUj2BvbvTa1uQyZxrh2SUvji8NdbtuVIunTC5aBWpWQ4fuDQn3GWzVqFUMvb++vZGvR6y7lCNk7LOnhzp+c8fSLm1psFIC+qb8I6FKc1nW00mGzXqRyqW8EYNjVHgexdKyLFSmkywPMDwYA0g9ClvHYQEojFgxN+bJ8XbUv5YW2AbAIYwhGVjCS2Rkr1gHhjjQGR9rlyyILHRiCRAr9pgT2OfqpSzOjys6fz0yMLk7m5uNZssVclm9dn9CztDLDc7dSYzDZdLLeFO8hkVyx52IlgFytCRp1OyPt6rO9iar2o+W2kxA0zxfCUt2M77Y3nuYFgAhEVV61S17LRcw4zPlUJNwwCVahEC9pjaEuyy2qv9fqhhF3+kVMpX1WocmWyedZkkXu59AFW5RG0HagkYjZmFWpAqetCoWQ9oPoXkHHBFjgRSRoa/vg7TOcxygIxwudppvqRbMFRyt7JS8Hq99qFH12IhkgzMkPcSCuQpp4AspIqsw/zdVrOlQq5oIT8wwCgJ8sT9FwtKZNK6ur3WV998ZWASBq5Egi4Dq/3WeghrtaJ5IumNZIjO2YMvS22OzkEBEvVw7oGEiYSRHJz3yoWCExumbHOFEgNs1nALTLM9nr2xoF53ptevbg2MsJecX7TMQxguR1ZdkKM+Mz6bsE+63sfSUvHw3d311ekO1OsP9emnn+jy3qUmDKwAhKjAtiu7jgAGiun5OfFZAIKA78jABZ/lPpHT9XVX7buBgVnCpL747FNtViRLDiz4yRRiqOmsJCahdKGofTpj4SKwvLt91tUN243tMSjbAnI7YJOyJSVzhFGVlEBFV6ioUK5aR2TBujILxhYzfEcRQ7puClaZ05D1UPrAln0RtVg5R4E83lwURZESCjmxqTDo6kOtMDE7iJ8viJrea58myIvwIa+9iHsskbGbWm63d0UOgW+WwE5VG9eIMxzrtYcS8rwBCL/68htTP54fVXV5mlO9vFawuLb+k0yCz7uidaKqMFHVcp3RdLmz/mPWmTKyasKrKjXvZU1npUyJx0+j0Z2ur77Vm5f/rAcXZX3+7ET/7l/8QmetssJJ37x9nB1hjKkVQdZKZQlsXLDsKQgmtscE65TVI/32xa1evO5pts1qny2rWGuoWc7opJHXH//yM907aUr04457mg665okOlhtNF3td34718k1XsyUVP2lt8jUV6sc6PLkwMFg5OFem2LTBAsPacMWAbKxcaq50Yibt5jouLvSoESjxP/73/81+3LlTOOPhsahFJaDZOeDtd8om/WEihhojLbY/67BLoT1Hz4601MFjGhqewwYAggMhzAVTdDvEuuQtLzTcMC/cpFH0LJPqfxGKwak7Sqyk80wbTZle8cHnC3rTGaq/DJViwnhyrurFfaUrNcT8WnGY5YbFUEtyZ6loiwSpQ0xXYSE34dpYORgqDg+3d229fPVGw+HYvHdFqjGWc3W6PV3f3KjdbpvhmSmWJU6dnOr49NRYBvsKApvqByFFlLAVOfsZVoTOtKSATyqnFf0qVichHbUoB75QwlA20y+n+82fYnUF0b/tvx1YxMEeVqOw9emZeaBYMCM/HYdufoZL8TyN0xY7HkwrSfc0NgsZz0QpnDCwAfIOTwuzP5/3bjs/4HPA8ojluLrC5cKYs5FrwMAsTdZC/YOlJ3IoiQNPTAfvssUYZPDfHNq9+iJlB3dkrpU8kl5ofDYL8AFadjghWaG0Pe7R4YyJvaVPhmsD5k6Y+gGbcJLZYmmgncNcqVJTqUS6lk9QjTVEMmteRgcrDq4xdRctdQwQaD6k6B6OfYDOOOKx4ADtaaIwQZYcRjiBXzSXIqWTNrk0fT9TvwiwxIxbLK10e637AAygRmwk0dNM4fjsvC4BgOfaew/ocZmkfbYReLNkYLy89vH534tBCL8GQI99nPEUIb43+Degj9fH5NeN2y7RtGj7qKA+9t1ZGA/eS+09DMdSdN1szXXhH+/SJDHQ6zqcRUWi7M8L19wXTwewMRtHiEzsReHP0RPoHVn+53g9sHexVPSjDNfZUl63/VrU/UcAAoDPWk8iv63LPH2TMiBZIv7dAaFxZBYFzqbmbKoBVptWejoo359f4z18uJaR9zb6hQ9eBwOfUbodz0fcHxmHaqRTmPxhrVfqDCbap3JqNE/tQMZ9SAJjpUzaHi+edF42l75JUarlssLVWqPBWOP+xIDRycGJnj64ZwxhPo35jlLkicnqeK4IoyoXi6YmiKVdvG0CEfYJGMSspdsl6Q1LprVY7dUfL/S3//r/0e9+97Wu7vparNPakOZZJM6/aqltpBnOx30VM3tVcnsdVXa6OKro0f1z7dcLbYOJjhoVVQuw0nsbNHJIw4vG2kdAzp5IbzoIF4HG84X6k5kC1jMSPq1QGF9ZQoXoiwFmYgew5XBOybPLp00+ZDUxfLZVi1UnEp4gAeSR337/g75739F3o1DJImXKFwoAjKudZnNSUZkOc1jmsItyIWlJk8in5puuZqu2lYQnN1Jms1erUNRZpaKTalFZrXVz9Vbj+VRL1kmm9fuUejMKvplyZ/Wznz03QFiqsOXN1BtcGTPC/fXV16/15m1Xy+VeDy5O9Se/fGZR6svFVO3baxvGIf+0wQLKEEIx8AwhO4fJzuZ1dTXR7S2dagPNZwuraTg9buns/EjnlyeWztzu3lp64YyEzAQyQSorGLl7cVwxl7Ui81oZqRTPCoXUgQ0Ras2GDd7eXL1Tv0sQSqjqcUUnj4/07OePtc+GmiyoSAos6XO13GmxQCEh1ZqnKpVrChZDbeg6TGxVqRYNaAAIkYttVnigOfznNZ2NzGOfzvBec0pTwbSj0NrrmZB5wZg0GyWrnrAWJxRG4cam6dPx3Fg+2F48k0hGGQhyj+AJOmhVDBDyhSro5upawSJUJVfSp5wxCGTbbtQbjzUi4IYzUp7OTZg+hl0b64ZkDywBCAc79dsbTSZLq5lYTNn7AS0MZ5G7wcSxjyCjXOvwsGoVFiHhcpvQwvB2MFaoiSolO4tt5zMlVzul1kkN7qYGCCejpQq5io4PTizRExUD6yZrDWcD9lOYtOUKCZ5XttRqJWOJk9ulMlrb0ANWB78kjLDpBZBA4ovbJ7Rc7zXnALvijLI2iSzdiQA9njP2pcUMXzPgs2EgGFDoXrK0+dYYuiEpPD04UilLGTYKHipvEspVK8rXqio3a7rrdPTll19qPqXKJTDVGlUsgPZSiZ/Jus97Yj3F4+rEBM+B1zmktdoFxkwz8E8nUpbMmktmLc0+R56EWVxQZiCY3BqzRDo06rM1/ceJkga9pd696VrgC3vSvctjFQsAwoGQe+bSDOYcpCwCEs73FvVQLFfszHLXGajbHWnQH+vp0+fmIZxM+1qv5+bJhYQB4MOSAzZMnG/+eIATA3/S7+nJIEgrq9ubvjrtoVWbHB8e6GdffK7Naq7ZeGCDEOab2JV4D7NVqHSpYknKc8raGXxjV4gSRMdTD4AiWCtfaqpUO7SvQgVCo6pipWrVatly3YZf3EucD2Eu43MtViXrYDTrgZ/x7Tya5l5y1ZrnVbutjD9nZ4Mg0O3NrZ2rZ1M8q562m2QLzUAocL6VVivAodfKoJ7h7MeZjPubnA7+DgGOO8Ag5y1Ca8Ad4VaL+Uq3tx19/fVXOmqV9NPPL/TkXkaH1UDzySvtgqUSq7T22WNts8cKki1NVhn1p4EGw56m06GFoSHDPj68r3Syou2GFT3pw5pxR29f/k7f/P7v9fx+Rb943tJf/vKRLg5y2gcAdLfCrCy+NKWCsb9bJdOBJjMGcANbF9a7vJKZA335za2+/uFOneFCyXxRJ+fnevzwWE8fHunx/QsLLJu22xq22xp1OraGEP7zrj3W27uh3t4OtEnltc+WDPzVDs50fPZQleaFivUzZQt1A/TLxUTBvKdg0VGtEKqYCZTYzXRcmunRwVyJ//V/+Z/2PdOjMu3Eu7C2CQRqQmKUHa98LI20uEtQOgmZ3LxMIhJSLvrz/J3Yc2ifKrK5qNfNgjjWGaU2PinwtEcP+DC2xEJKkB+mPnTFMFEK6cLLJrTc7zXf7NRdBAqSWdUuHqhwfKrcwZH2lPEWStqxwjJ5o7KhmFeqWFCOSYLr6Bxo7naqlWsmB0JGQ2Q2hfP053DyK+czGo+G+v6HH9Tv921hOz0/U+vkRM3mgU0oMGUOBkPzMMHiWTo7SYDlkh203NxMAAa9hHmLjrb4aVia3VaNet2M1lu6/iDxrQA8ZoKcrWKTc8LNe9D4srL1SO4XszexJC+uDeHB/Be/F0kvPxTGM8oDvMRdbvjX1kwvPN01TkA06R9HfcBO9D0s2hhtu0lTvUTZeqQI0oiCYWLPn2nHfxQtaYdv+14OZK37DXYHALjGC8I02jsHLf3KgJFVZBsg5LDMhAMZIQd1WywTHGBDkx1yiKJjko3bUvdMReoSELpwSLQyhjCaVLF4Wyiu9TPEJmUWOTYWn9h9YLiMSfQaCc828sOmgzRPP2XpM6+YZ+T61Mw8hDBKhFL4NIzrZ0WwkZ/PGXT/zOJAmji5lKQxpvTOfPkm7fcCQTHOCsepqCb4BQhF4TAxGxU/Z5YcGqXHeZACbEAUTmPPozN6yC1hHQxoB76xx15HB8weBGNeQoI4KL2Nqh/ioCPz5kWVGPwaz0gMuvy+8/cA6w6QjCWYXBsOfyz65lNaesE88iWLdN4CND0Uhp8BeIuHIc6wRsLHKLwKEMd7wjNAYqixutE1cxbTpb7x34urQOzCWjiRs6L8PqAWEM7rM0/dxvsYkbjGPYzusCWEw/2WPwaFtilGUePWPxWVSHsXJM/jXrPlUuPpXJ3B2Ca3R8f3jMUwhrCATJnibA6QHN6p/RjZ5BHAvA5C616cDEjF3OiofqDH9y7100+eqJDdKLmfabueGBvjbCfsNJNjf07tuvC8UVC+I1CCXqaK/RsJ1Pvbvl6+u9NXX36tN2/eqz+ckT0pZWvKVQ+UKVbNt0bIwWLSVyWX0GElo+f36jppFlUqZBUuxlovxmpWUGiklNzho3EpHPI/Y1yTFP4iP/KwG7pCFyGVF+xpUZ8j3uQ96bewG6Riuo85XPPcuz7Xq2nSJhdm0IZECC/mdL5QJucyxOxjJHMAACAASURBVO6gr9e3Xf3j27ZGKyShJSld1T5JSirPFoeMwA6fXhdCBUBGa3xViYW2mmtnqQx7Jdd7VdMZNXM5XRxWVS9kTOJMofJgMtFoudQk2Gi2yZtHBw/UT2EIfwYgZJ2bazC69eh0JfXV168MEK5WCQOEf/yLpzYFp/Ow274xdum4dRjtCUll8jAsyJ8SBnzoLnv/fqSrq4FubtqaTXhONxbEQbDM5X0Ywr26/baGI9g9ku+4t4mfT3nS+H6reqVkYLBSLphcDYYDywJDOxK358uF3l6/V79HOmao2klVp49P9OwXj6XsRtNgqBVl0QvA7Ebz2c7Y3yoMYbmmzXpq9yS1EwB92F9qYiim5x7A6sCQDoaQJEFLOyVwzYret8Y0MVzyMJ5AzXpRBw066zzvgL01mMPQBXaNYAhhEPB54Xe1QV4mqXqjqKZVVtTU73Z1d3urMNioWijqk3vn9iiPFwt16dgL8A9mbF8BhPlweBHlA2RUr9Y0Hm80GJACiYdra4EyMJ7IJAGPsBnlEp44KZffq16nb5F+t6mmQaA5UnL2Q3r46AxkkLZcKL1JKLNLadRZaNxbaDRcKJ8pGkNIoidrNAnLrMlWKWS+MZQzfG6EvSC1LliaagpAiD8KMJhJqkBXH2DVhrn4ihFrphTAEloFBT18oXkIAS4EoLBWIy5f8Yf2hKaVjeFh3QbEOdjCr+cBXwfVpnJUM8wCLQEr660KjZrKzYYaxy31h0O9ePFC/W7P+uUqXGPrPESCSMk9ZyBAIIy2e34B4Q4GvXaDepwwsbKzZAbZHsm5ybTyESDkPGiZBjxrJJOS+JlN4fwx73ZiX1C/t9C7Nz0Lv8FCcu/CAeFqOTT/NgwhMl6IDgRi2Bxg9QArrDM3tz11uiP1e2M9f/6JeQhnMx9+JJNRNodkaiSr47Jhr1dYsM+hqGI9tZqfRE7d7ti+13I2VbNa1fNnT7TbhlotZlHNVkZ5VDFbuudC7VI5hfuEJvjwUD1sXU0FCMePvUugdCir2TrX4fGFKvVD5ctVGyalsPOwVzJAiVRXRjRsuKcc/FladpRwHp93zG5C1gBn1GgPtqEyLdd8X8vFSFi39//H1nv32JVu6X3PyTlVZhVz6MDu27qTBEseQR4Bkm3pD380fwMDtiHAECzZggxDMGDAEBTujKZHN3XuJpuswIon52j8nrUPeQWbM+d2N8mqOmfvd7/vWutJDpvvM6TE8T5vCqrnUYAASMJmgCJoDTG9YyANfRwDOhgM7MUhL5pxnkG9TrxOcIEGWby+utVXX32lei2tp49a+vRZWUe7C00GP2s5Hmgz3ShVOtamcKxp5lDDeVHtITmgA9N6d5sN7bb2tb97rJRgAGXVn8zVHQ50d/dOpz9/pZ++/Ws92M/o5aO6/sHffqFHByVl5n2z8MxOWUcEWKVYMx17Nu9qMLrSeNqLdmRDukBVf/3rV/rq2zNT0pt7h/r4s5f65MWJnjzY03IytqRieHen5XSmzWKt0Xiuu85Ir87vdNWbqTNFu1JVvtrS7tED1VqHKpVbauyduDkkP5U96ubqXPPxjVLLju7t5bTfyKhaWmunONF+qa/UP/tf/sfN7fWl+r2OJiMg2pk3VvjRTKRo9rABd7OY2My78AURhGbk/heb5WgecdvCgMbOpIkWZWuJ7zDneUaZRThRuauHHukCFkRw4a8F4icSgu+BOHMBLF3IqEfe4GiiIehHta6jjz51Q5iut7QslrRis0fXBQ2RopPAXkTJNFFMR9ggHZMQEzwewJtrUMBLnZ6eJw0X06i0Ou07N4QUxRScDx8/1t7hgWMiQATJ2blrt8Pa3k0UwcCIVUPP5ImtpyUZNz3QGVggNldZrcx7btTrmq9DpxQaiECGrMSy9uqDo6RNJxIUlWbng86J7xlmJFGAR/h1dApBPY0wcK43hFsokNtpTtjf09yF/iLuiZHHJILElNKkqTddctsQZtD6YMCCS2eYzfB3OUiCOhgujzE5DcrgNl5hi3Zu899s4WtbcopDisGNg3WhiLq8t5NoyjQH0wihhNG0eQqedyPfbnd9D8pVaF8VF/+4NsI/Z1OlEYQKaApqQhN0TIXt9RO3VU9FQ+kW1MAkODYp3K0DtVYi3CJNAdyGxCe5bcmVf59PGPeT2oqJUYSiJ9BnaMpM5wx00JRKF+ZBv+D/KWZZNyAnRhUTkxo2Rd63TZesQdtGKVBwcMZRHIUJzvaemW6brEs2U1OAE0McvjcNIe+HQQVGR6wbGh6Qui36tqXARmhsNLE4+YH+bfO2+CwUJWzyW5MWZ4Qln+99E5eEvbMOQqsYLxpy7hdDAj43L6ghpoyuMD4IsxCjbQlKvtUXRIO3RVMDweO5QM+HNi0avhi28GzzaxtwTxFO0/qeQpvEhYRRTcTFQF21+YCn4lwfkPVAs93sm/ZNhEpEWvDLX2skEd0ChxoIetaoOIdh6ClB1lOmn7d7A13edpXJMSl8YuMLUMxcHpoyzmXhsJnNgmoyYZ0bhV7MFh5wDbojN4S7tZae3D/R5x8/U6WIJm6s9fviOz4Tez2fCdYBKK2nsJlwCsWGnPcAta7bG+q7V+f6+kcieM51e9PRaDJ305or4WS2q1ypEtEsaEpHHbWqeR3vVvTF80M1qznNxgPNRn0tp0PVy0QNpaz9Yb8nYxY9CQ6E8UDERJh1xHOLQRf77HYQwz1kwAJaDHWIOB0GL5PFWnMD0yAdxOpk3QQRPk9BQaYqIcfk0bLGZ4u5Ljs9/fr1mU5vh7ruLaRcU6l83ZNx6FDT8cB0PQaL7C24CXIgp7MYJbhvMsUT4Jrwep6M+3sNu45iZgFac3Vzq7teXx3oi5uSI5uwnf/884/cFFZr0D0ZBlzHZ11v9PuvXunt6Y0Wi5wePzjSn/3yha8XDeHdDVS2jQ72dxLdcFpZ9jwyuRjSMlQpFHV62tfbt7d6++bMoeg0xkeHezo5OdTDxyfWrN+2b3XX7qnbn5juR0A1QwEGl7CFdpo1N4U09JhXkAOIZAEnRxqiwXik04szh3kTqt6819S954d68ctnShVAK7pmEYAIjUcLDYcrDQYrVdG8gWKscIiMUrxczpud0mn3NRxEQ0gRiIshWiVowCBTBYLUK6BO3B/oxtAGF0ptoKIy2ceZM4bMnC2zydIIZb5ctW5w0McUZ+UCmUKA+rXeKGpnp6L9vWbkD19eGVFtVEr69MmRpRO33YGDwUfzldcQruMYtfV7ffXRJo+gt+e109zVcLJQd0BgeEqLWUoz0p5WWaXWrMmp3TIb9byqZFBWUqrVggZ51+upN55q7IYQKjMatqqKOIlPp8qv0yoor8HdRL27idq3QxUyJbuMYvICmtXvD4LhsSDeIONwerTG8+XYDaFdRhsV5TRTHk1mPu2A+lIWx/BwDrdMwAhVTsgt3RSSSUgtOBt5TAuiZe0dGl07h3J+5yMyZE6hT+GO/CT09BllVCtWrFUnpxMqMd+zvNNUfW9Xu/eOHLvx+tUrvbu4UL/bVaNcDr1jteyGEO3gej11PMDWHG+b6WppDnUWmulMDJdyoEqinqUhDLQxz/7NAAE9oY1KMAfLaMWAzDVIQXc30RDyuWCTBUKY1nTSUT6Dhjtl11fXYmisE+Mb6hJqkvOLW11fd2xg9PLTT/X40SNNJn0tV2M7Tlp2Y810IZzk2UNcR4VRm7OcaaDIcc4UraXudgbWJlfKRT16cBIeG8u590gaOJ758XzlxmW2yWi6lIcXsyWmjJGRyIvOC41gub6j3f172tk/VhF2TKHo4XtkKqbF6HBudlPEjLk+tAkT7JmwZaDmseu9DQIjo5k6Yjv83v43NQNgiaUck6nZeHbDnUyiH0BrlokzkloOPSazSvZbDItgPFDvhf+BUSbXSlMbpS3NNoneg34ipdubO/3+918pm5pobyerP/5sVw/vpbWcnGo+6mg+HCtVOpGK9zXPnmi6qWs4z7oO4vvvtlpqNVqqVVtarWCWSO3BVLfdnq6vznR++p1OX/9OrcJYTw5y+od/5xM9P66psB5Zq8ueB4stmyVLtGYN72R6p8HwWjOyLGEirVkrBX356x/17ffnSuUruvfgkb74o1/aNftwp6x3p6e6u7zSENBjE+vl+nagdzc9vb7oqjdPa5mrKoPWs7mn44fPVWvsCsi1uXtop3JqF/Srl+evlF72VM1Pdf+wqMOdvBqVlMrpsfKrrlL/6v/43zdQhkYjJnIDoxEUksQx2AUPcf54pPFwqPkMlxzQQ4TNSxsX4Hi2Wsy1hkKCBgQtXNL0sChoiuDK2043X1JxmVUWkXIyube9N39Ofg7N6HxmHn4Y2YQWCmc3UqW6k5nuEGsyKdjZ08PPvlDl+ESpRlOzbF5zpqO5nNYUOC66AsWiSfH3Iegb9zimvFDiRhO9e3elWzuK9owucZNGo6GvBXbBGIxgJEMGES6ANCrdXk/tTsfNCYvdjpdomkqIv4PHvkXUaLjYrGhKwxY5UBiLxYtFi5/hdG+RikA9eO8BudvC570zZtIw2vGTIhGNFZOIoLvZ3MWUvlwYeTgPLwlJB8FDH5CF/ploNrdJHp4GhrDe8RAJYrDNNIR+mHQt7007gh4QFuTcY+fcJcgZxV2Muj6gNVuq5LbY3urPeN9hnBNZjYSz8hawGqZRZlNiAsnBRP4fod0ggjQ0uL5FGDnBpGtviDSC6ChySX6jlY4BAL7XIm6ztpO41DBw2dru+y9Hc+UspiS/j41wa+yCoNzs+WSo4abCxhuBqLqXM+0BOinGDGgnJlrMRoEQGeWInDp+jpuhJMg+JmzJtBNd3JQCLGg6YbfMARxB6tYLEM4+C2on986NHvpPxQbuzEiH1cbaCddZuP2s06AFx2MW2jveP45w20ypLd1zNKTYG7m45ZdD6q1By8ezS4bgZOIGletJ8wa3n7WxNfHxpXEALZPKoEdySGyzAYMmDa0qCaZPemeuvdFxN/QMGiL3b+uqGyrlQPDinoQmcrvGaAKJPwjH3mgA+Ts0hNsoEFA//h6fkz8LwyDWTtxnvjcNnIdaSbMbQ5ntoIN1HDTZLBNx9k/2oyTCotft+t9BxZk2c+0wsuH3nF9YYj/Iqjsc6q7bs2U51MTD48dB4SNXyg0h743sR2JjKCqYNocul4aQuIVxb6LFFCOXuh4d39PnHz9XrQTle6r1CgMAPjf6WGi8hF8Tu5HSeEIRklY6V+QOm9aIZuim3dPZ+aXD3X96e+PC13liNKmEi1d3VKo1HIqOg15qOVFeM53s1fTosKHnD1rKpea6uXznPMKMlnb8Y4AIJWw7pCP+BgIKza+1tQx8rFndaIat/Jr9KyjY5Ftx7VlvHp8kESEj9kS+ns9BQ6u8VnOQiYglAWknvgSnTIytWE9j8mYHQ/14fqfv3qLjKGqWKildqEV22mjoYpwwb4yJWM+jMaghzwDrhOxFBjFZ28Bjcb5fLWq/VtZBq+ECmsiH/nCi3mSuPjoyU/NTevnpc33++QtV6mgTZxqO7txs0bh+9dVrnZ7dab0p6MnDe/qzv/XcmqHxsG+3wmxm4+Zli5BjIoFFJwgh2iNQwnfvxjp929aPP75Sv4d+dGNDChrCx8/uK1/IqtNt64qYjM5QRZxicxhBMKRb+EzHOa8BRdcmZOxVoBdc943S+ZwjEi6uLtXpjjSeLNU8buro2ZGef/HYDeFojvYPyiiW6wsNRysNhiuVqzsqeogQDSGDFJ4DUCdodjSEqBjIIURzx9oCCcDYplAtKF8thD5vQOYXGnaGSVKrXlSrUbTLqPXcCwYygSSW6k0pk1e7Dd0axkcM4DiyqrW86ab7+02jU2R6oq1vVAv67OMju7he3fV1w+ecrU13xRiuWa2r3+6q2+6q36PYz6nW2LHLJfrRzSqr1SKjJRS1ZdaZxdxD0N5GM69GM6dGk8gqzoWN2r2x+uO5EcKVtVV51SrliDmYzVTYZFVMFTTqztS/G+v6sqd8pqiDnQMzmGhSGVjbKGvCOuWZYcgWjcZg2DGFtEw+YW5t4wwMdchSLKIfdEMY0hEGcymy7NYpN4RTBi5Q/2nOrT9feU8DfSdXcEXjscB4hboj6KLERdDc2KQJxgUhEou1piCEE8xflqq0Wqrt7Wrn8MAUZCiF5+dn6tzdWkYCOg1KSkMIQuyGcB05gzS71g9Cr2VPoSYlgzJNkxCZdIxP//OGMFnfbgqJCYLRAc0N903QzJxur8c6e9NOsjDzevTwnnNgoTgTGeFsQ6jLzsZmgMZQFZOgnGvDi0TzB230s08/07MnTzSfD40QQnV1SjfoNLE3ZM1CVfXAlhJkHrFf7GvUgumChqOFBsNJ6LNzGR3s7iZnWbg6wIgiOqHPIGI403xDFFDaA7J1pqR0DkpyS43mrurNXa/RSr1ptgRRQuQVsu/g0GpDOxyE51NNFqGHMxDk+iHc4LfNtIfC86hzhqNh5BPbsvp9Cei1hLHQTmvHTt82E1yt1Om0bSrFeh2Tm7laOPcR46Fqte7mJ5hQwcYyLTcZmlOf8j6wxWE4gcLRxoaLlfd+GsLf/fa3Gg+ulUsN9ff+9mO9fF5TZn2j6eBK/fa11vkjbQr3tSk9MVKYKuxZM8marlWDvcS1hWI+HM3UG/N8DnV+8UZXFz/p+uJHpSbvtFec6r/9e5/r5aOWGrmlh57z6SgMinBsTRXNgliv6LNu3BBSy6HtnM/T+v6HC51d9lRt7Onk0RMjhDWSQVagejfq3LbV7w6TaKC045PetSe67M01z1SVq+8rh4afhvDBY1XrTWtzYQzgi9G+uVTn9p0G7TO1Kmvd3y9or75Ro7RSPj3VYtTXiIbzX/yrf7kBmZlx0IwjMJMbD/KDcyQLfEKDNKBZjOgEmgAsKRdTJlA4PM2NHvJPXhSvpp46TZ3zEtQq3NpK67wyc0SfA+s8aJbq5bIqwNM0lXxPNjGs8J1tGHlpTMvGy7V57PN8UfnWnu6/fKn6/Ycq7B9oRrOWTmuIDo8Cn4KXh806twgi5f1gJV4qFNW5u9PdLRzvOxdCmJpwsFNk3HXaXnSgCodHR9rd2/fknslyr9/XZBpmL4kw0sVIsVS2Tu09zdKCtiSnz2haiPF54MPlMcxEKIy32qloQpKG0GhG4rxI/hdoj6MmAnUL5AH0BIvfaOK22jAa9hBKbQPSw90rn8NtKyihnuAk8SE2fzHqFY2B4yMSe1/TMMypD91a0vIEIgU/3w6nYbhgLxQaWhpSR/RskRrs4iMQnq8zQmTrfvJtgir6PjYhlbfrKPfEhT0oJDoxjCbIlOTvYyWPsNgNYc0UPjjmEXhKIxCUUYrKxBPX7yV6vQgdD1QuioFAN5NYgATp29JAA8UOJG+bI8ewFRot7pdBywybel+jpJmxYYsDy6cajXGwZDo/9t+zFjTJIwx32Gjct40bm5+bRm+aFMk0G9HgMUG0yyIBuwnN1IZEfDgQevP6WWMxzYspXaB/QWPm5wdyF7rODwMHmlfu/zbqgx+wpTjS7BGW3Ia2QNOTy5nDH/bNQQ/hufdBgmlQQtvdIpdbCqnpujbziXu5RQtNsk0sqN+jrsn1jEYyrq2jT3CcS1DRbZMZDV5QSW1tnkStuFimsVslZjz+PoHjgpbYmZXGFtpTKu3JOt8LvaEzkhKEjyID85sArGPoEuY3iekRQyvcTDFcsCFDvF9/3Wymu9tb/xnNHwYwMAko2Hiv7DOYPKDTAm2hITy7uEHZot2DEx8oDDbIO8JEpVAApcYwApQBF7+gqHJoM+SaDmdaTpeq5Ct6cHSkzz5+rkaFGAXubzSEIOAeVsxmgXZikAXNaJNxWG8qU9JskdKb00u9enOun169deBtux9r2vpQqJ6lqoqVhifL3MPxsKtSZqW9akZPj3f18LCh3Wpay+lAV5cXdiUuYzhg1kboT52P6RhRGg7OnCQzlDDqAi5tGFqTt7Ywa6VYigHjlj7u4gP/80xGI3K5GIyQL8pEHDTG7pbytWftjCdDoxZEHDhWJ7WxUcDbm56+P2vrcrBWe8bUH1c+prgbFTAJYh/PhY6aoqeQLauUq0jY7UNFTzOkg0kzVjm9VqOQ0UGzYYbFEHQOXcxyo7vhRDOv0WgIP/vshSpVtIkzjaeRH8f+9/XXr3R20VEmU7H+8k++eGYK6rDfVb9752u5t9cMyqjPvKB38Vl4P5lsXjc3c52ddfTdtz/YPI39OxrCAz1+9sAFO1N6BhC3d31VqtDFK15PFHgY2LTqFee3oS2ziRh7JAYnMEtSMqJzfvVOvd5Y49nKCOHh0wM9+ezR+4bQmbPo7EdLjccrjcZrlSpNh2eTfUdDSO9jvX0h74Zw5IYQd82SA+xx56Z4r9VKKlTyypSzjnTAlZCmn2YApKtZL6hR4/1GQwidFISQ5q7S2pMyRd3cdOxOCjWZNcB6AKFrJQjh7dWVLs4uNBvP1KyX9Plnx86fve6MdNUeelCCs3CrRv5kU9PhSKPeQJ320FFGuUJFo/VcA1DsVc6vzYL1SERFzhKd9YqgcIyjito/AAEjemajq+uBOoOJhvOVlgyvctAkiyF7mc0da1FSQdPhUv32WBfndx587DV2w7W8Wjerg+gHG+kkwfMs0eVyqt7gzkMWnq1mKWMHRdBqZD8FIicwxYI26oI7Gw3hJq2Z9WeY+My1ZECzoiGEyo7ZEPpSUMK0m/i5I0xA7zmX2RmiIaSWWGIuxIsmfashbDRUatTdGHKuQicEIey2b71XELeC06fRYQ5gZ7qxf8OWAHQAwGCQGrEXyzWDoZm97t2IMuJK44WBiz7PMll1i9B6LdlLOTszSrsjBsHN6O5mootTdKsMGnJ6/PDYtP3JiIZQKuWQPFCbZLVIB12UMQln45zYiQtQ5tD9bRtCmkHqAHIUoUjj4h7NYNZZhK4LszQ/DICJuOLAoZYh+3NjDecUd3/20VI56JUbMuUw0VtqMMGJf43ZrcRgD71qhgHKjsqNQ5s4UTOVq3UVS1U/f6BY7HH4LmydtWG4MCicMXxd4HaPVjOpc5IzGFpl1J/UoZwlcw0GPQ/tN5kYiHKuusQyqhjGjBgqbvOl+Rqo1gybzVDZbFRvNNzIVCt1D/a59j6HcZpHJ2zJDfsnzC+sDYOVQ73PAGvFoJeMv5u2fvub3+j64pVGvQv913//U/3J54eqFWHQ4CB8prl2tcjck8rPlK89Ubn5yA0zAJDZTRvotWim5wYk+iPprjvS+fkb3V6fqnt3pt67b5Rf3Oqf/L1f6G89P9RRPaPNfOQzyzVWGsZFwYyOTAaX4WtNx12vOyixZHteXfcdQdHYwQzmWEcn97WhqezdWk896I81GEL9JWIto3edmS67c10P19qUmqrsnqiyc6jqzr7qzaavs2OTDN8udHPxsya9S+U2I53s5fX4uKJiaqjseqDNvO+In/FQSv3P//yfbzjgtkiGi1+MZAhAhbI2Xzj/hwaOh58Hjg2Aqa5pUD7MIcOaL+BmgsaRA8AOf/Og+YUeTEJqn5pvNOj1/PdLuVzk4RTySmFn7IZwojxTeqaoLiDX5q6vMjml8kVN0XfVWzp8/kI7j5+o8eChZgTkbnAA6ydi75IK2PauaFCDKopOBfpmuVDUDz/8oNNTaDTwr7MqV6qeevPf13dt04levHih45MT1ZsNffX1N3rz9q0bQgrIShWDEhOeXfBBJd3Z3Q8ELTEZ4UHh2m4bQTYuN4ZG/oJSGbHPUaBGQ/ghSH5r6sKkjQJsW+xyr5jSMp0LCD+aTNM7jU5RUIWubav542fhkFUpBfpkJigbups/dFtMoUJozdewUULBAnlgyhaoEnQ3xLG5mNRYZkVRlTjw0VRzz7guThEJGgHvm4cK6h8PPA8aLxvCuCFkOhzNB1x5sm9s1kEkA5b+lWpYBEMhdiMBQhhoIJMcqGB8DU19oG3hxmk9nV8U9hFpsP2VDLD8n4E0hf6P3sZTJ9CeBeuXOBCm1Jh5hLshAcSrxdR0QZuPeKP8ED4fdNuIrKCRIuaAhpDg3w9GQLipxnWI94BoO8yEjOQleYMFinMO48SkhalcoMCxjrZWzmESw+8zeGEdRSTCFl3me9qQJnHJtIYvsXLe/nwKfQTf28aU90QRTcSD7+F4rOvr69DSZTLOAQMxMbUsoV4aMfxDqiQ07SS/MDIag8bJFBKKTSDjH5xNTRGBvmozm8hd/OB6mrjW2nEuvm6LsvLv24bwAw0zHEh5KKCVRU5k5CjyC0TqD583fhtNg/epcuhNuV6eTCYo4fYZ3H4dn3X7HqFoseeZPoPBRLL2eV+3t7e+tuydUMWJxOB6bgdPhEfj4sh0vNMf6OfTd6b71BoHpvBB82k2KBpB5TnwiI/ArQ6NJJ8tXGRBYebEKMzWKmQKOjk81MuPnmunnlelxHBgFA0hTbLpxH9gYrW0r5025LrmKhpN1vqrL3+r3/zuW337/SsthPC/6X2Dp8kupSDBpYoNn4gEGPdutVvJ6NlxQx8/PHT4/GrS1bB3q7vbG0/5d5pkxGECsvJQkXVP0R7rMcynJsu5BrOxG5FyIasN6LobwmBXwBqYMZQEUaSggnaVK2i8mlhiQLNGQ7hZpjUdLbSar03TZ+tdLCdKpRdKpcmZZBqOaURRd6OFztoTfX811Gl7rsEcp86KSuWGC0rOOp5jqKoUa6VMRcVM3SYAePWv2Dd836daj/vKrRfaqZQdoURUQKlY9bT/st22MQHP8ctPX+glDWEFWt1CkzlB1gMPH7/6+ie9u+yqWGjq2ZMH+uNfPLP7db93538ibdjbbSkHbY2pPRE8KfReK2u/WDOdzloXFz19/fW3NnBgnzo82NHxyb4eP31oeiaMlwtb5GM2su+ikbMK3R8aLs5n3wM0m4AonAkFrnlEXZAdd/buQr3+xE6wjXsNHTw+0MNP7kuFjy9USQAAIABJREFUpcZ2t8VhdKkZ8QtTCtuNCpWGaWDjcdcZeNAL2WNB0DttGkKaa7ShRRXzZZuOrVZz1Wpl5cpZpYobo4PQNBn4oCFFX9aokjcHOyG8D9AZEslC0HVt90jKlHR5eeuGUJtAO6AL1hsghFUd7DV0eX6h05/f+nvz3P3yl4+0Tqd125/p3e3AbqowI/bqNd3fazk8fTGe6haq63ih+Sqj7mqm7nKqFDTRVV7pVVH5VEm5dEnDbljP7+wUdHRc08n9pn9+Kr2xbvT6bqTBfKkF9U+SjYtvw2a+UGGdVgnLosnGodRv31xqs0qrWWno8PBIjXrTDBv2I5yHqeVwiaXpxaW507sx0sv13qvjvAjLAwQN3wi0ecnL7mRo2HJagDZtQJtiv9gsiHSIAaVp8DAsOLtXMA9oCOMsozygIbTmz5qTjUadkRYYGKGvyhYc05CtlJUpk51WMDWXvfH26tpeDrjFBl2b+B8o+wwdIzeSKB7OOwbaNIrULKDerEuyHMO5Pl7QRNFhhhyKbMWoDbcNob0TKlkHic9mad3dTnV50TeSzN70+NF9r6/xqGMpVSkfWdJkEo/JkMaMh/2pQATSRteXbTuNXr5r67OPX+rZ4ydGNpcLKIVD7z8pDFHWDJmABZPaj4eMEHTcxTkjGdqmGKCDQmaMYm7s3YDWmyzljTrdsZFlBgnk6qUYVlWbKifOz010gsfIDyJWgcozWFPsWWEEN+daYCiJnh1WW5HBIA1nZAFvXdNDl0vzh0soNVCSgbhYuNZhjeBwSt1mEzcADZynB2iFw+iQ2oFz0BmbMIzMcKOpx/2a9QRFlH2eHOq8a0GG+UQJoWOEUeU8RWJG2MORDmATAjoJwzCd191tR7/99W/003e/08Xbb/Tf/aNf6s//9JHu7RIvdKdB71SDWUXj9Z5Slecqtz7S7sGnau3tuymdr6IZ7PbbWojM35R6/Y3u2iOdX7xVt32l8fBGr7/5K83aP+uf/Pkv9Gef3tfTw6rNmqBVB5qa10ox6GL99LuXGvZvTP2PJIGVM1rXm5wbwnK1abbh6PZa/atLDz7589EMHW9W01Vel/2Vrvsr3Yw2SlV3VT96pL17D9XYO/A95Flg356Nuhp1L3V7/qNS847u7xf15F5NT+/VNBtcaDq41GRwp9W6pFTmnlL/0//6LzY2oTCS4CC6BA1JrOqXc0+EQRCDzpjxhJaH20LuxPLXm0Pi9hSGJhGYzUJDC7ad+q4nK0+HoKFCP2VZZrGdRdyL/e+KSycVQTs4gymEZ0wgNlpjNpDNawGXuNnS/tPn2nn4SI37D7TK5zVOSddwkpcr05dKqY3KjlX3Y+C2C/SMBfnD9z/o3IHzFAahVbm5gzYDtWtlN9FPP/1U+wcHFur+9Zdf6vXPb6wfBA1kwYCGUFoGFayqnb19L3gjOeaHRxtiR7FE+BwMRIq3cF2EVR+00MT2MCmOjTS5Un7/P4nxA8Up2ioKu3CADApoaKecK0gjiNGLkdGgEpoGh3Cc4F8jQ0kApyl2gZxug7K3aCpNovVOiLLdEBa92dkV0vl+LOIwfaDZ8AHEdIZNxK6gQUGloQ/jnY03W5uSFIre+LcuoUZdKMBxSiL7CAsl0FKmTOQLQb/DIZWvwc3WGsKwNeYaMmmhITTCSbdHgwk69J46GA1hoILJxMoaQRxHI9jd98oRYzhghlaNlxHUZBoIci70M/OIS7A5TBLIblc2GlF+NpM7Csj53IUYxRR9UlBDw8GS4sz5f6Z5kp+EHiBBChN0NVkuoR90wCsCehDGeIU5TMSabPtdGtug2sUr6BZbvSPLJCiZgUAHQshmv93Yo/al+CWwNyaFW2prHAzR1G+RRCatbPof0DYojoFO8z0CNQ5U2Jx/yPgUYaXCe6qwr6HfUxwOQf2M9+wnJjFZcoyJNa9JpEbiort1sd02YdvGzc0kUQpzhllx2Dh+g5yhUsWDkNAVBlLLGuZaxHQwMXb6g8aV77tF/baN55aeyhDCmaZJgDZ/bzv8AA3coq/NRkOtZsvNI++X6wg6SEPIlJaG8NXbCxsB0BC6aMrmHcJcKdP0c025DxQ8GP7gMMeaDRRzNmKCv1Q+k9fx/qFevniuVqOgShFtBdRLpr0JeszUlYaMhxhtSZoioKDxVLq67evf/uo/6ZvvXuni8lbrTE2ZYisO3xxDNA6RrKfYzvycjbWeDXTSKunl4z09Oqhrv1awTTs6vMlkpHq1pkatFq7G0H45G3hurR0NbSVDJ9wcu/OJr0uF5mM5U2az9KG/NSWacr6sUlrRcBF2nclrtiEMgIYQyiC6nIzNKxbThammTJKXK86yKMbMbmcNkWW6TKu7SOmb845+vBzosrPQKsU13zHSwCY3X4ythyqWckrN01rP0koVSqb24ToJe5QCdTnqOlKjwvMDZW3Dc4RRTUY3vY4HIjBtPnv5sT777CNhEJrOzDVfDtUb9Gys8c03r3R93VOtdqBnTx7ql7944tDj9u21nUYx0tndbbnQwCExA1OCnFnOIN5IKqPb26Uuznv65tvvnEHIfXNDeLyvh0/uK1cggqHr+3tz21OjQXRBxQWpjRFmE7XqVZt64DgKnc17Di47aZwrp36vZxfn6o1mmi3lhnD/0b7uf3Qs5VcaLwbhTg1jYgLFfa3pLGV0mSZ2Ou0a8WFvJSKBQV/3rqfxAD8DEGIs30suQClE6/WKMryd3NKDHrSBPOMwFaD1VssZv0ALGZIu5ys3jjiNVloH2mSLuroiD44hRN57Ps0SlNFWs6z93Ybjps5+futBwu5OXV988USrdFY3g7nOrrvq9cdGq49bVT2/t6sKbPblUtd3PXWGMw1ma91MprrFWEV5pdc5iQHDKqvMJqNB507r5UR7e8QZtPToyZ4qFYycVnr9pu2GsD9baMa+lMb1u+B4E0IBC+uMilRHy6xG/bl+/vnCKHglX9bBwaGajZa1eZyhXHPQMzSDUEZxiO32bhOEMKfdel7NSqBuBfRbnNw2W4EtEFFOduSFPcU/k1gaYmJsKgeq5uElQ2bMcmC1ZEwFdZwQdMzsRsUSY+W0MPwYdAZ2QaauAI3Ol2tK0XwkedE0FJwzlxcXZnKByoEQVhiu5ENvbeuX9NpmT9EQ8l6C9snnpU5gL8VXiNoPY0SzC7LhmA/aj9QpDMowSgn0yw1hDtfztLqdmW6vkFNRA6T19MlDU1bHo14YKRKnAUqXIV90rDWIpR1ryx42oh28fHdnBPfjFx/r6cNH3ndWC9x+B8pkGGyj4+bsoSFMIp1oCP3GaQk3poDjbox0gMzA4Zq4iEBXl5vIh+2PFhpPcLVMqVBuqFLfVbW2o3KNfNOqQ8qVL38wSnNkU5i7bQ0eYQqyd7oh5Ly2TwFuzBHLBJ2TgzjYMlBXux4CmkrK92I/mNCQbpQuFEPTCIWdM5Ph+DhiRKhs67WaB80MlEMzCO23FEHuDrnngdrGXwWTi/W4WIEQRr0WmZEpN4icScVc5MiyT2ezJXU7fX39+2/09W//Wj9+/aX+8X/1uf78z57o+cOqcqmeBv23Gs5Lmmx2lKtFQ9jYfaFqbddUdprBwainzuBWm8xKmWJG/d5K3c5EN3c31uIu5gN995v/oN67H/QXf/JCf/rJiT59uKvsBvnbKNFa5rTJlMLxN5/RsHej8aBjGRFrD7YUfpZr5VSu7SpfJJOzqBm9TPvOWuThdKXBNKXRIqvRKq/r3kp3E2mSKqvUuqfd4ycq1qKR9LORggq61qh3qXHnQulFV83iQg8Pq9qrptQorrSadrWZDSSMmXK7ypSeKvVP/7d/tYkIga3VfdKYAL9aL0A0BLA6k9TILwtUI5A7W/dafB5B5RRrW2QrCrugDlAo85pPFp5aBbUU0fhMi/FIq8lYqcVchZRUYzpBEcnCH5GzAx01pQXTEIr9UlmF1q4OnjxX8+S+qodHwqprkUnrbjDUBAdCrG9x8UqHHTFlMdMgG20sV3r96rVtb5nkxPtb6+Ly2lrCaq3qSIiXL19qB552Nqf/8Ktf6adXr4x2lqsVNVutQJwSVI9pSKOxk9BkI4cMehsTaV8XI1D2M/SCpiCCAmOfYl5hhZGgOkG1pMkLbQxNXxTCfkgwollA/4HOGHo2lpMRw8S5NdBD0KsPJhtQL6wN9YMOhz7Rljm4NTRhFpLzmawTCwcxUz0SE5etAyRZMbiDwValluSfoKtQnfwpoaR++FTRKFHsFcgRq5juydpwQ7iE8kbTyaGFyx0h7UzIKJKgBXjM6L9vR1rr1NgMQtVMIb6YfTDlcWYgjb9jNeLA+tAQbdd3BMLTSJjizCZDg51kK67WbDxBKYmcKihmeU+hl9j0o9szbS5xYnUzEBEYdgJNaIkU/NMxjmzYUefcIEGRtdAaCksBRI1MPaIpEpMW0x4TrnzigrZFDMO9MhpBisDtv4cpTTTY/LII21mNf9jwBCrNND1+BaT8ofEKmvN2YscGzrTJCKj1JEEZDiQykDY3/NDDk8iI981R4kBKQ+yG0AYFQS0Nym9W5Tq6oKn/e6tJZQ1sETlrxJK4jUA4twgh9zNWV0Q+xDrlWvBZOLAifxC0MzLKmMBCX+Hw2cZHEKrMOozGOJo/x18YMQZJ2qJnodHls3EQ8f3RUsb3CQfgrYEOzzBZptCEQQaZkEIJZR3wXPH36jUQwsZ7RJPrQ85Ys1q0cVJnMDBNkxg2nBhz+bLdLWtV3Ba5/hMjhOIFSqiZJ/HREE41Gc60mCzcEN7bP9Snz5+rVS+oXORBheoFRTvcgm32ZPZGWplcybpFEJR31z29+vlS//6vfqPXb9/ZQGaTqVqHQtFVKuVVI+ya3EQcJGkGl1MVNdfjg5q+eHqow3pOjQJ6IhCiuTUztQo6oHKg5lMcAjPvs2G9rjI5FwWQc/vrhcrFQAhxF7HNjYdrQftFz7QgdgBKEc6NaQpBkHgalzCUSW+ympGHNl8Y2cL5xeZONIQcmiUGXmmzVpY0lNmivjm71XfnHb0CHZhDJ24lgzuGX3MXt42dmibdsYbtsVKYHaXSGmJ+RJZeKa/lqKf1dKgcrrkQ+hxjQ/EltUd9U8swWPj8s0/02ecfK5ejmMRgDASno+u7W337zSvd3g60s3Os588e6YuXj4UB3O3VpfPkKC52W9CDitEwgIZncz4n7Q6ZSuvqCspoVz98/6MlIW4ID3d0TA7h42MXVejh312RlzZQs3lgtGexGBqNY+i4A6W5mPdZb9oTGmobfWEyMtVtp22EcDAmWzhtyujewz0dPzuSCitNlsPE3GVtahKB8NCRMSzinJ5Oe6b+QQes4gZcKKhz19VkQKPHnltUPlNyAUoB1ahX7Ei4SM80Iz8Xi0fnn0VDSERlqZBSlXubgcIYsRP93kjF+q7dF29ve8KlPgetDiqsA66zajZKbgAvz8509ubUmvb9vZY+/+yJ5qmsrvpznb5rq9MbOr/v4V5Vnz3cVYtoEq111e7ppj9Re7zUxWCq69FMxWxZWajHExcwhI26ISTc/eCgpvsP9/T4yaEKxUCY3573dd0eq8twh1WfToZvXqcL5YhBUE5ZFTUZLfX61bkdXIuZghtC9Fc49qJ/ZUBdzIOqMQTmuk+MMHOeoSHcqeXUKGMOlw0NIdRH9gfcrTE3Yo9P8R6yZmjZgXix1nIydUNUKhcSszC2QupC6I85s63IIZzNx262642S9YOp5UbD7sCmVznhikneXUNrakoGj5jEJQ3h6Zu3ur2+Uq1e9D2v16s2hKFhgZqNfpAmEP0jexJaRZvDYL7DZQahTPIGMUFkmERDiBEM6Lopo3Yun7vegdWTK4O0w8ih+F+ofUfjw54iPXv62PmH43HfA37eS7lAQygNl0M7xrOOaCYwROm0B7q8aOvs9Fovnr7Q44eP3MTihMuemMtOlc9Ty4HaUaEiA0mGuNkoCxfQ6pcbU81T6YIbwtvJLNBjDLgyRb+mS9YOBnpF1Rp72tk9tMbVtNBcxCWM2ecdpYRMIkzftsPe0OdFDMfGtPCghqN/paTA88P1Iu9nhvZzrGG/5+eRoQDMOwY5rqX4uixD4WDWvB9ym00VHglbcxlHRySZwmRTbhtCCgK05NRLgDBbw8OQ+ITpiynNZnzQEEaWpt1xaWNzZVMtv//uJ/32y1/p91/+e/2D/+KF/vxPnuiLT45Uyo80HLzRYFawmUyu9lSlxhOVG49VLDaVy5Y1mQ41GHfU7l9L2aWyGAoNVxoN5+oNB5ovyH6c6+v/9Cvdnn6nP/34RH/04p5+8exQhdTCEUvO5TaQhXN6znvUeBADUtYB1w8TMRr+dYpsx5rS2bI88WJgPAb1nXrIdDdYqc+6nOfUmZJpW1Cmsqv63onRQZ5R6m6ikthbltO+xt1zzQeXOmykdbxT0IODiorpmQPu0+u5h6xID1K5fW0KT5T6l//3v9lsED7DpU4m8+9t6u2aFAvDDUuCQpkRjpWzhdyBgMFvd95fUoSz6LZRCkyg0cpReGCxS3Ho/LY5G/pYi8nYBjWghLiVFmkqHcA6i4DHCSLmle3Y24OB8vWmavtHuvf0ucq7e0qTvVOt+mCGLrPwJiaBNdEUMllihNjvdNyIwVtG04OQlaaGf97cto0OUtCf3D/R0yeP9dFHH6nRarnx+NWv/lI//PSTuc6YE/D78WBRGNU83cgQIGqdHNPu0DtxIG2DE4y5OreOUMmxaRG2dCL4PHE0tNVzKNzeX/ckDjBBSoxJCv8nDutw8AzInmvqUSlNTdKIbh0XKaAx0ynh2peYmWz1b24gvDlACQ19WYTHQ2sMxMY5TzZbCfrlYDh2c+wQVxvg5NTvUyRj/8NvM2mjCIoNiD8H6QNdxZluizKaMoqNNQMxaxJLbghNWzQiFjRPNizMhdwkMpE0XZImMZAk+PfbpsnFYKIhjEYiEKfQahofDFQgiQCIPwuaLBoVXqa5cA23LzYho2gLTfo9/93QFMbPZQLmzWs89iFsCiVNVBKmam+AYrhYhgkQ3x80JKijnoglDVrQSsNYKHQSW5OULYVySy8OrZp/PpbQifEJnycCgj+8wmAlcf5KdI/RUG19UQGTwyQAWiPfE+OW0K2ukjXBVPHDRHhrohIW3mE2sI3TCJOhD9ROt57Jf7s5gtpTKvigoUHml7WHSZ7ff06h3Q6rIntwmzu4vbdcL6OTCf3WTTjFFKZX/qwRDmsEKpux8QrvBXoVDWGsiRgaxJ4V94gpM+sTPQvN34dhV1BoQMWCRh+hxhxyFuKPR/Hns5mbQSahETgc6Dw0GXSEH9YCofM5NasljaYTtXt9vXp7rsU6q92D+yoUoUWDzLOfQI9BmzBXPoez4sh7AbbpvG8f1L2RC8RCpqjjg0N9/Oy5GlXCcRngTZRCrwVLAe246b85IzUUE0oXtU4V9NtvXuk3X/2k7344VXcwU75Y0WyZcSGPLohCEE0PkQOdXtfrlL5tt5zVk8O6Xj7YUT27UDmNFgZEH10VUQtFr3dQKT5/KV/yMBxKJUZMPC/sPetcQTNPi9EAMcyjSOW8icEPAyYz1DFzyRWDUsVwatazho8BBWwQzIT4eobuDF9AUpdrKEcgIEsPefLsF4uU1pm8Frm8Xt/09OpdRz+8beuuvdBoBG0q3PkK5bxqOzXtHrZ0c3Gpy7fvlCmWtcb0arnykKZSLmg9GWozGUnzqdFHgo3RFaEBGs4nLjpr1Zo+//xTvXz5sdLpuVLpuTapuRvCq5sbffvdKzt37h880Itnj/SLT5/o8uJM1+/ONZ+PjRA2m5gGYKRVVA60ApdRayppCDO6uJjo7LSrV69ee21wPUEI7x3v6f7DIzd3NIRXNz3Tzuq1fQ9uRqM7GzVQODdxbi7kzJrY5qtyRjkbdr1UdzDQu6srDXDyXGfUOm65ITx6dqhUYa0ZQwvuGwZLNI0zagc2SKhgsDuYpK+cywgln8a9c9vVZITUg2YQQ5ui+r1oCJutqjJ5fBrRLYE+cO6lQhKCxizD+2b4wPfKWCuM1pAcwnSloVUqr16PIh9UohLIh9AEpm2e02pWTBm9PDtXrdq0K+uL58caLVOmFL99d6duf6haPqWnhzX9rUe7ahaxklnasfZmOFN7utF5d66rAS6lNQ8FyI9bMdyezjTqtZVazXVw2NDJCffiUKl07DdXIFO9mdrjiZ0il24Io6ESTsdkXq6IiKhpPl3r1aszm0iR7be/f6hGPRpCahlYXFttHYNkGrT+oOPcxXqtpHoJ108K+pwzCIs0Iv8/DaELfNxn+RzzpSY9BhJZVWvlOM8488guRRIkzKWQS0w1nY9UKKTV2qkHwrnaaAqtEf0maFahomK5oRVQH94Q1YqZQzAqvv/2OyO1u7tV7e41tbe3432Uumc0JK6AzEeYHjk74JqW6iG6N4bg7VCfYkqGLIZmjeaFBjkHIwe0joYs4jksAyhE1A0awtFwpV4XPSNxJyu9eP7YWm+cQhmHOFIM7WSWkdzMRjbULEYIlVG/OzZdFErvs8fP9ejBQ3FEgb7OptC3eR55pjj7MZZBzxeDnA371GatyXKhwWTm6AicQRcwDEZzzdbUnmVVyOKu7zpYngEL5jBhilJ3fQGzwaZsDIxwVcZIDIMY5BNm+eBGHMNU6kb2xekUTR8ZwPiGZLRepryfxtCWuh6Tu7m1zlSrILLU2OxBUaeBVC59BlLjuk7Ogv5XHL8Wbt8RWbH1EPDgnjp4Q0RJxDpNZwtr+pFpme0GKst+XYDpE6aLHoQ6wgXENkCTYD8RvTLVz6/P9Lu/+Sv99q//nf7k03v6s1/c19/942eql+caj87VnUijRUGp0j1li0fKFg5ULDRULFQ9MJzNh+oOLjXbjLUG0V2lmUO4z0A2xUr78Ztf6/bsJz07rOmTBzv67MmBdfQpBo92x4aoQk0dXgXzSTAvFoupm0oi1rDBWW0ymi2RYxWMKFaJ+Mpkddcb6d1NX6/O27rpL9WdZpQug2rumQJfbe6riolVwsiE9r2c9tTvXGozvVNBA338aFcPDqvaqWZt+obpjVmBIMTLlbqjrK56RaX+r3/3VxscQi2udeFMYcyH3VrZRyFnimFCBbWZCeiOUYwIMeVQ59DlJm/pjp4Q+GVGmcsuTwCgY1m7Au2OyTKUs6UKmGGAalGEwk1GR0ZBh7ZqONddu6vrdluFelPV3QPtnzxUtlLVnEy7RkulesPEcvjV/CKsGDsGFioT6rvr64C0kwk/ousRIdA3tzo7u/B7pEB88fyJHj18oHv37qlULvsh/49ffqkff/rJi7Naq2v/gA08KI0UfRa+Au0nFEyjghbSBkLoJD3TOLm+0TwYbidCg+l8UtgHWpGYnfxBYxjT/IgY4MHNZ4MeahdJRwyA0kS+oCkwCKzp/CNozp9h2xC+pwpaRxUg4paCyXSYB9IcbpDEbbORLDYOXq7TYDAy9xmDEiZi0Iy4njQRfA0FpkOATd/k3IfiiBlESRkbjkBFiCEBhXfQOIMyyEYeDWEyiNjGCHjaEgiVQ9kx0rBekw/xYYPZooKhkwyUe+uiGc0gL5BQtsugCpribMEyKHKIzN3QQ1EkGoXt3vErU00GfV84Ckwbi1hHGvo7svPQZfKzt8Yt4cLKx4qfE411oK7hCMshx3WN32fDZKN21p/LrmgwbYyToIBbdNcYGRRKmxOBEEbmGmY0FN6h74gmP3Iywlhn+2uL5rvpTmylLZQHOU2y/lgvNPPhSvr+S5OGceGD0UYbNJAeTASa9v9FZ2OwEGZBaaOEfA30accEGHkMeiqDDmsqrXH9gOpuzXZM105yLbdxFjQSvhb+Wpo6TLCCimq3siRvEKSEn4cBA+uApvR9Q2jdH45pUMnjnqCb5Gs+OMRSxG5RQ/RHHFAUs+GYapp8YiazbRTfr4XEcMdTWyPT4e5Kwd2qlZ1D2O71TBnF5XP/6JEPeMcvZNhPKF6GyueXKhY3jpGAMoq2hvWJQ3KvMzBNspwv6fjgnj5+jssoKBVsjqkyqaWK2RhO2LE3X3TuFLALovXhZK2//Jtv9Ovf/aDL26HfR7W+Y6rfeBLmHxSUUEZpfmkImeDv1Evar+Z10sjrYSuvSmqmInRWtD4YyXhdBbvEwdnLtSpFtH4+XMJ2PXH5XdJAlWphZEVD+D6WZKkRluUYgeFEDaJYqfrvmZI+6Uvo/BZMrjHiKahUzLrhpphg3TEBx5yAhph7B3WNhnADbTuX0fVoosvuWKcXA11eT3R7PddgvDYdK4/5z25draOW7t5d6er0QmuQk1TayByFCvdSFEs0prOZcmYCYJ5CQ7iw8Q3shUatrpeffapPP3mhNdTfFIZEKzeEl9dX+u67n9XpDHVw9FDPnjzSy48e6t3ZW11dntuhElSnUa/6fCvidlgsvm8IMZdhWHd+NjFCiF4eRgoF89FhS/eO990QUsze3XV014aqOle1suPnbzi6cY4fLoqggziMMsB1NqGlYOhNzfNOXEav1RsvNV2l1TrZ0d6DXe0/3le6iG39xAU0+yJB7+T/YaTARJydDYONLK6NjhRA+5dW+6aj6WiuTKqkQpZXUb1ex4OBlhtCfJSJQKAhRK6SNvJDwZ5NoZFdqFopmNGxWqw1Ho7dFK6LVYFN4RgIUZg4CxtjrBemmdZrBTVrZb07O9O7s3Pt7R4aTX3yaFf92UZv78Z6866j3mCsZimtF4c1/fLRrur5tTKbud51BroezdWZpa1Dve4vtYthChbz47EyKxC+lebjvtKbpXZaNe0ftIzagoJM5wtddWe67k90OxhrCiKXYpBSdkMIVTM1Xysz36habmo1T+mnV6c2aKkVKjo6vKdmcycaQmcGbuMNOAvnbtCGg673C2InqiCphbSR1bKjJ6zTMUroc9MbKAhHNIQ0LJjzQPtEZ0qe4dbgCydMUEJoozCIwj0zWNulAAAgAElEQVR8YkR9d7dhJJ68TvSDMBhgixFzUijXtQjxncqNphshhnbfff2Nzs9OtbNb0d4+1+ggclOXK8ekEX/CkAzUrlbFJZqGkFrCI2lriG22t1kpDdhAQ4hOlb0on/V63GpbwzsDPnSgaDRCk9Fag8FSNzdtTecz14UYGs2mQ5vuYLqIy7CNTbLkI4M2sqeE7AUk6eqyq9O3V3r88Kke3L+vQp7hKU7pfaVTY2UyUC6JJyoqlWY4kbJL8mKz0my90mgxV388VXc4VQr2VLaoRarg/ECQVTRn9Z0D63GzxHkQUWHH47hOfuEwTxMFowM6OcZ+yRDfec2JXIT6xyZ4ZKf2e+oPoMaWlU3jGxHDNXR7YfpGPcTgHE03ZmfIgPgcYYA4W4AiRj3EWUctAz3UZnN2RI0h73Yoz9kKvRlDGI4A1k9/MHSs23A4dq3F+VGv11QyI4I6IUoa5zUyqmAG7dIfo5mchsO53r2709e//U/63Zf/QU+PSvrFsz39xd/9XPvNtObTa90OpupNNlJhV6lcU+lMQ+VCQ5US+ka6h7n6o2uNl33N10NVqYVwocVAzE1cWmdvf1Ln6lTN3FL3d0v6+MGeyjmn1QaDElYgA/B8UcVcxecew3vMzXBWHXNekfW5kG46Mw0noL15HR8e6XBvX+9uOvr54k7fvbp0AztLldU8eOBmsFRrqVAMV33Xh7A1FxPNxx2NulcqpkdqlJb66OGujnYxQfPU29eaZ4+h2GAw0bvbmd5cLZT6f/7j32wogEM/tA2LD/phMCI/UEAjmDvMTazIyxbigbLL6FagG0YlLtINT0M1C50U1Es2BTPA3RASDhsBp4adC9BSFpoMh5qOg5ZXKRZF77MYTNS+6+i63THnvFBtqNLadec9Xq4sBG3u7lnvh+GInfPImLHejDDRsW4uL71J8YtCdDTG8KOvd5fXent6ZlOYk5MTvfzoqZ3YoOHwC0rbr3/7O716/VqdXk+7+/t69Ojxe1dNU+ES6t1Wh+XAU5A6UxCD/knTa6pWkn1jIW0q3CmjeI5slw+/ouFmAuIC1wY9YZBTdhhs0HqN4tAQJoJgrmfQ6JLvmbiLFKHMkdH43mCFaxS6t7hd0BBpCEs2i3DRjaB4PrGRC42GG4hN2qJ1vg7ED81Cs7lrChgbjotf7kEu0RpilOKnl4lONM7vcWcjjKHhsgOlaQbR3CQXOHnwY5u3Ps/c96CNbTVd6JHCmAZzl1iz3INt7ML2mm71Dnw9PH/s6N1YO0cnGmtezgMCmbOBSZiEmN5MIz+ZGHWgIN7SDWkGAzED7Uw0o5jyQE/BQRdzg0SrEGgWyCDPBRMaRNfhNBoUSAJ40S4xLQ20ioOGDZaJG423Q5DtPBq04j9swGzCNCZkOpCrbfZdUGzd+r1/rrdGREFRjutrzaazJJm+4uRKwx9NYjQxrLe4R1xfF3sJCrvV7m3dSXnuuR4cAB9cVKPZzpBD52Y82SuS5yAIyzFc8cFhM5yY4G7RXa7pNrIkzGRAbMNtkeuxRYV9rRPk0QHV04iP4Fej0fA1JYs0Zg+4gkY4Ol9fBHXJ49RIQzixHX5QfKNpDT01utoEVbdZErrVQNW3TSPf2eZMifMpP4wm9w8NajBPoSEc0RCiIXxzrpUbwocqVeqBEGRYkxjKjFQoguTivtmVNlNVKMwWoVdt33ZMkasWqzo5PNYnz5+rVABpY21Olc9sVCviCLjUZDZXrgBVtOCfd9cb6/yyo7/88hv9/pufNV1mXXzQEMIICCOcZRQCJfRfU5s3PHnyQPeP9rRTTKuenqm2GamWmqucWQr5FHmwZmpwiJriTaEqlTGjcEO4UYpiZbG0RGDCgZ6v2eGQPYNsMAaQvF9Mv27vCHiOfMpWK3HahBEyHytv4wGaZIyPKEQKqlYjqoLpMtoW4n7sEkx5grnQYuOp/CpHCZDSeCl1BytdXc10fjrS2WVfN52RVjzPzYrqhw2NOz31btvOUQOtpBCjSITlkqXpW87MdPGAh3gFTDlWaw1mUz/3hJd/8snH+ujFMy2WQ200w5tGnX5HlzdX+t4N4ViH9x7q8aMTvXh67IaQ+A5Y9EQ00IjTDDqfK49WJavlBvpRqOYvLrDwH+ji4p2HBRSjpowaIbznYvb2rq1ef6rhaK1iseF9gLwsctbIO0N7BcqCgx97B8+in0s+Zz7v+39+ean2YKbRIqXW8Y52Huxp7+GuEcLFZhLuwGsoo5go0JBDv03TH1g6wtoul7MuLtlz2zd3RhNz6bIKORpCwuqJAJja+CWdz0TRnFBGoQdDnd1pVKUNUQ9TVUroltNazZcRTD+aapEvaa6sjUIonmm0YDZAM6YZxJ0ULe/Zzz/r/O2pjo/u6/7xnh4+qKo7W+vN7VRvrvoaDKfaKWX14qCqXz5sqZpZupE6d0O4Unue1dndTNfdhQ52mqoVc0ovx6oVMmpVCkYPcsRsFKGC47xYs/RiMl/q7G7gxvKqO9CUPNB0NIRIIVbQ56BvE+9R29NmmdGr16c2karxvB/f1+7unq9LvGjuGO7HwBNqN7ETNIRNtKF5RUNYIv4rrbKBIhrkiPXxtsiwhWcwGXzwfQd3A2cVgurG2YEPQ1lrbPSn7G3J8HOz8N+Bhmtq9mKj1Wyp2QiUdGyJCA3hhEFhLq/6zo5WKXI+x/rh2+90cXaqaiNvN92joyOj/tScrAUG6kRQgATXaph7RUNoJxmEzSvDneFtYUOqTRjBlJKhjXNYo56NcwVDreBnERMynWz8TFxeXvr9vHjx1DruxXzsmo5n3bIMWHF5DHdo9Cam94s1Nl/r5qav07e3evjgkU6OT/x+0XBPJj1tUqBnsGPQFvMqajwlFmeqCVT85UKjxcIh8+hzc+QGVls6OLjvfDlQoVprX7XmvuNUsnlckeXB9AzNH7KWBc8ChihobtNmZzG8r5Rr3q9w+m632zY96w+JKhn6MzAA5dVqHKhea7rhgxaKQ7/JP8YtaMIARfB/YO+jDo4egtrew29q1SJGUQAMOZ85nBkMTakZimalhXQHI0red6dLxndHV9c34Xy93pgKvX+wb28P6i67Pb+v26ipqX9howQfb75KazReqd0Z64dvvtLXv/5rNbJjPbtX0X/zF3+q4/2ytOrrqt3R7XAscdZkKkqlyqqVGmpUmtrbbcJi1mh2q9Gsq8mip1ZurQoWs7mSFtzjZUrdzq36nVst+zdqFNZ6fMjzznCFdYiunIaT4VNV5WLda4MoMaQl/VFP/fFAi01ag+lK3/90o6tb8jnT+uyzz3w+vDol8ulS3716p2W2onLzSCePnqu1d2R9p937V0sjsNC4x90b5yyuZz21Khs3v8c7JdXLGT8LGedakjVctNvz+bu2zq4HOr0ZK/Wv/82/3SCGjXI7aQDdyCXufwkyEeHmSfEGLEyTZv1biDjt6+0CMTLTmEzFpsD3TAwuKORXzE6iIAUqHU9HLsZZZGzoPGgU3aHRWqherThDZtFngU41ZoHQnUMr3BC2mbLN9sHRsfYODtzQwGWmCF4hQqWQJj9t0LdjFQgmi7Pb66vb7Zsmygv08dmLj/TRi+d6dLxnTQ/6iCiaZhblv37zRlfXV46hePz0aULXDIQLxIoAXQexJ1q+7dSCwxt+uxuUpEmNhiMl9i8/xWBB2xDx5DqHUQzXL37GVpzLjlVMY2NL8RsFvlEka+tAX2gqoCNShCYwOrRQClI2VE94fLRbQzlfhosriwukwOYxxVIgnoGNvQ9wB0Fl0kGBjDaL612rNdSoNSJMnslDNu/MRtyVtoZCmMk4HD6TS+hejpn2ZJ8C2p/gPQId7oc2zDHdNOihpv957Xxomd1kJBl80dCEQU9o6j7k730YbARUDUpG/k/OlsDh1rq9b3F4hnHMtskLZ8WkmVpBw4lmwMgdGyCxKzjKJjRhrnu4lia5kAbnQlMbLqKRRWiKJFb7qwih37qMGrElzwg7Z5t+hJ7N9s6mp0KXolGMP4vrFOY/pnU6giKQK4YDHFrRLLGg4hq+N6JJEORtQxiay6AUMt0Ldzco0eGcGpTKOEgt7qYI9gQsBijbuAsb5yR6Dn6PBjamyYl1/XsdwAen3ahAtjmEsU636yAcP0EoGCDREEY+4Na9NhC6iEGJ3EC0mrzHoCPy36ZpJ+6kZCV2uj29ffP2vQFPoKJp7x++ZmiQEnMYKEscjBxecc1TDkum0dg20HzvYFIEVTmYAPP3FGzeI40pRSi/z9/hHtEQNivkkpIhNdKrn8/sMtrcgaWARThZhYjSQcUmyhcwJSFL9dY00Fq94oIP9+a72zuN+mMfbA/uneiT5y9UzNNmz6U1DeHaqA/XGnqWEQD21HVWby9u9ftvX+ur707189mtNumKhGNnrpTYi4OET7wr4FDJZIRn849++YWePryn7HyoVfdKs5s32smvVWd5o+0wQle0NjaeWSb3hGBjNCE3gwRI8yCgGx+ucupnaj5jVjbWKHjPB4Uj4L3dRQNGc4xzcsEC/el4qEflovYpvtMr1ep57eyWleeaZSM5HlS65CxBGlPbIXhtZLlfKSKLFiIBDG3iYplXryvdXC/1w+tr/XzRVp+4iHpJrft7KoBeYi9/det8MK4wNQAmaUgV0GNhmM5zQUOYzhc9Vb7CUGQjN4Qff/Rcz5490XTax27JtPJuvxsI4fevXdAcHT3U/ZNDPbq/p8uLU3Vur1UuFYQzbbOJXCFhAEC1TaV9HjKKhHp2cTFzQ4henjMQxOaIhvDkQA8eRUNI8TUYYkoBwln1eTKZ3hrNqBG/wrnCsJFnHaQgMe1gnUP9Zkj6Ggfu8UqzTU7Ney2jhDv3d9wQghCGdGJjdIm5F80gU3HOIrIwcUV26DgNe4aGsG2zmEK2YnQwnymo077xfQYhBA7AeGg6ifgCzpxGDYfQlk0S1isotdyR0AVDobauDuRZmJ7wnHNGxiCFRmJvp2pH0Xq1oNc//Kiff3ql48MTPTjZ1ZPHJQ2WKZ331npzNVJ/OFMzn9azvYq+OGmqmoHZNNdZe6h3g6VuZxlddhe66y+0ywChSDDEVEc7VT082lGWYPLVXItpGJYwQMULE63Yu8FQl92hrkD6NxmtUmiHKx4erxi6jmdajefabR4otc7pNXvFcObn59GDxzo8vOchI0Un7qpmftj9lqikpCE0ZbSiWiGlShHtZValnFRyYhXazSTnNYk9QMe4REe4SWkxW2rSD9TX9YWZNAzLKlrMNur3Jt7/opeEoZVTvVFWEdocNcd06QzCXntgrReuin2YIqmMangzpKELznT+5lQ319fKlzaqNyva39vzGUZNNhoi25gb6XMzW+aZx+cCQxQMoFJazhgKY6y3VHozN0JYBiHEubhIBAgU+qirgjKKo2oMrle4Oc6k8Wils/ML0ydfvHiieqOi1QINNyY0sLBCnoJOcko9Oxk7A5SogdU6o7s7Igpu9eDkoe7dOzaiuVpxDnU1X420JGF7XXRA+XKVV284V7s/1hwNHQNckB9cKjN5NcmZ3DvSwc49Vcqw4UI3jaFWvlJVFvoqcULULZOxczjJ5gPpp8Dm+zF8pxEEqKHZog6GIXdze+vz3qhdjoFmMKt2W/t2rYXK7UF/wgayAeXW58IeF1tPu8T8ztmAwV5yM7iNUaM2g86fmMz5jJxO1e/11e923CThegwDjXqfTE0Qb4CavYP9SDhwfh8076jzzIpaUn8t7IqKXGm+oiFPaTxe69X33+vb3/2NVoMLHTXS+sf/4G9rv5HTZHCtLpFgm412791Xo3WoanVHlVxF5VzJhmawb3qDSw1nHU3nPe0VVqqTz5Iva7LKqD9lyDzVeNhT++JnFdYTHe+U1ajkPfyJKPGNVllkNxjLVJXNYDqU9iBtNBtrPJ9ospLu+lN9+ZvXOr3oazzJ6JOXL/XxJ5/ozcW1Lm76uu3NlavsWDNYb+6pWKl53cLMpEeFabmmEZ/0lV1PVMwutVdPa7eeVg6Wxhrn/LllITS//WFKnf5S1+2RBlNpijvtP/s//7UT4A3Q/AGn1xu4h3pB2eLGRREZrpZMOskE5ED3g7GNO7C7KLETW35/FPcWs0ILW0KtoPFAjzIz3WTOzdyso/OH0kNx7qnW2tMzGsKZQ3VjWsUUbchi7o9sLIDQ+dAN4aELV6MrlYrzpabYYt/dimBoGkMOM5yhbm7vHEhPM0hzg5bwj/74j/X55y+1U81bVH3XJiQ4cu9++PEn/fzmjTcHjGYePXmaoCRsslAf8qr6BiVujmxCNiNhisTmwe/HxmwI35soAVsJJXYVtr8OfYW+64Yo7ovRrIQ2yZ9Bkc+ncHAK1CFQrwiip5F3bIh51lAScX8Kt7VtVnwUrFE00AyiBR3i1gYCmMknDWHZjZsbsDwHViBdZBxxbck3orlxtmSx7NwTkCsOodgkc7arDifS0CgyTWaztBsjaABIEFNDa0pBBkF0g1bLZhQB7dhA8/4p4GLq6IYicQv1dI/19B78Ctg81m1oDkO/Fs1cUGwZWixVzJX9Av3bUp+jueYhH7vAJGgVETUNIZMsN1m4kSUumx6AQDU1jz3lKRp23tiY25zHXPkwwLEjFpoFR0sETRfzF8diEC0xDcMZmr1t8ztfcK0Ss6Gk9zeqi3OraTmBIIa5UWgSaVAwtgjTmUCtQjeaXIdtQ5g01ltDmm0wB88i19VB7InLKIZD7A80yKDr/DM+S3xu9HM47/JZuYZudnB2gyKSoHbTGbliXKtwwrWvVqJX3Trtep/xHYtIDf9fch23jSqXYatt/YDCETyOIUVoMr1Jj0ae7GJcY93LZGKBuptkTyVz3gNev379Xm/JmqGAJ4fIaDgeVqWiWq2W7t8/8b/zPtAi82ygozN12FqluBfsB7FfciCFVpgDkYOxXGHCvNDYzwqHWOR40RDWy+G82x+P9ePrU2e64TpWrjScHQVdCZ1TPjdXLk+G40KjwbXt6xvNqg9GqFR313fOvWuUaQjv69MXH4fjogu9qbLplarECiUcG5A3O9kpp+9+PNW//ctf6815RzedqbKFhpsx6JIxbV+YJkoxls2nPRSp1Kr68//y7+ijpw8061yrc/q9rr//rQ5rOe3V8lrn00p5DeZiqDGnLTKnIoZhXCtiA8hbxJYe3cg8o66qmrA/sYdkijYDwWV6MJ76GnGvbH6VSanXvVP79kov91p63Kw5s3GnVdTefoX2xuHnc6iJ0AobdQ++HBiMyySUYvQz66lm6wlm724YM5mqZhPCzzP65sdLff/2RjfjiZalnGpHLe0ToFyq6s2bM7NX1jjZkr22phHOqsKemWW4UFSxXDWzZZnO6PXFuXXTtUpNH330TM+ePdZk3NUa6m8564YQTd63377WXWfohhAd273Dum6u3qnfbatZr6jVrKrVrEdDSDg2xTIDUqbGcFM2aV28m+ny3dC05+GQgPjR+9iJh4+PfQ63212HXuMHlstVXRRO53duCKvA0D5zlj7jadgYENlwicY+Jd202/rx1SsNZykt00U1jlsOp68f1aU88dozUzedzToH9ce5MmMnVMeVTMceZJbLIGHREHZvO24e0fiBDubSObur4mTbatXcNIzIMBtT5KysRW01Gzo62DNCiJMjcQWsWe+TmNmAJua3DSHFL7VL3oMOfubhPu6/FReCP333nV798KPuHRzr/klLjx/n3ZxdDqSzm7H6w4XquYwe75T08rDu3MnUcqGL7kSXg6Wux9JVH23OSk1Qx6JUzsz09GRXnzw9UXYTWX69dtdO5yuYKujz1indTKe66o902R5oss76miLLoCHcMLgdTbQYz7TfOnL+4M9vLjToDrWZLfXo0RPdO7ofsgsoytzUxFcAZB+a5XDYdW2Ao2u9lHYOIVRK9IPFDPsv9zscJ7cIoV1GcZx0hMBGy3EgPNw3I0TQAgtlTacr9TrkRcbBS6NP3melWlA5X1ApXTBCOIGq1x6YtlautXRHZuJabgg5D9lHby6v1e20lcrN/fXswXaDtkZ85FoK3RgxFOgUs1kaDZinBN9jYBjnTArR1yoawgrPZSnvgb/d9ROJAE25nc5xnQZlpyGc4py+0tu3Z44jev7ikZqNikPl7RzPwBdWQJLhPJ1H5nDG9H6atYK6rIfLjo6OjnWwf6hMjhpgqsGwq+lyrBnGIuu85lBU5xn1hgt1hlPoF47iKDWaKtSaZsQd3Hugw4Nj7VRaHmZP0caSP8h+WijaWd+MHFhOC3JSAaZS1kumMMNz9ixDVPbwqQ0UQeFgCHSTODXOImvek2HoLntcDYZKnOM268GszeyKRG+UMNV8rRmxWWsYpi9b5pLBi2QQy1m4ZRyNhkOjkxdn5/b1aHfariM5JwAQDg+O9ODBY8e/cf8Z3lMjjyejhDGEPISaGUfbuR1ikSvNiD9ZMbjN6e3r1/r+q9+pc/6jatmZ/tHf/1PVihu1r95qiTtptaKPP/+FHjx6qt3dIxXSOWWRcqG5nfXV6V1oOu9osR5pr7hWrZDWCo3ibKNbnJDZwyYTXfz8g9aTnnN39+sl7dZLyrNpphmUTa1Bz2Yqyheqgl5NrvZ0OdNkCbNio+vORL/68ge9esP9WOvZRx/r+ccfWUPYx0F2XVCpvq/G3j0PcZ2OQAwga7qYs1HVZNBRKcX5k3bUVKtKzihGTleOKqIGWoFGp2u6aa9011uqO1wrlS+r3NpR6r//H/7pZhtDQBFtri4UFPRj1m5E5hgFlHUKTA9s/b9yADBFDn8WyCC0OvRXoedi8so0nCm5i0cskGkKHTyMhTecdiYksfE4TylpRAOxIZsk7Puno7C7p/NBhzGezjQYjjSd814Qm1ZUrTZ1cHjPLls0huusNE+tAiEcjjToDVyI4fqIBfd4BD956IXK5/jFF7/Q8+dPlUtxeAx9MPMjQed+99VXjp2ggCSAnp9Dw8RGQlaKaZaEM/PZuD5QOz0dJiCZBwWjGZpsUCI2lMQueZVSmmneKorroONxQKDpDMdIrgkQuVEIDHygC+VpsrZujyDTEe1gE6YUhRrFcaAZRi2MMEUzEtmBJrNGBooD36OIyIGwlhB6V8JsgqkZaNcfBKoH9J+gIJ4SBQIc+slAv5wnQy5W0riZLorzJzq0xPDF7q6JA63dOj2BCOiftbKNK4jrEo6qgUCFLfLW0thUWW9O0TBau7m1xHZRD2c7NJvbhjsiOaBvQIOMaShf53Xn/MagjtqwJ4HkIzcwqzwxHBiU5Gg8xubJB5Ww4HVE48d9YjDBs8H6sRuldVu4g3F/o1EOoxea4Y2RQBdZCQ2Ug6mQr7hBp8l2pqJR3YjY2DpoBqIWtNtoYpxg9GHdJOhg5M5xjSLLkFfEUoRJFKN7i8fNFQ/t6Rah9ff0QUy+VVBWwzEVGiubc8qDAhuzoC9eLNx47e7uqlarmi5InikaBQ6SaNKTuJXEecxuukkT6OMjeQ/bWAxPL5MBSLi0xsCAtUKTit6A6xtupkiRV6bDDK13jagJmiCuZcRmYPQx/3+ZerMmudJrPe/NeZ6zBlShgEaP7JE8x4eSFbJDCjv8X+xQeAj7TrakkHRhRfja/0YXliyLPDqHPGSLY7MbjQZQc1blPE+O5107uwkyA92NQlXm3vv7vrXWO2k8GTvk93BIoXeoMojyRDT2PXJJm00aXgYTGwvqGSyAktnpNZPx4MiUdD+KMUQLBBPXy1i/zt9M3ED5nc9EA4q7onODjBCO9fW332q63Ng0oNHoql5vOTy6WEQXx3oM+udm8ejoiWIlr9WWAdvQdLvJYKJKtqyL46f67KOPXeRmsZ0ng2+/cgHraBKj0FAecRor67d/fKl/++9+psu7kQaTjcr1Y+3SRWerUVBCOYlcKUT5ExfSpUpB/+C//C/0/jvn2kx6Gl5+o/tvfq93j9t6etTUJsv332qzRPO4t4EM02sbN9lNL5qD0XRvmmbvYaGH+VaP6/33WnXeH7RRTFOsWgdNwFysVreGezAY6ubmSpXtUK3sRqfdlo4bZXWqBeW2GJYt3SDYlbBI8yRT00q1qp1BlVpqMZ9oPhmrgPgfOneqqN2uoNWmoLsxBiEr3c1WuhmNddV/VKvT0XH3SCmKLFws73sq7qR6Pq8iTaYHcdC0KHrryhRKLnr/cHWpPudOSvr8809sLLNcjaT0WuVaXg+Dgd5eXes//+Yb3fUmOjl5puOjjo46NY0G91rMRmo1Kg5MxwSF6T3PIQ2gkTeMSGDPbKWrm4VubyfqQcGc00RvbcpydNzWOy/OndnWH0LRGms4XKhcaZmSv1qN3BCWi0Xrr1JIEqDhFvJezzhD86zy6j329ebyUiOK8ExenYuOqsdV5eppUkyk3N7XM837WkIji8HuhpaD82ET5zzrrJAMMIf9gfVPjUR3xFCYZhiE8OzJiYelkYNGMbix1h99UavVME2LgUU8q0w+t3Y2t6Sh2NAqFQyXGKaRZxaxDPVqWdUSOcV5XX73nXWE50/OdHTcULUlzVZrPYyXuuvxc9EGVvWkUdVZs6wsZzUI3Dal0Wyjh9FcV+OUevO0GmgTC3vVMiu997Stj1+cajF80HI6tPstzRtsGhrD6WKtwW6ru/FCl72JZruiNui48qWIzEK+gGvubKaj5qky+4I1auPhxIX6cfeJ2s0jpQUlPNCLQ9OUSu+sweS6sQcyvKyVpUoRhAFfArJLt8qloQLGmcVIdQdavoOJBZMFhAtrxzAzC3kK7J8kwsiJneiZo+4bjR+l1NoNXTVfUiVbJDjUFFfyQdPZkqmQd0PosXt1Tk6NXnGvLl+/1eP9nUq1rYdhjUbTNF/TAo1gATzMVSqi/SyqXAa95navTDtfTEJHzFuj+QYpoxnEQAdk8cDuOciIOF8ZeIPkzGfEI0G/TOnN60uNBkO98+65Wu2qcjnOX4bEK6m9JvkAACAASURBVD87RFjk92G0gtEYe7xp7kTZzNfqj+YqluvKl2rapTOaLddec1tf3b3m671mSc7cNl2U8lW1jp+o1jlWsdow8segnnzQcqmqcobAcfawjLLFsv/c1l3UEdTM5DdnkMOQ9Qg66umzdo54ofad6O72xugrTRgbEWdQoxX7KWwUNM7c32albNmW5UfIcMDM5hgzLkPGkQxrbTSzxbHyB6MYLrClEQlLJ84/hle8j6UmIOG3Nza1QupA7BGmOK53Mf4pwT6r+9ytVhje57RDsoI0h4g64nyg7fp9bbTeLbRNoSxeW3dJJFGhUNPN5a1efvVSN6+/c3zRjz/9SNndQvdvv7Eh5Nn5mf7hf/1f68W777u239FTzBeaTvuazR40W9wpVyBdAGp1xZ4PgFG9h5Fu7wfOCWSIP4bGPHtUZjPU+2d1ffi0qXKGPoCGb2HkMku/hG4+B113ZZPK4Wis1TanySKtV1cT/fGbO/3nP7zR+fPnev9HH6nVObfJzO3jVOt0ThnYe6mNlGaQtbUcBEflyWjgDPenjbZOmk3n/bInrTCqI66o/6AHjDO3OW1TFU3m0P2zpqdm0cYfV5X6p//X/73HacaUxS1GBUUjdWGYgfVr2MqyWdtswgVNBFjyOFME4hx3yB2kITw4VFI80ahAMWLRORMHndDBXj/RJB64xqZI/jlqkTjKueCzLVmgmHNcuuZzOxBBIcWWF15uoVjVxcULtdpdFfIlLVPMJoPqx/cgi4gFwOQJN0gcTEHt4PE36jV98OH7evr0TPvN1BMo0CG7Ku12+uWvfm0N4XA4VrlSV7tz7IONhQ8fO5sDhkWoHMYvDlbf0bhAg2KaxjSLqTwN4w+mJUU7K4VV/p9TFyNHkKYowre98bCJOYcOi91wDwNlsmWwjTQC+eOAQZ9m2qZdQZM4AwuKcb9k4dFcZow+HSbKHNIYTLi5LZXD5dJJ7YeFj5FLTHoj0y/0h+Es+QPVz5Q+B8DizBc31GYiNlQN2gLf5/vg+qS4ZxOi8IDiwbN40NoddF2BHIVzJc8nWjebxUDf4+/sQt/mZts6PRok3h9o1zR5DpemItPg8Jv9jGjYknw/52UBvW/D0ZAJOpNAjrtAs3LOkXL4fCbjZpBNtsw6gLJIQLUpp2s3GP6a+cIUByaqdgN10xewZWRZcsAF1dCIpg/aoHtmMzT1gXpxiLvxdo3DcxRuam7IHURNG4W+B5evpPGy5jK0pHblTCgyrO3IaIymjGaPcBZ8yYJye9AZhn7P8QQUgUvC1+MzH3IGR0lAbTjNhbaTg4ADgOuCPqbRqIuC5Ps17qUe0Sfh8goizjWmCQ4Ez4dM4p4a1GnQFqhVgbxFDAXaA+huiyh6FxxUB5puWv3+wBNHri8HEftb6P8ie/SQaYiekILSmssiRiQRtsywJ1xfD8OXcJoF7eSe2hwnaa4ZcLHPGPhiH0hotXZ9taMthVMM1PhcBzMGniscvyjQ0IyOp1N9/d0rIyCEC2Mh3modubC1+UaJyTSF5EKZ7USZ9FL5clbrPfviRP2HR00HExX3BT3tPtFnH36sWhXhObQmTI/mKkKhYsiULwQleZ9xYfbbr77Vv/13/1Hfvu3pYbRUo3OuXSqv/hDtINT4vZ8RinUGayAADKZ+/MVHeufZsXLbmZYPVxpdfqvn3baetOtaZ5bODt3MQVFCs8fUnueBZoHIBtwUrx5Wuu6tdNtb6WG20ciN6kF/inN0mFVRMLK3NdtdNZhgN9oeDt7e3UnTS5U01dOjrov142pJ5f1axT16NBgtu8gZ5WdnpUqjplyJ0O2Zg4Lno4nqhbIpQzQwWL1zGC8yRc2U1+Nyp5c39/ryq69VrtWsJ6+hy16sNLm9U1lptaA14Zrq2NC0ssWSCpWqG19YNX+8udXDdOL9/ic/+Vw/+YvPtVwNpcxGlXrRpkJvrm70q1//Sde3Q3WPLnTcpSGsazJ+sGV9p1l2M1grg9iFPnKHdfkel0L0lilhvnl9N9fN/dQUTJoD9iBy/NBkvXgPB9u8+qOR7u7I4B2rUu24aNtsZklDWHATwr4MVQ6dP2clA0xQTgazj+QY3t5qtJaW2by1g5WjklTcKEVMSj5lRMMN4YK6IRWIBWecpQ6h82Vt5ph87/eiIQS96RgBRZ8k3d1cORvx4umZi16adxB/9tQCjVylpEq1EuwR9nQQLA+bIpLFlPxiW8t0MdgDycu1DX+fdQ+Klc/p9vJSd9c3enp+rna3oVxFmi2hj8308Dg0yo02sIOZEh0VdDvWOUX3cqOHwVhXk5R6i6ya5awaRdl198WThj686Gp8f63lZGCXPwwhcvmSRpOZRtOFxhhZTZdGImfbotaqKE0WKedCaqfdbK71dKpu40RZlXT15l6j4dgGfe3WsVr1bgwzkILMZ9bSQqsEtaFRpiEA2cIZvVpG44V8gnpiazp5jqYQpDBknz5veJZW9vtLGsINw2L20ZT1iKCEfC3vM5+veCjI89br3Wi1mdlYpl4sq5araE/Ey4JBfTSE5FE+TGYOvm8enxi5ZWB//eZSw8d7NVppx1ZUqw2v/ZCaBG1wNhu7IK7Xi6pWODOhCM+0pi6cre2EChFiORsrl4LRQdYd+coMUKPmpVazNCGTVrUSDeFqntJygR4ypdffXWrQH+idd87U6dZULqe0Wk+1XE59thYyaZW5L0nslPW87PM0hDR/Y5gHaF6h3ebdAI6nS2tG2dOgxBMnsVZO+UpLpcaR2ifnqja7zqOD1k6dBq2Y5yVLzjZ1WK6gSrOlio14woUdoMYNYTZjNB1jRoM13ENOjAUI8Vh3N9caPD5oOh57+ElQfLvbUa3ecP3nYWgO51lMVBJzwoRptVosfeb6XCSGLstZHU7tlgA4cuwgsMEY91DzGK1w3cFABpDm4fHRNFvqhWKlYbSYaDLXd8XQ7JsBAchEHYnTMWAB+b24e+Neb4bczs3gYjdz7mmv33ejhknWw/1Ab7691KuvX2o2Guvi/MxOm6O7N3aufeedd/SP//E/1ot331W+UHY+rkGj+VArMlRTEzeD9WZe+0xFK/Jq+0P1en3nmU5mmLktNJkMNR/1HPj+ybOmfvxuR+0iecBLzdcz7fFNoI4vFYxk0ihzDQb9sZ1Fl9uCHsYpffXyTj//5R/U6HZ18e4LPXvnY+VLTV3eDYItY2O0pfaphaOnUG7QEMKqJK7vWetE3VrLfcl4PFP/Yegzpdcf6J44n1VKq31R231dmx2RWCVly2jjU0r9k3/2f+5d4CedPJQodDGgGzQzTMOjeIoMOYr0sJcPugDUKsSMEUxKwUnXGg9JGHsc9FURUp6HBvh9KHYSJ2B07M8QskRLZwt4I49bB8QaYcpkNJnNNBxN1Ht4MPS9XEOVZJJf0/nT52q2Om4Ih4uJRsuJc78wU6GIvru51ZvXrzV47HuiRrHarFOwVu0qipAUnQ1Cd4pfFjbF8N/+8hd6+fKVxtOZkchu99SLGWoAPGc2KtMjEydQhy4ntE+LesmjgnrJMDoVjkgghtCRiXFnumTkxI6cFHxBA6VgPxSc/LP1lriMpp32Ek2pm4HQ4jHNA+yBtkah5+QGX7es0T+/EtMXo3XWD4VFOQ2h4yIMRyeulGyaoGah7DoQMBMeJg0IG2v898hEDA4+ixe03Pl1GcJTEw3kOqyZQ8cYTaJbWIpqGma46YfsuxyH1sE9KRxVDzpWJkg0Du5FQfCgbfoZgq4XlFFQWQ7A1QZkENogzoRBVXST46Fu5BbZDRJHWSYqy0ASLXrGYQ/kzzmNwaPnoD3k8R3iCYgSACFms2NKeGhY+HOmQBQfuPyBVFlzmqEAKqlSg0IQTV9QbCjSeZbDZZTsLCbHgdAGBdRoYBKT4L/EUCFx9Yz4CqZy3P9w8IyGJu1nOQxekgy6JIaDooz136jWHRzOQW6tYIJseh0nDlbOGUqurymHSjlw9vHhUZdXVxGyXqn5vfI9Hh56pq7ScJ2dnajVDtOKyC8MjSfvkSIlGAoFtZpNNRt1X0MQ/PFo6AaRzCK+L8gfNBM200N0A8VeIITonJLcLiO4HIggUTR57GsI70PDGM6+gUp2u0fqdNpBOTW9ESoSCG/BCKgLz++HNgkN3trn0LiyRg+OrTSFEQMC0h1oN39uWhWIS9KcB3U4HFktF4Y6iTZqs9K3b95oPF8om6+oe3xmt0Oe380GpsRc+exWeF4V0gsV8hsVoLlr44Nn9DjUbDRRfpPTk/aJPn73Q1WrRetcluuZtpu5Mmvc3zKh62OP4GAt1fSnb9/q3//8F46deHPVV+fkwi6jN72BqUCgDSB8DEQwC+AMgBLz/NmpnkKjrOWUJ8Nu0FMLvQ5ukFlstakss8rtCebOxtBHG/+P/L7hfKPXt3Nd3s91+7DSZCkt9uyM4a7rRxEkBUQYiuuOvK+Sp+aYHtCcMJjIbR5NzTuuV3XequtZp6lGLqUy++VqauOPPebt+bQbQTJllUtpsp7YeGw9m6tZrqqcLRq5YmKdLVWVqbS0K9U1S2X06ranX/7+j0zWVCpViQhXFjhuOlc1k1M9X9R2TtYuTW/WX4fZyxJ3xMVKrwZDjYkPyGb0k7/8Qj/5yWeazvrap1eqNorOuLq+6+kXv/yj3l49qtl6ouNuV6fHLU3HD1ouQAhBBwsuBEy1LBbcEFI87lCouSHc6eaeBntm1JgmiGeSsw5ny3fff25kkYburoeWfuIMLtbPbrcwioJLaxY0F9dxI4Q5D07MEAIlpiEcDnVzd2+N3SpbiIawW9S+RD7CXimCw0F3d2kHqFs+wlmGe7MjAmLYViHuhuHYeqPHXs+amG67qSqugvmM7m4vbdd+dvbE+/F+s3ExabSC/dE6VThIkatsyUEynGRQa+ZOsYlS07b60ACJP2F4aXdYhuHJXk/kxP31tZ6eP1X3uK1iLWd9L4YfmF6wz3RbdbWqZTXKOe2dxco6L2i+3NoY6mYiPS7T6tZKahsl3Olpp6xnR1WNH261mU2s0cQlEEOW0Xiq0XSm0W6vu8lKb++nmm6huKKbSoysQKIYZo8n6jZPlFNJN5ePGvaHZmAcH52p2z5VMRtuhtPp2MyAQp4zgPps7WE45w2siEoRh+Od8qC4RgkJtd442Nr7tIeVMVxA38i8C9+07/V5qZ2qNFmEP5opRPwDe1wwhvog2suplNqohR6sWNNivNBkONPjwziiE+ptEdGIQWCp1jADrP840KD3qOVsos4xGkR+RtXvhf3KDZdNhcjWxH+C6AwaVBozhvFItxJ3b+dZj5TPyKZDmDHRKFqaYjdohqfhkB9xTwVlcfxcZbScSd++fG0U68WLcx2DFtdA0DkTxmFslSbou+jaAddm/BcACPC6wB30ujfU42Sl8WKnXaakHfpC60XRKu8dHo9LfqXRjVezqzw1Jc8Seksozwnjxo7eUKwZ7CcNITRbHIbZG8PSg/N8o9WMxnhux2Xcqwf8u53Sl5oSKZGw2KiBMebCC4IBLg1hmM+UlYaxhVmOwZOIv2LYGTEUXG/qGITiMVjnBVuHGp26k6E2tR/sGYLiWa+YeYXrduRec95yNhbITCxWrbkLiRRnYzKMpX7h1CaPFoaY0qp4reZ8boJbZAs04CP1p4+6vuW526hebWuEHvfyVr/78j/r/uZKrXpN+dRG+xUZr01dXJzr7//9v6fzpxeOd6KRZH2zp+SIZKlmVCjD9EhpBo14Fbpkmi2YFTRZONH27m80fLjWfHCpHz2t6fN3O7po59UocfqNvNdRa1MPOVvbDfpKkwlRbQWtdwUNZil9++ZBf/ebr5XKF1VttXV6/q5ypab6o6W29AWWB9CDzbRZ81xvTYXutBrq0NgXqpaUrdd7563e3Q00ni40xJhzNBOM5MUKdPlI+eKRCkWyWXda7sdK/ff/9F/vnR2CJmC1iuBwpmXlg5PPgXrGJCt4xGETH0V10MHIyUpyQRzYiZYpJkgBGycGIRSWPEimfv0AQR8KeVMO3QyweYeLYRgQ8J9w4wxHytkCDvbE+j83hKudFw3ahBrUqjxZdhlzcxe7jQu9arVm29z72zu9fv1adziOLhfWZqDDYIJ+fHKkdrPuCTooXhTu0cn/p//0N/rm228tdK3WW+p2iZ1Aw1dQqYxJQcq24rEY954WGf1gcmhdFHSl4PxSmBmhARFBCJ0KRMxFqqcuSQyFYytAuoKnHmhGXB9aggh2Z2FGI4cegqmTTWKgyMAtN1oCrQh757KRv+B1h8kLTeQBLQwh6QH9g5YVzZoP7kTDeIipcAPo6IawOAad+j7TzjK8aNLcROF+Z2vjiEUIGumhGXRbG66XbMjk8yXN4kG/dqARGylM3HBpmp1FaJQJjQiFbtKs+GuCegtFhqyXcBAN86Kg4IIsYdLCZDTr4hLuPIW5Dwnc3NB34ayVNGegf1w37uvB7ITnlK9jKsj1Yx3xbCLWtmYN6+V50J1NPywfNK7YxUMzxso74g1MVz3kIWUDvWPyhAbmsPk6t+eA3FqCFfmQcZj9YOyC7bOjMMiZ48+cEUqTH7rgMFuJAPakn7eDGDbaNFeHSIRA5ZO4isQpNKISQFWjGYV2RTMGnbpRb6jd6XogRBP8+vV3fh8wU72+2s2gpLPBJ3QTvpeDyrFU1z4awmbT65PvMej3jUrTrIFI8/5gB4QpS4wU+B5z61qh/rLpFmII5MOCPa1unWupHLmDgbxzzaJZjgOxliDKmDhRFEW4uRtruymD4kcBe3Cy/R55NaIfRacNuBLU8zA5PaCWNIT8vIOLalCsI0zXPl7ZtOarpRHCx+HEyN3Tixd+Ucwx/Z7P+yrkmX5mLBbPZ9cqoNVLU2AsNaY4HE2VXaV10jzSR++8b3t4DA1W24V20EbX86D3cLgkeX7ZQlnfXd7ql1/+QX/7q9/r5Zs7nZy/sLbw+vbBhy/FOVIAismjTlcrKGiTvtrtqk6P6tZI1dIbpdAprZfWSq1za5vPGCXaZZTahpsrtEOa34fpQnfDmV7fzXXVW+hxvLO7KRocU9Z4xmGBMGiyoU9okPl30BXua0SNrJTdT1RILewEB0L4HOpoJa86VLL5WNqQnbU2zRU0DlrSJr3TYM7zFNPno0bT7qeLKfoeKsWccvW28o228q2u+oul/vTmUv3RxGYyZMulV2sVNuTeZlXNFLSacZ1DjwovFhQAav54udLr8UyzHbE1OX3xxWf69NMfaTC6dSh9tVk0EgXC9He/+qMur/qqN0901Ono9Kil8ehBy/kwdGlVzIgw1CDfFUOzQAih1jIUhDlzfb/U/cPcE+0ZEov5whq84+OOXrx3YU1l7/FBvYeh9U65fNUDQZwQQeYw4IDcyQs6P3S7eq3qhhC6KGfx4wDqVE/TbUarXEndZ21VQQjLWzeEUIIYAoAMB0LoBRSOjgmDw5luZIKiX16tNHyECr3TSbdj+3cGEXe3Vx7UPj0/sw8Aa8b0dQKcqTESxMLZt6xvGkJQNYqoEBtoka1qvs9qOsNaf2TkhzMBUyxs8atQx/N53V5e6f7mVs8uLtTuUHBnNOf+TUEJp95n2o26GpWiasWsqWx2NM+FtmswnupuslF/vlebbMNKVq1SSqeNok5bJU0f7rRdzGyEw6AKhJDh1Xi2VG82181woavHheYghCnCz0Pritn9Ghf20dgIYT5d1u1V3/eXbL6To3PTRov5qp+/yXioDI1eLkLboX3zDOA0yF5fLRH9EqHe0RTCjIFuGwiQtd32GqAhZHlg+rfXaoZOHJbEwvplJAGwpVIpzhhMjoJZMR4PNFuMPYhqFstqFqvaEV8zXqr/MFIG7RK5idBSqWPcBC01pOmeL62Hq9b3Kldo9kseBvEeOG95e5stWYR7D8dyaAiNbLJ3c76QC43FPvTRkYq5tI7aDQ85GHawn0I9hO0R7rmRset9P13Rci6NBytdX936HPrgg3fcEMLQoCGEdXRgtrA3so9y/mfyUPpymm+k+8FMb28HGsyJkEgpXajaoZKIn0K5plKtbpZDjdi0ajPooTnyYLMGHMKDIVy8+cwMOLazUUSMgfLCTKrW/HvKbJmN6Zej4VDT0ciO/XZHZ72aYQK7KTwlGAiSC1irV1Wv1byXgnBT1xmNJDZsE+AIZy2DIgbfnK8gEY5mQsONo3zi+k59z3Pcx8DK7q3B8IgYibHrEf6dYThn4SGHkO/NcI9amsg7A0Folz0kh3GWNITbtetDWCoe3jDA5fyEdpje26G5N+gFir/Zq1ZpaTwY6e7qRr/98pe6vX6rdrNiyVUOF2zcvdt1u3mePjlTpdZUvlDzq1xrmgVSqpU8vARYmK+kJcos3PdnUKLnuuv1dYcnyf2tBveXGvW+07N2Th+eVU0bPWmij+9Jon7Yu94MX4egVs9na21Aj3c5TddpXd8N9ceXb9Wf0r9k1OycqVBuabXLKs0zUMzhcmFtvHZTFWAN5VI6ardsVJbZoh/eazbbqHc/0d39WCMGEnP0pnsttxhy5lVpnKlcO1Gx1FY2Tw+xUup/+N//9f4gNLWJhNHAQCgO1q4unHJRUNrlybb8hCRn7AxKAxmh5uFsGYYmmJ4c8vViksDL1FFg7aTBcTZYUsBb/8bCNLk7rNmjcOUBxoE0FiyZMFDERmyMUANWOwvjB8OJD0KK/OVyoz1mJMWcut2umhzyxZIRi7dvXlvEigXzs4sztVqE+xZ0fMzX1bQH3sVoJGnImM787Od/rW9evvSko1prqd09cQPGovHkCsvoOXzhpMLmvSeNhYW2PNS+ttBveRgskFI6DeyL2UOggxYo26EyAu0pmiN7LRbyweQHL3e0ZEYBbc5CA4GzKg9s5F3FxgmVpmoudqFSMef8oN8y7ZH7guuN9XkcGBH6DIIX3QIFEZ8gaIWmKiY5ejSitrD1RooxStBI/T1WOKFN3Ux5auu8mEB8Y5FH/+h20HlHSS4NUz3TVEJDyLMXqE3GTZobygShiqaEiSXmGiM/K4coDr6nG0i/sHZmYow7JQdhoN1Bf1z62qJBabXa1gbyIdAweOPyphMZO26gvUmHFi+a42TD5rrzPiZTDyrQ1cCRhxrB+uL6d49OdHpyquOTY7Xbba8ZNzLLuV+HTLrI74xN8XDND01IZBfy/ECdCdqoP7cNeEA6aXjkfJuDdveg/2QyFbqJiNk4oFMHlMyIbZILeWh0A/k93NcYHNntlkENWkav0xhOcEAcdY8d+M7PpOAiEPvh8d50CgxYGCDVG1VVaIwd44C5R9qmT6CB6BNozKCYcoG55wTDO1Mwafqgjx80hDGIin2BxvRgfmVdb75gmmaxWFajfqRSOSz6D1pFBjQHyif7GHsWRQ4FAnornPq4x2HIE8MYLws2dTZmcg8JMUYLvYwgeppGh9BQlH7vOBoDD74Pn9dr23T60NyaIszkEIQ/I4fTf/XNS93cP9o04P33P9aHH37ivWG9nmkwuFGhsFejnldmM3acRL6aExaX6CcmDCNGM6UXex3VO/rw+bseeGHugHEKE/T0ZhFxOOQ/kScLayNX0O19X1+9fK2//sVv9PV3N3r6/H03Ztc3PdPqsKoHNW01mnp6/kyD4aNev32lUimt405Nn3/0XC1yFyZD7cdD7RYTrYsUSTmV8lh94+9A877QFB3Jcqmb/kRvekO9vp/rpr/WZAHKVVAGZ1MzAKDhM1SMMOWgPofmlufz4Cxrcy0tlEbAv1rqqFrUO8dtnTcr6paz2s+HpgqRYNdsst6rbohWu416s4kLEIqNJ90jVQvFQF0weSJwvt5QpXOs03ffU6pUVm880cvXl3Z4nDwOtJsvVVZGpVRGxX3W8Qpsxmh+QAhpLJfbrSbECkwXIn2M4QTN4EcffaD73lstN1NVGgWt9zvn40IZxRK8Vj9Wtx0N4WjY02I6cDNYq9CgZxwN4VBoc0egoOPGCqqzN2WUhpCYIPam+RRaYV3HJxijPTUb5fb+zujgaATSFsNUQbPNQzUkUh0ToHjZMbJKntnGmXkT1icFFwgkZ1K+qu5FU9XjktIYluZ22mcIBkcOgPNjWNFzttqkHOr+jqFVyqif9+3Vyvs5yMvZ8ZHddaH6MoGH8fHs4tyGPKCOUPZni7mWbk4C1Tqg9uzVPj/NSAomwCxV0GyH4/BC4/HYCCGnEHtqu9G0qzlFMgVk7/bOYeLNVlO7NJEnGxdV44SuDrOoVsrboIkBsgffubwWm51G07n1hoPZWvVSTq1KTp1KVke1grq1gqb9e+2WczUpOO3cjYvv3vqyy4eBrh6nXgskeW7SB8oolP6NVpOR5oOhuo1T5VJl9W6H6j8OzaQ4PaYhPFOpUPGaGY9GyqTRSe587nEOYggXub1Z1cp71cppVd10408AErxw9AQ1iv0GlDNd1AjhGjfsvRYTYpBAyUYuqNnXaSbgYTOUINqAvZmvmc5GmsyGqhUKahYqgV4sdxo8jO1ejE5uvk9pyRrZ7DWbLzUdT+2aimFoJocZFD4RRXse8ILuajkOzsHQXLOwrtbWPuZofp2zV3AcGqZFi8lQpXxGT446qpFNWmCwiwZxaSmJazHOEZ4f7+BFTUZr9e7IdR36nP3k4/d1dNRQNhvmPESmHVhOfp7dPGeMAC62GfXHK10/TvX2bqjZJqt1qqh8tal0oaJ9tqCTJ091dv5MrXZblVrdch32NAZC1B7sbQzs7Ftgl3YLOrSdDd3kUqOZ0ZXLq1StuaiaTua6ub5xfuPIQ6CxrwFynEIZ2m1VtQrncMWGjbxo5u25YQkQTS2RMjGgpxnc4riOTrdUVpsaiaZxT5bs1OyXCJgPvT2nHu78vWHfzCgoqtEoo7un1uUzkV2NLA003xNn14+c+7yQqX2fI+y6DY0rgBAo5MZZtdR5xKhBYS+WGUTszcy66/X8Ii+XjL1qqW79593VlX73TqovnwAAIABJREFUm1+od/da3U5V9UpWlTwNB8y9jE6fHOv45NQurq3OU7U6F2p0zlRuBFo7mc9Cf7dLa4MAPQUVdqP5bKVef+iUgj7GZndv9XD1jTqFlS6aWX3xwameH6dVzV8phWEZZwmMBFhMXvNE4OGDwtlMakJG/RExPvd6ed3Xm95EpUpLRYyESg1lS2huCa/H1XqpQg5zxL3zQxuVqmM8xiDwE2isOz0+LNR7WNq9doa9gY3ZSkqjUz16qnrzVLkiQ5KS5Qep/+lf/hvnPtuFbzH/fnJOcWSKotG96BdM/7PTEBMnKAeVpLihaAwDCuilZAk5m+t744oD7ZG8FlCpsKA+EBCdLcfmzYTPhZS7iu8n7Wxe6VTpeydKRzBAQTTyxsOU091dT3f35CkxtcXZb+EFUKrXzJG2Tf12q979na4uLyOCIiN9SLZMA9cfqXvUdtDvZj42XSXYjzgrrvSzn/3MTmo0oNi91ptt31DsoHEA3O2ZVi7DEdGNEjobpnFkMIWejZ9hPWYhdH/Y5KazWOXGJMXXLwmmD0fMtSebFLU042wKYbWLRgsTASi5ECMPGjQCLTEupchEJwgyUnUhDK2V6QK5XgfzF09RExquwR4bgqDFo2EIyo3RIThRBv2SYPFEp+gDFz2Pw6P/rCH0DrBWas30Lor1aEAixMIbHC6H2UTjB4XxoFujCHeAMxS9cFz1cCKf8SHOZsHzRwFAAc5GTRGOHpRLF0Yp8QzZHCZ52WQmoQZhXsR74CDgmadQ5/ocHx0b7aaRoOmwHixxx40B8yFLkXXBBhS0QKZehKiCWgUtgqZiZdMS1kiz1VK7faRO98S0VNYG9x9EgtwfdGOgpHzOw9AFRAoXXqNNRsyDIhzoVuIAnDSDfG2YCUVGo6930pRwLSKYPtbuwUE0HEdj2BD3/gd31jC5wYQIx2Aa6+T+JHpRDG3CLRLNJsg37sChc2QtVCpQe8JQhckqVCZCWLmffE70eVDPMK3gvfF+lwmSCq3WjpwYTHBg4BRsvcHEk09TajPJ/uIsx8NaCqSWP4+BVkRlhBssB17de4Wvpfe00PcGGp9cB8wHbGEdLr98pjyUweRnHLJAfQgmDIcDMsVwIdZHZAKxj+WSvELTaZIgXiPwScxH5C8mGmEfEFCJdpouFvrmu+98KPQGE7333o/0ox99Zio/q300vFMRk4paTqn1yKYyOQLEsvgC/tAQ4mByVGvrw3feszsexf1mH6HTiOs5qT2ICa6yHYChxEEf/P3Xr3V9P9TZxXvCGQRaDBmxTGNbzba67a6Ojk/03etv9asvf6VqNa/T46Z+/Ml7Ku/R011K03GEsxdTziEsF7Fs32o1JwN2YTRkOIcaN9Kr24EuH5e6Bx3cgaphYBYDE/Z7njV+2ekXHa+dCCO243ANWd/QZjFToNhul/K6aDf0/Khh449yaqWclkpt59Yb1aqsw000YKm0hzfz6UTHrZaNFOaTqVFM9DkpEOd6UxcffqBSs2ktx+3DUNd3j+rf9jTrj+DhKL3aK7OOppdFCDuDZps9mX2azNyXxAkIdk1dP/7iM33y6Ud6HNxqvZ2pXKMh3GoyX+hvfvFbvfruVsVSUydHx3r+9EyjQU9zN4Q51ShqShmHscM24JCmGcSK/oAQvroc2ZiGAHeQIWijDECPj9p6+uzM6/Hq9kbD4VyTGZm90IBhfYC6gNrRyBHijgaTCAFCwMu+J6bpTiiUhrpFv6uCdoWaOk8bqh6Xla2Focw+vQ2EEEMSDBusDd66yaIhpKh3DZAMPJ2bt9lY03d23HVGIfpFXGS5X++9+44q5DrCDHIEz9JD4g1DxCTqxvtagIIeLrvQZ5iczmuJdh50cz53Uwi6iDkSQ45qmSwvNIRXZhM9e3phUwtYMm4IoXjNw1mQ2Abc/UpoepwtvOUA0gJqMM83E/kFBSC5nzgPFsJ9sFbUbPBghLBCoDfDq2ygamhmv728t6HM3WitVaqsfa7mZsG0c4IKRkNNHwdq107cED7cjTUajP1Zjjqn6rSOnd0IYwaEEFZdCXp0ObKLZ+j1lrCX9mrUUmpUc2rUSyKJJpveaIfOeLP0z3O2K/FRDkwnioWGcKfldKPpdKTJdBAIYZWc2h8aQvZczgMQXCij8yUB2SW1KVozRW1XeyOEIGVQ1Tc4EIOkE9C9YCAwtTHMZjWX0hPlC7hIV90McvZAaXScElTBDG7nPEMrm2zAhHBdkiKOZqn1YqbVdKRyIaPTblu1cl6lPAM50EOc3SOX1kiUPQNoFrPqP8x1ffno/Er2m08++UCdDu7T0EwZuM6DUYUOEJMk2DLblJvB6UrqTzZ6nGz1ONsqU24pX+uo2jpRoVInmNXSilq1pioosf0GQInCbd7rAbMa6x0BU+J5pikiN5LJmo0VcbFeLL13wxZDS3p9da3Lt289kKKeZCiPthYDFaPguJfC0vHZDw00BsywxZw56XMy2EegyzzbNHacraDZWSRFoMY+/yPSKYzuwpSOAc1tv+esV84XngPWIbUWPwNGR84D9sjrjUEpDtpBAf1zNhkT2UAhw7jtEHOHXtceE9mMShWYcejxJkljNnYzmNozSMobKR30bvXy5W806F+q1Syq08g7eoJnBY0tQ+pmq61m51TV2hMVKyfaZuraZ3FKrtrgDX0vDSGxPoA9ppZu99+bXM5nEz3cXerq1e+VWz6omV3orz55rg8vCurWb5Rn10c6BtuJQTVIMsMpDJaczRqDWe4n0Rsv76Z61VtIGUxoKsoQCQTLywZOSEWko3ZFtVLOCOEiMc68uR1pNMYwi4EZpjGwG+Q8U5rbXKWqXLmqzum5ao2u9qDVmbyqNPr/87/6N3tuUoiAaWiCwsRNjKn4IcuNG4BWLZAtPky13PBDgF7pQHlk4ugiLJlsHPRv5glDJS0XE5oSWriw5bc+K2l4aAptB2y3Rx42yhUWKUL3EABb0WatHcVfaIMIKr6/fzBUjGsPE9FcsaQSzWA+RK/Q0nBXurm+cuGHwPizTz9WvV52EchByWG3nU/cEEbmXcoF/89//nN9/fJbb1bo8MpVKGjoJ+uq1kEzwuyGZvDgYmh31PnCmwzXw9pBrk+ecFUW/lKp3EYpMowOoetM5KCfgUIxsU4s9kPDxoZuDFWbLchcwM6gghZ+U8DzsO7ZSMp2C2UTddg88D8FU4JwBV0wqIaHJpRrfgjLpnnzxD2TsiOfmxHQIJpQt0nhoGfU1g0K7zuoheaa77fKJQhe6Na4nkHZPAR8YyrhzD8aIiOERCBtteFAoJHgMFkgigftQQ8Gihb35eB2aR0WBb6Lr0Cng1YZQ4cQZ0EnQdfK8xKbq7PqoEJwD1LhHnV0dOwJGtoxePAMSaI5ouk86BfjYxoNJCB+sXAIPM8cGhAGETb1yWF733GQKvlDzVbXovhDYDm6NJpBqEtscgxJSqBU1ghy8BIpsTQNwmGvzi+MhiN+BVIb9M9A+74vjs3rLxnFsmGJQ2EP2kIO1DhwfH/ZXEwZB2k+/Iyg9zIB4xqw8dsUKMmvZPOP/x65iTmMAfIx8bMRSzbW6iFLElMf7tt0Ng76qJnJ2FPHnsJ7CWdemuuFh0O8b6aXvG/WyoHeVWG4gWujNc5cK2i64Z4bB3q4h4KY8HswFUDlii4kjOI5wygGE4eGMAYtoBfQgWPdlx0kW/HVPkw4obOhfTxEYDCVRC/srMGENg86znvhkLeBUgrWQkKDMQ0+KLt2TU5Mf2wuYSMC+SC9vL3T5W1PV7ePunj2rj54/0dqt1p2yZxNiQTA0CsjrYZuCDOltJGYndaObZiPptrPtzqqt/XRi/fVJoqhkjellNDpNHt2QmtHz2UNKrrP9V7T+UrX9wNPFTtHZ9ql0JmNbbrCZBrrczSXuP799ve/0//3s/+gar2ks9OO/vKzD5VZTXX38iulsQYHjcTWnniKckWb5drZaPyM0QyL9ZWDvr+5fNQVuW1zTGaYYBbcUPNMc79A7MN1OmsEh/3Q9z2J+gBhtftx4kC4W8xVy6V1XCu5Ibzo1nRUyarM8G0zUYXg4BJDuyVkSC1zRVOahv2+uo2GqZIc+h4gWHUoZUpFXXzwvurdjlJMYnn/o7kebnsa3j9q+jDSboazShil8KIwocgnpgk0FpfRrx8Gmu1Tqtca+ou/+EKff/GJhuMH0++K1ZwbQoYCP//rX+ubl1fWkZ6ePNH777zjhnA26ateBd1JGsIqEo+ilKKg4wW1OhDCl2/6uu1N7Ers6z6ZOruwe9TS+dNTf76rmxvn6s0XDFRKCetDjiqhKdyDqu7JfEuZnspgwo7DK9wSJ2ZD3Nw/2L1zX6yrfVZX9ahol9E9CCEUPmWU3hISj208iPpKO2tqwvnX+ttER8s6BNWrVUou4EErcVYlAJqByAfvv2uEaDkLswpeOPaFPjxlt3L2Ue9XDD1Al32+prV04+EMKJ/rNIUHalqr3nB8Dmvx9joQwovzczUbNIQ7u4xOGGYgT9nvHdtQJnA6Z+gihp7EYq23GnkoyBkf+styPqVuveRXu1bUfPRo58sSNRH6XZvTVcz0+ebNnd7ej9WjqMtUtCe7DESM8yu91Xw40Lj3qGblWPlUWf3eTKPhxE0UDqPNRkeFXDy/MDNwJo4BCOivNBlNLEUA3Wg3MmrVC2o3qyoVGMjj4jjzuojajaEb+iZoo/gT0AjQEKJ9oiHsh1ELdZ33Y1xAOYMLlpNwvoGkgQK3Krj+VlUi6mm114D1ksopW6i4ISTrcJ9hD9poPl0Y4cIqf58aq8BnqDYSVtTW+wl1XQ59ahZEEITwzxtC0Kqc0bHNcq7VfOwMwtMOw56MMyrJITRtFAkUHRAMLct5OJNKGvSXurnsazYNozJyCKFb7/Zo+iKj2Ll/DHq2uIVS2O8132S02GY13zB+CoS32DpWmZy7Zle5Us00dOf38vI5HTUJrDCKGd9r1zOHPOnw6KA+xjGausXr7u5WvcdHN1Su4zew5frq3fWMQoEY4fFBM4gZlP1BaKadD0x0FXRrV7pBGSVDke+TRIPhe4FOHEYHNQDnnrNmHH2FMR/nNs3YzHsL5RbDmccp95brGcxA9gucoKGiMiCHkUV9YrYg+mFieZBThWrJtT9sMBo/9gNqX5+vYQWfsGvwDiGhIxpppDpjNHLTpVJ7NAJkMu5jIDAf6eryKw0Gl8pmVzpqZvX8pKIGZkQ16hYM8KqqNY+UK3SVynbUn2U1WRe0SlW02KbdVIHgIRfn3vu6AYRY8gOdeqnHuyu9/eZ3Wjy8UW75qJ9++kKfvlvW06MHlbMLZTcb5fc7FWnUaQjRkq7lYROSAu4E9RnI+qvHtV4NOH8KpP5qlyKTEj060VOc/zmzcsoYJ+13un7zVldvb3R7T9Yo5ya9AbFLFWdV0gjW2y0V6xXlq2W1j0+MTHNOZHZpFckh/Cf//F/teZigBtgNL3HU4+F0IXQImoeylWi/2LhxPyzmai6EHN7toj60ObGRBArjzdnNYUDf6QQZskNgmkYpr2q57Bf/zGTd/OjEufIwpWI6wCKgEfCvBOGwMUe1anSOYpxGkN/5dy7waoPJRNbGEG/fvtXl1aUbQkTQJycdu7xhuMANqLDBlwrK2n6SAm7tBhjK6H/621/o5bevjP7AlWcC1mh21GjichfZOWi9DoHiaJi4ThSgNLtwnT0jTsVDzEJkesb01GJTJt3OCvRq8IKwa1myYdh50QLa2Ls2uAKaFgffPGO0cLWGwhfOVSCXRHFkspFzZySA7Cf/MzrEmJqGIcYh+xFEiOI/9GU0g7ydlSmd9vb63kWSoj0awYhCMDL6Z2gazlQ89D4kk8PSCB46ynwgMwQSQ7VjgujPT+tjy18Om2iWQIygnAaixyJEKxLXj+aCz8X0Dv0b1ziaEg6KQArd9CRNr+m4psGEOBLeeSoTtEA2Jwo0ax9SBJtH1IVdWo2cRmPIYYVlNGHM6E9AFaAR8/YpqMulmvP4Gq2WkRRoqLje8lzwPWkieRZBQH2ND1ELdj1lqnNYTxHenSVQPLkPbgOTNXagIIa+kg0pqKMRop5Xq9mxju7w/FjEnDT8TCAPTeVhjbOOw3iGaV+Ezps6EtawCRWYxjGa40MwPSiitbOJ6YeROWywk0Kd74MxTxknPkeuMG2c2REPE4+IWQm6cCDWZDlCwy57kgkTgaaAtcKBg0EU+iEO0dA+R2NqRI+hEoMTQuWTPSgOWfa2QPr9zDjOJfKzDgOrA4LNM3qIsygXoGAQlwHtiWZ/5gPvQN92ozoeGZ3m56N75PCFosQ+Bi2GYpcDAxqcrwkFLHuq97igl0PnYVFv0fzmQHjSmq5WunsY6ru3t2q1j/XkyYU67bY1XNs1RhFhKqN1NIS4OYIQQoHBOW4xnmo/jYbw4/c+ME2QhnC1nXs4kzYNM4ohCqsw0gnWAegShc1qy/NQ1GK1s14OIwJMCp6cnvn5wp787778Uv/Pf/h3NpY4e9LVT3/yifazkb77/ZfKzGfKkt9ZIHeqGMgSzQBo8HKn8Xynx8lGL6+G+ur1g65Ha/Xn0gZnXWiQ9UI44HoQCHUpkHA/H4nDcER4QAOFkp9zXqEp9OulreAr6Z2etEp62qnqxUlTjVJK6fVE5SINP3vW1gjgZA/FeWzmCOJ8qIMeTlpDHagtg7HTZxdqdDum3+MciCZj/DjQ4+2D7t7cajVe2s6vXKgok8ppOltqjinEZmNH13UqrW8eR5rt5AbgJz/5sb748aeazYZGb3Ml0MStaWN//Tc0hJfK5Co6PX6i956/MGV0/n1DCF00EEIcNtnnnauYRTqQNs3v9dXQwcPr1VZTXCyHIzVwGe00dX7xxGfODRmFM5xzOX9w4aWYJkM05cJ5u56CB3yPRtZrZV8zhmK9x6HuH2gIe1qnSkqV6mqeVlXuFpStpbTPEi6xtoNxapt2ViNnIo1YmCwAbKK/ToyVQARcG8gIoTX9ZHXNRhoNH5VJ7/TOO89VzBe1nP/AZkEj5bI2OS/ZB1w4JuZVMVhOaUmdA2Xb2bcJu8R0dBD3ms8REBDQwf7Dg85Pz2w8p+zGDeF4BvWKhlBG3KEh0jgzxGWgRg4kDSGGUGj4Heez26iUT6ldK6lVLapZyWsxGWhLXBEMDpCOTEa1CvrNnF5fD3T1MNX9aK0lbqFZogVAdHBV3Gk26Gt496BGuaucyhr2MWkJWnCz3lKD3DoaQkx3piMPPqpVtJ8Vn/k85+PhzKYYnWZe3WZJ3XbdDSFI8Bpt3JpBdph9ZLNFrXcZN4S7PTE/O80nxA2NNafRsr4vXCnTGbSDRYmvA7Ea4dS4VDobn79Tqxgh3K2k4WBqRDBFzANFNg+D9yAQmJ0ebu89BFB6qlI564By6pv1FvorDShnPJosnlXODrJZt35uHdFBrilsjzUo4VSlXFrdZt2ILmh3Bsp8cm56cGCXTmRTGbWap0ZYBo8LDQZTn92np0eqVA/nWMJIyWQ1XW90PZjYQAaKP06UmWJT1dYTVQmRbz9RvtpShjB5fB4SxkBuv/PQPOLFoOsygMmG6Y0ZNDSD0RgaIeP6km27WpjmjRzj5atvdXV9rdPTJ87qu3j6LKKYVoHWmf63kwEJ9N/UvTY1QYvIvkpGL/IPUDgPkXHALCQNIWdq1ARsFB6OE7EwX7rW5dwGPR0Ohrq/69lYzmaSDDZB3mz6Vfa5CxhD/czzdHqOOc+xz0uuufWDxJzBFMDJ2khgNEbuLVawrYIxRC3hMzVxRufcZg7mUSj1/moXGleMU2aRd8nQoFxIq9d7pfv7V7q9/Uat6k4fPWvo4umxjo8wuqNPwNmUjNOmVruarh526k3SmmzZtwuOX9qmQPFhGKwMDOC/wedlyk09N3i41fW3f9Dw8mttBlf68QdP9cm7VX3wfKF6fqX8dqk83hraW6eONniLppkoPSOuEaWynI91Oc3ocl5QOlux5m8K0zuTV6ZQUIMBb7XorMn1fK7pcKhv//SNLl/faL2raLHMacYhkyY+q25zmsZRR92zroq1gjXR1WbNzB0b7y32Si/SSv2P/+xf7nkQomCMaZ2L6CQjLMSdkbFyoPVF5c5dKHxfGAZnLTGoSCxn3RTmiYOIrEJPCvy/6Gr490IuH3qiUsmFlvFHRwfEooY3jvaOiX7QGSkwo+CzmQfNVqnkghUOPgUqKB6ozQDUZjoLCuByoeubG/Xu753HwYJrNut68eLCWUyL+VT1ejW0NnatDLdJ3C9pQn7xd79yDqERILjt+aKOj5+YBlhvRmAquj1rvOxyGPb2FIoHl8p9KhwumXjQCFHk+tomBhQOXD9QaU1PBNliSsTnDSpgNGy2mArhLwHLbt6jKXTbBkqZ4+/kQ5xM4cyBSePg+/rDz3GqBA3HYZrK5pT8eUxuQR4DzXDA+iFoPWkpgsUYsROBGEYTiU1wIR1OYKG9Cpoe1BwKAeiy0FlwQaMZ5xcN2w6UcxWuVqGBw7WLwzDiTvw+kntv3aXRbFCDQNf4Op45DxKSPEzHRjg6I2iSgQbJzRZBsUaiE4OKgx4uTHMiOD7Q83hP0JFv7nqG9GkGD3rKSpVGsKl2q6tGsxn2zehqbapDYRsokxvIJLLBmZKe1IVWFt2aN8BNIFB8hnyRNRTX3dM5U5Kj0T3octlAHQuxJlwaMhqIJ7TNoKUefoUBSqB/0Y3EYOVAFw2EMBzBnFdpI5egvUaeJbmV4Zp5+HMeldmMjRsK0i6MW0rlQAHIPJrNvNaqtXAt5vvbtZOmeA5FPSiUQf8NfSmmMmgs0TrQqNBM8ee8oFexZxwGVqZiJkj+YY380DgHHYbnko8czWdoU8NIJzHj4Xny0OOHPzOdNpUnmdOUV4yBnDHlZw1THIw3MBAi7HtpFAL3RUT3dMem+9hoKKg3Xuc+/BNU9xAxkiCEHGYUWWR+woNicNMfzfT68l7VakudzokRQgwRUujkUqC8q2gINTcKl8LAI73VbBwI4Xay1nG9rU9oCDFTqOQ1W+HmCv0v7YKAKewPlKSYdFLUot/jsJrON5rMMI4Jtzom2O1mJ8nrKurL3/1W/+/P/6OBqaOjlv7BX/1E6eXEDeFuPFJ6tfTejv6QgoQhkDPg1ilN5nv1Rjt9czXUH797UG+212id1jZbULacV74GNSme2XBrDVTTk3OoRc5DXActP0GV3RCmcsqQv0WG7mauk0ZRF0c1ffLiTJ0a4bRjVUop1coZozugPYPl1k0KQ4oGztnlkoumg+55Mp/6/nVPT9TApAwX3I00xgVwNNPj3aPefnupaX+mzYz8vJZymaIplXYJRDvibNys3oymmjh7L6fPP/9Mn33+iRZoLXcLpXKcj3utHXX0O716faNslgbuWM/PL4IyOuub5heUUdAfGsJixHFQMOBwiPJvJ1315uoNoMIuTCfDvZGvR/f17PlTr68HcsCm0BuhZ2FOE+sBiRays+16Yp0qusV6raRareznBNdNO+xhv37/6EY+Xa6pflJRuVNQrp7SPgPlFqouLWHGcRywL7jWKVsl0pKzt0SUD80g0zUKec4DcgExFqFIms1GSqd2Oj05dtO2mHMW0oTF688jew75u24KPdii5sDJMqMdCBAHnw3UEr34duu9C0QFHTnRLaPBQE9OTt1Ac19mUGTnK7tDcoKSXYgZC00hzYWjjKDGrRkg0GAHy4QfxdfUK3nTuyqFtDaLqbReqIBzLzp5Inqsqcro+gEt7UK3w6WD6SlGaQhpEKCGzQaDaAhLHeVSFRuf0OCBEjbryF6aPg/Zn7hmUMtw4aSR5wwcj6eBpIzn6jQK6rRKOmrXjQBjKAOadmgIQfrcEG7JtWRalncw/Ww8c27ncjX9oSFEUpSD2op+MWUfB/TfZn3QjNXL6jYqymMWtUZmTEh21vRJriv6WjSErl8yOQ19D/qQ5FUqZdVud2OovZeHnZyP3FTQEj6j4zJyoGuhOcuCVuI6jgxgMbWpjB0myT81Ch31KrXPwRAMHXauQIPS0XJJvEAYhzBs73Y7KpbZX0DMwseCfn+yXOt2MtcGqxOYc40T1VqnqrXPVKy1rf0ibmKbGMVYO4S0QVvlD/FiDGCyISeClo02ztnGACiJjIgzAl3etwAb19eO2bHb9nSi58+f6cWLF3rvvfetSeVxN8OJN0itY7PHcFTnDAv9O7U2IEK4voMOEudDHqAjLFwDwF5KuQG3OQyGP/2h9xKYQ2T8sqeASo5HYzXtmFpTvlay6y8IKrmXd3f3+tPX35ge++GHP9LFswt1ut049zHFw5+B83fH/p4YBtHgOdt3GYNepCalcHKPmpZ+AFQ+3n+w6sIFdzpZa4aObjw304CBx3B4pdvbl/rDH3+pnIZ6fpTTxx+90IvnZ0E7Rneaq2iXqmm5repmsNf9OKX+MqOl8h42pvMNKVW0L4W5I9QRbgpjMI9WdXj7Vg9vvtL05ls961T13nlRn3yQVre8VQW9/2qiAhpteiIMMPMVzTCXMeuKnPSRFtOhbhdZ3a9LNpRZ7wt6GK60SxdM+zw6PXZv9Ni7d3ICLqoPtw8a9WdKZdvap8ra7XLKF+sqlpvO2y3QQFYZwBC5tFGr01Cpgo4xNN6FfVGp/+Vf/Ms9Ik/4vAfzhB9s5mMKcsgJC8pYwMZ04YvpwXwkivLD37fmwxSuoH7RsIXNLA6hU2ujfBYk2V7OHIEba4MKYPzDoQ89peqGcM2UkmkQ4u9O2xQZZ/0x6U8CL01zZQpoc4+Z7nqPeuyPTC/jF7QzpvwU9o5vIOC9BHKH3mmho6O22q2GinzOFbAtrmssEOlXv/5Sr757relsbpiXhuvi4h2dnJ67AeAoDfSQhhA074cm7oBa0BA5MnwXSAXvA9rGcg71LjEQsQ4qin+QA/4u2jL34Lud3z+LIIdbIQ+iJ2HBAY8g+awhf0avYRmkc5ykAAAgAElEQVQdpiemFfqTRgPwfVPIlIz96dCIslk6KyY47G5q1yFwtjmJfx4T0UOAe7gq8vLfSwLmw90Njng0g6YzutHE8GduTVn/8d5CeBpjEENr66AuJg2yUTwaS1MeQ/sYjRDXNygEvvcWNP/QNIF40jR+r0tNbP6jEUwyE3GqYpKIloBn3NQ0ipW1mz8czaD8IY6nuRkMRuoPEA/39fbqVpPpLNEeItCu6+T0TCenp6admiPvIQQ0LCapaA1k5PLg3vnniFggV0zBsRGOiAl+NnrGEoVxMTbwcIcNA5+Da+X3sR4JnZrnw6YrGxkNIJidZ8322AcnYBsaxWEY3xPklLgM7gsIJoMKtBh5N2ZHR0cxwctkEx1n0MhBAnnm+Hz8TIYxfB0vnm1QXgoC1pknk87RxDQgDG+YMrI2+dmYO6Bvgsp9dvpEF0+fhlEBTquTyfco4I5n0Q188jx6YBLouQcmbrpnbnRo/kILjSvaD+vKwcHpoOWaNo2TsHWDTGppHBPjHMTey6DV8OesGdApkEsaEhoGnmUaVoYYXufkCVo/HQe5G3Vr9ZKBGRrspBA9UFNZ5wv0dIOJ0SgKBkLMx/OVLm/6KpUaajZxQyaglwEZe+RUm9VY+/VIac2VLWUYPnuzhzI6G461Hi+sIfz0/Q/dEJYrBU3mAyOEJZoGIoE2uMfFsGQPldWGRntV6007H94/QMGf2egB3Seap0IehJYJfVF/+Ppr/c2vfqnxbOx8u3/0X/09T0Gvvvq9Zg89bacTNapQMHHrzbiIhCq92WY1mad039/rm8uR/vDmUaNNVjM0cGgZihiCxT0O3Xo0f2Rghb4mhlgMJ3jWWP/sExRedKc5NrXNQrvlVMf1gi5OmvrLT9/VcaOo3XKgejmlZi1ngwn2RXLQ7CqdTrmpZ+gQkUmxNqfzqbW+TZzc2m3/3p9hnjDWZrHR4H6oV1+/9e+z0UKdBjquikYTzIYiB6xYKStVyOsGfRn/bbPTxx9/rI8/+cgsCfLaaJ4OQ4Hf/v5rXV73lM1V1Wq0ddo90RhTmdlAjRqmMjSEKVVoCMtBT8bYI5Mrm7oIbfRhvNPjcOn83MeHvh7uH4zmoJt/973npvrRtI4nS02mmHSBLKWMepM5WchRYI2UTa/UJvuwXjbtzK7a603isIfLXl+7XEEZdFFHZTeE+RZOomujLnnfE6hNGVPDuWdpaHuZtJZkU6YwzsCsIhy651NQqhhc0GzRNrIOoYz65+/QFsNM4plFOxtGNaGvDiOsiOeJgcIe4yQGiAxJvTYjqocJP3Q4itsY3BZUyOY1YQ1NJjruHqlWLyud32q+XntNruk8kbrQOIDo5DPK2fU6ZR3ZEnOYFc0YQ7GVUX2y78oJVRHzltR6ocxurSJ7Yy5j2hdFO0yLx/Fed4O1rvtzTdbErxBoHXlsVdxOhyON7h5UL3eUT1U1Ha01eJzqsTdQs9H2swLjimZpPieEnqE0FLOi9yxQHazuoUK263l1miUddRq+19oGOkGGnXNwoX6m0RCCXPN8FX22TEeRw4fJVaWKSUgghFmC5vMV5/vO52vLeBh+s167rbKOmlXlUnk3hLMJWWogSiX1iBEbTTWYzFxDVctVLZBkTCdarR9VKGbV6RyFk2kCFHDOs4e5ISxAcY7GkNklzw12SDSDDLK2q7mK2bQaNMWguRsMaEK3Sp1wQAirrYrypZI2m5yGmMo84OoMHTij9nFXhVLZz1rPUQN9MwAm6Mt2UqNzoifnz/X0+Qfqnj5XodIy1RaaMfqz+XJliQbZnxTixcxeeWREjkZBagUaSMOWDlp84m7O882g977X03dvLvWzv/0707zZt6ipYV+8994LvfvihZ4/fx5ZyA5LX9mdGepofGa0wDEEPXxvfj+4nDMIBIHld8fKbGD/hIwMl37OfM70m6sb3d3eR5bgeGIq6Hwa5nkX5091dHKkaqduJgzxE7iPg2K+fPnSuvOf/tVP9e5776l7fGTkkO9Ds8vgh/eJiR91Jg1eMBDjbIXFVSDexMyzaAhZ/+h7rTW30R3fZq/hgIEHNdVKnVZL52fHms0fdHPzUn/zt/9e8+EbNQoz/fQvPtVnH7+vchFwCl1jWTtVtVJVj7OsHqYp3c12msMwSudUqjwx4rbehMHhClordTI+IUi6dmvt5iP1Xn2lh9dfqbid6awl/fjjmp40UmrlNsovH5XHHZTaBapspaXlnriprRH92Zgc4Z4e1hkNdyVVm6da7Yq6vJ9omybTtqWzi2eOivr1l7/RV7//k15+9Z0YMTCMSedaKpRIVmipzvC2jikWzt0zjSb3Wqxho8x0+gTX95bd2DHfaZVbSv1v/+JfgZ1Hjk9CE3UD4fDsaASMqvj/8bubE6zDV+FM6bwOzCEM9cqTMQrrw8SOAiz8Q0GRaDjCNOaHX7FZR+PJz00QEjeMHMxk52CfLD/I77zzTEfHRx60eNLv/TkJ506F2JWGEDQHt7awtw2HRbtqMgEcPmpoJ6RRTJnyOZ2cHpkulFmuTOdgigkaCVL2qy+/1KtXrzWaTD2lQqP33nsf6vzswtzjxWbjgF+bXmB6QAwEjYpRq0CsAnGj+UgiERzWDCLGwxzNt5s1Cx6SfDNocGhpEsMXEBc2CIJ4w0SA2xfmLvw8x0gYBYz+yw1QYo3iiYZ1UknjbepoICxxQCZImhG1w93BDj8iP8Ku2Al4QSu1dovmI2IeAp+MmAKLuoHDKa4dCsyhGy+KaCiDMwxVwPaZtoIgVNCmMDFK3AOT3DZr4bJoEyhcI16BiZUpkeb7x3WwEREDCwrqA5LpIiHcOA+0VFNzebdQliCt2CwJqJQDJuihTF/472xyDw+Pevv20qjgZMpAgJiKilqtlmlG1VrdkRVQ6A75SxRLMdkL2jU0TWyL/Xw7/+9gp8zzGM1eNNPJNU7Q2KC1xr0wCk6D7yIoXHgjdoKmheIDSjV5i1ul9hlP7Ah+PSCSoZn7gUp7cHBls3WzuolBBZs+a4j3D+pFU0g+0SHGIVBZHAhDywfl3K6niRaB9zibRtMXonI471kPg0DiOdwcYpzO+/rxs/uPj24KmSZ2Ox09OT11AxROdZggxNAEnAEvyUMzy/oKSnowBmi4+bwUgfQEYSyDju+AzgcaHDTUcHbll8Nz1/GZD3QUNlhof4HaH14x2KCnNgWaxsTPXuh+uUkcaKAMByqvbVugH3JPQf8SK25HWCRZTov5yg0hWihcL9HSgDI89KdqNI911D0LM4ASa4G9cqr1cqT0dmztTKGSVaaQckM46g80ehhoOZiqW23q0w8+MkWwUkX3NjAVnvdoR14b7EQsTkT+8BFSqlTD9Y5mkAgbBs0uWrx/su7QmuT0zXev9eXvf6fr+2sXbf/tP/qHKqV2uvv2a43vbrUej1WrNIym4HRIQwg6vNvnNJlndNvb6evLkf74pq9FuqgVdDJ0o2mGjeFmfcgH46EJc5kwJDvQSXnmD8HmGKHv0ZL6RSLfRs/Pu/roxZl++pMfqVvPaT66UTG7UaUAchMOlKsDYuuzLehWB2OzAzWZ+8WAEP0L+btzCiSmuvO1ho9jXb2+1fV3d7p5e69yoe7i2A5yduOVC01MAW5mM+cRsk4/++xzff7FZ86XXG5mmq+mSufJ1Mvrt7/7k95c3mm7z6lV7+j89FyTQ+xE/dAQpsNGv0zhHg0h8SE0xRSxt/2l7vszm10x1ILeRcFJDMk7L57Z6XQ6X2gwnGs0XrkgIuJpvQyEEFqyKcppCquyajUYA2TDohVauxFkaIB2f8dkv1JW47Sq2nFJlW7Bk+jtbqmcMnaNxFzGTIb5XNkCQ4ysVls26XDec0AEa3MyszbXmWPWzFAgQhmOpv1wPNnciqIw8fxiPYVLNms0UEdeB6dailwbYDAgoubJ5+yWyDD34JZI2LUdotFbYjRTKylfpmDbeE1uk9xfshFpMkDtDo7qqBVxeF0YCcURM4x4QHowx4FeSpB6VutAiFJbVUAPuX8wCDZb9SdZ3Q7Wdhodrfaa72CKFDy8BmVcIFe47alW7Ci7L//QED4MTRlFqlA3/RStPTXJ2qHz6D85K+dTzMyiWG7REDaK6nbqpp+hFwWhwMzFDWFMmYImt8Odu2ojjOloovmCc2KiWr3gGBc32M5LLCmdoilJGTkCwQIlPOnW9OSoruw+p/Vio/7jWKl0wZo6YifGy7V6A9zCaWKg1c40n421WvfN5qnVm8F8yuXdoIS+nIEWFFIQW5xq0ZFLeVAt7gXmdFD6aQjzOMnWlELCso69xX4ZdlKNXSVfzSudy2m5Sms2x2hKGk1Xmi42TE+NAFO4E0Y+m29ULNVUaXbUxKCjzfCgZUQH3a/ptfjr+VwMBJnznBB157cCSuyJDyqZDQNN3VKXhFlm74LtzoPoa1NEX+nN2yu/F2izjksBNS4WdHp6rLMnJ3p6fh5Zt9xnJDYb9HcFVcgPLRCNEWdUSLji5ebKtQRmdIxc0gZ0iJVhnZoBs9tpOBrp/j4QKaKgAoQAJAi3beqY0xN0aVWtBeK18ECcv4tU5u3VlSU0n3z8ic6enqvZbFlyESANtN6F7wvotofXHuZEfcO56f6CISuMEepKO+KHvwL1FY7kZi/hYj1DPkPBlHWkBnFX681U/cG1fveHX2nQe6Xt7EY//cvP9BdffKyTTlPVUkWMEUaTnfq85mkNVikN1imtcAB3w3gioSm0URLu8DOlqKswKqRhzaZUTG30+Pob3X/7B81612rkl/rxRy29e1zQRTOtyvZRxT3n9s6u/9lqS+t0XqtdygOQ+Wig2aCnJdRiBizFlmabvC7vZhrMpekmo3r7yCZPv/ntV3rz3a16dyOdnTzTkyfvqN49V65cN9PDGkefiXh14Mjcl1Log3emqAPEAUj5mcBk6H/9P/75Hggc2iE34UAfcwiz8804ZMIoJRZNVKbQE4mDOISes2GFFX5KFDc8jBERFvQ2HmyK5CJTEFNAE6qa0cTQTrnb55VY4h/QSVvBz4aeYoMGfPLJj/TsnQvbbTubz8YiQQNkKmj6VcLh5zCmUQKxo4CtUsBXarq8Ana/1O3NlRshOuWjo46ajarS8KrngZZEHmNOv/r1r82B7o/YxGgIqvrRjz7VxdPnNplBY3I/GESWnjeYsOLlzyxZg0bpwpTzbuPNwZA9vOB1TOUPLbKzt3zpUhHYDj0qsbAPhHBnON687iSTkJ/pRjSh+7q5DKuooEV4cuqY58TlMJq6MHOJQGymV568h2WJmyG+Rz5dtMW37fRD+e+NGNgc50hP4LZkF7GdBMJIsYhToF1AyRubz02JXCxndv6CgszfM3cefjvC52pFW2zx99BscMdiGk1hlbhgcRC7OwoKA2Y5h0bpYKoSOXTxzIV+LHBRh6AnxT/Xgj8znRW5bpKVyPUL6+jQA/L5B4O+A9ehC1N4cl87R+c6Oj7VyUm4hkJjcJ6go0ciOw9qhzPnLKimIVxosZ5+HxsSDp8YEmCKFLo76Ftubq1XDHdF0JwwbQrHTxu90GC7gQnDF7+WOJ+FTs1B7Mp6E2YCRzPFECKawUTvmTR1vMeD7jKmbDhAopmITQKkEqSOhpDhiFH9hArO3wXFxIqaAxpKxyF+AioJ79n0brQeqZR6D3cewphClGaqTMhvNRrCPllaj+o/9s0KYD22W00b4oR5SOR65h0aHAY5wUD4YdgSuseYKB7yJgNdBjEGpWaAweACCikTfIJ6+e9k9kDlxSTgh/iVUr6qcp6GNX4G29YaMwHMjZi2pogVgA7P/oiV/dzFbgHaVNIQhpVy4v7KhpvBtho6ztq/x76Q8wAN2heRE+QQogGbr3ArXKnbPdfp6bNES4KzGkOBCKXN7HBlXTuYPoMmLrfT431P/buepr2RupWGPvvoY9M5KebH02gI3cQnbrzCViUZDiU7ttcWTZ+bQWcAxlqyj2UWeiKC9ZS+u7zSH77+Ri9fv1Q6u9d/99/8I1WzafVef6vJ3Y2Wo7FKpVoUxDkoQFMPgygap/OMru43+vpNNISbXFWbfEnbHNmvYTLkAU8qWAJB/cXN8ZDNFVRcCoFwpsXAgYmxffKUowDPSR++f6HPP35X/+CvPlO7ntMIwX8K+vFWORt9hVTCe6et23mPTNNjAOVnIjE8YerNBB6Thg0mMfu9qYsO2r4b6tVXb/X171/Z4TAlimkaM3SZe9P+MPa6nc01SnQ4X3zxY+sIaZrYH8azobKFrAqVsn73h6/1+u2tFsu9G8KLJ880nTxGMP2fNYQRTJ+YjCEjwBMgk3dA/dvexKYyw8E4Gh8QGPR5pYIunp977+KsfqRpHC6Uz5PFmddmRUh5FNk0hLnM2tRCaMeFAujjXvPFWrcPffUeMXwZa8v+VSnaVKb5pKrGaVAt+WzZfdovaKPEBM3mU+WL6GFoCMOmjBqD4pymEJ0SBkRwvZmkg5hQqjK0YD9gIMOQCTYQ+kyGAOH4iJlOOJna3A35RhYdMs8KelMKR/bJjc9W9iycydmvLXtw/EvOzwDXCrTYkTRV3idmP/ysYOF4QAKKSs5fwrKgIdzsQdOIUECPHYgQQzHtN0bJa5W8ioTFp3BfXapWyKpVKxkxRJ/dn+R1O9jo8nGiIZl9W0KxC6pUCmrVCprDVrm5VznXUGZX0niw1mgw07A/sX6w2Wi5CAbhpWFLuQDkZ7OGKDpXRi/dENZyajeLptThhrpbz7ScEVo+j4icTJjE0AwymCDPlTOQZhk66nw+VKNV9nuj0NntGMzhmVBXOl0wS4VB6mA40EmnrLPjhgqZotbLrR7uBkplCipUm0oVyjZcuu0xwFzFM0DGNHT91YNSaYxkYN5w1pbUapI3nddqjfvlRvns3vTpUpEzIaUiurF0SguiD2awKRZmbhy1m+GuTG5kwnazrMD627TwItmkkEFgHMeQNK8+8SETMug2dpjc4FLrYrug7tETnZw91/l7HzpgHsrseoO0goFA4r3ggQYvLhEDLQYbq+8BE85X8iibtbr3IJo4coxB9Qejia7v7vX68lrfvEQD96jO0ROfu6zjg2s97vhH3bbOz0/tXEq9C3jAuck/t6plnTRqIY1InD0PbCMPrHH9BVHlbNz//3y92Y+k65be9cQ8TzlXDjXuqj2dvc9g40aAZVs2bUueMG3+AySMhAEjJBBY3HDjK/4WwFhiuEHIErKhu0/3OWePNVdWzhmRMc8R6PesL6q2WxZ1FKp9sqoyI77v/d53rfVMKbv3EgvU7/bs7k1Nw2D86urSw1vYTAzByR1G4mF0vVDwf8N46TH4s1P83MMzns3z8wvLSY5PTrS7t+danOfMZjB99OlTLWcxrISh4aiNZDDOA0/1SqOK8/OUcyC8bbyW7DQ8GXlviVrB9lIqFHBwDRnLWlMNRnd6e/pC15ev1Ll5rV/+7FP9/MtP9eBwX81qXZl1ThfXfZ2R3TdLq79Ma8T9zme1do23r8WybO0sA+7hdOjhnV/kOuazqhUy6r5/petX3+vq9Y/KL/r68lFLX5xU9flRWc1UR+VUT6vV2OZkqUpTy2zZlOMpbCtiZbq3ZlZlChgt1TSc53Rxt9TZ7VRn7bHW2bJ6o4V+eH6q9i2oflqfPftaT5/9TNsn95UulAxegNBSk2ZynJlcoztH+JDryj7H0d/3IHqsRWqq1D/4z/7RGooKTQc31ZoiOwxtLJxDzMrm6gLVE7Zw2frQ8EHXcbgqoZaBqtCImb6YdKg4evHGUoaF4et+dCwNZCxpSpKCNfRHQ08QMA1gqboJWSz05c8+1+MnD02D4vtA19oUw87DS7JUeA8cxM6wsmVuGNBUyjWdvj/VxeWF7u7azmQ5PmGyAl0kowLoFzq28dh2vRT7f/hHf6znL146iwTkq1Kp68uffa3jkwfhpjWbqjMcROfnsHQQCiZqFMlR2NtUJ41mBboqG1dGaYT87EBJMULByAQEDclG9xdRHVQtZJ6FMQV/Z6Mn29Ae/PAk72BD44zfuVcc8BSTSYj8xpM7CZ2Hsml0BB0EDpcI/ydMh+YqqBSmAIYPEmdQ8mmIhYBLjc37kuYukAa7RqbQizK1DsQrMtfiQLeZTYz43azyd2gK0JophZFPZI7ZWIR8nSjNLLgHveDQ3MRdsK7Y2Fm7HmbQ9CXUVWsMkjgFqF80hTRtYaSTtVaANWv7aqOrMbigWOCzYxwDMnh5eWm6Bojg7u6+jo4fW9PF2jAiNZ363vJZIoQVF72JG11QWTY7aHnVRgSl8z5dwBaKtk/fTCh5PsiI4hVI+crfhwbK1IkEed/EQdAcRkNIsxuuo1G8MiShGAnEfUOhsp4NGhxhUkat0KhuYmAiOoZ7vPnZ1lmyZux2trlO8dxuGnC7cZZL1lccHR/bmIfmlgLLNFXTmmPAcHMTDaF1a/mKqrWdD4jceMI0GNR45PVBc0xRQ0EGVYr1wC+KO4YTG5fcZG4S9Xritop5zYYWbafTNJQpJokbN1CiLjCaAZWPKdftbUfdbs/XMTH/VLXUUK3cMjUMMTu/E71ABhVIF3QkXBj95wUGCNFwEr7O3udBRqLXYIJoIwsaiNnUk1fMQ/jFMI39gkJtjHEWejlMohbSaLbS3t6J9vdP3BBTVKKVYeqP9XRmNXCxTjC9EcLsStfn57o+v1DvoqOtSl1ff/aFDvZ3nL1nhHA1VyFfCbQvKVT5vgx0TKtm+MTeueAciJgbGkLsx7k45XLNeyDauDdn5/rh1Ws9f/3cBk2//1f/sqq5tG7evNK4fesQ7VSmaA1RPg/yxrR5rly+pvEkp9OLmX54c6fvXrc1z5c1zxU0d8xTxkgCh7vpyejcNxrzDVKehCNHtE8U95nCSqvUzAY4sA0yqYU+//Shfv7VU/1bf+Hnthvvt9+rmJ2pXLBfswPXuZeOKymUNBpCA54b5aUwtamUdfThUkvjubuzIwgywyUOmDNNmUiP13r+3Rv99tffaT5Fm4weqOYprfU4OBKm0rojDgCd+3iqr776Wl9//bXm87GGk766gxsVQAxaDf344o1O319pOF6qXm3p5ODEDeFs0lerUQjKaJE8Q9ZnUOlACHOFclAjU1m9vuzp4gb649ioH2ch+zQN+sHhnvcoIkBu2wN17iYqgW44FoC/g8ETuu6+spmZtlolNzSZDA6ANEcz51bediheh1pyhlQK2jluOnpi57iudJ41NEHait+RXzTwaMfJ06L5HXOu48KKNizHlL3giIpNMBqNH2HxnBmcH7AYjNKnKdqnLmY35g4U9SAbaJ1hF0EDs6bKjojgx5xFYYjDHsOgi0YZQxYWPucK/47IEfYiss7IqiR6yZQu8o3t5MrKWCnNoG01cxwL74/nNppCYhqymi/CQI1rToh6vVrUVqvm6IA8EQ/TngvInWbV9EHe520/Fw3hbV/d6dq5iWjXML9r1Yoadu50+x4b+6rW85y67an1Upjs4HqO8RZoE8ffYsEAIMxWQCq5xkYIB1ONhiCEOW01Streqv2kIQQhnCTPHEUwSBcOyHmVqw270FK49vsd9Qe3am1VTEdnb4P5h5LHua+lusajsVHCs4sz5x3uNovabe1Zn33X7luTCJqRKVc1XaV0dnnt54JKf80eNMPB+8y0Y/RtxLhQa+5s77heGKPFXJNjOVe5BH2SxiulWj6rRiGrQa/nTEvC2aGt7+9uO2vUA+LEOwDEkfqWAcF4PdNwju0/QwvkR3m1e1NrhTOFsqqtHe3dO1auVFemUFOruadipaGVDUJASUHcGALFECmM0tiwGDBNlU0zMFzb+bXSaDn83CwNm8pkjYqz7l69eae3p2c6O79Suztw1AlOlKA+UGdpvnDuTjNUSDOYzGtnp6XHDx/4LMbYrntHwz7x3tgsl7Rfp4kMFlLUKzTw1BhzN4ArGp8VyP9S3f7AecpXl4EGUtNs6Jv2+CB+COM8IrVa7BmR1WuUiTrV+rpg4xwcHPgspH6mXqGZ3d7dtdSG99e569jfI71OqQB44/scDaE9IYh9SvFMrTTGSwAjsSUmXbHncW7G8DDxv7DjOoPrkmr1bUuM6ENgnExmRFNc6vb2VDc373T/3o4eHh3oeH9HrWrdhkdnl3c6vehotM5qnMpqks1okUv7tVodaLGoGiGczEaaLiberzFnoV7PMiTOpjS6PNXd6QtdvPpBqVFbD7aL+uXjlv78023tFXuqZnqaTrtaUO+TGZqtapkmN3OuJfKEQU9ZBjkZkoXLprBOU3W9uRzq+7e3uunNdH031eU1w3v6s4Y+efSlHjx8psJ+SwR8cf/Y26hPa3UGwAsN+rdaziZGyYsAPcprPU/7zFzmxkr9R//wP10TOh8BmIFEbShToa/ZFDZQNjYQLdxdaBmBPPF3mNoA50NZNO0uycIzosNCo0m0McDYB3A4JsXPotwP9DGhN6ZS1plAH6OYJqwabq6phtOJvv76Sz199okpnky52XQ4ZFiwiVmlmwgL65l2AEUvI0wah0I0Tu/fsyCu/T0xlzk5OXJxxKZOQ5gyBWzlIoOn+o/++Nd68eq17roghBzANX32+c90cv+hp+2EDvdsFhIxADxopjsZIYpC0Q0hxinOd0GHmNWStMgllFUmDNF8ezpu5JQpCDq3hA6a5LZ4Ku5GKJqpmGJHlqPRuY1W7idRAaayFaNw/QCrmQ2fFIHW0QW10drGSSAmNBu5dUFZx0sYk3RRamqnbYHDwp8i3LS6DaUYATUiXIcDh/bNaLNdSRNqKQ2kdWzhLgk6qfTMxhhQVZxNU64muYtW74bVsYuaaLy551wHpuLe1JNAxY1BCgWEmxdTNSNTk83LxR96qFI0rUZQ0xnTndEHIti+vIwXX+O+HR0d6ejoRNvbRyqVmYCmTIfh5c9g+/5w6XScBewnMhOnFFoFbe3UP6AbXItcBu0s+ZhMckJl+pwAACAASURBVOfqk6FJdAV0KRu3LKy/gG67QQU3UQ8REM+AJsLhaQL5X1AeKWA3jQ2Uu83wJYYMfK+NhtSfPcF9KbA2ts6xSD5SiG3xndAzXVT5c4EQU2xkVWvUtb+3Z0oIofJGEp0HiBUmReFcnc6trcp5HnI5nsMt3z/QMu4LQ6jQ1o6tXeBZpSHkALFeFG1lruzhBOvTMQQ45HpNfqQ+cx/iem1y6lhPc69visJww4NKkVBwVyvddQh27iXZiqGLrZTqpjtW0JIWKS6hKKF9xPG07//G9IKBEjlGDFHYfAG+wULQE4I+e+DAz0w8tUOfMXdDyFzWQyAyvibYWi9NGZ0gMrfQfKW9/WMd7J+EqdIyzGQymYWn/rK+a6pyvWgNIc/O1fm5bi6uNLkbaafe0leffa6dLfSHBU3nmMqAnoBaBLLJ8+yXr2OAYQwd5nMa69hHzVsmHgV3tDKFRc5FxNuzC/346o2+/eF7Z0H9/l/5S2qWcupdnGrSvtaEa7qOoQPZiUSNoAkjU4kA+jfnY333tqNv37Q1y5a0yBa09tmQVW4VQ0izFKxzj6LD/iAf4mBiILNB3KGOpVILDxOnSajy02f39dXPPtG//Xs/136rqEnvQuXMVJXcQtn13E0q50A0A0VNJ+xvEW7NLxdN3g/jjGFIdXR4rFVemhLzMZhoOl5qOU3rxffREC4muGUT/0Iwfc5UM8q+2RrjnDAQoMj6/IvP9eWXn7tY6Q97Or8+VbFSUmt3Vy9evdXZxbXGk4Xq1aaO9w817Hc0nfTVrBacReiA5Qp7GYjg2g6jxUpda8K/lym9u+7pqj3QuI+1Pm6WDB9Awlfa3q0pV8D2fK5LYg5uRqpW95TDWMHoPi6mWa0XfeUzc2vATLElggH0YDjWxe2dbu76uuuPtOAsKuW0e9z0a+eIohlSPj/bFBfHTqAPZB9gyMJQDvqbswmhizlGqqRcEkfDkCIoo9kYWLjYCxdsntGNhpDha+TZhGTEDR+RDrmCykUMFqIhxKiGHY8GlPXE+W7UcDoLur4ZPjhaTwJ5ZijAmQ3atlxpOl8m7Jdo8jj/1jZbioxYR0BhIOaheuTZfXBtXs4d0UCWXa2EoRHOH0MXkI1yQZFegdFSSle9pa5pRGYpjVcghJjvgRAWHUoPQkgzOBun1OtMvf5w7sS5tlqpOk+R4S9rO00OZIahStRcnOsEmHPObdUKjp1AGwplNL2aaTJEQ0gjEZRRhj/rVORbFtF8kwE6nanfv1OvS0OIPjlyoqcz9G5LNVu7qlabvhc3t7d69/5UpZzUqpd0sL1nDTMOkDRRuWJVqULFTqNnV7em7/oMs2YYlsu55guGPkhxYHvR2O1Zlz6lISRGR3NVK3kPMNhf0Fq2Knk7xfa6XZ9roGg4hXL+8LxvguSpK5zbnM7pZtDVHfXkLK3JLGu3xnZ/4siB1t6B7p3c14NHnyhbqCqVRebSVDpbtCmIgW6fmcgFwiARmjPPW5ahZG5tym+5hDdEWtliSalcIQz0JuEpQYg6DfTp+zNdXGJeN7AWOGMWU9Hu8dVKw4MqmuHFfKT1mgi1snb3tvTwAfXJjk3t7ARKh6e0tdKY+jhqKGFKsWQpHWjK0Iizu09mCyPmBK0jN7nrdizZMCvI0XCcw9FQwrhD8oFbKB/WBi82+ks7Z3DjnQFqSFbh6zdvjDTyCxd2qPf9QV+d7p1uO20/axu66KYRdD1HheK6WWYDQFWnMcT7hMErWAQ0ZiNq+GFYow8Di/zFuu9zUGCpK5AsjTxUm4+7ps5jGtVs1HyWF20odaebmzsNMYeSNM5mNS/mtSwi3drTYolHAvrZGG4C2GQsiwvtajmbVv/yVJ13L3T5+rlWgxsdVNP69LCsL+/X9HhP2q3SC3U1Xy9IxtUqW5Jw18YyFQmWex5czSeOMCG6ZF3Y0tvLob57fa0Xp229vx6aZaN0Q8XSjh4++Mwa1mUJ59uJOh30meFLAe2dQd5k2NMcCrD12Vh9mcxvQ7p0Ya7Uf/Jf/OdrmyxQIH1wHIw8OhoXy9msMYzNchOKvVgywYbmEeiK7WrNNw+3S3uIuJCIwMsN33i6HIYNNcpfC8iXnowwRIGiCeTLogJKxj7dtuLjkcaDbuJqNdYvf/lzff75Zzo6vudNGEpChEZDTQyqKgtYOCPhlEfIKTSyFBPPosrFos7P3psOCI+XxbC7t+M4BHQT6QUHAYGVGC9ggjHRn/zmdxb0IiJGm8Em8PjJpzo5eeTQcWWydiHDQZFFF8yzIH/G4RV5KyxgLvTGGKTX7xhlo+hFt0bxGNmOSeyBs9XCQCWy5AL5gab0IWA+QeGCAhCUQJC0QE8+0ifZQKEKWfOHSQaHmQ/XhSagM6OhG3AWEQgZDfFqRV4P0D3TGpqLKOrWnD7CDRYNHs1tHJzWcNDkY26Aq54NLeH2V1TIJhl1NAFTNn2oP7iEBTpFyYTY1YiOjStAnUPTsrLL2cf4h2Dlb5AgXKciqoAGwtTAOSgMmylTNJAzmvBoeCLfJ69iQrUK2iAXK6tef6T27Z1+/PG53r8/d+Pd2trS/YcPdXICUsOaI7eSgzUm3aMxQwKodCnrqPj5UEQDnVvbuAEaJHq8KDBBMiPCYU648oTIlKmbQaiWuL/xNWhruOuBjG/C4jcoVDTFMRCwaYoHAR8bHL53qCI+WP9+QM3sqOYmMoxONjphmgNeHmb4uQ8qDQ0WRkmeuFsvGJoLI5rWCcYGzPgZ+gtUT57Nvf0dW7bbtGmKaUVPIIHWBKTI3ooDARS0WquEwcRsonanrW7vzodDGXOfYjnMHvIF1YrQOrJuLoEb0MWQZ2k3NIYKRjRzRnmgzDIdpIkBzfZzyDoLENVIPUYhRsTRXlLwJy8jQYWSC6w62VlMI8ltojFgCNDv2fyo1Wpqd3dH+/f2/ez0+gMHfGO7XimSU1YwuuFQaZ5hhjuFvA+RGaXyamGK6GyW1nJaUCqX0TK1Vg92BMHZk6kbwnsHxwnCDho/VC4DFWitxehW6fVE9UZZzv9dz3V9caW72zs3pfd29vXF009VLeWsqWN26wFOQv0OmnegRnw9crxp+DmAaZrZz/kd04vE/AC00zKAhQ2Wfnz5Vn/8p79xnMS/+5f+ovYbZS0Htxpcn2rQvtV4EUwRgqFx+sNVkWloe7zSi4uBvj3t6NvTtiapopY5XNXqHiT5gU+cgTd5lRsGSxhBbRgrgSLyqqRy1qqtoMbNpxpOhrr/8FCfff5Q/87vfa2TnbJS41tVNFA1NVZR0RAO0amSNjTn8+LMnLhQovlOLdXr36lPDuNy7bihh4+eqFjPKpVf6a7LMzvVbLLSmx9P9cNvXyg1zym1jCw0ZfNaYzK1Xmu0XGkwJjcvBlWfPHukp58+8dDvrn+n755/p0K5bDfTl6/f6uLq2s1Lo1bX0f6BBt07TYd9VYs5NWvhEFmvF1Qu5zQlJilXUK2xr9kyo/5oqSvohd2RRj0IpCVVS01NJ+yLQ1XrKRXKaaXyab0/u9PZeV/12omd6dZa+HvWaqB1Q5WySx1sVVWBfr1aumhs9/o6v+vrigJyOBL4Wzqf095hUzuHdW3tl5UtMYFbmt1it+bRWKNBX8Ne186znMU4+VrmMRqpXMxbUwXNG4SLAWSEj1MnQbVb2RWc3pBhpal+aII9rA52EzE4/Bm/qE9Alxk8M3hiJrOJ1vI5uZmAIBNI9rXNQNwxXMnemow7EzlBoP1GLT5kIGIcFeZRsERocNPLrFKLjM8UaJBsuVjFN5oVo7vEnhQyC5mUSa1FfzgPQ5m70VoDdGzLrCZr5CBoD3MeBMxHQw3adxr3cRReqN9faDGVUgvqm1IM0oplIyygYTzbnIGYCfFxFktkAQTZ97RFM1ilkcLBNG2qJegoJiHMeqH2U7inYTNx7/MMToOJg/EOzVazuW3W1XoFOrvQaDxTY2sryThb2MX27ftTuyo2K1Xt1Ouq5Aq8EeWoCQqYeBQ0mK11weeazp1hh8HGcHCnYf/GtQoykUBx0zrav6dapWxqa5qiXEs1yUPMx9AOJLtZz5umiBwBPfrO3pYODncCiR92lMoVbfk/nmL+hWtxXq/en6vTH6lc3dVKJY2nGXX6E/ETnnz6TI+ePNHJw4eR8zlbOH6Ms8ysncT/Al2WjbDY20dk45EbWrZh4dHhPWvBGVB3+l21e3fRCPb7urm+0cXFhYPlQXY4wxm+kffa2uIaI9soK5MqeT11u21TIDFc3D/YNkBycI9gdeQb0TgWChUfduVSTo163hReMpOpLYJRxFkZcW3UQIP+SOfnIGih6V9mlsoz5NnaVqvRUL1SS9DAMF+jJqApBL2bcZZS52byapQbqlWQZ1VsVka8BbEU1JiYSpaqJSOyV7dXwsEZJhWO+Y4T2WSY54jqQn42CTkUPiA2tpup38NkEl0uoeoYTyJNCY8Eu9UnDCjoqzz31Bhd2IZ2LM2qmS9qt1jSMpPSHHMi509i8rO0Edp80Hdf0Z3NNMjmNavVtGzQ+BJ9UtB0OHQNTW3BvbfuvlxThZoll1X7/VtdvX6uq3cvtRzcaKu0tMvobnWlX362qydHJeVSNPTol/sethARV680lE1juoS3CHFBI43mEdyzztfsQPzifUd/8t07vTnra5VuKlMgBmlXJydPtbN3T/3pUAP2iP4g0iGWXNvwjkAbbwlSEuFkFBtxA27JlZxS/+V/81+vTa8KSCA2Nf+jmML5H/ykIeSbUnyiHySkNIJLmYAHOuhQEOu8QCXi/8fvQWacr7EaDifFwCaww40HCCQwiuCZOepMExzgjvNhn4BQgq1H+uKLz/Xk6WMLaSm0KN424lOmIpGfttYyCTulUOEwcoQDU45cVudnZ+p1O57U1GsVbW2jV2ICklJqAdUIF8rQkQ3HY33z7feG7+eLtfnh80VKR8cPdXBwpGZr25NZ+OVMnqCmUfjRhIBKoJnzYeTpSjSFUeBQAI8ddBoB2uGa6czAhOYZpgpRTHrBQ4m1TX+EcW9CybmQ1sAkrnzhHhlZkDa2Af1FTG0dBRMptAJD28Bj7MLC4WWRPuiF7z80RA5ZJsvQn8jGSTSg2IQxXVfo/WzMAv3Q5iy8GXygCceNnL884lgeWu4JSDEaNf4t0QuWQ5LXFJwiu56iwbIdedYGRmzApmHYUIRDKUBCm+eYQhbGRugkPLkFDVp69pKgdzzwYWoUDQ6Diogf2MRKYKABR//q8kZ91t5ybfrNzt6eDg4PPAkDsRwTnu1+jPuA6QbF5MQ/k8we1xBpUA00FwXV6vDYCW/PxzRuCN1m4DBXNmM2OLubjqEpB5WMiTUv7L95eDfre+P4u5nyfWgIN89vIrLmM20axo9DgnjKP5gX/cTYybTSpHDYmEl9YAeAZuPsmjSEEe9AViM0EtZKINrh6plz9tD+/q729na0s7ttSimbMH++0UOm1qzlvNrtWw1GAzfLNIQItR0xwSQP9z+j1DPvERQ7B1v3VCvXPXThOlPk4NrLM+f9KnFOZTjEgc1zwLq37o8DC40pWmeyAVcMVmgcB9YvQCuiCmJthrMZCElRB3s7atRqtjIn0oHw8vbNjdHMZr2hrZ3txDGt54yvubn0ZF1hfZ624yUNLQYe1XrNbpO5slsRvwcKeQy6ltO8SISiSeyTuwhtfbHS3sGxDg6Og5JtJG/sYHpyw+ajG08S3RCSBLSa2Umy3+mpkCnocP+eTWWIV0ityFuDbmeBRTSFxMEkzaCfmwR5dyMIKsBBlDSGgIkU1D4D7Ma60uvTM333wwv95nffuUj8W3/997XfLGnWuVT/6p2Gd23N05gtZe2omLWrHq1nTp3xSq+uR/r+fVffve9orLwWmZLypWrQnhOKn9emqU6Bgm+ehU1TGIOreEFuJ+4Gvd5kMVdv1Fdrq6bDo2398mdPdLRdVmndVys3Vyu/UAER9xKaLgMkHGpBRhN9POwYhoTFrF2RR2hUlivVai0dH99XfbeiQj2nO/R5fZ7Zld69ONeL372S5hlpHsYu3gsLRU0YdM7nuhtOjCCRBwbT5ZOnj6236Q56ur69cc4UgcGv3rzR5fWtG/QdhlLHx+pcX6t311Yln1arUdLBfl34i2VzK6Uo2NHflBtaY42+yur1+Y0ur3sa98j3K6iYqyjFIC47V4V4PVNsV6Ye3dxOVCrholfxGY1WkLiC9GqsSn6te9s1NaBOpzHcmOhuMNS7m47OOl1ddntacFYVC7p3sqXdw5oaOyAgfCdy6GKYCWIxY5A0GqpSCt0RyzE00CPv38RQMXxkr2a4FkZ0nEMMIKUiToOcHuiBzTiJIWmcVzSEnLnBInFDSCyVg65BxkF+QzNqhMQOwLFXWvufSGYYNmy0ViF7iTzaoNr7IXDNZD1wktPrKsp0+kBL0CPRFPb7+BFMHV3gwqtMJmBOVSiO2bUyPIPo9dFHTVfqDNfqTogzoCFEpxrFHPT0ZqWgBf4GTP/7C436Sw0GS6Mk0GwZopUYZCUNoRX3yfWjkQ7D5ZldcxlmVougRzQLDAtydkwd3PU06A78XmgYSjhMJw1hDvdfyALLhfc6snjRLUIjx2wK/dlssVKt0VSpUjWSc93uGCHMZzKql8qmL5apZ9bk45WVL9XUn6zVHsx0cds1EuuBGd4R4756nUsztpAQIK8AMd4lkxX96XioDDT69EpbjaoqJeqLmQr5tE20aEJ4n6yZZrOm3f0tR+/0nPsZURpj9t4VBng5XUB/Hi6UzdWUzTeUKzSV5j0mVv8t6JitVjDQlpi6lGLoiKQK8AIwwEwqGDpLDz+6DC/XuKFmtLe744B4TPROz8/0+vStB/AME3HrBAihRmCIwRAZeiisGwxYwlkdyQRmVTPdddu6uj5Tu3Npl1eQ2qOTY98v3GG3WrtqNLZNI2YQiPaYISmMOvaxyBNe6vamrZtEuwlaDoUUtpUBkczCQwB7PJQrHjZwllF3c0byLABk0AiSV01BxfC4nOPvV/0ZeEJBlDvtW7Vvb3Vze6NCuWjKOM0hA1C7r+aLBpbCP4FrGX4G9AEY9oUWsOKaFP0r9SafM5+pKJ/j3zJaCfmZQ+0ZghSgcobRHCgkoBNU46OdXT07uq/OaKAOTarYS5YqMdifTZW2JnGi0WKpbjrjpnDEe0s3tSSah2E/jJk1/QC1MsOYqo1aWtWKepdnunrzQmcvf1D/+lS5RVfl9FD13ER/4atDffFkS9sNEHwatzvT5FhL281teySgoZ6OkMv1nQm8SHGG1HUzWOj0eqjf/nCul+97GkwLUqauXGlb9x88087eoXqTgT8nQ3jAJa6H2WsJe87xW7API2Q6ztU0vy+V+q/+8X+7hia4oThu7HetI7K5S7hGcuPj96TyJKtINBqYNkDnCYdLN4NYCbvp2XwtzGbYrOepGWx6b+Ib7RsTFYpWijKaN9Aq535NaPRWDkMeOH+JhnCsR48fWvO3vd36YHSxKXqhyoXT4FQmEqR4UBdelHYbNUVurYvzc/X7XW8qwO1QvkDPcKKiIeRpN3UKZ7HxxBkqNzcdi/WxUx4MptrdPdDW9p6dpTJ5sp9oIEFMlqYIcm5QhLIYKXIjJoFX/kOYOzfCTBfn3gWa99PCZzPBpOGiuWNT4O/ahCcJEPd9Skw2rI+jkHGoLJSZ0MkZNen3NUhiHnAz4r+dJYTJg80bwubdRm9m+MS00w2djV+YPkLpofLE3CHcUtkA7djmEFuocRlPPBziOUe7RSGZt/YApBFbcRZkoDorIxtUBdArIjcusoaQLIWOyWwjF5WhySJKAMQ6KA8mC2KAxGeH/uzrGNeVj2OaUBhUufg1ZTUdRYQb4NnCVODT99gp3/g+EyWys7Or45P72t7eVq1RS4xoyHGa+NpgFsB9oDEYjgamEPBz2XC4/9VqxRsiDWHkZq5NTYQS4iBX3CCd5wNdiusErSmC3jfmMSBbRnI3JkxJ4RtN20cE2KXKJosnQQADHQ6Ez4jLTzIYw0woaKUfflnj+dFdOHIOY0gR+ZoghOEAxtcjniHoj34BsTBIyWbUZCK7va29/V3HxPD/Q6sZ5lRoQnFCvbq+VLfXVbVedTHGRhZudSndXl87N/T66tptCg3hw8NH2t85CLoZ+V9ZJrXjMCvyPhb60/hFdRfPIIMPpoSm/zqbM2gkOKp223dGrKFAO4OXYQJhuMWUA51Pjo9cgIBmMBXnfV1eXHoCByJdazQcRcC9ZdJLD2DTKPPHKMQJ2Q5Dq9ZWS6UqVtMlF9ArCkvW8QLqS96NyWg+UX8ysmYJc5ndgyPtHxwnzrlopyh41jb8WEzaSq9HqtaKZjtA5e7ctDXsDlXKl3RycKgvP/1MBab6i5GWcxBaj/7jMDANL0EIrSH1GMEUMWeY0hC6MbSazi+vncRR9uWbd/rtN9/r2++fu6D+9//u39JBo6zRzakG1+89yFO+EdNcfi6wA4MBZXU3XuvN7UQ/nvfcFI7XOc1SaLbKUVTbUTTW+IdXss691j+4Jcfzz9fyK1CXnHOXKFC6w773l2o1r6cPD3Rvq6hGbqaDWsY0njzanhVRArGn93oUoSCP0LRgERRVqZU0W1LQQ5FeWT9+sH+oraOWajtlde5AWxiyrfT+1YVeffdGqwkh7OjVsKLlMC9pAqoym6o9JF4klWRyPdPjJ490fXvrIVTMEsK0hIbw+ubWFEXiDx4+uG86cOfmOkK2tyo6Om55PazXE5XqReVKoWUiegLH0O9eXej0HFSR+R00tog/INC+XAVumWkyw2V0pm4fCvaWRADzmqKYoRYjuYkdWQ+362pVyqrloaOuNJhM9PL8Sm+vbnXWbmvFoK1S1PHDXe0eNlTbYsDBeh6aUuWcr3TO02+etzhv81pM0ULHPopeGOQwqOvcB/PBwhjNaGHKTJBAqdhvYiq4celmWzTdHnTZtDEMdyKmAoQRdz3KFNPKkjimOOPi/HAp77UVrtTBuoHVA/Mj3LkZJlmPzb/3a+Vn2Nr1DUOHBnMNQoe5F4UtuXUU0AyapWYdNIAGDBdv6J4zrbgOk6Wbwd4U182URouMKaP8yGI+Y4RwSUPY7WmcNIRD4r+stKCojuiMcqHk4TeovhsUDyiThhAtFbT30VCF9FKVYkZ7O001akVVClnd3bbVbZOvilaZhvpjQ5gvcyaANMwd42UTsEpdFRtHJe625ODiAoqWnGiWdlunZ+d2/q0U8qrjmApLh0FZsaJCuabru4mu7kZuCHG5hJoKu2c+HavbuVQ2vdY2FvnQgLNpNesVO4mClmcYXuSkrUZFlSK6Y0x0IrrJDdAYp8uoybZ3G9Z9DSaY1YDUS7MlpjmcZzlTdIczBtAMNnfU2j7W1u6BGls7NkACceKQiFqGeieJQyiUAomajBIHfQwZ13ZU7tks7caIJ40gjS3Mkldv3+jHly9c69oEcTpLGrGSDev29vatv2s0WqpUqskeiBlI2TVub3Cnt+9e6u3bV6YwkkX68Mljr3cK9a2tPe1s72tvd9813tXlu4hYIQFgDXgx8/W5vLjWBefZgLMBI7myg+6Pj4+1xATHlOOs9X3IIGDtUFdarsPIHhSOWoCz13nPEBFB+mvOdOUZ57mBvot3x+tXr5Uv5T0YBSmENg4CDRWYGoNcap/L/Z7PU5pkJCm4zDYaW64hYVZRb4KqZdLx7/D6wFSOptxO4+j5yrD8QopyfXvtIQh1yKOT+/rF5z/Tu8sLvb++0hQZW3qtGlRYrVViz8FRdrVWZ7FWG7d5arNMQ6sM6Ds1VWRY2osA06xc0ajobrOlYftK7fdv9PbHb3T97oWG7TNlZm2V1NPvfX2sX3x+oIfHoIEzDfrtaKwLBe20tiMapjfQdNzTdDz42BDm6za6uRks9f3rtl697+myvdBkWVQ619DJ/afa3T/WaDFyPWZPhaRejBzuRJpnZs3HhpDhmGsktIX/4X/8D4wQhrlHaDTi3yWpdf6zDe0scaiEUgbSlSWnrexpBp09i3CeUOEo4mkK44GJ2Afr6UDN7GAZbnGbUFCHJNOVjycaD0cuTGwUgHgWGtnVmfnk3FzQh9Z2y7oejD2ArD/SWdNe8Cwosj1m0FZXTAWZdpb9sDKtuLw812jQiyanilsiD2o0hWnr4yLEeobeYzLR67dv1e+PVCrXNBhO1en0TR2q17dcIBAwiVU8Bji2dS/h0EUTHIcd06O4ToRuoqkMt0iaChq3TUPO59gEbH/IQ0uy6SjE4W3zfbl50RTEQRYo3Sa6ICaUm0nAZtpJPhk0XCOFy7lWhpNZOBgogALR1IW2imIZjRANMWgnWjDCmrk+0OccX+FJA6PJoC7GAxo8f/KFsKNhImzgBqQY1Nj0nnhvNE+2vHchS4M7U3qFVoRpbNBeg3rs1fATk47ECCXR6EVwKrbEMZmjAeQVTSM/I3kl0QEbZ1Ua1elkqXfv3un09MwNIY0CNI1Hj5/oxM3gTsR+JGvW9w2Hq6QB3xQyfu/plLUUdqargIokD2GKzRer75Ft32kEb65v7STGZpekFUR2ZGKI5J/jTjgcIMP5dZMhmeQpbpSUSXHjCAobqyRFdCIgj/ol2QySaA4XPJtMxo8dYZgfeLPYZBRGLEa450aDuLGr/sku4cNwM8Dhc+MeynPJgYAjo62ft7c87eQwjDgZ6frm2g50rDE2sd4AA54YZIDc3Vxf6fXLV54SQtF8ePREx/dOtLOz5aaQQocDBD2FNXbW58YzxCFmHQUHVWZt05ibW1waKUhDf4mAHyc10mwJxoXSCIWSdd1qIdSvaHcb9+GG7yuNIv/m9vrGmk9aJPY3aH693sDT6NGsa6dcNBFob3NpmAmYIZSMVmCOsGZog8MrduOtpkrFuvLpmgaTofrjgdr9ngtuHBh39o50cO/EwwWGMTjVgfStlmMVMuRrsY9gkgPCPLDLTPVJpgAAIABJREFUKLbwtWJFDw+P9fUXX6qYJex7rMUsaNRrN+ZJMxj5NBEH5M2f4R8GTwz4eJbDNTnOBFgGFIror0p6/fZMv/nme/3md996Ff39f+9v63CrqmnnTLPetWawOlLEyeAXNdFyOtISxsQ644bwtD1zQ/jj+64Gi4ymK8wdghq2cQU2bXQTf+Sf8nGQEVPO+Jqbxzmas6wq9bppTIMxrswUWisd7FS1V89pu7TWo92KHuxUVUKLmWL4OdfQ4e1jjSc8A/RlWWuMKbTY0+dLkGhy/9DLHmrneEv1vUpiqjLScDh3Q/j6h7dajNb4SERDiNlEsaTxcqHhYqY+YlE3NhU9ffZUDx891sXVlZ1ucXdlz0PX9+7dqdqdjhkemDeQc3pzBUJIMH1Ze9t1HR5tab3mMw5VxxiklLfDZTTxOb1439XF9VirKeYwCHVT2mpW1GjiLswwZ6hOjzy1lU00FsuSB5tmBWUZ2CHpmLsh3G9U1SwXVcPkCTOH+VLPT8/0+vJK72/aeP2rVC/rwSf3TBstN7NuBu+GfAbOuaKK+ZJFdpzBzlqDPo3B03xupMT6JBgIiYGMnaiTGsQINeHdxaLPDWzUXZvwxBIr5L+HHjes6DdO36aMuiFEx09DGMNP9kAm6NY+sW980Fon1BNnTofEA6aLaan8nI3yfiOx8QwlGVokDCqvyGWYe02TTML+ADbQwtEDNPOYuYDOZdm3MT2bLK1fvcHVcrRSfyqNVllN12FYtmkIV2j8ewMNuzMNewsNh7hmppQhniKXCyMdGkKGeY7oCMkEDWEYNIc2HZdE6JY0hEf3dtWsl9wQdm5u1W13ffRkMkgxakk2ZkrFCkwlumGMm9jvem4GSwUYCkUXxrCoYEzxwzAs6nRBvts27EPL1igVVGVomg1UhAHQ+W1fF+2hbrrQBzPeT9nPaQgX06EKuZTlBzC48plo/kr5lFazIU4RyllmknZzPaZJzGCA0woQwq7zZEpn1GjVtEwtNF2GaygIodBnrUE3C1pkqlpm0EiXVanuqLF1z81guVbTdDHVwuwKWE0AITHw5ty1dt+MCxqqiNDCsZ5ai3itl89/0KtXL3R7c+3PRWPVRjt313Vd6sFxlbMyTIFABBuNRhLLFJEylnExiM6VEs39TK/fvNTzFz/o+vrSdcrnX37hhhCPDxhZNNz1WtNDFc6GTucusv+oswFfHFMVQ3GMmFgtUIQP9g90dHxk/e86lTi3xxjX753nwpnJOABzLhJ9tYjs7tl0YbSaPEz7ChAflUXm0darVy/1u2+/iXqyXlNrd8d1KzX2xg8DWmfkN5N1CUNobtlOo7WlWq3pWpKf4UEN4wCDBeELgfcATbnNhkgUrJbjWi1matOUjwe+Tvs7+3p4/FCvz967IcwV8mpWqzpsNbRFRAfDcPa4xVKX/bHOcHvtD7UoNKVCRYUcfsl26fPgg3xOSAmc+dTJk15H/etzXb97pYu3z3X2+gctBpfKLTr6+dMdff3ZgX7x5YkaVTTG1IAMP1dRWy/mGg8GNpliQN3DBGq21jRV0FQlxnO6uJvr/fVUL0/v1O6tNJrmtbt3bAfaEmyhAvU2+yJeFLD5oo/D9Md7UxLzx9eho3uuRp389/6Dv28WqYvXDZpgx8uEYpfk4YUdexSijoagsE/lHAvA5Bu3Lpo/qH0Iuqc4HzopNrIE/crntaQbNd0jtII8QxSS1vAwJYRSN4pQVIdzs9jo7t+/dWGMMJqNgYaLQxqqGdOUzS9PD+YLc7BpCEEIaQgpYuFgc/CgVbi6ujC/G0EpU4RiMeuFS/TBek4eSlj4U5Rjyw3lASofQY+D4US3N3emDlUIXS7XlIETnyHkduxJcjSEGHyEiQfNHTpBI3ypdBi3jMcJlZB8mAjOtlW2zWcCkredLu6s1hJyveFLE+4LehpaoGh8ogFiUfG9LJ71pAQjBKbbc81GEy0mUzeU4YoWRSCvEA2TpYKbGPId3NxoCJemTNGYl4tMH6HVouGAUkNxGDQBGgYKF5pB3juOZPM1dt+Rh+hjiYbHLm9kU8XGSoGJO9R8AVV4qsyKOFnE71COg1YbltARf2JKbOJQa/dKjEVyOO2F6Q3XxHqt5Jr4ejhwPArGyFAMp9zRaOEC8PmPz3V2dmGbXigaGAXdv0/W5Z7vF++SZuUDjRoNZXKdvUbcsEfYK+sxog7g5scUlmbG+rJeWL9DF6U5oUGEohF6T1vCfChuKDx4JSkySeGTlL7/Cqz38WsbKh1f8TXaTISSJjAQwcj18aawGfZ8QBpjGBSRM1FQbXSpEY6ZaBbt/hUuZV53DDSgTpgGHMMlkETsrrkOXBeeZaaO9+7d0+HhoVFTNnB0CiCEXF+MYnq4Uia0T9D8XvdOL188N7WU6/n45BMdH5zYuCZr1y8GLoHemPa8cfpM1gmFoDU96xDLg+LhxueGECTWmsBhFBRZqVJi7XCd5qrXQDoxomIQUjIdi/dGYUgzOB5Nvd+hl80Xy5pMoqjtjW40X2IkwHADBIBpIowJGmsiFZhKr1TAAKLZ1P7hoRr1HVWKLY1nY1tZ96B0QRueQ7/aUdMZV3UPZIidWC4xsBqpXlyoXGCCy9CBMN473V5dadDtq1muehL6yy+/VCm31pp/M+u7KF0blo/nhYfUWsJEr8dgzw0hCKGbQg5eNIXxzNtIKJP1xPb07ErffP9C/88f/bHv/x/8nb+pY8yThjfWEc7GfQ2XBQ/WNBtrgU4cmvoqq95krfftuZ4nDWF/Tqg38M3GVTZp9n6KYn8QNwQis8nGjYYRFIxmNW0UlhWMoyusDejpjXJaW5W0dsopPb3X1Cf3WqoVmbhHRhNGG/1eUD/dENKc4CCL7hpdsgdpDH3q2tk90P79HbXu1XXd7npA2L0b6/T1hXWEy9EKJqrWS7RXBWWK5WgIlzSEY3NvmaA/efpUDx4+tIkEiDO0J37RrGB6xkTbmZ8UjI2m0fL+Xc/Ofnu7Wzq6t20jrpXGqjZi2h4O1Rh8SC/P+rpuM2jLKQXStEhpd6euVhMEkWeur9vOraYzqH5ZjSchBVEORgFd/ELF/EqVQkqtckG1Qk4ViqV8wRLP5+/P9PbySuftjlIgj82KHj871t5xS8V6Rv1JTzfdG0/y0YsV8+in1pqPpypAqTdFlK8tbeq0yfJMLoLPF48onLXL+RiFH1KF+YL4knBN3OxlkYcaWmoWhCmjBQxPIv4om0PjFLmg3hsSAzgjHY7l+TgUZ005CoiGcBZSmo1O0FpkTyAi6iLOss0pE3/G8IBjjusEq4j9x8VZaqm9nbq2WxWbjGShuhIiPlu5Iby8G6oznBshnHCOpngeoiHEVGZNTdAfqN+ZOHJiOGQvSymN+UwuEEIawjzeDc7cTRrCAgwNW99Y5kBxjOs7odzHh7vW4JHjd3fT9hoDGyZLE2Mkm76m0cMXlC9QO0SUFGcY1xd/ADts4i0xgzqLw3ZGI/Reg5E6dz0BrlWLWe02a2pWSio55op9Jq+L9kDX3bG6o4WpnAzNRkRGjIemdPMeoXzSBEJ/326WvSZX86HSuIwiP0mzx+H6O9SSoXK6Ei73OGfiRJzLqNqoSBnCpqA4rrVOgyyhDWMQUlCqtKtsaUelUkMFv5oqViq2/6eBXmBgk4ExBVMmH2fAAh+FxLk8m3UNALhQr1ct0cFA6Zvf/kbffPNbvX79Sv0eEWoRzYVZzN7+nvb3AhGs1xvhJ2EzsjAki/VNTRcyIb7mczmTcjP47bff6M2bN66Pvv75z70vw9azORZu/5bfeMKibvfOdYhrboCKBTpIzupiYsJGg5DVzs6O9YiggwzszTByIxHgCusRSiIAAINfvkB91Lm7c6OZXjJ42nIuIawYWFMMXl+9fqXffvtbgyM4oR4c3nNNx7+LpoWBQhjC2Ymb2nmFSdGW6s2W+w0awsU8DC+5v2P+DnWwZSwRbzYaofcGhMFpLWrAXq8TLIRi3s3q3vaBo+J6o7G2tne022rpoFlXPZdR2QPwtF2Fzzt9nd31dd4dSOWG0lBXcf730Gdl512awrvexOccLIYZfgndW/Wuz3Rz9lZnb55r0jtXanKro1ZaT46q+tXPH+neblXlInsusrapUsuZ1rAMZ1OVibHIogWfaTAjfianZa6mVb6lziit97dT/faHM51fjdUdprS9fWg20d7xvhlXrBGGD5gS2m09BUsSt+bo5QKUgxUSNXUaudxf/Ct/ee3N03tbgjQlQbCeNmG+UYAqhqOPOXcuCuAZ90dTuwUheAVJqUATyBctLIaaZd78LNAGG8uQ7Ub4d1TyH/LiKPRo0rACdtzBaOQikoOCQhIN4cXb16qWC0YHeS9sakRGNJoNPXr06AN9kg0mXBuhjOLOg3YuHOPgP3NxMIQAeQBG9yZD2HMu4xwXnKjmzjOBHhROjzRl707f+zO1tndtAIILU63aVLXaULlUNSVmheMpDeFs5gtPQUHBFZMdphXVxHWRnJuxm4NoHljYsaEETzz+PwWym4okzoKv43CHBpKDMjJlQutpFDBx06RR5jpah4Umy7l/kLTSyqf4GSAWNOocsNAfYnLghZGD7hvEyo2+Yu2Nm9ylcAkF0t7EWjjnkMaNP7O2DApcGDMs1rGZhWAp0C9TbGyYQ3RGxHFEHEA0rsV0RYV0ZD86ML0AXz35vu6bEifT5NuGuyDB9hzK0Qzn+RymBofOhO+bnN3OUox7OtHlxZ3O3t96Eo+Ob2tnR0+ffqovPv/Sn4UmZ4CbZBIT4uvDQ5PhWgfyu2mucHZj/fN7uBJOLGiHinFzc+OpHPd7s6aYyIUG9KdoR1AcQ+MXjbSNXpKA+02D92H68ZP/+Gmzxz3g+rmwTCZBG+3hRj+4oeB5Kpe8PBDIIdrG1TSe283f2xROH9xzk4aTQwhUlOtlx2Aa+EzEhPDZIuIi1s+mGTw5Oda9e/va29/2JJAcIpCQvi2SoXWygc1t7c/g4fTtu4isuOvo6YNPvZF7o0uGHjTj0cjiEDswjYl7zC9MbtBrXdzeWi8BSk2DxlRq4SKM4c9EtVJatWpWzRoFJIUkg4qJtERsH1pqI8+JFXbcN5rhosOJyxwUthxfqT9um5LlmAJ0oaOgGnKIUahTJPHKFyuqNZs6PD7RVmtPtcq21lDhELbzedBD8XMoCDMUYoXYj0vcJw7AlRrlpcr50N6ise7e3ej64tKHb7NS0ycnJ/rVVz9TOQ8Hk5zEnrM3M4VSFLBhCR20UVNGKbDhV9OYBTq4piDhfjJIwQkWK/NsTltbOw4lf/7qVP/n//XPjfT+7b/x1/To3pZKq5FmvSuNB3fqLXLWT6VmIIRjH3agUP2JdJY0hD+cdjWYE+jNz4YSDsIbOq3N2mZBfkAEKXTduCbOygmtNFDFlCe+GFMwuYYhgHlVKT1XLbdSq5TS06OWnh1vaadGMbvSaNQJ58U+QzD2KIYd0KFw4GYviD2Wr5dKVbW29nX4eF97J1u6and1fXOn2+uu3r2+0NsXZ1qO17jhK7Wm6CspVyJnbanBfKr2uKuUadVb+uTpU508eKBXr14ZLSfnEgt5XB/npvcywHO3Yurp+dmVup2+trd2XUQeHh4YHc6AfOEUB5Upw8SdQnSiH951dNWeqpilQcgrn85pp1UzGrQWbtJD3fW6WjpnLq/RaGWKEj0h0g4y06CYUrRUslKB/D8RWE8Bndar8wu9v23rutdVppRVdauiJ5/d197xlgrVlLqjrq46Nw4sB23KZIqmiBI8H06FZOA1XfC2nW821mzCYMnL0QOVTcB8NIXhps25MZ0TqfCRpmm3cziuH2LrI0aCYpd9KxyRGd7F8NXjSCOJyfQ8idcy2+iDPX+CsiUmXNH0JXT9jZTGlKtYHzE0jD+32daa98oAGFkCQe5ISuba221ou1mxOVCGfzuZGVVB+4iOrT2YazBLaZ4p2YGQNexgde4bg+L+UHc3Q3XbEw0GiakMw4oCJlwMr8KpNUyjwlSGwQYZfZxd5ED2Bz2lV0uVizndO9gyWpnLrNTr3GnUHyqbwagKVhOU6aXmq4WKFYZ75OeS7YveDGv8oAJb6rEkFoozEoSQ535tyQ3NMKgiTpsPD/fdFBYzQc8F4UE/2BuvzBAYz9eaTBfWmzEQXC8mqpby2t1t2gAHqu1Oq+g9bTHpa72c+HszBI6I67W6/ZkuyGtbx1nEWcqwpVwteb7FEZAGpChWVantKp0p20QmWz1UqX6oZmtPqXRBYwaH1Ay4P89HZpoAHljLl8nYAI5zElo5yCBDQ9d52B1rpV7vTtdXF/r+u+/0ww/f693bN64/WWOwPjAlPD4+0r17h9rd3Y2B0DqGss5UTmruzddYX34GqMlyGX377bf69a9/rR9//NFN2c9/8UvdOzy2rwWaxN4dTv14cYDybVDGoIBu6M00odSVRg5HI9c1NHk0hdlCysiqQYoQDMSwY7EwnZPvQR5hPHeyMykeFfk0zrV1MxtA6fj31MZn52d68eqFdYf1etPO7exX/DszBgGa0CPOoyGcAszgzlutmzZbKiO/IU+TuKeyMrm8RmQP40thLT7UfWpr5FB87nB5NZUUhqGzQItqVJvaauwoVyw7P/Lhw8faabZURO6ED8iY+7rWaDrTxd1At4OJOuO541FyJajJBaOlXNdqveEB2bszXFl5xmeaTwaaj6F132rUvdWgc6Np71Lz/qWWgzPVcmN9+exQD092dXRvS6kUDuJjzUddDzcYgBTgeLBvEViyzmqyymuVb0iFpm6HKb2+GOhf/vqF3p331RumtL9/X4cnD/Tg2SMzKKnpkc7hEmu9Zwp2S8n1MQMJ6iWDDq7dGcJklPo7f/D31yBBm7ynTYOxod65eaAhxPbb/PgoMqeLhcbQPipQw+rRwTeatnnlkGafBVkjnBMjB4u/M1BGMSuIaYM3+Ew6mQRNwiXROXDzoD4QRksERa+r05fPtbPV0pMnD724ZoupLi7OtL29pS+++CJB07B/DlG3LZDXaU1Waa0W6G7ItSvZpIIHsn0bkROtJqJ8Ji4p57gg+GWCzUKKafjCBfLr169t01xvtNwMQw9rNraNEkIx5OFcObg6LjKbAw+Lw3DdXM5UqZQ/NNYxAcE9Kaht0RCGeYwPK/LKEhSRKdyGCuewc6Yo3DMv9gjjpgAGdXPBnwhrTevcxC7ADceCO4c+IyRERgppCO2+GYW8i3kjcGHeAlpAdpaHBUmsBRPTSKsIj3ob5CRNWwj1cBrFtOOjM60bHeu5It7iY0O4MRqJz1LJVVTKItSOWA43xz6g4yCOyew6DGGSKY7thjOhg+I6gV6xWYeJQQwZYrxF3bs0vxyU7vTdtc5Ob71WQF8ePHzkWImDg0M3FjaLAbVkUlMuuSjkZ1B8QVninTCVChploBpoV0D/rBNEA3eDqL2rMSG7NCAblM65gYEChiFGFLsb8G/jDmpjkqQhTEbSf6Yf3Pyb2KjdlCW0Y1ObjDSGY22shfjnHxkBNPMxDaPhYPrIsCKa3Wi+eQa9vkz1DXfTcLINdLpUKcVgAxew5L1C1QwdJEYOOVPhMOXZ0GCOj+/pk2cPbU/NzyHnkecLZNobGIYtzYYpwBi4MPHja43KlqMnAr0Ph1AODu6pKUZuFDGoiIgAPg/f87ZLNEhWZTLauEY8J4uZNTxM6fe2S9ppgVbgUMzhOUv0ddGZe6RhCnCylEAGKTaLVTeExJCk0gyqpNG0Z12WXY9HUwvgKfSmUybzc931htad0WwxWdze2VW9tqVKqWmtGrSkHGh8perDCrR9kTj4sYgxpihXyELNq5KH5hqCeFx1sYHHZXSA+1+lpsduCD9XKYdF/kDzWc9/FyMHHqrQGcQrzvpAXNwQ2q0Tx7ZwkfVjv0YXAzKTUb2xpdtOX6/fXuh//d//D11dX+lv/fW/qk8fHGiruFb77IVuL880XIPQEEw+VxrNMT8zlbdpxll7pudnPf1wis13yhbbaRoHG5XFkMF7ms0/ftIQJmg1B9tmoBEDExpo6C+873i/2O+jN8LXtZpbaqsoPT5o6PFhS7t1GsKlxiMym0bqD8gA5RuwH/NM5Gz572dpTS4aE3QMH1q692hPu/e3nBN2fdPV+cWtTl+d692rc2lKN4rPK46yRVvMW0M4n9raHkoc+uRPnj3V4dGhfvPbP9H5xakz4/b3Gzo5IWsMdziet5lRv/EipRfPobdfiwTtVmtPD+4/tkMvphLo/jjYmfiDVne7I/3w5lLXnZGqJWzVK6qBdvOZckziGRaGU/BildF8iXkOrrdLx2Ms3RCSbYdjbtaGC2BzmQWZdmWv37eX1zrvdHQ76CtTSqvSKunJZw/cEOaraZt3XN/durhOQT9eZf1MgGBTU2Ag02rVvQ5pCIncMSMmkmeT3yFnxfkTSEeYtdEUftSXBiuCfTgGYbEX8jWQlg1lNJWG2g9qEjXIpnmjFqEYD3p80D/5ms8gBuSJV1pQqk15if3AQ8LEMMtxQ+zx/6pLM/6uxDH0eiObXTB82dmuOoKhhA4alHIyt+U8ZJaLdlftwdQI4YJGJVfyujZCWC8pxd43HKl91dfdLWfZUrPxUuvZ2nETGICwz3FurI2whp4eaQzFPYwcmkEiBdDkVUsFN6jk+GVTS+8duIyizUqlkALRpEX2W6WGRKegRiXitLhXXFsuiVk9KRrDnJ1DodHxubu9oa5u2tYvg8Z/9uSBDndbKmTi2YYtMYAeu6AULqg/mqvT7fsMHfUHKmP8Vy2o1QKZoY7BUZS9HMnRzPcGKqnPd87UxVI33ZHeX/cD6U9ljCxRpxXLBQ/EkC3B0Cgy1K/vStDaV3mlK4fKV/ZUqbQc2wIbDPo0MzJYBGnHdzBkiPNuSpOQTqvWqAaabB8G6oC56aFnZ6d6++61rq8Y5HS8bqFLNhtNHR7e1717991QBVhQ/Khr9TmbUFGTPZB60IheMRmWpaTvvv1ef/Knf6qXL1/5bH785BM9ePjYewt1CAycGJDi6Br5u9RUPL8b13p7a2RzHmDjvM+5hW8C+5IBXNdX4WAfjK1A8dDRU9sygKCBRCbDWezkAMyIYAa55s3ZnIvnFldxjLMsOSiUtLu75/vThR1gYAr9Jmfl2BnkDC44S7neoKbZBJmFrlspVy1bWKTWbhypG5A/YfgyHNIIdz1EJiYKXelmwAfj597uPT0+fKR6c0eN1rZ2dveNrtPM4jZOYwnyP5zOdXk30N1opv5sFUP/ak3NaiXMcmZzFTC6IfP19NJngU0ZpzSEfY16sGS6wToc32kxvFHn/fdajq51tFvRyeG27p/s23UYJsZi0lUuNVe1lFWGOBtovPmSVpmiJuTyQmnO1XXVXerVWVf/8tfPdeqGUDo8eqTj+491/OTEDSFNN6zLjYcJtQtMJzMhfsIEo1amrkYLnfoH//AfraG0WWzK5Ml5S1gOByXRjowIPpPFHtb2q0B6XJjHtKRKGGqj6cYQRyBcRx2cvdFCOVg8oyWmIpHJEAghAsrRyCics6aSXLTNAuQhaF9f6e2PP+rocF9ff/0zH3rwhN++e6O9vV396le/8r9nMQKRRz5fRri/D5nKz+mxgUujISRDDJEvN52G0HbM6bW2tpq2mHe+HrqtVCAcvL/nz58b1uazMe0HUdre2lOzsWUtCE5Ma1PNaBbSRjc5PHhfcKHh7Dv43plkGIyEVitcM4OmsqF9Bs0tKJumjJKjmASa25xkSZ4I0/7IN4xCOKH5OWIBemkggWEMEg9ztVhWhcVlume4JNE3EbERzjAJAmfqcCC6NPHzFYdITOLjkE4rzfg9SS3wlN5GCFavu65kcaG1C4MQpj4f0SojmUzbk6m7G5Wk7KwVKirnYxAQsVIeE7sgY8X5v00pDDpjNNNcr022HuHGTDopJuFQY98LPTl+Ps1hv8dh09bp2ytdXfZ0fHyihw8f6ZOnz/zAc/+ub640IDwZ3Wa15A3fTccCcyCmjTwXYbKC+yboE03mFQXS+aU3V6gZNPMx7Qtzno80zuR6fIgYCR3Lhvr0AbXDSAeU5l9DE900gH+mQ0zW0Uc3xg+0qOR72Lk2oVRufufnsbnSFG6eRxrJzfR80wyGvnDTvEZ3SQYaw5ZyCYpO6HmYSrJ+WctoGoxsJ3RprsfR8YG++sUX1kVVqlVr+0ajibOcQMaZ5jk6Bk0ITnJp7mtGQ0w/htGsbhpTEFjuJ88BhR7vhWcOdJeGMfSwvI+S6nR8NCXrhfKphXVlj+7v6eSoof1d3A1xpg19Xi5TVD6LZpe1BpLOZDQiTZiE23ChjHlC1fEoVA0MQnAOpjBkTaB1YCgW8SJhXHJ9e6eLq7bG45nRS6aepUJVxXxVPagms7Eq9ap29w+8waeyJUf8oMVhyIYpRr1R0dZWXYXMVPksegoChqEj3+n2koawp0alqscnx/rVV5+qkF1oNSdnsWs9UbmKFiOQDZgGDErCdCyeYQfRf2iqwocUVIuLAIrDWiZ4un030Jv3V/qf/un/Yufmv/k3/qq+fnpfx9slvfr2j/Tu5Q+aZaJZLqJjSvGiwCpqOIP2MtPz9139cNrRYJ7RjIibHIdWNIQxLPlXX5v1/lN0+0NT6D0IDXQccDSEJVBVGBGaqppbaauc0oPdmu7v1bRTK7ohnExA8GkIJ9alQPGlkAFVAQEPUsvaxjGgfvl8Rbsn2w5hhylz0+7pzemF3r0+1/tX58ossnaYzKTCTpymMBDCmW56PdVaLX32+Rd68vQTx7P83//in+v88o2azZyefLKvzz4/VquJ+QtF81AjGDnjpf70Ny/0zTevdX4xUKkIwvgztZpblmxsYhKgouJWjPvpj6/f6/ZuoGa9qa1mQ9uNhml1EcuDayqUsIzNNXhGRpO5G0IcUQMbWapWzUdDmE0pix53tkiMXTI6vbnV5V0u4J9kAAAgAElEQVTXDWG6mFK5VdCTTx9o/3hbuWpK/XFfN90wY1uvc5rP1hr2MAq5c3GC1goEgb3mrn1nTfVkhFNjyAXcAHLWEH+UJBZv4pY22tKPgzDYItkwQ0sMFbyv4WTKWYDjHoMeopJ+EjHh5s5h3UHF2/goBPsEPXNGxTzN5SbnNejVUKxYo+z/IDd2mXS8Tbj6fdBap/Nej/0h+wZOqWtttcqqV7HMh5VHM7dQEVRtnXFDeNufmlK9yJa1zhGltFA+l9ZWreS/vxiNdXvRU+cWh8qlpqOF5iNo7nU7IleKlUBS2RMtK0mpVi8nkR1zdft33jOrJd4He0nFrsWEV2M+N6YRogBdZRzHAlJCQ1hvQjeuaqdFpNTMwyEQXSNQMJCS4PhSuak82YLTpTPd3r07t2NiPrPQL758pvuHu8qng9U0I5ZgldN0jRFdSZ3eWGcXoIN9a7Z3W1U76nK9MNBKrYcq59FbrVXIp1RD11qhLqNmohkYW4t43saEEJQt79xQO3WSOzmfarqYqQKAgQdEbVdrQWvPKlXaVyq/ZYQTlBIEsFxF/41xykgZpAXE5+Dmy6AB3RhSnlrFzZ6L78lEnXZbz5//oOfPf9SLl89dO4GGo8uDIfPgwUPtbB+oUd8OECShSQLMGAVMPBDsOm8JEJFmI59nkSmX9nX74Ycf9c3vvtepGWxTUx9pCp89+9RSFTSe7c6N2TqFfAxuaQBp4BiWbs5RavWXL196iM2zA3L3ySefmJq9iSNyfep6ElOXufWAfH++Drq5t0dzl9SJZgWGrwWsKhpCZxK7EQkzOgpO6gKea/oPQCSOdZA+GkE0f71+14Z94YQZAMWm7uLfWqpWyLoh5L1wRgNyYOZDNNX52amlYXgCAMjwwuzv2f0n+nOf/1JbW/uq1besceZ8vu2EfIXalD6lP13oot1Xf4obuLRdjz10u9mwhhC2TCpb8J+9PrvUXX/g3oiGEFOYYffG8REwV9OLkTTu6fzlb9W9eqNieq697ZruH+/r3gH7c1Ga95RLz1QGKMYYZzpVAZAtV9J4ldUsVfbrojPVq9M7/eFvXur9BTEqa52cPNHJ/SfaPd5Xc7tp6jH3MjKZeZ4xoouhgHWVZoFF+sLC8VcTpf7xf/9P1s5DA2lKukk4uBRkaLrccSd6MSNRSfNhEWexELQ3O3RlXVCWK9G1Qx2NXTOJP6DDLxZMVUplYyFuzEVYDBSaoGobpIGGiEUHDen26lqXb9/p+OhQX331ReLuCI3z7YeG0M6iiVCWz8MCgnfLC4SQhcr3xrgGkS8WuByKW4SqEgqbS1sMSkwA1u6beALQBorLH3/8wSgGk3I+LwURLqOt5rYLXpo8fJQ3FtZMG8LJCeomkDXREhQHH3V+bPJQXE2v+7PUPlNQQHco2AKZCVoK1DM0UNyX6Mj8sFCwWUf40Y2Un7c55Hhoi+S8QNvF6hctA8Qt2/1COYJCkAjtk2Y/LGUzduDCXIImK2t3LazIQ4PxwfL9Q3cYugrfP0K0E9e1yIkKa3BnDnrQmxibJFEQHK5l3r9jTTgsaBQXSQxFEn9imk6YHG2mw74Ghm4CvmHKG00UBTxT/UCq4M3TDGKVfXvL/YcyW9ajR491eHhk4TIFpHWXGJQwlS0ylQp+NS6iNKWG3fMgKOghQbQXDgG9xm3v7Fy3tx117whg557FgGKDvvw0UiRs0sMmOYLiExjzQ4dngqNpUx9oc8mfbRC6n359M1QI9O9jQ/hn/85P6aIfJ+xQQ8jyySWU0UDIw2yKhn7zPjeB95FDxNc3iGTQRsJNeIMwQiVyPmSl6nfOfsHghuLk3vGuPv/ySzfj2DZDye4PR8n3XdiVjY0dXUCxkDWacHl2o+urts15eK9MWj0UsPMu+Y/hVohWgpwtMiBBKMlNNeqPnmwxNt3o+KCpTz851FdfPNQ2WsHyWrNJ19q8taYqZOvKZ+ueqHPyh4snSHawAIIZRnh66GYwVLDtunUPrJ6gX3IXiW6APjUazdTpQpEduHCJfDKMNEALarrt3Kg7uFMGNGBnT/cfPbU5AkHImFNAgWSaR4YmzqLl3FoFTDIyNJxD5+Xd0BD2umpUKnp8/0i//PozlaCVrvtazvv+HOVSzQWcn8uE0h5L0PBaNINJpihNOs8FtEVyEk3jS7O3lHVxfacXr97rf/yf/5nOL8719/727+vP/+yxntxr6Ic//Rd69eO3mqWg0+ZVSstupzzfNIRQRt9dj40Ofve2rSENIXEkdsgMlP//ryH8uN43TISU1qx7I5kwYaORLDARtx5jpZ1aTsdMZneqOtwqqVEmRofhXOh5QXAxY/ALvXSBwdrHOILZFBgCLVbZzU+5Reh8Wp3eUK9ev9ebV++NEmZoBskhdGQHrq0ZN1kgLd3xVNVGQ4+efKKjk0PVW3X94R//Cy1WA/0bv/eFnnyyo6NjrNQHymYGWq0Gjq5I5Rv65pu3+tM/eaU//KMXms1LevT4Z0YrOYMYhGDdjsa71x3o5upW7y8vTdnDJXdvZ1v7O9vCYRpDEOhE3OdsoexmpdsfaYDMg7lbAQSQhnqhSplnI6c6Bmis6vnCxTCUyLObG52327psd5Q2Qlh0Q7h7tBUN4RSDpDujRZBNp9O1hv2RqWw1slmNjOA9sPjQDHK28cya6rexx58tQpNrKvrHPWeDINNQboZp7MfsPxvKnU1okn1pneY8CZqUd9tksMSy59zYsHM8bkoQRg9N05zV5DGHlIL9mv82k6kIyyHkJRT2rMs4ezOmbTEM4RmfTMMCnoFMo15QrYxzI2XDSunFWsVswXvFZaev295EneFK80xRKwwrZlAipVat5KZ8OZnq9rKnzs1YoxED4rkm/Ylpeo1aQ5VSxXE37Hk0hDiD1uoVFQrQn9FTd5z3Wi3FPaBBxXkWt07WBsZ++PlMZ9A3oRGTESwRu9BsYi7EYBoTK2KroLstfX/ClbqgUgVX6YpQDFzfdPTq9TvNJgNTUn/+xSe6f7gTNPbU2uZP7AUMiKarvG7vRjq/ANnBHX6tVi2vg926jvk3hZWy6YmWs67m077lPTTkDCNnRIJNVxpPFuqOxmqPoO+tHXn19JNPtbO75zNuhMMqA/pq3e+zVCZbLqfJPK1M+UDrXMN7LYN/6od6ExZIVv3BjdKphRq1ktduuVjRfBLmgIvV3Dr3i8sLZzNSX5ydvVe323Fzg8/F0eGhTu6fJBTRe8pnShIUWaiRU2Qa8wh1T/wc4tzlfQQwwLnC2qtUS97jkC6RlXz67r06nV4yUF3r3uE9PXz08IMDOrRw6sBarfGB6UMN98EfQDDZFnr9+o1ubm7932QuP3v2zI0EdY/PnSSejkaP9QhrDjYRgx0cSanPXQ8BzgzRQ2fNHsoV0BzDPoPqGkBDeBJA8c2bPYMm3+eMa0dMgKIhJC8T+UXUd2uDDB5oO4YK74+ia2+eOwbAPHfEx21qgIuLcwM/oOTNVsPeA9y7zx4907/55Z8zhX25ymg0xG0ZXamUgrZLliADfrSDN0ShZNyUHeCeXq86xJ4OFgAtV6honcnrpjdwFjnHKBEfk3FX8wln7lDr1UiZ5UTZ5USDq/ca3J5rdHdrv4JataDHD+/p+B6o+VQZpCqLodLzqTIYYYFAZvIa8DyqoHmqrMv2RO8u+/r+xYXOrgZqd2c6OnrkYPpys6pqo+bnmoacK+dMbPGxYt8zy8KGhTHQEGg9oMx/90/+hzWT7oDbQVOgNwUP14vU1Cde0D/5Gi5C05io4erj3DooRwlaCJTuwhLdS0KnQxwLBYobaDviBBrH9p8J/jxy1nDgI5fIeW0TtH5966/aN7fq3XZ0fHhPn332LAK+Uyu9Pzs1ZfSrr74KGitOjgPQxijYRnNpmPiJ0CDYKjdZrCw2mluE+XUby1AE8JCwR4UDJlMY3huTlhcvf7QejPfFYmZh7+/dc0OIRoGGCm56FMloqaKYoaH0QWV7Xn9zP2As+jBAwXU0fg4PWQh9o9DeTCrDRS2MUIw2fQglJ4QzQfOS3zcukDS/G1OPzYO/cT2kwKYp5H7TCBfyWVOjHBdBCwZv2dRTUKwwG0il8srjGItzYmKWwWG9dCBr5BZy2JFpZaG96aqbvLNAVjb0nAgGhtcfuB9NRzzIBeVoDqFmUXiv5j68QEQ2nPmNvsOOmskmBdKBCH2TiWJqEcHaOHYapaGpJ/8Pl8+e+t0weGnUt7S3d6iHDx5ZA8s99LobxGZm/RCILGqaFbk3IK+41VZcYDiYfkARPnCMxNXVjS4vr2INzqCSRIHhAjtpVzf0UA8OaATdPyeNfeIlGg1c4pqXTMfj/ycN4yaE/ie2+56fJ3qauEbx0P/rGskw4/hJ+5ls9DYFyoaddKDXsQajSPoYcxHW0ojIw74YxJpf/qyBKSb/P6bnFKnQF7yGTcGeKpVZKV9O6xe/+JW+/NlXam3teorfvusm3fNa7dsrh/pilkJDiPnT6Ztznb2/tLkGRTDai53tXdPWed/cu85dO6aLxFlUK5HBSf7ZlGk2FKSldrdK+vLZsb54dqLPPz02yqY1odkdLeaYOGFxX1cmVdNsBhWFbFKrSYJiaUt8hgHoz9AuToNm6QYRxBqEinvLNC6+jpYILR00KopDr8kR6w1mAw55Rd312uoPu0a3Khbd31e5tq1iuWktmjW+mbQK5bxKFfKeIkya9zueDNRFs3J5YdpXvVbR4wdH+tXPP1OlxFAMN7OBswArps5iehEUKw7yDwihG5jUBw2e2SAML2i2sHO37XjJ1M73Z7f6/vlb/dN/9r/p+vpKf/B3/7r+wtef6OlRUy9+9//q9fPvNKchTAVCGFYToYvsjtZ6czXU9287+paGcJFOEEIcC5Pi/F+DEG6K9Z82hEFx5z0H1yC07iGcx90Qul2jlNbRTk1PT3Z0uF3SfrNg90xobMs1OmvW50rFQsUU52BWoJFO3LXRxDoFAWphSeniSpnyWvlSxSjh85dv9erFO719eabsCm0YBwINTKIH5YxarTWZr1Su1XXv8FDNnS0VKkV9+/2fqNrI6e/9wV/T4ycttbZhtlz8f3S9169lW5bm9W3vvTn7eBMnfFybWVmQ1dUU0E2hAkGjpkGiEUgICR5a4oFHEAgJ9WsjIdQSQuJfQLgH6K7qynLdVU26yrz3ho84fnvvHfqNuVZEVKrqpo4iMuLEPnuvNdecY3zjM1qvmtoKZ7y04uldvXhxp5/+7J1+7/d+pv4wpMPjp4rjUBtNGh0bDRMbH1EqLYu2aZmkoFpxzWClXFC/A2DVt6kV09hEuqDeaKJWd6AhGWXboGI4E5oGE8dsRyssZJKKObGuAW5MHe46bWsKr5stBdEZFhM6f3is6n5B4VRAw8VInVHfnCQViIqGejycWkOIcy8NDBM49kMD4sghnjMNozliwgWQt7ApFGcPQDT7DYUOlFPfWdmZTzg9oIGwvA7h8EE0nwn7d7a+zdXaMUzc+eaBkr4Rl0lOvIm0OY86mQwaH//cYoIDNZHXsazZOKZDnh5+xXlF5AHW9Gjz2T9RA6HfYkcFZFsrnUQ/ybO7NU1mmGgn+HnboDqDmdrDhdqjpZbkSYZiVndhAoepDCH228XSJoS9Dg2hPjSE2bRzdGZCiOafxcf5gv6ZyRJAJhrG4aivbq+rZMxRTAv5hDIpPouT8HBWzqAPTzeazqkHeGthc4XMZZJKhnE2pSaEveRoqcRc2JkXQGKRUyyeNiCs3Rno7dsLA/iCWuqzR6c62i8pm3DO4Bxxzf5MvfFas3VUnd5M9UbfWBjkuGYSW+3v5HR+fmBU0UQE8KCl0aCtYb9nTTTg1HS21XQOGAkzbKbRaqTthnuR1ZPHn6larVltivMwbs7sp0b5Txa0WjNlCiiY2tE2TNYwLBQXdUXGaywWULt9YxPUcilnGXvxSNzWMmcO1/Pq+lJv375Tu+0YK4CS1BA0IY8ePdL9++fWGKLNK+TzFhUymzgGGmuWAt2ZsDnfBM5ZG8B8UiOzGI0hN3cmRZ12z8BoDGTGE2iWQ6MLMolE1oK2nLMKZ00mRjxjzg3cseic1wD158q8FMgk5L3s7e/r/vm5/d4YaJ67Ome+Md8Wc11cXFg9WswXdHZ6quOjI83wxhgO1O82DUhPpcmZjBqgvlhTQ4Wszieyg7WiTch09gMkFEznGRZ5rKB2p2ln2mKFAykg38oo7r6rqzPeYc25hofG2nmexOz7rH9ot6ypprZHgpLNOXru49P7+vXPv6fNmp+/Va83NRZOkEFWJCpUzG+ub3RV7xhAEYqklEoVtVskZzDuhhYmR5qZZARQbYaxHmeOvX/M6/oKB9krkOB0FVxNFQJMHvU1brd0e/HeHHGZwN4/OzCmUiYhRYNzbQFuVwuF1iuF40mtA2Ebbs23US0V101zpOv6UJd3A9VbY7W7Ux0c3FNt7wD+tLlj81x/8CQBlvQkeladMWxCJmIDFIzPgkj3FfjP/sv/eov1r9HsPDMOWDd+pACNw8prCM34w/6/Q+FBhz4GhXuaM2+sa0UhjYFZmLu/A1nIEu6dTnlUP89M3zO18IPXKSwRuPJQIbQfYe++2GqnWtHxMYYUNaOp1Rt3VvCdnJxYMWpN4BiHIeeuOYfuQFaiBcIThB20ES8LhWITtP9gr6ZyBSv8jH1mp8dDUOrEu3xeqDUXF+8F2tDr9O1zQRWslKvKZQv2UOEYRedi6OQSdyc3HaLQ8sf0PMj8TFynoB7yoDL+5r1bwLfpnxwdztc/OMMMhxTRKNIUGv2TcGvLg4Na42iZ3AvT85kFb8wOVZxdTfTtUTdpBawhXDAlZIIH8B+wDSMcc9EgNvmye0dBgK0/k0CCtv3rGLZsNaO2eqioaSfRdZAnaE0eh+nHKRUbmyGuQVBVXCo52F3jy2fl4YZSQbFqtv/WYDqzDNAlNlZDO0y+6PL6nCmLa0CDTKc8A5st+jxLbADBcTouNJ/DgaMjObpCQLu1PYuW4KBggsXr+s6uNIQWaYCOcEWQ9NJRirNZK/KgRNKUNJvkFratwYQyCmLmqKGuUefnfKDzmuTS10H5US80x66ZczaJzgXVphsc5tYQehOaTyif9mx5xTLf64oWpwU0Lagnrv+U3umbNfoRFu5nfSx+oH+bzte7Ly6uw01irSH0bN8dCIFbpsuTNLMUy1F06J2tvxhB9m7iaJo0v5n1zKswhBhOe3rw4JEeP3lmX7g3kgdpFOINmpu2hoOexuO+uX5yieq3LTXrbXU7PaOboPnc2z1QoVCyZ54msNVuWkMIOmvFHTTPxdTiBeKRrc6OK3p4b1efPTnWfi2rQjqs8ainyahvBSn/UWyu1lEtFiH7u9VyYjpVBsMWReVdX1DsyXRpOWPxBOyIpJsGLJzT8dSCftFfmh+wUeeIrkklc85gZjpTq9lRp0Ue4szFOgQcyAI6ZZl8NB/hlHLFijmtQSfFLS8N4o9GiucsuNZkSrhxW/W7Ow16PWUzSZ2dHuj7Xz1WOsXGz742omVVMhQ3046PDSGL04ucMNo3NFEHDvFFgzpnDwqAaObNzpyG8PKqoW9fvNM//t0fmf7kb/9bv62vnp7ouJJS/f13at1cahXIOcdCNF/Q8SlwNiF1Riu9q49tOvjd+45GKyYEADFQopwex9avHV4faaP+AP0vm3Qvud+mvflIy0c/mIyFVMrGdbpX1NPzPcsjLKNDim7NYXa1oSBzzA8ovOxHXCD2yAVxGQZ+wDZgLVOEJKTIUsH4WrlyVbPFRi9evdWrl+/19tWlorglb8IWug5oMF86CtLWvjiwk2ZGEE0kbTFd3rxTbb+g//A//ls6Pc8rneGcIl/sRoHAyMLiI7GaXr/p6Be/vNbv/+iX6g5Cqu09VCSaUjgUNaAUwwBcuYkXwlhoMugosFm4My5HcHJCrWZLvd5AgWBcyVRBuVLNrM3b/YEG0NKw/c8UTEYAKIebbwpTD7JEORvmZKM6O39c+m5bLV3W6wpYQ5jSg8doCEsKJ6UBLqbDnqHorH2OAcx7oAMWkJgg2TAjDei4Th4BgAfDhgk2ABLNIE0hf8a64Ew1rWTc/TsKRN8xj7UBdc70Vt7EBVt/nwrqmkIPkPQzxLxG0qhUnsOrD9z54BoGOy7j100jHOK+NVCcAt6YAwZiuqLeNGGcq8hxoYJaA+0abNwEo5GNGbMkiKjkDKb99VxJxwupN1mrPVhqEYxphbnJdGLGSDSE3IPgcq3WXd8awuk0YJTRxWRheaeY530aTG9qkCDrOmr3ktoGGh46wlAgatfVGsJ0WOkU05KJaTknTB1psFawBQC8o8oVC2Z6FFrPLQ6MQQFDByQqqST+BC7mC011PJFVLJayuK6LyxuT6eA6/PDegY73S6bZNvlMQLq47ajRnWm5TWgwWqnVwWTQzCAUD01Vq6T04PzIzGTSyYDmM0Lcew7YWHIWRtTtrzRkqroKaLGdax4YKhYDKCnrwf2nxuiyCSHNApNNtORhdG4wg6JaLIMKpkoKRNKWf8x6AGCPRjlcF2q3bhQJb7RXKyuskLlUd9s4DBPl0HMN4bu3Rrvk/7Nn7NkQ45G+/PJLPXhw3yjGfi22Xmy1mrtz02dOmXeC5wBt8MEnLB2fgdMbDMzUsNns2LNE87o1hs3SdHfZfEY7tYqZTaE3RwtNk7Vae1ILb6DB+QybD4CF5+vWDPA4c4cqFks29fONZDjrmVDOGN5gR7WY6+ryyuqOvdqu7t8718nRkekVuc+d9p2dZTjUR+MRO9P6I+KY0MCTZZ0yx2E01gBAw/5Y0VRK8UzGspBxwG23G5rOcXZ1AC3Aw3QOewdnTOd8Ty2JBMRqyTVurxgKhszdnUabX402TqYsTuF8JRO6d3Kqr559pngU0DepBfGRgsGYUmc01l2ro59+81xXty3TluZyVVXL+yoCIiZCZkZHTi5NYRxwIJlRIJ4wMzjLEp70NJ/3lUeSEGWK3NZyMtAKg8jpXMNWSy+/+U7tVtuGbydHuzo+qKiYiyqfCiqdgF6IARsTSGqAqGYwkbYRo1e/uWzq8rarVneudnemTm+qs7NH2j84Nmo3TBmXQQ5j0CUDcK3Ms+SDF4yrv3leQ5GAacAD/+5/8ve24RDatqghXWzOdpEtmNXRoyiofOqoQ8c3thEY19+aOZf6zeFtVCmzYnY6QRaAcbu96RccdDLKaFR4Yw7xcC6V/gQJZAQLbppC7Pox5FjPN8rnsuYyeu/8TIVCTu1OyzYinIx4WHgvLGyKcrRbE9sYoKyhDcICnsNobMVSq1U38enZ6bHpmWq1snG/GVUvlyDpYARMAMhEmej29kZ3d3dq1htW3CKI5aHJpDOmo2SCtmXz9hB3v1nhAOJAIvICYTIuctjfcnBYcLqF57kJoF+IG3GL6/IruUh+dhwPeDLpXDhd1IND5VxB54o6qKiuEXQRFvy9NSPWbDp3UvPEtinQViGbiLkvJrs2IfDC6fFkwWjBWeh/Ivc39wa/gXE5XWw68JG5t0Yr8hobGkI7QA2tp1mAh+7yGWmeWbxMHhiiBo2qBF3UoanmgORNuilMnV6DhtBD7llnwESmOXEmQuuVW3fYQoPi9ftDTUYzu6aIkYsmJC4bWpejMINObHxr15SHyKMzkyB0bUtDdok7AQjod6YWYH99da1Wu61+t6+Vmbe4otHzavyASlvEimep7CVBeA2c6wHdhNA3hfmY9cn9xkrcp4z6hbA/ifObuU+NXnw7amswLWLDFdK/Oin0X8v/c3v2QNE/hLp7bq6eUY05bUI58BzHTKtjn5epCpNY9/n9xvQjXdnFU/gaSH+qQ5M9XYyUymRV293XD3/4m9rfP7IpmwvqHWu5wGV3qH6/ZVNC3MJ6naF9gYom4klr5g/2D83xEuo5DSHNIIJyCh4cetfLqaLBpeV+7ZQzevb4SA/OdrRbTSnEVHDQ1nQ8NqoLe2GAMPZNQD1Q6wF0k6UhxNC8ErGgUTTtnuGGtuDwmpv5AIcczQTuoUwHiTGBBjudY3yDuRSNByHpOcswZXI4ny91d1tXqzFQpzm1w5NrjPkEzn4rYnxWIa0VVbGyq3ypolwxbxqBfDGrILeNtRUiR25kE8bGXd2uQzZLQ7inr798rGQSLc1Ym/VQEYxC+JwbUE43HbTb6znyoSlzjzYOgF5DyGdlUk64dCJjmXKUsZc3LT1/dak//bMfm6773/6dv6FHpzsqJtYaNS817rW0CeYtfkHLqdZIEQDrVlKbhrAxMSfM55ddryGMmHOrmzT4VOlPjJc85oLbIx0IYhbunhHIiv3ItO0U4NyfpWLWEGJ3H9fpflHPzvdUzUdUTAZtQkiRx/NtgBsTwrjTMJqtCvcBVJq1TmM3p0mENhtRMLpRNCXt7B/ZVO27V2/18vlbvXl5oZhiimyjNv5gL1ogYwAcoWFbE5UTN8Mg/gw32cvbS5VrWf2tv/039ehJVbVd1saVVsu6NYQYvswXWX333Z3+/BdX+v9+cqnJPKm9w8eKxTPGNAFI25KVuJiZLhyqLKh0FDfaLCCsbKoDzQwaXzSaUSZXVYkwY0xPJlMNYQYZbSrtpHvmI0C2WlS1YoGEQq1oGgn1RtIxHqvR7eqq0ZCiASXzCT18dqbaYUmhJI0NsRNtRTwAAQohRSxMDc5zJoQ26VsDaBD94UA7mAVG+/ecipGPkGGIbMFpJaVo3NP7eWHyrtFjekEDyYQQEClg5y+Ftpl+mTuwz3rwYieMreEYDjZl9kAIM+jyIo4ASNlbTT8FKG57OqY/znSPdWLMHzJ9ozSEGSVxZeWMD8ctkxmKLefjcok+ealYdKNMAm1mUFHogXOXj0owen+yVmuw1ApKWzjhdNQ2IUwoBsNmvVHztqdua6LZLKDlbGs5hkZhBVxFLxaJKgo46J0x7CvcSyYtlkM4HSsYQDRe4qUAACAASURBVEaCqy1B4jR1IaPpw3KZjGkCqANi2gZZu1ElMynTITHth67J/oz/AiwjYhaYSsIciicxcXFfuN1eXl4bg2Ay7Ov8lFDuknYrGdPmUWe8eH+renusYLSgyTyo/oBze6Y5+YHboXbK0D4PVaugJwRYGGk06Kleb9k+jY6y219rOg8rEssaUKP4SLlcybR6R4f3VChUzMSMpmaC2/x0bo2uM5UhazRkMR+rAI64Lh/TAezIVzAjbBrFt1LOadQbqtPoqNvqmwSlN+gZINbt92zgACDBmY5W8Ouvv9KXX36hs3tnxl4z13m8Joik2TiQ27wRPgC0vnGbJ+f29mLWG+fJXR0mUkv1Biw3ajruK5O+gDG1OBd2aiVFY7D4nAkS9xyWkx8BZx4RxmByZxA1NiCRfXXJRkyZsQwh9OyFNqWkPgIICaE5nts0FEC4Uirr0YMH1mQRHdPrttXp3Go0wVxtqkSa4PSAxrh8evEQsBKD+N6jG12SSLRUqlBQpliw6zFfTIzdMF+MrCFcbwHmpjaJpXZ25lkxa3SCq6W5x9swwzSIa2uM0dvzH3UyzSAVFs8z/w4d56Mnj7RT2lcuVdFmHjbwlynx5V1T7y5v9OLtha2tdKqsLJmUqZLyZTTlOAwtXUY0KA/XEfYcQ4VgULPVXOMJzKa+ygWyzTm/2poNu5p2+3SMGjQ7+u6X36nTciY+5VLWvjebDGinlNDRXkEx8h9hyQVCRmUdQ2NWVOtATG8vm7ptkFWMs+tU9fpAp2cPrCEkJZs62a/HYAegeTUX3ASeF/QGDGRcRuECRqVW2oRWCvyrf/s/wufc6IBJL3gcy1y/4IEnjvmIy6ojo8shDggUtwiJ2ZmN64ylOhRQaILOqZK/o2inQev1+/aVyaSUTCedntATcNt4POAiG0BE+HMzU7ExuqP8YSbBKBhE8bPPn5ltPfQo0BX+PU0fUzHQDl4Hh6UR/Pd1yI1OIxw6G+N3d9ttNRq3pgt69PCB7p0d6/hk3zjIo2Ffi8XYsqt4bRoCONhQV+v1O91cXdln5QJjm2th9+bGAi3E/d60a2Yi4g4fRvUghky8WOiDYdeur2XcfeKc5xsjfJjmfSiIPk5qnEUskpKVjcud25WzaYfe6cxTnEveB8dAOzD9ppPrxT10pi1cAzYL5yPhXNWsITR02NHeoH3QO9KE0WxtoRqZ+6WLovCpCQS34v7KwUijCsfeplhWaC3sYLLsKYTN0YjRC5jYkkHJpkOzhfsdxQyIEtNBe23PNXVhKNXCDnzQfO61GWOALgNUmEkR75WizU0HaQKHg4k1hAjOC9mCNRDn5/ctcNpcdKNkKOGyRwHpaDBQHEwMbfbOuMk5mhEF5vs3dV28uzHKBEJmKJBsoEZz8ow63BTyo2W+r7P71LDADQQd8sU9cC6g/hzPNYmhLXbPzlTmVyciZu7kAQn+v3MNISDNxwPmLzOV+aC/9KmjVki7uBHXtLkv/2f4FFKKHd+wyP0dtGG0aO6z2gzUiiv37z+4k33ilGp0aEsX2JoLK5l3v/2v/44++/wrVXd27WAlg41pB3TNdvtO41HfXDRBwikoO52eGXYQVIspEJRfGkJ0g0wGjcEwnxrws1lOVSlEdXZc1YPzA3357FRHezktZ23dXLzWq2+/sX4crUk+VzUHx0FvaiYhN/Wm5bbt1go6PKwqnXC5dQBklnm4YDrIz8UEJ6ZEMmXaP2jxrCcK0OVqoy5OZf2RTZZxJcOhE9oloAUGREwIh92V6UOggwJMzBbO4GMyQ8MTVL5cU75cVb5UVLlaUmWnpOUUlHKtYBitz8TMIii8oO1AdTo92dMXXzxQLIZR1kCrVV+R7VJ5po4kTlgz6CZj0KyN4uo3hB8mhHyOtdY2CkDbFzXzC7ST13cdvX5/p+fPXxmI+Dv/2m/psJJSaN7WZtrSZjbWNli0gO71dKTZaKD5eKTJcmsN4UVzqpc3BNP3LJgeAC8QdpMGi7f5JDvzU3qfD5p9qoF1lFFwMTdtt3iZ2cysxDFFKediOtkr6PHZjkrpoHLxjTJJgKuAAmEMwGATLFyWqgGcPJPYmbuJGA3hZEJ4+FaYRcaSQaXzMR3fO7eCmYbw+Xdv9frFOyWCFO4xhbZQoAIGBESTcXNjpmCkIMoUyloHQposlnp39V7xTES/8de/0ldfn+jps5rCoY5CoZ4UABxdqF7f6Cc/eauf/vxCr9+NFAiXdHT2hT0DSDQ6rTtNxj2FtkvVdso6OTpQLh5UBhAjikV+z86916/f6famqXgir1xxT5XdE63I8+KsXsw0Yc0tASF8iiXRBFHVSiWjK5KBxySd68V7bw+Humk3taFxzMb1+PP7qh2XjU7bHfdU7zRdQxgmyDtgk3MMZDA/IRaGcxAWBToiJj5cH+oRAE2nc3VgKdMvGkImk2hmLQ/vE3Msc+mOEvTsoqL4lTVBXeMbq1nGpLHePrJXPkgZvHrE30t9lg7sH+4v6wLJAGcEgI1vukdD6KQ0M/tz9kdzXeR6hNDvJU1Dy3R4tUKTNVU4OFc8tlUxm7ToiXg4rMXYGWYNply3lU0IN5GktlHn3oj2t5RNKs5nXm/UuO6q08IQkJxEIiM9Z9RgSIkomY8xxc0M0DhinkHbx9xfaH9h1mk0Zi6HUFj5wmPBMa1gqvA8Ju3zYzkZjqLXi6mUTmo6dm7tSGxYX8VCzoBeawiJ4kkRFZA3YOzi4koNM7vq6eyootPDko72MSCMWkP4y5fvddceKZXb02ob02i8UbPeUb/bUXjTV7UY1717+9qvFVQtp8z0q2dB55e6um7rBqfFEe7maZWqx0oXI4rlJ9rZ2dNO9UCVyp7S6bwLkycWCnMngNxNSLliTaFwUuttRI3+yApvGln2IIvXEs0/NcfYwMBsKq6L1+/16rtXGpA/2h9YLQoo5Tvju7icjWn5vve9r03WhH4QN03qWmNFheLmqM5AxPRxTOBmgKEuX5N6Aw0za5/17MDOjq6uMa5rmkQFOjJaTcBRmh6cPsvVgqq1kkLwkANIkabGICGv2YAKM39DX4qkaa3REDMyDGvWGo9nBrby2ampC7mCvTYmPAaUMHmKxcx45fnz5za4wUDx8YOHenj/vp2HMG3a3VvdNa50W79RtpBRIpOwktRdF2kynms+WRjzjKaYfTJbqShfRecJmLdQf9jRYsmEcKrZcqzxpC9opDSG1Kt+QxhdkSEcts/O3sAQoI276HJl9TnGM5zLEzMFRKYVVnW/ppNHp3pw8lSHO6faziIa9NhjB3r19lIv312q22O6mNDezpliobQCq7CytYTShaiBMmGAx81Go+lMs+VKkWTKJBXEs4wmUG9pCKFkIzvoatLraNhsazNZqt/q68U3L20yCjCMljDKnhacWzP41Wf3VMzElYgENQTonszUH820wa05ktTVbVftHnm+MbVaY11c1HV4dKa9/SNFcBfFwAxTPRC4zdbMdMhYh+HGfmgg1sLF00F5Hs/RPw4V+J2/+59umaqxQDBUsWaBw5SJznbjPeBMZEDPKdYxj4kqDHLiWdxbVIFHD3SZbTQtzmre6eOwOcbxaGibEuJSborfzZtgdrH0MrB8ipqbZlmTaTbyC5ssVsolPX32RNWdirrdjk2LzOkL3SKoLi6F5N7gyGcFhptGgRwyoQLNadab6jRbNsV6+uSJTqCh1krWrM1mI0NRceeCtgUyx5QBXRJN4V29bu+Fxg/NRiqFW1PMbLU3AbSRriG0SaHJroJ24HEDoFNSXOAGaBolkEFE/V4B7muz/IhbyzvymIRQLf1YCCcI9gTc1u0TBu/Co53DmpuQ8XuL+/CnuBR+a28iiHiZ5t5zUPRFZXyvPbgB5xRqxieGmPpfbsRMQ8s8zh8/24YGSmp894XL/EmlrFhde26oFv1hAfcYH0Q0GY00gVY3mRhiQUMIn5oDjEYNUwPQIKcndOvK0ViZUNOsu7BNikAscnzHVhrBxQxjAbjcTlfKheQ+EZRKqDPB6DZOj6IJdJol1pLRDMZj07xZoDq2xuu1xvz5aGyNJe6knXbfNm+L/uC9eZb3/hTXuc06jSRABNcKPcQHupuvlPMMZT40U/580RP5mXsrTa6h2O71Pk73/MnfRx0M18NJET9a9PticAMiPQqoryP0/86fYPpaGz9u4sPP8rU2ngmlBdX63FOLBXDr5OMU0z3HHjztTI98IyAvAwxzFOjdoLFPn32hR4+emNMrhRxFCW6I89lYQxq8mTOXsfzTIaYDdXvWUmkawgOVyxVXVI4G6naaGo1wLOybBjGdkJ6cl5xm8PzYDBFCm5mad9fqtlpGPyWUIMThSsDy1tGB3lxf66J+Z+yBw4OqTk/2zSp9bfwS9xxslmv1ukM17lrWULJHVYkMyIA4O/dc7h0RPXxWQpoxaApHkqZDA2hstjpqtcdqdWa2T/DsGMLHhM4Cxvk1YM6gUTJPwzGVKgQH77oAauje4bDG05FaXQd2kcNULmZ1fm9PX31+X6HARMt5V5HQyiZGcRPv87pMxxxF1Jp56MqrhdPzhsP2vtE9WiYioOgadgJUo6hlL103unrx5kZ/9Ec/1my61H/wd/4dPTguK6GeRu03mvXrCofy2uBiOQLVH2g0nGgbiGu8DKoxXOub9w399PWtJoG45sE4nZNCHJIrGimo6IR5m6+9c0gzfzemdI75QONoUxAPOLI+xqM0Q23CSIjD9mAnr3v7JT06qigXXSkdnKuAbioW0jYsDYdTdbsjo3fSFJNxyxSKcGaf6bBA/4lmdDjTdst0KKWHTx+avfrFzY2+/faVfvmLF0rHc4qH48ZCSSXDKhTjqlQJl49pPBuYQ+BqE1WjNzU9CE31NhzVk8+e6N6jQ52eVxVNDBWNjxWJTtVtL3T1dqnLy6YVwPXmULFkXqdnD5Umm4tw51Zdi9nY6LFH+7s6PztRDeOcFGiwM0ejcH1/ca2r64ZltS3X3MeCQrGsFEqp1xurP55rvASk2prZQCoVVyGf0UGtag6Xw3ZbE6bf07mmq7X6k4lag55mxDmko3r8+blqRwR8b21C2Oy03boNJbReBcxUhnOY8O4MLoGhiBbEsVgz6CaEmE0wwXAxE87ADGSbs4/9VMQMRZh6u2kf5wU6eAwleN7MXQ+zE0wTjDZFHRDV3M4iQ6+8rQoJhdPtQ/10sgTP1AxtnLeHoW+yuiYUMkSdmoY1wZmGJMWPvGFCyL3gTInbhJCzkkxPdLnsgZwLTPIAldHHRSyAOh52ERGADjwXneFCjTa6Kkz4Enb+8FmLhayigPCrjepXbfXaY23XEW0X5KfRPiMbCJmWFGDfNYToh1xUEhro9Yapt4scoRFCMpROAuCSN8nncxOjbnciIiEDwYQ2wbBpvKKJmLLppHaKWU1HI7WbbcVCQaXiUcu3jEYC2q4BhF1+JxmGAGZ39aZajb5G/anOTnZ0uE8wOGZ80Bk3ur7rWgO8DWe13MY0W4VVb3as6UtpqINKWo8fnuhgr6hSPqFuv6P3F5f68c+/M9rcdBHVck1zBHh3pP2DHR0cFixUnggfmC9MB5PZjEXpsJ/12IcUUb5Qs8ZqtQ6qNRhqNKNRRt9GvYTZ4szJa8iHXTK1HOvN69d68+q1TaJt4hcIqVgsmmu289tAHz4yyugXn3+mx48f6ejwwOpq848gGxtAPRizYp3zmLoDRhy5vCYlwsNitTKmHDRU9IHU0G20vkMokcSmMQGteiw0mp+EM/3JZ7ReTw1Uj8eJg6J9cYYu7Jk0RsgVkNJMPcMangjcOmHXWHMbxwU3YXuxgSs0QWEiPFL2q8XEjMdGmyyXyqqWK/aMjacDvb19rrvGjdqdtnKFnBJmhONAOp4f1tgamshGSkaT1njmMlVlMkxx8W1YaDLvS6GFDT8abcxTrvT+8o0x0VweJtrOmCIbDI3oOQCW0CKvNZrAVMMoL2lRFbBOOOs457gGlcqBjg8f6fDgVOXijgHN7VZfl1d1Xd/WVW+17XqlUjnt7hwacwjgtJxPKpciB5EaHybCzAG/gODRqMX1jAGjl3ObpgLwJuJbhQMDzUZdjbo9rWEich8x/Br0tZhMLAs5sCEvdqudUlb3jve1W8qpmE5qspiaGRkUZ7x8kaS8e3ujdnukUDhj9Oq37++0e3Ci6t6+CZLZhwCouB9cp0KerEknhfDdm03yZaaIC3M37/RbCvyd//y/2FIwmxsb4fPsv4jfpxPjb6cScVvEs8nYGaOEnKkAjQRTQkejIDPONYVA7WycLuskZcglR7VfmJseC+tlM0oByaPAGxoChmWxOSv5YYlBF6Rp7l3rpYlCa7s7NuqF7od41yaENrVwUzImYRiDMPqerxFgcgHYuJ31Mhzn+m1T3VbXHsjPnj7V8eG+qtW85cyYftC4wS7okugBxuDdftceACiCUMQ4QIjZIDCTCx6MxLUOOFE47DsXbuzCad1BQrnCNA5L24U1hEEQRNw/zR3U034ZTYeF60Ux+HlH1hC660vWTziAzoZC0NEFaAiN5mlFnstPNPqiZQi692D0Mqe7tyKKpoxm2VA934DEnOeh/TrqldPuOCMNN/Lyg3w5ZFx+oW9R4jIR3VckFrEiyf4MoyKL/mB0HVPC9I0RjdHcEXkyIlbANc7QTS2EF4tiErhY2BzYGxp/Pqej/pgr7pJr5CYCK2uqoUBEDOUaj2bm4miGBIuV0YorFNG1HSWSUHuXNvVj3YKYmCZutTCqMc8DEz/WL9RgJlKNZketZtu+mo2ebWhOD+BMB0C00IfYtbJpHhM+ZxzjqJ88p45W/SkC/SmV8kOz6DdtVti6++roJG5NfHyND/al3mTOp53yvR+bs79qmvLpBJPnn8IMre1Hsx7X1HFtfnVS47+mK8QpsJzF/69+Bi+dxBrZTyfgBpqYSy0GEVHt7GBz/UBffPGlrQ3oDIvZRLPJyL4wemFqj+lFdzCwaA8m4bjEcQhzf9kLyCvsdZsa9tsaj7pGM61VEvrh9w/07Hxf9w93Ne93NGjVdX1xqUGfrEkeCchwUUWI+TAyy1Zv7m510aprb29HRwc1nRzvK7BZajrqu0xOGikmXfWOrt7dKBZNmmh997yiZA6jCQ5RlwFGMQhiCbXUGiuoQjiGLaV+b6xWd2yUKWvUrXj0O2/WJcAYYevkkUHx2djeU6nWVNnZUS5fMAo+RWOr09LN7aUGg452dwp6eH6gr7+4r9B2otWsZy5/kdDatLprI8MGtGWN8TMBX5ZTLaYjK/pgQaCNHE+hWK01mzAZCyhfSJpLbDyV0F0LRPVO/9f//SN1O2P93X//39Oz+7sqJKbq1b/TqH2hWCCpDZEG46lN68fjucKxrBaKqzfd6qevb/TPvnmjSTClRSSlbSyF4lDRBWtkLsiqgRCAEHskmtSIUY0s44//cc3QG8N08ELBMcgCJcVKe7kYm07wdL+ss72iznZyygUXSgdmKqfjVgSvAhvLhyRPcEAoWjCsvYM9pbMUFEggnLMkmjYo6J0O2aI8z0k9enJuKHh30NPz56/18z//TplkQYlY0lwJd2tpnZ+T65VUoRjWdDUw58/BaK1XFz09f9PSty8bGi/C2j8+1+7JrnaPyoqnZ4qn54om5+q3V7p6gw3+xBBdKFEwT06Oj0SuViQY0LjfEaOiXCqh44N9nZ8ea7ccVzbFVGtqeV5Mhe4abd3WO7q57arRmqrTZWJfUDCUV7+/VJ8MvMXU5VKFtioUc9qpFnV8sGuh6J07JpETOwdnKxwip+oMh5qENtqmI3r47J5qB2WFE7JCo9ntKGq01o8NITR7XPBoCLmHNNk4JdIMsreibYMZgQTAmC48bV5Mlc27giutQnNvf3LFK7RWvnwHazOXY3rOVANjq1jceQSYZovV7wAGgBrOJ+cejfTEaSd5fk06A9vCopncWYdumMbNp56yZ5rTJBmEa2dggU7Jsi85R03X6vKBLb4mEjCTI+jnuN/GIwFrqsKc7ZKmm6i6g5ndIwViZvxDUwWDB6dE6hZYOneXDfVbIxSfCiyj2s6cC6ur0byG0Ew3gHycNh8tNhpGwG9o+Ntg3OjfmRTaqKgFYnPUY1LSaKDfhnkT0xofA6hnSQLHU6qWcpqPp+o1u0pGo8ok4irlU+bYa46KYXSextHTaDI1vVurOdFksNLZ2Z4O9otms2805s1anf5c/dFakxUaqZgWiumm2TZNdCE41eluTp8/OdfBblH5XEIXV5f6xXcv9Qd/9nNNV1ElMjVFI0wkC6pVarp3cqxH5/ekCHnIuI4O8C9RAkNC5A4KajIzO13lsmUDdwB7+gwAsPsHyF4staJZmjrPBWAzmBf122vzlLi5vbL7iS4xliJk/cD8LKDRDtGyt+oqFfN6/OiBHj64bw0hmZaOmUVNirbLRbbxX7fXV6fbNU2iP9xgkNJoNnV9e2NMJNY00yhj2Sigvd19HewfWA2DCzc+DOk0DT6606Exj6Dy2rO3dZImk9LMF2aG1yajkJqF5R2BbbXSeDayc4safgNFHgdte16o9wLK58jiS1odyYQJYB9QhNqOPWmyHOt1/YXuGrdWL6fSKTOVZHUD0kBJpjRi344Fw8pns6pVd5SJlpQI5W2/XQfmmi77Cscwn9vq8u693l691cvXz+1+ZvJZSzSA3u+ShqB6wyzEVIooE6jIUTODEfIIBjYwragRQ2EVM/vaKz1QsVSx16Hm41rc1RsW78SaJWIum81Zw20ShM1GlURMGYx40ApCOx6PzG/D6b/Cmq1XRr1fwsgD1IzDepMSIWj2YwMTVpjbTUaaDnrmNEpoPdpa9IIAQ+zfrJv9Ul61QkbL7coAy0iCmoJIi4XevHyvdgPZTN4mhW8v6qruH6u0u6tAGNNKzEGXpie2z1Aum/Eee4c5i1M7G/vPMbt6g65uG7cK/L3/9u9/bAijoAeuISR6gskOF3vBGHs8tuKeV4CqyO9pGp2rT9TQOYtU8BpC4+rG40ZnBJ2ggaIwN4qc56BouT3k28D3X6Cpc8YwIAh+wcnCZwPnICsU8qrtkdH0SKVyyTWEG+egZBPCSNT6FZAPJoTQXhaI+6FteCHsNHfYcYPoB9YBPXn8WKcnWOZWtd5A+ZhqRe4feWta2w0f9HuqNxqGdjDyRzsBZTGXK5iVLw0htDe2XcvvwlEMVH3JwvSmfF6mHo2gczpz9tMRnEYDzvrVAtUxT/GaP6eLcZMVMxqxgHGuISG9Cfu8zljGNUpGVfWE8h8mhWuMIRzlC/IhE0keXrM29vUFHr3Bpk/+hMnliNpBxs80epzZpDkDE+67b0Rk1EeLUHBTRP4DaTX6juUAEhrKpkr2IRsNGyHxF25kDf3INhtPr2F5N94UyfIMvcmjNU9MVM39zxnpmG4VdyfWJbEnOP4Npmq3e3r//tIOb5q6p0+fWq4Ohz7DLX4utHsaQufiujKtKAWfZfYw3Q6GLM8LWuPNTd0cuPo9su3MHcbpljANsEhG86wzzY1rqJy7l7mDsiJw7fcawr+M+ubrVz7V21kTaOY+H7VUfkPong93rQ3F/mBW4x5w35joQ4f2yW8+pYt+AAIswJt1Ef2gZfVpqr5F+6cN5MdGlmASV+x8+rncpJL37gWF+0HiQe4fAIQLj3aRNVGVyzu6d/5AX331tR1sfKLZ1G2gyzkW6BRtFEkNNdoI38dm5JRMZZzmKxJxOp45k4uhFjPokRPlsmmdn5b013/9yJwlM5GAJp2mxt22ZfV1OziRDa0pxAmzUqoYYAEodNvvqTEaaWenZG7ETNxAiKHEQMcClVzNMHfo6PLdtZKJtHKFvHbvVZTMcvgCYoCUOy2vZSzOATg2NnVbrdA7bcwUoNubqt1yUQAWW2E5Tkw9YkY5ZS8BbQcdJOiehhHd2Mn5A+3s7Zs5ANN50OW3b1+p3brVbq2oxw8O9f2vHykTD5hecjxsa7OZWmxFFLc3wKwwRXTAmYVNh5qN+gYEou2aLjbqDEa6bXZsWgA1fqdaMD0t50C3P9PNbV//2//+u7p4X9dv/eZv6PG9Xe1XYpoPLzQf3EoWmu0s3JdQzzdBRRNFawhb47V+8vxSf/KzV5oorkUoqUA8rfA2oPAK0IVCxWkkLTzXBoWcUzFFoWRCcTVa+tKycykM7Lk0CvjSmiB0yRgBHOzktFdIaCcdUjkmlRNSNYe5gYwuQ7NOMzgaL60hBGjI5FKKJTxtNUXAZK5+d6BGvaPuYKHxbKtSFaOfBA+Crm/u9Ob1pZnOoFWGuvn4yaG+/t65kkm0yVPNN31DfKezoF6+7ugX397pT/75KzU6C1VqGLLsqHJQVDyzUiy1UDiBSUpQ/V7UmXhhitHvKh4JqoZLdgKQLagwodeRgHKppHbKRdWqZcXDTEfJ5+QJdRlnTCfJHBwMt3r3rq+f/exKjSah0ThJc18i6szHWpDtGlwrX8hYQwhqjaFM8+bGzuw5+lkid8YTNXtdraJSOBvX+eNjVXaLCsa26o36NiHEVAZzlc0qqMloqmF3YHRRzNECm6DRx4b9kQF4FKzWEHKWfkCUPuYWs7cstWCGYGeAc36OG9BnDaEBmWRLsmd8tFanKXTyA6cddNT4TxtCAECeVc4VF3tk3w9AGnZgKyCvFVMAfOiGzLAO3Z3LbwY4ZWqRyzPJc3sjQKHp3onwMtYPzKuA3StC18nIpBDkKKIZXWxj6gzmur1rS6G4XTv2CwARXBtZ87hX3F401G0OtF0EFVxhYpRwYBb0Ocwz4oAdzoXRHAG2RFUxDSVz2jnGj2fUOUGVi7iTJqwp5LqjTWvUaQgxiotYeDwTikSaHLe4ssmY1sS0jKZKhDBnilpOIA2htnMliNRIUDgTOj7S5dWtOq2JppONzs/3dXK8o71daPMAUWtzSewMlhrMAsbsIn7i4rZuPhGV2Er39ov6F8DiOgAAIABJREFU8tl9HeyWlM3E9M2LF/rZL7/TP/vpt4qlK9o/fmLGH+lUQfFIQrvVis6ODxRLQrELakw2LIAXbpUWqcOdwTgOZlnS9uTJZImSymIwiNEAqB52+1oTG4Y7/WSsdrOhy8v3Nv2jZsBBNJvLKZktmmyhUikZ5bndburt29cmjTk+PNDDB+c6OTmys81lepPjmrI9gtoVQKHd7qhOxFrdudmPJp4r+nCk4XhkNQlNCswlYzDF2Itr2tmp2Tq0WjxOREzcWByYF6LrtuYO48hYzupttHUmr4DxNBy6qVkkpFiCWp08Uv4N9VjApFo8m254g6PtyM5UmkJo0axXGH4c6Oy91ApQx2fBha7vbvTu/Vur32wqamaAOAZPlU4klM9kVC2VVMznlSOneB1VaMl9Ic9zrMGkq21oaftIq9dUvV3Xxe21AcmpTNpooDHOsDBuw0w9YRzhG8HELqZgkLgQGsy0glCCNzS81MkBxcNppaMlY4IAZDNtpVl28jdXlzBR5BxJckZaTE1A8cBaMetxcAxngDA2hhr/LhiB2SNNqSHZuwCXI/RHIeWTgEDkdAbdWhr21bq9Vq95p0Gnoe2SOKyFgugjzRU4oEIirFIqqkQuqXQ+o3wpZ/sWYNzF6wt1m9QhGfUGU13etFU7ONbO/p7i2YgBWrBx2N8Adp2zbcG8TOj+kX7ByqRGoefq9Nq6qV8r8F/9g/9pC12Dz+QmhObXbTmECHpdMwi1b2TdPQiY0eswWxkPbZJDeC+UDSZYrqnwHA+twHdURisAvYEGm6kfmMhiMlqjR6fjDUJF8YtRXsyofNOxNYR7+7t68IjOvuA1hCsrmigKQWq4mSB+fkPIlDBsPH4soJ2lMk6h1xc3Ws1Xun9+X+f3js2Nb71loxx/aH45GHDj6vd6uri8MMdThO8cWCwYkPlsJu+C6c0ZiukVC4cJFo6Vay2WoFAUdyBJbNYULFwj1zCEoNia0NYFrUMj9Scp9ntDlNg0neMUBYFptAKga07PxbXjcbSbS3Fk1EIvIJ5GnDE9RimYgpipStKKXl6fC8Y0xkRUfp6f65E+5P2ZQ5WX7WR224SRsynRFEL9tZwTFz3iekpH4yGonvfrshyx/MfZdOXl7ETcZyJ6hABzo1gS68CDDBpjLhee4Y7TawEKsC6ckN/FahhggPsUOY+xhFF4B/2x2TFfX9+Z3gl3MVy+aAh9jaCJvm1K6+fsrU1zZq6lW8xkXMAtPH1cIMkWZF3ZZNDLcnENquuhbVLqOU86XZ+vCXSAgJHcjPr00SDjw5TNmxC75+DT/ECfzudpEb2m8+MUzhUQ7nW8Ae4HzdVfjJz4qE103/erjSd/z4SQg8VtEk7P6N9Lv2H9tIG01zHU0GuGPXfcD8+uM0j1SK7ehNCjXRnK78UzAKZkswUL1P366+/bIQvKDm0UqihNGI0eB9Ll9bUaTfKJ5rb+cfa05tMMrZyb6GI+9ILlKT5O9Ozxvn7wZUnp8FJLLJ87Tc0HfQXWW3W7Q4tOmEzJHo3q9PhMmWRKy+lU3dlcgyV0GNxlk7ahY3QznQwNeQNt47Bs3rV1+fZGyWRG+WJBe2cVJdIxe+aY8NrewDNqX14uHWG8FFTQZ0x3sdS4vzT9BrpUpokcVoBN7DdQfFjfBKazp3Cg81WqHapQoXHJGdWUfeDm5kL9XkvlUlr3z/b01RcPVMhEFAst1W5eaTTtaRPdKgqtLYUbIPbUMQUAb9j3R33T+hp1NRhWpz/Uu+tb9SbOHRQ6IiHnrGkciAe9lf6P//P39eLlhc7PznT/rKb7J2Vt5g2tJi0FUb4bIhk08xWgqVCioLniao82+vmLK/3pz19rusFRMaFgNG0Tv8AS6nZIkTgVLXub28toBsNMNkIxew+Ad0bxX84dpRQ2RNjtIYvlXOlUzNzedvIJlZJB5SJL1TIR7WXjqmSTikXWGs3adl2hjY0n/KyQMrmsgY00U87NGddLRxnF8OKu01O9D60zqHg6olQ2pd5gqLs7zB6C5sSKK/YXXz7Qr//wqQIBEPue1qGhFTWLRUwvXrb1s5/f6Pd+9Avd1Ceq7p6pelhT9aCsSHqpUHyuTWis+TqgySJmTQPqvtV0oHQspL1yToVUVNl42OjMGJQkYmEL6iZ2JEDTFFgoTEYuqPFyZo0ZOZCrZUqvXvX0ox8919u3YzUaGCcdaRNOqjEbar5dSKGNiiXXEJ4e7Wkzn6p+dW37I3TmGdS7yVSNXk8rdErJsE7uH6pUyykQ3ao/HqiFDizidHQ0hLPxzKJ/oIxyFkHPRjs3HkILZ++ETodJDg2h07fyZeZBXmTOSgvNNbUzDIARWqvfEHL6+Tb0Fmnl5STDIvLNZfyGkPOaYpBnFeoeZ5qLpPABPc/wKwxo6LTpVjhucfED8CafN2TMEtN+4SSQxHCuoBjnfdCFjlMUo8NijzL3RTRDNIQWG0NTGHD3FsdxxdUdznR927aojnA0ZWAzRSn1lkU/Kay7q6Z6jaHWc2kzDylAsLo3ITQju0TcJkauIeRsxo2S4t4Z4PA1mUHHDqiYR4cWNhdlqLpoflstjDnQP8W1QAu92VhDSLORwj6VKRoRIYGQRbvQ3IZDPJ9LpdIxmyayWjvdod69v1K3yx6+tcy1U4xljmtmRsO9gjLf7s3VGa+tISRu4+Lmzmq8cnxjVO8vnp4b64FMzD/9yY/10198p1++ulR1/1zPvvwXlc/vKBpJqt8ZKBYJ2cQyk80oiTwkSY5n2DReW7SBVmOgg0bXCf2P+ystqLGY3ilggCEZ2EintuSH9ntq3pH7d2E1L4w1WEc4P8dwjk47gAMde/3uVt9+8wsbqhQLbkp4796p8lkMudxnphlMJaF2ovcamWM508BGq+WM1WY4+ZN9HDA2Eg0ntNSEmRS6r3y+qFwu/0G3z2vTFKLNhCJOQ8geCLOC6BqYeqx3zo7ReGIDD1YHhiyAhJa3DHsKMCMEeIPHA5rdgEbjgTl/AsBgLASgEwxzJpLd6sBLmo9QLKpNDMpvXe8v3prR2WQycK7xlum7UrmQV7VY1N5O1WMJEKw41wYGzXpu7qKDSR8IS9vwVuPZWL3RSI1O1yJQ0OhT68VTGQVjGGAxpaexgzJKzYFuOKtEsqxwJG1awDnmNTiiw0CE7h+IGfjK+WtRWEiakgBXzuhxAh0YAyvL6HbMtNB2YfFT7DmuV5kaHE6Hj76WdcX2wLQBEybOcGJ1MjgwG4shZgCD0a0btxp2WpoMuuaUGgAwgmVgho9rhdcTxWCx7JRVrlVU2S1bfBuN3u37a/VbPYUDUWM53dbb2js60e7hgWJZGuSVRgMc253fBwZBmGDi7Gy0+9XGmllYRdTCffSp/bYCf/9//l+3mAmwseFA4+g3NIRYVw/MgIWQ4/EIFB09xtroombHPeMwjH3YRGkqXKC4K3ptA7VAcjfZscbFrJUdQkeHzTTQRr9mzoJxicsp8zVN5uq1WhmvuVDM6+BwX+cP7tnvW62GNYssRCh+TIL4mUwIoYxOl2FDmswm3jLkiJ3ALWqkt6/eazKcGOXmwf1TPX54T5stRhQj9Xo9a1x4XTZ5TC5evHxuyI050RGWu97YhBBjmRToBpbYOHGZxT7ZfQ7V5/uNQktIZ4JJJk2yV7yCCEDlMEfXv+gE6ZojqLjONtYKci8jicLKUHJvSmaUWkOcnQmPieHDRGF8zEKE007zh16RxtqMdojBMMQZIwVHSWVDcLINl/XkNBVMbkFcHSDgXFahfXJtcWR0mg3LMiOD0WtSHCLkmlFrCL18O3SoNJJ+DhQbiqNDSlFDkqHF4e6IhwWv7/IqWYM8LFwPEwtTTBjivdBoNrGJKUUYUzyoVdBemDyd33ugR4+faLe2q5ubG7u/NrHcMGlBQO5pCL0pKJ+FPMGb6xszYEA3SBFAs8pU1Dmecm9dc04/4txenaObHw/yKfWSYoZDxjd48Y0MbBrqNUl/mXuorSeeG9+wxcsGdI3aJ7o8K5Zcs+ebvfhN4K9OJP1J369O/CgEfPrTx+iJj7RR//19+u/4PdQofjQHqd8wWsPp8HUvagNQxOlbfAqqAzBYTljIJ3Vycqbvf/8Hli3KXkTkBGHrbJZkCDIxvLq5dQ3hmMgbdKcJR3sAqNiyltGkdq0IJlfrN//ar+vrL090/ySkzbStfv1Wo05Tm8lUmYTTTF1cNjQcE8ES09NHT5XLZI0iPyWDMxg2RNSQvdXYZRnOZx+0T6PhVI3bli7f31rYe76Q1/5pVfFUzD2POHkyAQEYosGzQyxldOrBaGhAF8XiZhFUYBY1g5m7O0xhxnYvOaB4hijAk8QhcOCGQqYlYXI9XYcViKW0U9tVoVQytBqq0HI5MV0Q1KwnD49VykWViKxVv7tQvXurxryjAM7SyayKBbLF8kqxtjHLmYxsPzBtdjqt7niqN5c3uibzajLXg9MTVfIFqidpHdN6Gdc/+n//RN9889b28dPjHX3+9FjbVU/beU/J6cJs8lfbgObYo8OkiGY028Yti/DbV3f62TfvbTKyEohvSus14EtbiSTB3xRvzsgDdkY4iL4xYYeh6dDNfMyh2DTgZJK65pjzaKViPq1yPqV8IqRMeKXEdqLDYkpH5YyKaQrshSazuiuaIhmNp2vNqTpwdzN2A/dia5OZSBgKUEKJaFLvGrd6U7/Scju1TM3yTsH2fQLex6OlIddHR4f67KuH+sEPP9N63bWvcAIb9ZDWq5RefNfRT398rf/nH/1EN/WpDk8eaffkULXjHQXic61DY01WPU3QAGJQFosoFQWpXmonG9PZblGVbNzQZLShIQqotYtMMvO3CCg34Bq66pGmo4EikYQikayCwZLevB7qd//xt3r+fKib642K+TNtImldT3paBpfCP6hUzmlnp6Cjg6pW04k1hJgl0aSsQmENF0u1hiPNllAQVzo42VWhmoWppcFkpM4AChxZgEwIA3YGIxfAVAY9+XQ809Qo/tDCOUOQptAQOnqTGVaZbt3TJbOvBMjooyHEPwCmANNBNyE0au+aOgKAF7DRZXA54zKX8WambzhmB4JmcmN1CNObv2RC6ABdzkCvIbRNCw0+a4c9k6YSCubM3iN0unK5pCT3JObARc4odEWs0w1FJS6pIVk0RSzMxCJgk2zXEDIhnOnqpqnNBqA9bvlsLgIhbG6riUhCzRuo71DQpPlopVl/6dxSmSQSPZFMKo0cwphGXkPIlNBzGTerfhpNTJcSRElRj5FTin4uaBrC1YZJX1ZrwByA4BSTx4hSeMwYEhywDEVg4QjrL4Cz68Jpp5IwGlwO4Zs3l+oPZhYef3hQ1ulJzVxD+Tzco2ZrpGZnrFZ/qfk2Iux7r+4aFvZeiK51slvSs0f3VCllBWPv9/7wD/TTX36n68ZQD599T7/xW7+tTKZswfTf/OJb9VoNbZYTFStFVWo72j8+UGmnomQ+a9pn6H2jCZKguUaDmbn+JhIZDcaE2S+MAULdW7+5NbdeYLxOm8ijuu5ub20wcXZ2qkq1olQ6aw0JzRhAJuYvN9dX+umPf2zsMs4OvCoePrxvzSH3A8MPi16IJ00jSJA9LvadXs+0gn79y5Ajn8+rWq1aWDw5hubUHnf0TM4/zMzMaM/PleN9xCKmIzOK5gyzRibdDvzgi0bTufGPP2ReE+Nimk5WBRRmHJGXLlM7mUloMOjp8urCzheieJgq8j6pPTn3KpWKSqWKYsm05hup08d34071xpV6/aYXtwJbI2LMhlqlZE0hNSn+DHOok722MCeE2UFepOnmyGPcYs65UXc4NYdqdPjpbEGpXFGBZF6bYNxMP+dzGlT0vmlFIrD3cPNOabOJaTJlL4c1sjIzGHYYA7boQ9BuBAM26KCQom6ZwDBAO+lFvxl9nTzSEJKmuNWl9EQ+AM66sjxsQGD6gbCjyVodi1cvU1hAVppQdITEz81gYrrpIA7R26WXcaqtxr1rzYd17R7uae9gV7X9HfveYa+t9k1dw3ZX28Xa6t1Gs62jszPtHR5YHixeLm4A4yLWWEOlYsm8FmDnUTSx5pDBod2ezqfGqAn89//wf9nioMbGxgMcpvGAgjefadjrqX57Y4gHFFKQWHZrmkdcAsjmMkoUUyqbEjg0zWX3OPqn0YQ8N0gamMWMiRBh9m7DhmqRyeaMZ2yNFkG0NjHy6HA2woV6OVelWtbx8ZHu3T8zSkaj2bBGgQ2eHDloUxwozn5+pNk6YiGOTDAY6jCGpflAy/Lq+WsNugMd7O3p4YMzPXv6UOvNVFO/Idwgxo1bY4wQ/7vn31khatQv6BOrjekHee+ZXN644EQy+E0wiD7TSg4dihM0DrhzOYoibqMzFzZrNJEPWdzemMebOkEhNeMXN4VzyKczenFZd0wPmQy6fELTTLDJo1mzyArX8LHYmcSatiEeU6lYNMchKKOWN7kEQeYh4uTjoKd4g6LGBuGE/TZCh/Lr/WyXZwJB5ZPIDPvMfiaekbcMQWGqag2Yl1PHv+UzuYknDTaZTs40h0dnveVBpVlmqutozHx61qQ5lVIUpVxDaNEgUOWYbJhr0soKaoxlqlWQyHM9fPDYYiZo6G5vb216zCbGZ2WATZPHewABhPYDIEEeT6Pe1M3Nrelc+bcUKeaaGXZ0Yn9ay3u3IG3TN3qTL2vM3e20ia8BLWjmPIMKT+vka/R8x92PDZ37Pot0+SQKwmlIfSfQv6ohdHETH7WGvgPoxynip03dh8bVdDqu+f+0ifQn1n5D6D+bfpOKfsk+9yf6SDeGdBNC/8/9KeOnLrrUVsYcCIR1cHis73//10znSaZav9fVbDqyRg/GAtoMOP7NZtt0FrMZ6L8TuoPSo4/brGgcu0onQ9qpZvVb/9IP9eThrrLJrpaEGXeaWg76giOaiKUMXbu8bmk6I94krof3H5qmYYVxRDCsNdoIRPkCEGHyCG+SvQFaa8D+feOureurujUK8PWP7tWUSMWNguRoiFO12oTNB1SqVrS7v6fdgz31R10Nx6DwY4U2cSWDBd1c3+n25tZMi3iuOfA5tNgXjQIGMpxK2zoF2OhOpYWiyheKZuLERAt0OB6nQNmoVsnqwb09L9B5o+mkp8agrhe9S3U5hGfYhtdULVW1VyorHYvwBJr7MLqSUDyh9mik1xfXuiFva7bQ03v3tVsoK7jYKriOa7uM65/8/p/pz//8penKarWSnj450WYzVGAxUmG+UWi11hw78MVKQyacCmu6CZmBxtVtX+8uWwoEAYPIV01pG8RUZ2oZYMEwFNuJs/uHOhvBUj9p4KJjGFCI86wEtKABhxZv+a5WsZo+KpOMKB3eKBvdKhdd67CU0WE5o3Q0oHAQc5WuK7gjGU1mFDnsR0xjnbHYbEqg88LMcSIhstBymgSGGgcGypeSKpRTKlZzZiTA/W62iUxybnhHp3v64nuPlM1RyC212vTsbAhscnr9cqBf/qxuQfOtzkJnD59p/+xAteOK1uGp5hpqMG1ptl1Y5AcOopxqicBSe4Wk7h9WVUpHlY6hZ0UzByWQ/SqqGPp/06zTKJig3dxSQ0pos4lrNArp5YuO/viPX+nmhv0vqkx6z3Lvbsc9zbczbUNrVas57e+Xdf/s0Bwup6OhOl1MCEbqz5fqTZnsTKyxAAjZOagoV0orHA8YUNcbDlws0yZs2XI0gOQkkonIebScgbQvTKvN+c21IbgaDaE7Q32yiNNrG9IUYkzg7OcBTilmORdi5AIABFAQeQCkvwez71A8GwPFawjZpGgIocBS/1CwGdOJpsno/46p4hhMpg1wDCEy8my/xG0b4zzik5ikBI0WiNYvCW0yjjGSO+NYG2i0tloZa4kGkPB6JrsxDHxNbxzUOpTQYLxSvdmzHECmWDCtXPMbNiOpeCSp+kVDveZQm2VQy8lG86E7n9mX8HmANmoOqwC9ntbbnpOQSxnlPKLI5j/As3AQls/cHEoxbLq7wylR1hDiMorOOMz+QuB4bKMIYOaWOJmVmQ2hl2Q6aC2tgd84iEbMrfHi4s6yLuerjSrltI4OK3r88NTuGdeu2Ryq3hqp3pmY70M4lVO9Tbh7X9nwWoc7BT1+cKZ8LmnK59/9wz/U8zcXmiuqL3/tN/Vbf+PfUCgUV7fT1z/9o3+q+s2VlvOhSYuKlZJypYKiqQRFoOLJlE2WotGk6ZGZLGGsA5jc7natLuXaTYaYhd0oZSZ4IdMFQgfFCO/w6EinZ6dWIyJVQd9t8WkBqVG/08X79/rFn/9czUbdpnSfP3tq8qRqtWw1NC7arCPWO00ZgAJfnJWsNV7XXEOTKaNmAvShT89mMopHHSWYhtDiJuzM9uKBqA+NIUYD+DGw3QzOArK1jqyAX82/YTK192w1dDJhk08bQlDfhYOmxwM0oMEfjMhapCEcab5gMgZjY2H1UqFQVKlcsfMPsKs7IC4Cq7+l6o1LdTo3Gk86Rt2vlnParZZVKRbsutJXTPCT6LU0HbRNAmSRZ0btDZuh0Wob1hS9fm+q4WRl8oVCsapscUfBZFGEnpob/jqs9QrWHNmjNIXkixObEdRkMrfzDo8NW7PEVZghJmaM1M3ON8MAdZ59nnvWPHFBdpg4bTG9DsAS9xFWiksTcPfN5D0GsjBtxeDKMRsMnHPFnUkzmPTxDDqBGbpA8t1xs3b5puwDq0lHm0XPQI1ipaBSuaDVYqJRr61pp6spg43eUH3zNmnp7P65Dk9PFIyTFEC9Kac7ZfoZcHsCXgtEiVDzUj9YDcGan8+MLh347/7Hf7iFE48e5mNDiI4PrURXN5cX5rJpweK4alkou595BP2EJsK2YOc8CTJpAYggFM6WnubJNS9hzSZLzac4US6NZgEaks8xZUubxpA/p1l0xSY3wHH42Y9392qGypzeO1U2l1G9UbcO3TbhlMuIM8HsbG6vDeJMQ2imMky8LD4E2/CFnn/z3DJAdnd29PDBPX35+WMzlZnOhnaA8XPhaDNupyH+9vlzK0ItwHzD6HntOOCprBVjPEAsMpoH4+ay6Bgxh8L2OjxojPJB3llUTB4Z6eNy6dNYrCky+ps7eyxw3svZMrdPs7F3FtyfZs/xezNz4VBiYVtT5op0+ztvSsfhgLtmqVgwagPIDEYSLE7QLe6lOaFuyJxZKRrH8RDElddx6Kjn4uKosTaZYQro7ifvD3TWif+dDhDDINAwmnT+ziZpbDZewK9tVGZOhLlNxA4o+Px8HnPmtKkVUyUOX2g2rqlFC2hmMDBXNmsNp5gjkC/Z1tXljd2jL7/8Wk8ef2bh58sFlsoTyw8cjcf2vkHRyH0D6cGd8vrm2tA9NmaCk2kcmTRzH7Br3qIBZJ2HsF7j8/7FzEGf8mnXxctr9HUqNi/z7o05Fn7SEPoN16d0Uf97KEqtKfQggb+6IfS+5UNu4EfKqNMY/sW//3R6+OH92Hv+aPXvI18+bfRXX8P//26o7DZT/z9/QmhHkxcebT2iPRNO52IFAyCKOVhutbu3r6+/9z1DQsvlorkIYygDyZDpIA0h95eGkGadyS1FpK0HqOtI4bYzrRZ97VTTOjuu6a/9xq/p6DCn2eit5oOWFsOegouFwhuArbh6/YlRRsnbQmdxdgqtJ+sEjpEYI2vT+6K7gSLP75ny+8AQE8Zmo2M2/hSx5JKenR9YtA4NYbPd0129o3fvr02Hc3B0qAePH+jR04fqjToWQTMc9xQJpJWP76l+y2T6ztYpaCY6JfZnnmGeUdY8E34L6cVEZixNViGXs4Tb7mqlaq1ihweOopVSSveOd8xYJBGFPrJSe9rRz5qvzEX15qphDeH+zp7OD0+0U8gpF3eUEzsUQyE1uj09f3eh5mCgyWqtz+8/0kFxR9El9vcxaRHVH/zRj/WTn36r65u6svm07j84VkBzhdYzVVfoATearlfqTmfqEAsEJZt9dBtWbzhXpzO1kOBYlGlsXAFoHRHonzAH0Lww9YTyhjtjSrFoSsvFRkv22zmTooA9y2MMBdauwDEafpA9g0nMRrHASvl4QJVMVPultHYLKctkDAXmUmBs1xo9EbluqxWsDkdJZ/JDHIIxDwZTBRVRJpVXthZU4TCsew8OtHtYUjaP0+HSQq+h8NzcNm1PyeYJaz/R/mFJxVJco+GtVgt0xUVdvJvqxTcd/fEf/lKD4VIPn36mg/N91Y5LWobGmm0G6o1aWoFMx0JaTgfazEZKBJeq8bpHNcuyI+8O0A1L+/lyZcH3TC6YSsHEYf1gxBMhHHAd12Ia1u3dRK9etfTzn19qPMEFO206o8U2qBb6o9XEzB2qtbxNB588OFUR7WgwpDfvLvXm4lp16PmTuUaLteLptLIg0Tt5pfMphRNBM/UZ2BSCwi+gxWyjqQWfD5TiTIxFrVcFwBuNprZPc9Y4tg3sEIcsufrBFVVmfgoQjy4Wyr/H/qExNAaOZ+jlwFPX8PhMDJtrQVu2PCVeOmiMIWsCmBCi9zW9IOyFT2j/ll1I8xey90qtwvSE94Z7tL+fsrcxqcTIw+noOFN9SxmntUaqwPsOszZpCu1XVxyaqV44ocl8o15vouEY5g+SDrfn4KLqGsKErt7cqHPXl9aYfwS0njjAmOvDhMvljkGdw3PA870IwmYJeE0iNECmCIDbvC4ALFEsaXOWhPUAfToSzSqIlCMSMe0yE7pMfG1RGdFQ1FwTccfCxiNoNlVof2EXhc20ZTCc6+ampd5krsliZT9rf7eoz56eG6WVGqXRHOquMdBNY6BlMKpYtqAOjp/jkZJaa7+S16P7p0qnoubU/k/+6E90cddUprKnH/zGv6J/+W/+m8bIur2p60e/9/u6uXxnRh2FUkFkX2+CAc1WSw2mYyVSaeXyRZXLNWXSeZvks+fwhbHIdD5TOpk0lki7WVc2lTL6LcMBmCjULkdHxzo8PLL4BRqgZDrj9HNwboJNAAAgAElEQVTbtS4vLvT+7Ru9evXSJoU0hc+ePtHTx48N7ITJcHtzbbXFcDyxOsIYYeRXptLKZLPWWNEIGpMrTpOGg74z8sumMI1xwCANCA2UsbgA7YnbQgtudbFjiE2mE3MPXW6XttbNydQzcqQ5QdOIK61RuGGvxOPOrDAY1Gi6MoomdFIyAG/r12ZGNF/iUku9PNV4MjX5VKFYthqc3gE3fjIm84W0Op1rdbo36nVvlEmHzbEbjWchm7FBE9FjyNPGw54mY5xF3YQNGi4OuxgfLTcR02s32hN1+jP1h0tVqvsqlvcUSBQViKSMNYf7ClN1bdELYyiJ8yiTQ+p+6lQAmYAzjpxObNIKE5CNhToSV2rAG84+i9giMzsGiORkb9TFnLMxmkTGAuSR0qPY8Mvp8RiAmcFhiIbQNZUhLz7EHIoXaC43dp15HejWlrQA+mKSLO5zQOHtXJHAQolM0ia06Uxcy+lIY6idMIsGffUbdZuGE//y8PFDnZyfKZxMKBJHzhU1sAEJCved9ZPByAtqczJla4C/oyFkza+Qafw3/+B/2BJ8zcSGIFPTOBlFi1F6X427O/sAvEkLfwyycImdgELDxXUmMeau6MckuCRUFx4OcmFjS9eJB9bk1KCxc4uTN4PLEmJZO7iYMlmchTMN4ULZTQhutb+/Zzqwk7Nja2waTSe+5WbCx2YxInQ3oxq+NtjA0smj08NtzDU16MBefPtS3XZPtWpFD++f6YvPH5upDJTRPhQSDz3ggGVTevfunXXb5WrVbjbGIuSgoesBvWFatjYHJSZMM2eWYc6ZMSvkbCoGSmDGCLzHmaH8IPosPKMN2iQJvaAX9cCh5U16TG9FI2gW/27RGIJp19eZBbg8Oye4+EBF9Gy5WWBxnKhSKZsOgoS6jECQTaeLA/mwHEELIV0awsy9Rs9kaBZ27GZrzWcBFAhqbRRfl53jfq6jk1pmZTBoCB+LjikhzaplTloMBva5btrFZ6c54Fqg5Zrh4sbnAiDw4khcoHzc6SIwEEgQ5QFd2bli4uyEIPv25k69/sDQkB/82r9gRiW7u/vqdTEQAQ0Z2NpgA2UNMZmmCby7u9HLVy+8KeHM/XymDwsK8ZjSqYzx79EZBoLwzYmaMM6mE+k6fqTVGKxdR410tF7X6HnPiO/majxHN/l0QkT3WyNY2v336bfOQOdXG0JX5HycEPpKPQdC0Qy6wsA1Yf5E8WPsBZuD3wh+bAjNsvVDQLM/0furmknXo24d5dnMcz79Wc4MxzWD0MZdYeYXZ9xvChbQNKaE3PPqTk2ff/GlgT67uzX1+x07MJjOoSWkISQ0t9vuWlPYarTUbLStsOQrFtkqFl6aicbD812bUj28f6xMKqBm/ZUmvaYWg4EKrKNYzFDwRrOvt+9vtUZTkEjp8ODAdB5m9JRKK2waPg4/KGEAOC52gckRUw0cQrGrrtc7RnHjQH/8+NS0KxRyjUZH1zdNvXrzzizvD46P9fjZQz357LH6NIRYUY+JvaDI21G/M1S71dPdbUvjEegjqKeLLjGn3qDMWMKe/81Sk03C9jkK2/F0YsHIO7WqajSFpbTRs9ARphNQ01Y2RR2tx3o9a+qb16/1y29f2bSrXKjobP9Q+9WKasWcodAUrZPlUu9vb83AYbzCAjymxyf3dFjaVT6UVmgV1Xoa0I/+4M/0p//8Z/ru5StDlrF9R0yfCgVVXocUY+of2GpEUbacq79caMqzEI5q5hk6xCMpxbwMwm0oppUFertQ6NkUkyBHiUvE09YUguzTEFKgUMQzPZksKfzAXpyjI6YOASh6WioSWCmXCGmnmFQR3V0ipAAT381Um7XLg8IMhgkh+iLoXBTh/NDhaGggUbvRs6iQZDyth1+U9ewHVT14dqpyLaXtitBkbMgxQduYdop8Rmjp5Z2cKjswSiKa9Ns21YkEK6rfrPX+zUj/P1/v9SNJlqX5fa7MtfbQMjNSV1WX6B6xw5kBCf4VfCBALLB8WPBhuRQgQOwDFQhw+FcR5LC3p6erqktkVeoM7RGupbm5MOJ3rnlmdG2DPfDJrIwID3dzu/ee75xP/OEPLzSezPXw6QMdnmxp96iqWNrXKkEG11CYdRfzGc0mQ82h9IZzM/bYrtfcmUKX3Yf6Sjbg0iYWTEEISkan2rzsaNQLNBtTDGU0n3kaDpZqd3wrxOOpnEVDcFJiOmP7tWZSYq6NDZfDeby3pXqlpGI2p2++e64ffn6jzmSuIO7ZRGcZ97SKeypV88qVskrlknaOjv2ZFWkAwkWwtAKQYpsmThYLPutkY3eP5omijb3Vxe2Yu6jVAjTGIo01zAkMwTIRbd4Z/Bn7JkV+rMkfHJD82KBy/82EmbPbUf1d7uZ6QohlP81umgvOJCvSUkexOnY+x6E4ci45l2vT7OH6GdHlaYhTZHLGZnKYJ0Wu3azYaMgIM4VGJhJ+NIZM1viTGC/O0AkAGfA8Z6ITaDSGZuqM59BtZZEuxFN6++JUtxdtxVZQvVNuLUaAEEMoF0aNgzZntrtWZq6Xcv/N0TUeuWYBpt7kItJUq5bK8pJpA4SYdKS8opLpnBXpBLrHFKicXRowKWULmkNJ5N9NAoOG0EWBWYMllTdQ2bzp6ro7VJscVi/U7lZVn3/2xMxJqAmgjF43+3p30ZK/iiuVK2ngwy6aKLUItNuomKwnl6Memekf/+n3lhm4c++xfv0v/l5/83f/qX2unPE/fPutbq4vzA2afdjLZtTpddVst3V107RJp9VtyH1yJWNhoJ+HEk7JxYVi32BiMx4NTO9mmmmj4uZVqVS1sbmpaq1u9w5NuCSggWmTpNN35HxeWC1xcXam169emcPo0eGBaQ7Zx6CHUqtSyVGTkQ9Ho69cKhkQtAkh00eaUiFN8sBqKepGDKNoWiK1Mi+OZZQHbpEEDCvcUIJ7m6/hSExMB8YsNnDhEfBZEe+VsueqlMvuniV6hcmcDRJYu6F8q9+Jchio22uZ1Ia0gMGwryE6tPHUslDRM9LgRdpze3Vq0/FqrSgJuVBf/f61csbcqdpQggYM/hzQV80dn4epy5LyMjnly3UlUgUpnpO/SGgwXloY+217rE7X19b2vuobe1KiZI0Hq0dND8p+GNNqGeVvR86qzpmVdeQ5/euERmBkQgZmMbVXpFNmfUQeHi6iy2Eay/hG4hJNg61BEJVvLtePvR/5CY0lp+ln1hiQqx3Va9TM/NwadBsxLpIqs8dQj4MjoJLn0jiVJpVMk9yA/rqvce9WHkG4k6H6N5fqt2806Lb0+OlDnTx6oEKtrmyhoAwRIOOR6QOZBPK5Mx2ETm4T8IlzrLYanfNtPFLs3/2f/xC6EGAHSLhRLGA1mNlIedjrGiihwLeYgaiAh0cLZ3ytGXRDXveuKAIpANf6QTfscxrCOOjdhLxkE44sBiILFzqTsRt5PTIHlQNGzN7an2gazLS7u6tHjx7q4PjAinmyWSjQ+RmcgFg85JSxYbNQpouU/KUnrRzNiwsPxQiU/urnN+p3+jYhREP42aePrfCg8zFAaGn0S5wnp3bRrq6vbLHtHxwq7aFbIr/I1KOW72FW1XMoYtCLpnYpmJIyHfxg/BFdH9PWRXl9dNFs86QrAiiMxv+8Tp6PPx3NMJr4RJRMi7GAikIGzt1OpllXf4wDAfjxoABHY0enaR0vwg1sZgwR+OVFzyw/xVluAyAthJSpqhVeZPG4YOoMlurcLwBmwsAJZjX3NEJ5yTtJ2gSS6aBdEwPJgHJ3H9gonrgS00Ws3VKTmgLoOWyZKOBGB/XADt6YqhXMPehw8Fk7+gxTV7o+17ddy6ZjowUobm5uGf1wb3dfhULZzGEAD7hT0qRwOkTuu7QFeV9cnBkgxJnLppNGEQCcMyTKWMOBbCacSFchLlwsaGeYZIWGfU4OhDnwj77SRaE43OR0LQb5IqT2S0rnLw1bXEfQaTjvAsKPIM8B6vXX7j4v98v6a+tC6i7AW/+uu5pGoyFHTmFrXeP6OdYAcv071oWW/TcNG5vkfzQUWtNLjf5hFIw/zUrkHqRY4dAyZ67p3CygHz97pkdQHw4PNBxCCyX+hgYK9BaC6WlUjSz+4/qyqauLS5UIXM1nlIwFSqfmynlzff7psb78/IE26gUzmDl7/0q9VlN+r6d7uzumXWDSc3nd0vMXbxXGUsrkCpYbhWaQYi1fLitbcpo8tIwE4kIfzeUz1nlDp4qjbavVN9dJ6EelQkmffvpAlUpJs9lCt4C75q3enZ4ZINzd39PJw3s6eXTPgcEJ/P2RlismkRVNxnMNexNdXeFoO9UMh05oWStyqkbWrOFgoLnFRz9TVgu0dGajTud0qHK1pA1MQI53dXJ/Tw9PIkCYACnNNJGv24SvH9+81Tff/WSRGxmPbLGGAYztekWNCt3prILVyvL1/vDtd5prZSySo81d7VW3tJVvKBPLSvO4fve7b/TPX/9R3z9/HmlKiioX8ypnMioHcXnE8dClj63kh0uN0LdAgTR31JXtt7hNcjNQoK6wuk8WbRJEgRkEo6gb6yaEPNBmmrDfp0kD5RfKaFozQKHP1DBh7yEBQ8QmgQsVMnFVS5izYOgVWEZhuGBvwomAteppNFloNseZD0t+9ico5bA6fLVuu5rPVgK8fvZVQ1/9iy19+tVDbWzlFEyvzMEVOjkTscFgYjEU/Gyplle5Co0vqelgoFVAAdrQTTPU+elUz5+/tfuDaePxg4YO75E5yaRlppVmRisseEk7n11GMEY3TIyy5lw7ngZmPMOEdIgrIAwOBIDJpAFuQsx7LV+jzlLBJKmFjzEclNjQXPEyhZyFR/vE5zD1sBiqmHL5hCrVjCqltIqZlCqFvKrFsr5//lovXp9rKk/xbFm52pZu+zPddCfKFDyl8568XMrMc5hYcj2W+AcAyGaYP/nmaJk1tlFozVbcKHHcpWHrDNpwY3STMR4fKPmcgRj90Ng3yYWLlCLOATDnHk5O4Rp2UbKvSWEodDm33dTxAyCczZypDKwY00Y5uqiLXHKFpKP+JxxlFFGTGd2418f0mvuWX0dRzR6SzsWUzLjfxd7I/W/fAIA1BhD5ZDTao+lglKM5msHSYTqe1pAIENPeOYYAeWI5aqNYUu9+fq+by7Y0TyiOQ+PSTbTZktNMWCKzPUfRd7RRu04Y2zmFLdIle3+p5EJecmkP3B+9REqXF7eajAF3RdOFAQpHE9g1virZpTaqZW3WNjSbjDWfjrX0x4qFONOvHPsmDcAuaTpdqnnb12mzazrkRHyurY2yvvjsiep1gs+ZzE3UvOnr7RnxKyvF0jkzimOyFZ9NtVWr6JOnD23/nc19/b9/+Ebt4VS7J0/16Zd/oc9//ddmQsQgo41OHP05zpxZmkpxXTWvddls2oNraZPdJHpSTAdpGrmsSxpemIhQ52J+QsN8f3dHuztbzsSlXFGjsel8I9Lo3F2Onzv73Kl4fnZm3htc8wviMb773j63Rr1mQIgagAKdpk22UDR9F1S+Wg2A6rL1WNvmBE8U19yZ8t3c3BjY2txw5iCw6qizqSuoI51MyNGhuUfpwcKWu0WfeHupi+aZsbB4mFO8TSRzlsuM0ye1KqDXauSIakhzjfXL2Tf1R5pMMcQK5AdTc93HqRQjqFptQ436lo2NxqOers9earWayEvHVCzyPqile0qmQhXyGRUA6umMsS5mAY6/Sa28nEIenMxpoo0aFk8UuwMIaV5hQNTpTrUJIKxvK1xmbH+BDg8Qtuk9GAA9Mo14Jnd08XjmRNx5noQJxWhQmY8BubM4Uzt3alsvyH8sKg7s6CLXjCklJEzOoX8NBMkFpcECroB9yF7GMIDJM2sxIMpjNbXfbYy7BdRsZzZojaTlyhy9uf4ANT5v7g/EWulkSolMSvEUG8ZKk0FHw86NsuFccX+k4e2VRt0bjQYtPXx0XycP7qu0saVcgRom4Sa4mIJCR8YUyvJJYVMxfMEgD2MhaMSOGRn7d//H/26A0DYtQJRxmUcfOK2AEkxkuHk4hHisPSzJt3FvbOUWERcUS2gOe9Mbgr7RGHofnETnE/dh8eKg8HV7A5fZg5YgEkAiViXOgQ4IgKKLlrHV1tbWph4+fKj9oz0DhNj00jGh2LRsxKRnE0N7njBmsROTgLE5B+jSXh8Xm47Eu9fvNeqPtbe7q4cPjvXsyYliZBstZxpOfY0j3Rs5hHRYcJlEz3Z8cmI0Uehh5LhQ9AEQWfzoDtbgx6ZeKQBhxnVbotGyGZAwjYs0gRYMTfcv0gsyyTMTCbL7ZhwyjorpbsjI1THB5JHPzE0NKUC4dY2qGWkSWdgcbBxOUOqYxuB8ykZhnQ6LDXHAH9qAZUhaEDaak5VZ6aJXAqhzHKLPI6uFTRegUyiUDMQywel0bnV72zR6FgCtsVFzB31IHqJzUXRmN+6wsoVl1Bo0JBwa6Q+ul7xTDAvotDDVu222TPxsoaD1huuilYsfHFv52cFwrJ9+emeAsNvr6PHjR3r8+IlFTZgD10ofAOFgMDYwj/0uYAWQCyBsNq90cXlmr3c9UTM6rIFH9J8YXbgpzSzAqtk5Ta1NhExDEtFfAblMFZ3ukE53BN6XbEoRfLszKbwLBO+CROeoF5kxfRDS3KVlfvy7+7mPoGt9ndcTubu01DU19ZdTQucSCyUIAwPXoPgljfXPAUIClS2v688AQtMCRA65H3TBZGCuGxPkHhKl4M9Ni3t8/0SPnzzWvftHtvbRDpKbZaYy/sQKoYU/t+gYtHaX55dqVMqqldCUjTmO5MUn+vJX9/TVFyfK4CA56Onlq7dmlz9s3eqrT5/pwdGxstmCzs5v9IdvfzCdAjS7vb1tFYt5M3uqNtBC1S2LFEAIbRTNCxNq66r1RxoNZ7qlGXF5a0YnaCk+/+yhavWyHUzE1DDVxHqfg6fWqNn6qG/UNBoDBrGtXihYJTVdMrmRFWHXVz21bofqdaaWj+j2m4FN4hfLwK33eEwT3PEAs1k6+KCnhGXm5Qppa3I9eXykk+Mdo4ymUyuNB21NYEIUEnp7da0fX72zzDOmmejICxlPlXxax3u72tveNF3ibautb777wejkrO9yOq/NQl0HjV1V8xXlvLx+/vmlfvr5hX568cLcYWkM1atVVWFuTNEQmk+FVrh/YtlN48pLKZMvGBDCVh3nyUFvoEF/YFb3iQzmQjSw0JH7xlwxs68kjq/oZ2AHhGZAYHmFIfStkhbLpJmQwbyoouVCU5nm0Cb7C4dHrLv7mowxD5s5l2VjXOAQl1CvP9YQKh2gy/OsAcCDNdHvj/A4Mg3XwVFSDx9n9Bd/9UQHB7gF3loGG06Ovr8wt+Pz86bR5za26spjy+/FNRsHmvtol8pqXi91fj7V2/cXWoSB7p9s6sHDmk4eVpTPLpTxMIjBHm+mcDKxMy5Ohzue1nwVN10NBiTdYaAwlZW/iKndn6o/nGownmqJo9wqbi6U00GocXehYXeu2YiYmWxkgiCliyl5haT8xdSC08na2tgg95eCPVQ89DXs3CqTTKhWrqnZREMYKJFvKFVqKF1q6I8vLvTt81MX55NJyMt5FpsD/lotmTrAy4pYL8uFZaVhUEIjkSIKoySn8wmssDQbrohp4Uy7+Dco5uihlorhaAnAiaZeRoW8CwitHlnH8LgGNdMDJwtc01ATRp1ylNG86W9pNK4ZHRhz0OQ2Y7dIQ2hRGEQ4sb9Hk0tMMVibTHM4ayn8vSwAwxmPcYYuHJnEEULMoJrr6jREa+9hmxCScRhLWdzEcAhQdm6AvM8GoIHJEYCNcOqrjrmMLqdxrXw+a9cI5OxJR9mLLivXAWTAs9UNeEAsFsplcNllMs6eMpVWE2XRUYYxy9slJoJg+nyxqmyhZIZ9BGiXswsdbG/r+OBQPvTD0UDTYdc0iAwKMJfCECubpaEW6uq6p9eXbb1rtg1QNmp5ffrsoTYbdWNV9Hoz3bSHen9xq6E/1zKe0iLmIrPC6URbtbKePXlkWlHobb/9+ltd94aq7Rzr8MET3X/01EVtUFTjeM+EN9J0coY3b29NH4gLsDGeFgtj/FjkmdHOqbcQCDtabLic2wCBxvbTxzjR31OpyCStYhIhQAsMBWMN4QZKUynS3kMRpY6ulMo2Kfzmm6+dJCubMeAFIOEsbGxta2N3T6UCzTfXjOBmAYDQAqZOdOYl0NZnurlpmnyplC/YRLFUKVstZ1Ic0/wxXIDK6KIVaGDBljo7v9TF1Zkubs4+gFLMk6A2Q9nF3AkaoTl1R6aOTjM9s/UL4KQRDlNmEZJl6pv7/vV10xo4AB8C3o8OmeAW5U+GOn3zR93cnKrba2qT3NdaRvEkDDcMXGbyyCj3MppGGln2s1iuKmWrVqfG4uy7FZtOx1N5zZdJTfyV2p2pRR0Nhr4aG1uqVBpa+tJy5hhlvG4e1HHs65yTK0zbaPwB/JAdpTFmyikXxXAwfXVGiq7ItkmvOY3CXlpZU2Itn8kkMfHxDAzacAwJHdRSzKAC59WxBoQ0HOx8WgYazoc2cSQYfs36c7m2jo3J9WdKS43Lv3dwmh1Tm6+sWWeU09hSo15L/VZTmSWNkqGm3aYmg1tNhi3du3+gQ4Zl9Q1rZmIASgOZwRb7l8uJzDl9aIz7w7EZufdZUzb9/5/+4X8L2XQj9pcV+OStzCyckyIBN61I5xbRw6zI5IZlKgZVMVzZRXY5hHQloENC5XRh4es4CIAOQc74sjLV4/vQEAI6OHhZpFAt+WAorOAlswDa3Z6umrfmYvTg4Yl293aVL+LO1DOuNM/l3PeSZqXrKCcJTRdQiKBcsdkRGBu3mxwHv9O3ZzaBOjw40Mn9Qz18cGjdCwTfdFsBhCBo6KL2Gtpd68DsHx5Z1EQ6nTcwO53M7JB2Bhorjbl2GLgQjUDBk05HgNBlOFKYr4PgOaAIKKZDTofA5fpBqXWGJdwodIPNvGQdw4B+AuqHF3MUU+IsoGcmoa64XDyXT8cR5CicLtIijvO70VC4uc1d1PIf4TS73EdjrJhek0wVus8IpjMG9nmNmPHQucX2GsdDnhdtV7fbUrtzY+5LUDkbjappHZjsWMcyMkfhQHIgx2klHSAk7yxtr8lyDolYCikQ5up1h9aR5xrTd6jXGqrVa+Ywu56ScLI2r9v6/e9/VIfMoOVCX375uZ4+fWJOYBzagLVOBwEtTrlQWthos6Y5bDI5vMXN7Fa9fjfqnNHAcFo6c4mFwpDyonwawL3vXAcN2LsT3iaEEb2X+xBQyIO/GyAkuoPC8063+gO4iv7tT6Zu0X/YhDCiPn2Ywn+ElR9DHSIwuNbMuA74OpLiIw30rlMfT3PXfMa5xK4nnA4QuvviPzSpWf+7o4yup57OchUqrTUY7A7885RRDjtn4OBE8f5saTqM7b09PX7yRA8e3DcACB3QnD0tTmKqQjpne8hN80bXl9e6Or/URq3iAOFipPhqoGQ40GfP9vXZJwdKxig0+3rz5lqtZtPyB7989kwnx8dm+X1+2dQf/vijOWBCLdrb31W5lDPwUKlvq1LbNBYCv5/QduhWvG7o7qPRxBzq6KS/fXOmfJ4A7y198fkj1WolE2qPEfCbcczETIxwIOTgByRY7uUyMOCCgc0EbdMiqZnPPT3S5UVX56cdKeQ6oc0InBaEtj5NIDZh60SmnWaMg71cMWoPGsAHD47M4v1wv6F6BSOUhCajrnxojdmUmcS8vbjR28tb3XYHjsURLpRYzbW/2dDh7pYVfOynr9+8NZoQ+2hiGVM5XdTh5q626puqV6q6bl7p8vrSOuJEFOHhXqHQSWW16E8t4geAxcSKcEEreeiAp7Omo2l1e8YWoQkEDQuTBw57IiOyWcAcpigYYLF+McDAxQ1KDroOTGFw2eO6FDWHXmTOlkmjjFWYdhbJW6SBhr5mrMHQ6TdhQnCvQldfLGM2Tev0xhqx58RCZXIZFau4x0LjShu4Z2+KK6mtzYQO99N69mxXu7t09ftKxADwAD6Kk7mF2HM21WplxclSFE0y7ve0JpO8zq/mOj2f6LJ5C7FI+wcFPXpY1ZOHVeVTM2WgpwNK6BQEvmLJDGjLtPHDmdQazNQkw20YKJ2vcsqZJrM/5D1OlIAZwiQkTMkfBhq0RhZm7o/mRpkjciSBZAGXSS+uMWHlmquYSWhnp6aDw02jGoeLsQatawuSrpfrCoKkZgtPQaKkyTKlwSzUz+/aevGuZQ0OjCpT2ZQZ/CA9R8dDwHVI1x7NVLhwQehZJrDO6n44JLqBgopoBru5nUTBil3ntM3/AAlmjpJEk+6oVDwAhImkmxa6OKH/EBDC26RYdhpvBwqRNFA85/JkvDkZwjpTlvOEX2vuo6ZhhFfmqKNmJMcvCmV7DGud/+B5mAbFU3OFMd/uUVq2PNYns6lror0zjtSC2iCS5MSNnpmxNY/GD0CI0zkgrlLKW4Zbzkure91VvzXQpD+VP1xpPoreV8yBVWtKeu41cu2cZIXvce6IFPZE6RDjUKsCpqCuzowuD49/0Iehg4fCXEkvp1Q2b8ydZMyZMx3t7enB8X1NCNge9DQdAvbQpDkXRu6tTKasyTTUdbOn11c9vbvpK1xOVS5l9OjkUA3zMyjY7+j0prq67WsIQOMzsryMUIl5YNPIByfHtlf680C//+4HXbb78koN1bb3tLl7YI6qpUJBm/WysrxvA+JMqOemDQQQdnp9+8yp2cwYhCnaZKpBv69+t68wxT0LtXlqRX8mndTnv/pETx4/MkCIbg8qOfco0UfmJA9oJV5k7jK1e2jfp1ObxuBM//NPz62+Q/eHgza0UGii1Y1NVRob9jUXZRUxx3B9j2o2akLqFyY87dat3WfkaUIrpRYyDRzmfxHTjHrDGhALckZH6rS7Or+40mDcVxBObaiC0ymZvZw9TM5sYJBO24TUGUE6Ha+ZOc7HlkuIkUiWYecAACAASURBVMyK6W+CiSRTOJzjYWFkVC03tLd7ZI9crmTn9vn753r58nu9ePmD8qWUsoWUvGxcQaSxTufL8vIVJVIlxRJZLUNPi0TBHlxTNhBiMoirSaTIEEwoWKB5nWviA1AXKpWrymcLCv2FxZ8gL/KRbE2mdk4wSEHOQtMPRgLAEPmYAW3LgCzb8MgiaCLzShtkUaOCeQBvMeRtLkPR7htjU7JSI60f+dcYa0bGUrwGGGvUNc4tPzBtnkili+RA5rNhgB+TLecnUsw7QMjnQ718QxYljcN5qEwRgy7U7ktNhj0Ney2lgqk0HcjvRYBwdKujo13tH+6qUG2Y5hgnZwPG4cruN5iM0IJx+Gei+dHLggZRqAX70f/6D/9LyAJY67oAB4BBsgepgAvZjE0I1y6JpgwyZJxQKpYwQEYOHKN8ACGAgm6Z5ZuYgYSblkA55KYms4ZtngsM1xbQBRhkw7cYCoxZyP7a2LAwRQAjgPD6pm2WqeiLtnbpXLu8F3vD+hgkjtEEFEc2QTIIoY2ySWEs47LNxnaon7+/MPtrYifuHe3r+GhXmSwAK9R4ghYD61vMacYaDoaWDcNCg4pYLtPtLavbGWgy9u3AYhIyD3E4pXid2QHCNIGFxo1pDmRRKDeTRpfPF1g3Gooki9IyHTGxcG4tbnoHIMSVKMq1swLcIiFwxgK0eQaqAGDoA/iaOWDiyEdQtwV6QwOiICMce60ddBxxu4Et9sFRW2y6BSUFLQWxEh7FZtreH5oppyHkveFEhhnARMNhR/1h22q9bDZpxQ8TTAxrzAbbjIg4oCjkEuvIQze6RgcI2IILP59bdhXuVYRv9/sTdbtMYZ0GlQYBOTw4h1EAsChxAMSw4//+v7410XChWNBv/uIrPXp0YtMMaD9cZ/QpFBumFTBtX1Jv373Xi5dvzPELwTRTXDcBgsrowBRAz9mTQymJHO9sDbhJ50cQt/7aR9qk0ZwiDSH3KOtkPQH8CNz+1Cn0wxNGQMyCtyOjF6cw/KjFixx+Pjyn62q7r3+kmbpnXAPBXxrE/AnN1CzeHRVt7QT6y+nln5twQg22fvfaGXhtD//BZdQ1gNavw62DqIlhWT1ojUJ52Zxq9YYeP32ih48e2P0LGCT3zwDZIlAlW1R8FVPzCvvva11fXJquqVrMKrYcKWGAsKfHDzb15OGWYrGJNYDOzgfqd3qWsff05ESHO7tmCnVxfas//vjC8qeSmbQODndVqRTkJUKVajsqVXYUWjcdcw6XM8Y6m2FhPfHNZOTdmwv9+MNL1aob2t/f15dfPFG1RuYTVI2h6ZKhNLI+iJ9hPXJosu64blB/Vl5SfhL9qKcgSKh1M9W7t2399PxMiwX3UdYOGMsbjbLMYGZgOgC1m7VarTe0tburVudW4/FAm5s1bW9VtLtV1uZGUbVKVoE/MPC0SCXVHk911R3qm5dv9a55a9Mi1jNTxHohp4PNDf3FF19aR7p927H8Qky3gtFM2WRG+5s72t+BTrWpsT/QeNzXoNfRDF3NdKpcMiMvTGjQHpizJIevc19LfwgJ5uBvdfq6bLasocO0n45+pVgwUFos0MWmo8vOs9LKDnqOJtdshAdHI47pIIXKapk163HWM4uUwrSx2VAFQJYkNHiqTr/rHF6nQwN9dNXN1GwRGhAk6Hdi04K4CuWcqhtl1RplZXMZMzWCKcGkqVZKaauW1u5uRhv1mIqFqdKpmcVYrKC9LWNKxdifs3ZeQXvG5IWMtckso/6QrLVA7y6mBohDDFy2knpyUtanj2oWj+EtJ2yyLrA4Hho9GFfZ0SJtGY4X7amu2lO1BoGKlU0rnibkJI59K9iQYxgLAzYHQdQ3t+q3OwomM4vkwXgm4WUUQnvENXdMHM9M2exSu3s1HR1vyyMcejHRpN9RJp5UrVCV59WkeFmdaULnrbFenjZ11QrU6uMm69uUOplNWgA40Su4++EwvmQvt+iihX2uWNDnChhmwBiiYw1gZ590M7M1y4gz1hlVOdYG53TK41yBmogBEE1rBuRMtJzBndvzPjIyzLXZtInOIIJ9nfXHtJ9z2yaEAEKbWjroZoAQ45eMa9ain4dm6mhjrviGmkZzGudUasVCIW9asWU40XwxMoARtWfdnyv2SrNftkeMqCZem8UspVSqN2yCQog2n+VwNDEGDmsTAF3EHC6b02w40wQN801Ho04gv+da9Zw5uKnaNDnay81h1dwS0VbhmDyxyJtE3FepmNCDkz3VKhllvKXiZMWhuwqkTmeks7NbzdFjES5Brlo8oVIqqXv7B3pw/0TjXkdj9N4jdNSBPA9tGpNWAtQdICTk/k1zrPftsVH4icQ52t80vSJF/XiKhGhu0+7RbK4pRbo1AvDEDVUvF7W/v2vNi9liru9+fqXzVlfzREbpIiZGNdOkVkoF7e9sGWjGAx2wZgyE0dgiHdCeoxnEtAV2GJoqmnvQMZvX1wqpRaDiR9p1IiN+/dXn+vSTpyoWS2Y8wzWmeUHDhTgOamcvSyPPdy6kJhuaWH3VbuFAfW4TIHSI1LQbPDY2lC9XlC4UXIOe+Cz8Mqj35kQbRNRF6i5/YgZ3XSiawyEuShbMzvPAlioUoyI/cjlHYsPZAh2TRniz2TI6dXmjqG1y/4xdd6t259aekwaKG1KwGng/ztme1zAa32gy6RhdlCZMGjvcCAPAjKvXNnW4d0+bG/uqV7eUThcME1xdv9PXX/9Ov/3d/6N5OBEUkUwhYxKEvu8rW9xUobqtUm1fCa+sYIlcKKXJjDgeVjmmRC66AfdvSNXsI9DOaTCxdKAk05SJIUcys5a5/PFUMxhlTNmt8eTqaNO54ghq9FpirrIWAWVCt0jmw2QW2YVdh3jS4qE4Vy2bOmp0A4pp7lumIgfRcuFMm0wy5gZa5ixqgwDOIZpEss+JGpx7g0ISwF/M520twsjMZ7MWd8Xnw31zfnGhmY9+PqlMMa9EGkC40gzH6/FAMX+k5binab9pj/HwVgeH29rb31ax2rABTvu2ZQxKACG0ZBxq1/4hNkSKmGAwCTn7AbGx//F//h9CgAzFK8DCqDOLhWUQMpXihdotwIU0cTLdODJr0AOQ+cemF7hwekBJ0vFWoRY4QxWARdqAVa/bMzGnjVqiYhvdYJJJQTKy+Cb/cIpgdEtbW9tGJWKyg413vdHQ8fGhNozKlDVKGZ1FPiwTiorsnK7RG9m458pZJ5WCDkAISBn2B2rddHR+eqFgGuje8ZEOD3a0v8dzsgHJzADgXrNnM+nktUNHROdCzESlXFe5XBP0QyijJvxlZBwSGO2CQDk8AGs8HMCLCm0AAnHBE/RHgFfQOdEHTJWcjpNrzbibApgbznUO3ZTPTH1wU8vQBWThOlc16KqIoClc7ee4aVdQYJ3mhI1G8YyUyHFkGGeeOxcQhmaDrhDvF143GyaTQbPaBdRbdqLrrHJdcSBzh+rKAc+lbw6tULsymYTyBQJ7eZe4ADowa1ocrNDp6psrE5pODi6KPdygnCA7nrbQC43JpZrgREsxzuVzWXUAPgJhQZVc51arqXfvLvXdt6cqW7j5PT199kjb25tG81uDYcb4LGyorhgCkOEGjfDV67caj8kZnFuxbgUGE5u5o9Qw8nfTNuf46lwy6SA7GujauGVNyXSkXkfddAWJ+9yMOsn1+v+Jnfilxs9E0HxOETPUKWHWgNBRf9YgzE36/jwgvAvUrGSIOu13AS1/N0MCc8iKHP2iKekvwesvp4YWVWPX4yNYdcXbGsI6XfHd2AlHf3bZjmxGy1Xc7LuLlaqePntitFGmXDQ0ABrc25ioFL2cGBa1bju6vrwy0T5nVCYppROBitmlGqVQj08aenCvJq1ouATqDZOmXYotZqrm88p5nhVyVzdtvXx/Kn+5VDKd0uHRrhqNsvI5KCtbyuY2XfOB6IsAOuDCTUQthmWpYW+sFz+90e9/9622t/Z1//6JvvrqiSrVnIaAjmFH43FXqRTrn0YOLAWX/0TlQXOikC8pnk9qlWcrI0+JSdRKb17f6us/vNRkwiefVjaH7iJt9AxzAV0tVC1jpgWNKlC5WtP+0aHRP0zvmE6oXE5rs15Qo55TrZwx0wfuoWAVqjX2ddEb6d//+JPOOz1t7u/Z13AxS8xnqudz+vu/+mtt1TfsoL1pX+q2c6Wlv1A2ldF2fUNbG3U1NqoaTQkf7mk2HWkOS2M0UXIRU2we2r7pNLYUHsRKZI1GNh6TL0vx0NH51a0F1ifTWTNrIGy9moaOD20rZu+Fj4EDHh0YlHLDFUgr2GswNIRdEGQ0m8oakubctlwYGCRkngnYdOGrS/MHQzRYQUxN0MeTd4uZB0Y1UXQF9t2pHNTHpHIFTwkvbpoh7mU01EmcildLlcuETy+1Wee8XCidDDAhVjLE2TVvzVOj4899TQJftzS7pmlNg7KuOwldtQlwn2gVm6lSXujJvZJ+9aiuQjhVduErMXO5dQCs3mSu7nipXpBSexLT7WClq46v1mCubK6seNyzWCeKIcudhXWCdCBFk3qu+HJmE2Bct7MZDJNi6jBhQk+49DRbxDUnvDw5UH0jr93dusp5gpXJPgwVzhYKhjQ0khpPk7odSlfdQOetkQbTpCZBSsFiKhGlkIcmBo05ZflwCyzs6f4bJW6hbJqag7OMgRSuuTRdoPOxl0ETdk04556FFsIBKSijnOUWfk7cBGDNnH+t7WYPm8l9yGr9aKa11nyvm3ucaQ4QTq2LTjMwm4OiTZPc5SrTeIklYEHRwCRuhs+TAhCzDzctYTrIuqaIhgXAJAitebBwjXEXhk5DB6dqmqXuvbDfxgC4lm3o3AVT2ZzFPMyhWa+g7IXqdFryZ2Nl0nFVinnVSiXFFzH5MBROL9W78TXtcVa4vZumrRWlUXFvGYwYhiS5rgBCpy3yvImqlbge3N9TsYBWeax0EvOUrLY29jSbhnrz9sKckqnBYE7FV3E1skUd7R7o/tGRht2OpqOuVsFQycRS2YwzW7MpqgdTwgHLFxdDvboemMkTbqF723WXRYle0McNc6mhzyPQkPqLeigRVy4mVSzbsWafAZXKa5yYaabHPaXyhM9XbLKJSVGjWjJ227A3tHVNLUNmNK+JhhPnHGd5GTNAinYmxJOpFc8Lq+NWCqJ8OLLhfvPrL/XZZ59YUU12IHs2jBa0u2jfGGDgFM31ZDrlosDm6nW6Nnmkztuo19Wo140VRROvDBDm+crEIjgvCOei7OJAqIss03hOc8cZg3CPUcfg+IpEgPsMyif3PwuFmhFQBBPPHOHtHuNchkgSUzKbMAo9gwQC46+uLqx+gsrqQuZRreHAuzam4wTvaLVi8DJTPHLY5jVRU5SLVe1s7ev48KGKeaaVZaVTLj6uM+zo+x+/1e//8Ft1BreazifKlvKKpzNaJjxlyzvKV3aVr+xrFc9blMR4GGoyBo05Eynu2Rhuw8Q/GQh0kQ6OBuem3VyrxNxXyHADQ5eJbz4DxkjBe2KBJj2wGCmuEc1ravIkLJ0MQygMFKHc0pQiPxwdMGcCtWDWGiCmabahWUJLJv4x91xryje0Yup3J9PCHJEYEkyGkB8MTZoVX4Z2b/AZsrfwGpBUsLXRCKCBwXSb2hajnR9//NHAbyKZUyydUpiM2cDJAVGnH1yOuxoR59G71mhwo6OjHR0c7am2sWON406r7e4pwUwqmD6V2tb0j4Yj3Gu2OtAiPhKK/Zv/7l+HMG1ZaIyhmQbyZgFbFO10UBwP1wFCkKXZsHKjcdj7UyueLbMOIXeMi+piCzhwAAH8MjobnU7XspJslGuRCERSLI2SyM3owmRx9Rxrc2vLXAehYCI273SGKlcq5jS6vbdjVCBiGwCEvGEKS/6H3oUxLYuWG22hnBWSZnjiJU2fgjuhAUJ/pvvHxzo82NbezoY5WHEItDqYWbjsDkf7Guvy6kqjCaYSWRULWAJXXO7fClfNrAXHLmJooXAknNkI2RlnZByp0MLiHXWD5iPXA1t9Il0BG45+GIWKL+ZaoR2k+KQvh+OhTVRA9Q60MP0yPYDp9ByljVxDukuWZRIV3By0ZKXQJYknskqk8tGUDJ49pgyum8RkCNDHhsV7RIztVA6uI2vj8hQmKVBnoJA6S26jpSYoPIy8pXg0CeFe8FLkhLFRrazjtA6kNzZhxJ924mYC390EMZbCk4niwOlwfN8qAqcnQZcZmZFYN2c61enpqU7Pmrq4GEbB5l9pd3fLdF7tdsu6dmt3KadbJLi+r5cvX+ntu3OdX1w73WAcCismEk4Lu86wWrvROdqNe1iwutGg2Bi5vZ1LrwGtyFXTUXzvdKjdSDFyinUmQRYtEgXTG7Bfu+it9YU8Q+TVFBEOfmFK4774p1PH9STOFUEfNIkfLUf/ZFq4nhxyQBqFIPqs1911izsxoLcGxhHtl36CgWUX+myNpMj4yE0C7f+7KIoI066ppB/t4xF5877pTuL8hti8pKfPnunJ0yfWmedgZdpFvhqbYYbrvFppNBgbZfT83alWs4niq5mZyWzVUrq/X9T9w7IOdgtazPquoxiv0XO0jL2QxgkMgKlvVL3Xp+cWfuvlMtrd31Jjs6JyhckKNtp1W2vsC/4Mi3BnuMFzUeD2OkP99OMr/dPvvtb2NvTzB/rL33yiSjmrbv9Wg+Gt5S+RCQilmsYUtCI0Jhx2iQRFbU6pQlqJMpMJXOUyms08vX3X0u9+91ztFoL+UI3ahnWaKYbZ0xZz34xbMKUidiVfqWrv8Mgm0ax7LxmqXEprs1FUpYThDTbxxlWzaVizP9JZu6tvXr/R7WSio4cPrSkyGfa1HA2VTyT0N1/9Rvub2+jZdd26sAdFPY2dqmlq8iqVc5pMcYvrazmbaMGUaTw1Kg8CspWJ87m/oP9hD87ahAKFOdBArRbW11jEb2hjc8vMwwrplZKLrnMsJAjYc0J+ymk0ZoAHM/ewgj3UKsa+sVS4zFkWlVGapmRWjZQv5ZUr5BVLo5GbqzMeWKRFAvMGDts4Orel3Sd0/AGlZJZlSlnFUqHmscCmi6s48ScY2ABGClrNQi39udLJkcqFmXY3YqoVQ1VyoeIL4G1c+UzRinSME3Cs7o+nen07UHvM76xo4GfV9z1rSIQx6FszHe/k9PiwrGI4Uz5cKEs33EvIy6asCL7uTdUcrdSextX3k2oPl+qN2WNxCAQV87ttwGnTM0BEPhNTOeceOS+0BgpTrsEw0MXVQK3eUt0hZ3dKM1gV8b5yhaRNy2vlrOqVgum4/OFE12fX6nYDdXtMdKTOcKnOaKnZKqOFKNgJcwbYYNDBlIroFGQKoZucUphh2pRBx5RUMkPDiKxRZwgBw4dIhw9RR1YARnrm6IxEopIvOnon5zqA0ClfmC66nFjzb4kaqR8adtbkcs0vt19xFuM8PbOimEYzsgeLTTDjNtgNTAVmVuMYILRmaExzrOzN0ZxYlKk1PznHLYewUtZyiREVoARQnHQ06VhKMWjyUFeZeFC0MiF0oXHOKA57+wUGGewZFJYp17Rc+kolQxVzGZUBA1DpZitdnF5q2Pa14POLDNliZn7h6OSOYk12L67hTF4BH+QgY/oxViUChGlvqdmkpUTMOYh+8vQza+BcX7d0edXS5fWtrm9ujHpcihW1t7mrw/0D9dtt0xCSQZhOccZSH7A2cX/NGTPJn63082lHL07b1lyDLrzdqFrUATrGYL4yujaGOn2m9BOaCm5KBb6091wu2WSHD/qqM1CXXEPqAgpwQPSKvSKmUgEmhK9uq2Ososbmlg4OjmyfhRrMg88NqqbJSdptJ5vBU4CJojFTiC/iMdWvv/riDiDEeZh8ReIeONgSts/ctK6dFhXGG4Hui4XVu5juUe9tb21Z/jP/oy6EIlisV1WolA3Acc7xM+bJQWxI2rNamiZDr9+zEHHzk1hhpoT2NzJ5xFU3mvo6JhqvzJkfEUDOpBbpD00z1iXTQdbJ69cvdHb+VtfNC6VSmEc5R3n0gDQT7P7ktSZ7Ssa59wKbyiOZADizbrY397W7faT93QdKxguKhRll02Vr0vVnXf348w/652/+WS1y8+Yz5coVpQplJbNlZYpbShe3lMo1FKxS6g8DTUZL+WNqgrWJFF0+5DbRemXyZvWXuy+sLqG5NHexJzRo/Ikvf0y+ue8awNbPcY7u5jCKgyzyMg/JAp4ZztEeAMp7ghJtv98GNC5YHqmGZQsmElokfC3jcClc88bkW+bp4XIcAV7oO/FFoZ4F3I0HEy1GOJL31esiS0JaldHW1ob9ST3s2HKe1cjQRb/77nvLuzVaK3FS1sTFTdbppEPMfUYdjbtXGrTP1W9f6OT+vu6fHGlz+8A+RxodJlNCA22Z4gyQaEJDfXWJBtTWlmDgxhiK/Rf/8j8LoScgGCb4km+GlrYupG0a+EGLBD/fhWZys6Vso3YzV25GCh26GXw/tDOcP01nNsGpc2wgMzJltEIVri30SvuAAUToDQCF06lpCKu1qk3S4NB32k5riKnIw0e4um0YAHIIfx6N8mMmHmaxg/gBg/MVLnZ8oC6AnJEtU8Tzs1P7+Qf3jnV8tK+jgx0rOFiQPZyjGEMv6WCTRcfY/dqmoS5SgYXjoiScCx1gJm+hxtMAByac4TjE0+ZG5QLlIwAVc9NANvh+n4IHtA4gTNli5zA0JzkAuF1eNFpwoR34ct0IeOMEVmMGgfFGX4uIzkZnCQqmhcYDQMz9zFcQ+BaTAecbAAuAphBnnOyMU1wuHPb9iI0xheHwYDPrd6E/SCnTE3oGzCY+1KKlaUcxSmCj6HYRPXcNfPLvJfJTsIj38m6TcuRHA96ZbFL9YdcKN6gtcLqZgNB9cYUdkpm5Uc3ce6ad7yZvjOV9PzTdwcuXb3V907WD4bPPP9ff/+3f2dSUzbPFyHwKIFxaIc2CY4JLTtAf//itWt2RRlOaBU5jt+6WrPWD62nahyD1SMtn1wy9wGzmPj/cUiO9HZ+dCwd2xYi5TBHbwprw+IzdFM8Iurgs2oTXae4+0DMjROU6YM5YZu1Uy5c+xkVEwNJAoYOMDobxfpxJkFE112DQfTGyUL5DbY1A7kdO+Vp741yw1v++NqqxSbVtyq67tFh/z53f4/DgGjw6N6S1ftS+ZI5o0Cdd6Do/yqQYncaTp08NEGI0xc9ZaKpRntEG+0Zpii0Tal3f6v2rd1pOh4rNx8olJjrYyepXz3a0XadoimnUb1lHvlg5cp/RKtCEicBoZBb4Z+dX+vH5K2VLRRXrFZUbJVU2y6pulpXPVJXzSkploRGFmjJ6Wi2dsmkRVzCe6/aqrdevz/T8p9cqVeo62D/Qf/zrL1Ur53TTu9Jg2tE06Ctupg0IqSJHVs591p+5rMaVyhaULVWsaMRQwctVdNEc6J/++bnevr7S7XVPxzv72iZXC73XYqq5PzCNhRJp+dCyMTzY2tYE7fFyoc1aWftbVR3vN5TNECTNPuhbw4Xfc35zq9dnZ2qNRgriMTV291wHHsEXNPZ4Qie7h9qq1FRMZzXyx+qjT4zE+rAAmCakafzMfS2hwY7GWqDhmPhGOzPzjFxaywRAI67ZkqzAuN68u9LZWdPYGokwpmImq88eP9CDg31Vi3l7naNZ2+4/1zHHldMZKDgHPD+i3ftmYtPtddXptpXJ15XJlQ3EQ62loZhigsR0JJ2WP1+qPRwpwPGSmIlU2kwkiNthP+NgzFfcvdDY2dAqFWrkjxSY1TqxM84tOcYaSGE0g7vjSIWEr638Skebnu5tZRXORxZ1AasB2/TFKqfb7lQXt2P9eNpWsz/TPEwqlikqkSla7iIgCgBMyHwll1BeS5W8uDbKJeVxio7JbPuv+yO9bw3UnoSahsSOpDVfeqYbSoShsgn+nJn5R72eU72aUaPMI6lGKaFkyBqCRRNle3Xn+vlNWz+96ag3wkSBBh8debfXwoqpbzR07949m2y/ev1K3fYwcsGF0UrRFLc9eE7TLkMBijyBTRCgFjEq0GT7gRUjuNyVCjA+csqUcBBlGrIwUxnYIbiLI1HAVIGGKYBm7bjMXmEawbTLPXa5ps7nwBw0I8dHA4RWQPE15+aNYR0vi3PHsTUAdUQiLYzWBS3YMUXo9BMv5YzmFkvMyJx8wEkBHH2UYhJdLwWouXDH0UbDLshrPhsomPUtzgZACA05nkibHs8KUKi0U+z/Y5ZHhus3oBLqrIHjGfe9a5a690n9Zb6HNgGtlmpKJWATDBltK2NGMB11O0OtlhjeFJRL17RaJKVFwpo3uSxnDaCFqKmFlJwoX0qYG3E8nKjbOtOw31Q8Fug3X32mvZ1ta+oD7qZ+oJ9+fqmLt01NrpaqFRva2dk1yip5sIBlxy7KaTQlc3Bu+5tHiHqpojdvr/Ti5blW86XVKI1q1a55sYiz5Er+IlCHRvloqt5oZhl0rE+bOjLFKlXkpfPmvjoY+Rr5C80wyos0movQmQzlClkrMzmjHz9Cj/5IGxs75o7OtUU6YkYixMkMhzo7P7Xi2eKzIv8Mly+3sP36888/1dMnj834hXqP/zEJwsSLiTaAsD90ofWmKx9BGXXRY9TKUPXQlALGqMO4t5C+1Op1VaqVD2wk7n/YLDYxKhTtd1BTN5s3en96ak1nGuI0sahpocWzVzsXXDStTB8rKhZK9vOYsYW4USZgtKClW6lYRpcX0+nZW52dv9L55UsNRrj1D6wG5Oc2NnaVz+GTkVNWN6iSNSdknmgUL2afK02Ne/eeansDs509zf2MFjMou9s2Te9O3+r753/U77/+VgECOi+vXAUAWFM8XVYqW1UsVdA0kKYB8jFC7jGM4v500WQgpfXQaN28saYu1wGfBppE6B5nnDVOnsSk1+LsOl2r/fA/QcvJoMPANiMY1i+d9hDHblfLY8Bi13+GiaZzif/ABIvMLql7Z8mlFonIZ4P6sWGv6QAAIABJREFUJ4nr8MwalXhnbHBuVEvWlIABQXMVE7HlJGGf49nFqfy5b6y73f1tNTYadg8YHgrmFm3UvG7q9P2ZarmqNkub8nHSBhfRMGDfQ7Iy7ioYtxWMWupev1Pz/c/69MmJPnnySFvbh8rkimZOhLYVAy7LlJUD9dT5GE4tbN+W5j4toqXC5EKxf/Vf/udhIlrE2RwblcvgWW+YNt3i8IMna+YydOPcBwLaXgcAM1ngkGaBWahiEsQMPTHmgmgnCFOnitO2tA/6Y8D6untnmSq4OM5mZsPLg+fD2Q0tGSCPRUXBSEi95eWZ7jBw491YXLe482D7SlZgiG067ppsoC7Hh+ljt9vW2dl7zWe+Hj24r5PjQx0f7dkmwo3BJJBuLosObUCn07E4A7i+vIZ1cW6mKNGDQON4jE7XXDOmZ9x4AEKyYkyci8aFotDZ/aIvQiBsSJ3JUGQXbN3RyKCEm9m0DCsmhgiAERtDH6VbzuQTMwVobGQABlbwmlVxApoqYALwAH2IDudc8RCQCHUTmp6LTHAyBtdBAHilU7gRMonkT3rcUr+DfktmupGy7opnwm568okUoMAIkRoOOva+eI3QhzO5tHKZojnyOd9tPoWl8vmUhfZ2+22LueA6IUZGl8kmhng+XNKBnZvOE2E33HU0NDZFiyfVw+L8ZqA/fvuzuoOxGnt7lmH3m9/8RuPh2Jl5EMbJdDIeV6lUtAnr6fv3Fi/x/McfNZlRADqzgl9m7n0EiW6qu6ZZmjMUgmwLIYX26r62ng66jBkHwtbA0omWyX+KAOE6s+8uNXMN9ABxEUffAUIHo9evb/2cdx1C7zqTRpjPTegiMxi7+SMd4frv6/9eTyht6hl9/11AfDercP2za33DOlPSAGFkavNLeupd7eL65+17mGTgGMp1NFv60JpMBKayvpkSkhHJfUqDxXXyAITo+ALFl0l1rls6ffXOgroTy4mK6akOd3P67OmOKoWYUUhnE7RkSRVKe1ashcuZJoOBAiY9YVxnZ9f6/ocXyhICXCkrX8upvFFWfbtqNJh8uqJYisiEUAFdUtY1jZbJXNP+RLfQHc+uzCUyUyhqa3NH/8mvv1S1lNNNv6nBpKNx0Leihs670wrxf0khpyJEnaImhl43mzMTjpiXUXlz1wDEP3/7Qj//+E4X7290f+9Qu/WaKtmEFIw0n/QUS+bgEmpOwVssK1urWxA4gPBwZ0snh9t6eG/bjEFiGmu5Ghsg5EBvdjo6vb5WH1aDEK8XrXjns8jGUyp6We03tlQrFJVLeka/pGiDccBeZsUGJjPR1JWDeTEea0mulB8ozuQDylopryV5gzhgDua6bk/04tWZRXLwGTTKJe1t1HVvu669elklBPThTMPAmUSxbwAIbUJvWXLOCIuv0YGHKQLbAtfpTMG5IaKroe85ZXoMUCDonknLbG4GOhQhFCDQr0IzDgjM8ID3mMqnlauUtLm/pUSW6KIgAoQ0+5wmA2CB2yfUIvkD5TTVVi7Uw72CnpAhuBoZILOo7jCtYJVTZ7DSdWemH0+7FtEwx8goX7BHDNBkgHdhuXTETKSZpKRippHNs69j9OHP1BlPddkbarCIa5UqKkzkFMYyZhIWX86VSy6VipO7GGh3s6StRl71kqdqHqAZKrYYKbb0je0xmyfUG8X04l1XP7/rqjNYKFgmTJcKMERPzyQEYLu1s2PsFwyEiN5gQj6bSNPhQqNBoDmOplCSIqqVbzlrvC0ouc7J3KZoAEJifzBHyaXlFRyQY9+kIENH6AAWUgaaaxg5uPPKDDNgMVBGwEqJnLdtD7ZGFeeRa3wZresDYIwauFnPOv3OFZpGFJEnztwJnSfsG9OtkXWbc6wjpvGrcPxBIsDPGyCM1gr1Ba+ZM36d40qdQL5lbOWb2ybNH0xIoIIm0aEx9SBuZQpATriAdhrk1lR3eYzLOdfEGdkYM8tDNhE3OjhmbpVyzc5NAwOrmLKrUFdXN7q9YTKFLX5eGa+qeAijy1O5mFM2yzWaKpslzzSuVGauQjlhQfFeYmYTwtvmW/nTtk7u7Wlnu2FumdDg0HW+e3em09dNXf48UD5d0ubGlnrdkSZjmqMAe0LUM/IXoTVfKGQBhJV6XWfnLb19e6VlsFQ6mVajWrMcwnKZ/Mu5Fcq33Z46w7F6w8CxmTxA4RoQVpXyANdpdftjjbhGeBrQkKfgpw5JcK96dnaUiwXt7e1rewuAQ3A8fg6EtztPB+4VGkaXlxfmMo65HHER1A5MsS10YLXUp8+eWJ1o0xzMQ8htxvU2mTQA52pKah+ApjMV4QY0NlmxZNRU3B0tJ5WhgpcyHwSbSEeTJGfgRrSQkxIBJLm/mPiiWz4/v7DvpdEAHTGgNh10rNlspoNLzB8zKuTLBuow6llQG4Yz85sA3CKVYV2gtW63b9TlfBrdqNU+V7t7ZYwznP23tvbNIC3t5VVIDOXFRmYohg4wgccDjLV0VocHD9SoHSib3tJilrVH1quaU/FZ57len73Vm3fnimfKSuaqShc2lMhUpBSB83zmngZjjNJo9DNx5SRxGli4lG5ojlMmcgOntwUQJmNx8y/hNDDjIM4CqLKsQ8wg7RoODGA56VbG5HBG/470gsZdWrkpsQ2PIup34LM/uUEPa9xGGHaOudcVMFWkr+wyugwbBXPf6vTNRlWNWlmNSkHlQlaFtCd/PLShxmQoc3zt9DuaLQMl00lt7W6pVC4aG8+ALK+7PzJQyDSxkMiplCoYVRTWACwmZ29K/ERb/rClYNhSv/lOrfNX+vKTx/rVJ0+1ubVvTSi0s1S4TIYnwUgLBWZGCSMPD5DFDPMkssSZHofGgIn91//2X4dLF+Zzp+hleofuzF1kNkhyZQA/AAfLcGRcKmdRz+QNLra5IY3ppLkcPOimNva2Ef3MHgkPrgoTXmfBvy6m+Zk1aASM1ut1ezDNI0wcgxHT2xRyNj3Y2d81jSPTQRYli48PsN1BADuzDXe+QsSaiWhFDqTiKNZqtXR+9s6Q/bPHj/Tg/rHuHe25bsN8YVM+npMigelgp9PW1dWVTQtdvISj6UGxNeeeYtEyyIIAvr+buBF+CsUS+2U2CAAmCxG4DY8X0TH5fRZBEenxGFevozf4N6ZiRsazwmdiQmfTB64wK3A6vST0nzTTSKct5H0bFSXKxaMTYiAS3qnhNrrQdEnpxrjIC/7OgWPmQY7c5QTExmOPaTSc24JlY4e7nmbzhU5DIHK41Ay6qj8RfHv0VtVKyU3DGFVzQMQwjXFGOdx6mWzCQkttQrgMzEyEKA/yAtGMGecb964oADjtJQwQsqFyD+YKJeda9uZSv/3t15rOlvryL//KQMTJyYlurpsa9PpW2NKJZJTPhJCN8/e//52eP3+u9+/eaQWlxrq1ER/9jknMGhByz6y/vgZMdJTXVs92/0ZaOxczGeXu0Z2JJoUu18aJzz+4eq4tjiM9nznR0SSxz+ROyPsdQHgXuN4Fhuu4i4/A8KPz5wcn0zvaQZslRtO89XOuHUXvgra7VNT139fXZQ0k+ZMDglf8S2B6F4TeBZl2HdngjHLjtKwWJB5P2OTgydNnekZkSBXbac90V+ZAbAB8YhqUcCa1r1u6eHOq2HwiT76qxaVNCJ+c1JVJzRRf4TqKfjiluFe1BgnNEfQhNH4IQcch9IcfXlhRkYaGVc6pslHSxm5NpSLmBA0toCNasYEOMCYvHtOoO9Cw3Vf3tqubZktX17eKZ7Kq1xv62y+/MEDYGtyqN+5oOO2ZKUoayj3Ua7LbYuTdEfzLfkOHbqFlAndGzwDC5uGJ+uOlvv3utX74/o1O31zp3t6htqs1lbyYQn9gXcIk03cvqyVNnlzeQGGHw3C50IOjPT2+f6CnD/YtnzFcjjRfjhTGFtYUGvq+2qOB2qOhgUIE/y4/NlStUNZGqaa9xqZNBxNGK2G9Y4Eeub6i3QAYrjBRmWlFE206UUimYEDunzOp8iplrZJo5qT3Fx29etfUi1cwNFY6PjzWyeGe7h/sKLkYKaOZihm0VgtNFzSi3ESVTi6gEFMomjxGj1prb9BwmRv0SIk0+5PTGlMt4KRIR5XzDSfZ/mhqmaVMF4hsiCU8A4S8L7Jux2TwAnJxS97dVq6Cw5tnHdQgnGsaPR+RPOTKzaHnjrvKhBNt5aUnxzV99nBbqTjXBhftqcYz4kE8TeeeeuOYXl6O1Rkx8Y4pmc4omcnaBIZrT+FGjhv5dIA2L74yulyaaxms5K+WmiyW6mGiwN5aqFrhjE07uWtaTJVNzZVNrZTzpKPtqnZqBZVyceVTc2USvmLB0CbMTAgXK9ZXWuc3vs6bU3VHK+aaylYq8gOcCqe6Ib91NLXpBGiLz6SUx8kxr8lgqe7tWFcXba3Q/GRyVihDvyW+yVzDaX8AnuOOuUGRZc7l1sCMKe7hGOpcs40eZkYta6dDqxIMFNrZuuDhJBFGf7zjcLw2+vq4b1m+xB0GSELZQs5M7BwV1HYtjSdDmxLStXfNrrjyBXLQ8pHBFrW6K/rWGbqONcV+7pwZ2Z/cHuXiLXh+pF05Ly4a7TTAmJphjLFmRlCwMgGCfl3MQ3V2sUbUQTSGw2XCgeMpDW4ARlKlUtYMPga9np2XeBmQ/5aNpZUk7+/6xvTx0wnrHSOcgum6MkmnjwRQxpMzlUopVWtZlUsxlctxVcppFfOhaWCvL16o0zq1PauYz7rswyxnela93liXpz29+OZGqRimInXLkAXYMt21BBc8BpKwKhKW6UwDuVytqtka6uKqZzTZTCqjRrWuWhlPhqKC1Uxjf6zbTkftPoDQt8gBojc8D6CSVbHEvZ7VSkld3WIK5fR0RjXf3nZB4kyIE3Fzazy5f89qHQfqXRQHQfRrxhsAj1gRmAVv3rzRy5c/6+L8wszHmKIx9Ymtlnry6IHuHx8Z0OTeYrDhxtC4Bc8soB03UQA+kyWGAABBgtoxrykWigYeaEA43WZSjUbdRYQlYjYtpIaEUYakCeObj/cwU8yR1az2XExJMzAOlhZbRA1LnWq6Yd4j7qmeM+tbhugZMcrjnTg9Pk2zbrfn2E1Q8fNx3dyc66r53hhn1Pm1+pbSHtTYlDUfM0lqvIEUD5RKA849a7htNHZULmwpm25Iy6JW87wWQVLNbkffnf5R7VFfk2ClbLEhL19T3CtLqYLCZF6LFaA2rsEIZgaOm9BwnXEMDRfTC1MarNdT5CSDfhUQyMNceqmxFo41wrphKMXf7dyItJg28UuQz+ji22D5kQGK+6gZRSUSNgCz6BEamTQxYaQQKRNlQK+b4Aui68T1IJaIsHnqHtxXpXq1ZJr+cj6nci5ngJBaAwOi2/bU9nsaifD5vWxa9Y26vU+aBNCLMQ6CtWRqI9oR00CrydyZK8FYyOWsj85nSfzEuH8jv3etcftCo9tz/ebzZ/r802faQOKRTKkP88eanHMD6UwLMznMntCVe4qRCU8eozDFBIzHFPu3/81/xdsyS3Bz4YqAoQs9d4JppoMcBnQtKJDNDdK0bRTp0S/AGAJd15hOmhvNMqrl+TgEmHpZtxe+M7Qfsu9iTmfnDC2WBr74UPkwNzc3zYmJ6RyAkI2I78MF7Mmzp9o/2DeQw/diogAgpFgYjAi3xVlzqWCZVhDS5XM3Ga+d30Gey/nZe+t0f/L0sQHC48N9CyHFvGJGMCfi9nlgAJLXcHV1aeJz3hubiB2KJbpbJVVMHJoyN8w1wEJTCL0Sl066RoBUC8fkJk0ljaPOteLasrcw3nWHSaTFsidyHSoea/oChVAqnlTBK1lxGk/gcsRG5Gy2TUTM5GFGp4oOqzPjgGZi1MPQZRXxPvidgBTj6fM5wks3QBia6QATQyIm5gv+hc2WDmDSIimMFmQ0TuJDoAMPrLuN7oLDDTewkHiHNJlhOdO2mDcAxWiaLJhQk4BpxdLMREzrgLYCIMV1mDttGlQhFhsPOoB0x3L5ot6fXuunn9/rhx9eKZ7M6D/6u7/X8b172mhsqHV7q9FgaAubLjSdONMKtFr6x3/8R717h5HM2A4XDpz1AbEGSfx5F/jc/bqbbKOVdM6pdi2j4tR1n9AXRtbN0WSaNWL00TtAzDL7TPzvBPgWW2IOVY5O6sAUP+CC751Y0cV13J1YuvvRAck1JcKKoCgC4+50cD2tWwPC9ftcv9f1+7z79TUIXv/bB83hGkQbo+CD36n95QMIvUtPXceaRMDRAULoGzSYXBiuXb94wlxGP/n0U3MVhjY6Qp9jkTRMe7EDRxsQV7fZ0eXbM016NwpnXW1UY3pwVNEXn+4pFZtoGfQUWyKGTyoJIIRiguaWQhVraKV0cX5jgJAOeK5YULFWVG2zoo2dukrFTWWydU1mYwUASwxOMHRKxdW/aWnQ7mpkTm593bY7tsIKxaL+5jdfqV4vazgdqDtsWQA9GrgMdO64Jy+WVkIZDYYzjaZkEDJF8hWEI8vpS+UK2j1+qMF0pW++f6Nvv36h1y/O9eDwnvYbG6rggjifaD5lzSW0iqe0Iu80k9UqnTXHSu73Z49P9Nnje/rs6bHZyS8XAMWRHWAchEu0hOFKXXTaNKgAQ5GrbrVQUr1QUaNUNWdJqH7rz5kGkEWBQBNdkA8YKCTrCY0LHBTcRNG6RC7T8VzB6KLEIbx+29TLN1e6uO7I83L6/NNP9PThsR4cbWvYPtVi0lIxw0TE8f4omB29KzJoYsrLAjENrmvk2P1jjbiF5hZbFDOTMzPPwKGTRheak1jSXERvAPK4BI4DF4lA7il7rHVfE5oyEUrGlCkVlC0X7E/2OnIUx/7U1igNrwRuRklpOerJW01Vz4Z6sFfRk3sNc2skpuT8+tYiIYY+hgR5+ausrvqhhr5b7+x5FF7OzdgFh5vOIw7QmDEPtcZgWnFlVs64DFA4oCDBlCtH0QwIS2k+HSkezlTIrFRB/1fy1Mh6qmaSKmZkERZe6KbpCWOUpBAhKFhmTD/Y6q/U7s/Vm6xs+hgmoE2lza0Qqh3aVFY7QL+YKyqdzGmKfvBmpMuzloJVQit+BhfZMKYxsUa2rDk7iJeJijLTAgHynFtznOm5BaYzJWUyQLMyorsbnR79eGSnH+W0cTPShDYqWWSoZSpnCx6MzKzWe2Ck816DObtvLJPPZY4xRSbsfF2EAhLdhBD3XnduaYW0BUYUZi3r+IZok46o8fx+6gJjCc0CZVNoN10TExCIuZKLeo2bR4HFSgVzO3txx3Q118LywHCKZG0DBqlnaOquASHTQQs2TxLbVFS1vKFiMq/CKmmO2Uyr2CsxPEkkMkrGcYrPRK7hNPdjxtIpltKqlWOqlhOqFJPa3srqcDev6fha4yHh7uj9MEpiklWVly5a/tv5+56+/6dLreYY6OA74ejKFLQ+Zh6Y5EGVTiTV6fft86vU6rpuj3Rx07PvzaSy2iBGqlK2KA2mtOh98W/oDSYajAAfmGghxVkaGMsWyg4QxlNq9UeaBEtzyOW5G5sbTvcFe81LqdaomxaZwpc6gOkY5wB14pr1AsiEQUXD//lPP+rbb7+xghzqoGWe0pgOfDchfPggcopc2vUdkdc9xcnXMd8AIlA16/UNM7DJwvbAdCqJj4SjmnLf8Jmbb0KGtcX952jPDoQkbbrV67GvM1SBwllwk3V8OqyedMaAAZnh/tBYYqaZjTwLOD+drwD0U+KHoKjSgmH/H2s4xGsCc72KybLIw202z3V69katdtPWgZkr5Ys2VcX4hBzX+Xyg4QDt8LnSqdBM1zYam6pWtlXMbysRr0lhUaPhSu+bLf3u5Xeax+MqlJgM1pRMl01fvIrDaMlZNJAfAIaoTclozMnHJdQysV3NY7WH6SKpCWmQuSAaqlTWvhkBU6tHAevUdB9qoEgzuJapuKa988IAQ7gGtXP+53oBBi3WCaAcTSnXJoJWhwIqYZnAbgS/LGC20TiiHmUinTazpwJJAYmkPWj++mMnebtoD23Kx3PQRGQwBg2fOpq2FGZluKEbTR5TrZU07vU0HfSUzReUL5VUrFZNa+0TSE8YffdGfvda0+6VJp0rPXtwT08eHGtjd8vYfJgdmVEQ99XM7d/sZ2bebCrYiH1meYvE0iUU+2//+39jfTLAATedo4VS6INDHKfZRJPmmInujOy5qV145zgKIHQPFhpmCebOuMSi1vFwbcN2u7R1Nvi6TQvh9zJtMj0hWXGM3adW4G5vbxsodBO6voFCo5V5KQOEB0cH9sEydSO0Ff46r2WKwNtMG3xzTQtWadO88TpYlOT5XF+jX3lvC94BwiMdHewZGIRGGiy5HgBCNIRDew0AQv5cU1rhggMIK9WyTTJZ0Gz47rBJKu7h6OXG0T40mKnrWpjbaCJuYfDwzLmp+IDMGcr0ZW5awiIw0xK6oSbCj7mcwRA3RU/lTNkOiVAsIDqm3OzOwBXcvXY/IzMPDQRFIAUAAMviJtBGLAA2jvabS6NVSIhMJBeUG2UjMk4PnYUfG5oN+ii44NMD5uMy+2oAIX/HTIbP3ahnsaSy6XwECslEgopK2DNGQgB2uhahAUJgKGAY8wqbGM3RWqbtMEI7iNXvfDGzgo0JwMtX6LbemkNhqVTT3/7t39v9Akjrd3t2H3GvsLnRrcNSmi7gv//tb81imm4ch1bKyxlmWnfkfjkJWwMg/n1Nc3bTQaacOEK6+BA+P/Ab68A6kuYaRgMg6kixkXyIhHDFLkWqTeYiQGiv406whCtunBvderLI96xjIVzn03XM11NC11viC1Ribmp3F8TdnQCa2U5UzKwpsX/uWtydMq6nfn8CLt3qjg6i9W/4aCzz8V8+XmfTJ6GdwdiDghgwYVZi0qMnDhBu7+yYicBgQp4OeadMnH2lYgvFw6T6rZ6uTy/UuXonf3Ct7XpCTx9u6K+/OlE8HMoft7RaTJzAPlNzugAE2hSqZBfNpfOzpn74/qXRutBKVTcqqvPYqqpU3lImV1N32JU/h+7OZ0nzJKFu81bDDjx+30yv2t2+afeYnv/VX/5am1t1s9/v9FvqDdpGv84kUsoaIMwoqYx6fRyVl1rFPS1jM83RasC8yOa0fx9AGOrr73Ew/dFoo4+OHupga1v1HBO7mZY+LsvQSeJaZTKapzwF8aRuiBWYL/TlZ0/1xaeP9MUndMqnmge9iEYU2AQqyf6c8WxSOPAnGuAYDR1PcRWzeZWzBRUzBRgqCtAEOiGoMQLY/zCzouFk+X/Q74y65FxYExG4p8u6SuXUnyx01ezr5asLvXpzpeF4oUqlrr/46gt98uRYj+5tqXnxXOP+hfJpCsak7XPOAAI9N7Qi10RxzruOwsO9Q+d/rcWdzgmpd6wW1iYu0UbxM8fFlCb+XK3eUO3e0GhnuAXSAJyFS6UAAYWCAUILM4I6TzZduWgGKUomzGWR6as5W+dwRY1rORkqRbaaF+pwq6D7e1Xlc1DLfL18+17N7kS9CZMwJqUl9WYpTReEXzPJdwRi2BCUbY6yCIDFjwe6ZpSDBwVtFTcQzwRzPJ/ZhDJFsHgaM6yUFrORkjGcdkPVK2k1ajmVcJhLSHlvJU9TJRcDpTRTKkYuL3oowFtWk3laIz+pVtc319LTzkxxD5OEsgt7ts77xMAqhiD5TEHpRMYAYfdmaIBwOmMK66ziKX4A37OA6Rk0M04Upwlyzsvr6R5aHt4jgNAF0cOuoeiyVAjAPCAM7RbUJCYt1k3iWKD5eVfj7Iyvonaa29PNnTCyaY6czTljreP//7V1Xj2SnFl6ftNHep/lq32TPUOO56xGBvuvBEjQhSDpQoAuBGkvpF8iXWt2dha7IJdmh66b7aq7bHoTkT5SeM4X0V1DDIlCk+2qKjPii/Oe1wEgMinzALJFpzLLkqBZPOWQvgLWUYCwMcdz53z2dlayCOP8tK8vYhRgGjZIXpk/6KFLqVSAraFT0Mnjo3wLByII59gQvpc1sMGZbSXgzCG2IHC9yW5WkvIA+3LeZIJmhwhRZlE5VVYlXVAtmdN0MlSwmCqX575wXsftlpAT4vq5rtIGdr18xn5PsyzVygSxJHR6VNIHDxrysrDbY91cnZmvLkvugNdQJlPRYOjrzcuh/vRPV9aXyveG7zudTFuvbxC4ZTxDLGFC3X7fAHC91tDVaKa33bGplLzsnwNCMhWmM+7JicZUTxggrCibo0gbL25WXrGiRAQIR8FSC+aFTE4lWMZ63Z4lXh7iImd9rMhUWdAxGzIPcYAwByL55HnD0gjFFeFzX3/9z/r8i88NBFFlAMAj4n8ZzPSTJx/q8eOHajTo79sYGziauL5U3keeo7BynVZHBwdHxtoyu0wmUzuzbNawnAlnGWF+sKVtEs3F2ogGZgh+3dRkMMlbknSzarc7Brrd8plrU1qFea1gxTa+zX50tBJ6FqfZU2/jB3RrDhWGgfIF7Da0twMgYcvKOti/p4ODU+3vH6k3uNHbt6/04vUzDUc9O3tgIxuNphrNI5eDEc50ef5Uz777VKnEQgUPFnZPjfqBKpVDpVJNhbuyBsOVnl909Q/PnipbKuvw+K6yhapZG+Yrmyrtv9nxMS5TMYOCp5AvGmjxqfuI5lybhVG68VxBOg6TCCDk/GAeNTeVa0QADPJexPeodYZyTESsYHwqcO/yWuLX5jdYxAKWLgOEnFdOXWhgyZSQ7nPx3jj/qAOWa0LsSMJulWz5W6+XVOZex54AcIXp3MoCboZ4vvtDUcEOIOS84Vyr1OumIKSehYoglm7+1PWoA3vH/WtNR11VzW/aUrPTtvDIyXjwDhDOB1daDK81H13pdK+t06OOWkcdC1JjiZYvlGxepuvXElRRYSAjxe5hFiyuG85QzoicEv/+P/zbHYDJgjKsK8+ZtEHUvFqwehzUyELj8kweDobazdztpB8xIDTals3XhjoGAJELpbGQk1TSNir8eZOi3vpz3BCwcfwt2aRvAAAgAElEQVTIhc/FBkNodRUjaPSRvbl8DUhGT++eWt8PklFAGwmFDAYc5pZUOgu03GQiQOhAD1/PaAS9f6U3b14ZAHzywWPzEJ4cH9j/w9wxFAGQ2dpaD+F0ah5CACFfH913+FagzWEIiZjmIuaC5IHGQZjOugAWNsBEpDs/RFROj+zG6h5WLuI64zZHBhii4Z/vFerb6hkAYJmMfYDpiTP3lLPt3TbE/bM0j6Bjc7gJ3nfCsYGCeLOOwBw9Q56rmoAJXcIeurpcBlY8oUn+H1C421qBpXWpBCt7oLMxjeuTMqScprlu0OSv7O/LFwmsof8I6j+pJR4douStyB7JR8Hi+AGDyA/85dQGHvT/DGuAzh0dVLalA/y7RFfz7YVr2+RyUSMrePrDaz17/kY5j+6WI3385Cf2/bnFBluzKCY871m40ZdffmUfpIvykOUGow7FpUu5geGdnDOqSPiLTBxBBMBXG2DSDlxbtYaLOUeTbjID7p1ItsB2yTGA7wEY91wsu3SRxtGRFSl73wNRp2F3FRiOO4y9vPyeGBDeBrLmHYzYaH4+lrzeloX+GYCMN9xxuumPfrzNMt4Gd/F/x9KrP/997wNlbneBuYwbhj0kIcQv520wNRXBGrlEqEcffKCf/PQjHRwdGcAaTaY2hFvqWYphdqPkNikfb/FNT1evvzd2qVNP6qeP9/RvfvehEtuJgsmNAn9kB3yp3LbUYwZuZCGLYKXZZKnXry71zdc/WGUJ10S7Q5hVReVaQfVWR8VqU71hT1OKeZOwNfif0gpGEy2mvqUmTsZInYaa+IGS2aw++e1vtH+0J6VDDcZdDUddW7CkWQ5wP+wySu+yNvigbs96AI6E0gWGnFC7bFZ7p/c1Crb6/E/P9fd/96X++Ysf9PjOY93ZP1K7DEhbKVxSq7IxKeTO87RMpuTvErruDew++OSXP9OvfvaBfvaTe0rsfK0WAzsr8JUkwrUNvCSrzinHRVpiiZ1uWE/tUkqLzrGsUrDUpAXbcI2szVXbhHjkrGuU5UOsZOD8AOhELBA+0URBV92Zvn96pmfPL/TmTU+ZDOEFe/rw8QM9fnCgB3damgxfaRlcKZNaKpvYKSuXZhwv0hxDHjPmPLDZhjuPlcU4cW2xUcL0b2es6/ZyzJALMVqsthpP5vaQHk0oXYahDUXuRqFSVqXR0AZLQ1JaIAc1Q3RGiWxWu3TSNti8tpZ9TDciM8JyqcxurVIq1F49p4NWUZWKp81upacGCH2NF0ml83UpU9FwvjPfKAMNry3Dw9YGI5d0zLCCRHmbJKEV6yMhQhs2b8ZUJoggt5AHLAOeS2jmLFr6Su4Wyme2lipL2XgtnVAlk1AxS0VGoMR6onyatF7HxieUNa/9epfXYp3VTT/QRX+hN/21Njs3CHGWuOqmjaplT51mRfmspwzLxflOo/5MV297ms85f0t2phIS4V5j+trm8ukX5FrFD5oluMxJSzn1iIpHFYJ8DpBrsSk82+ywSyqZRTLlqqnY6NhpDRjAXsryNEpHdud4FKPusr2jZVo0+HGubflvd96at5Rnlfm2nf/MfW4sH479s1WX9QSyyE2Zd+y9oiO09wCQATNlHiMAIb5Weji9rAWRGIg0AOy6fjmP5wQwIbkOt1aVYJ5Xq4nCS0eC7kbhhu+NOSu0xG4YwlIJti9OCM9otUjIn22U2YSq2HNpo1w+oeOTtoqEteyo0fLV6800njJjpFQqV52EFzVPbqsiMsDcRu1GUkf7GUtnbtYzmk66tqhIUleVKGm9yen58wu9et7Tmxe+cK9wfXTabVPiwHKwwGFGIiQO1dRgOLR7s1Kt6Wo01dv+SIkwaVUTLQBHtapqpaQZhdvTiWY+XiqS5kkMLdpMl05tLAWzUm9ZZQFO7impvdTA4SXLOE9UuexksVb3VSgqV67o6OjIQJVbljvSg2A5gC7vuj+b6uLyXC9fvtCLly9VLlRsQLdlUjDTbDzS6cmRjo8OrFDe+e8GTi4YVVDR89mo1VWxMJeKhbFwNiH15NljAX48Y0067ZbAzEiLJSB4oLOzN9Ztiswd0gUSgVmS3wcxQndhreYCFv1gIX+ZMVWD8AlnUE0BdFl+IEEONBjeqNu71HI5UjK1Ur1RVCG3VkZT1SoHajZOdbD3UI36kUrlpi0hprOJvn36lc4vXxsDBdHB586X982n6uW2evHsC/393/1fhRtfnpfUyZ27ajTp7+5ouSlqtsipP1zpTXesby+uVKw2dHxyT4kM3vicPes41ZPGEJKISyWEW0CyrEVxslwjZXdecZtnAYTkMsCakQDKMmcXc1vsaTZW7QGmgE1Eyg8JYIGKBF0ulzaW3LbG2PLQbATvWUgLp8QmZiE9TvJkuCV6HsaA0BI5CR/brVQsZ9Vsl9Tu1NRslJUnCRo2kTNul1Zqh7Jmo9E00Fl/aAm2nDmcN5GY3fIz8GeTms01MBnPzF5libj+QItgoEarZb3s7b2OhVF2by4VjHsKRj0tRjcKBtfye5cqZpOqljx1jjuqNGoGNsvVuorFskZjapg2FoSEsjKZJjEWjzVnDtJirH8VJf7Lf/3PHJOuU86kiW6DEfuyGXwtqMTSRp3uy8kbncQxZiB4wWJ9NW8Ob0RcfHg7hILNFgmeJk/lBY8kqKantyJ2F61Lwmi9VrfAGErFu91hBCKTevzhBzq9c6pqrWwDAx0tVqhuyZlEfLu0HgOEJhlFveAAIUEuMERvzl5rvZpH+nAA4aEFtxBSAB1vxuMtqWdzu7H5M+PRxL4e3hQSU4umay+q0ag7pmyBrJUKDWest1JNJJdrhig2He71jcECCVF09nFI8ICItxmxbtn8FjyIlHSpSqB7NDjrnXV88QBBMiB6UZJEVDuzuzGUNgSBsVwtBOlk9kBjYx+xtPT4wQKzmYQdtJCgqCkJpjBjJfIJTYKlhV0QNGA1FTCLbHNJZY2n/YSsCgRGx5IANwSfcQi6hDgv76lU9lSp5qUUO+6F1ruV6f69IixgxnnKAM4YfBfIiHLW+8N1yaGFkZqHZbBY6fmLtzp7e6279z7QnZN7xpxwIMz8qd3NHLhEw8cP8D/+8e/12aefq9cf2IO71eo49jru+HvnRXEsVpws+j5MxoEyvg4+rFcv8n4yzMSg8l3ITAQKjaWLGcjomjeWIwKEFlAUx+JFiMo2446KezfQ8ICKN92mezdvozvQzC8ahboYq2gMq+sKigHhbf9hLAONAWYMPt+nib73A8b3d8wM/hgQxmdHXEvxLk00krc6Gar7ht75IsyQnTAmgLQrACH3Quy/efDwsfkIj05ODBAO0NazqECmm1wpvVtZwTXs3GI60/WbZwYIm5Wdnjxs6V/99rHC1VjT4aWm477rnyy37GDET4rXg6Ls6Xips9fXevrdK/N7tJpttVo1q1EoFDOqtRoq1ivqjwF7nCdItxImrd5yT8x5UCUt9Or6ZmCl3igDfvNXv9HhyYFSngwQDobX2m0WSrIkw0dAUETIn2N4kqVilusFVZs5K2TeptNqHp4aIPzq29f6w99+rs8/+073jx/ouH2gFoBwu9J24QYO6INdztNcCU3Dnbr9oTbhTv/iN7/QLz9+rI8+uKNdSBrxwCTmpJ3u1nPbViLJJSgGKSLDN9JD7pkNgUukTYpFESFirqDX7gFqcQAkO+Q+RulbWJQ9OwixuhWqFO5SWmw8nV+M9Kevn+vps3O9fdNXrdaxQIrTk0Pdu9PW3dOmkjtCZoiv95XkjLH0Wfdsch92tb3b4CIg4vt3Pi6UFTulcoQ3uaGbr8PuG45c+z2y7jAbOAOGdifh2yalbVbK4LEqFpTIZrQF/IVbzfmA7Y/a7QAs3L8wLYAGWCUqJjK7rQqpUI1yVu16XpVaQaQe/vD6tW7GgabLpDLFhpQtaRgQQMJry3KPD7fp5nwnfAIwxDm3Be/CPnlZMX1vg5l1jlGSHhW6GItkYR6wxJulpYdm01tVShnVajnV82lV6YdNh0oRPracGDjM00vGAo6hZZvVVgVbnnb7gW6GK12NqFlhQcPXBSAh+j+pdquow/2ackibAeKbpKbUYFz0NB3nNPfx3ZHwKs1mC42ncwPgY9IXUe1sQrvGPFsCOvvCcrYy8JNMu+cJnuS1AcLQAGLCAnzSIFh7y+3staHLMYTOs0diaKysd0uC24AwPtt4wvFrkWbJsZDRcsrAJoOkxRHBvLsaHo4rFlAuuMallDpMykDlfs6kWfTPschFMrpaOlargM0mzgl43/HK8MtSheRSnr35IgorFrwsPFnuMoMhH0aFhYfe1TkQwsOZScWIP9lqNFzq5mpiXWyN3EatVlH7BzXdf3ho4JFZ6+Kyb4Eu1zczLZYsxxqWdMr7kAznSieWKnosEUI1a6HundS01/Lkz1BEAXwI5ssrmKeN4X/7eqjhFecIEsyc9ihZLxaiMByW6itb9PHcJyiDF5kFwOV4rIvhyK5VACH+wyaS0WrJWA/AGSor32fmw5bkKjOy2a0DKMenWuySmi6RTOOlhV9znXTMPXgdCSWzd55lvJfX0fGRARtCe3gMwcoyu9FTisphNBrozZszq3WA0aNsHZknz7M53uphX+1WQ+1WU3W6TJMJU6ShjiJPgRkXdqtZbdj7YssBfM47QL8LN0SmatcoPnnYf1v+0n/ZVW9wpZvrG/t1SBCrLMjnLTuDs5ZgxThPAyAbzLE0eTajbsPA0piVpI6Eax+pcqBu90JX12darSdKpddqtytqVFNqFDbqNO+p03qgevWuPK+lRIJgp5ItRv703ed6c/5cs2Bss/XeQUepNFLhkkrFpF788JX+8Pv/o224MIb54PhUhcqewmRVwbogf+lp4ifUHS/0uttTvlxVp3MoHoQhLahmPaJXEGaWnAsyO6L7l/Mb6WtiYymiALE45NECY6K5cMczAZWBS0N0NrU5XnPHAMeZHpZtYOQQyha3RGcxGM9bzK4WXGMkyns/uhFd9hxz9yp/jnkrTik26xs4Kbk1QNhoFtVoYh0rKptkVk8oHSaU5bpVxh6RU3+ht/2BhcO4Xsy8AcLBCEkvqpC8S1dGXjqa2jXTqDe1Wo7smY20Fwk0gHCGX/XqQovpUPPJQMHwRn7/WrPelRLrhZ3VlVZFxWrJ7jlqV5AyEw5GQBVSYMKyCHVMZsAOcy3XZKPAnJaU+Jv//Te7hcUuO8Olo04XRtPy4uEbBAwSOmLJiYz4EaNoRmoDcJj+HSB0DNrc3ogYCMaMBjcLnX5xx188JMIusRG7zXhYolKhaF8TW6def/QOED549FAnpydG4QNOBqPhO/kQmlzkUjCBy03aEt4YFji4AYRsodDZO0C40ONH93X/7qnuUMrMYbxmQ8cD210kMSDE6Ev6E9+vkzdMzFxbLNE5xEGx02LF1slJRgGEpG2Zvt5YO7aTTgpqWw8LHdmoVM6bzJJDyi7qyPRK1LNrCUkqTScMf2ZFaE+gdbBSYgmQw8G9tuQg+qZIoOIiyJHuapt0mE6M/XPbAsA48v7y+RxuYFhigNvII2UUjxMDCDMm0tZoG0+dGICQ95H3lhswTliy+g0K59nQVavm8bMAIQqeNzzM2GA77ymDGiE463BOppg8Op/KJZWqDdtcMoBQHL5dkjKHDNIBSq4NwDnb8eVmrfF0ptdvr3TTm+q3v/3XenTvoSq5rHwCMgZ9kwJQwstmjYf31J/p97//gz77py9db6RXsIQ2e4VulanHoM42Q5Hn9MeAkGveOqcseh/mNZLmMFRETJ7TnDtPAP/YPQKDGG2djLGzThHHokVj7jvJZezVsvuDPWYkV41BmW2rIi9LLGW9LSnlQCN5K0a7P/ZD/iVAyNcUh3TcZkxjX+GPf4zvXfc1mcP7Vj3Nn6eixiDSDWXRgO/MQ5Ys6gzf73vB7t57oIePP9TpnTt2LfdGI9uqmdc1sVRyQ2pXoHC5VoqamJszBeML1QorPTip6Fc/v6v1fKBxj4CAriW1eYWabW8tAIqlyDahwN/q8qKvFz+c2/XAIdyol1QsIoGXyo2CCjVPk2BqyZ14XLiHeVilGRA3SSW2aQ0HM11c9OQv1sZ2//qvPtHhnQNl8kkNJ9eW4IbfT0SO83rBtq1DjcaoKbbKFypq7bd1dLpvW8RNKm0po+NFqG+fX+r3v/8nk40e751ov95WrZBXAsmmP7XgLvMhEL4DINyE6hKopIR+98kv9fOPHunD+4fabolVHyiHBYVS9gVbQdLwUwY+ACFISBl0WKyxsST6Hp4QH3C5WHYpiKgKiN+350UsVXdCZxvKWZZErI2r20FhkNabt0N9880Lff/dmc5e36jdPlK7tad2q66T45bunALI6efisp1ZcuzGSnzdvsT5tgn6cjLsuGuLYZPibthlhtdsPqksZed4uGE6SQUkrXhB6AWeH4AgAV98nqhTl3qBXGigeInPwvOUyGW1TiU1Wy41nE5NTjvfrG3riryYoJDYf0jpcAbfWXKnWjmnZrWgEoBQG714e6beZCF/k1K2WLf4dTyb5glCdoqMiO+HdNN0ytIBgxWx+2NZ2BvSWd5vuvCWU5VKeRUBGSn6o0KrLSA2fLty6hIW39l0qGIpax6xZiVnQM5Y9U2g3QpAmFAhkzQ/Dt2QJI2GAoh66g/nGk23mgYZqxLgTC3mk9Zhud/K62C/pKPDqtIJ0mV5RmQVzBbqXg7UvUxo2MMzxSIOtU7Kru/5fGNsoYFCC5phUZnSmsXrKtTGh11OGujj5wHalqyHtImqIUuxo44lNBAG6OK1I3k1Xky7oQ6WJGYJHSA0VttAo3ueI38EZHB+2/xiUtFoOLQlFSwz8kpUKY59JPHaKGR+MQ7Q4my2uT5mn91iz85jU7RslSSkBp9p5Gs0z6gNmfiQYvCHUopEckAqMBV7iKuXAmzxXhejAQ5AmM+77lKY3avzsS7ejPTmdd/kwIf1rZ48OdGHT051/8GBnWEAHepdXr2+1tnZUNPZTl6hqUKxpnyxoslkqO06UL2cUqVI/+BS++28amW6o8fG9O52nubLrKZ+Smdvh+rfBFqNqAmiCqKsdrNhzDaqKdQ3MC0EdvGMsoAK3ttESleTgS4nQ2PFYdWa9aZajZoatbIBwsCfmH/Kp7NtTAegk4aTjLp/tK+HT36qyXJrXZz9+UozwATaC7eZUbvZsoJvLE2oJsI0A3vDAlyarbpZSOJcCNLj/WBmclG6jHnfmHUJn+FzIo0O/KmGvRtVSkWb8TqtZhQQJJXKFevM5R++z3K+HJW6u5oU/g7eb8Agkk+nynLKpTib4/r6XNc3F/Z3kERKIB4AkK+DEEOkpMwQPLP4eWY1iMFUumxM9NTvajrryp+7nls6oFkmDAbXur4+M98fgLDVruh0v6wHB2W16ndVrdxRJrWv7QYQv7MUVsLQvnn6hd5evlSwnKhUyaveQiKLioo6qKzO3jzTp5/+rRJUFxTyqjT3FWYqmtKjGla03FW0TZQ1m4e66XWNECmWq0gppAThXdANLOFTNrrCRTAPM5PCflpgG4nyzFRWK0HX+cZK5ZcoD+duhuX/Lc09Cu6LVQPMF3EPIK8b7+nt8Eo3T7mZimU0Htd3yqpo8RhnQrAFimdAZnGrtKF2Arkxz8qsVOCMrUIKgVUyVn3B3My6LpfIKZdAXeN8wJfDvoFAnq3NdsdSh5+/eG1LSeZn319ECbMzUzIdH59oswIQ9o3YqNao/mnb0qR7c6WFjwKKYnoAISxhV0tChkjVpgYOtjJDCFVV1TLXKWcH9Sf7poCiZ1nJmbY7gn/6tu5klk38j//1N7sAdipEjpl2DBnyxY3bWFosbpQ26eSF731SJm+IEn3icBgO6xgQxsxDHJ5hxY4rl8TFP3EghnmwIokpP2fGzrjSAl2+AbyZDRzIWWEHD4+P1Go1jK0Zjkdui0dKIamem42Gg7HWO9LhPGfYj2onHCAkZZQbZqEPHz3Qg/t3dO/0xPaGAMIpkgIuOjuc5ppMZ+re9Ew6aiE2CySjMzucMSZXa5R9Yspc28MOGEdIBQ9FfIQuutZd/HHXED/Bcw7DLlpeDlOGHUvUAzzheYn1mWsKfd2WhOJNJpGCDdJOh57Nge7dAwQfpas3cIcD0cNsdMLd3G4yDi96Bkm6omyZtCU+kFkgXUEOB1PIctoGhq004mJFs7+gT5KIacJwAHgZC1cwj4eVeWZt485W0CUvZ5QzUzjbObav5lbVYh2Yv6pYrahUratUbWsbYrqnVoBNBqmqDHm8ZgnnByXcKOskW8PxVIPRDDJRv/uXf62Hd+8rtyPQiIoSwAPBNVmrJpn6vl68eqVPP/tc3z99biCdgaWEH4GDIdKYx6AlBkMxo2ZMQ8S0OXZkY18DgwLXInJUZApOouZSdh37TUosReOu5N6i0mMparSdevc5o0PK/v8d4xrJGaKie7uqosCn2EMYb8FiIMePBnD5/Lf6B2/7BJ2Z2jGAtxnC239X/Ovx1/fjH2Nw6H6ea/D2l31bKhpTnY4djLf09nldUaPr4DQjvGNDkXMdn9zR/QcPde/hQxXKZfXHY/MNcY95Wii1XWi9WJMGYoCw+/a5Jv0zVfNrPTit6dc/v6dwOdJkcKVB99rM2uuQuhxK4GHkkeXltNtlNRgEunjbU6VIyXpNtVpBpSL3QlKlek7FWlZLfMqLuSazqUVZs5xJh2mlNiljSIb9mRU3UyGRK5b18c8/1t5RW+l8QhMfD+GNVsFIye1SRXw9SMGWaxuSMdUnM56arZaOT45EdMsG4FtvabqSzi5H+uMfv9Jnn32nvfqBOgBXggZYogVTlVkAeZ42+KcjhrA/nhjT8dtf/0I/+8kDPbp/oHDjAKGXRwaz1Q75Ic9E8zREvrtsdE9nsmZuZ5gniZKtOV5ern06RgGDMBtwKSays9oZx+LFoJ+hmEN3tdlpMNyo2/d1czPW99+91vMfzpVNF+R5RUv/bbYq6nSqOjpkG15wIRKpnQpJVA3IRFk0IvMiwME3RQO3iZPOwXJxTrm0RwwcDCxcU+68S5tEmKRrA7kkyVmvFEsZF/hBg/tcc81WcwswSiPbzGW0TSY1Wy018n35qF6QJJXKxm5ZUvSKbkoUG+y/AVlptetl7bWq8ko54UR8dXGuAUXJ25QVMidzRQVUd2BgZam0oUJlYyXypUJe7VbL+i57w4EWDJGWWI0UPWnArFz0VCJ11HrrNpqOfM0mC81nVBo5EJyBTSrgn4bF4M/uDBDSTQhLWPLSKuYyxhCyqQ8WdOlxHaQ18fHk77Sac54R5rBWu1FQu5FXp0nPWEqVEoSlb4wk3Wer+VajwVSzkafFtGjPPAYQVK5r6j1WO0vYnC/c90PgGhYPABfLmsUYhpBrkdJ2588jeIEPiiuMzYvCHABSgLksgRXkFsTX3DsvYZQE+k5a7MJ7YkCYoPvRkkwppUbt4nw13C9YRfh5gJ77NXhCmGcG05RdY/Z3xT7viFm0xG6zerjVXrzQ26Z32mLAjfLhzD8ZWXIcE4m/0vXuJkzCBXuQVrmUU6VScL2IeP1yLpXb/Mtexio//NlaL3/o6vLtRME0oXxmpXZloV/96rF+9vF9tTt0QAOsYN6WmowXevHyRpdXE01m9PXlLFDNnqtJaa9d1H7b037LUyFH+P/SCtv9+Vqb0FN/tNXNYK2JT+R9qNVwo1KhpAa9qGVY4ZSprxjauS6plQAU8mMiTBkT1JsO1Z0N7L8ZslGA7Xea2ttrajolGXVmy/LJeK5+j/MqtOuiWEjr8ORIjz/6WMPFRpdc89uEVsjZs1R97WwxUsVrR71NMLcciGUiYYxbs1m3sxXQiv8ZkAwQ5DzDpnR+fm7PHkAqbA3PbrIwAKmjfk/7e22TjJ6eHNuzHg8Y6dd8WPdkAjBNyJ+rxokVCYBblreAQoAJUntSj0kahbDgPGPJBdhjeQ2TybnCsxIw6CxI3L+OUY97f7lG58uZJtMbDYbnGo2vlbWkeTcHwuwOhzdab2ZKpTdm0znZq+nhUUPl0qFKhSPlc0fSrqJ5kDTvPM+Qr775TDe9c3nFlKr1suqNmiDYFvONgsVEZ29f6rtnX1u4SbXVUal5oF26ptkyp8WWpNiyghVzHKmftA2A01GSkTUBKMyY3ccWQpZu6dRMRiIFgRFQmXTSlGmoBxMoUsAjsKLzwMJjmJ9ZOsZKO/Mjo+iI2EAsS0hGUaQxC8eWYlc6H9luTC4OQ8Y5ZbLHd0nxLiDQdYbb84N7knMpSoNnQcVwbF5V+rTtjM0ow0JnvbZaKYBsFrtFwvng8aNedW/sjCAUqL1/oGQqqx+ev1KwWCpjneIbW1oyq8A4Hx8fa7McaRF07boqlErGEsJw018+m4w0GfY1vLmUPxpoNR1ru5pra4nsLN1YPqxMtl7M55XL0FEJU9xWvQ4gLCiZCZTKBFLKt/5vNBmJ//Y///vOp3B55woLScK0hz79bSlM0cTPOoMmmw0exBYuE8XoWkQyGyHTPjuvFAySmW1vF1XH5d/mW3B07rvY8EguxsOZn8e35+STSP+cEXc6W9jAwUVzcHSgvQNCZ1p2IXDzAPqYTHnheHEHyKbkWUcTEg5usrh2gsMAQEjK6JMPHunhg7u6f+fUtqt8/6MpNyM+mVAzAOF4qpsIEBpgXcGA+ub/KxZz1o1InCxveJwQ9A4Q4vuLEpGs6wT2LGB0Y7NEiS0XP9Q2ngIHjI3RsbqJUDuYSuRbpHfxwRY8lVK9XLL0qFSGNFAnK2F4MisNTBWSspAk15USqbVSGaLCy9YpRHUHFzMhL2xl+HMeYDAChITXJE2nDQlJ8txcw9FUI9K1pjPbwAG4OBDZbrjYdnq9iG7H0wkgdGWpmQwMaNa2+BYUgG5/6ZuB2CtVVCjVVax2TJay2eCPWZqumcht+lHW64T1CmLSZ/EWLOaWREZnjaZYwPgAAA4pSURBVFeo6He/+2vdOz1VYjkzEziyCqosMrm0Do8OdXl9rX/87DN99/QHnV9cmx4eQOh5JfNK2lAWgbAYCP1YJhmzb04y6gYSDggOe0pnLVbarERLC7RxLMbOHnowFLcBYSxFNblCBKi4T/jXvE7OyfxOZskAZLJP69jiPXY1GDFzGd9H7oHj0m/tc1uK3/vEz5gljL/X+Hu6DRZvS0ZvA+QYJP8lYBilb9/CsbfK6KPUP65HG9ziWg33RDAdv/uenXHb9WImdHB4qNM79/ToyU/s4UN/D8OjPRwVKLNbKRWm7IHB5uHt86/Vu3yuWmGrR3cb+uSXD6X1TP7oRv2bKw36JNcRb83riASPQKSiMtmKfJ+ep6lKXlGVUkm1KhvdrAq5lKqNnMr1nKVPMgSMZhMDFnhGM1vM4ynt6HEbOkAYJtNWifLo8UM1O3WlvISC5UjTYKBVQAH7WnXYHmTXwVIjksUC2LmkqrWGDg8OtYGdgMEvlOVvk+qNl/rHT7/VF58/U6PUVLPcULtSsb65deCr7BH44GmD7ySR1AzP0GRqIs5PfvUzffTkvh7eQ049MfkJ/iJCpsMA+WvSOmVNvoZHLArIQOaOt269BlixHfUMFAJiTOYW+YxJwLR7yGpq3o/CkZrHKUbWW133ZvJ9lhUpPXv2Rk+/f2X+TcAC5zsPbzxCJ6d76uzRrZZVs5JXp0ogFZJzhgbubdIux6aM4Mzk+cR1QzCLTfEA0JD32bGIVBswINqSk6HCkp6d19eYGjqqrEJHmqwnGgczTfyZUqTQZdOWGgsrSPoqCXib3U7FctkWCwwzpJROkTuuQkuUq+Ty2u80dHTQViqX1DJc6rx7rTGAlAEorghJAiw29vwJV4G0WSifTatRq5iEliUrfboEARBiw+culXLqtCsGBkv5nAo5z54Ho/5Eg/5MkyFhDC6pmQ0x51/GSymRYYkKo0a/IUPORhVi4/MuzIn3YDJbaxaEttmf001FHQf+MBYTmZSO9ms6aJdMduZlcXD5CqYDLRe+cpmSwg1nNN9LWdpWDUDxd6x4bm3x8nAGEsQA2HKSqXwJK4Dr5/VHpP66a8EpJ+jnXNs5C9MWAzBnawkdIEwnVWQKjlOLTX0QW1hgpFySqC2a3gFCfEguaMbVLqFiARylDBBiNQEUcv2yhLa5wXzaPNdJNA8NJJvn0PyqrseXc2VlVgqucQcoOdNWyY3WCVfZ5NQjUXq1eZisvVNzAppY3Gpj3XmVWlHtTkUtulCbNZH7g+UjTbdkho69tGbjhXo3M/3w/Y1610uVCnuq5BOqFGb65Ncf6Kc/PVU2QzgfHWhDJ8tPenr5yjGFJHRj6cB7R5gbi2RkwHeOm7p/0tSWey2YqNcdaBrgLfZ0djHR6/OpNjynlyltRmtVSxW1O015Vsfg0jeZbegZxHvspblWy0rt8G1vNA7GGvtj+Tb/UHVR1tHRvk5O9uX7Iy3waVOpMprq+nKgIOAeCVXwUgYIH330cw0WW12OA63SeSXyZeXLDVuqTYYz100XJrRZ4gsGEGJjIfSjoQcP7tvyngC8m+srdbtde9+ZKy4urmx+ZFmO15FzsXdDJ2FP4+HA5sNHjx7o4f17dlZNplObbXl+I/Nz30vNJd3jh7eeQzIoHPHBzMpsBxhkzmNpzefn3ObP4XNEFgrYZMZmhnEef9e3+V4Z5GxbwXzw7oMOweHwwpJjWR4AziE6OCfDcKFUeqtyBaBf1XGnYRUR+dy+KuW7yqSbCjeeqb+o0/n8y3/QaNLVwXFbrU7DCtMnQ8D5SG8u3+qie6Wrfledo1O1Du/Iq+5pl6rKX+a1DktabYqaUltjM+rW5h6SWAE/jiV0tRIw+a4KwvVcW8gkqjPm+3eheKFZh9aELwHwyR2h2shCz1hCuznDFmAEqkXg3nJJclk7p3k9LeTPsIojmiwnhRmA2TWHbN3lpVg1UWS/4b1CkQIQjD+M+ee5h8otl7bOUjz4qNbMk2fBkCtLMc8AbFnPJZIqsQxYLnV1eWFnBWdfq3NoOSMvXr4yCwNYwXpJt6GCWWAkAwm5WySjft+FaXqe6s2mKQsI3hnRvtDr6ub6QvOJA4Pkf+zwMAcTLeZjLZdjU3Lk0lIpX7R7seQ5zy6WhqxH7sdK5Zq0S6+1JNX63/2n/0h9iQ0DfPOmzuAipvcoqiMwX5Qdgi4mmq0rb164WZnUkQcY5YoMyLzA9GoAFI2xiDZuMUtIuhQlswBG1xXiNMT8EycpwZbF7AV/Jwc3CTwulEMW19pqt9TZa9v/IwkEBHLwIpskUQrjbwwI7e+3Tix6CMe66d5EgJCU0cd6/OCe7t05sc4ZwDCDH98TmNSfLTSZzHRNqiDJXhaigsR1boAQTX+pXDC2jG0IqUkwi2xAAUum04/iP9kULIgpns3stc3TLYKmPOGCGlzQC5HT/B0bo8tDJBsrYtxxP1AW76lAilYpa51CLDkwFCPfYsCwVDKT6+6Uy+OVK6nVLqnVKavIg5hgGc+BQTbpRCEZXWyLWVtzWvIZkmELhsCfQjkmW97pxB7A5qOy7QusKA91/H2khroId15uQn3ouzHZUcDrxWuSt245ZEPDCZH8cy23LgGyXKGkc0+b1ERhYqnELsN3q3TCUxDR6TCUg9FAl1fXqlRbOjy8o1/++q90uLen9Wyg3YaAndACGaDMS9WSnr94qf/3hz/o/PJaw9FMXr6kHAl5GL+5wW8Bwpi1/kteuhh4WfAP7EMWaZQLrIF1MgPzAn/CzLZYlsJrunXnc7FEutibeCtZ1Eko3TBtUtJIThoDN2NaSIREAmddkTAisR+P4SXqPYx6sGAp+VyYm+OU0fiBEoM/4/WiZc274RgZ+I+qKm4D5PjXYrD8jv030OfuX2eFvA0I+e9oc27yK+c7toJYK3W1PxWZyhHduaGr2d7T0fGpPvrFL0xeMZ75UZhQKG/nm1erWqoZGAzGE3375T/q4tU32qun9eThvn736w+UDBdazAYaD3oGCPFGBcjh0anAYKS5P4vyg1DDgW/SSxiaagU2LC0q1/b2aup06jTRW4jHbD41OT0Ppiz3447wlbQtQG56I+2SLgH3cP/AVAMAwvVurtVmpkUwVHq3VatcNkZpYcEJS9vAL9ahSb3ZmO+yKQOEq1RG8xC/TEJffPmDvvrqucpeRY1yXYfNptK878u58tGDdZPNapFMmWy0x4JsF+o3v/hIHz0htOUo8hDSW7hVkiXDfG0bUDxpbnnEkoNb2r0xeNzMPpSkFgimG1kvCoi1gUD+DmMIzUbAhtWOg4gqdl4sFzi1NQ8og0AhX9b5eVcvX5zr/G1Xg8FMq2Vo4JMS3UqVni0e5HntNWs63W9aJD1gKJvm2cO1vbBwkyQsZ1QwDdvqaBnXEUXKKEoPVo/Ij5AXMVzYmWaSSqRLjseBlWLrO1sHmnN+4tvOphWSpo08CLgbsTksvhji+EYtbbBLhdHYQAab4FqhpIO9to4OOtom1lqGCw2DqQISARNpq2VYA16tZ4vXDDniwgrsvWzSSo3v3z2xAaLf61vaIB4wfuR94poi4baQy6pZrZikf+GvNBr6xgBtd3yOneYbwolgNJfKlzxjnVKEvqd2ymcTBgaLeWT8MBxbDUdz9YcLDSZL7RI5ZVMZlbNpFbMZFbIZk8HWShmVC4SPrZVKLBWwHEHmlcwrxJqxhMmFXclH0f30yFrDrUnOiP0nbZT0UV5zhjhL9+R9sWAJlycQS+h5nruqGafuiUO3TDSDUggFBioaO0jcEjT2MwMG4wWa/bkoqM2pJ9x5w3to/tFtaAAfhQuqIOsQ3gEOGeBd0bx9zqgaimHXAucAmQBHBs01FQArSxO34BxTaqAFDpUwKZ9lIzpmhAUG0hyUT+HWZg1/tTCpMmxbc7+pveOqas2S5Qug7llvfCWTK8sBYPE7D7aajdbqXeNhruj+nY/VqlVU8DY6OaqoXkuqf/NMs8m51niQqMaq1jSbEqY01U2v7yp/kIYv0STsVCt52muWddSpW7cosk+uDZ7Pq11e3z6/0tdPzzUOYH8SSq1zqhRLqtUJYUF6h59xoNV84d7PNd7YtEq5ijGFSOdQUFEDw3KdZyVD9d27x3r46I4WC+Spvt23o8FEV5c9LeZOUsz93ui0dffDn2oaJtVfhNp6ZaWLDZXre5pOFrq5oqh7rhAJPuwkBe6Vsvb393R4uG8MIV/nZOpqxMbUdmRytvB/9fK15UNwrwHKecZdX11qMhpo7k/0+OFDPX70QMfHh3Z+AObwvzLzsTTgTNjr7Jv30DyxMfCIlsHMw8xOwZz5kevHsYWNRsd1+ZFibAmjKO4gUwKbKQA2MIZcwLBWpk6bT9XvPdVmO1KxxDU7UrAY2mtEBzQF7Pz99GqS6O55KVWreB05DaVctqGCt69G/YGqlSOVim2bxS6vL/XpF/+gWTDS4w/vqbPfVrVe1dNvznR2dqWRT6haSmk6Fpt78sptLUNS/TPyfZZydHFjK6BVgOt8JT/wTV2HNJNuSpa9LvQJ5SEBbzlLpTacYGc5ZwGqBPzra22wOC0WVhNFDQizqdkAokwT7A7c55zPnCWkvvIPcxKSfj74PLHKa75wVh9wAEwdCc2W9I5KiTwMC0wjJJCkXHywrtPRiDLDBhANJDunLdsAqTL3u9tFoiQg8ZUz0nUVe5mkeWRRWVy9PTf2uFiqWFouZ8HF5Y18vjd85JxltpRa2nvYabVMCaXlzJa7AElSczmHFqul2d5QOva7XSNCAIIGqFmWbpHVQmoRCjXSbj1Vlvo2Np/rhMnQea4Wy1tVG0ntHxfllTIWmvb/ARdCuE27RAgX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2" name="AutoShape 4" descr="data:image/png;base64,iVBORw0KGgoAAAANSUhEUgAAA4QAAASwCAYAAACjAoQOAAAAAXNSR0IArs4c6QAAIABJREFUeF6UvWeaXNmRJXiedC1CBxAQqZlkZpLsKlb19O/ZwvycPczMBmYL83O2MNvor7upijoFUwHITACB0MLl8+dPzHeO3evuCIKs6kg6IxAe7v7EvWZ2zI4dC755NanLOkJV1aiqAmFYIQxrBAFQ1RWWZYmyqlFUAfKiQrYsMc9yZPkC2XKBCrUeZV1hnmeYTMZI0xSdVluPbqujR1ADZVEiiZuIkxRJI8F8scD1aITJfIpFsUCjmSAIK+TLDKPbK1xdneP58+8wW9yiu52g2U6RpgnGkzFubq5xdnqKKAqxPdwC6hABQrT4WYiwzJc6hziKkCQxgADL5VKPPM/1fFmWCMMQcZLomLvdLnaGO3j34Y9wdPAAu1u7aDc6SKMmlvMC1bJCXQeIggBhFKKqSj3KqkBRAMsi1PuFYYCAH45Kz5XlEkWxBFAjjAIkSaTzSJIUYRUhRKj3jAIgBB8VAvAeBAj4XvwsAGUd6Drnyxr5okJVB6gDINAL+eDfVTovfl6xLFBXFT8WvDr6CoCa/w6BJAoRxxGiKEKsn+3fdvy17ldVlAjKALXWR4WCj7LWulgUBbI8x2JZ6BGEEcI4RpImCOoYdRmhLCu9Lowi+2weD69NEKCqaxQFX5sjimI00gZ4EXhN5/OZXsujTpIEEc+tsn/zGidxgiSO9bsojtHqd3Ry5bLAy1cnuLi+wpT3uipRBBVmsxFury7w8skT3J6dYjmZIAkyJHGOKqgQxAGiRowg5PUEPv74I/z045/hFz/9Fwy6fSzmGaqyRlgH6KVtpGGMuq51PvzO9R3qHoY6Vp4v7x/vJ49Lu6QuEbj1oXUShLq/m1+8N7xhq++8TryB/84Xj+F/5sv//ebrtN60bv/jX3x9xcWvz7f7yjWp9cLnKq5Te1pHqM8IsawqZAVXtVvnvFa6XlzzbonwuY1D4c9xGNn1DUPbH3wH3YcaVVnqZ36Y3ivgNXZ7I+I9+Pev0eb522fb8fmvzZ83r52OwX026vU6NXtgq0Dr3v3d3eteAljy8LSWSqAqeRER8O+1+/n+sgruYdezuRijHp/j6vgbXDz/Ehfff47l5AZVNkcSp7KJXLdlnqEqMkRBie3dDt79+JHsaVkWuLo6w2x2gzit0O2l6A/bmGULTGY5ZrMaRZkiCrvotmJ0myHyoMICwKIOkVctFFUXrfZj9IfvYf/hJ2htHyHobeF6XmI0z5CXI3D7t5tdBHUEnl6xKPU9CrjnuA9CVHUpn8PNVPNBW1bQvlbaJ9znSdzQzzz35ZJ2t7Dnea/DCEAELkCtO/fw98avb39P/BqSnyuWet84jvWefPD1/Hez2Vzdw8ViYZ9Zlmg0mmg0m1guS5T6+xJ8Pl9kSJMYrWYT/V5X61V2LstQFku0WymWyxw319daW/Q9W8MB2q2WPoc2pSrdPa9K+SyeL9/Hr2Cer9aTlkyg/UXfwL3Gfah1yutU8L3sPWjneS75coFlnusc6D+brabbQ6Xbn3wLt2nd/nIf5KyZ7VXaOtkzt3dLHYPtR7kdHpTb7/Rh/pjteWcbKt5r7g/uDVvT3lbIbrhfat1rL9jz3k5ni0zXNk0b8hNJFOu8uDbms7mOt9NuI8+XmE6n5nuTGM1GU2tN9yvPZT86nTaazZb8F9+Tv+ca4KeGcejOq9Y94rWk/9Y5aS0ytrB14W1GXfM19Kmx4gXeE/lQxVTmN+S3ZRrs/BRLhSFyrpd5hjQK0UhiRNwNyxzz2RhxHKDTbmC41Uer3VB88eU3X+K//eZ/4NPPPsMPz39Ap9NFo5EijCMXCyxRVqXsZcp9lFgsVWtN1VgWhc6Jr+Hxl9USi3yOsuROL5A2Yj2KItdzpW60mbUkaSCOEtmaouA1XZofZFwRJ3Z9igLLfIFiudTfc33MZhmybInlotDx8rrnOe9Hpu8fffwT/PRnn+CjTz5GkkY4Pv4By+Ucdb1Eucx0L7f7QyRRiqCKkM0Y74Tod4fo9Tro99toNTpopR204g4iNFAVoWIT1BGWBeMZt/54/QHMywXyqkAQRLanSrNBXK88H+4X3ku3UrUF+fs05n2otA4YP/FLsYm7BozHuDa0FkLGBnzefIbZrg2fJjdhz23aMft77nHaBlsz3HveD3ovRa9oIZb5QK2toEJR2/rkQ2/BPUx/GsV6eN9me5f2s1Y8xpg1jIGb2wu8PPke3zz5Ak+/+xpnF8cYT2+xLBaIokDnqng1TBGEbSwLs4e8XhYTcY3zWi4xGPbQ6TS1drnqec0YEyxLs/uK8RT30d8HyLIci4y2lfeYl9/ifd6HosoQpRHa7Q7a3a6+67WKZUPtmfHtDcpigTybYzoeyd6kzbZsH+0v773t9ArNZkO/ZzxMTDSdTmQzOp0WGlHFRYHpeAmUKZKoj5/++Bf48Qc/w8HWIQadIVpc39wneYaAB6t76WMfi1lko11QoXvl/rOAxuxeWfF6GdbgmpG/8ivPxxtmOVf/p/g4qMysKD6ymIw+Uefo7LM+wz8vJ0J/nCN48mpal1UoA8XgIAgY2NMB28XhhqkYVNQhsqJGljO4zpHTKAQF8sLA4Xg+wfXtDS6vLuR0Bv0+9rZ3sTvcwXZ/C5GCdTqgFhAkWJYFbiZjnF9dokSJMA7Q7rVRVTkm42tMxzcYj67x4sX3yJcT7Bx2ECaQcbu9vbHH6AZpGmNra6gT5n9RlGKZl5hMJjJ47bbdcC52bgQZ+LqWsed76SwJ6spSf9fvDvDewx/jraN3cXT4AFv9XfTaQ1SLGlVOkGQAi5+lTQMLQvNliSwzB2sP2/QKbrS57O/kp7V5nMEMYkRhjEQONkDoA0LeIOdQazp2bepQDpf3pMxdoM2PoIHiIzSQJadDA7xcKhhgPBloYUX6Wz7HoIMbLYkjxElkTl0BEY14KIAoY0RQxg/lPqCB1HuXyLnZBeYKLGkIeV3pHLXxGdSEqPJgFTyZhbIdwONgcMfzo3NkcJSkKdp03MVSwRnvD1cvj8sbRgUwIUF/Cw0mFeIYWZZp42/tbilKyBdLvDh+hZOLS9wu5pgXXKsFsvkEk5srnH7/FJPzc5STKRrxEo2E55FhWS9RhTXSZoJWt4Vf/OIX+PjjT/DwwSOgBG4vbtFMmui1uri3vY9Oo6XrY9GLPXSNZWSdAXSghdtYK6VmwmVt/H1A6sHGm0CaGal//PUmMPgmYLf5/nc/y9Ym14ADLxsf+Q/BJg2TA2J0bArYnENT0OeAqoEZc6P8nGVVY1EwkLcPMqdme8BsmIc+r597EjJ5YcbRXz8fQGt/81i4Zp2j5D7kuq6ZNNn4rM13/Xsg2ACevdfdv//715d7xQCh2QC7pquAz9mfzWvK54sayGnDtKbosAkIS9kDH3xYYsGchBn3Csn4Ctnp93jy+a9x+uzPuH7xBYbNGMN2C+12D2UBjEYTlEXGlBi2ttrYvdfHwfs7SnwQpFycn2E6uUWcAoNBG7t7QyUBF3mF0dhA4WIRot8KMeyGqJMQBZ10DYwmNW5GQBzfQ6//Lh6//68YHH2IxsFjzGiH8xyzfKRV3EhbFozR3yx5epYcoM0QIKQtpVsOzEZ7O0Z75RN3SWrgjNeTQT4DTQu8YgWfdcWg24MSA4X+Wvs14e+d/y4fUDOxxCA/ke+gXeHnypcNBvpMvhdBBe0qXxvFCWJeNN0jA3AMej0gbDZSDHo9rVe+lv6VvqDVbCBnMvT6Wn6H79XrdNBqtvS3ljewdafAcLW/Atlf7imuAflxF2xwXZTyF7ycXPO2R2gPzdcVSoy2O+1VUpQ+ifae9pS+kHaY78f9EsXrNbu6foY214EoQzK3D7lv+bQPOHgo7s8dOCWAdaBqAxDKHihAdufqDAj9nSUvnd1w64FBtwEpKIk3n891fq1WG420KZ/Af8/nmQAVA+J+r49Fnuu+Nhox2q0G+v2+W0P56l7LrzQa2re8xwxmDYTWKGnBlXiyhCQD+3Vwbz6Vr7EYw64TQRNxPeMKPvi+fA8B1tISGZu2n2tQ/pv2gD41z5W0TSMmUZYomITPZmi1EgyGbfQHXaSNCNPZGJ9/9Vf891//Ck+ePMHJyYnWLT/PbGKhB78YYDMuSuk/EwKwAjnPtVjq9wTFFowukS1mKKsFEJVot1OBz1wg0fajT64TjKdJQwldASleI+5rJrDLSteX155PhEo08xrYg/uV99iAtcVoipHCAD/72U/x0ccf4eDonuzC6ekxlsUURZlhOr1R0N1sJCgYe81yFHmNRtLG0dFDDPo9NJIEh3v3cLh7hN3BPpKghfmkRJkzicl4ivFQjDBJdQ2UXAgqVC4xxGVGgKs15wChAXuaeCsGrAFhovtuCQH7sr1ka8XboU1fwHOWz9xI5m76C59A8HbQg7lVMtT5Jb1mE2B4f+p8oGwXShS1JYHsWLiPXQwaJRuA0JJL/vgRB5YsjwO8fPUdPvv8T/jy60/x/fMnKOsFyjJHoYdPoKWI4gYQtpAtFpjNpubLdU0JFhlnlBgO++j1O2AOjyCR9ifLayyWVtDglxVzWDhJUOk+MFZk8q1CtWQxoVT8GMa5kpuD4RC9/hDdXk/nxr/Psjnmsynm0ylqFm7yTOCQe4N/12g2VMRgPMuECRORjVYTrXYLLRao6hKz2UR2stlqIA0VBGM2K1AVEcK6iQ/f/yl+9O5HONw5wk5/F4PWQFA1YDKBSSIXbxtQX8cSb/JLazvokmqVxREWx7xuk33MtunXDBA62+niMN1Ln6B3N1evod3VewI1C0iLDMHTV+O6dJUcGgF4QBhxxXAb2sapggSLZY15Tqe4wCyfY1FOMc/nmC3muJ2OcD26wdXNFbqdNraH29jf3cfucBvDzkCZyuWcCycCK5IBjW5dYr7MkS3nWCwzLAkGJze4PH+FgsaI7z0doyjniBsV4sQqWNP5BPNsisViLjBDI8bAgAsk9JmdolTlr5GmZhxjGioCXQMsdH5y0GBWJ8dikWlTtJsdHO09xr3dhzjcu4+d4T4G3W0kdQNRnSKsLQNtDo+gzYx6zoxkttDCXzlJZZN8PsA5b1WKzMnwf82kgZTVLjphZpu4kBgMOgCpCmwgTKJ7UbgAIDBcaljELKge+h0ruqoSWoBsXpoLIBZwZDCiYJKZrZTXiIGUPxfL1igb7YLRuGYNM1SgzwqhqoNLJgNKAUEelyqY/E6Hp4vDP3aV59oHeLaBCQZ1PxQ7s+K5VHaw1W5rU1qFk1Uny4oTlHJT5ctcjkaOOzVAqCxwUKPbbyOMCDKB49MLnF1f42Y+w7zMtc6YUVxMRzh59hTXL19idnGBGAskUY6sWKAKK6StBL2tnsDlJz/9BA8ePETBoPZ2iuuLW63p+wf38cl7P1aig9eZTk7XqSIg9JXCNSD0a4FrhaCT11YZZm1G7wi1ZVdVQUNNzii/jodecx53nvoP/9NnH1dGf+OV/whIvvkD7Ly9F7Ha9magunrKMnDO2TCvspTdtySJZbJ8pmwNCBWAri+Hge0N46iEgcu0ejDoK8l8Y2VQHSD01djXDOiGU717PZTE2QjafDDsr8PmtXrtZwU+azuwAh4uqPVgx78fny/qADkrCvw8fW4hZ6QEEas1uqoWNPlMH/fw9LsnuHzyOZ5+8UtMz79FmJ3g0cEODne26FIxnS1wcXWDqs4RJxW2tlrY2mth+LCj92XG9fryBtl0hjQN0eu1sbXdV3DDDO90UmA6Y5a0QBws0YhLtIcdNHttJJ0WprMKVzdL3FwzKO5j++AD7D76Mfbf/Qmi7gBVo4VpvkS+JDgLgSoSKAwDJumMuSEgITtnCTZV7Ak26nVCSWfPbHFMFok5MR4fbYMCL66JKEZV8PJZYOaz6z7I8uvGg7t1BbESOGYAQttE0Mcglu9B39HvM8Cw4FbMBfoZ93kEOUosVvQ9BuRoE5ppokxziwCDiTpWBxwjI05iMVTGo5FALY+D1USzaVZRWZfLbP272piruBPAukqZA2JmgngVueZ5LYyl4INsAiS+EYEJzyEj46FmlTNFr9eXH+QxMlFp+8Qlol6rfNuR+aBDFXif9NLJr/e61rgHq65quYLNG89p/zu/ZRUQv9RpDCzM9X6OvoFAicdZGSVDoI2+QtVagZxU94fXl+fI1/d6PflCBodRVCNVzNCRHRGIX66rwVojTDY4QKgYgeC/kWideXAgTKrkmdlwX+3ZDO5VXaog38aglsDA/HOFBSuKDMIKn/hdVxAICL0fZ/ypf7GczgdKxGmAJA2wLDPMswmub67w5NkTfPrFF3j16hVub26sqs0UkKtyKkviADz9pgFa+n3omnIdMpZiZYSJy6JeKtAvkfMKod1toN1tCigygOft9vun0+7IJxMU8nzm07mqfjo32nlXHTf2TIApn88LUXG0VoPYVVfrVUW+2+nin3/xT/jwxx/qPo+nI5yevURREqTOkS3GKl502i3dF77ffJaLWNHp9NBpddFttvHw/lt4fP8tPDx4C624h/m4QJ7VIGGLwCUmWG+mYquNpjMQALGqGkUG8MRCUOXX2AK654yLHSA0f27V8nXF3lX+VjUgxzK5AwZUmfNMI7fPvK16PYlosZy3aZ4BoL91idTXKoWvVQ1d4ohJttDWueIWEQjMRih5JGDqTY+rOpLJE1YoUCAvF3j67Gv84Y+/wZNnX+Lk9DnihHuUe5LrmPuyVmI/DGMsWRDQOTGeJKjh9WYhhMCQVeUISSNWgoYxPc9lPF1gPM1lu9LE7KcSZCEwZzWZbJNFroQCK4T+OiSNEu1OA/3BFhpMqiUN3QvaASaMMiaNskx+tSxyLOZztFoNbO/0ETdSxa5XN6x0FkgaKRqthoAi7QTZklWZq97CQolYEWSglEx40JclOLr3Fu7vP0S/vY1Bawv9Vh+9Vh/dRk+MJvoxJvX45Qsc3j46ZG4JbA/ONqp4NHNvAoObMchrMZurRCokU7xlrANfdbRgyjEPPUONe5nJrCxD8Ox4XJeVUfsK0gMC0tro8HgkvO4h6jBBHaQChLOswniSYTS7xSi7xHxBQDjDaD7GaDrGaDLCYNDH7s4u9rd3sdUbop22sST9aDRBUcQCl0kzRZjGCNIYN+MbXI+ucDO6wuXFCc5evUBQ5ULjiarCBbJiJkDIRcLjpNFCwMywUTDnWaYsoM+68OKSxsAMbkvlXwIQK/vHKQ3QQlkNBkUEhPNsZpSatIXd/iF2BwcCg9v9PWz1dtFOB2jFXdFHZaJpSBkIuEwuK1vzRWYO0weDLgDwoIAb0VdiRYUqS7SbTbTSFDEzKHzw3Zl58tlCOqGgFhDkg5UVfiXKwDlankC7uKOuPOyoDnKeZgC0iMNI1V6CXx43M2gqj/OaLplFtgdXjzJ8+h6gwQwSUzlhIECYExAyO8/3519p00Z2fHQupDiVPA8L+PhFAyrHkJNCYBkP0Ub5fnmOmAFUi9l/C2IECBnSMrtGmgMB93yudyPdh4ENnWw2m6GqC6RNVjpJbUtxenWF85tbXDMzVC6xpBMNKpSLGU6fPsX599/h6sULhOUcSZBjUeWMndHqNzHYGWB7fwfvf/A++oMBXj5/heuLG0xGMxzde4j3334P/+Xn/4qj/UMXABldUQ7XVQwFnxlE8DwdgOF6zetcm95THjcrhKuKndvpRgNY0wq8AfiH1ToHxO4Ct7sgb/VZG5nJN4M9F5r+o7/jnpKj88ZnXRkwmsQGIHTGiXuHdAix4lyEuVmDMwBokSG/K+PlvtYBqF3j1RVyoHwFtjYcrBYNKx6Oyn03C+v37OY1FmgW5XCd8f1713Wz4qRgmcfsgL/ZI7sIVr23CoJPJFmQRkAYYlExacUKJ5M4DhD66+AoQAag7OowQD7+0+/x4tN/w/df/Qbh4hV2Wwt88NZ9HB3sYjpd4vp2gtPLa0RpjVYnxmDIpEeCzq4FAMtFhfHNFPl8iWaSoNNuotuz6jedPFkP83mByZQVihnqKkN/p4fBTh+D3SHyJSuQOZ5/f4vr6wpxax+7D9/How9/ht69IzR29pFVLcwXgZgldcndkaLR6CggY3XAqEKFAUI9SkRBhDRIVskhJpl8EC4i8Ypy5ZaQnFukgJDZZFYvPLXTZ+l9UK5KjSp2lniiy2T22mdiZ7OZgAb/Ru0Pnc6qYkmgyLVBuxQwslGlcoGKlFO3VrkuOy2zq7Sx/D2BBX9m8s1ofCVm05kCHKveGQWegFBZYgVuBo4sCBWSEOjT+nG7wzLKtuc2M/8K9MT+MCAzHk9XFDZSoHiOXIO0ucPhcFWV1HmJabJmP6wSSC5gFFh3jBJPe1dAY4SYVXLL6OJGD/U5I3dKK/bLKvFFP+f2ha9eeCqxrAGrNbxf7p6JHrsB5hhAkiItGqcWR41sRn8crO4f6YphSNBrbQg8V97zzQSZ3+OeMsp1QL/XUOWMPp+VQGb9HXXPVbc87c9sgfd5tueZZGASQNfWVUJZPeGDMYsSWK4qpeNxVXPaVdoCtW0wIE0CNJqxkjuL5QzHJ89xcvYSZxenAoIvX73CeDRW8NtutnUqDH5924gVkF1bg686BLHWGQEhW0/SRqLEJemFQcRqGWncS7R7DXT7LVV0VOXh1df9rVSB7XY6ou2yKnt7fYvZNMMiYyzBSo3txzSKkYQxJtOZQBbZXASD/BuCRFb6SMEmGOz3B/inf/pPeO/99zCZT3B5fY5XJ89R1XME4RIVMjB30uu3tXa5LiajKWbzhc6nnXYx7G7h4b3HeOv+O3jv0Y/Qb21jOQuQZxXyjEylRICw2WlglucYTWYIGPSLJUXbw9hwKbC5AoSOLsr9TFvO+NPvVyV6tZ5cG4kSBcbW8mByzVigDUkVo/r15ys+atkRPdD8qlgBonp6GrytUsWVjrq98osbCU7LI7qqPjMLEZMK/t8uceSSGmJJsGKryqFRSZlgm9dLzIo5RpMbfPX1F/jd73+JFy+f4er6FGnTWmwYByvfUBPsJcbUKjzjwhgPxBPadylpyQmWRSY6ZqfbVnzOyvz17QxXNxPtTdrOdrslEEb7OZlMZS+5phhbshKtBKEo74GSFV0ltrjejHWg6vQ8U1KEDz4h31rX6Pdb2DvoI202Fbf+8OKlkgLNThspwWCD9oTANFSitK7YgpUjBJOZZmuY0GR72qC3LRZhjCaaUQe9tI/D7SNVDLutHhpkkTi6tqq+XB+umryqEioRt67zirEiUqxnGNk991R7Fx6uklJcJ6ukFCMQlyCUv3AcMy0NrS1eH2+nrD2jYnsZC1oEhHXNXhIuXGYRl0C41MYnICSIqMMYFdjzB0znBUbjOS5uTnF68xw5KzBVISOi71WOre1t7O/tod/uo8nycV5jdHWL6/NLtFpbaLa6yrjFrVSP569e4MWr5zg9eyVAeHN5hiQo0WbGmouCFT0CFaF0yzJwYbU6zASw/yNHtphbBUkb0gARs9DsWRSXPmIPYW6ZEVbJSH2ouFEtS8ifmRXotLvY6e1h0N5Cp9lHr7mFXptVTp7PFrrNgbJaDDwIZGgY9HpWgMqlUeRcJCwDoWwTM0HmeBiEEDApYFku0SYgYwaRWZEwRKoNziDYomltVGbDCbbYP+gqfqkyOkZnEJ2fzkObWxZbm1vGx9E9uVlFS6uABbnN7K1okVbWQqfTUEZ8kc2VRRV12AfgDG4IwBjYkCayqhA6QEijFCcIk0RgcaEe00wl/aBcV3PowOn8FIjImJkhLUjnzMhBj5A2GspW06nTEfN5GgeZxdLoWjSuzNLQgPCYeC3JQwdIeWFvahvnV9c4v73F5WSKrMpRhjU6zQRxXQoQnjx9guMn3yKuFuKE0+mFzLq2E0TNEGEa4ejhAzRbLQHCfF4oEfDW43fw4Xs/xn/5+S9wb+/AoyUDhALeQjpW3QisH4kZIq7fAiWyarFRPbZMtNEszUivjMMGGHxTxe7fA4ebAc4mWPGvW1esLHj7R193Aejdfwtr0Zi5nolVhdgFrCvEpx5Yo+YZdjZg4y6io2H7v3ZVR1JNGPs7YOn58FbhW/dI6HL5MExF2zXlUGfIJ+m43ZrzCZq71Ju719WqPa438O+A7bvX1D7KAUJVUFxfpQOY6h0S0HSOWU9zfURYVAzOjPKKaqmkEAMv6ye28+UPvmeMAcmX//2/4tkff4WLF39BLx7j7YME7zzYw06/i+OTS1xejzGaZejvdrGz30WzBTQ7FRpd0slrLLMaszH7HWrZ6oZARCjbRHoOe6DKkgka0vMIlGYIGjXa/Qa294ZIG0yQxTh+foPziwyzPEVr6xC7j9/F1tERBocPkQzew6Jq4fpqhJKAMGig2xlqrypBxWoMGRtBiZKZ7KBCGiVoRo1V77IYILR1DIocw8LTzJR0cCsgAhNIteyZbJqzI74XkHaDD7/f1E9D58t8l6Pxq8fc0f88mDS6liUIvF1iNpmJLLFN+Pekrzp6XrfTQpe2td3W/SPdz/eFxymBMMG4fQ7BIf0Dj5GgUMkDAlZdf089NrQlmrqFg6veSyUJHCvE1pULKJWQTLXfJtOJ7AttJAEhk2u8agy8BsOB3tf6n4xBQ3Cw2p3ep60AoWW6fX+S7UcGL+a3bH36/mELaI2y5O6TD1q5Hx2dXue7SpbYnrDjYFhkCRBeJ1aF1eNZsmrhqmsMy5QAJuhKXTtBoqoCP5RUXD7P6xKn3Js8V0eh3GAb+L5RXgN//PRX9F1Jq2FJGAdurF+Q9oEBm6d0eVoXk7Xiwlrg5TLynkLOp+gjeQ9m87muPe0E/Q0rLFzfvJ6sjhRMvOa5AtRWO0Wv38Joco1Xpy/wp0//gC+//hwnZ6/0PrpNinsC9Lt9BZNzJkxFGzWWDZMlPrGi+ISAjPoQTOIGBK/sC2b7RCmgFCUBKlbiBm30hx3FXLQPFXvt8oXWMLUX2O7RbDSQZwvc3owwm8yRzRZ2zYpK1OVG3FAoWAWlAAAgAElEQVTbBStIjIkYVOc5E04LjG7H6j1kpdf3s7333nt49PgRkkaI28k1fnj+FGFcoNUO0enF6nfu9FkhZNzBVqMppjPGMDl6zQEOh/cUx+0O9/E+WQtbR2gnQxSLAIusEnuC6b5mt634ieuJVVsmiAhuuY5FS1Sl0/aO1gb3M3vEStsv0ooQ6LO+UmsPshhH7TX5wnra1N9qVTp+ca3y91bpMi/mv3vG0DoZY1ECX7vICMAcHXWjp977Nb9vjbnjqKsR+2Ctt8yookxUEqwZaGWBgqCa52k2L1Ey6XY5w9V0hLPzY3zz7V/x2Wd/xOX1KcaTaxWPeD4EhLynPB9RgLlfmeBgFTAh/doKODRtrMyRhTIa3YjlR/bFYNhXUur8coTT8xtdtySNBRRZpSMopD9iwoDHaSwCgjTbJ+1ujEYzRUo2yizTI3XrjL5AFV7S5pe52EytRhNb2x3sHXbR3xoKPP71629wMx4hbrBqnOjzSZPudpoY9DpiKl5dXiIKWbVsqCjB+8kbloQNhEiQTQrUyxgNtPHO0Qd4/9GHONy9Lw2KeNXKZ8k+JQp0vQ2uGePk9R5BWr7YxToCeBt98R4Q+h5mwwIu2cwkj3yC9eQrZnMg0OyRsT/Vy6x+5kL01qisETw5Gdd1xSwFbRt57bx5pAkUCqIiNlwyU1tHGE0WuB1lGI1nOD57jmevvlSzdcK+q3ZDBaq8ytVIPxwO0G111Xh2e3mDs+MTnLw6wb1772B3/wjtXkf9bASRT797iu9+eIbLyzP1DebzMZppoCC+1SD3PlhtVO6/Zov9Zg10euxHpDGYq+qlheloMjSqvHHiM7t8qjXjWnA1mxNc5JYNYiAQh+h0u+h2emilffHN2ajcaQzRb5GC9QC7g0PRRyO2eJOWxOyyhGmc2IulSfSfr0L4zBA3n3HMLahhRo6BR6MRosmsScI+QuYfeK9YIbSN6RU2WBmUQMpGhdC/n6h4SsP42orRm1b9DC4zqB5AbhBXfVNvA0vkCmpI6yKwJi/cDJZ6CqMIrYQVTGYurVOGn2cVQlJ3WJi0bJIFdtZcT8MQqnl7hSz1uXx/F7PIKEmMiADSUVroyNiLQAdFJ06QqDI7G3ln7N8xsOq55QZQmGEtkKQs9bcxns8xms9wO50ZtblYoN2IURcLPPvic7x8+gTnL58jqQo0xQCugLgWKAyTgC2uaHXaCrjYf8UsZrvVwwfvf4iPPvwY//LRz7G/s7vqz+TmKUmBcc5YAMYbVgJdUtmCCjlYIXRiJyvxoc2ePR9xrRuPFXStQjN/OT21agUlzZk4ZKS97ANHZ1BWz3v0tIkDN8tzb0CH/wgUCgD5ZmcXqHuq2GtwU4ITBq4s2GKF0PcL2hZdOTJfIdQv1uIFZgT9a1xFYlU9dOfvglcrVNj10Z+oh9AcrgFBV2FcCUC9hk03Pnd9of5eZfUuaCcgVD+w9q8DcatqiaOMr6o89rkEhDkS1KwGECA4mhiNdW28Mas68j6XNebjCUaXV3j26/+Ksy//gGX2Ctu9Ao/uNXC410enGeP5i1eqENJu7Bz0sXvYRxSzGl+g0aadCVEtQ4yuZ1jMCmUy2ZPNZJv1HhGUsIeNNJkI88VSYjPLaoGkEWFrx4RQaEduld2d4fxqiqjVx/DwAXYO72N47zGaR5+gTHcwmVCoI0JZpGg2+khSVhwiBfcM6Ni/w3CMQVocxmgTELokwsp5OYqo2VhXffV0RSVAKWZlgJD2jEGEt8XqESQ9n2JerlfW07BIDbKAziWZCrJH1sCGdouB+SroCkNVM0gvEmVZzrVwwHAp0Y9ui9WOtqOMGljk+YSJc9guCOMxKBPsKFwChM5P6O/dehX12Wf4Xf+Rp1tastECDds1PgFiNHr2R/FLfdcUUmFytCbFi332bQUOvp/R2h783vPVPduHBv68kIwTdnJrnGs2Uv+n7wd01Q2BPQ8IPTVyvf+skOH8ldtudp3pV7QTVslUWweVRFcy8v6U7eH6dCCSPXK8x1Gi+8VnmRCWeJoCXfZmMkgnu+f1/hwGnXb91kJSqhDx+K3o6JLNdgzWz2g22dPurMdsTSU1sSQTUvP3UYBwPsec/U2ZgSafsOBeYuKX1owtHexHZYtHs5mqp4lV/pOzF/j26Vf4w5//DV8/+Suubi7lq3rdvolwBDHSqCFnTcBGQCYa7dKqkeyZ8gA8DdgGw55FMq6AKGEBoAZxYtJiFZwJ6QKdfhO9QRudHlszGD9NBHR4zQgESVHld65bin9UBfv0rOo0nc5wfX2DRtJAt91VTy6BH2MRgjcCdxOYWYgO6Pv2Dg4OsL+/h/6gg0U+xcnJCyyKqUDh4b1tHN7fwcHhjgLayXSE2WyOyWyK0XiMRtTGTncfzbiNfmuIh/tv4+HBO3h08K7EZVhfuB3NkJcVGu2m2m1od3gdaFtMDMcSLdYVRL0Fq57zjvPvKBAljQixnyiMZ4DQbVFHMzdBJ6tGW1+br76boIv1cRn9el1dXvvJ1xO22ssZwaj15bE44VlIqj7x/rqih/pGJehH/QhW6NbiW6xaE8QxLmVcxartqmZE9lhqwiqnowu8PD/G02dP8OrVc5xfvMLt7RUm01udO22eel3Z+pSSaWZVYwJCxtRMHrD4QvoxbSxxQr/P+8nCQy6hlm63g16vi+vrCS4uRittDwJS0e5Xoleuv1CXxHwh93W32xYOYUGG9348oXgUBboaQJ1YvyGTa+USrP9QcGhnt4uDewNEqcWtz77/HreTCYKE4NLYHaT7k5I86HZEwz49OUWcsMDUFOuA+9kYeAHzt8imBaK6iW5jCx++/TF+/O4nYhm20hZqVuB5zE5XYFX5dUxA2VXPBHGml8k1xhK2nmTRzf7fsfWv9Saa3Mda0M+VG1SAcVVI3zNvPfiWlKR2gQDhV+e3dcnmyDBWCTgvMszzmZSeGES1O11QYojB2/n5DS4ub3F7O8Wzl9/ii6d/UGPzzs4WDg73hOans5FKrWz25Y1mxenZk2f47rtneP78BX78yX/Gu+9/jMPDQ9Flzk7O8O23X+OH77/HfDqWqEwaA91OinaLQJUgaIm8oNqVOcdur4lutyVeO+kLXGwyTlLKYvbD+PEs/UZJsqos0TF4pzoej3RsfE8aYVbKaKjIP1/m7E2rMJss0E6H2Ort452j93F/7xG2e7ssGqsBimafNE82fbMHaE6baq18dhzaEOaQBd7kFLWMRUNYLHI1xKZpjXaDWUw2C5YoFrlKuAxeyDFnaZqGi9lRWmNuYqJvVWOksEePZAZCDeH1ugppzojHFUIsYJelpXNTj6HvQVSlymh8ziU6GlOi7AYBhmgeVDyLefy5BGBkQB0QYJaSQI6LPo6owNSUkWfwIW45qVorpSPSB5hssGCFDoFOkgpNVIqzbHYisQAT5SFllH09zOw64RZ+DqlCjRhJK7JSP5VKY7s2pPBS9ZYGjDWY6fgav/vNr/D8+6fK+DTZw8lnmBElBTms0GilyoLeTkY67ma7hUarg0a7g49+8jF++tEn+NkHH2O7N1A21C59gIy9jGWNJh0CkwULVi1NPIi/C+lYQzMKFhy4rLqnCawoga8jMtITQnWWmlEwe7AGVv5nn6VXEMv/NgQg1hXB1yuRnqLiP9EqaG9AhBu/2gRFer2Doiastn6xXxO+v8/+vaaw+OTE5nH7Cpje04tMeGC3CoR9Zc36yFag845656pq4dVI17521djt/2bzjN9Ukf1HVVo7vNedtlVK7N6TwsJkjbL0KwEQ+0QrLJuTIwQsSaFcFAiWJVpSNSwxp11jFTux4JVhSpKXOHnyHb779HOMP/sVyrMnGO7G2NohSGOzPGmJJV4ev8J0NpFC3PZeB9s77A/ivys0qUKYtMB85umLc4yuJ7KVzU4TnUHLKN01MBvNUWUV0jrBogxl49gjxHXc7/UUqFLYgokUtg589/wFqP61vXsP29v30N9/iIj9hNsPEcbbmE5STCYEbaRLpWizcZ+BRV1gUQdYVAHmlfUsNx2rwihYXhzGZQ4kOuR7XVyiwC0vXlM6OVWEHAWT9tcYHeqyk4+gLzFaKW1KZYFtq6kAnME+/YIy8uwvGo1kn1hd5Hrg+7NfhfaJlSlLijA4MODXoDppgyIdzHKTKWAq2+pJi5jAM3Cx7mO0Pbsqxm0sKe0z9RyTouRSzX63uU1w1yb4npEVXdNX0Z26s+8v8XtuRV93AS8pyz6Tba3SdkAG1OzaqQ/ag3LlXEhzcjbGpUZFcWISUtlqE0rwFbN1pd5e5cEsj2mz31Ngl6/fALwZE4RMPLospdNgcvR918stkB8q28+YJJEjW67686Vcu9GTzMCe985ELbzIWiJAeDvLxMQxiqwl8cyGWWXF59/0vFQBzZ8aPZ5Vb9u/Yv1UrBCyDy5XUpV+0RgvTGDHWLg3I2toMZ8hp5CMKGy8qAs8++EbfP7XP+Hrp3/Fy5MfsCwXAvVb23uI2d5TBpjczlEsKkQ1kzsmjpK5mK7T62CxXKhq3ImaSAOn1p1E1jvFuKnBmIYVNIoH0g8maPdStDstxReXV9emzMugVUA7Ug+sxGpiKjIysU4BowLnpxd48uSpqpzD7T6Oju6rZ/b2dqSqoFXgTEny/OxK31kBajbbCrz3tgl0K4G+0/Nj3I4u8cGP3sGHP34PP/nJ++qlvLg8FfOJ9u7i4gLFkgWBjgBhO+li0NzGew8+xC8++S/oNocIa4pHZWJBkK3GZUmGkwJ27WWnfKvkBx9W/fW8aNlz7nX1tVKUZ6G/M7vCfWq0Pe+vfW7f2zLFG1aoMeVSlwAxX+NU3TcTu1px1m9N7QYTa7NeU9kz9qeSJr1gn6yj/uakt7O/lmCUe5fr2mTUo5QVLsZkMU5OT3Fydqb2JcagZIqR2TAc9PD0+Ft8/fRL/OUvf9aaJZiiwv9kPFJ8qH7YfIFmSqDUUlwohXu1nhGEspjD9iwKVlGki5XdltYRK3AEjEa7BRZTtpVlWhfzBRmBIVrtrlhjpo9RoSD1E9YqxvXGhOSgu2Vq2bdnorZOZhOJ2gRoAlUbxTJSz2iSkC0Qod9vYPdggHtHOzi/Osf55QVG45GAIVsTWfHud3uIwgRpmKqyfXt1i9OTc6SdhkQH+4O+lkLOmJQguCAjLkG/s4PD/cf46Ec/x4/e+0TtEUVWYszKJwIlp5g0YHJSffPEBVLXNi3xVUyivDe5r2aH+XuyZrzNzOZOKZpaKUqCNZTckyAWW+pkv83PEJTwPptuBTVcTB9AlHWpLC9NKZ7MwE9PL+soaMhoUdiF2SbytalcxY0x3N7GcLiD/mAbN7czXF7e4uXxCb5+9gU+/eZ3Kv9u7wxxeLCLNI0wy6YamyBpZIq95DmOXx7j/PwMV1fXePD4Rzi490g3mZxgou7L83OMbm+1GOk446iW8eYiZhaBhoc9JgRbXAhsIGWmodniBeAJb1bmHPhiE7CkZymsYP0TLFdbZsT66JjdEndf0sBmlCWJXDMznQBljGF3D7vD+3h08A72hodoJV1EFEcgR5rBmVPqZOVulttClZCM/LYve1ilIJA0M6mjkQDQdDJDp0+VtwgxjRCrCKR1sAqm/pWGaBUEhXQc5GVLGEYgxkmrO1EbS5FyqxitSTLPpLA62Wz1QRD0E2yp/8gWxSpzKwqqKdVZLwd7FphZJSC0Cp0oRU5FlcDPU2wU6qvqOrdsg2SGueib1gis4Klp4yhIm1AQTCEHo9FKWVQS8iUSGiunvOX7sJSFUuXRekS5qXwPodeAo+KtcaPZI8reAKM85Is5xuMb5PMpbi5P8bvf/hovn3+HbD4VGGwGlJ/OUbNvKQ1V+YhTVkOMKtTpdTHY2sbO7j5+8tFH+OD9H+FgsIeoCrRmVdHh6VdQBnSrP5BQEHslfDZHRIBAgwVWVSofSK1pi2bw7+Ix46m/rvz5N8GfQzSbAGddSXj9HTdfq0/cQIAb7S//EBXae7t+A1Vl3HiHDYO2+Tm+b2ITODHm8dVuX8G5ezz+IDZBqAmsbBhOB8jedF6ra3sH6Ppzvvv97kmvguS/czU2z2f9s/WTelEZUbmVafaKl75k6QGhU9NEhIJZ/XyJUICQjIIC0zxDEdWoYrONfL64HeH7z/6Kr3/3e4THn6OdneL+owF29hsYbrNZn3s4x6tXJwoCOc6HoyaG2w0syxGCuEKDgDBuIUGKk+dnuL0aq3LQ7DbQHba1f7ga57czVIsKSRVjUYSY57XsFs1Or0tAmCjgCFMgy2f44cUxqjpCt7+D7Z17ooxGb7+PZO8xGq37mGcdTOdNlEv2esVoJAZ8mZQpgwgF9yMSrSmmQjy7w6q9nr6rHOdqHawEFcjUcH3aUimW0qvv2yLFnwGcVRYJ4nh/PTWUJ0S7QnEM3z9If8D7xvciIGTVkZUQrhspkHK0UtvESZSGEX2K9NHckqJUbWxTLMb6UawaaYIoGquxUUnz/X++de9uosFSL65H3K3Hu8mZ18ClS5D48zQrYNUN7y1Xy9qLUKxYJl7ExI+H8PL4696dlQz6Rh9vSLERd1/MQvhEqFGkFfRYBLsCkusKpwEnnwlXn7lL5hjN3PXDu+QL4X7ugKqf0mICvU7ci9VKtpao6svKMEGL5PTUn7tpQ2yfE/QahcurHAr0UqkTwIRy9wKJJoChcI19/aLbkVm17r9S0MZkEPv2XTKY52zsJbWCYpaR1bSQD5begeuBpBMbk+ZZUZWXe7BCyF5PitpUZGhd4K9f/QV/+svvcHZ5jNliospdiz18zbZEorJpLiG0ugg0doGBLanfGasypEO2qKqZYzafoY0UCWnhGt/Etg0bCRYmIRYFK2gZCrZWtEKBQrKz6BdvRmNT5pWvN5aIemDVm5moEkiBPu610e0Exy9fyccyeUtVeMZbI/Y7ippdKc7h/bu5mYgSydFWzUZLY0C6TfZtMck9x3hiVMOjo308fvsBPvjwHaniT6cjCd7wnBhrLvMacdjSuIlOo4+t1i7euv8ePvng5+i1tpCEHBfD+2eMJ91HCqCogmPA3T9Ui3ICSuagea+Nas7vTFYw1rL1Ygl8gTW3CSzx6uJBN6jNetOdMvmGEKE+U3bB9QpvCDNZkhSitvL6WGxnSTGNTqghoUX6SAItChCxmttII127yYy0/itc344JqZCo0tVTnMfz5jqmGuz52YniUVbHLm5f4fj0B3zzzTcCXWT+sZgyn1J5k+uKdOBc96nVbAuwSWQmsM9mLMziEu0iWYcEgYMhq8RddHtkYVlfPZ+fjzPMbjPcjsfIWFELI7S7PfWTshChXlEiOwEkS/YwAdFudJVgz8sZZospZtkM2YIJwBBFzhEyVLVm+xHZAjyvGLv7A9w/2seL45cCxIxB6f/IDGN1lL2dy0UpoEUBQbICCfziZkP6J+yDnE2nwi5M2FPhmNTk7eEBtgeHONx7iP2d+0AVo8orLKfWpiVBRScoaGOCrKhjy82pkK6SfCxUmPKz7jF7TtmGJCq5pzKz6cKvO7PyLKqZwJhjrmvxuRaDjUKSMAJtFxMyXrfg98enNTO1RP8Xlxd4cfwDXhw/x2h8I0O1f3CAR4/fxqPH72KxqHB9PcK3T57hi2/+jE+/+jfx2geDHvb3d9BoRMrS0OjSQbLUy4wb6QLksrOHjIFCq9MTtWcynuDinNkcowF22x1VGS07SedtZXlWoZilE3hLAgtCmoky0wkzDLFxjlmR85ngGSWnXdaFKkMMIQgIZbBUtXMuljQAJztuQg/siWuj0aBBG2Bv6wgH2w9wf/cRBu0dhEWsuXwEAKy20cdQzpsGZU6lLinV0cCaoTAajvXZsd8mCNmsHIjvTt781m4bnW4qdC6VRFYBqVhHbjvlnCk4E3NRkybD92L1K5SYgwURNphg/Z8BQjXfK+PpeMQAWqmVwb2TMqldo/OwkV0VCymjeRl2ZvFjA2iiuRKQGXVNCmmOvuX7JBgw8feWAeYGTtfy7e02EvKzeS5Odps9ZOJSu4yoGoWZhXV0Oq4d9YqI+sU5SpWuNWlYlE8nj1sS44sZJvNbjUDR36QW2JGXzpk3lNSf3F7h4uQYf/nzH3By/ELzaJphrAcpxzQwrI7QltNxsbeRxqzdI7XgHh49eowf/fgnePjwEUqKbNyMcXF2LrEbYhRWeMkV39/dxdZgSz9rlJejk1Wct0NRGdcn4CkC1ofjjIEipb+BJStAuFnp8wBoM3C8CwjvAp43AcnXql/r4sPfBYSbQagPMT0gXIPbNWXMg8F175O9tXqefL+TDxAtSlvHqc6geeqnPN4bjvFN57V5LHcrn/8zgNBTCzcvyN1r8Df/dj24qhL8HUDIY/Ay/aoyIEbO+U2swhclmrRlZYHJYo6S85sodsAM6WyC8asTfPOHP+KLX/0aw/lz7DcmeOvdfewftjHYZrWFEt4znJ6eC7iQqTHcaaM3TJEXtxIXaHRtvmpSpTh5cYbR1UgJGgHCrY7sKfd5Np6jXlSIK9r2ELOslt3m/WO/dauVSuiCAhSkAR2fnoHs6bTRw87ekaij0ePHaOy/hXb/MfJiC/O8h+WS/SY2EoR7Q2JWTFbpQZp4KFvg2IgWSK/oxgasfFDvE0eq+LlRNn5kwCrZIFocgzijWfnRJQxITZLfmCKa08e5dLXvIzJhCQZKTCIy8OHnMDjizFsCQoEJgtolxQsyLBcLJTTZBsCxRwSGrBIK1DAI0IzFu6Mj3lwhXK8tApAN4+CvhVPy84Bp1aPqnmfWnxRKX3D0lXvTnFyVDdf7TkGJKdvqb91MMjsO1zfoxlpYUsu/CZNitIUGtkwOyokg+DETniXglDmtOmmJIT8uyZ+v77fTPrkzU1LvT39FESH1IxOMO1vrYivSrSRbL8VCJnxNOt/35bpQaQWTDag5X+naFzy9nAROjlhRpl19V07UyVG3rA/HUQsdJV17fzV6w64dE6X+mkj90AkKCWg6rQG+5vpmrLjBlGcTrR/SRbPFBC+Pv8OfP/0dfveHXwsMRilw/8EhGu2W5phSWEXiKqM5oiBBrzdUPxWTymTMiBrK1p6CcwYXaFURYvYIM+YgqFMilSrw0PvTNy6LuVRNKdwmURvUmFKRkCmdhHwpMrcsLrC5cZHAAR+k1zF4ZV+hlORrMqIIXirFhGo7YV9Xsy0wlc3ZVsJjo6YD1cQb5FMppiTgoz8n5Ze9lPsHO3j73Ueaj0jhG6Y6uEcZUy7zCnHQktIjtR92e4dSj3/nwXvoNAZIY9LVLRZiXPq3gJB72lNQ1oqW5qt9QnRdiGCVx3rzfHXQVwhXO8+pRbvJ3Yo/jUni/bZPNHCR2Jr37RW2o3xFUGO+HN3c20BjLhAQkoJs88RpwwmaSNW8vr3Ai9Pv8fWTp3j+/KXm/aXNFoZbO3jnHfZqvoXxeIyTk1f45uuvRFUmZbkoJ5jObnB8/FLvT3DGMQ6m2GsJffa5GiBsuTitUD84R8kxYSBAWDJBx3mT7N/rY3t7oLETtJv5cqH+dK7Z6YigfyoVe8bMbOPqDQYqjpAWqoIJbT9tOVuFXA8fAVqzk0gdlxjkZjTHZEKlYY67YwsVCz9ASvzQirC93cfBwR6ev3iB09MzaWBwDMXO7p7N01xy1uAcjaSJx0ePsLO1i0F3KEqpklh1JTD4/IfvtUYHvSHefetd7G4fotXooxF1xJCTGimJfWKmuNmwLpm+GjOz0WK2Gf8wqcsHr7ESpKq+s+WBDBvH2nB22Ua8WD+glO9dG5kxSlZp1dXoH76nMZZcW42EJ0sEv3rxoqazu7y8xKtXL/Hi5XMcn7xUeZ5GioDwnfc+wAc/+gniuIH5PMezZz/gy2/+gs++/q0MLcu/u3tbaDW50U0yXfLImoNTKKPMk+dJWbnbMrd5tsR4PFFTM1XlNJic86+yuTlpl7XiRRJocDP8WBlk6ZkUV/a7KANIQEj+O6lBy6X60qyYQCpCJmPvS6qWyTHRD8v4cn0ZVYQXKSRPuNlDr8OG5Ps42HmIBwfvYNDaQZXVCArSLwmSCNw4+4aCK0bVs2ZdA4SsavJYrGTLRlUCwljZHVUIpzM026EMLQfQMpvJ78yyEAgzS8NFwGNUY7Ya2Y12Q2VYzy22PgYDcWtKAkvRNvvKBBHKFdeftkXZzRX4M2dHx2eA0DKylHgXBYJOlwNn2XfiYnapArqmXvVNcOYVm8zZrM/rWVEWm9kh0rRIxaQcMOlhrG7y2thmFlXDy02SKkTVNkeLVGWwsL4dCwxo6AKJyVBKvNPtWPZ+fIPTsxeqBAu0shqaptjeHkpm+Pb6CuObS4kVvfj+O0xGN5LwlupZEFlWLQL6g54MCinT0k8V9SLFvftHePf99/D4rXewtbWNlz8c4+zkFNeXV+LXkuI66PYw7A+w1R/i3v4B7h/cU5aUDcwa4cFqbW6Dki3ItV4cBawu6r3DunRBsFGP/h64uwsIPXB5U/XrPwII102f9k6bgPGNFTE5Nq86uJ6x6I9rU/5/89isz3Fj6PsbFFUN/XlUaE5RVLtNdPZ3KoSbgHATRP57YHDzHDcB9p2PfA2gbN4D4wjZHEK/vq33yItsrK+r5GL86JU6QsaaGCkgVYmGql0FZuz9ohMiHYSDz29vcPHsCb787W/x2S//Ox61bvB4u8Q77x1gZ6+Jdo+Vf6omz3F1PVJQw73SG6Rod0Pk5ViAMO201QwfVynORBkdad8IEG53FGQxw5vPFqjyEmERYplzr0AZf+7pTosKcQ00WlSW4yiauQSd5hkTKjH29h9gm4DwwSGa+4/Q2XoXS+wjK7exKFqoaqsBEhByn6oXWeqd9CMEimYjrLfGA0LfG20Zdn55Go3UQ0X9Kk2e3Kn+evU2a+XyQldGDWMyUgEGASBVQJsNjSzg/WLgyi+CalYe+HsKf9DG89iYeOJrxMxgEqd9ilIAACAASURBVI6JK/VVLRDTdhAQ8vqkFDqx4EkZYZ++2wB4tjetemTn6r/bD1Zhs1OWC9+gjm9W0Mx2mzgE/+tqPh8DXz9Hz4HRlQ1yPa6vLXAL8I16vkmJtqqJ2Syji/ovHZNmftD+u0y162Xhe5gQkDv+jUy4+mLc/FKfPPJ2x++/u5VPPk+6JgGQr6iSlmqjf1yvLZk7EuoJkTjWjmhmHF0lwZw1td7mC7JCtBaQ2jgxVQj5WQYI1+MFjOWwpoz6TL56wlzvoInMuZXqlHHp/+krSdVikkLnKwE6ilSEyGYm+MR1xrYJVgeZeMkWUzx/8Qx/+vT3+N0ff4NpNpLuw/YuA1VSutnWQUVuZvzJtGLfIUWNLFaQGA9BL0wJnECoKUBoKp3SDGBLiCh8bLmYqrJEQMjiJsddaGYxga3zWyacYsJuJsJlJpuJZMYu/HymsniupIWTHL+KUfwf0+6wZUbJYtJpF1IdNdGVFCkDEMqylRxPRYYQe++A4VZPVULS1qX27o5ldDsSIAyrVFWb/e17uLfzAPvDQ2x39xEHTdbHNJ6A3ovqktyKquCuaDJr8S6r9PlkjPE8fcXPkgNWYSSQYAVZpQYnPL5O3NprLCg1+rsx4lwlUq7OxIx8i5H3GZ56Kiqpo7au55GafZD4HoVCmBQnOKbyOnUT6kIUz6fPv8GnX/9ZM5rPLy6VXIoSKnn28M//8q/453/+FxUPTl69wu9//ztcnJ9rXEOnxeovR+SMdWOZpBDri2rxXnyp4AxvK14odmUxJ+LYN46VYAGEyXxiggJtBwi3hn0pjBLkU6iMGITifXlWYDyZib7JXodWu4NOr6c4TGNbGNNyvTH5xkkBZKTVNkZmZ2+o1gUq5F7fTDAec1QFRBdVHkTqwqwQcl020Wq0xFqkENFgawf7B/dwdPRA71dwvN5kjmbSwlsPH2N3e0+gz/cO08ZeXV3g+MULxdWcu/7owWP0CRprCpsRvIY2c1N70nqWlZz2cY1jZPjiwGbMJJaCqiNWuBIgJFtQvdAUtXTjQ1a0ZDi6LplyLsngBK1c5LT2AatAzMWhtD1SHwaC/++3v6yvry5xeXGG07MTnF+e4+r6Uiibm3+4ta0K4Tvvvo9Op68sxfn5JZ5+/yX++u3vteAIyIZbfQFCZiNsNpsN7WQZmr1f3Ch0npOpBe2c80L+NpWoCAh5SDxhOjI1JTs1zTWIcDQhNqY2jbpACgMBoTIRGnppHG9PmbTheByqbD0hdA6qXql0S7DFhvqWyWx7Og/vGukbaUvCB9u9Q1UJ33n4IbZ7B6izABGNKGLjM0u1iCVm3oT1QGxPQ9DgZJP4ERjkzxo6uzRaJ+kYDKYIKnn9qDq6ZCaPAgYBRyw00O32tAA8rdJA4TprtQKEnh5Ko0JFOoI+0THt4Zu/eZHUQ6iMtZtnJdGYQGDV92sIDJJCUVpwJgUu59Uts+eblE2VjgGTZeFJA60x55BRx3dXb59T3ZLjleKbUy5Vb42pzKVUIHNDoP2wZJsJQ2fhnA4oG9wT15tg//b2GmdnLwQMWcbn77gGB/2uruXN1QVmoxvMxreYjm4VsHHxax5TxCCXaz3EcGuIZbXEZDZGQV53QApJiMN79/Du++/j4OBQNLHvnv2A8/MLzDm7LU7QbrYUHLNXMEKIw70DPH74SN93trbRbrURstqdrRu3vRF4PTv4t7BDVdSVmMObB5t6ELMJ3jbBzN3K4kp4wlERXvtUR8lc2YyNit3fA4RcFH7MhqeSmXHzwfta7MICSkeOJfi3cGgT9a0P5w0gsaIDvlNFfRMl9W/OX07cfdqd75vnv1l59YHp396V1/sGX39NLTvuwYrvmbXqkKsC2Ru7IfP2XguKtlQponIp4MeRO7RjnNMacF2lDURlifnVOU6++gJf/duv8Nff/BI/Psjx3v0ID98irT9GnFKSfoF5lmM64VzUREO4my0mnhj0ctZWhaTdRBwQECY4P77A+NocfrObGiBsRlIYLLJcgJBJ+nIZY7kwChgDT657DuvlUGBmpdl/fkuxm8kCk1mJg/2H2Ln3APHRNpp7D9Heeg95eB9ZvYdF1WHXnvofCCI462klt047qTmVa0EYB49W879M+MoDQmvWV+JlNcrGGAW+/8ILfVifz1oN0pTeDBCK8saghmJhBIRJ6vwJhTJIeyrVY+gz437GJVeV0Z4M2CqZ5xJ8tOkEhkz2iQbmekVUH7iT2VhTzNa9Rz5I8EHiCoC5F6+rpl6S3lOT7c07rLJwNh/tGUGl62fzIER7YiXKswZE9ON3QalrSHE+1CskG3pVzExmj9hBtkf1Ox+wrKr9Vj18jSKlzkM/6sKAqGdS8DhX+8bRhvnGrCpSaG1FsXUzYA2M2GgfzX10c+J8D1crjVUxVCC/Gnbv1PZcAnnTXkp8RSDefLj1kXlqlusBljqqUcDNrpuAjAJjgnMnBiE2DEeiSC3Veld9T6WS1Ky2Mdhb0t/avTJQyMC4qYHsJ2fHEpL5/MtPMZreIMun2qdkUM1YmncCchRlkupqxMHtNipDbAVXQWdCl+u5wX5dJpglouS0DzRagaCRLSBc97QjlaihZM0w0BfbSdeBo2moHWCjrMyqmT1n0qDZaK8EWrgGrV/KYkOO/9JelNZCqoQQ/R17CAkIffKmxeSUBEyWaLVNbZWVQrYrPXp0pGPi/lRvlhspo8HzeYj7Bw9wdPAI93aPMGhvoxl2NAuVQlkJe7ZBDQOyE9Z6D86quPW/FpYx/7cGhMZMsHXOuMkq6Aa+N0Hd2j87UOjeg4DQ1G/XEbq91itxW6JiDQjdZ230m/najyWVLe5mtZTJc64LDlV/8vRbfPHNZ/jLN3/EeDqTroOS/xQVqwL88y/+Bf/6n/8Xjfu4vrrCb3/zW7w6Zq/mLbZ6nM29HgPGe8JkG2O91T6pKmOSxZHYEVKtTMgSsVFizE7QP/DYGLf3B230+lSmbeo4CexYMaeAGXs/WSghZZTHx7EQzTYrzVS3JejlWjUmxnw2ETitKwoqdXFwf0+UZG7V0WSK6Zx/Z6OVlstKMR8TLMMB++eb6iPlGAuuud3dQxwcHOHo6CEipDoWYhP29R7u38OgRwG1NsrclE5peEidJShsNlLRazmnmtRRGyPO4go/m0JqBL2s9Hl1fTe/1feOOqEZrhM/CknCj0xkJZaEklq9+uFtvYgxxxYyX0Xg+CbXxuXtlJLiAoXGYDFbZtVDs//rOc1SuSZG+T//3/+nnk5uMJ2MVBUk8ufGY4BPA0WVR4LC7e09DIcMbjva8qfnz/Hku78IOLJBtkOJWPZfuSSL8iY0PsulAnQDhA0JiGiAPCtlCw4TXYiby6ZiblCJqHChciaKm4tivQcGVJj9YP8g+wipMkrlV6pgSfWJc2FWc2RI7WSsYdk4AhrLaBjw4M9WIWw48QeTiudFIkWLfTB1FaPT2BIo/PhH/4x7u48RVw0kAbNWiRpKuWEJBmJGgdViXYJVtimyofLKJFZYUIKYQFDD2ZmhSnF9c63sM8vzzAJSqpyAhXOtUioodTrYGg617yWAUJhTkTiCVzJ02XOTHHclYGf8Sbfk+fMekL7BaqOCUT8fytF72HSqIcuSw7W5NwqyWDpzEr9+CLSAJq/3BgVIi1ROzugzPNcpA0nf7xWyV49Drmf6HJ5/t99TAKaK7txEZSyjbfPHuMAJ5qkixcCTPYT+QRoce1RJc5hMRsjmt7i9ucb19SXOT08xHY/QSGNk0wlury4EDOsiV8+ntXhaBYBVY74nK8zbO9tSvWVTMpvE+TNpCbt7u3j81luiFPC42UcrQaAowrDXl7gGEw/zyUyfzSrho6OHePetd/DowQPs7u6iwWsuESMfC3nVOcvQ+4qSDwC9izCRn9dpJZsBy92/9895quPdCt/dKuHm83Zw6yj1b57bcF0rcMg1oMDdqv42y82Mljdw64G6dvZatwobmJdyof7d6NiBprsM2lrZ6ddfs3lOG4f4OgDc6D1crUkX2Plz2QR2m79703veve4rp2+jflbjKl4DhB4UukvsK4R8r7zmzKcGAg7BrZbsWJBtYb8IGQtx2kTIfXJ+guMv/oSnf/wtnv3l3/Dzd0J88DjB7n4XcYP7b4xFQcXgEkVOG9dEh+qDMfczq3BLhJTe59BfZsnLGJen15jcciwBx1EYIGywrzkh3WaJalkKFNZ5imoR43Y0RkFKV9qUU6cIU82xQyVVSDPNk7q4nGH/8CH2jh4guTdAc+8IreF7mAf3MasOsAwHQMTZZalYFoHGbFiVR5WXulLAb8De3wFPoTLn5paIE/IyZoYpsZktWlWcfJ+br2q44eOq4Dpqlnq1JIZl0vD8ogOmT1CCSwPkOcjd+tA9CDSFUF8BZjLMUf4ZYEahbBCThQzYVhR/CSQ40YrNxbUKJF8XjvJrTSSZNyQz7q7bzUobZ9zSt9hIBwcWVfCwYNSSqBbA+2B0Ffiu9uZrO8CTTfV9BWL1Dqw+ubmdZtBcJdMqGzqP1YRRT1mlr7V+u7t7bqMm455bg1TrgbdqJ/+3EnLyQNCBwlWSXAdaoUmBmTuA0AdSGoNzx6fKn9HGsXffMzpcEO9bLyzZswEIpRfAxK8JbCgBK2VUKotbv/zmXE32StnsOwNwQZUoblEvqxS0A3S6LYlDsT3i/OoUJ+fHuLo5x9XNBa6uLzCakNqXrcA07zn3Ao9NiqbzTO/Pc2D8oWqFBsaEipPU6uGqVtJBkCw92T0c9k4xNBuBw+vN92HvGQ0dmVzUmyDFkKGCT4TYOBdqQbCqYeJ4Ov9iacl4jRWgxH8sJpqunwTx2CZdqBdS1dMgwLBnrUQEDywCME5inxRbRx4+PMJsNsXZ2ZmG0fd6A2xvbyNGiuW8wiMOpb//GDuDfbSSDoIysjZStv1ITIfnzqqKAXLtJa1Uvz8NENqMPj7sGniKrGcvMB7jGrbhKy4RshKJ2gSSfmSSn1W79nC2/zbmdsoW+s/1+4e2kSJTdg1tU3Ff8/7ZEHippnMkRFXg7PwUv/7NL/HXbz/HdyffosXxIG0m4ziKZo7zi2u8/e47+MlPPsKjh4+VPPjLn/4kGiUV1nudGhRhpW/nNWAf9tIJAZk3t/83EketVhyCfooSMWZjIsO0NEwYkBW6ZssSHKzsmrieu64cZl8EihGZ0GRRgbNe2WokRfzUKmRck/ycyZjzLjlPlfujg739XYFQJhgWwgO6U6o6LuYssASqDO7v7aPT7CEGhRyZsGui39vB1nAPO9uHSGOqS1B/YqlCFTGPbKXRT/Td/ILRmDWwnnGJZ2ZUBJ5sT0uloEtW5SxjLGm9tn4Ot+9RVlLAxeS+eCMtjoTiPz6xY3NM1WpDQRgmKAXKTTBGbEzXZ22dOD7xaeuNSRibG+r4KRJlW5ty9QCT9fG//d//V73IxppBaEDJskSiDsRGD1AjZJRoJEOny8pMH7PsBueX3yPLZgqoTcXIeg+8ETanWSmbwMwJM7BE6iyj0rEtc6sQMiMkzreUKU19jkpZqoR54+UybpYlohJkKkAYRMwULqRCSpASJVb5E6eala2lKc5xo7GR2RwqN6MFrhpYL7WfUj/zfJcUs5GUbCiV0WHvAD/98F/w4OBtLaJG2NTMLg6ApSVjuTri4lhwxp41vnDWFDnQvKDcwKTKTuYzTGZzTOdzXVNy5AsCVhlAyoLzGgQChEFVyuBtDYbY3d5WDx+voymtGUDWgtKkWLMLqz6tVQaTfX8LVVxJoWVfXbvDnhdzvjLaLqfnZ6oQDPrhvwYIQw6jNGnvjayq57CryugCXT/qgt9JX8lKO0YBcQSiqNBx0QFyRATnXzHhwPPnAqfj4mxEVkttMDCH92bqgaLzYGWZlAg62W6vo+ru9fU1FvMpooAl/HNx3b9/+hRXF2dIowAl32M6luADOdLs62EfCcWONCw4SXTvCQwHw6Eqq3Rac2ZGXR/h1s427h/dE52Mmy/LCehTSSWzCri7vYNlluPq4hJPv/lWlZP7+/fw7tvv4PGDh9jZ3UWT90R9FxYoGe3Kyea/SWHUUcO86utmJfEuyNsM1+zt7/YlrCta/xAQvqE/702gcLNSqOqAG7rqB3ubmt6aJrkJCFeVO1GDV8jOBYurqHG1ptfu0lUVZGjst3fP5e518Ndi5Urdm/2jc7pb7fM49W711X/+Gz/TlS18oOipaH7f2mvXVUL+m0IqWd0EygXCMtN6ZvCxpBOKOLsrpVY9xq+e4+Vn/4bjL/6Is2//gn/6sIH336KYDKXTaUtvRYFiDw6VPNO0jW5voLEsCBaIU87crFGnZDmkiMsEtxcjTEacV1ag0UnQ2+lItZcUMaY7CQqX2RJYJKiyWIECM5+soNGxM1hlBpiUMGZ2L6+nODm9wf4BAeFDNFUhJCB8V4BwUu+jICCMu0pQUVqb/Wea5anB4wwMvfiJv8IuqFpd8Nf7SVegkcBCKn1uvIdd6BX7eLX+NqrPWs8Kpkw0xM8RY6+GbJ5mqRlFXkGJMrpu/Ykq5teiH/zsRYVsZq4PlsyXMcixZOFqkftlv6JAetqYV1Y1erWn6K8p50Jdb1iCFtLytDhXknbmLiD0wEeJo439tKq2bxCz1wVvv+/cjnJlwBWFVTMkHfRbHZYdo9299etdMc5VUv62WvqmfbX5OyUNVJWhvTOGAquBJhBnYFzCTi4xrWBNVWAbM6UWD1cxNYE0glmjFK/EX8SwcYqOXlF1NcjbVYE2qOB+T3v7zmDRZuRaK4YfRE9QqL/ZUGyVPoIEJ2JVKLgdJLiiLECt0Qiq2FfWH0xhldlijNHkViIqlNvPZpnAISmCZMqQUSPVSLZy0N9xQDZYSeBAdaN0Kgcjqqn1zfJOeaEYq/hSNE1qPY7xQSV3BvRdCzTJYsimUpKUcI9aeOJVclgDzt1DegU1Z1+acA0TTlYhtGTxUroLvKdGvSSI5e+ZJCf1UK1BielIENX1uh08fPgAlxy/8+w7bPV3cLB/D2+//a4Ggtd5gHv797G3c6B+6ThIEVScvZiA1k9jJN1CtPm5Nh7EvtbjQ0R59tV1AUKrzBiYMX+rfkNKVK7WuK3pdZLDXrN6+LEubp+tKum+8u+Obc3msaPicXIsCeNUxrgE7rw/BFsE7ATbFGqxOXNLnJyd4L/9j/+GL776M7578TXa3Y5iQI6TY/KOIjPbOzu4f3SEewf3tE6ffPOtbDzBYZLmaDRrgSJeEwF1zQNc21ebE2zGi+uIP8ds52rEqsgZIJQVFZOP4pOsetuII/sbPoqc7EDS8zOpjC6p+MO14+J5S+ATFDFenmN8S0A4tfXYaqE/pPgM4wMWiTh3kXEmx88UoCon4w3qThwwZts6VKGHoktpQloz1e071v9HsbWIbVqmfqt+c8VrFP00KoB+lrK/idswTPZ0Wd5SiigSFHI8G68Zi9AEp+tWFkeZWMV+hks0bkhsE5KrTZ3YRpZQrMkDQpvdrfm1sne2l/0aVaeERlzYXENfITSNFMNo9sRarZ7/pDhN8L/+H/97XRQzUQIMhfPm2E0iIOSXjQWYO4plF7v7+4hjZgtukS04rJjjAMz4MajgRbIGY84HsgyLyp5EsUvLAnCjMFPm6QHZPDded8RsQEtlV/FvnQQ0wSSNOhe5skQdPpi6KJGXCzUsM6OlqmZqgJDDg2rOtXFDaHlednFNVdRzoPmeBBs0ZHx9EdI48LWRGzvBCuEvcHTwlgBhM2qhlbBZ2uYcERAGFEaYjbW9SX1otNradGtAWOB6dIsr9gBdX1ufW6uJQX9P53x9faXyvkQJcsq619jd3sLezi4O9/ZRsNGag3Z9hMrr6wYpK1h1AYrh0TXgY0l8BbbYoNvv3QGEtlB9EC86K6msRWENz3SAlQ0xFYfbLVqJ3BDIkpIqtSJuHgOlGiDMHo8NehbtPB0iHRcBISkn3MAEhHwtrz8zom3RbznMlFUOG37LSiCdiM2aNI66VQhbcgZFnqHbTnF2eoJnT7/FV198jtNXL9EglZhOjoCFimgBM5aRAOVsMnV9G5YkYBKBSm1Ss4oCzHPKjJdSZBtuDbC3v+OGh9JAcbjqALt7e+KXHx3elzM+fXWCv372uUrve9s7ePvR2zi6d9/mLhH8ZaQHu2qgZg+tVaXuhnUWhNVKJnjwvwpmHej7m4z6Br3zP1Ih3ARMPlGi2HnjfV4HVa9TJX3UyX2p2UdurpLWktk3R/HbHKjt3t8S9iuHuQr731ApfA2MsTrjmtnvVgZXVbo7x2+mb61K+aZg801VQl81uVuV+UeVUw+QvWS/gI3v91oBB3cEJourfxRIkaOFuuT4kplVCCUPw7/hrLsEy/EIt8+f4vmff4nrp59i+vIr/KePunj/nRZ6fc6KnWM6vRHlZj5nEowDdLvoD7aAkJSxhWijIVVII2pLpEjKBiZXU8zGc+2ttE1A2DZA2LBKAQGhqDnzGNU8wvh2KkBIGkuLc6T6HWWkWc0gM+DicoyXx5fY33+I/aOHaD3aQ2v/oQHC8BDTeh/LoI8gISBsqGJPSnXF4NtR6rT+XY+K7rPrIfd0PCVUHNtqlblXq4IFZjYvbGN9Kavugcy6Cu4z/H5ugK8a8tWqBG4k1yypaPPEBBw296EqC2saqw2hN7BijtpTU9mjTqr864DQQCmPd4O9sTFKReDFUWjt3F3/sfv+t3vZzpXzMOn/pWjnK4QuKvUVQhvF5HaJT+75ZsbVZvHqhz6I2EjKOFtlzS7uGvslrutnVf01BdVGG/mARIxdDXg38Ghg25433/Y6g0LPkOZoBSTdV4FBqg46wCfQZxfUjc+wkR/K0DuqlBeyMX9H4CcjpgDTqjwGCAXi/SxI9jv6kSFOQdR6911VyG6EjluAkMqrBOSlq9RlTNbYzDopnpOZ40CEJXgJCBP5XC90wmNRe0XMMyqUS1CwF7HqmGlgtgBgtsA333yJb779WsKAWTYVRc8oiNR0sN5cJXMoMNfqqAov+ihZVLwRHB2i2I1zhC3wXSU01CdrAJdDwG1v0HcbS4w9a9J0SGOBWfrZdXLSqiD0ERx7YYG9AWOeS8aeSlZOJRzH3rYOxqOJ4k5WmqjWy54zE5dhtYctIX289dZjnByf4csvvsLuziEePXgbn3zyc+wOOR4sxtZgG512D4wvWRnkjMZm2taYBAbqvG+MexnHMD6x9ebYBu77qk/ViUL5dihbn+bPKJJo99FTQF0iZAUKXUrEgUKJaYnGZ+vLttBmlVxl/I3nXNKJPkGzJDnarSHlaSn7ehpu4vaRhPBLnJ6f4pe//iU+/fwP+PbJZ9bX12qh1W2rUnx9c6MYjDEslf8J9jgvnICPszyraIq4UWPQ3xIoUZGGcblic2OSGWXcgQ2BVeYwTVzR9rSBEO1TqmW7URPcrxSHZGKf7T9zquOObTYnE5rUmai57yL2Ijbcg2q7/z9jb95j6Zald60zz2PMkZFDZN55qK4qu3qyUAsjIRkhkAWiwdCyDBLmQyAhQAgQIPNJEEj+A2i3abe7W91VXcOd8g558+Y8xXzizDP6PWvvc96Mylt2SqGbNzPjxDnvu9+917PWM8AeG9tlB7PKvpiHADDkPABBWApQLfNFTGnIuyTiDdYdGuKSbW5s2/XdQ7t17R2rV1tWyFVt0J3aZOg1fwFTyWw5YajFoAZzqizUE994+EzCObjxo0d3B1TAKhtunGrK9VrDLYy9vObzKfDrcppkbcda4O/RUWqiLtbVekIIJuLveO0IBmnOOk0ZQOlE4lXTMky22XVd2hP3Wj8TNBhiwg0j5z/4b/7xcjYfyLkpum+6nTC6PJC8T2sAFXwjb6xWr8ttKpvhhzsX3l1B6fBAL/DFHycggEL/vQNCmmZO03DtGOidUTRoHBpZOg3vfa4JIpu0vl+wn5HnzAqlrBXLfOUVJp5Kz20BEZ6HTeesC32ZELIJADacj+/dq+gmx+815iaQfYiI2aeiM01JyR+pWL26bRuNPbt9433bqO/acpoRZbSQ8YwqDlyFM7MpBIdNNrhsMS8V62TuHZ2JclLO7eXxK3v07LFMH9hp37r9vm1v7gnssLGy0C8uzmw8GghU7O1s2439fZsMJta/HMjVkgWVDvz71aG+OkVDARBu9GTkQIsvxurQHpOAcUXhC3SSJIdZi1QdRfQFbknNJuWLiA4UD6aDQdf7uLMW60WAcNURcRoF3RJFgAT7bvKO6MYqXzFMzHCF4+6pixo2F7JvuFcnp8e6NpfdjgAhOkKm00z/sJN49eK5PXpw37779hs7O36pjDM65NBE+Td0GdiEeP9kjYniEc1d1O1LW5oxfS4rQEiByyFUb9aUnyQ9JSA853bNm+1Nu3P7tt2+eShjGSijz548VV5Mu9HU/asrLDgl59Q0dIM3TPC+D2CopxYKtH/V1O/7QMvV174Kol7/vjh18WLvNwKfNYLTs68CWAXNWmfDq6ycrKRvTfxSftgVGLyi61yBbOsxnZuOJADhaiqe+JZf+8xhP7oKBF+bdCbBQ/iHceO+CsR/07URpYjiMhz0cu4NWs315w/F9KrwQAifs8kCU62h2RKHwKlofXMjI4v4g6yNzs7t7OHX9vDnf2q9J1/Y/OyBffh22W7fLFujBRWcoqZrFxcdu7wcKn+pWKpZe2NTlNFUZuKAML+0CRlRy7zl5wUbdkY27HrzBSBYaZUsW05brugmEji7DQdDm/dSNu+lJbanqKQLyWGOWxxde6ZDhNefnHXt+Ytz29y6Zht7N6x4c88qe7estvGWTTK7Nlpu2HhZtiUaRu4nNEuaicGIAXaG05ACzVJrJwB6Fez+5fsTawzJgVMinYrpDS4ng7jZFv9VcRKMPaIBBoWVN+u9qF83AaD3REZJ+BnSgKwD1d1dl/0k/OzAn1xP8Pz11p1YL5pi1tmKchnXXgIQbXK+0gAAIABJREFUxulCXKP6bMFkJ67HyL540/qMaz0YIvrENYDC8HAH84FAGV1dq2h+5HTMde5hpH8mKG0RxIZSWJFH0e48PNr+/YFCnih61e4I+igPuo/d8wDm48OyKrijfjp20ilMw1SXeAlFTMAOYgJIV59mtKM0B8KeYxjmx1o7TvP0c0wyCe9CuItgsPiPE9PXrsMqQ9Kf7fhv1PhJbjJyuIFGSSG98OzBEawXms8eiQVAUm4mhWY0j0gz+cE5M9QynB/ZrCYG5MxRY/E8lBS7lVLtwDNK4/OLu5/Z53c/sW/ufWm9QcfK1aIDOjTzAMJFysZDgJp7NiiMHSaCJoRznzJFQBg0hZqQRCo2dRuFeshpZOIDsKEIzhfcrA8RtSjby7lYYXHi6hPRjM5Unl/lQId8Rm8A05jnjPb84fOzjmq3m7du2sYmwK5og0FXruE0qrY2N+2jDz+yfndkTx8/t0Z907a39u2t2+/I0A3gggswn7MHqwFmD3VMrqg/YwLJfeUsV5EdzGW8B7QGhQ7MIgvA13hMa45Ni1VuoWqK9XTRgV50c/T1x2fmnggQrvJVHRCunluvFHw9rYxDghwoFPSsd5rc8kPQtRWUiMEWYiLg2fH1t/fs7pef2Odf/My6va7MAfPFvCQx3X53xRyTfwdN+05XH08DnMwQgoo1Gm0rFanDCjJowXSFYQPrBvaEhC1poreY/KZtmWG6FSdS7tmBnroQvqBbRmAN7oABJkB4SR2M/IBpshtOUUfzvMSBFeAXFl2327HxcCQgiNkXjDsaX3wuGacV01arw67xGA/cRmm2VEoN22ju2u7Gge3v3dDvp8OUzfgaYUaFMzNacXfajrmHXG/AIJFw3B4GYGAHsSg1veaZBcjRXHE/ESi6sHsgE2oGp/rW8Ymz/fzsCK2w10oU7hPPhG8D3kyJzSPPNnVWgXJhQ2yItPWRxaC9ydML/P2ELGPR012uE2N23Hhyaan/5H/4r5YUCo52PZeJD8kqpBggOkLUpaDn4oUVolrISR/hjjZOPFxnsyx8M2bhCxWHUTo3eJ6X6w+6ORbS+sLQRQhBtwZdYOL6wtCRsEmgAdlcgJCvUjVveVGb0pYJ5jLu+DRzR8w5d40Nk9dxbYMj6qw6EnSnuUhsOoPBwOkLiJIVJVGySrFh7eaebbau2bWd21YvtW0+YeqUVc4cF5SHBlOZYiZreFd5EGTK0gp2XdpgPLXJcm7j2cSOL07t6csn9s23Xyv4HIrrRx/80G5ev6X3xKbKNTw6cg0cEQYHu3t2eP26jftj6573JGrVAoF7r1G2F+GroiAA6OgsOmX0Hkxl2GSJa4iAMBbTzmXmXsLP5nCME0IRbqSXY5NzgbBnfcXAXegnfqBCNfEuGXoEB8KuydTPs9RKK7jSHsqJzSmzUDclHFZH20E60zw2Cr7YPB8++k6U0OPjV5oaNpp1X9gc6thNH720F0+f2PMnD617cWalIt3ArBXDVJDpdRyjy/2N51rPjwfZ8zPZRNF2jqY4jy1FS2YCUm1U9L0C+6yNcs0a9Ya9+/Y7+mrWGjKU6XYuraAcpooMHRD3Az7ZSOSgmuh2e9c5gK8IQq6glkjHTQLCeMhcBThXu0xvAi7fN1X09xGpBGva6Wv1Tehuvf5zWQtudeyb1notxs/25kmexA7+Fc/BePolcWPsnoY/Q4/Cuo9g7SqoezNYC1qjKxcs+b1vep3X6aNrgPybgLIAoYxKwkTGe4mhBvf28GoIKqMpBx3zJRqbnKWWFClDS6UDIGQ6mEKonrXh2Zmd3P/Svvvp/2vD53ctdfnI3j2s2I2DijVbaIx4Dgd2dnrheV5js2Kxaptb25bJ0VUmT4xm0tLGTAIWecstCja5nNm457TyTCFtpWbRcuWU5cgek14nWMR3lja5NBsP0CW7nrlULlm9XlWDkOK3PxzZyVnPXh11rNXet9bugeVv3bTKtdvW3HrHFtltGy+bNpnn5ZSsPhZ28hhGqddNcK4HsIvMv9K9eakt5knQqa7X11of59NBZzM4xvGiS/ootK0ChGvjFWeKqDpbZX+tuv4KqF6zL+IUL06AKC59+uN6RTfZCs9OdHpb1Xj+/p2uE7nZv66b8wlnmDYlpuW6DgKEauH5c5YAp66fXNULvtIjwFxlAAYn6vAc6PqF8yo+GnquQr6ev18vZOLr+VQtoWtaISDAu0cd6Y8SvR41Cv3Ta+3L/TqRy6mogmD0E+Mmru47yX1FzyXFFFnArAdoaAKDGIW4i6jfakduAp5BK8oZoMytVXTEOisxGJX6+ww1y4p1sLoYoZkjTwMHlJEarveVfOPBk4AJBv9OWr7RSIU0UxnobJw9gEEiIeQBQJRVOi9AKAMJTQLdfZdr1ieoPuS6VaslK9GkVZ2Fa+XCPr/7qX36+S/t87sYiFwooxDTFaeCok00G/WZlrA+KNx55pxe6Hs4UwQAC2e31zcYujFZY61z3osZhAxIWkCfjnD0QzHXRJwuPJS9TFoNI4WmB48BilNqSn6h/VMNlYViygBgpgxC6kD0yRfnHYHiH/7oh7a7t6Pp0sX5qZ2fHwsE7e3u2k/+9u/ILRkgUSzUrFZt2+72vgAfDC4mJ1xj3OxlhMK+kubzZKRVA8g1Gy1nrDE4iB2UK4DQ124Edk6fjW6h2uG98AsTbt8XopEVfw8NMLqreqyL2kTuZh7kIdG0aX2OB1C4in/x1QUVU01mdksohWmzYo7sVqe2Y4gHyIehBng/OT+zB4/u2dfffCrjSJlGzsbWG/bsonvhWr9SSXUKtTD3gd2E53KaHprllpKJVSsNK5frTmcez9UkRI4kurEmyyaZE5NicqHdyMplaGAJ/g6JAfcfNh/DDwBlxBrjARmaIRuPPYtVLX2d1+Xs1bD8pJmcY5rW0/uFAgsoZGpN00R7UGqiPN5qA9ajy8PmYzSvmKeUrJSvWbXYsNuH79j1vUPLLMqWmhfMpjnLLHN6Bj2VwLWCMoykiaoV46CfmDOeabEKqFXLOGcvrT/si1VJLd1Cz5or2nBA09x9S+JetqoREoAw2SL3LHH3RxFLYdU0c5mbT9fBDf5d0ibLn8T/zB1ZofhONf3jz2jQMOkUlVcsX2/exHSB1L//X//Hy1oDvivaCXeSBEDwi80Z7nak1cATl/uNHm8ui2vwXHvnwDTSC8IqV8Hn4mYX5jKexRUIMxUogfxyiipGMRiKgMxz1rnoqkOEJey4P7VZP+WUosXMClBGMT9ouKEB/x8BIToWwCA3hJ8D9ULaM3W2wqg3ZR5bUMYBiw15qsWtgl/ggA5jycq4jLb2bKt9zXZDDiGC7/RSMNfDWLlG5ARl81ZOs9D9sFtmUjaaTa1LZst8YsPZ2F6eMR18YF9+c9c6vY4eGGiF169ds3a7JfMUOignR0c26PXEdb6+d80OD27YqDey7kXXIJTI/CXYG8uJK3Te1NHmvihPEPqVc5EF/BbQJd1FT7VC0BCy+UQesjujuTMoRU50NFIXJE1xWHJRa+gQRtpOjK9w62O/3lDHRkzEYmQEC1aTZlyofFoEJYbpIBQauoLoiQoI6zH2ISajWFCxyRT68vLCPv/8E3vw8L6ycjCzYEJIY4JDf9IfCER3O+fWOTu24eDScunlqnPMxiMabNTEMg1epC2L/XIQ5JKtxLUFnOI2CiDMl3KySi5XcaN1GlmpVBOnnkiJ9955zz58733b3d6xGkL7+VKUUSaGHAoULriRcv05XF8DhJEOdZXimABBV4FKEmRdLZq8ZgkAPFFMvmlKGL/36oRQU4EIUiOlNfmDfu33a0CYfM2rADauuTXIWk8O/PuSW2F8pWB04Sdm2JO8iFp15YO5SPKzJz+vrl+ov6+C4STge/06+HWMP+M3fvzEXzpgCM2xK4DQr4cX1nFq6s7DviaYAM4AhIDB1NCWaYqTlM1TBUtlSmbLvI0vOgKE3/zlP7XR8y8s031sb92o2cFeRbESmRzuwhO7OL+0Tge33aUVCmVpWLPZqaUAhOWlKKOkVTEhBBDOugsbd6eimqbyZsVGwXKVtOUrWekDufhkho3O5zY+XyhXTMXbmCy+otUbVT0jVASX3Z40hKenfas3d6y+fU3B9NWDt629/bZZdsNmVlNosIwYOMKVQ4jNeM4WqZzNDSaCyW3Vi6hkMPo6ZmL92MQpEMUsual+JunVg4sozzINJqdqOf2S+6scNd2X8Bqy348hvn52xQaaG5I5uFTzg0LFsBb3zFkxNyjU1MH3WAu9x7C0XXPEz/dGaHIisHrOpUNa0yvjuhaooTvtf7CeVCbiawJ2DT/QwYm08DH2IVCHVsH04bGKgwkvUuPUzPfo6AOs96SOcrzWIYg9/FD+XczdXU1aV5OWyBkKVM9oEBes0wXqgvwhAsO4X/DfJD12tY/IdM419x7xEQEhryWDvlXXXc3pMJ0k0kpFKEwXAb/1pFD0rvDlTqihuUXBt1ps631qdV1DLIjPgte//DVSanTyFmg6CxCOJ1YOzomAPQo5CktRROWbEK4ta4gCUn4DMADSmgbC1sJUo1wqGqZBTF+gbs5tbN9+97V9de8L+/zLX1p/1LHWBowgd1FlOjgbLwQIKeiZ8ogWHeiLTinTClhNtbkfMsiQt4Mbi0DnG4zGOksp/qUFRJ4hiWKo0Yr4PJA51xb4Zf2enZ3JxVLP5mKpCSHAE2qiClO5ztMccpv9YX+sqK7f/f3fsa2dTflVnJy8srNTAOHSDvav2d/5/X/Ddrb2rVxomOHSnCpKE8YFx+2XdRXrGuo/ad/U0F7YoD/U3wEI8UpgT5BuK6x8fz7dKCbZtfRndw3wnF2wHmmzB7luMpi+cHcU/8XU1OtnZ6bGZnlitKyGcaLBn4gmEiiwlEx1WPOwIoDaNNFZB9TeMhsJWk2iSJbpjP6/P+pap3diL189t2cvntiDxw/s8bNH9uzVE+1Z1Pmxoat6Ug2mtI0XA/yjxdorl2oyX0HrB92WCSuAcDrhNIGBZ9Zs1GT6uMx4YwAw4yHyGTUHHBDiBwFrbWj9Qc9D60Utw2HX82J9aMBwZr138P40cdYACmMVIlFmAmIAwkIR6UJa7vDL1Mgy+bmVqmgtnTkwG+MpwX6dM2IRGa7cufWeHV5/25qVHWuUN61WaFtqIadKHzakeSaRpA1Fzy7lK9IYAlB5n9CM1QJL8SwUdT7gFQIbgPeGwRHPDzRYrimu9NS6YrjEJRPWjs6ahEzA91wfVHisidOrFW0Smk9uxuT1PDgmZnVHjTSAUFhAOYjefKFJQhQS3yj9sL4vmCL94X/3ny3zJVyx1nq92IWNHNTkeDzy0bGrJfrAhfjcNOgbFL1rjn4EgzxMslEmuwlu7jJl3d6lUwoUGssNI1fQnXng0VPUnJ6eW7fbt8lgbqlhSXkedBaKMpQpWnOjauVa0fKlrC25ceYaQ7lZiQLB9Aiuum+IyuHhwQxhzSwkxRmgKRsOVl2dpYGeAX45a9YxDblm1/du21ZrzyqFumXp3hkbWcgOJCsoXbCi4aI6sZE6TWaj2cS6w54NZmPrTwb2/OSZPXz6wL6+/5WNpkPLFrK20ahbu1FzgBo6KHQ+oIDs7+7b3uaO7bS3bdDpCRC2ak0rlKo2T2P17htV7LBCTaEYUu9IvGC3OddCCvRPFb6BKiO9Zyj6Y+fCJ4s+IfSixwWzmuAViwKYoveG6Aruq0dVuKMYOx2b0gh9KFa/KsK8OKOzyIGoDnuIueChGdBl0fgbYO0hzqwJDjzMY6CKPnv21D7//FN79eq5OkvQTvhiM1JnC0rbdGKLKZPlS5sMuYYjdU7pLLIu/P6HLZ+fR1jpApGz209jxgFfHcMbSbcoLPIp8dw53CT54p5noBR4FMYH775vH3/4kR3sXVMgPZNjTRsQ/EZ9mOivyQyaSFV1IBS7/rHoWjVTwoYQq4yrYHDVvX4DgEsCyeTk8PsApopeL/kcnv3rgkJtZm7DfPVnRkpbfL3XQVzswn//5G3VkV0VdN7lphBPTnneBERXkFLFu1/7VTF5ZdN90/evQcBrPf/XsGESUCY/O8WoChKtNZ8Q+jRmTT1yeqMXndIyLyi2ONQdEM5taMzMpoY5VdXSqaLNAVvf3bUv/+X/ZcNnn1qmy4Rw0w72aIwQ20QlNVXG6WAwsfEIwFO0ZhNTmbEt0wMrVdF3pCBcOGV0UbRZd2mjHllTPUO+VKjnLV/JWKGas1qjqnU/Ijj4ZGbDMygoS1FGh8OxWAONRlXPKc/G2UXHzi4GdtEZW622adWtA0vf+cAqB+/axvZtS2WaNltWbDoJmjhKMGQHUGfSeZun8jZdclgtLStDjuSvqNmJa2Z9byJwTNMyS7l+haKP5qYobeTFFvI6UHVvAlUnaskjtVCuoYH2nGxqaHImPYibyyizDfCJvCHhaCoGgZgmwTkuPFNqoYaJXASEV4GfP3rrOKHkcwgYRMuZfE9vmsZfbf7MFmmnXiXWvAi4CaD9GojxYanHB10FhKtzI2rm1pRSPS9hSrp69gIkix1sPQsCXGsna/5fAE4Gb9Gl2Aue5HOZ1ETr2Z8tbDHF4IQiEQ04Z7H/PkMnX9qqtXmXz089nkC1AXu09rgQVbL0rGPFQoSGp3fg3WtAqDoxDfXhYwLorlD1+p+58RrrrqD1Jzt9AOFkIoYSjB1l7zEhlCTHr43qB9YYjqPBdCVPcDvFPVMDzrvxSMwkTNLIK16kZzZNje3e/S/ty28+s8++/IWNZ33bP9jSZIOiezQIX33yMjmj3OdhrfNiQug0M9UAQbOK+ztTTs53PQNyTfcICpmYZGj8ktvLNJ7nY6L9AI+Aze1NfX7e9+nxiZ2cnAjIqB6bTi1N813O8l4jTkc0PhgwAkoyVq3V7YMffKSz/oIs4YtT616eS9+4t7tnv/Pbv2d3br5jezs3bDaB3u7u8Ez7MLvR1JPsYrHBiE8Ixk9IWphypsmlq+rni7EGS0tMrbhXs2ritC8MY4IrpssCfFLoM3BfYwBBalgHhNHPwZte6CZjoDr7pTIdX1vra7dkf5bXmjN3kSeKLKtGN74I/IScJoR5/XTWl/vyZCTbmdO0YrqcntvUiAU6t1fHL+xXn/3Cvrn/lT15/kiRIVClCJanppGBSjAsnMyHNprShJhaPlcSICTGgYaCqJ3EQxBHhmFMxqzVJHC+bIVKXnsM645cXDXfwoSPJgJ/DigkkJ6/5zpmrWCZJWvFAaF8bYPkgueCzwdOUJwMMWfs7RgCFnICY/lCRUaOaG1TmbFlclPLlaAgg0vQztIQIU+X+KS5TUZj1fQ7Gwe2276hrPHDa+/IfEjB7zHCYzm26RyDI/JlcRzFOdWNEoVjg8MwBSOswJg/zqSSa8ozouYENaei3AJrMkTluJwhZDivi8DQR0SXz+cMkXZqNGZ88sczxF4YNkoHiewbgZmnjN/AVBIg5HnPCpQScC+6KF4gE4/EUAPsv/wn/3g5mFzaeAZlgalMSQJT+LrqomB0Ak94Ptc0JmqwAISzmcc4eO4fBit+0+nEMiFxGosvcLnnKDfDufFypcplvLOssFIv1J2Ok5EOBupTr9e3+Shj5cWm4ikwsSlXC1Zrlm1rt23lWsGyxbSNJr5wHU37uDpFdWMBjYvz6zxxHho620yg6IwoeJg4BP3iZmEYYzbsTaxa3rDN9r69fesDu7F/x7Y3dq2QK+iwkWaB7h1GPLJwzwnA4iQ6Ty0FCHuToQ2mA+uOe/b05WN7+Ow7u//4W5rhVm/VLbMcW1oj6WBsUkI/4G5IRBdswN3OFKxz0rH+Rddu3bhl7Y1dW+RrzHBDEK8LTvNYPAdQCBj0DC53IuV9ejcgdNxFQXL3VX52pOqwcHXohOIDQMfkVtO74JqkIFdE/eFwh1POYcbhxrriWo5wdpri3km4LE6eLpIF/PHveIARyvOgEx0BWGTDK2HuQvZijdDronjnX9/72r766q59881XijnZ2mpbo0G2WsFevXqpuIn5aCKAzgE5p5sz6tmgdyk6GveJopAHlUMZd63hZGyZ6dJyc+d5Q3fFCTaLsRLZXUWy36AAs+FkrFim4nbItJCRljvZffjeB/ZbH//AbhzcsM3WhvSDbgA0VBeGz86Bxy9oHG+aRCULvwhaVtVQ0OlcnXpdnW79evG6NlFJAsL4+m96H76hfP97vFKd639VUoWucqQgxzXlVOQwFU2IqVcUqwiUEpPN18r/hD4nvm8O2RjgG0Fh8rOs6BgJEKnGhqIw1q5aXuDHrXQ9WY1d0qvX5+p9SRbYyd9zhlOgcV0iIIz5ZGIprzRNNGuCYYbcEHHAI3aHw3lgk0XPxjj40fXOQY2uWnowsLMHX9gXf/p/WP/pryzT/c4+eueGHey3bLEYmKWh/gOuXPs+GXPQZK1cKdnCBrZY9qxcT1m2lLYpgMYKlp8XbdZf2qg7tc5Fz5bZhRVqectXs1as5a3RQjub1gSjfzKxwQn0Exyi/VliD+VZZEpI8Xp8emrnnaF1e1OrVjesvHFg6Xd+ZJWD92xj86ZZumazuTu4MQqA5ub5fAubAQYtb2MAIc1DzpSEY26YUcVZ1RVDIneySy/hUDggW5kJYCpFxiJRG4ocCPcmOksH85pIs49TqiQIiffYD0/fM9UUyhS8yRTWUpJt4c98oJPGAx3ARSbXagqRqADCNMI/8+vUazm9BtOLeE2uNlzetGanSwDhOgZG6z5B2VxNq2NRoYmZ6+ri54zPZBiOJiijIRZEzzHMlZizFnaGQAd34BUK21XWVjAzoBAE1Kkx/P2AMLmHca3nuPcNxwKENPyYEMqwQsWfTwhloAAdlaI4FFw0DyliY4ed980UhXIJIEhcC+eAys+g0dGzLNoVoDDQDVbsCZ8yruiBkYbLOTgc2YCmSRHZDYCwr0kBhTTZoNRZNB/lyi1NO0B8YYPRQAUxTtYh30C5yJztTBBo5PJ+OOvy0vcRrTe3aX5iX3z1iX36xS/sk7s/F1vg7fduic5JDXdx2rFuZ6ApHPELWdw25e/ge7hcE1OY/U10zuo9gfMyOHwyeWPSCQjMWb5UdqdW2vBLjN6mNl0izcHtfWytdtM2Njdse3dbjRhqrovzczs/OzemtDKnURoB5jXQw6ll0gKpAoPLjDUaLTlgbu3t6vw+evVcGkIcJgGVGO798Ac/tg/e/YG9c+dDZaRS8M+ILuj37OLyVJ+FW9JoNVWLUKvGfEPRImV2mNN+RJyCvGEi/g+mQXFCqDWYjEmIeds0nSNFXL4JrGNvFvGL9erAyI0X/YwNWmLlk66bsFF/GCN04vf7WefnVz7jAIfJOkbQ+XRazCrWBiaNAIZ0vmB96hAYS7mCWSFli4JrZACFf/5X/8LufvW5PX/5WP9PXd1sNFR7cS3cbyOnnOwhk9njC0ulclartmxCrt8o0vTdZVyAMG3WahH70bDmVkP7AaCv1+9puusRLAwJnF7O/ix/DxniLK2QLls+VfYJIbWlqOuxgeQma2gUqbeprbiO0fHVY9zKMnPJFnOWyZE4MLZ0jvOU531m01HapmMmhQBSNMiMCbNWSFft+s4d+/DtH9lv/+jvaApIj5trQvYnz5GloEHPbDphKJLTHolrr5ICiG3R5HyqiWZG+bUe0sJwCklNPu1652SjmRpdbBNo4iHyyKezUS/N39M8Y7LsoFFmZKn02rE4aI9d7uZgk6YM19Pzcp2VgWmMA8KM6lGAoQYkSjhwQEhOeuof/e//aDmZDoI7juupAHUAEueMuwaNDYiNDV6tNIUTulpOw+TGstj5IDz8XuCaNjtl36gQi8MHPzToCMI/B5BF0xOoFB4BlbUhJir9kexv54OllRYVfbAZOYS1gtXaIYiyhNgaESp01ihw9YtBZxRdgABP0JWoczQc6bMBkkDwoi/IhcjDe5kMTsdLiVwJV75xcMeuX3/LmvUtBZrWa01rtzc8rwrHJ41/EZxm1J3ntWS4gj0umSnzsQ0nfXv64pE9fv7QHj/7ztIZ16dFxyzG6Cx0wDTbLGCjVqnIyW+ODhHb9/nSbl6/aTs7163R2hcdaDyE6uoaDA9a95G06EwhQ5CpKxSVHJv/jE0D7rZvjFAB2PA5qACLcIulExRt1IOhoUviCsb9jXpEL5D8RmvDXPpC5fqxwEQjTXR3JuK2+1TEpRIOxKBV0bWla0ruC1ERgMB2q6m1wQby+NFDe/z4ob18+VLFTL3ZFNW0NxjYy1evdMDUS0Xb3GjZ1taGzZccugPr9i6s00FzcKpGBo1eaAasNw7l+XBsyyG5SGEDFwUGQMjBh5sXNvpkQWFhjOEQhiZ0/kPA+Hxp7731nv3WBx/be2+9a/vb+1bOFzUdnOIoiikOG7aoG2mbBetipMF0ODnY9dwEd1sKEdluL1MClhScCjfW6/jEQbVVeMqlg9QE2Ne4Fz1Bp8OEV02fpNVx0NQ4uvGGd+xOJmmrUdaXsOZPlq3hG1fYTTT/UANGit1qE0jQPX2t+K9VkRja7vFQTHZL3wS6BAgV/ht0gerQru2/45vSpwtTEH4mh6c48+FzO+0nQtrVm19N8tTp1TUN79gvVsJcwA/n9a/YIWZu74VVtEKJ3pMxd1B15YKJii6EA9wF5hI5y6aGlkW3kRqpqTTN5G3KdNDyVpjP7eLRPfvsT/5P6z78xFJnD+yH71+z6/t1G1nXUsWF5esZPd/kLtk4ZdllxgpUhJmJWXZs+apJG4gl9xLHZ+Sto5SN+zNR9Cl4qo2qwCAh9fkyRkq43U5tfLaw8SmHPPulZ8jW62Xb3mpYOk2xQ6zMwC56MzvvmZWr+1beOLTC2z+2yrW3rdHes2WmYrNlXs86hQTdbfd6Sdl0SVebLiuO0kRRBIrkan3HgzJh8BDiJXy9mejaompLtO+sEAc2dJfdOTs+I5H6GWt4ma4o8N4PNOWsAAAgAElEQVRfKz5XEZx5ceYZbvwlhzfnyuvrIOyJ8VmN6331zAXX2cTKeY1nGNZypKhFkOc6OJ90xl8ROLre63XTFX/IABg0Y7VprOigkQkgcBgocgKG3pJdMQW8aRL1jK739TzgtZFKLJJleMC+GJ53Z6Wg9wmTluAorIYazcQAqrn2i5QXhJGZtJ7Q+v6kaXqYjqjFjG5TUShD5dhhYuGmJuTjQa/G2Glmy5AZRgupkMtbMV+wmSEpoUjt63Mowyu4vsrKXfef2sBt3lUwIX9gkgkQyucFKH3S5BM2uv7xtkiOKgDA2e96LjFOZM6G6RMW9NNVoxSQwnX2GsobsTLwowDUc+sTAYp6nVPBxIgJQVbNJ5hK/owu0nP7HEB495f2+Ve/sMliYPs3t1cTwujLMOyNnRKXzsvVm+vC56VOgC2jRooiCU4kpWG9c4bJeT64o1JjyAyH+jDqnLiPgPFsyja22tbebKrhP51PrNM59yzgxUxGL6xZnL6pa2j0lwtlKxeqoiVWilX9fmdn37Y2txWVwGDi6dNH+nr+4qnc2K9du2b/1r/5b9vNG3es1dixxYymN9OTlKiR3373pWiJfKaPP/5INZuKYOq8YMXIWqMYZ8zCwEJPvzB/NJVx2rjOrljEvpbV608q05+g4nWnWNGM11p3MZSkBXNDEk0Gg47Q5yBJr41wRmqS77pcz9gObLrlRFRRrT01PPwnx2gaIdp01oY8I4G5RaYdMqbhdGBHZy/tX/zl/2df3f/Cjs5f2cxwew3GW5o4Oq2QyTCyLtZjrwugCwMd9fJ8E3SzpqAZTZskPvVmxWotsAJ0ZKZjACmvu/mv78mxjImSgIU3KMypr87GYu9wHSJDHn/GcRRlkFN0SQAGgUwYDQM0GCCe6ZkrQnVG/kNvEV0kWkcPvocqvWCYhYZ9mbNcpmTN2pbdPHjLPnr/x9aqtx0U0jBMp2VOqFqNJsmMwQE+GWQqErtEjBuMJXfR174WGkxqgqlm4DN6U9Jrbl8zYvHJfZqmWMghlSHMFWOvWNsFIzWuXUwCkIQh2VAXw4NrhabTDRRpOPEeRFnNOfWb33sCAYaa0FnZH2uW+qN/8g+WCqIPgaMxMwxAyCbBL7o5dE+Y2GjUuHSjEfR9coaSPm+mD4XAU28C85nQkXWxvRdXcrHKpDyLRlmHaYU3Yi88wL0OKgN6GmKvRnPrdHo2G8ysJNtWRuBzKzVKVt+o2e7Bjih9wwmA1sfHmHew2TAWlbtnKBiZWCKcZTMf9kcCPOg/qhXoWHSV0MVMdQCk5nQS4JhP7Nq1W3b78F0BwlKpLrOGer1tO7t7Aj48qOLELzFNMQe3WvT+EIvbTzE1Gdizl4/09fzlI/H64YIj7mUTrdcqAkBw4+XYxA1EdzceW6/XUxeNCd3+3jXb271hO9uHekC73UvvoodF5p0dNnbG/9AkcnKHqtcbVsvkrWRZdfYnUxYIBh1MJfJ20elJG1DheqDRmoUOLhSFMm6gHkKrL/KJFBrtOlPRI1KMoH1SyDV01kJG9BcyZYYyafF8xjHOpNOZVWo1FWlsGDEeI5chCDVvG+2WR0RMJzKROT051nVA7F+q1uz47MJevDqyV8enKgAOdrbs4GDPrh3sqgM/ng/tsndmL149s8ePvpNGlq4a2kzoNjyM0/7IJv2x1r5iUdhI6FTnMu48O55Ybwh3nIMCsFiwHA2PXDBfmZu9e/iu/eC9j+2Dt9+3AwHCku7dcupW3rw3miRLHGcV/km7Y2lpNjkoExQ1pYLlSkU3IJqy20IBKVqlUFHYtwBh0qwlAXZU7Ia/VyEVKHFax0F/c3WS8CaglSwy3/T7q0Vv8v9j5+sq1S5O4eLPS2qBVHjGLLfEtO5NPyf5fgUIV0X4qssUJknhII3FbQSEBCQ7xyuAUT/1IyCMpi+idEZki4Yt2NO/VrsnowCu0Nq8ePf7IcMB+iT8jugGGcfwFjiIQm4VhTrOyqL1YTNPOtbQcugf0gA4s0UuZ8Nl1saLjJXR6D15aJ/9839qnXuf2OzVffvxuzt2/VrFRtm+petmxc2CjQZ9G/dHlh6lYJBaZmaWJn+wMLdMeelmMbmCtIBMC5aTjI0HUzs9uRDAqTcaVqkXBQgtO7MlVNTs3OadtE3P0jYYLmwwRA88tVazYns7DZtNOzad9Gw4ntl53+zkMm3lxqHVtt+x8p0fWXnvtlWaW7bMFpW5yPPOM1hQUUPxlFbm4hQpgsEicUCXXItx4uzYyim5MQA7/jtYAtIJJmy9kxO1OP1LTtxF2QlrMdKaX+/ar82SkmvBXalC5zY0VOLU2qljr5ssRYMotO2rNff6C67+7+pzwMszxYnPwtXrkpygJZsraHIECFm3wcMplpsRwMkdNDqEBvDsLEmucQCFrFmkCAKEQSefMJLCYGRlkgGdUBp7JlroqL1Y9cfFyXU8C97VTgukeaD9Ot8t6RIr6YPs7b1xoEJb+ZgjFZ04/PH+2WfrjbrAIpPAxZiznGc/bSU8CpA8pOc2mo/totPR56Cbz77ORIcpOECBZwAWEBRJXAxHs7kN0aXm85oyUz9EgxIK8ry0dc7IARjwXjX5SC9tkXN3dS+efQJIvlqkkdOYcWkOVFX3b0CX5W6BypcQKKSI88Yln911P7gdst0X8/nQ8FzYF19/Zp/d/aV9hoZw0rHWTt3lNLi/U+dM0bTT/OYdZKxVb1qjillIVUZp5EyrQT4Y2aPHj+z09ETXBVMNJrBO2fOJK01l6kBFcyimJSOr/0KpYI12TYY2xvUeD6zTOROVt1TIarLHtSVHjsbQfLpUhiCFeKuxZY1aS3EAO9v7ttHeVD3S6V7Ys6eP7Jtvv7L7978RC+nawYH9O3/v35WzKDQ+W+DmimRlZg8e3LNfffpT1aXEU/zBH/yB7e3t6+fhvE5DODZ8FAzO/2kq5TRib7K/nvPMDVxlubESdT74JN89Gz1uj71MuljWetDtSqoksxNv0ipgPbjfRjDo6zowV6LpjAxiyGicilElrex8bFTDekb0M1hz7pKrSbXMGTNiZEEpdJqiZ592R117fvzM/uyv/9S+/O6uHXVeWppsx0JG0SUMRaCfwnygIc39pc4dj31tUretHFgDIGQQ4/4KaTVk8Pco1lJuVlMsu1v0fCF3amp91rfMv4IPSdzLlSUg91vXA6NN5TSwJZ8DjTmGOnnFZihiwpzm3R/2dJ+9KeWNMfwuaO7T1AGEMqF0HxOv89EJZtJlsQhTKcLpy7a9fWBv3/nAtto71qy2dU/L+YK1a+hTmYqObcj6IjscR+4s/hLVMImL5pXu/ul9MW8Y8Z4w0vL5SaRpsycCppF2xWgJamnN+12G4EgvPPex0el7xapJ5iWH1zXRSdoCIFT0jQ/s2DOk+c0T88QnS2noBiDkHmfTeKZsWOof/C//4ZJDlQsH4ONi8aXg0qyPZnUR4XvLtCRkCE7mshgXJ57Nl9DvoutVOBiigQtdR37PBuLBoqHolrmHH95xbEmBEdE7Y2ke7MsOlNG5FcnhQus3HVqtVbXmVtP2DnYslTPrDi/VvfEjK0w/eEBYiKHA0+crlrRRA4jEH0+l5RQJaubCs3AAvnMCModTAcJ2a9f292/Z++/9lqia5HspCgMPPMb3+by1N9t6SPpMBxHaTgCK3i2FhsFmDCB8cfTUXh4/sVdHTzV+LhZz+nPG7cQo5HNM9XyyIVcwHgeMWLBHltFNzjbaG9Zsblm9uqMNudfrioYABZfpF++JopmcPHJlJASuN63V3LDtWtvapUbIj+HhoHvD9V9aFzA+XQgQKjuR6WAwq2EqpkUoMOj03jh1ESBERM31kEjV82mosDjA4D+PAFdM5HDhzhLpACXF3aEAr9DD2Gi4N6V81kqFnBypmJLyokSC8ECPoO3wgOTzdnRyas9fHdk5rp75nN25cV0TwnqjIgA+mQ2tO+jY8ckLe/7skTqT5Du+evHCBv2eNuylsjFYMxzWmGRgeTx2znvoPo1ln53ShK9cqWkjAhDSXOAgff+t9+zDdz6wa9vXpO90whpkXq6Fj+5lR5xOG6TqPB1dniIVLYiq+1bATKlaEXAGhM7GM8ul81bKF931LKmHER1xlai7MjFJFr3q8cdJR8KU4XX6XdhAEo6Lbyo2v6deXW1A3vWK08nAg48BcWGTSha3sRCPQcBXf2ay2xUpe/E9+HTPo038Nf1rTZVbv9uYiyTuPZSMMEnV9hAobH6CO53Nu3krBaX/1feU7cn37NOnqAkNRcFqzuJ6FAFCV1q6NoXiOoBBRZ9o58/aMpW39GJgqcXA0gBCdN08Q5a1yTJrlWzG+i+e2r2/+BM7+vLn1n101z682bAb+yXLNVOWbZhl6vqEmo7MLjHjmopOnc4tLFNaWqqAHXdGpkgUhZPhTJNCJoSnx+f6LNVa1Sr1kpVqxPoszHJzW2ZntuhkbXaRs8FwboMBNPuJ1Sp529hAV4FOZGK9wcROLuf26txsY+99ax98bMVbH1px64YV6y1bEPgLwKV7RtMQ6ip7BfqeBQcnpgBZaa+cYuS/kmssHn6xeRnpmvwbmkg822/SmK50GmF9RvqOF4aJaVQA/cm1mARc8ee7K8C6WbM6lBNd22QzxhskAKN/NSC8+tx5ruHVqfTrVOf4PUmtLhMTAKizBdzvPs4LHQZG58QYHh0eh2CUIu2/XEpDYIOme0GXElxV1ejB2CRRqAAEvVHo7BmxVaJBRnAx9dxSBOo0YqLWBR2ag0N+qQkQmBU6X4LDqFvtu+usU6lMkhZ0+DT8RtKU45YIYALcobXL2mgBwGOPJy8ZlhJNPmcyAWwUuq1mWojCCE6fC0CnmhBut0+Bi0QD4MteK1YMQd5omORYOSXnwZbZjBfVvO6cs5kJhjtfila2al4xgfSxNCwj3p/HYrj5TdTic97yXFCrSEOWTrsTdxFTtrR99c1d+/zLX9kvPvupnXePrdzE7InzGKfImkdNTBwUMuHf2zqw3e1rtrW17bVFq6XPzmTw/nff2qNHD+zx00fW719q2sZ7BATnMICSQ+FcYINCk30D0xAiDVA/6yuFkZu7TGLyJgZQvigWE+uQCAimg7yHzdaOVcp1KxermtCQzyxX6XxWLqxETr148dxevnwumUmz2bKf/OR3rdncsEza4xAoco+Pz+zet1/b51/8XDTIg4Pr9nu/+7vKDcZIBnYbwCeavAmERWlGMIPxNeWAL/lcU/uo0NGaXFO7adj7tu8xEKxZ9xDwp02aZZ4P4U3Pd47g0p8Tr61ldgVlk31M+lHsU6AxU2N7o7GEiVKgdAKuqBloYlAoyFQkXxSVkWLfI73Cc0RDfDKw486R/fzzv7Evvv3cvn18T2Ypev5CUwN6oRsnZoMZDmY8gRnBnyqOwXX87khP9ILTvqmLckWQ20RDHyLZ5D6/hM3mLDCPFPO8WK5ZbN55DJgDQhr4hQL1MJ/ZvUHYrZSjSOYgcQ6ZrCZyl72OjYgJo+YJ/hS8D55pxdohE0OqFPALAwituyK1MAaG3MuCbW7s253b79lGc9tqpbotpnMrZvO23d6QYzxDpiEuvURuTMa6Bgy9/ByJOYReD0RpCD+Tpk+UU/FZvdHgrCbproNRp5ZGiMuhzlYDCHZZqHc8Xin4ggR/D+2fK50pQyiuksfAiAlDvS5Jgzdt5OdB01WDG/ZcbyJgxpRLlS31H/2P/55cmAE2CJ0RWgJARJvIuX0+74jNzumhTt/gxcZsLMOhinveAC5CrY2WHgDviERxMuJvJi+ATB97s4Ao+FlEovZgQjJktDu3xdRvEvUAIHE+nltmklLxjElLvV0TINy9ti2aBN0jzjo2R23Ien8sINacdySZ/gAIea8AQigR/Go0mjJG4MBgU+drOuK9QImaWCFftUZ9237rt34iYAgCvbzs2/nZhRYcmyCdKroRgB+MGXwC51o8XE8xwplMh3ZxeWKd7ql1e2caZZfLBRsOuzabja1YwEyHJeE3T1RUjjPp/rD1984oYbLFfMVyGbQ4UHcZU7uF7wAjlZAH2Kg3rVZvWrlUtWqlLtvgrca2vsrFspVyJZmjwNnHeazbhUqJlTQufya6Cw8dWj8Xx7NReXYMmxLX2sW9gEE4/0w+IsUIEIOwN20TuqWzqQGsxDJgasgDOhlLVM8BJSWCNKZzqxYLVsq7VlV0IfGnE5spADSXs+MzMh1PpAekQ3pjb08TV4yN0P0BuDmMhsNL61xAfenZ+emJffn5Z3Z6fOSgm0JJhQtddCjQNAocELJhs37osqExgY6wtbNn7c0NyxQyelY2mpt2Y/+6Xd89sEqBMNOC5VIA2oIMcZw66K6DTIgmS7Nxl4n3UJMRtnCASwE6b7nkk1M23hnNADQemCV5oZYEHbGcTMhVQrczFM/JalLkcC8CI300Aq04wYuFtYOgNSlNYCeAphXoCq/tZ1+EUL65xSyxOAlc8UPjvw322t7JohvrwDawMVf4THSdMJ1LTnL8ZyZiGwIdYw0IA6XWj3CnwAWOfkZNlvgJ17b/ERBGIl6oC0IR4O68kQ+bZNUmpzBrsBANgkJTincQTArYjt0NLNBFfXTolFHdopxZqmg26yuc3gGh2TyXtSkHs2WtDDg8fWVPf/lX9vTTv7YXX/6N3d7M2PXtvLUOqpankVkaWwlzLihDF0MbdUY26mFgZZYrp22Zm8kens4toHQ2Zr8FEE7t7PhC1wvNYbVZsnK9oAyqVA7Dl6ktujmbd/IOCMP+SCHaqKP1ZVUu7KwzsKPzmb08N7t2+0e2d/vHVrj+juXae5Yr12WGNYMWCmWd6TkNElmoUzSliRS2JfoGNYmgAq2pmxFcxbXn7mkh7iGARvZ5NXveYBz0OnAPB/LKdMsX9tXvuwoE46Ol+x80c1enc24A4GstOdn3zm40IwlU5KvI73v+35/1kOUZF2ug2npPI8ZVxAD66AbqE4QVGGZS4EQmL1rCV2DFeXETdE9ODQ0gVhPCUOgEzSefR+8LV9XomqcxeBzGO93O94XguhwmjNzfyGgg91VFlCaPgYWijrqzUETdXqF236CYBJfQg4b1wT2ntsCxnOkgBaDnKaetUCK2hTDnifVGPRvPcch0KqY68MpOg7HkAE+GNZ4poWYxn29q3sSMujqas2TdsYtTuxCXgOmdmsv0GdHlEHCfycgHAQOm6YzmYEE+DQJEIXIiZmwCaLkmA2QNyHRorur+xCmBT+b4eZxTnGGwXuQ2ivFZMW1Pnz+0+w+/0YTw9PJIxflgxOS+r+kfjaBCrqj3O+iP7fb19+zG/qGciKmFanUmHlk135Fp3Lv/tX351ed2enZkXfL/RPHGnRv6gj8v1AgU4LXg+s0SG42JBEDOslB0DVnCtVLByjBs6DFlAe8Va9Zb1m5uCAw2622vbbIlRUlQ+9H0tkJachPqBoBg97Jrvd7ACoWS3bp5qOlmDE2H2vj06TNFVD148I1opbcPD+2DDz6wWrWm+AmoobwHaLCsO+mZ9Qipw7BqPum5XtH+Qm6czqzXaXoxjzQCQuQgrl9dx0oJDK7Og9UuEuJAvIZSwwM6K2CVBgZsJdz/jemxaxCpDclWLjItzHONMGZxWixgSm6UarTk1GTnOdNZqo9GDFrfzrqn9tWDL+2Le1/Yp19+ape9CxtPR8IAAFPcN+XUnMl5xIlMmJgAMiAq6GcpLkUTQ88ijIBQqQRoBDNjUYxxYhc9doGmnXXr99RjOgLYZjJL3aPrDz6ADccAJ6epMpAYWqic7wHDhYLkRjyzkhxNh6oneTblgL9EL17SewSARtYeU39wCHsa669YKKuJwLmTNiRHe8oF32zvWr3StOlwrHquVW9YtVzWZ5nMM8aSjOZjUULnoNa1fqLBB9MyeUggVcjlVeNqsh/3NG5KqHF9CBQdtJ3RIQos/hvUxoEN4ywTZzGIQiyvlmhcFLTsKwdbnyauMnrVkARXwWCAqqqWm/Yk6OOYzKX+/n//95ZQSop53OIa4vn2ez5eZXNj3K7wXWgTgD8JEOkMQY903izdKjZeColmGzEpFyQAwgWWpnSR3M5fRicCaNjBZq0oS2ZCI932XJxyciXTgDRCJbPqaFHYdC47yk2pt+sSrW7tbuhBObs41cPH+wXJc0ww3vUmvF8sFoKyVgCEg74E3hSkGCKwuOhmaOEg+h7ObAwlasjUyt/Lj370u3Z4612rVpv28uWxfffdQ71eq92yw8NDa7Qbli1m7eTk1E5Pzqzb6+vnuDXuSEJrBLpL5kTpuVWqxCZUrNs9s9Gw5+BgSSfGOy48ICHX0488dVPUtxQFaDrxzQr6bSarmayNRv2wUFNWrdQ0zqbLpk5bJiee9EZrT1q33Y0d26xvWt7ytpym7PKiZ93ewAZQPKFwzmbW3NywSr1mg753dejSUJRIFycTG1+QYBZvZ3qxrsNdc0+yCD0XRjSjANB5eHk9NhZZ8Abbd+5Tk5BROb/64cvUzh0/Cf/MWraQt1yxZOfdSzu9uNAGAJhvVWvauADFgO1SOWftds2K6jLN7fzkyB49/M7+9J/9sT349r4L00VbCJllKZoI46BlCZSO5dK6/b5Acqlat3fee89u3T60Yrmkbmuj1rBKsWLFDDS9keym6H5Cd93a3Ai2xUF3Q9d4afbo2/t28uyFtWt122g0rN1qWRYXOrpZOkiyovNxsehQzbDxjqHcypuK0xKfqsQJnSuHoz2/F4DJAnfVbQ90nwj8khuNuvEhGzIWxski2g/INWB8bQoTgGfUMa4zc7zwjeBz9d+gVIqA8OoU8fsKcc8qjfltzs+PgDDq/fz/ExMPrmtwCXRtSACGqw7uata40oNFGosaLJqqRAOY8L2JzLFfA83OhXUwGIvvlXudQxzH0v66HI4AwhRawTG0naFl4HnSWMV4KeVxDBXWyOWZnd37wr79+V/YNz/7M9sp9my/bXbjnR3DeX2a6VqrWbdKqWS9s4H1LvrW7/TlxFyo5GyRJWsTjTKFGft6SiZJo/7Ezo+h0cH0yFm9VbYqeYQ4UOfmNk9NbdHL26IbAKGaZjTMMBooaqLP0f386MJens3s1UXK3vrw9+zm+79jhf3blqlvmeWLNjOo/D5VAQQWZW4jg3HRtcghTGHMpALeY4m8WFuDmthQkE180EfE9eJa4fXa/9fBW3pt1kKkFL+mDfWf/RoQDOtZz94qb/B1ELoGhA5Z4prlpSUTjqAu8fl+83tdz6+T/+7qe4vP5Oq/kbokCpxrpaN+1oPqXdMYrx/nOP9PQ5NrGxKLQq0bsq0iJTowYLgGOocWacugJQ+AchqNaVYTLi8MdRaETEVnDoWJma4rBQ/Fik9VAIhxkkKn3ZvKORmqlHNov2jsLRXMrRmk8mTHKiB1ZuQzlivn7bLfs5PzU7vsn0umAaWM/VYGaaEoQmNWLqPbp+bAuGWuAnixnNjl4NgGw76mHHgpQK9stzYVmYBjp0+dTE1BrimFOquaNX1xeWk90UznknLQpGUyyb2IGlcOVRXTmQAIqQGCoyfvT+dkyDCTJkvRGW7kASAsMlHJcV5d2MnFkT14fE8TQt47MQPPXz5TgUkI+1Z7S+cekpOP3vmJ3Tx4W81y5SLmMqL6AR5Ozo4ECH/xyc/s6Oi5dS7PNElSMT/NqD6hmYU/AcMAvg+kNSefbUSjm2zAnJGXCNDcxSAG/f9komEDE0kyA3d39mXln88SO1aRjiy1yKjx3gfYF7Ao4JlGE8V0A9dj2ANMRwGQPrFiX8DA5NGjh3Z09NLOL87s9uEtO7x1aDs7WyqiLzs9dzHFiAVgI+dRpxuyrpRhF8+UcN5piqvnxCc08ayKz4x8NzQFC+dviAhQtEBoZrie3DW7nAsiDa9YbWF6rsxt9K8YrziDjoEJTWF+NjIWngf2OGonmnou2RpbqcAkLiPNIBNDPCF0vihGC5kFQIUYtEs7vzyzZ0dP7e69u/bTX/7UXp28sm7/UrIiYt8W06XwQLlUtu7lmQ2H5EVCwyyLdVbUz8pK5sXUmJ/vsTF8MQgwS2V5n5gdusRMho5MLCeu4XQQHXLHlU++tAXAUZNRNL+wWKhdNfdUjFx0I2WdMqzwPHTqQRoYM4F93Hr5GXwOvjP6ZSgzlwFEDs0ue7IDe+fhYfyHFv6avX3nQ9vbPrB2Y8vGg5Ga81BoMbNRsyddsBRUeKZqmtISPxEdZKO5mBttss9qYprPhzg2Z1Q6q8g1oHGvpDnquAhquFNHZfLCXiRA6M7/kf3h/87NJFnD8RrzX3mIBKHiyvl5NYl14yGGXTxHyvwslAT+M9TDf/g//X0BQv6A8W7sODBS5M8QALMYACiARbpvvlkTYo7Wj4PDxcTqCMg11MeWMZtQndRwcEbaKYAReiQ3PzBZ1BFjs2FULYfQJRum5+b0z3t62PujgdU36tbcbFprs2HTxcQuLs59VI+FMICQrg8wngtFRwDKqgAhOSFzdROgWtJxkYNmGcfRouiCABUeCDSE4xFOeugK0/bWWx/Y9YPb1t7YsdOTc3v0+EnoitVtZ2fHqnWmPBk7PT2zs7MLXSuZO6hrgZMS0zdQ/9Jy+ZQAYbVWUjzCdMxkCsqJd1t0TZnGqdvqeVds4IBCdVKkCXFHIbopAoQpQNvQjUzSGLZU1SVRuaUCLGW5fN1KhZZtNTdtt71r17f2bbO2aY1yU8JuNISdwcg6g4G+itWKpld8fh4oj6JgOmgS6RMPgaBdMQuho+rv1zt6Y3Sd6kS7jirSdzGYoVhgU4F+Ijt2oQazUiZref0Z1CTca90K2n1roCZl1DV5cXxkz16+UO4ZGysAC1roaDKQ9Xi5nLet7aYEwdnUwl4+f2oPv71nf/2Xf2lHL174IcImzsOtSRPFJXk77rgqtyaiQyYTq9TqtrWzax//4Ad255131NjgekBLOtt1xJgAACAASURBVDs+s7OTM20elVLZbt28ZXduH6pJ4NRpqHVDe3V0bI+fPrNnDx5Z/6Jj7x3esTu3DmUSlEFjiFGC1nDGyoWiLSYLmwwn0sySqxNgSGIS5xN21+WKe7DKbOPfxs0mSW9MUuZigRoLx6TdfpJytgZb627nVYCXLEpfm2QmdI8RCK5AZKSwvWEqEwFAsvCNhzBrJh7+mnQkurVRy+jvIQg6QpFI0eji/QDs1GUIYDWGDoe+hr+uZ0f5xP0KJXQFSN9UwgdKqDRboYgnF0mT65VViE9tIyDU/UOvXbDpBEA4slxuaSkEp7jmMim2jBXZ5AddG754ZF/97M/t0z//E6vPj22rOrXb7+1ZpcW20LNmo2zlYsEGlyPr89UdWqGUFwWUSd8Sm3g27EVGJlnzEXvsxC7OOtpfMOmob1St3i5bvsozN7fpcmTzXtrm3YwNaZbJdnyhYrBZr6u44s/uPzmxk27KerOavfXx79ut93/bits3LVVtCdgCBqeazAP9lpYno0qZiJwZHkXCgev23W+mjF6dbPsBG7P5nEboarM1/TF4nazbGXH0GP5lcg1fvavfCwhD5FL8++SzFl8jgtMVIAymKlcB4ZvW/K+v/7Ur7ptWXvIZW12j8ImVvyorfJ+KOVUrGNw4iSCsc6dGskcrJ1LDFP93+p44eVeTiumDxw+o/kDmMyemxzvxMhETvY4ixQOZpUtUPi55c97Nl3tm0Fu5TjAeBx6YLtdwPArIKy7kxehhSpLnnrNnMr3gW2gQQKUMkUHLXEqP1Ty7tFdnx/b4+RN78uKBXXTPVBxyBpETTLecqQoGJkhI+DumJLhFy6BIGqZLFcbKrksxoSlaq7UpvVut0lhRHQt5Ju+m859YLqYPeC1g6KKfA/dDMQ5FN7NRo2nd9OApGE1pHgu1eKCBXMCDoYsmHDSO3ZSJporM6KBlck4QL7AYi400GHdtvhjJTfKLu5/L9RTAe3h4R9l7yElu7r5nm8091+Lq+81qjYpo5WcXR3b/wTf2q09/bsenLzVJQprCPYNepqblbK5MYFy5ZaiDfGWCCygSo6VVK7iTY8Zmtt1s23azpTqC9QC42N+9Zgf7N2wyYiqV13SmmIOVxnSHydDMJpmZzeW14cU7tY9T7x0kxtUCgKKpe3J6pPoO6vD21rZtbmxItkHdKjOrUFNRA3Dp/f24YRDrTQ71QRsYzwg1+KIp2Ru0406J9nxDMT7kS7A+h1ZgUEZOfjbQCNdeJWxCDUVLjcZG2Lt4GNIeI5DJOQODZgkNDSi06Cg73a7WV61WFaBrtFoa2mDGiPwHoC8dHZKiYcdeHr+0l8cv7OXpS/vu8QO7+/VdO788F+Wy2WhaIV/SAEa54DhoTvsaZvBWikUAYUN1JeewYlTEEIyNdDRrIXewEDLzqGuCJMgBoTeaeK7884dPi5EhbvA09IwJXlpMK8XIpMzGEweeipkAZ5Rxgoc6yhdNGxIRBs7Q6w3U8NTEdMoe49NINZ7Q+wZ5LmdsqVjTVy5TkTHRtb1D297cs43mlho8MN+ocfVeZVbGRI7Gmvs1wEyAnYdsa9WERg+soY43jwCEDLaoZYWfIptFTQ6/93FqmNS4SxsaagQ18VZNiZitvNYoam/WUADzNBodNPYcSKr5tmpo+zVhL3KJfpwQ0sxLWeqP/tf/NBgf+YGqUHGmgJKBQcEsuNiWAjhaNiunB5RMULlz/r1b6oeDU/YWcv3CSRQajwTsmDtgdGJpPawU4DjixDw/6IOMdRGzom+bjen4DKzX6dvlWVeLFufHxmbDGhsNq7dq0ueRacgGKQMPohd4I/Cg5QrpXTg+G4vHWZgz6/a6WsiI0qGUcMgAEGXGwUY+ZfOYW7eLO9Jc3YOd7QPb3r2maImXL47UEaPTqJiOUsayJVNcRqfT1UWXJkFaAIS4C22yfBGUSXhnuZK31IxMoKEmltBYWVyiDcghLziZYf6i7EOum29o2EBLL5PjweP1ZzZbjHwjgiaDKRA20XyWGZk7ODUVbbEsWR0Hr8a23bl2aLf2btmN3Ru67gDHTn9kp92uHXc6cHAthd5B99lzegDxAEImuzEDSQ0CmaH4ZijKCZb5MpKJdPFo2OFxFRR80V5XUy8tfLP0DEsJTIeK6vBKfwVYY9IoygW4OGWPnj22+w8f2KujIwHoLcJlpdfEZnqhrJ6traZE7Jnl3J4+emiP7n9rX33+hQ17PWs1GpaiWyRDADovbk3MOtF6hXYWTEY2trbs+s2b9uFHH9vh7Tt6SDudS3vx9Ll9+809++7+A332na0t+/GPfyx6ytvvvC06KxNGAnm/vXffPvnVp9Y5OZPb6+/9rZ/YDz742O7cfktmBSLiSpCe0oSUgmQymCo/iIM62ZWUYD1EOqgrlzDEiHoqdFkRuMVhxOp6B9557GhGswtnZQX9lbqivx7L4MWkP8urn8VzFnjzcfSRnOjEQzWGgVN8SIMRMpiSNL1Enb6qeZ3G6WMVD3WlIIh6qjV953UTD9+PVGjL3jzaeKzpoirStY2vLfF9guNXLALCeN3WYDJOeH5d0yUgGSbl8YBgPWqMLgy6Bpcuqg+H/xJNDg6GGFtglsF0A32VF4WLJcEUJEsMbXl5al/+7C/tZ3/6x5brPrJGtm933t2x1iaahqFVq1B7MgJ5OCX3+2MdmmrWZWYymVDkBayDRcamQ2+6XV7Q1aeQM2ts1qyxUbViPWuWwzFxYNPuQpmF6KiRC8zmKYOavtneUvHbuRzb3W9f2OWkZFa5Znc++j27+d7fsmL7wKxYs8kCCrkbx2gf0fEKGXZhmTBhjoCQE4Y9ZNUIiTlN0kX42vMsQb8HMTsr6j6TU901eIpu14nxXHS+TfKBwzdEoPd9gFANiOjuuaJD66lb/cj1RDqUrd8zIXwTwHsNEGr9/zogdLr1r7vf+hSQfdapat4MCh35MBkPpILVtNLXJiDGVIj7tZVi2bVuwdk3+JVqn9U0IFDSbLyw1HQp6mCuyLTFWUKcfzFSQvtGoD9Jr0dckUbhFJNM+wLNNHTPkVzIbGWOMyf6IQLPkTtkLINeipYnBT7TTKIoxiMxjwrlvE0ycxunp9ZfjOzJq6f27aPv7Ov7n9rR6TOBPqKOLnt9ASXOpI2NLQElqIXaf0c0Z6G3kcHmsgwc+ZjiUODhNr65saMJlzRw7V0rFTGpy8qwaU6zBYqZ9PEYsNDl5/MTj0HmMvQ7nzZIjwUFj6KRs0gafHendoQbjU64VmT1hWYVU0Lp1QCESyuVccnmiaIZO5Gc5Oc//6n99U//SpEwFPMfffSxXbt2w7a3dq1Z2pPtvgLCoQqkl1Zvli1fTNvR2Qt78OieffHlp9bpndtwzAQGd1YawnUBX5hdCkoPYGyu+oUIKGh/SCtKmobgAdCu1m2j3tDzy3rM54sChDcObskrIm05u33jHatUmtqXKLw5g8epSWgu4AqJxAR6L2PDdLimLrMpFLlGGB4OggP80ipMknKwGoYep+ALVm0gHIm1zweKJlRE3OoFCNXMfD0gPgLC1bkaGlFC9OFcjHxpmtRh/qP9wHk+axdftl+PGmBg4bmaPI85TIq475rOU7NNBQah3SpKZzG1V+ev7MXxC3v2/Lnu6WWvJyC4u7trh7dvq0Y8Oz23zc1NxZvwmYfDnnU6J/b46WN79vKZnXbOBA6fPHtivWFftS8AnUYF74V60CdqHg3EYIaaEvlRpGM6Fdpr1jjFJ64E4Mrzr0a/tHV4kLhxoOphhgEBYDml3g1mZpmUzdDRYtQYEgtgobGWAIQMSxwQZqVVZUrIfwsVJtpmswlO2USbdNR4YRgCKKSZAktOlHeGWxhN5WE0pm1rY9farR0r5utWq7StUdsWGGzWN9SgkGOsMlaDyZnWZfA/CXx13EcX84nqxthvG48GweEW914mdh69FvO9ZSwU9X/Iw1bn23pq6PrtMKBIMr5Wpl4xBzaeLQDLtOWzRV1P9t6IaVRvpaEhM8V3YztwgcsJ+Iw01ZaW+of/23++pLik+AHt83AIQYOGlWfli9VjCJxbz38zuBDla45AgyWs0z0o213UmCvQ0fNN3N1UAYSEOkJX4ObifjMT7UEaAKz2M3nLZeiUM4GZ2sXFpXU7PRtcDvVA8XDUNupWa9Ws2qzq/9U1GUE3ZTNiskZbc+Hc2BzWudjqmt4H43M6Sb0BrppjFWl0hgCLK/cehKYzaCBk8vB7AFZVdFEmhG7m0tdruYU5E4CZLbLw8gfqBnrnI8aVMiHl5wOQARxcB6cDpBaYiBCvcansHxn8yDiEhQt1xrWDLCgOGrk8EUuAMDvHYuG1aWUACj3nxanw7vypCeGCTcdsOM3aeJqz7CJjG9W2vX39LXvr4I4d7h9aqVCxTCavMPke7wd3TTYk1SFYUfN+/F6hW0C3x8PKg62OrwChT3h5iBBCjxeuAXLrBaeQqtgOUxrWQ+zlR1DIwc6EEBovU915yoN6yXScUFwwbc6k7fGzJ/bdwwf28uilAum3201NLPlJ/V5HeUhY4meZzEwmAoTPHz22s+NjbRVbWFAT5Ko2idNgc4DrEN2geQXAulyyZqttm9vbirsoliteEBPdMR7LmYt1t9Fu2/WDa/bee+8rkJeO5OOnT+3Zixd2fHJqR0fHdvTi2DbrTbuxe81+78c/sVsHt0TtJb+NQjgGN5P66xgCUyRXn60plU5/luV0oBb4xusHiIM0FxTHPuO6Oo1yuCv6pSjiC2DFHaxC7lEcrSSmWxGciS9Pz1baAy9q4nRRhXyY2sSC2ilqvoe4mUVQM7lq2sc5cVIRaHaxgR5LbFlsx8me5za8rq9cOTsmACGv5W7fq458hIdrMBhorVddRN9gGhOL7RUojYA1aBxFawrLnB+sJk3I+ArpIesOtFAiSxBNTsEbQouJZfNEQ7gpVqQsUQBnyTSajezeJ7+wX/zFn9ngyV3LjY/s8FbT9vcLtr2dsXyOLi17IhpaqPjoOWh8QdFGE6jqUdZHTAgng7mN+xMb9NCLYAQxt2YAhOUGTqNzG816NulNbNIj+B4nZdZl2jba27azfc06F2N7edS1L+8f26ywZa3rH9v1d39su4cfWaG6bctMSYL8KXR36aH9AMrZDGKdKKOuHYUi5TlPnA9+/4NDdZg4ryZhQT+oPqe6ze7QpgZAZKTEroC3RxJ61bUQz/V0a/j1JiB4dYIoEBpzpQIGjJELr4G79QBoNa6MatZYWP4mMJikUqvRvWqOrJsk64bJr7/SlBzE1RQ9ht7HycradnT9c3ztksnn8lnfl94ICDW9CI1gNtDJQrFGhJIDLC56FzL26g+7TvUkN085Yh51QB3gkwKazs7qwehogd1siN9QYR6DlrMpPROamOBYTRwClDiEFDSppzObz8ZWKOUsW8raxbhjF6OOXYwv7cXZS3t69NyevbpnF91jTQtEjcW0bewxEt5kBdyEhpxs2cllmVohOxM1E+34iuXENDRfsoqM2zasUW+rkMTkpN3aUsbZfOrTCY4ZQKEy3MYOKDlvuRZ8Vs56N6Qb25zryrXCWl/7KkHwwclToD5Ma2moewiwJBzIFdydkYKVhjgNNLO7dz+3Tz/71M4vLlTkv//+B7Z/7cA2NrYtNS3acpLW9IXoCjSHsI36w47d/fpT++7RPWXVYeNfLOels4dJNJl5g1oZkips5zYe9s1dwinQOVNhE3ndQDRUtVC0WrEcGg1Omd/c2LK93QPRbivlpr3/7g+UdeeyITRiGLJhUMP+nNH1pB4jJB3ASH0qVtVsKhDLGS5zntB4kAUb06M+Rl1pq5ZrTq8TqIep4KYm3nmCpYOhXNyLogbY2SQyVorN0Ki9DY/cyjU2yjpcLB4opjR1g8mgLwc1nNXAVJ3t00H+i1ERkpEY54DDKFpCGB40wC4uz+ynn/yFffPd1/bq+Eh0ZGjP7c1N29vft8Pbh3LyPD461rQb1h+vy/UH9PeHZGEOBXr7w4Gddc7t7PzMLi472luYoLEma5Wa1Wt1K5VwgfaJN8+r6k75PqQ1kROjbhWHQ7Nw6I6fTPpc+Bx080EnGHJsVtmO8fqx56SXNoFJhs4OwyFkSTwHuM2LQk3T3gdNxUpRNSI1PQ1OrhFT+4vTczs9PtNAhoYBjRfWCjmeeDQoY5T6uZBW4/T24dt268ZbttnatXp100qFuhVyFctnS2rcCAiGCDY1DgBVMh4KtFO4kEwHl3NFrDCtpzmCDAzfilVjMuSxi14f3IK9+e4a7djQVAas4mnGMmvMZbwRcNX3Ia7D2GCOZ0kEhLEeYz+Bbiv2JQM+qOqilKJN9DXNTWK+LeO9P/qf/4sltEOmUxcXF9454UNn+AZuMEUCNEVeMNgnz7kBiKOr2kgklKTZrILPLU85EJQ1WADNU4j4RfSweN9A/PD2HBNlLIn6Qdek4E6fchntWb87sFEPIXhaOj1iJ8r1sr6KlYI2qtGQ8fVAgeAzgmdxsCuU9EUnkKJatsiIcQs5XSRE5uJk57KB/x4cVNFuTVnAcHpLEjkvsITPFa1Wa2pzEjBj8S6gTo2UhUjhxHQVwAgo8s6fU5gAvGhz2LAo1mBawlhcwAEfDQUIWfTKWlEGTDY4O/mhjYW3AKEE0B5iz2sJxGR5PWixGoUELSKNFjYc5grQLNLWn6StP+bgXlq72rJ3b71rh/u3NSGEv88GTMdA80ZoQ7jLzsh5IduHyQefC6oiHG+6LgG4Tr0DJG6+3isAh+60m8EotjSEIfNf5z67xTK7hZsGhHnJlIlBykqVivQMfFpC5PkasynwamlTZ+vhowd2dHyk7szuZlMiZB6c05NXCrCFNoo193w8shdPntjR8xc2G03kHNVqNgMg9IYGEwvFflB8pLAH900NENhot6zZ3lBhhGibyTEUEWVHSpxcUP7h1uamwnjhsZ+en9mTp8/s6OTYBiEXbjqc2q39G/bu4R372z/4se1sbLurrqhy7mQq9ydyqlJpK/AMht5inNb5BJhwUQeEArABEDqIc1KXsnwCuHpt0vAGfdRVWuhV6lmyKI2vldyQXNBO0RPDaoPFcsLhNG5YETCureu9Eo+0vzdRTpPvPxKE/HteB4QRzHvX8XVAmHa+8so0IwxWog/AylxDnz1qQcK/TwKEeC3i50hON0NVEYLAeQOuFZAybmVAEsK7ndPqn133L2upeaQssSfRJYtg0IXh6CChWFayKXty7xv74pc/t+ef/LUNj+7b/nbObl0v21uH6IaJUnHQRlYs+iUaCBTkTE+yBUb8ARTMiZyYyWV0MnRrcbrSTAebG1WrNIvSEA6nfZviftgfW1emWThHZ63d3hVz4vnzjj15dmnfPe9bYePQbnzw+7Z1+IG19m5bLtewmeVtOF2ILoqTqEwXKBiXWOZwfbxIBhAuyHVSMaVQ2tf0g0mqc4ycUOsjUL2jlvZqM+JNU764rqJ7ZKTyXAWEcW3G9xK/L0kV/dcBd6t/n7z38XlMaFKTz9hrz+4VLeNrk/XwOlfpzTBqXIendx8JsqGp4vu3a1pjpIWvOfZ/11j7hNCNZtaaWNckeSpCGGBZBpkJIK2Ik/TAnrx4bK9OX9jJxbFH+sgoomj1oL9GAyRAVWjI5h6DL+QaAEImbF6gZkQThYa6zEC183gGqKLESWgfpDxV5jZF4Ewa2Xlmas9On9vR5ZGdD8/tYtixi/6FdfovbTA6Fz1fbAABBqaTnPcUf0wCXBMoQ4rhSC595ULaWs2GbWIqFsLEKbw5jOjI5/NlKxYqVqk0bGtz164f3LJCpmLpRT5QYtECwdTxRrPb7nudpcY7GivodwSp5zKWUZ0Coyel0GvXjzmI8Yw7zgpot3zNpF2slqo+tZWzNUUv9U7Gnjx5ZA8ePLDBcCBG061bh9ZsbVilWrVZP2ViBKZxp4RFlbXziyN78vyB/eVP/6U9e/5Itc3etR3b299R05qs0ZcnXWVVo1cGhFMAn50eSbO/vdkWGIQ2GqUwNG2J58grrN1rGorWOqYyrS3L5yvWbm3bu29/ZJVyQ9cIXbWomCn2GuoK8kuhu+EbgL8E1w4/CyYhE3kH8BmkxQzxH+wRMdsRjWCz3lB9BpBRfEZoGPn0hgY4k1V3xdezFCZYTt91cCPaM3VF8pkJMg0xdmK4ivSGnjWncyBqjgGCMOnCwy0zGzm0e0REUfnDHvZOHUUTBLr0Ze/Snr98an/xs39m9x9/oyzN7rAvCVS90bRmuy1zIEDZ+cmZVSsYEDJJdQdMMf9CXUBtQy2GURJgsHN5KXYgn5k1goEK97dWKarOg4apeJEQF8GjpnQBGWgF6UrKAaE7+AYmjG+aQdYSZBux+esb7kpQPSXIPsWzP9FQRyaRaiQx0HBzwRTrtJCzQhl2XlHgcCHH/oK1mi27ODm3k1en7gRM/Z4ht7BipVLVhhPMDb2RiWSr1a7aW7ffscObb9v25r5VSy3LYuy2gDXG80Xzep25yh7pDvJez3NPFRHBhHQx0xRXMioA4ahvw0FfO6evLafJiikhTWdgBYhF6OZXTql3x2Im2pg/Qdv16xd4J4G2HNlQHs/zumZeBjGS1hCnh8aUXHA+tzfvPdM0AMLAZuIV8sCHP/xv/+GSTYTgz2OmJxnsixH4Qttc2qCLUQkf3E1bZCHL1Ar0XsjZEBCGBWtwDtXCDywHbiCbp5BzkYliXs5RbLrcZM/5IuJhYMPBQMYcHAgCP5BBlhnFP1CoQJ9TtxgqVQmhuJskQBttbTVtOiXyYWhDwk4JiJwRgOrGKoCVGPDtRVHBg+MJm5xiH+uB5FxYbjodcLp5YFQyB+n+QfVgKYCw1VEO43xAHBc8nTUrlHNuW60HB24xNxcdgjugFss4DtGVcitmOll85lF/oO4NBS7TS+iSAFctyODcKTMNeulRd4GxC52SEgcmmz+AU2EHApZYwo9HFFoU60xwstYdL/WFzqNd37D377xve5sHttnYNkj6XG+milADGMe7iNusP2RTdT2ICi85usXpKDmVZLs4INQhri6mb3hsbHQ3oX/FgFWuPw+wRyNAQfWxOJ2XGULe+cKKlZI7LOHOSYdx6lmGbPwUrE+fPbFHTx/a2dmppVMz29tCxwHnPGOvXmFL3ZETF1olqESvnj+3s6MTAxjgwEg3dUkcRMYfXhoZiv0IBQ4/h7VL5621tWmtzU2tIwAyNOp6rabiADMN8q3QSXB92KSfPHtqDx4+VOeOh5nDt5gvWXqZtb2Nbbu5d2A/ePcjxVb0eyN1rTDfwbyGRb6YzhQmXsKZSsGswdksnCBOF/VAXQeEa3dE73ZGALIGQbFgXVMt1/TFePhF2kLy316d+l0FlxKth7zSCAhFCQ2/4mtf/fkcqB5N4+89FtuxoF0dyGFquXrBME30Il3fHQDD2nTEX+PNgDB8RwCCPjGKNFF1jmNgbrAPj1OgZJEeAfObCnLplgPVyV1mvUDj984X8HcQpzoB0urZS5GjJYofa4FOve8z7ojr1MpiJmO1ctHOXh3Z4/v37ZM/+X/sxVe/sHpxaG/dKNkPP9y0Yg4bcow1ZjYYQannwJJdi1XKecuVMrYs+wUic3Xcn9tkiN1+KkgGPNqn3q5YrV2yVH5p49nAFuihRwDCngAh9vnNxpa1mnv27X00Wj077eetdeNje/cnf9equ7es1Nyz9BKTqLQNJlhf+TxQez+/W9L8IJTYzxQeQJRWrI8lxiDh/se1+UZAqD3Jbdq1YV2ZGieB3FUQx98pYHvlNBgD3tcr/er6vAoMk1Px5N/F73vt+0Mu1Vopt17/yWfz15owkVURV1CCtn21W5x8nmmiqRhYGeYEI6PQhNMkLjn5CDqVAMVXuYHq3QU9oRpOQadHYesZuB4pQKzO3CZ2dPrKPvv6U3vw5L49e/XEowfyGRU4rUbTtjY25NLZqDVtd+uGteqbMuhKL7K2nJgyiYnfUeOtXPapY84t+JlSsZ6lIZSLqWe+iWmUSVl/3LWL/qnde/SNPT99at3ppc1h0OSWtkwPbDLri2ZHgevREyWtZVwQKSQxjuE8m45d88Pr1ypla7aa1m411XSlniCagf0Pkw112zVRyGhSeHBw09q1bauXW8HYDSkLsgwaoUzm3RyFLdD1+R53wVri3CNaCSkBk1qfYvp9ZJ0LXCNr4JsVbD0Xxa9Sqrq7us4yagJM+7J22enYRedCu0++WJCbaIyWsnHa0ouYHwiLIGvf3v/SPvv8F/bH//z/tk73zA5u7NnHP/jY3v/gPU1DXp2c2adf3LNWu21v3TmUMd7x0Qu7/+2XVixm7dbNAzXAAKv97qW7UKo/5m7kmlTk8mLHUKhDs4W2t7W1bwf7tyyXqwj46ZpKgjpXvSETFVFvmSBx9rmWS+BM/gY+sXa9qmMNOb2HRiXT6VqlKsdXoj1o5HpNS6Yi13jsgFASKAeDq2I2OOxyPrgp0lLNYZdbuGG0XPNpdgcKL3u23x9cIf2Z0Zmt4p/msrvIci04ytbZluSwup6TjE2GK/gIQPdkYvv1/b+xTu/EcsW89UZD6w0HkkfRhoUNp8bCcCRQ58COdYdRFFEb7j0ho7oQR+FnsacI8Gf8G4Ai4K5Vq6vpjWGLmCHEsmm9+prVREo5mB4hA0iUiWS8AYFFpAZdaD8l9zbJMUJTe84QgUnzKJgqypSea0qD0JlSTLGzooQTF5PVnpLJmTXqNdvZ3LLOWcdOXp7IQXc6pr5IW7lcs2qtpeeI0RAysvb/z9ib/UieZXlex/Z99d09wmPJPbOylq7unp7uZkYahgGE0EgjRCOEkBjNCwgh8cILjyAh8YB4AfFnIPFM9/RUV3Z3ZlZnVuUaS2bsEb67276boc/33Gtm4ZXVQ5RcURnh4Wb2+93fveec77bRsIMbGCzetJ2tfatVmpZNlWwxTblJlOpdd571Gw0CZQAAIABJREFUYVbGTYdGfVtMJ05Zh6mQJM+vK0o0HSjnvcgSYyLMhto75L/SH2jnZm2ySBm6RffT8Tga8MBw499OdO1LhZKQ2ii1UW0X9m031Mkpe1VxGryO1jl1hidERNkVg2kF2HNvWe88H2oI/bikDAdLyvJs/ov/kWD6sQxbLs4vVNyxwQELU+CPBu5W5Dxc/3IOLRs8UDJc2ZHTJ9GchWwgfmeRcUNL5aJHO2SzQv3UPMRcOyIZhkMbY8s8IpsKbjc6w7TCI7FHng6nNh8xkcH+fG6JfNJS0AOKKas2y9bcaWgTVHOGGxF5gpiBhKBVHjYuCBMQn5S75TMLEyMZoVTSMznfmTxBFgSLqVZzCogmesoU8WwWGobxZCjOOZ8FrSQTgpgzxsXmRjNFZFGwqJnOs2ExUYNCRv3C9WCz1/sQiskDBvqH+HU1tXVXFW66uyoSUyGtRB5XPhYUUDoNoaN1uHCNR4hzQf6g6WasN55bR5PPqZULVbtz8w3b2dy3jdpOsJ3NmE1B/zhcsKcmtJ5pLxuGC1l9MuHFt7APaR+gbbCBOydZ/wsbgE/SggZQIZkzmfvI4EcxFoirQwQJ1En+DOopm8t0ar0ROry+dfs964/6MuhhgSMcPzl9Zf0+2oOJ1SoJq5QLcjtrt680naFIgc7JkOD8+NQ6l20FxxO7QfExTyUMUqub8fC+CB5mGk0u5UJBsLVG3ar6anj0xgLDGkJ8S2oG0UtAHdVAgs252xGv//TsVJMYshabm1sMrq1z1bVCOm/b9U37Bz/9AzvYvSnaEM5g0HPZqDQ8ZWIErht49tolAqfN6Yd+/b0hjNRQ72R8swUhdHTKSzWfzIVWxP//0rJ+zTAl/Nl60+JITXBY8y7mdVqnJtZsZKvstyUFZw1hi4PA36bcxMDqFYXP0Z2AZlxjt6LNWFk0hqnr0oFy3eY/iAdDAR21SX4NfJ36lYr6q0iLWynAotB71RrExjsOapzK+1rxLqQXS3s3y3JzAXfUBNWIDbDb/ftriiCH9fVCxEmb8w/hVIaGkOObv0mT9ZpKyUF00BvIzOiLP/9ze/z5xzbpPLG9xtQ+eKNkGzWoUaD8GGhNrdd3Mf9iOpP1e7aYsnlJ1AW5+dEQTknhWaSkkep0u1aqFazSKFl1o2TpfEJGFXPyVceToDdiz8tZPoczXd3uPTi1o7OZpcqHtvPm79ntn/6ppes7lirWLY19/nRhfVgGtLXooTX1nFliNpL2CdoZBxV7LOCQMjxxNdZE2wcgsdFxCq1LF7z5iw53buywbuG5jvb9EO3Tm3sv7mKTtt40Xm/q1gcc/n2+7q83ZfE+r6+NJb0nrO3r3/NDDeHy33O9FBnhs2J/DOL5cN35ME7sE2LHxMGLS3oiWcupuGFktNw7dD3kWS3lYRiSuiuusnUDkikjmVDYBpDRsum5ZVJz6497agL/7stf2dNXj+308kgUaAagPL8UqdVgeFEt1+zWwdu2u3VgG7UNK2bKlk3kbYyZ2whmElKLvBzME8hDEqAaQ5eESK7hl0STcsWaze3FyTN78uJ7e/T8gZ23j22eIoeT/ZwMW1yvR3ZxeWUDCk/FJqCVQhYBOxRKpw91GXRGthFIJXVMtVoWSkFjpLMn6Xp3Z/DgqJiyaqVhe/s3rJpvWCmDK2NRTY/MK9IFSyfRaVEHOI2UApvhe/wwieB9AH2PQQWoBmc6+4V0Z3L3dmMm31+I4YBax+AFdtTUCpxjuHIzdCYrejhQc0H9wmeh4AeFMCQkOFsXMevJ6IuG8MsvP7d/81d/IU3+j3/yI3v/g/ft7ht3hbYhgfjm3ne2tbVl77zzll1entiLZ4/ss88/1jN94+aunmewZVhbYpBR6I6oSagJ04rB2tvdt3IZkxIMPbat0dixjcaO6hUQQmY0QmimHtyNY2NE/DyzjrqB5mmNAqrpaKAxp1cNoX8vdPqsarJhn9grGGRZ/Tl1HwiaJBoycQvngwbbrLPgnC76bojJCrIKhnigW6C2oKAwVtm+YXQkuUfKi3Qn3qURnIOCGnhT3PN6aFajDEMNG2ysLJRZGseJ3X943+5/9409f/GljWddq9RrGpb3kRngmDseCemjHoHmSKWPdJ21IYQT2RRGLQzavdP24b0fVH6u630mxXLq9bpWQkpkGVFuaQjJroQyTA3vuZreEFKvekYmoyTMExlue86ehmSBmxD3Zg10xQBYxZdJ0p6Yh6QBFZPuFCznY78vAMbpXMoyhaylslwf6m6ij3DP3bB+u2fty7aYV/LxGOPoX7VaY0N11oTh32wu5tf+3r5TvCtNq5WbMjPy4SUgx5pkJtB8NXiahxCoYOjHpWtdXVjr6tJ6Xa49rAE3faJP8CxAzyUVrBbqZvZknkscP4VW61nFZTiYetG/5KCjF5exEwyHvTZKac/hi/upQag8D2JKgQ9QyGQlE5RmVq61ijHxhlBMnJCqxdrILNKWnact8R//D//JAmt/TE3arbYaPhAiCXoDr5+CLyvnGia7bl2dyswsmcFG1cWe7uDDVHvVNCBoBGUhdB2EkDcD3Y4pg+idaib7KjLQKVK0sfiEas1SskRHj0cOYZK8vNnExvOxJYughP5VbhStsVXj6fMHmZvBlGToOXfYLLNguRu4PfK7NoZsXg8wTaL0kSBYCLpV8ODy5QHvUBpqtaYaZOkPU2nRZAUJj3pqCEH9aOK8W3dqJwUQk0acmOjgeQgRWVMSDUd9KTOgXjLEIJ9ISIBcV0EOI2d4TdjCpiRNp2fU8ACI/kUPNyPcHsqE85pl8Ttik0xaLlOxdKog2uiAZncytnanL6ez3e2btrW5JzF8KV+1bCJnk/4YybaVsgWrl7CvL9qA9xfMapwK4NlWohYpWwXeM1MIn+hJqMoML/QPIRFOjSHXGGfCUtFdXXmvkv/KMZU5rxd78L2vOm07vbyw04sLu7i6khYFCgZ6qF6vZd3ulWfT2NDSya5VKwWr1+s+HGANkFvU6ohXfnV2ZcPe0OrlutUrfNUMtcBQlsHEppiVSkSB4NZVDm52OSsStlsu6Xc2VB6kUqmqw5cbAj31FLfT9qUC73kWmNJBm6jU6qJyVKpVa1927Mmj5zYdTKyar9i/+6f/xN5/5wPb3NqzKcJ5pvjhMHMNrI9vcsms5xEGi2oPqA4UWzal0Ay5HjPGTnjmkPP3Y9G4vpZeNzeJqEZEA6/T69ZRQkfmrgXRk6F3rTCOTdR6Qf5aca0TIsZHrN7ndfTlejNGUxXJNhE0eR3hDAhPoOjoNdX5heDgSNP0VmLZzLkJ6eq/4/u4fi0iOvhDyKm+l5ehGAoNITo5uSjrAPQvd23kefEiW0UAQzdiINioGYxwkAT320xiZhk0OQjqhUigd04Krb7/0af2/a8+sZcP/sZKiRO7vTW3W/sl294qaLKMkyIoIUyE6WhkFSaLxZTNKhNEOjoAx725zcbsvTntkRTLUPHL9aLVt6reQJrnrGHHPyQag8iIQtEWi5yNR2m7//DCrno523/zD23v7T+w3Xd/3yaFqs0yecujdZrObIgOmQgN0cZ4fKY2n/DsohehYSCLMSkdM6YZ6TkNoa+1dfe1Je04IMzx750+E8Yeok7/MPocUcbVvfSst6WjYFh012nB62vCNR2+F/7bGsK47pfN5FJbsxomrD+n68/JEl1U+Ltft/hr/d9cH8LE9+dZZG7zHinkXt94QbZ8Tpdqb9d7K8VX+wyDU9cVCpCKAychHQykAgOQEyYzsWRqbK3elT1++ch+9cUndnz+wjrDKzUcDEMZ1IkORgA1aHehYrcP37Obu7dtd2vfNnC9LjTMRh6HQoNG0Z/JZRXwzKRM8UcBVRaiTgFOPIvNbTQd2lf3vrAvvv7MXp08sf74yoplJvycq+5rwFl/fnFp3T75ZRRj6PGpb9DcM7HFBp9SgjismRhA/bHnqsF2IluPRglZAk0o0gFQiELedfg0OZtbO5ZbFC07z8mZkSaxXtu0YqFmhVzZZtOEy2JG6B49F49Cj2tqCdAe3+V4xvlS/a6c5eBwKIQd5Inr7m6ZsRClAamW0UHhTB6dBqei2sE6oBFmwIoPApRWKGYU1T4QzdiTp9/Z/Qdf26e/+lh/9id/8sd2+85t29nekdTm8rJlL569VEP41ltv2Pn5kT1+ct8++ugvVRdh5gZ1jvrGde3Ocum0e4q2AmnBwOett96RU6sQnGLDSvqqS1aE7QP1BHUUdQJ7qBonGjaxZpxd4rlyNNfoJb1GVXYh+2XWG0KZmETWkgLSQbrG0tehl9PPELXU6cZqTEJ/rnW/HN7JqxCJfzC18qZBjuryIUhYhnUd9NHSfAeaIW6ZUAnFjNBAaOFRGqmU9nOeNYZxChYXlTkghKEhBLn88puv7Nt7X9rZ6T1LJMe2sb1li3TSxgt3Y+Wenp6faYiBidqg07Ux2j9KAc6kbEomO7xe3LO0vyq6zI1SqNf5b2ioUIzTs6xQM5p5Ias9cg+5fmFwL7QX3ZzHJYjllvJYDPabJXsiIIVxaK1GkVo87TRKJEhohVnImMMoG1IdlMsBqB3VEKIRhQpdSGsvYNBUquStWilbo1KTM/CYGhYTGXwz+iMrVSpieEHyG05mMvrLF8qidkPzLubKagpLuYplU/mA2nvsDaw2ImwAgOhnqpjRSPbl5wx36uzkxE6Pj+309MQGvY4mPZKzyPE/UI/DAFpaVA0zYTrQR7iJp2RUAEHKeHTgB4ZYQXpS94dQmkOIu4BhR5+Ww7+BdcS6BKiCFjsYavgAq4JBGiZcgBxZhsHoe/l+RcN5zUNPk7Oc5ecFS/zT/+4/VPnOwwBM6U1fJoSzcn+YSGUkdgUmprCi+cvkF5YreDYGF84RrbmmFJGyw+HBnyPEVhdL4Ru5+cNBsJ6eaooh2sp0oUw8GkGAoOkInvLUFuOFZRds5FObLCZW3ChaoZ63dCll+UrWirWcOzFSOMGNnvoUW6LSJBt0WRsCUw7OMxrBUrHsn0khr56zh6hb2kIcn5TfktV0D7vdXL4gKi03giBMDoP+oKOGEGRON16NDfTMjCYoLEaCUplKoZ1gase9AE1icge/vz+CjuULy+M5Au9cwmaf1ghmDloHWSSncDirKL4imaTBbNt0NnBnQhWjSZuO2UyhYTJhIKx3YVM42ja3q07X2C23tg9sa+tADqoghqlZ2q6OLy0zS1g9X7Y3b9213a0du8SRVWhvENMGJzqK2THUASEAYQMPTSGtXVb8f1dZ81CzPniocGclPJsGymNMoDi6UcDFxZkcYNnuu3DhWy07v7y0y3bLhuOBNpByiXiUrppCXM0Wc5rulpXLWblqcY+4H9zPbrtrV+ct61x1ZJyRTxesmCuKrsRmOkeXEnK1QHKUjVnIiR7U2CDapGmFctky+ZxbYE/YGMmAQuuZtm7r0lqXZ6IMMDWWc1RADpjwcmc5gDkMWxdtyydzttvcsX/6j/49e++dD2TKMUulbCy6Ig02U+mxKMaIqjOLlLK9vBFjE/KDx3N8gtlGpEgGJJDv43FzavPvNnr5oWaH1/khmud6eH2k73kB7m5VHIzrheoSDQkoobbPNYTMR4a/HSD+b0N0YqPsPz8sr2AEtE4z9Wo3IHJBBBVq2eX7fM3cQwXYGhy5JO37t8f3Hg+4eF3X/85pRiB8YUKtSbELtpe6kogKii7kdA3uu9x5xUrPyPl2psk0ewHJfbiuzWxB9pgYAkwT0QHkbfDs1I6//dY+/+j/scHpl1ZJvLL33ti024cNHZ68BvvZoNOzUa9vJfKUSgmzxszRgkTWprBdxuwVOe1XZ6fnli6mrVgtWHO7bvkybofY8M8MHex4hgFFworlig0HC7u8HNv3j7o2mjfsgz/4D2znrd+z0o13rJ/O2ySZskpirCn5kL0hmbV5KuvRRWiCCa8ONuOE97LvDkY4Pc8sG9yr1xvCqLNYv/5Cy5dCfT+odZ9UXAXjqqgH8q5u+Xd+PznWfMq63iyuN/+rxsyfvTip/aGGUFPg6+ZEUU+rCfEPN4J6utfQxnXEEHQQms/1AUv8nh+irfK9kj5ouOnOxHrvoSH0osV1gTAKopuu9N/yAeD7o8W/6+y8WHVjK7ddd1MkfkY6ixRiaCcXR6JrfvLrv7GL7plNEkOrN32A2WNvh26MV2Q6a4VswSqFTWtUtm2zvm07jR3bru1YJVu3fLIo+lPMt8VgTHZUCRohnDohHbvzdDKbseFsZFedS/v47/7aPv7VX1t/dGmp9MQ2N0samI5GPT03yC+GGDdAzZLmnzOMq8+r4biX0XBaui6GxezLSZwJneWTynAdYFW11OQSu9Bsbqrxi1bumKHQDOasKOOUrY0d20KnVML5uiIzJ+ocBqmexxTXFQOGpAbSDFsZ6AiJCTmEHnzvmmIF04NQEvaO9moGs2koLWW9UlFDSC0kjwZYTMQbcR6pxmFoObNssmiZBEUixTmIS9JOT17a8+dP7KuvvxDK8Ed/9A+kz6L4ZJg/GTGkn+rv6jUcSlt2dPTMPv/1J6KPZnFH5pySG7nTIamzeuSfhSiPRnPD3nrrXdvZ3ldTSD4Ig2scRhfztA0HnFvUDKy7kA0o2iWylWBRF8ySxFAakzNXsTR7DoZXybmlcjSTDPwdlXQ3SwYbbuIi98dQoMvYRXPDkBMo5kCgh4bhnbSD7Nkafq6MlkD5iEzQPgQtMBh0qCFkb1NuM8082k+qRH/+idKYB4SN14YqqSFTOi2HXhnoSUtO0PtCCOHD7761s+N70og3tjYsjfQmnbSL1pWdXmBed2y9bs8mw6HNRmOtBXSE0gymyReEJhsGciELUbl3GBGpdhGk4M6+ILtjump3AQbMwWQJpFDSL8mX1lk5zmoRkhZqA9EUA52fZ1a7sxBWpzrH740SJPYh+gw50cpkDFMpZwZwT5M59xHJFDzKRA6s+bQMnwAvsgnXqW42NqXBIyamUCpbrbkhttllpyOjP2RU9eq2N4T5kjUrm1bIliRVE3UcN395XyB3wlV7ZKPJ0GrZhOVTrvNjMMXgsnV5KYSw22lLb4xUyfsB1tpEZ7sC5HkgggbY3ZxhLU6F1ku+IfTfv48zKUtWZpy4xRok1FCqwQJrxv2LXIKzzCgFcApNftSggjYzEPPP5YMHzkLQ3FK6YtVkwxL/7L//9xe4espMRJuH80oJiEfrJ7dK2ZKGyYvCQMnuS1iuCGdWx6g6Uoplwti1uYWMDRYG0wL+W7SBycxGdLFDgsGZ3CSl6WIrdqv9qQ26Y5sMF94UjufSueQWGRVI08TEKlsVK2+WLF/LWraUsnSe3Dt3x0PLBbwstyPBviA/0CZpEAZOSUVDli/JwYcJZGwKe92u/ztGRCm6dReEc5P4zGgZoDoSNN8btKW7nE6JrvAmgIkE1BMaam40tAQQQh18sSHk4Z5OdLMQ2Q+It2CgperW82lAuJTTKEci0EWnWGE+IRdSaLglHMUoQBfW61+J9ih3sRA+jH6Q+jFpaEG5d1I9y12wTWOchA65ZZtbB2oMS9my2ThhZy9OrZDI2F59y95/8127sbtvZ62W9HCiFrBYKXo1kaCZ9QNL7C1lJbqtbxqsFyphAGZ4qFl/TDGYtHJNeYBo2jzOwo2CHz3/3k7OT1TIQWlptzuafA3gboMOZtISOo/HaE47MuSZTbuWsJaco6CMljkMczlN3DAkAiXsd4Y2GU4sk8z6F/C8wptcdwmnk+gJjHm4N/Vm3ZqbDdvc2RY6mOLnBbFvq9XSZkYhMB76+wBl1BQzj47RoX++v9vt29nZhfUJJh4u1AzevXHH/tE//Mf21t23hT6DCnEUuIkPSIxz1AtMfzAGCoYoonQEdoeKt2uUTKfhaajmDWEIhL1ukqLNJGizfH95nfYYEcjYsMksas3R0S2TGRx5Q+i6WW88Y1MUEYqIKK7T8FS8Lts1LyaXf69MnoCABkc9Rz+8AWQDVrxJMI7hX6/TCZe+G+FaqWAOIo91+p6/fjiglkh2aAiX1+aHYiVWkRvrBbvKSfHlARg8hseZn24A4Z58obkU9c7RQU2fNS319Q8XXw1hSHOlIaQZJDplju12cIHGETHHsGqYsO6Ll/bJv/6/7ejBRzY4/o29d6dpbxw2rFDKqBBg3sQwbNjvK8A7kzfLNueWynpDaDPC2jLSuHbbPTs7ObNEGofdrDW3mpYruZPbeID5zMRGs5GenWq9Ye3u2I5PunZ6YZYq3rDf+8f/3BqHH9iismM9BmPJpFUzEzmKjoUQ8rNC2C5rfYwOy585AunnNITjmaXmM8tTeoV7EQuM2GytN0CvIYReciwbwuX6C8yG2Oe7o7QPg+QQSEW8XA+vD1LW1816QyZER9SbdRfgQAsKB/c6crdOeXWX3fAVitHXqKBrBYDObRVGq6ZV72PNpVefJTTAK9yPQtyzBKPGR4HHgVbLfurDWz8avF4LVGUV3qEhnOOE6HEUTnH2oZEooIrncU1dIo25WteevXpmD5/cty++/bV1x22zzNxqGxWhT0hMhNgY0gScqnOWmGYsY2QLFu3G1k27tXvH9ps3rFHasEzSvQzYY8ZTjwQQg0Z5tAlpy9XcJObWGXTt/OpMQeqfffGpmDPZ3MKazaLNZkNpfdIpED4aKMxaoFRD2WLQ547ePKUUhQzG0bvpeeMqcbZmOIspxLgOE+v220IIkRmQRVyvN0TRlRnNaGS5REEU2GZ9Qw0h0RSN2pZVywSGZjwHVAw7t90XTXEOKujIoEsU3HQKhpJyewPqJ3dR0JiEyfEbY43xoi/HbVgINYaY6HEpAgJtDwSCtUR8F/sO1yCTJLfZG0ofJC6kv7+8PLXnz5/pPP3gg/d1puHgLk+ERcLKuZIQQBq04ahjZ+cv7auvP7erqxNbzD0egPVULWNy5RlsPZoJdPWWlAznrTffsb39Q9vc3LXJmMWXUcPMtRkhEYK6JyCJBpzzeSx0NprnubO2671oAmkI0ffLBJFZdA4fB8/Jjq7vYooEZJ99mWeQ74n7hOclO41c2rpATfcaJ2jMRYZ1lpR+URNBx6Vecwu/ZWOYhc4LJZ4Bhnq7yOSZ2wx3fwCYNEMX147pmcPlFjaVpDbTJSr24uULe/HikR29/Mbm84HVGk0rVquWyRfs+OzMXr56aY+fPLFW69IlMwt3hZfrK8MBeT+ghfN9RHvfwg17OCc4z6U3kxmgGwLahPOBhhCDkhgfwfrGgMxp+7GZFlU3Zi/Kb8IHRtx/0Zxj4HqoA2F3RVNB2He6M4HCrydRxihxyEpzbJYtZEQXzRRBu304xCCfeokAeQx5oFre2D2wWqWmzwmThRruotOyk4tze/7yhU2mKSvkNozc0AIAQa5q6YT3A/Qn7AlcDn4+ykP2HpiBZZDexUx0cUXnTcc6V6kDqWN5H+ViSU2wA22AB9B2ccz1STF+JdS/Xg/DQHCCPg8gtXGkjXpGQMxzDNFYAV1cnTmeciC6aPjiHFCutgYpnvogj5fQIEryRt5mqNdoCMvZqjVzG5b4s//pXyxElXACfgimH7l2L+jogOAleJXtbMGazabMTFKZ8bK45w0yjcGKlheAPskvoF/EulwAkBumXmocu27JCt1CNq7MPAZT61z27OLoSs0gtFFpa+YQSTOiQDGpLtZzVmoUrLZVkY6QA8f1fOPQxAU3VE07OBARwvIF8pIWLLyYpW0BLVUTOp+UElcATD5dFBVYrqI3UBnliAYvP5eR/e14PJR9r244h6ooPW7Zy0PnXPcgShdy6M6QOsfFBfaHZ55Mq0Baz4iKRXo8rFmYGi4sf/dpLKY+vK9OuyP42Q8VJbhb66pr3e5QE0+KRx4K7gsbAxxqTTALZavXtxSlkVlkbT5aWPusZdu1LXv3zjt2Y2ffGpWGdVpD6w/HmpTMCIxX6FFKAl3RPgP8zwSRQ0g5TXJiSglVYxKpfDGup8TPDomTMekNoW/Y0IgevHxgz0+fWb+Lu2xHovQcU6AsDVLacrIcx4kOzelA3zcadmwy7aiho2CBqolDG3biNIUDmrGRDzswNQCN5mDzmwA/nbUNFZeH0jM0mTyRT9nc3LBSrWq5UknwPmt5voA+lLBiqbgKtVd+m+sBsC5nM2tdtZVLeX52YZMhP7ZoH779gf3kvQ/tg7fft/2dA9FPqQlGcwKJx354UQDoyzP0tFcEZGO54Xrd6/VbROGCBlB9e6h8vZiNHY//g9hUrimIAjqyep0IlgklCQevb1penEaUUEVu4MhjDEXRAmedTY2X5hnwoRD6Wp8MOqvAmyFv/hiOQMF1Yf1yahgmmeiBeR2miDTebICapOmT4bDrhbme9vAacnsLhgOhqlrT+3lRIBappmvxsI/Xx2mnjp34FG0d8VzSXgK64mX0iqo6SzhLgtJSjAsMEAizBdWViYdP9Jz6FByWKZETWdcQxn1LAyInj0nBorE01PpQkCeTVoLi0unY468+te8/+4U9/PTP7aCSsMONrO1t4XqY0UE6wGhqOtY6gzpXr/h0lecYZ0SQEyjVvVbPOhcdOT0yBKzVm071n+OCCPV0ZJ1BX/TFxva2XQ0m9uq8Y+nqjjVuvGvv/8k/s1z9wLrjtE2EBmaskPP9C5rcfOq5qJEGAzmRfR3EkZhtfc2gm8+9IYzdzdoAZLlYly1cKETCVFZW8jFqIRyoXuz4o7BE4bwVXAr1I8a97pYbUcO43mMTF4tMX3f//36piWOoF9a+CrKoywusgvhwCkeITphqCtygSJRNFfMhwzJMQDRgUEEQ9Yzhs4awa2mlhGJ4DMCSckeBo2LWLw8DOyabmSR3gnM5bfOpRxfRFOp1KPZIg0/PLJHGEGtog3HXhrOWdYcX9v2TR/bs1XM7vji2CbxP2F05z8x13ZIbcIAeQb3nDCZW6uL0yu7eeNt+9OZP7O3D92y3eWCa76rHAAAgAElEQVT5FPt1UvRNZeUhOSgVCGxTzuD51YWawMurCwVsX7Uv7fjklR2fvbJO70psHqfPuysOkhe52SrOZabPG9Fl0f+kh2foCmJFLijfA2pEYYZ2z7X90gDJQMMbqe2dLWs26yEImmJrarVS1WqlmtwwiTvY2dq1/Z0btrd9wzI0pjzvutwJDb2VzzuZWx+fBToheQ8wPM3qzPJ9B+TNzSxkNhUik6bJiY2SI7GtqDOKubzn7IVsYLWcGsrSADliyOqfhdBuoURhKCDjNkU5jLTnQscT9RSnyiE1RcqqhXrI/QUxApl6al98+Ym1rk5l8saeRc1TLZNt59lnF+1Lu2xdWiKZsXp90+7cedv2dm/Zxsa+LRagKgUrlmp+fkKhHFGcgwHzfjnbVRS6cUdATqDOMzCQrb7ev5/hCwruLC6tcY/37DXvjUNTqFrJqYGi8VFAp9GAO+NFeZnypggOpHKcdEkMtF4+h96HAsuDnhPjHjmFpi2fBa1i+QNqQONES0mThnEi6GDO5ilosE57ZUARDlh9FmjJ3W5bDXCplFXN2emc2/dPf22DUccqFRxad6xSadrVVc8eP31un332d3Z+dWKjac8sPbEEXzzLGAsmy0vKMe9XjLuQ7ad1JX0pQ8IwKNUZhpOrNzbaNzRgdZSVphA0zdeTKr4gJyKqzs2YZEIpo0GQqLT6hbxqaDSINOueUIAMCO2ezPs1XHUwJDp5Qp9J5zJWqZWVp5slWQD3+eFAQyb08cSVyTQwkZLBzN7Ojh0cHIiubqmZvTo/trOrM+UujieYqhAxgaY3a9MhMXdjAQgaDqD3zCVpAxQpR98hJ95p0hbjmfV7HRvjaQEQA22b/Yz4umxOPhEMV+WaLCkk18bXIuuK/Qv6NqaWosKGjEoQz1IZgyv2AvZfhsm+56hXgGFHKgH3LOzzHnvnw3/+jjULo5Nzhdo8sgO092MApucfHSjGmx7jwRou5wpWL1aInfhPF9GilMIMVEMc4SGWwZ5JCMcVOBuqEjEONISEq1ty9Jq2IxZ7cozU1MMtgTUty+UU4E5zQEOI9pCGUBbBooWguZtY+6JnZ68ubDrgCXGjBQ6lNBbE9DupuazQaQgxPMgUkraA0x86YTnVhQxF6XAwt5mObErDiKMoPw2a1ChhpDwQQM9my9AEGqJb85Kj5O5TmvQzWQFuDRa42iSYTI49/0bOqkDkNIS5vCB5FaY0Q1j5hi0IukCczHgRz5DQXYfiQcVhFSfVLjv2KAmQQA42bwznlki7poHGp9vp2XDA6/DZPZDTG0KnAPOe0FKKzqafB90na5lcwaq1pjXq21bOVy2H2H04k47j9h4uaQ2JiqGFQXsc0ATPJjZirEmxDbyPhk8T5qSV8gXLcf1dkKVDQDRL3J3YYEXJCAcfVtrjiQ5bKnMOD4q2FxdP7ejilV1dnNv56YmdnRxbKZ+xWrFgzRocb7MJqFyvoy8E1KCjo0lXjToPXK5Q0JSNny16SLB05lowNWIAIWvffl/iaZBlIYQL1njQH2hDyFqpUrVytWol7KrRS+rzji2Xo5AuBlpmMMdRkYMdNqOlpLWhq9IQQsFLFK1R2beff/hT+/G7H9qN7X3DUIHCY8Y1oSlkaIEQXTFxrFMmxk6XWS9MfQ29rglc1c1uZqK1dv17YmOpSdxqlS3L2bUYhyWlM7yWitN4llJ4B2MbIY0UuMGljWcfKg6/XHc0CwOiXDCncSRDgyHxtLwpjDpfHzyxnvzn8JzwnLkxE9pcoG4QJUefaajcVU5Bp8tpmTeEuPIy+ff1uERklm1GnLp5zhcFmV/nkHUYszuuxWfos10zEon3R5c9yTpSFe/uoT4e8Q1eLYhrCSm8hdKoOGMwAaXLERjVf3HjCFOBOEGVGD/kXeWyeUuMJ9Z+9diefvGx3f+bv7B098iKs7bt1LPWqGatVM2L8kbG0wgENjm3ShakJWGLdMoK5YruEdqaQatnvcuOTLwYxuUKDMeg2PlQELpYpz+QzrG4sWHDRNraU7OtW+/Yzpsf2uGP/8iSxQ1r9xY2w1UxmbF01gdgagYBLPAOE0rMoIjnjQ9kRhlJJAWUOXqHAlkCf886v05L1n+Hx2JJ8VzTu8ZDdf3e+brxhjL+Wm8InRq60jBGGmnUc/yuhvD687n+36CgGtMEdNiNUSL8H296XK9xO4XCGVFNb2Q9t9EbQ4kOgsvcir5NA+7oOmeSjGAY6GlPcfRVTnkgfXp5b3ToUogDIQeLs3I+9WZQiJaot0AgoDBIOPrWI++ve2690YV1Bhd2fHZiJ+endnZ1LiMwqJypLJPxjCKoZNwlzX1GhhcwdNBYH784tZ3Gvt3ef9PuHrxpO819K2aKls8WjXUuNgA0qnzOuuO+HXfO7eXxSzs+ObKr1qX1+h3JClqdlrU7Vwqz5kyQ2Z1ur7gIge4bBj4KNHcHdNYFDRk0WzwG+JIxBeYyag48kkKaykAnVIGGNrfK8IWij/3Gp/JEHNRrdf17kKtmbcP2tg/sYPfQKsWaFfNV/TkmepkEZhbu3jiSX4Kjx2rKQ1adCmtFffh9i80g+980MbWhjVyPL1ZCeBZg68iZFE2fD8qpyeJ+jru1dERrdEY+g19r170hXVDROvMBN89YIUPGL6XW1K5aR/bq1ff2xRcfWxfKKA+v0MukzjjkORgVvjo7sRcnr8RWwr39zTffs4ODO7azfaiGMMF1UL6ga9FmaKrlgMsQluLVG0IN2yj+EzQbgdKsZ4jmnFqJtUnQOXVYMIShGdRWu9xUvc4Kw6NIQcfFnousuKyAuEjGgcmQXN/952HSp4YwFOu+jzv65wY/3hQy1E1Sm6rY5BxDE2u6rklcGWNDqOxPfw2GOjSBblzUtoRNRMOdEPnRObf7338m/4oGDK8mlNsdwmXt7PzKvvz6S3v6/Hs7On1m08TALOVxHMlkjrCFMMgVh0KoaxwO8Xkj48Hjf6LllDvNMySIKKqGqSCaNIMMTKB4UmgH1BSGE80S91/eIkFH532BR0nwXOpLDaGnDszJmVTwe5BahPpb95R6DJfiUlG/A8Xi6A57jHNLumQcrMfAyjx7Vdvd3rY7d29bsZwjZM9Or06s1WvZeI5vBM8baxhKM8ZqExv20EiSt5jQsJSGMJWDwovzLxhRwhb9qU2QgnVbijtLJefWqOKWXFbtC9MeWQX6YAY9MuFE9DFPO2twPBIwBtvAs679c8k/JJO0svwrWFvh2WecHOi31E0g7QBv7j7ug2Hf2WCDeP2bzeRV88rxNQz49HzrWxk6QZP3DFOBUyQgpNNWRvf5X/6vf7ZAy6awxCTUQjdW4WazMWqDGo2FtPCgQomsVCggWBQ0RG6V7Naz7jQUqSxLCHOxkJEI/05wrByz3NhaHS4PGnl3IIRXPbs8admwM7HJYC79FJx+mbVwoKXnskMvNwpWqOb9hqXmcmPyiQIbnjtGOUWSLh1BKE1uX68Df380WNgEXR1husC4maRNZ56rkkqX1TBFepL48KJHBMcjTY1YVD5pFR1WXx5poeJWB/RUejBtFCrgAn886AN5r9IKSSjKtfOp5JI+J8QjFI3SGPo0MpHCkRIxPPbTOWXEMK0B6UXUzkSx20HnyJTGKbvFIs04134kQ5k0IbY57knDGvUt29++YZv1HR3AlUzZKrmyFTIFR1Pn5DZOrd333JsuRkCBa68pJjmO2YyVodWyqFh2Enqb4ib44r5LtwGFI0ZpaINwO99oh9wbXdpV59xOT47t6ZPH9ujhfStmM1avlO1gb1sTt/bVuV2enljr4kwHH2uJhnChoGSmbavmE9qv7HeZdaUztr0JbxyXt5kKiZPTYx2uuJf2e20dOGgpsHSmIZRTaAWXqqa7gEoeMdR6QZvKtIbhRmyEeC02SwoJNKSdTk+h9PXKpr19+0f2sw9+au+98Y5V82UNO9gkoAkmMk4TidonqH1MGj2QlSb0Gkq11hRep7TFhnBV4nqp+5qJxLWG0ItTzwTVYRBQQG0ha+YvMeBwlTPEdNvRKxC/aP6hZ4N1n6TZcwF0pM+5GxkTdkdEee34zMh5VpomRwSFGorv7AYCooxKmwz9yenVy33ndzSEmqYtHXu9oPPNxyla7jJJweeaCF3roMVd1yWu015jcxk/0+r+gLz5867XlLbcuzs1ckscP0RSBPIsjdB05lET8Zo7i2yllXRCW9xHvImhqMDJLtXv2Pn3X9vTX/+NHX37K2s/+9Yqmalt1vK2s9O0dD4jNJCYFeUizsfSYLBHpjiA5PA7t1Gnb73Lti2gGioaltiXuQ0Z33KvZk79GvO+yAqtNizd2LDb7//cDt75iTVuvWvzTM16A2bhUNlwscOJGbdAKGz0G77no8Zh8iqqvJz0Ako4T4gJQN7iuiudrktoEOP1vn5/4hpfvy8/hO7F+/ca8hs6wnWd6Lpedp2u6tEqoSlbayZjU7m+PpaDiKj/QAd2TT+rLMrICdfnDA1j0DJpXcCQCXRjf98gfiuEMoKHsXDTWSgqpA9d/CuStUM81NKN2FE0vVf2gOnI2TTpvC2YigtdceMJChiiSObJsbX7F3beOraT85fW6V9Yf+QFF5lpr06P7OzyTMhQvpjT9LvZrFm1iolIUfR/BjfUGTgwnx6fW8ayVspWbKexZ83qppXzZWvUCHrftEajqT2Xz0HI/Bfff2NPnz2xo6NX2oOVk5tOWKfbtk635YHe+awzOaDC0dBAq9VesjKGiG59ogkqCmLhzqAFqKYeqyS36gFnKq7hzuhhPSB9QfrgHgAe+SPkfzGzer0mkzN0V6AFxTxOiDu2h0yjuWubzW1rVInfqEq/BCqvZUUOMxIehjBQ83AoDMUf+6TL1N1Fms9IbUVbN4B+LQYCcpuJzUMEFqwlHDX5t+yr7L1CeigOaQjD0Fu1hWiEXmcoRiGTEoqr/YwSFlkREQ8Unmgqsyk7OX1qT5/dt6++/MQGg5binxQuPqfxq1mj1hBt9tHLl3b/yVPp6WElvPfej+327bds/+COfA6U/bbw9cCAG98GkJT5fKhaE/qb8qs1MATJgtpLrRX0gfJgcFdn6hNFzK/82bSGvXFZbwpf1/NCo6dI92xSp+GpIdRXjCVyKrWawuDg6UNlhyMlEYDRItqxG2TNCXvEY4DzEDp+llxr9KjeVDKLlDv82FlINEEgo9MpkhhYVEPrdlp2dn5s397/zMbToW1Ts23u2cbmvm3t7quxf/b8mf3mq8/t819/bINx27gKlUpesSrzOdcqUo6iQ7P/tw+dV3sK65vz1qnLzjqIg7G4x6HbjM7y3gz62iIxAOYW/55ni6ZQZ3cYODvFMQbN05D486izjDzSOIQDCV8zqWTvQcqAdm8wGshRlXQEhlU8X6Bp4/5ARjogdc1mww5v3bBKrWTZYsY6yLzGfekRZwuQfs8+5ZybDPFu8C+n7ZIFSrOGiQ3NodPFR8RvtNsaONHYY2R4eGPfdrc2pdfstTp28gpzmZHNRnMrFsqqx8fThXX7fWt3OlpfosJyfTCkKkNjZ19NW7VWXZrAiGG0ptFcZ1g53T9SdH2w7bUUCHVBdYz0s4GBpOsbshNpAiNyGBFCD6ZPWOJf/e//xQKqnWBb8lACFI/2gA1JhTyT4z7dpk+TKMYUzMjUmRedzYT++c13dCw2ivEwlMtmLqfNmOfRnZbCFFQNoesH++2haKOD9siGXfjwKUssKAzpognMmNvWXtMam1UZylDUEJyqhyvpNtugmQPclXRTaRR5HXQCwKQUJgk1gwqJHTn6wuRCBYqmT6CRkYYWNoxA8WRCqQzC12g3Hl5H8UT3z8brTRENNTQBzyLzolyz3KC1QtLoQlN3GOMzQIXzayPLfzWEPk33f+ebHlETNPD8G4SzbufszSChraC8UByFvoUoEVBUMvxoPBPiNGck4q5VN+3wxl072Dm0jcqG5ZjsTxaWS0LnzdpshgbAbY2HxITAc1H+lNNQuO6uBXVUi92Ng21MHR90h9TECnWXWxLTv1UGnKgwahJxRexYp3NmT588sVcvn8vBc29nyw52d2yzUbVRv2tPH39vp8evrHVxLnMa6VdnAzflwaCFsF425rDhuqUvwuOS3bp5Q5ERIIQXl1CNzkVXYFLVbl3o2lJEcBBxXzBBUuNca1haDlA4kkGNRDtSkI4Uh170pfzcUqmsTZIGHUMkTDqOjo5to7pl773xI/v5hz+z9+6+I/dQNLNoDNkI07mcGySogyBeIGP5NJEU0JJebwhjUbz++3pTGCmjvorialpDBGMzGPSDET1TQyhNQaCELoXhgZca+KlOfQvNSsC/NOxYGmZAbfDGjmuvnDdMq0BjF3MrlysheykltgDIBs1fRHBU0PJM0igz+ZKVdTD8CA2hWy1D91ll+ESSp+h8wfAiTsM1ilna5sfi29EXLwQ5JFbZQxEBda1iuJJLhH9N/3UNwdKlCaHdTkcNtWJAJtw8iYLGM1gjCCn3OvjYQXOrWXPU34b+1Yu9lRaRLWWq5zhhRZvY9OyFdZ4+sO8//YW9+OpXluifWyk1t41aUYU8L8aAJGZlOQXf9DyjlOKKTmGHdHpwMvyARePA/ePA0f45sikFDGYG5bJV9g6sfuuOmsGNm29ZsrRpo1leDaGl8tIFwiTRBF7O0RzAvkc4l8jd42TmEBHCRcJymEdp6PjD13p9QBKbQk1LddFfR9DXm76IBMSm7/q9XZ5J4XXXEcL4vaKXLeldjuwtn7Jwr3ytOcVT2r6IKIPghHN2hVj7c/qarjY2hJFeytUSkSayL2KDFwvc1/9OuiA5oK40r95ch9iaZUMUG5iAxgbkGd1TFh09cQxCyUCvpgrJJqsukUFbM7TTi5f26vSZvTh6aq3eufXHHdG/MWc7ArnrXFln0BGbAs11kcaQ4XC5KJdHikWGjTK/mcyk2wOZZDDJkddrkzmYNHwODg/v2Pb2rpz4ji5O7N6T+/b8xXM7Pz/T84S+v4JW6PLCLs7PJUfBYQ+Xc3feHgoR1wPo1YeaHGf1UCw7+kPjIIQwV1C9gAEJ97fX70ueob3WywYNmZE1gHZwNvOanEfUG9lCVnlp/Lx0MmOFbNGKuYqV8mUr52pWLdVto7Fl280d297YlblFLluwuQz0GGyjjWPw7LR41VA8dwxZhdigc0rKTZD7rGy9LDTcdHAE9mxDDV0xbArW9NR0qsHY30OOpNM/VgZrjj4EqYqGF94oasjNMHwyskIxa9Vy3p6/+M6ePrln3333ldCsrc2GjfoDuV1y5tarddtsbtmz03P77sWRXV60lD/4wQc/tVu33rT9/VveeDNAhjLbH1in3bViuax7Op/FhtDrVJ7zLFS/FHEfBTGiRGdeDs1B0zFlAQFz1NXjSbnvbu/l1PHYDIaBiRxbaUo8987zBnGadD2nWE6xqdRQACQtrYGp4irCeeu6cQkFtM/RQCNXAjlm/wcdBCFPiv46XcYAgAm5bpE/d/0XjWS7fWanpy/t9OTIzs+PbTjwYUe13rRCqW4lci9v3bZUNicd4cef/q398q/+tSUxkcmlrF4viw46ljQiSBSW1O3AL1BD4YNTrpPXAGmxQaiBYjPofhZOm3UmgjfHagjnsOxgkUzkFOosHyIpPCvP903Mali70Sgo1LSsR/k6eCyGjGjoMcL+6evP6b0AG9IOj4n7ooFzZ388K9Dz8cXZWC6VbGdv28q1kgZS/UlfKQUMH33QiumSR74w9NLQFrV7pELBxMu40RJDMK75sNuy8bCrc7Bcymut7+9u2UajpvxoctuvLpC8MYlIWB7BviWsP0Fi5jIzDUedB6S9Ml+EWeBFmTwoFB4PUAKqH9Ib1VC47lMIftjLQyZ9GHJ4VB5GktJ8ahARarqgFfeYsujU7ueByhpqLgaH//X/8V8txpO+/sLtY2n2oFrBNXWkTdaoaAoV8hkskENTByzJjWZy57kubpPK964foPH/q0gP9AVtx+jZuDTThSBbmkDQwV5roOYQ2hIFBPQB0UITMzu4tWdbuxtyv8MRiVwiEDw+FM0RGyMNEZxjNmTE7AxSxY2ferMynyQN9tlo6A+yI4DebPEQO53G3R1fK7blAOR8cx4Ivs8ForxHbmjWhaF6arxxFOddVM2YNeQTOMkAOKBCAa6Jb3C705kT6ILuNuiVpUKAxfdzZJN/Q/PLRkqjB2IIZCx+N1NCGFlJ13C5nSuvDVzNguEQrVq1smG3D9+0w/07tre5b2nL2qg3Eo1FQluyWTigOAyC6NoPEtekBDl88CWHaibU3obIg+SOx8EDxZRstJVQ281KnI7huU9TS9rAep1ze/jggV2en9pw0LM3797WFCadXNj5yZF9+/VXopP2Oi25S3HvcD70hhATDZAHD+FVwLf5g1arVe2Nu3c0nSYolNBdJsloWQjRbbUvdZhzCLFGp4uFtdo9SyJUrtRl4sGaGI9wsJ3pwe31OmoIq5Wa4iVwmqNfHkiDO7Neb2gnJ2e2Vd+yD98CIfyJvX3rTZnFjPpja111FEKcyaOY8qktkyYF0xNMvJi4sPwaQni9UH4NJVQfHumPXqyuo4Vahl75rn2FAYTc4VYNoYrtIDDyZ3jtJ4X/q8MvTBSlS0C0DKpHxlI+Z51OR0Xb5dWVDtednW2r15pWLlU1UHLnXChAwSgjHAJRJxj58hqS8DwtqRLrDaFTTRzpdJ0N7z02hLxHXV0NIlYRA6K16qAPRXvUlIXPvd5M8P+vN+HX94dYaPrljQiXI55qBtFSiM4ap5+BOh4CYh28dEto1TDrzOCY8amtxI1phlDMcR3OmuWGbUu1zuzbj/7Cvvv0r6x/9NSSw7ZVoL+494EV0EJT7GIkJgOcufWGfT0/GB9Qlc2HI8tncqK7gAyO2e8S6Ehwhh5ZulqxZLVii1rNNu68YXvvvm+bd96xwsaB9cY4JydtOIR14nm28+TQdahQD2cezL0kuiguyHW7oCI6DRZJy6UTVoQO8PcEsF9HCX9XQxgn2lo/683Z2sWN51P83nifX2s2w19eXytxWLH+M9YRwvXX5N6CCkizv47yrzWE8W35vwvGQ8qnXNFIlzqo5ZBi5fQrJFnDQokxXhvQigoYqFuyDZA+2Fk+fOncA8UI7odk0fIMuXZlpBDoPA1hemqjWc+ev3pkz14+sqcvHlu7d2GDaV+1AGfFMY6H6HVUPOHWzaB0oSFepVyySrks9kAvBEhjvKaBKe+DBqzdVbwB8odBf2xvvvmu7e0dWi5ftKvulT09fmonJyfWbretVCxYo163ra1NOzk+seOjV2pCGVTzxWcA4UsVsjJEclqwG2egcVM4uHSZjsGjqWXtQolzym1WxVyn3fYiK3yROyaH6Ska/oVVa+i02HfGtsgwrgcRyglphXGTsqxooJlFzorZsm02tpVHe7h/y5qNDauUa/I3ELsmyGuow6jNcAnFkIKfDSIq4zm5/Ra1r3Fm53m20xll2uHmyt4JI4amF0qiXLKHI8+406DUz3AfWAR00AnIYb+MlvdudOf6ybGNJn0rlXJWr5Xs8aNv7cmT+/bqxSMrFNJ282DP+p2uDfsDffZKuWobjQ07bvXs2emlXZxfhYbwx3Z4eNd2d28uGzeGqJwXl5eXViqXtFbGo54QMhAzjEm4F8Ui+Y7EP5VtAdoDuigaOns/dRK0/aEodpzDnlJBExAkOTJR9HXPL50XKb/PDOWjqUo0llEzKD099QRnjWe5xYZwqj3Mz0cx2mBGcObQF0A5BlkN3hGKPWMAuiASYuj51mrOkUHE6Z9rJ20xsZOT5/b9d9/a8+eP7fLi1JqVkjIxs8WSpXJFy5UqduuNNy1bKNiLo1f20Ue/tL/48/9XbuzVctFqZGeCbhEdxLBcNelCaLqoq0H2Qf0FQ0cRcKotU3bR7so/grPYJVMhQzZ8VupVnhU1iDOMAIk3minfVlIJ/b0j6tLAKSuc4b3XsU5X90EEkitqIdA9GfOxd03RrnoMhe9DxHp5jaFhre4BDSRJCBkZR/Z7rBc3L2w061YsF6Q5HM3GNpXcyc2TmCkLLRetmjxKB1ToffTnTKTQLgpY8DiO8fDKZlOSA1LWrFdtl2awWbVKqSBkkjVPRnAcbBEZBvNrMOnKOdZ7Bx80YOzCfadOlYHU0pTP1wIuwVzvJaobhlhegq1ApjCnd/Yg9PAk3hae+hBjX3wy7Znfopxr0O2Dd0Ez0rPPLfHf/l//auHZLj4dZwOh6XOEw0MTXcLkOgp+FyUv5Mv4pBS0JO9GD6Fw5SClOYxFGQeKCr8QjBpOQ7dDBja3pHVbPRt2RqKK9tsjG3SGNh+HSAN1vBObzsd2563btndjRw0hh02705ZWD2SQCR6/c1PL1YpV6hUrlmgMEuJgC/bnZIXONEvZaOT0CenztFeQteVh9RGFCM34Esr2ojM42Yl1RbHpugL4v9I+qSD3GxK1f64r8g7fbx70srTnK8USaa0Aipt0KN+DnjHW5CLN66HjHol3nkxLkA3NUXSTsQuivbkFocV2FrreQq5qNC35fMVqtQ1lEiJ25wvHUUTueSijmYLNEzlthDyEFKzCK4MQW1O5YJsPdZAjVRPKOW6BFHg8Vv6lSVucvIUFqgmFKiNvWnI2tkH30h4+vG+T8cgqxaIdHuLOVrHnTx7Z4+8f2ncP72tC6RbFNL4j6+FCKmpv0grlouXLBcuXCsuBQalS0uZw+/BQ07l268o63Uu5xXIosg5xjcKBiwYRxIZr1OmO1BAWy3UZKrFRdltnblCUyWqDYl3TCFYqVWk1eSQ8XwrnsKn1ugPb29q1D9/+kb179y073DmwBYJ5KKU0nCDumK7E3EDldHlRBvedDWy9IYzF6jq1bb24jMMGB/FCQxgajeVsPKjtlw2NJlSuD3rNNCbo6eQwG5rBeGZ54eqNSXx/yvLemQAAACAASURBVPLU4YdInTBhJsjP7dtvv7UXr16qILlz57bduX3X7hy+oWvHV7TEX9mArxrTFYLs9BvFlAQKSkQInaq63hB6obNsCJ0mEHLUVvS8aDrg+U/rtJkYH/K6vux6w7DeiMdr6cYe/p3u5upGD3xG1zby334QRubAEk0MbsJqCEP+1bJvQZwe5koMrfjzPoyFVNIqabPSYmKl6dC+//iX9ujTv7bz77+18fmxZSZ9Y06Zp9BXMQIigk6aIc3ceqOuTLkySdyBF5ZaYE9ONlvWRrAclK2YshHTXZtacWvL8ltblt7atOYbb9j22+9arrlni1zNzjtE91AcgFSEhjAxCA0hzorcBx+Y+VoLCKGGXr4byMoABF637HcjhLERW6eNBnHeD2ps15u09UY+ooCxoXttuBLOs/X7HpunuImvo4w/1BS+9hl8VSwpo8ufGwos1xau1rHWAMMCoRBQ6uKAMgx5ZDYQBxrxWfQhoAzRlvbn3gDxXqJZmlg6clQMVPWgVXZXXmQgaNQ5w2VUbpPZUHToXCFl0wVO21f2+OkDe/qcpvCJDSc9m7E+ih4gzhCIxhB0mj2V14NiiZ6R2CQGcwzVOgxlF8QnwMzxs5jmEQOTFy9e2tGrMzs7vbSdnZvWaGyrAJ3MCeTuW6fTllYGN8tmo2nbW1v28uVLe/70mQbUhTxfZIt5nmCeHMEM577r/z3X141b5JosKmIIiRHiwcCb/MKc44lyRAI1xDSOOsFNwDCu41kmX5friRnILDOT06Xop7mi9PhZWDeJrIauhUzJmrVN29nYtb3tPWtoSFYjsEnIJIN4mjfeq7RqwQNAphCjodvuB7dyOVGP3QgFnd/V+ZUGrDT0W9s7trW9reedwrM3oLnyfZ7CWKd01KoHAxAn+ngjQ23FOceXUBrOcBspuxDE9+H9r+zZ0+/s6upUDeKdWzesB7WuQ94yaF5OMU+twdQue87eIpj+nbffsxsHh7a9syetILUn96jb6aohpHAFJbs8P7bRoKs1yD3FRZzs5Fp1ywo5HFtxh3R0jR1EecyLvi1mlxpkiK0i7SDGGu6ELjaS6iY39XBHdxhObv7lKA6OoyEXEORYG5avEURlFO3K6cSxNoEbSjARS4ESQ5MkIsSRMwdT/PnzoQtDMWIhiC9wNDKAc/p5wONEiqVSczs6emr3vv3Snj97bJ2rczvYagoJR2aSr1at3GjY3q1baqiePH9uH//tx/bLv/ora9YbVimVZXiCJ+M8t4or4RljKEljI127ZC4MsWmgp0LFuZwtdHWgfYE+TIOiQVNsCJMeqM7npOYG3UWGlVoQ6YYeF5pYMFyTmaA3dZEmCjuL50YSMvlwYDoDMw09HtRnZFcecUGTRz0laYeG/E6DnhDLItAjo+9l/fM6vGeGJdLopclWHAohZPslsq2Q85qdmq5AtFwWxkJODSe0XYYJaqICoKHad9axZGLsA6hG1bY2GqJOMybod9zTAjlEBnCGFAM1lhOz9Fj6aYZUnBt8BlgUfA4ZLYY4Kp572WqEIYW7xftwxusJ7xsEfkQAQWBTzH+HZYhhVXD4XzaF3oy60Q/na8zsdeDJmSNJbwi10ZB5I/0gHbzzmNVoTHH0ywh1UgyD0EMgdA/0VmPDg4CDFdMjrFflJuS8dV7EHYp8Auk6DAplRxZ5EMkPYRp9eXYlVHA2NBuBFPbG0hUqqyfp2SxQM+6+fdt2D7Ytk09ZH6vpy/NAax1ar8N0gPecteZmU7bpbFwI8gdyFwJy5uJRImVEaxRmIP0Zn4WGkAD7+F69+XMdYEQNXVQbD1if9rIk2PyCNXSYergLYtQsOEUl3gDRdHMZNYVCBcKU9nVa08pQxAuXQCcFnQz/kxmGjOcoAoCZcTl1qoTodlAAcL7KQzkh9BX91lToFQhhrb5ptcqGbTR2bH/npm3UN61adLevFA5Mc76YWMapjOs0l7TZoI1iJctPKcv3p6yHRlPhnkD8ExuFgE93zIOW4xMnCgQKFz5bGTH1sCfLaz7qRqMusT4N4Oe/+tSePP7erq4urFYra/J1dnpqp+enyuDBLhqEdnNn0xqbDStVS6LEMNEsV0ua3tYqFR3qV5cX1u23rD9i4suDH7IQRbWCHjS0/oBJKAdMUe5nBBhzLVsXJzYdjxQkqmk7aF4RynRBNCPlSEE10uCBQzdjh/s37MfvfGD7mzu2Ua7bHCc5XBsxA+JgEYIbaGCsNZBzJjZkTaKlWuOLx+YvomHXUSodffpZsSFc/e6cRF/P+ndr2jrXzflGsWxAw2bu/x3LV/8/XjiH50PUA8LSJ2oIWekgIThq3X9w3z755GP7/vFjGw6H9vY7b9mP3v/QfvqjnwVEz4OzY3i2KHbK2/N7wc91uhINoefi/FBD6O/PufSOcq4awtcRmdDsCfHzzVfPnD5P0FEEi//lJ159+PhHa9dg9UdCdKCla4+O2W5BIxHcAWlccZrzhza8gUhzdAqAD14irSloXoJHqTsOSp+4sAEoX3JhxcTCysmFVZMLe/b5p/bks0/s1Te/sf6r55bsta2WSVkN5oIs/6HXlKUpxJCLMO/pHIfCmWVT6PewCnddIfmYHOmzVNL685kNsZLf37fKwYGVD29a7fZtq92+Y5av2jiRt3afQhvtTE7xLjTBGI/oECfeYgE1L1LyPUfVSy8fLPrQgeaZqa3vfeuo7PX78VvN2JJS6d/5Qw379SYz7uvrN3b95643g689c2FtxgfDZy4rBH1FTFxBvU7bi4OJ1bAhagi9IfTGLg58XFuZkE19bBaFVvty97M1OIxKtxsKTu1NwT10SVldaoECu0PsubgXRJQ8UJmlc/GmHcOt0aRniyTOhZyhfesOruzZ80f26viFnV2ciDaXxJ2ZkPjp1C4uLjS8keW83PAYNA+FWDVqNRVwIAjtPnsGe4A74FLQV2tkBy7s4uLSTk8v7PT0ysrlphXyVe2nuo6QVslbm05VRNYqVRneHb06spcvXlghVwjoGIHljshmYQslTfWNEBENUhkmuQ7NzUqcNiad85CoCyJasqJ3ua45OG6OBhoggn7SGEqbiyZyNLRWu2Xz7NySRdwHC3ovUEazybxlEh59lE8XrQZttL5p2xtbYk1USjVLmdN0QVtiQ8gZwbqAKsfwBrQ2RgQMRwNLontcpNUcD3o9uzi7UHXQqDft9u1bdvPwUI0G17k36C8dnlH6RrfjUFd6OHm4XzSEmHr54NO13Jzf0O5Ad6iZHtz/yl48e2yDYUeD21s3963f7dmgC/MsOCUmMzYYz62Pa+jcrFKt2e1bd2xv70A0YM9ecwdEGDdEX1AjUrOdHb+wfq8lhBK0t1ar297uoTXre1YsNOWCOyKmjEoaqjNNhnVtMT1TQygdbXR81nWksHe5E59J0Qsy6sHRPiEilZ5DGYQ5LVKuvmgpU6wf3NpdduMNISmXSCQ4r2DAgS4DkGAwh6kIZin+/kRTDe7G4kPAmAq0VEVbCDBwfTXGMvlcQhmPX3/9a3v29JG1L8/scGfD6lWisLJWaTastrUhx2fewdMXL+2zz35tn3z8KznbksUnJm3OLFXmjPUtSkPJlCOEmBBJWR5z7KB8qjGcWW+M2Z2fUzSQy/gIGb44E4Gak4EO7x95mWRYM7Ik8WXw7G//XketJKOKDami3djLYHXpYPS6k/dDM8W9A9QIkSzRiJDzRBI1GkLVpQmX+XCOB7M62GHUg9SFABEDmDCY+/C5M2auCnIfC4YM1G80hESsOeuOZ8MbNmft8EHwi5hpYFWtlIQSwvjh+e+12xp4sR/hmE9TK7p3Zm6latJqjZJ0xd4QsrcMnWWoQZTLzuh1Yt5rZAKqzwijUtVhy1l1jDvy++M1j+9lUePsTtZ+PrCuOJOkDQ6mfHxAN8YMrq7/zf/5LwVB0M1rMxkOFQXA/+fDsElyoRTknmXygd6KyREdNEHhbiQT3URxbuRGYWICOsCb5MGL1vNuVzs2stz4oDQEdeh4mZydHJ1a76pvs+FCLqPjwcz63aEaG7jF6pITc7t194Zt7jb1/1vdKzs5PdENHA3GokpgQMP73dnftq39LYlBeb9X7Su5ZY6YYKBvgQ6pFOmghxNlFFX5MDSETi1Z6pCgh1IohUPfaSdeCHOw+WbgKMBK+zdXPiBfoqOCWQUdFDcxR+xGxjd7t/df0Xf8EA/o2ZIyGIqCYEutQnqpdwyTYcHzvrC8IQy0UdDLHIvUs1Z63aGoF02mriEU9mDv0G7u37LDG4c2n1FQL2wwYvP0aY+4zRig6MF20bWY13DpWS9kroCczRLWHbkrJ01Cf9jX13DUd2pGNmPVatmq5ZIOVFBFNoY6DeJibq32lZrreq1iFxfn9vTpY/vFX/6FnZ4dW61WsTfu3raDgz27f/+e3X/wwB4+fqR8xEq1YrfuHtrejV2rNiqyKAYVLUOxIBi507ZO+8quLq/UDPbHbQmgeWigMdFwMJmG5tnBpTVVsFy+bIUihQjTX7PW+YkOLgqESrmizcT1BDzUFBMeRc6fQTPd2NyyN2/ftQ/feddK0IfQiAymNh9TJPvuzLSPg1jUDJAbJrKDkSWzuFzFCdtaAXmNSrde/HqBuzKhcW+S8DMCBKFCOXDSY1OojSnQpF/7eaFOf514uiqfI0uAQz0G2rLz0DCDzH7x1Rf2l7/4S3vw4IEO+7fffdd+/2c/tz/5gz9esQoCrVWFrg5OePJ+eLG+ow5LwezsWD+AEDr15LcbwuVzFBsEh6Z0TSKbPhbM/ueRDfFa77f8j+W1vPbXy0IecxgO4dDweYPtaCCotm/03hCuI7T64yjc8VxsZ2eEiAEvVv3wFjCPtTQDLJspG6mcNKumEvbymy/t2Zef27MvPrfu8yeW6rRtt1SwXbRU/Z70wYlFQRprBg64qOHxiflWBjMXjBygzfDz0UktFjaYz621MOum0ta4ccM27tyxrXfesdLBDcttb9sokbVJAmMkD/ZW2DV6GwxpZl3R1TCnsgWmU7lgYsa+65pZ0aMi50F0K/Y+L0C9z1oNRa7fldcQvdAkXUf71ocm6w1mnNhHlDH+9zoiH5+F6wij3KyDy9v15tOR+XA/154/fkZkdKy/hoybQtSE/6yAEuo5T9hUKERMsnRuSGwenU7lX0L3wvoVEqggj3Xe8ep6irYsZN1/bpR60Azki7g0EyTet+m8b8Np13qDlg0nHRvPGKyyn3fs9OzI2p2WHD0z+Yx0c4obGo/s6uJS+inWq8yi4NLPF1aulG1zY1PPOPqkTm8sfR4NBUB+rpjWMBfdD7TJXg/jFvIqMZygCMdoBOoV6I8zj1hnmKewH1+cgSieWZG85Jz7GvA7Tpco/eEPynYdGkgQ6vq19+G2+wR4oa6mgXuQI4u4oOG1RxGMJGdAB7m1seG0tznfP9QeB401UUhaugL1y/MWc7B3Eo4Qos/Pp/PSDVL/bNQ31LzhyklDCMpCLJMjmZjl+JnbH/RsROTSbKSzFVONl69eSLBflVTEzW+6rZYilm7cvGlvv/223blzVwwfXA5xZ1R0CJ8TI71AZ2QNsBbQSinvMDQJoHYUsHxpzeq8Suv1of89fPi1vXr5TEYhuC3ubm/ZgPc+HEkPyjWm5gDdYRgNZR02zfb2ju3s7CrDUc7UgJw4ho8GNhyA/rasRazIyStFgmEMCMJSqzXsYP+ObTT2hRBC6Op1/TrxK88aTPTMZqehRqEQDsNynD01ROE5pOgfO2NLvUgSq08NYzU3DVbOanqkb4NSyN6VFWsIBFBUSFvYcIGFjWvQaAQz6YJlsjAk3NBFLtIyZgpovh5wRxzdfyI0qUEfB1Mtk04obuLk+LkawsePHtjl2bEdbmPSUxHavbG7Zc2dLcsW8zaYTOzl0Yl99c19++I339hsSo4mz55Zupi2XIPaDSNChtjUsgEt4p4rN4+t2EPXYdnx+8TyNsX9EzcwMbCo7wJ1dOk07jUpZwZ1JQYtYCqYHXY6yGv8uQKkYf9zOZkbNXomNQ1RiPuQBIkp58KmGEMSsYSEIJvXWpJHCO9vPAo0W1gTNISgfhhQ+qBLjSuAQzatdT8YMeD3htAbJ9AyZD+AJHmr1mrygaD5owcS0qkQTGfXKV+bAX2aRt1lbqK+V6A1Y4qYWEWldTtqwFR34+1aztj2ft6aG4AvVfUx7CE0hKoTaB4zZLVz7rqOmcJHtGW4dYHOHfV+ztaK9cOqKXR5j7M+xB7gOY0mUzp/fcDqkoFg/hkadG4+tNjEv/zf/rMFUXoeMsmG5pss03iuMlxeLpg20yW6N9YBznQXTjvfo8IfAxooIdms/g2/lEM4HEpLxGZNB4xBzfnFhRojbwhragjPTs6t3xrabLSwOaZMo4UaQnj8TMjUbGWStr1HNlxRGUPtbsvOr87dHTB4tbN4yqWK1TdrVm9WNWnBlandvhIfmoYwGQ4XrG65+JGeIJ46k85AsXNKm9u58vlpdqR3CoioMAUKNonRXRskxBUaTtD+rRpCHbvaWNXRIzDO+QPhxYZz4NepgJGuunLHCqOrpUW+m/yoaF6jE3mxv9D0hN+ZZEkjqukZ1BH43iPL50pWqdRtPocqWbL9vRt288Ytu3V4R8JuxVf02PidSlyr163RJNAzrweFNaYQX6zp+9wrv1Yga70xh44bZTDRROs5GvXU6BUKWQlxOUAIThWdb8qhlrZCyo17uC7kZ706emFPnjyyr778jX7O/v6e3bl7y3b3tu3B/ft278F9+/bBQ53t1XpFQuKN7Q39/3qjas0NsqCg//Ts/rff2PHxKwW3TuYDG88H1m23pZvZ2tzQgwxl5fmzl3Z11bFstmSZHMOQktzM+LwKIQ0HSalclmbGXdt4INN6uMWr52jPFXXovfPmW/aTD35khVTGsjjnTplE+jSawpsvEDomNyCsC3jyGCNBfwkmCH8fHW29SI4NYSykV9TRsI9ELd0SKQxISsxUCsOJ2ChGdDwiICsMxF/Vp1wUEvDl58umkGeEhvCrb76yX/zyF3bv/j1rdTp25+4d+/mPf2b/zh/+ia6dR06sB3WHZyDkW+qgVnPk+l6ct1y36y6jToFzkxnWDftYDKuPTnHaCtUDx4mvI4FR9xERQh/uuGuwU+uDe8RaY3K9WYjX/npD6HES0VXG6UzeEMaXjTTcwECItA322WAoI/RfzYUf2kJMw7Q0ZhkqfHY6sUIqYdVsxrpHL+3i2SN7/tVv7PLRdzY8emG1xMIaIM2DAda/lphn5djGwAEnNcxdJqO+bNILUKbRkMMKQBA/m1tnPLajydwukxm7+c47duv9H9mdn/zUCts7jPutDy0KbRRFUDItd+iEHJ2nNpj11BBCI4UUnkiwd7jDJIUB/1JZFDF/Kug9Z8oHfb0RjNf+OmoY9z5J8K+hudebQQ0CAg83/r7eQK7rBuPrrSNs8X6rLPgBXWn8+/V1sv6+KYyXepEwqFlvCGMzuGwMseqAVeMAth/yASGMrBym2TGD0A0g3EiL6woKsXov3mzGQYtocstnJxRrKbNCKWPd/pWQv+G0Y4NRSy6ivSGsipYy0ijQPRuQDNakpaBOZcmZJLMSOnxL0310K/wZ65Xv45lvNjzEHaQON2yaGIaFDO9yxazMYPAAcJ05dQQf3p0lQRAcvaNo83pFLuhmooeyf6NDo2ahNmH/0JC6ULSkmBdhkInpBbVLaKZV94h9ECJsoskKz2M0emB4qzOaQedYw8xNNYQesUMzSCOknwXdH8d71jomJCrOQKF4ljNCCWkWS3n0lFWZr1RKFUvOKQw9qNzNJpJWhPqnOgvZzFTNOtf+9OzU7t37xoadrhVDALgyCucL22g2pZk/vHVouzs7cn6lgeyxB4giSQ7z2OYhvF0mdiHaQ7We9lNvjKNDpLRu1BqwB5RLOLCXL5/Z5dWZF8kFkNqKkFWyfvns0DXVtIP0aJiX0Z4P0ADNd2tzU++F/XE06itPGDyG8O8+USI9kJeuhg78O8CGzeaelUsblk6WbdCfWbsFcODMFJhQ2fTI0gkMgNw52pEsdzR3Npajke6G7fWe2Ff8jCCD8o06SCjkheA0UH5OkrgC0D8ioxahIRTbxiMpUimP0CADGkd36gL2cJcBOFI4pWGbp61QKsnEiCKFe07zwpGXySatWinaxfmxfffdN/bw4bdqju/uEV/SsMZGzWrNqpVrZSFgOLh3ekO7/90T++KrB3Z8zP2eWLFYs3QxK7Sa2oum0IdBbmwGO0soIS8aqLQ0hDIlTJUYN6p5lgaSLL7lz1jlEYdSQu9febVdZz/xfCuLN1BLXUfoekpqYRpCfh5DCGK9RrB7ggEcJi0cDzRVyqZMuju5mIz8XfSxSDu7T0ZtrGsaTfS2UN7JN9SgZuwgl2oDhhlQSwf6PkxdyDckdxqZC/0KABMgGQ0bABMHsu4tuuCkU7P52cWC66FBDGGNDXpda7dbinZgv0MPWa8X7OBW2cqV3FIDzOtHmZ7kUqrfHZiTm7Pyyck/jbmycagXyaOB5RUPCRV7XuTMEh7dpUab3iawD0MIpzuaxn4hGGTqp3M9//P/5Z8vhgNcxPy0kbhRqI+jFWykIIM4ezHliwJzmqxszoO4Y+i09ENjF6DyxQ3g4rJJAvVjwTwZ0UmPXF8w9egEmjemZ62Ltg062LXiwZu0xSRhwy7UVZoabnLacsWMlatFWcFiI9sddKw76KpBkVtYOifdAG6PhXJO388iRmtIdghW9yMqnQVNCKY0PiFV9MAcGutEOhttquaW9/GgiLrIJXUkTH75cx1aE+focjN4QN0lFBoMAu6ASMCXDpx1X7z+cPqtdAQxFikR2ZDxZFiQUXq3XpQzGRVKG1yFPCzXvyM2sxQR7kDqDkb8vOF4IhMamhYGAjQx0DcODm7a4c3bdnR8bMdHp9Ztc1+d2Lx/46YdHt62WrVh+XxJ7q+CqBNp63R7muZyGBAoO5j5NImCQ7qDGQfl0AoEjJYKttWsWY2HiWmjNKADK6dTVtREl4kJG+jcXh690KFzdPxKFNtbtw7t4MaeNTcb9ujxY/vuu+/t3sOHuuboV6CKlis4g5Zta2vD9ve35QZ3cnJkH/3y39jzZ089zw4nsuTYet2OaKs3b+xrENJudezxo6d2fn5l+Ty2wQVLpQpyfmPKBw2Lf09BwiZSKBZcXykHQa4nqGJRpj1QSHe2d+y9d9+1n//sZ1bkelva8hQ2Sb8f3Afsprn7ZBiVCgW58sxGI8WmhOnEsue7jnCsoxqxCVwDLlZF9apzCW5ir1tuo5GQY9oadVkNkVw/A+L4W9TVwHfHBS/nOXpswKDBnP5w+L+594398m8+UkN40bq0/b19+9mPfmL/6A//WEgBBWJE9jw30F+TfciHGSunT6f0+BBEDeAiBtMHWqmcfV0/oOdSSIJbza+QJG+wlvwZNCXBht3/3I101HApHmH163cV+b4vO9XPjVOiy6RTsqDEOEoY0FqJut3EwtEkbxzVJAUTHwoNZcYFGiu8f+GDoVGlqCDAHRcjaGrZVNKqhYIlxgMbty7s+ME9O314z84e3rNk+9Iyg65lJmNLguQj+ofylUlYNs9piqa1a0n0g4pAoQlJ2iSRsu54aue9nj2fmJ2nCvb+z37P3v/579u7P/9DyzWaNkpnbMB6taQs8KHLJDhDdJZMbTjvKbpiRkO4gJnhwyRpUWBkgASqCHQlNQ2lTNc1OFujL/+Ani82e8uGcKmZXe2Q/B3rYL1Re72Jf904zOlNjhKvN3LrjSV/7rHgrvV0ak44rJeiz7X3HrR8POPQsaIh2fLnryGEcR0t36MlbcKQLSAXK01OiEzhjAqGbzK10HDG6Y2gvtK5BbdcnQuhsYyfUQ60Grg464PhAEwzHESfvXokVBAmRXdwYd0BuutWoPhS1BL2npJZEWbgM87aIUXh0Abdnq6JNHbBqZP3hRszTA7okNQHEzUPI2l8oHRmC/DbGMq4YAajD4WbU9gTowQDZTyxbre3rEd63Z5nnoa6A3QDDSzXgvfAeQLCl+b9hGEqPydfKC6LRQKuo/aIApMhsUxXCHrmK2TWiVIJayNJYHhRdY3XCjNrtdoqVkUXS0wJDlg6h2s/Uy7uwg3bdG46PZv3Ui6WhOolFkTJhLXHOkwT5N5UDUW95KHivNaFvXjxzD7//DNrX14YtSpMGJpUgun3dnfs7bfesJ3dHbFqzs5OheYO2QMYPmbTNh8RT0GD6Ro3fl8OIoJLriiMMsGjifScZ551GkKQ4FbrUnQ8ClA1C9msmkEKd6QqkX4LeVK6+LDfUk+WS2XR6NwQCl1VzzWkIDsyARxbcuGupqNx3zOhaaJLdTeUmWet18UhnIYQjePccnmGqjPLpT1Tjj1WA6gQcRUHQtRGnskZnS7p6kGl/NzRL5+mBjoxVDyaQOjFNHgB/cR/gPcYKaFC/hj0o8OG1uj+GhrarxmfjcdILDKKUykyCEhnRM/FFJGaEc+HarVkve6VvXz5xB4+uOcN4UHDDvc3bX9/R8Y+2VxK1FrVIMmMff/syL785pF9ee+pnZ73bXP7wDIg2ynP++M+OXDh+lE3O6MJcdQI3V70EElmKrawrMe60MQYucIeRyKNsn5WQJMVhj4WU6/XhjrpBpTS56Z8MCNmWUT1MebTevHA+sFobD3yzr0YFkroecne0HtDHY22/L7wjGYIkBc1noETAwcGQFmBCdSLEZV0cyGor2nVqERAIKHKl3JWqhYth+FUKunyJjSEDO6mmPy5i6oGyPhNUP+psUxYDrdXYnRKsA8YaAzkT8FzAWOgwsBos2yHd6qWzaGzpJb2fFQN7JZGZwzNFkoLoCFMY/qWgpodZRO+GN21ev28Wkl5dM4xkF8MxZ4UcAUaqj0/OgmG51h6dO9PxHSUXnZhiT/7n/+jBY0RCJRr/KIdVgAAIABJREFU+zCSobvlwtIBA317xiDFsjQKwZUTrr87kzptNF74ePisN4R8H8XCdJy20WCmLpoJDf9GEzRQq9HMpuSB9Oe2UEOYtMkIUak7H2V50Jl0IAZNMREhD4+HgKlQQV8sPhokEEryCS3FpuSiVUScbNruNAqt0kPc2eTo9pl4YhYS9UxRg8RNdF0SBb5TJmWTH/RmbpzDVNQnpSoWQq4ZjZAcTNX0Bbt+9DGhaV6iBT6PWzaEyw1p2Qi6+55EsN7ML2l0TDmiVlPiZVFMHE3waYwvKlyUmFzxeeU0GiZaPHwuzM1Ylcyg5oY1NzbVEJ6eXNhsgjugb+R3775lb731rjWaW6GR5N+5kc2AydDQmxtqF6JCnRrHQ4xY03UiZaaIpYI1aNwKaI34q6mykwqplOWESoOw0RdNFDjsocNDz2rhAayUxA/HYvz0/MyOTs+s1WkrbH408QeCsGC0ho1a1TqtS3v18oX93ad/ayfHR5qKMUmZJUYqWiulkh3evOHZUoOhPX/+UvbYCnRNQX3OqSFkY8iBhM2mei1lyuCgiuaU984ABZpSNm8TqHmptCgu73/wvv3DP/4jq2E5ns5bTg6u3kjLTS5kQ/EQk+WYpBmZTGQ4IyH8D2ip1hvD9YIv6L19oURdXDzlw+/6t4E+umxm2CQU9h5oLaI9+MEYkRcfeKxQGP4a5pVvzjRTPtjAXZA2rFAu2NfffmMf/e1HQnLPL85tY6NpH777gf3p7/+xHR6QpQR9zPWuGBjoZylP1ClmGpyE3K/EVGqQJcVI+o/gisrUfmlSE4LpfZN0SGRFnPNC04cmXtSLkqrP4Ru/hhEq4FYDGm3JYdASr/dvNxasZc83dMTfm0EXcnguoxrccMC5tjFaQTvaKfaBzkOnXEs/AF2dKbe+H1ML38iJG6bx6g+HOpyx9M/DpJhPbHByZGePHtqLr35tx/f/P8be9NfS60rvW2eepzvVPLLI4liUSErstiSru42kGzCCdgxkAOI2jHwJ4D8j8Kf+FCdBEMD/hpHEbaslt6SWZEEUZ5EiWfNw53vumecT/J619znvLbLbrsbtoqpunXvO+75777We9Qyf2sn9r6Q1LLEXhIBrOa6R5ZpiQjh0fSb/R0eQKdjIMnYyHNvuSdva+ZpNN87b23/4PXv9rXfs5iuvW7pU1gSRUHkv3plKzWw+Hkk3xnof2cgm6GNmnDNMCFlTmJX4zzWswAltDi5oQi/RU4Q79vyUMHnNn18Xvncnn89g/pWIkUhOA5+fHsZ7nGwI182+P0Hx+eeuQic8M91eTaHX9aQXlGvCtVMVw9/HCWF8DoNhWQR5RDxmLVBsBTOF1eePsoBgnOH7vE/PAXEVf0TeJDblicniKkM0oQuOjrh8nPGsb6fDXXu8e88ePv7KLDezZXZii9TQJrOBzl2nmWISQy6dM1AwbBiHSS/nNY2eO11Cf8sJtC2qnvAziGcWEDDFpEb5a5hNAFS4lb9yfcNkj+datNMAGDGJYCoYm33Mqrik0qziiEp4c9BjUbf4NclbHs1QAGI8n5eG0BtTGkLqBEwiqG1oBgGhAWjYlqhnoKq1NlrKC4PSKnYOgCdB0JOJ7R8ci9JG0xL4Pqqj2Gl4H2qq0oDgFQc9OaOZCg18wsWzVMzxd7iyokf3LFPy/MhxJkLDJSlQSk+V1/v555/Zabsth2D0m5xPUX9/8/pV29ne0jlIdhoFKwWtuzCnbIlGC18FxUm4m6xMTlZGJ2H/054V5DAaHHjuLHsrdRzAHM1+dJGnGaTWkh4qdFYATUWor/o5zigTI6ZQCBmYbtQDPsGUz10Q2e8pkkOIubRS3BsK8IIt5jmxl0YjN81ge87luMZTS9sgsJeis71r/uP6X7u4O41fWzvmJjHqKxTMzh/1mAIBhrDKltS7TNTCPg11XxETwRRE309dnFcjyvOu6WqMFVryWTljslat1QUiY6yDpKnXH6rhKhQAT/AtoEHr2+6zJ9ZpH9p2PW+Xzm/YzWsXrVxEYoKmdaymqVCu2cPdY/v494/tF+99Zg+endjGzhVFZwHy+fnj0UhBlODxIlEPHQx3/Byl6YHimNeEkIbbnW1dE8/6gBWkfSbUDawjmGID5DYKpi+EzEiiPL4hAofX0FfWun0Yf+GeKZ4pxHbICDLQ4ZURmBPVUw72mnS6JGPd2LuOlOtXIHtTGYnu9uqO5SmlEJx2++opCqWclWoF9Rb54hrUZk1ORvQfTLYZEuVsgd5xZfLnzw2GWeRwc89guQ0HPdGn+aHIomgIL1+uWDaLTwtSO/S/c1FOuQusOXdpTdlkDBjhDIIpKmnRmR04dlMrrkXIS46N8krC5gyp2XKsXkJOoqEhjFykFcYR5Anx/PMYjIWl/uIv/xzVlyaCvK4maAi11Uln1BB6AxFoH0s6fm+GIjNHxUrodld6okCliXbPK6R/WZb9OFbNCMzZjOUiRMOXhiqXsslgbguc6iYpxVGoKMO5BzpJKWczCvn0zJaZuQInSzXMPNbW0aLL5PJywuILJy2KMpoLUAv23cnER/bcZCaLTJYIptdDP4+okmsBnXaGi1QSYeF6hcB5DiHCVAeulVxPJhxxEyWYzTfcDbn8sHGDqq5onutAWxUYsWJQkCrvg02I372wgLkeG1UFzpLBSC4LqJfG2U5t1YQwhljqPnsosigUaYJHnSbMZoQ2gI2pWC6LT3180lYsAvSy9NINAF6+/Zq99tqb1mptaVPu9Gi+ckLCSBqYUAjItceLSgTwoHtssgpzpxnECrlStAqLlgUN3sgkCIcwaGc4Ieb9QAUljD6lzutw5JaGl+tIkzggHHg4tMdPntj9+/ft4GhfiFajWdVC5YAhs5Acn/tffamJYJFcpuzMFpmZilhoLhcvnBe/HgTr2dN9NYQzLBYJwAWxCXbToEJukDB2WrDOC6dNqjmXIxy0BBcMQ/d58fZte+cPvmOtcs0qTBwx1RJllGeVgxQtqYMNHJpppiPob9CsngmfPjvVi8VhbIpUeCoj1P9GhWUoPr0JDFbDEQFNIEcL1niggK40ewEkFTd/ZfLi20tksmMlpCBfmjPCY9Pu6MW1IfZFlNFf/My++OL3dnh8qGLq5Rdu27t33rEXX7iliSE/j42Ra8pn8Wc3OIpKf+Csg6XojuaHULDNj82ZMo4C+ujopWtz9SvZVMcmLNEQRsponMZF+kycUsbrnGwIvml6pB+nIHrNL1f27aJGhn0gTgYjDVw/U9lCZIQ6Nd4bwrB/hIaQdeH02dAQzuZWouhYpGwIiBeeP5k1UTRNBtbffWK7v//EPv3FT+3L3/zK6tmUVbNpq+Sg37PmmRKyPzHhcloXe26xVLd0vmKd2dL2T3v2cO/A7NwVq73wqn33D79nt1+7Y1vnLxllV3c4dukAJkvplM2n6Lm7Qk+zuLvZWBPC2Yz7gZSAZtAbQuiiy8XYlhQ0rH9o9EwVMC9bIRvJq7/+7/XEd/1nEbiIRR9/41rvb54QRiponBok7+/Z4nENDMQJIs2gGsLVdHgNOXzTO141os4eXlNbg7mR08kidXrdMNIcK6fSH6pgAuMNBsV7LK5d1gBICzoOU6FoGd0hn0iumt3Vc+S6Qbkzrpzt0poIHvTu2/1Hn9uX9z63THFh6QJCJOiKY0k1MGJg7yKAORZNg9nIxouJx0lkcPzDYbkvCicukwop39gUyAWFGIR+0O9ZHkBgSkNITi4oOEwFdFs+waMGoTCGpg9gyxcTKMBHMRcUGRBiNmTqwmuNpBeSPENOfs544n0xwea2Rfoh56ZqkSlUPZ59phYUs5hScGambNxfSA/V63Xt4uWLtr2zJVorn6Pbh+ZIQ0jUxpFqKJg3zv7xgtlZRHHytFzHcKRSakZ73a6mbEyPSwW09U1rtVqikNE4aapaq4VpGrXY1Pr9jvT1jx491L+n+UaLj2nEYjaxeqVsF8/vWKNesXIpb/0BeYmTcEZ5/Ub8UUp64RC+TqNGw6ac5Wi05YZ10X2aa4dWXGdAYPFwBqrpkUW/n33UFlwTkX2Z8qKPJ8NUVv8+6VmB20FeQ+MH2M2+QaMAxsjeCHAUTTbEolqQB4y2jUGFF9Mh0ln6MCPIfjFUM+L0ade2RnA1arDcrZGPInRUuYDKow6u00x5XIflYDCUX/JflHsIWO9SMcUTeJg9daUbrbG/xygxrpMAU+86HSiktlhQ0xJnBXWZ+ptYkIkzq6T1o8FNC6ToddpyW60X03Zxu2EvXLtoRWIRlhOF3itvulK3Jwdd+939PfubX39qXzw6tHLrnOXyNWm3Zc6mejAAlKLKxr0otg1rw6rlsiLtt+i1hMnPYTL5RNUBk5y8QvjF8wJITvTCZDQWKAVNO2YUCuCliZFpmbuVrmvolGrJTneg5kdNP26ugd0hlh41Is0gkz8at8AeoVbwyxqozSlcPnFQzVohZCDSFLpjqe+XmAaedgdyICVXtVjLWbkGu6ysKTx7Sq/Tl88GbvAMjshCnUEXxZAnUJwZJqh5z+ckteC+jgHDaZwxRdxs2dZWxXa2oBmzthhAAHwtpHVlT4AuH6fOyKyp7qGYj+ZTG86oCVySJfBd5ygPnetVpW0NxZ6bfQLUAKqHbM1Ys4V6zQ8rHxTouY21YcgDSP3L//t/WrLpiGqSyao5kLOWRqLYxoMn+6GqAngO7zevDRAEaF2AhZyRaXCsyWSc4kCe28wFlHyV85uWy5bVySIcZoPtnHakOcDZMr3I2rg/selgYbMReiGfHlLUM6rO5NM2XgzVDJYbJWtsNaQXE6+X0b0cpUAKs7ZITW2RpsDk9PWmTnEM6Bj7/DdTs6Ioa2jN0OLwPcomFC3NM0DUdYuf7lNC35i4poHSljahCJOBh4yy6XjeCJMfR/h12GsAwev6JAk6rhrCGOHB7zSQops6rydmucBLl5Usm4z2L8T0joQyGveG0F2zWPDcN+6Tu2h5MYTIeD5zoxyKE4oG6C0IaBUKyvvWvucTDLmLod+c4foEupa3O69/y958822r1zcUoLt30LbpjIMhr//NYS5XthyIS1m5TSAm1OONWtku7GzZJm6f5YIZjeJ0bKnZRDRdEESKaQEMQavBwUSBjN6JpgvEBB0hhayoTpJLoHda2MeffGK/+tUvdUB2ex0tRhCbbvvYuqdtG2AFPgaBTFmlWLRMKa0vKDayLW82VHDzvB7sHigvqdeHRszCg+ZGs8fCdnRVU1+eBWzZgzOkEJ/Ac+c6smBxIL109YrdeuVlq5cqVkzlbdYdMV7Q1HZze8e2z52TPpODHxQ7xXMj1NtF57Ho/LuKz+REQ1S8VfhymBIGTak3iIlZWaKGZS8Sc1yuteHADhuK8muUpRcma+Gja/qBtkWuWUMJkzGT8bwf6Ih5++DjD+wnP/2J3EYPjw6s1qjbzcs37M0XX7NXXn7Frl296toFtECadBGf4vsGG5cCbinmAHkmM40keXaTDSHXxfVEOOJxOHoBGKpggR06tFRROwVITUD4uMoG8hGh8+5ZA3HjTOgbk9Oqb24IATbWKLQ3ggADkePvGmCKBRmmQjXX5YY2Odb7VtES9jP0QvHnyMFYaGGc4C6sYkWFyE9FW0IB7WgqzVWzlLP0sGuDvcf263///9hv/vqvrMY6LGZsq8YkG9AmrYZQiK8KyblNR1Or1DYtU6jZQW9sD/eP7cvHT2z71W/bzXd/YN9++7t26co1MQB6fQ7WvnS6hI1zME/GAxv021YqUAxnbLhkQoh2BCotxQN69GjOhV4dY4uR4i6YXJIntUxnba4cIP+VnIY/32wlm79vmhDGhjBO3Z5vFmOjFH9OvN4RaIhTqNhURvCFZpB9J/5Kvu7z7/HM/455kgFR9WcwRBl9w4QwJoRjcrFCdJlMcK8k0yAawAsm9i8KMdf9Fyyf4Vkg4zU0IwrG9okJr+VW7pwRvhHIMCw1ss7sqX157xP75LMPbZEd2SIz1lk6ng1tNOlbgUy9dF7yD76GvYn15yObpWd27cpV+QLMRlPb292zx4+feCTEznm7dvOmZclvHQxt7/DQTk9OrLwcC/waT9nb2T8p7pmseGamG2FQiFPkA+qiXZsom5C1wnsms469hqaFxqo/6AuU4uwFLHZAiULLIyXkBJijmC0FB033RWBN1ACYg7YW2h5NwKxndnJ8IobD1etXbfvctvT/J51Te/TkmQBApoSHR201tkwIS4WKVUoV1ReAJdQW7JFo46AESvOUcSt+KLPsoYq4yBRto7lply9d0n2jHkPSwJSUrEU+P400Gk3omsfHh6LfzmdEXGBek7HZZKTfmzUmijRQE+v3T1XjoOuOEpYCjqfS7PozKEqfpoM8L4HUJE21F6ViWsBckFOkA7PESbljAmkMFOxF/TdTbWoLNj8AZk1pYCLhZ0DzIp8JMqgdDOfMAbwX02POOe1UQAW6Z3Bkd80xldRk5HUc7CXX7MF+8snXEoOXBVpAp+UpWztERPhG7JPHCJyio4tyHUvR6AJS+RnI794K8n9MCDMrvwhvDP284NxzzaW7iTJ4SBBsvK6KXEjpwohmSOkLLSKnxlTMNZ8wOpi5kHERzz+OlmQlA+40Sjk7v1m3axe2LbcYW2rSE4AsOUG2aM/aQ/vqWdt+9tvf22ePDm2Rr1ku37BSvuWZfmQRBglDdJTV5FL7kZsUrmRfw6xNJ/6M0hBipqR/vyRCLm3FUsFddqWhXYTYN/IV5w7kVKuiQirTfORGMNx3ZF2AiHHgwj3vD6c2GHiYOr+80fM9TzpWpr+FvOoLRccE7SvxaE5bdYMyZ6JRW6V1luQU8ZG2yRAqOzq/oXUIkFdDmLZcKWvlet7qrYq1thoCeqCwttsd67R71u8M1IegCZ0iM6IJj27D85nq72KRaBWe57n8KWDJAGpcvHjeNjfLVi3BHkSvSn1Pj4TZJDnoQ+mdSXEg1iwLUJpyWnJvPLL+BFdToiR833INJZ/RjSwBnuK61LAL8JMYwRA4HzqI0Es4ddTPs8hSiWwaru/cUv/y3/zFUoJv2VVzyLDYo2bIecVwab2hw6p57kJhuSYl9R3+QFCQ8fd0zCx6Jn/9Xs+mY5C9uVVqWzLomM4dxaM7hmLBz8WWOTVL26Q/telgZvPhwtKidZLBNNfNY8Sbzi8tX85YtVmyWqti1WbFZsupUCsFwYdD0QPdKSq9OXNKBJsvI/i5AsTZSEAxoGKwOdNUgh6wMFWcBSel6PTj7od+eMYsLc8hWqNFTqNw97NoI+ybrTeU0CH1VQhmGur6vRnlK04H3UE0Oph60OnK9ILCL1A8nL7jLqBMQXmPHHQcDhrlK0+IZtORNOWfLMwnlByObGCAxCF81SlzHl3hkRaM/T3w/rXX79jrr39L+YWD4czuPXhivT5ZOmlrNLetXIFiQJNAoZmxMTScydgqpZwOp+1m3WqlgpVptqdTzzyD4qL9159BNldMZ9i0ACH6o77es5tP0WRPRRXli19Mg0CqHjy4b5988rF12ic6YCuVkoS+cLpZpOisOAh4NsnA4jnKFEwGB4z2S1gUA3xIz4hhAkZEfZkQaUJLMSHzornz7rE/D1lx6CjdD9iNfMYgO2qOoD0V7Pyl83b91g3LUwjPTW66bFAMns+du2hXrly3Wy+8aNtb287k4IYgwtdG4Iew04fWk4poMLKicQJWBMTc9TeJKX5s/BITQRXCsUHiGET7qqrYrYoVVOrYh79u0LKtoNiAOtGY88yBtFP4+HQXqkPKsoWsffLZp6KMfvK7j+3J7lMFsV65cMleuXHb3vr2W3b7pZfEANBmhyOxGk8HLrgW7EEURMocGg5tqWgb16B58R4kB4H2xKbI37nLlh90ypAS/U4YZUIbFvDaRDC9q89Y075xxgZBjeJzlFldvjjRV0MZLPujy6TO2GgV7VdShREFfTj83bgBHRibv2dl+WdykCs2LMowjJqA0JAXWKtC7OeiBDFZc1r/0srolpnQd0/sP/5//9Z+/qP/1y5ubdiV7bpd34ZuNRJwAhjG/keBjCZsOKTQLtl0mbf9k749OTixR7v79tI7P7Q3v/9f28VLV2QbzxQA44HBiODxkgwlpBORwRifxcGz0XJsUx1CNLPOUmAv85sDGg8VkGLHqfCAeVwzJtaaQwe6oxdUjmpqj1wzL8Mdcw2iaPjhm72nD7qL1Vx73Z458Ob3yAsiQd2rBmnd9Ifgd60Hv0fs7XKc9IMwaLNZul7YxzBgpwm6jMALTNcTRTOX1doWYBgcB2U0RZHtEH6cdOD4qH0+ZMKJXhxQdBnVkP+L5l+OiAAIaG6XHs4dBOisI5gQfk7hJDpyuhVGFuzLmZmNU217tHvPvrz3ezs+3bPO4Mgmy6GyCCfzkRefcqE01QfIJeYUFPm0ndve0dlD9ACAIF/NVss2NjflLCmt1HgiRsfB/qGVYEoAkEiDGbKOA2gioAvGgAK0mYB6pifNGwWqlhdMpjIaIAq5wirY/LTTVYHE33E9NCUEbMPpFToLP01dxEJbO4V3qURzSbFKUezu4IDgxGHF7EKAO0A+3m379NSePtt3J8JUxrq9gfT4ou/lit44y/TNY6r0vMw9s5Cf6/fER8aAoOxr1VJZOY3NekNnMO9VjX5oYGXMMcGMp68Q7n6/JzAY2YccJFmDynbFWh9QJZjgqEFeOIDM2iSGgwmamuTw6IemxvVFyYl3WB+i3/NRHRTV88o6CBMH0UoD5ZclQB3E2uD6uw+Cm9Dx7PNZvUkMGZlyMY25mA6ESf9EHEkYCERAXkNtGcaGyZ2iIViHsl/2fVju6sH4JIHIaRde2fSHzxHYXpkM94bpaKAXakLoa96zA70pdFmAh7GrwRTFmGlkTn4cNHduEBKGMAIF/fklAk33XOd8dBf2teTRJ5jXuZnhZIJrPzKZsphWqeXMzlUqtt2o2mazbrk0zu5TmeH4tCdrTw/69tWjY/vo7pE93B/ZLFuzJRR98qEx0Zn79Cqe/27wBe3ZQYDYYPD3szHPku9fTthAJ4f0iubOhxs0dl4rp71HUI43Gdd5K1cY/jiACXuNnwVYBdBDox4lHoDonR7N0VDfy/PBQMldSN0plD3KhxZ+LhLBwvdiyqQ+RevEgWv6DXoPyUsyectnAK+G+hoOhnJDnTBsyNFkpq1Uy1ljo2qbOy01ueyrx8cd65z2bTjg2jJ5Z0I4McsuBE7rjF64yQ5rE+ood5M6M15jsq8b9aKVK3MrFHBV5QHg2Z5ZFkkbwx+m4iEyQs+TAMO0NONjOef6NHpVM8A8C8+JzsoAbNNfyT+E113RwuJZGBCJ6HOgxzackkFjqFiK/+Xf/DP4Ryt3PjpPHnoaJSFjk7nGwN3uQN01m79+BK5BGSgdmLmw2L2gY2NCYF4qFGUb2+/07Xj/QDcHukC1tSWB6xDjAxB9FW9M1WgKUrYgu47pnRrCmRpEbvooNVHuYKlSsFqjZDWawWbRCpWMZYspG82HNgFpNmid5MKVLAWCA+oSXMQwp2FTj/mK8eGXJjDnegAubhcHSpzTxIGOQfO8Dw8zdUjf0VQXC0e3JZ9q8GByzSTQDmHZjryBEqR0QNHAcABkwogiTvdoWOOEIron+iYYc1+cmw6K4ONj37w88BO6qDeVjPHdEMid2mRx63tXEOMj6EVngkVyQc6vCIn5HtFcCKRXgwhnumgZmfaU7PbLr+kLytfxSc9+99lXdnTcs/F4YTduvGQ75y46Wmozmy7HllrMDKPMzVrZGrg5FbDc9rKQfREXplajqUKU8TzBx/lSxmp1TFymouk83X1qh8cH7lhKI7xcyKDkd59/rg2ZyclGsyydoPSBaihcl8V1laOoBOROX+F5xfo8nWaDmtvOuR3lFILa4Io1xCmXZjmVstNOXxQOTHUUs8ECnRAoy8YJ4EFhD72BKW2gVqMPWE4tW8BoJS2q886FLcVhsA5w3zo96Vn3dGC9zsjO71y2F268ZH/47vfs6uXrKijE6BBHPGhSQ8RHnFI41SY2CD419mLZb/IyUDfPNDM+1l4d/h6B5wgoP4uzlS9NlCnUQ+YfAbErUyM1VxlNcHyaRoHmeUoc7HD2cUkVLQWULp+1L+5+ae998J699+F7du8R8SBL29k6Z7eu3bTv/4Pv25033tAZzrVhQuVDNXKIEHR7AcGGy3qbDnvSS8S14cigF/2yRg/FSXLKwyecBoj2jLnG6pKd1ZnF1xP9IlDnVz9PDZkX4ULbkgLv0IhhZ+1UmLhuncvvWgAXhsswRuG/XniNZ2MbTKGOrO/5isYY71NoRpOfPWNjTU6gZsEgwNXOtS6iBIiespiO7a/+3b+1H//439mrt1+01164YG9cK1vneE/uvVevXrGdnR3LFUo2mS2tOxhZtz+1dndsB0c9O273rH06sLf/8E/t3e//41WDHM2HYu6j21n7fqgfD51RpjLQvkNOUpg0a5qmatCfRwGSoY2LAJdTk9YT2+TELk7K1pT70NfxPMdnfKXbi4fhCqZfNZQRJFhI/+o/S0WT9lX/+TFni80jygncLIPvmdjIg21Fb+S+UqhEcyRI2FiSQ5ebT5niYNrCxCovRoQ3gz6REHuE/ZrnlTMPNouaPArovBUoagZDad0U35M2K5WDYYUmTW58T1Pk2Z3ocLTTal2JibKMzn5uTgLbAjv2pWzgmUyk5aS3zE3tsL1nT3Yf2Rd3P7enew9tMie/jnvJWQNzAnTcdXByDFeQfV5nD2dSu32iwhc7+Hq9LqM3aKxyZpwt7P79B7b7bN8K1gjIuDcOnN80QdF8QhRyFdtOv0TegSljruBZxqJ/5jCNqehnHB+3ZYa2v3eoM00TOrRMGWhf7qxIYy1TEd53ISMzGwDEcrkoYIN9S9ci7b4K6NPVrFWqnu9LTNfEz6f2yanuDyAqjbfy8EQJZo+MkwwXqBGZAAAgAElEQVQkJ0wFcOJlAuDUPYBx5RHjWFgpy7Fws1mT8do3PePJ/Twa3un3mbuPxrX0/O/fRK9W+6D1GDbChM41+bOdOurTMv6bYhnjHz+P47GzXsdqNAK4kpya+760Zk/E9yjactAtxv0wvobvh86s8rXoRia+z/j0aP1vPdNU38f0hMlb3AsCWMf/lvJEaU/BUDBEFfD8F3Iw45wRxiSM58MbSKcwssdqPQlcp7YEtJnLlAvvgFKxatNpKsiSKNB9HglFUGHwOabCgbE202A8AL2hpiTzO4+JS18GfDQPpRLrp2SDYRf0xa7WmtYslS1XxDQlK9qjXM91Xqft6dOOfXn30J4cmR33cjZLt2zE5GpJHALOnUyhM65/nEzV3MgISAHwrllTjBzxA3N1A27QggaX6X6fmoizyhtrPiG1ZpRAud4TR1iYcHlP1ghRS2L/FPBkgO1GPI07hjL1Oj7p2skpzrC8XkGZopUqWtrCelgShi1oYV17txRFnX0PzR+TeYwle6cD0dlpzgvEuxSqdtruWK87EN2cm0p9ls0uFVJfrGassVFRnB3PF+DU4dGpdbtQyXkCPH9ykR4peoK6NdYeUUpDf8Mvzo44ZKMeKpWZQKasVi1YtVqyVMqnhZk0OsK0VcsMhvg3U5kDeSwHV5XJMZpbN+8C8NHgKeSKe2Z0WANh6EWDmslyZsT16I1fhPV9PXzDeejedJb6n/+v/15xK76TxK5RWK2mrzzwXEDE43KOmri9NcLwcrkaUGAPLZeYezwWb5ev2Xhmg97A2gfHOpDo4uvNLStW6yF4ebHmrlPwcgAOZzbtTWw+nNt8NLcMOYEggnTXZRo9HIEKVmlgFVu0YjWraeF0MbbpgswgN3FhtJxCyzNz10TRa/Tg+RcX2FHcRNHm0LLbQIQJScz4c5cjpzxwnQT0hOmNDv8EmCY0BASXIihkrFAcazNlQlhAVO9aK/j7tP4RKUlqMNeN5jp/itvEYqKJc8SAQz409LJQdoRM7q8BueHnyijIa1ghPBSj2tyEDmIOANXOkU0ONw5Y0eiQsqFzy5fkhPXCC7ft+s1b0tadnPTs7r0nNhzyJOH+ecs2t3bEY57MJ4r6SC8hli2shGuWQq/JOSvqCy1HpQgNZjNk1CBWH9kyRaGBa2nH9vZ37cnTh3ZwuK/PGckd9x/ct3v37uleUnA1aiWbjkdCoym0tOEFShT3IrAh9JhzIAMYVKpZq1RANGm6QuAuaKqQAq9VoSCzEeAWGo0MBu2uTQZMtZeWSaFNgELtRiJsJNG9kW4/leEQSNvFy+fspdu3pG+Bm76/d2RHh6fWOe7ZxfNX7aVbr9gPvvdDu3H9lhuShJw5b8pjDEPQAEYaJxqV0BTGps6nVSHiKAbdx6JaDWFY6GHyF7cH4VZaLiGZT9TSMCFcoUo0M5wj8vMKuUsmUTubBeufDZAGnY2N912qFu3B44f28Wcf228//K3de3Rf17ZVb9rFrQv2x3/0R/bO2+9oEwcQEsBB/o9YCt5AebMIxXtmeZB8FQgJy+tIydaUzOnZjmY6gs3vc3RJiUIlFiPJwicWN7HoEgK9QpndiS0WOE4pCnrOsPbD/I/WWoXw2YbQ9xmhfYG66shpoGnhFBoMOfTvVlT/+DPcGEeHT+KzZ1JMSXw/W5kYhLxCQc7Kfpvaj//6r+ynf/PXCo1+9fY1++5bt+zw2SP7+IP3RWs5f/Gi7Vy8pKkfVOmPP/3CvvjqkQ3HmHnVbHv7gr3+xrv2ymvvrIrO2BDGxinSluN11OQTKvF/QUMYzx/h/YHx8HxDGO/L8/duVZWGq+vHWfLgi1IJN4cI88W1fgITMHdWcEaFUHTXHa4bwtC/CjEJtuBMEpZTlymkMByLVLl1dpS7+LFPAHA4ewNtNc0DaDZNmqbxapihnkE9XMqCfcg0UGZTYUKRgm7l9McJGl05Qrp2GZCC/chzrWgG3QSMwhjGjhxHBdo60q4JCgYJ0qlC/zM5ZyosPru06bJvj57et9/f/czuPfzCDk52BbwS45bJp1wbPp+6bbx0a6674b3Q0PE5e/1uMKIgyLnkLuB5P7eoJXZ39+z0pGPVQlOAGtebGoHXic1OlK5E47poTlep5q1WDxph+RpAQYTpU5f2m4Zwb+9Artf8TP6e65CF7hU06GosmHAor8xNPCiwef9+HgBycY811grGV3PFMeEEyR+7BIXzioiBvABnaiQmk0xNqZsifYtzBkdFN8TwSXbMwFPEUmAOlUtc0/WZ/zzosd6f/FxQ/aFaYy0tiI3Q801l8s9ZJUzkozN6BPjWvydXVjw6wsERcm6/qQFN7qPJ5tCtydbTyOQ69hoqkcsaXkSfNUjvvDn0pnCdn+l1lV+D8FyL7p/y+i/SzZ0qoJ+hSbMG7+szJAa2l4pMWb3J1JRQGtRAG42u0MHcT9sroB7Nchq6K+YxRVvMGR7EPOJ4Kvj0Mq1iXaPBFWBATaAJ75TmLCuzEdEyAYqWrDEm4AXVbcSENGC1wQAoYq4CCwkWwExAGOOc46ORPdvt2e6J2Uk/a6NF1YazmQ0mXe039GaKMJLehgkXIAyNh0+YxBxQPU9D6Fo1n4K5ThxACp+RZB4e9SZ7k9fB3MuJ6iqed4GjHv3rrAVitbiGc2pRZB7sQUuZ6WAsw/X2nOq61oSvxyDTkWnURPWFYiSmM7ERuA9ERVAXE+VCQzjqM8BCV1sUfXvQH8oBVZ9RbISFG8pU8lZrFKyxWbGNrYYPUMZjGUSRRb1cMviBfVC22XJgyzRJCki4AoU/uKLrevKMAcwJvHDJXaHIYACzKnSNNHHeEGIyUyxgBMd6d+AD5of2HJ09UODJSucZ41aFjEKN6IPrqcYenlwQY6j0fIUJoc8HwjMY18A3NITekKUt9c//9/92KU2BONZ+iHBegICJB41AloeexkDOUN740RBWqzVtaKLIyLKYCQpFGwV5Tg6hg07fTg6OFRjPem1tnrNavSVEAptTHjw4/4RBznEZRVhOaPdobouRG0hwSGZrBStUClYio6iKkUzeyjgDVbKaEs5tKt2SUDLRC0BAnAPnhReojzeGokIG9D8WZZEepoYLdI7HGuQ30OS0eej6hMlNuKhOk/WDXptNtIyny+d9JNyQ+PtoKOOHwVIhqB7E7WHcypIKXKiki6k3c/59NG3QNzlRXLzsBYg/RD6Z8OllCPwMugDfEJ3aG5thIQ/QaHFynXPdCkJZ+HIbasg5GU0Iy+WaXb5y3S5euqqJYKczsGe7R2oO2QivXLkhsxl0k6Px0IbjnjKf4Lcvp2MZ4RSyadtstmyztWHZFGP2stUVYVFWEzqd0ay6S9L+wa7dwyXx6UM7PNzzqRPXNJO2vb09e/ZsV5sCD6wQVe7xZKIJFQ1hpD3y526P7CcL9wS3u2arYI1GRmgXCKtQo2CBPMbyOmRxlmSI0NL1AIU6fnZi7aOO9To96T3yORzw4LlDi5j5a8g6nSBTj0vBIvrWresyWaBg2d3dt/ZR1wbdkV27ctNeuf2Gfe8Pf2DXr93UZEzoYzCNkOlDfCZCwRypVCtdX+Ls1gbxDXb93l7FaUyomdd4kRpC6l3HRaDcBMF9mCxrTYSpMfTEMNyxLLQV0ZK8uAVdpZGnYNzYbikn9P6j+/b+x+/b/UcPtO6rxYptVjfsj374Q/vOO9/R/4b+II0D9LbZQtmkFHE0hojUR8OhQtMLytIM3Pdo4x1pc6yRWExoMTtd1C2LzmrR/r5m0Bs/p/OsplSJzDk+fJwSxkbNiR7cKSgmIfolTglDzER8TaeDOk060sqhQ3u/Hpp6TSClegwTNEeqk1PObJrgb6cmAcUq5BbjDInQOfxpSBb2i7/9G/vVL39mG42a3Xrxun3/h+/a7pNH9pv/9Evlb9IQXr/1ou7v/u6+/eQnP7f33v/E0tmSXbpy3b797e/YrZsv2eWL13wqE6NJElpTvbeELo7v4bN9U0OoQjF81ihsj6CGbp/+MjkhjFqHdZHnxW1E4vzPtcSTdFIdhuvBuNw02WETAJ5TitFtetFypiEM8RMCJTQhdLRFCLegQ1gu3CP2wJzHtuj1/b0pnIJnQQ5xrudOK4SY6YS/V59yuMQAVH4wHCorjoZwLJAv0KazOdva2rRmo7GitHHuKgcW2C32/569rmcC2QY6Ggosnqo4FaPocUqva+FdDxZNsRY2XfTt7oMvpCF88OSuHXf2LVtKqSnMFVKSaLAfe9YXzt5kTHqrTdHuoCiRUWNN4yiW1ZBl8yoAYaScnLRt2B9ZtVyznEy4nB3DVaHo0zRVhiQ+GfRi3p0NsduvN4ruUM7kBopmgQlf1donHTs4OLKjoxM1bjEnl2YT2laxkBWziQIWWpvrZ/3zez5bNJPjXBzrPeSKFOQT63X7dnp6KpfCSMuldiL4nt+5d9DmlMk8YM/is/tUKzaDnA+qJ6Tz9smwmhxpO4m0cPt8B5DCXhAmoWIQR0fIeMXZp3lOQcriigjAn+9x/ioei7Let5whFdJ3AjU7NnDJCd9qKrmiYYcmaLX2EofP3/OfvjvGhnA9wTi7D0ezi4iyOdMnUmB4PGJcl5tSuZnJqvaJICh1LABJXOh+EcKadHfIGGfk+6lPsUoMHoidi1EyATxx1oHgKjWakcIn4FbnjBfsRE1RSkCz1FAlnJNqVnGXz9EUAcYgSeJ8Yz1MNKkH5KG2EfUw6AxpDng2WF9igBHlMQ0NLZIUXi9vVqDOgImAhnawsNPOzA5OzY67KeuNszYQOw6pkJvMKWYiOHm6QR8mPcGkCk1rGPBgboIbemR/0NChg3XzN39+qf/d2b+QIOq794MMWsJAisdZ7BYAI64TlMiRN4QMKMaEzosh5xo9mimPYXI6rrP1YOERzdH3yJrpTL0G7z1OCLmm/W5fDSGunVBGi/mShh4AOJyR1HLUvOVq0aqNsjVaJWu0KvpiDyavc3//0HoD2EjsFVUrlWs2W8CS8D3Bz5VwRnMG6Fx0oDhSopmcYlCVzjCUcOYQUUtModkyaQhLJUCAWNeEuCqAOxgGKeR564me1zFxgucSmAiEuEQu1IpxbertPH8Grv/Mm8Ugg2B6/xf/+s+XpWJFxbg/FAh1cQsaCsWj0JWgFl4zDwxhsqOJNjRE3GoGmQIpbw5Khk+YKEgwh+mcdG3/6b71TruinJ4/d9U2Wjt6eGje+iPXsQyx8A8ZY1Bg5wShjzE0WVoGHdYGuYJFWcMWyhnRCnOltOWK/qUQxzTvxQMrFXRKIxsmgdw4b54cRV2h80xBg4W7LGk52ENDiEta3CA9a88bQqH00lA6MhUtrqPZCN8kQwyJjV3MrkmhaAqI/v3wpFgib068ghgVEnNBgoV4REZUOIZimz+Dgx2pWTFPRKhvoNc4zTRslu6Bf6a55SFRuC8iWyyvxW3gvTnS6fzugBgRwqoDPWdb2+dsc/O83vZwNLPTU6ixfNScXTh/2RrNDVVVg0HPOu0j8d7hlI8GPRkDYTxx49oNu3b1mmcYhrwefi55iCAlFFHDUd8ePLhrH3/yoe3uPraTNpRRp4eClqGd6HRCzMRorCwlr4qXllcQcHplUa6tOWqzmFIWC1aukoWFA+jSXXVpGtGQQBuqlkWLID6DQ7laa9jG1paKOCjU+w+P7cmDZ/bg/kNNB0v5iiZm2tQmE5kNlKpl6efIuGm06rbZaih38fjoxA4PjjSFwYgIncntW6/ande/bW++8Zad2z6vYkMoM9OBYHriB5ZPmeT4GQ++FdFuXfXqSA0IUZJiFBtCPdOJgphng2s0J3YimJb40ZfoBENhEd+P9GrhMMwI7XK629HhoT15+kh6QUCBG7duqClGB/rhxx+qIZwuplbMFq1eqNm7333X7rxxx2pldybUxGyKpmxpjWpdGaUI0GEYgKQCKOSi02bQ78lmIFKaogI3umj5AtY08+xHXqPRSTpV8nppVpqY/sUDIJwE7icUKJAq8KOeEU1H0P55pRGygCJMGt+TGJNB5B3c33yfChPhGJmRpEAmmi7RmNDX6FCIWlPPoJM+jWkUurBs2j58/zf2wW9/Lf3rpSuX7Xt/9Me2u79r7/32N1avkde5bbdeuGnT2cKePtu1f/8ffmLvvfeBVRub9uprb9qf/Ml/ZZd2tq1ZLa8oWmIzrPYVP1bW07dg04DWQyYG3twlTV90zIV76P86Kv/CaZt0SlPxEQ/CdWOfrD+1v7rPlOMn4d5FZsR6OnK2atV9ppmWXpzzYBbONQfXPFJpreFQHl5ouIHLXJ/v4IHrRQOl2JX2QZMLaOch2DPprHCmA3V363TM1Q6PDu3R44f2ZPeZPdvbU2Eyo4FMZ0Wd2mjW7ML5i9IZsyYcMMlZnhDsTEHu3YoHojCdoDNbWKnCVI7zJjbPAa0PF0nRKMGuX+CSmiKYDVN78Piuffr5R/Zo977tnzy14byrmJ5lemo5phOAM+QGhvPCdUb+PHvh7tQz6chCM8B1Gw2hWmI8NFTDlZebpFOpXZdPQ+jTT947n5XiEOBOGbcEd2M+lM9arVZXUDknMmcW1FByZGkKNX3AsCQgRNzLVpN9n7MGTTyTU2/+AA2ZHPE+ot4TQAvTByhtvDeMW9Afcd5zjxv1hmsXpdV3ym5X0Uf+uaL8xt2jPW8tFt+4TkZLeD0zsSHDOA1ACYqh9oswmVZD6PTY6GvgjUxsAjE2W0NhAZdZ0fp974oLIzSIIh0kQZWv4StrTXp4f3GFJrXN/7l2cL2/+vkV38fq/axeYM2MWIM2a1p92DZXz5Y3reumz11GA4D3fEMYLkAojbXxyMx/RW11ILTAFMfVEKtrE4EqBwCdIeAxLS5tkGN7vmiDwUSas15vZIMB+j+YWc5IA29Cj1quQCGEVg3dEzAZ0ySeBWrJiUAmqKWClWRQ4wYiNGZyMKU2pz6A0ipNHWD30upMzNG/8oylOEdzdtCe6uvwdGojsr3n6Gcj1uYGVK5jdhBLPgAYFslxF03qzGrFuhVzOIU60MMz5+kArAHXRfP5WIvRTdfrTs8EFeNAwu7A3AnZ27JImNEQMh31a8TY3M2L4iTYjSrZQ9ybwPOpAY5oSmmkZXKp4QUN4dB7j0zOtYJ93K6RfuFcT3A8kzdnE+CTgqNrpVbyeLJmyap1XEYLGlCR13lweCy5UIGosGpDuvnp3HXUzrQIh0w8w4MXizeEzsrwRAYuOmAgexoTWWRLKWlDiwUAAPSSOLL6nqTrhwSM+y29YNwf/F5JMxgyQr3WC9rZePABWISlvm5cz56HgiIDSML3SteLvOCf/x//ZFku1NQQSiiP09d45gXxaCIHKNA9RrF6QLESRrAJFSabXok9pSWUWN3z1digyRTstft28OzQ2kdtUS22WxetVd+yQokbS37WUIchN1hIJgcczedkLkdBMnJSUDsaJSvWEGcWZS6TIT0BJA1jkDzuVvxvp+uJp18gJZeG0AX+PtX1DVUXI/RILk6Om05wHWRSwp+F3CDfuINWCWtvtxVwZzjZfrtAXULtcCAqU0jTKDL63Eo+Liqmo/xSEct4mdfkgAg3KdJH181oCOSEiqkmhYcpTE8CGuvoaUBTJeB2bYrymaRDiQUVaItbabMIQVD7ss1WK6wNSla22L6LNgG/AItfN1Sp1ppWqzdlEOGLisaF65WyzY0dLRpQYJxFT48OhOaAFOMoy0GLdfbVq9fs8uWr0t6lU5jrVKzCgqs29BmWWGoPupoOfvjRb+3kZF8Oaexd5BMRah+d2U5pCnsDTZapzPiUaAh1tcMkQ9RR0Qm98eZZrTUaViqhN3X9hVNO5lYsl5RxqKNVERdZ8ePLlYqu4Xy6tO7B0J492rcvv7yrQqxcqskRj0vFpBu6Mg1hvsTvJas3ajLUaVbKct2DKnV8eKJJYK1St9devWPfvvO2vfrKG7a9saMmHfquwBk+R6R8rhrBGGbuy31dJodCOJASVaYmMtDOWPKvENNEI0k2pcJp19ONqPOKzVTMlBJSxaGrDWliGfQR2Yx99dUX9vGnH9kHH72vJvDmrRtWa9Ysk8/Z3ft37eneMxtPx1ZI561ZqNv169ft0sXL0hxDH0ajQ6FbzBVtc2PTGrWGTJ9Yx6CSJYqrUHBHFNdprIHCGfGyBP2I9x7ft1+Ps1dtTclyND3+fWBYrKaqZ9DmkM2oIjpMkSLSjBOi7pwwGG8IRV9N/vcqd26NRsucgWYwZoBFR4IABkRE21/H7z34oQrxNPQ5QB7AudAQynUSnW7Wvvzid/b57z62k6MjqzYa9q13v2d7hwf20UcfCpXGEW5nZ0uA39Fx29577327d++hnbtw2d5662370z/7U9skey3jtF7XLvtVjcAU7yv+mTcF/nyMFB0TG0JvCmMDGIlx+v6/pyGMz7HXdcnWPqyBQLN16pcXbsnCM57dZ6eDa6QVQMd1nuxlwVRCk5e/qyFkT6YoAPhzl0bRdlXMeCavr78QPRJ1uVyRvGa6cuwjVgf6Zbt9bLv7z2SM9XRv1/YPD0S31Z6F1KJWsa3NurWaLWvWW9aoN22zsWVbG9tWLTetnK/acgYIqnR4NYOc4xikoDHyjD3ObA+mFj0JqijPkFx9KZqgejrLBL+zvcMndv/xV7Z3/NT2Tp7YXvuxnfaPrD/uCOgqVChm3T7e81k5P5wu6kVGDKJGI+lxEhS3vC+KZ58M0Ii5yYqudYIyyrrCWIKmj3MDALDdbtvx8bHOFYpZMnOJs1jpZJYphcOfnnbDM+CNvIx9Mlm7cGHDmi00R+5eqeZfhaUbUsiZEGAc5pPc0WkI0ech35oqh5BfFKfNRtPKOBKSo4dxD2yn4cAB4pAVxt4d6a7u6BijB4LpV+Jc9hpuqXxcaTqDFtcnyGtKZZLqGNcF7IIYsZEEtc4AXM+tGz2jZ5HBxEQtTL7CFuZwzfqwiXOFrzeecRoR12icxuuJ8NprFbW1biW/6X3G74ufPTaAEfj2f73eC840hLzfEP8Tf0oCTgoZh76NxjZUkylNseK27frKlZFYctcKNDzFUHAWpvJ2wvBj70ggeV/6tWDYjZWWGqaMZQvUp0R0MKkG6Chbs1WTmVGK5Dmiz+Zj90DQPukgD1+s6dF4bqe9oQYp4wm0TZ80XTjXsO1WxZrEsOW90Xx22LNn+117tIupHn1DYe0STmOE42ch77r74OI5mdMQwpgCFFtYrdSQBo9aXdc9ldI5TMNI46aByHTiEQ9IoUKDSZ+A7hC9r0euORvQnzmHm6ktAW3kkkwNLdA+aHfDg8Va4uc5oOJh87wGgEv01lCzTC3bp8Z0Yx+ooWo2R9wEriVgvmu1qW+Z5mIHggSNnqJczlmRr0rWhmPSDzp2cnoqx/hyua49pt5o2gIm4mwicAqNsxh7jtarRok1F/sY19eXHHXnTHuuT3vTVigQaQMoyBf1PJR3wDWipbxGkYdBkC3oKV2xlkLvsPL2jTTk0C8u0WeeqQoT4Oh6Mr9uFt35Vw3hv/g//+myiC2t7Et56EDFxjIeAY0DqefvmEjJ6EE3EYvkmS1STg/jAyOI5mapI4aLqoc4ZaPexE7223Z0AM2ubdVCy6rFhkJduZi4jDplb6KCEEMaMuKY+CyUT4iNqtmiDDW0aOUquYhAwQsFMFpmbqncwrKFtGWLiJ3zajZBYGSdL3fNYOkdpm6+KbmeJI5TfRLHQWBCSFgAcpZSllBwOlVDjGup2xCr4AkHAfcKEXrU8/GA+xS1uGoIKTT4Pjev8emAmphgUBNfLzqUxqJKk9vENJJbzUJzqq//Hd8L3UX0HVCUYMHPWF3aDH2fb84eJEpMxUyoCg2h8g0x0cm6IYFQo0BXS9EQolSazS3HJK9YkusmPHC+QGFBw9BvoDNEKzIZDqx7dOBGHzSmLGA41eWKbe+cl9YQe/FstmyNxpZtbu7oa8pmM8Sau2f3739pH3/8gY2GaFGGhmEao3WEuVpsi4UdHR2KHhBy73Uw02D71CvQZOboWfoCH7jm0EVbmxsKryUljc2KQ5+fie6yUieGpKHfoZeKFiHbZYqEpaXGeTvZP7W7d+/JRa5Wa1qxWFHh3wOlAtVGDF3B9KhohVLR6qWSbZRK9uTJY3v06LHt7+5pEl+vNuzOG9+yt996x15+6TXb3jwndN/NbFGjububP5/Rdfb5QzccbPF0FvDhm1MEFbQFSwMRJo0J+qieMw7pFHb/CPF96h+twLnOsfX09+KFTQxLnS+ZsKJRndtv3vu1/fyXP1P2YHfYtctXL9nWuR1db6ij7c6p7kMpU7CNYtM1Bawxy1ir0bIrV67YzuaObW9s2c72OWvWm1bMk3FJEPXQqnDyg2V+fO5VOIR36M3fOgDXp23rcPqoc4vXMjYYZ17ruYIlNiBqdkKXGAsYGRhFc4JoAEQGlugbkWYUi7+A6IcDZE3lCLE0YY2743DMLFtrXWIunh8M/ktk2GB+5RNqprUhs1FIZcpKhYw9e/LY7t/9yr764gubLFJ249U7dnB4aJ9//qkm5FCtKX7Y3zhI9w8ONBG5efNFe/fd79if/tk/shqHe6DIx4bw+WcyXsfYKKohxNgmUGhFq30OpFgVbM/3eYkJYfIzOyM08WyvUH5/IlXsh+LXzZDOHoKr+6I9zyd7q9DmNCHwPsnjPSsPS/o79kOfAumzQTtauP06jYYcFakwFN/kDaHokzF/Utrc4GZZzdtgMrD9gz07PN6XYdbR8b4dHOzas91ndnJ6Yp1+z8+IwCRhz9varLnBUrYg4OjapZv28q1XbGvjvDUqG2bTrNmM8zcv7QzALf8OLfPR8aH2Yhx+o3s2BSUNUK1StQoUSplZOIBYzmesPzoVVfR0eGR77Sf2+wef2qO9e7Z39NSKyDWqRTXR0jxOZ7Jd58tNPnyiJeMkfXHtnErnv7MPOcg6mw80IYnGMY9DFvsAACAASURBVFxzj47JWrPZlLkEX0dHR5IKPHz4UM9sLpO27e0dazZbKz0fBWa7farmMUYN8AzwWpyLN25csM2Nuho3ohvcAX0kfWeeqS1ugc4Z9AgqHBUBP2CABOCY6wfVlCYVYJZiP071aYadCYSvwVxu075XJGNunKWk4z/y6cKzqCc77dIIPfNhb3s+OuX5dce9xWU9rpNvahrPrKG4RlYjowhMfT3n9nkARmfRykU5Fqrh/cZ9eLXm4tqLe+HaFTfWN/Fsi3tqbAT5PcmWSDaE689ytiGMk+kYE7HaW5Kuz2GeH/tb74nDpDTqa4ORjTs7o8UN56/YHmFSE3IJeZYHo4Xt7h7b44e71j7tWX+AtpsmsKjIDYyWcK7FoXcyg3KJe2hRYMflK+dto1WzbBaH854Nh8QQuDlKNle2xRTJxNJGA/LzJnbUHdppr2+dQUf7C6YzL948b1cvtGyrXrR6paT1/Pjpkd1/vG9f3H9i3Q60u7LTtuW0614K1JGa8kHXhgG1nNsAfXKo/Ur5qrK6I8jBlaKWYzrHM+YMuZFqSj6P6n8jYH0mkLHRqIesSnMH0nCuyZODGpQB1MQ1lBp+KfDeNYO8B+pXDBojZTXWrjFaDaoqwDqSEr7P3WCRnjBNJVGA+BHPhJzCeGTII1AGCj1rF30kNT4GeBhVZWw8Hdhg1Fd0Dbt2veYNYaPR0NCHCSX7C++NczD2CLFOivUAnyGaPgKY424vrWWBvQi6L9IuananrMvgWZ8fHTbPWFiLEQBe6d+Dr4QaQuh57DkO5Hlngtvp17W6a/jl66Cq1guDvH/2v/350hY4ivoN0maumwRd1EM5RcXI8kPIXXEkjM0H4xBtgGlzq2ZtpGgwyJaB9ZC16XBupzjVHZzY0cGx5RYlK6RLVqqUhVay6JnQ8DoFpouB24yOY8nPZ2PG6jazkKsSjaRHCcnrzNK5pRpBUUkrdPk0hHm5G0EB4d+vdIIr2qhbvnuj6BuZOvrgMtojIJafjV4hWPKqzw90NqeKrdGuKNSXZXIIx+RzseDIYYFaw2dlIUVHvjMNYch/chdCrJodgdfUT9oOOn6fcMpZCSFw0CWoGAkFu9NRPd8HFAPkZjR0OqT0cyFcVRkqFEGBR63FGJ2IxHn3A0vbJEWivPopfEFpQIFymh6DiItKjEB4iVkOdNOCN5OgrqEBAw2XQNurRKvUGlapNi2dKlqx1LCNjXPiaGO2YBMPZAd5399/Znfv/l6oGR3fYjnWPSXgPlq2E8wLGpTPkOECrVfj3TAt9CkvRS6TxB6HP01tAUOCurjcPKg6vGdT0QRoJpgwb25tWKOFvXhRYn0F0U/HKpbH7ZlEy1CTCpjtlKquH0LrNptbvdm07fPnrLW9aeVaRZtghud7sVBUxtHhge3t7tuwP9Bz9MrtV+3NO2/Z66/esQvnLkkPBDVEDlxypPSmIB7Eq2lTbO4SZiOxiKDAUXxEAHX1jCcayyjL0GEfvuCsMwmWiU2gkrnj6Dr6wH+2Z1J5g0nUAREyfTvttO1Xv/6l/fLXf2sn3ROZPNEU01iXa1U3KQqHz3KytPTIkW9eA8rolctX7fVXXrVz2+dso7lh9WrdSgXyzhwBJJKilCdbzS3zV0hzhK5DY+D0l/DMheDtGB+RbAi/qQBJotdeVIWQ+agpCWBDLCZi9Mca4WbNeDPuTUHQIeof+BQq3j8f0gbEXAWar0k1hCGigH+2dhtOAgJBG6QJi7szck04YGOWoYAgTKxyGTvY27NHD+7bb997T41gfXNT9N6HD+4HjZvb+bOu2O+7va70FhcuXbY3v/Wm/fGf/JHiWRT9EdyMuaaex+mAme+RIUNVE0KnvHFOgEKvC8mELjMxFTwzrAhPbnQXjBOJsCutNYCRSq3rG/RG3jGuaDNfo8+Ih+d30Eln7HmRMkpDiCOxm3Vp3fC8eRrFOhQYejU6OlxEgfyZzpIPFdbkakKoybmbK0ADmi0nNk6N7KhzIHooU8GDo30bDDo2GPUcHJWRiZs7SLdMdmo2ZZVKXmczy7FSrNqVC9fstdtv2PUrL9jFnSu2nGRsOc3YfOIGAaIsZtETz0WDotgCLFXcQcjW5Xyrlit+9rL2Z74f4AyNq+hw0rPxsmvH/X374tGn9uDZXXu8/8DS6GJyaU0xeeZ4JgAMGtWKzjqurIOqvlegpcNFWhKDCYeuZ+qyxjB1UAGUkE1gEMGdgSpaq9bkCn1ycqKmcH9/X+c68gPyDesUamEayRnbPmlL57dG1dMqyHEbvXBh02q1os4CGkK+ABBx2wTQVtEG4BQygdeB2KwvNFauc4y6LtzC0YgnhvaR1WVDJglMxwMQGyCMkCsbDLqk63P1sQpJTVsFA64A59gYxcYsNlA6nyNdzWGw1fO33o/WDVssCM9M6AKBwf9uzZ54nkWRnMSpSY368ufW36rojKBNBOvUIIZpWoxQCk2jf544EQsrPDSDEbxJ7q/r95LQCOrtBzMxfRJv3CLrwP+9r3hNo5OTRa909OVuvOxVfpviVAfgxPPgPBIpTjtZ96Ph3I6Oh3Zy3LPjkw5GoJ4CAdUTCqOaJVzl0zaa9t2QaYYpkTc/585vWr3m7pPjCWYpfWvU61aHHVNuigo+7M9t2GcNTazdG1kbd9tuR3RR9oWXX7xsVy60rFXOWoXJUy5jj5/u28Mne3b34TPr9jnHa9LbyQCKKTcxJuWSnmkGMnxYqrQRH4DJKGdBiul3xjPIgyQn6pDjMILmEGBE2ddM8BZm/d5QTS35oFxIHyThy+B+Fx5tkTBLDG78AKnJyTjrj5+9GsyEf8P+jLsow4chE9MeU9m+7qRrqr3edRDXab40iDHjUA1hiiGYmxZRb0rXmWPAwfSVvFWGGGmrN2gI/Yv7xc8+bbelF46MPa5nnObxXqMrunxCxNTx/YXrBDCo7LEU9FEmxfReAMCcOQBhaYXca3JZwqgnAtwOMupscJKvv46awkAb1ZPJ8O5sQ5gEg54HeOJJyLQ79T/85T9ewoIIjsUxwsW56rFRUlMUxpAyJYFrjN32WIuQiV0VzVQODSLGHtA955ZLFYxavtce2tFB2472jm05SltmkRU1z7OBeN3o4hQOdIohadocoeXDDxc0f1BB4Ycu3AGMbMJi2goVDGaYHhbkGkRWIfotZITsr3omVNOum0MKbmnkAkdXNzHvIY+DyTAcZk4zcZF5MIAITTLFtU/RPNpAblThoI1jY7Rq9WZdi4TF5bxnUGSv0tmCYtPN1DDa2MYJgfdPbrkdb6gQBzJZaDJWdKaQ36fP4CiEKJWYEshRFF66sOvVdCe+d6GUwW01TiGj6U5cmBgb8P5p+EQ3JZqjiy0y0wgmimTDePPM6qIwwpAkH7LUwjBWESOIhrPw5otVK5eaVqtuWat1Tll/6Epyy7SCctHXdLsntrv7KJDrQGv7stFnAUAhYHPm4KdIqpbqoj0zNYVqDKAAbB+zGjunHeuqIZwpj4fNK5whmthS2KBlRdzNf29stqy5QePqESFkCo4IPEa7uN+zycANh/iZIHnides6ZGz7/Hm7fP2atFr1VtMGaBRx5VKW50CotE82PZ/z+vUb9vJLr9hLt162c9sXRUMF4afpHiuPzGkWPlgKJJd4ECed0kJmFw/rAlfZaEYTDvqoPdR9jS6jkToqRDBjCzbvIE52AwLXZfqPDZNKod2eySSKXnZh/WFHTrA//+VP7Re//lvLECIMew2rdZwIi7jegnhCR07bqDuy7v7pKg5lZ2vbbr94277z1jt2bmvHGrWmKOhZchvZ2GW+NFfILFO5FYocG4GgHdF9CC7BK+plEHyrKAhNXmywfbaapDWtSho3gxCQst6QY/N8hqR/ZrKF/iqs75WhQ2hnQoUR13LUKPp15n1D0/bpoCYCoWACrJL2iCY82uFFgyj2E9aaMkVxe567MQVsh1DY8BlO0HY+emQ/++lP7f79u2owTk+ObX93V59RzSDFedEp00y7aOh2zp2319543X7wgx9Ya2vL8qVSyEyN2bXeMMVfX0f0zabEM6wmhLEoS+gJwz9eRSclCsVkYfu1YjP+u8SEcDWZDdMVr/WS9BlfP8lfznQIGa9QKdUQOm3UCyOXBzAhAgRz1hPnktPMocgriiRhYhEbQs4E9g+0yRQZ/WHXDvvP7OnhY3v05KGmhMcnh3LJjqZZutfkBModeqo9h2KBe6ZYA2QUy7Sd3zpvr770hr320ht268ZtS89ztpgQwLywbAq336JYNDKAQeKR93gFij/oqirMlNPl2aiY05UKZck2mLRimDNPTWxiPTsJDeH9Z1/Zo/0HmjrClpMRBJlek6nVyyVr1qqaOghkmwK2QYMqWqfTs+OjU9t9diijhyxujBjGZbPW2mjo3NL0IOhnhb7PiezwmAaKy06XTMOumjkoaq1mXRNEMvuUfQpoNx6IVtrpEMLu7DTWDNS8Wq1qrVZVDVyv25VvwXg0EFWWySDsJF5XOYeibgdaNA0LNDPRMt1XIGw7amRxJ436U9fIof+a23Axs4GykZ2lpCaKNSx7ep4p9y/w7cMjrlSsK/tuvanEhjD+3Lh3nZmgOW1pVSfEPSZZCGopPO/kGZaDGqWgEVsBNwHQ8TW0nsrHz7e+DnF/S5Ayv2FC6KYyib07wcRY78fr6cWKki597zp2KzaE/lkSeYlBD+nNasxv9pYwMmPi9ulGNUnNsjeEyusUkOF0WvRf2h9DpI6bGEVw3aVHvd7Udp91rdsb22hE/A9NlOvUZELD81XAR8IEnKIVBDR0Z/e5tTagjALsM3mDojy07c0t22jRKG7YYp61fm9mkxHOtbCdxmoIT9ptxVigP3vx5kW7uFO3ag5NHet/YbsHR/Zs/9Ae7x7YYMRCqK8aQiXC5jBXwsgPp2Tek/taQBtF44rUKbXAsAWat+8XojJqgMNE36dY1KS8Dnpaj4hY2mm7qxpB+mWec1gEwdBxxTyjZlQMhQ8x5JUZzBlj0+IAqQ80WFsayoQ/Yz3TEPaYyHb6YoG5HjoMcoLvR5zOU0Nwb7VuloDK6M7CfachRo+fTSvfdCo6/1Q9TaNZExuAn0f9y/t3YykaQq/neU2XHTmASw1O/e9Z4qq8HWwqAqi6VABJF7mE5RIMPM4cl1cxJcQnY6NVt1ajupqSuwNsAOv1fMbG0h12XWCEd1FBQ4Xnf33TVH19ppKvbZb6J//qT5fjAYHQUWXjAZxO5XJhZByR+ybpCxAUk2BHLZic58bxgAh5JJoCu9d0wRaTlA06Yzs56trJ4aktRmbLSUSIw6INYcsrGkKwgNCEL7i2TaWlYGMmEBibbxwcl2oGK/VycBzNa2Ko3JMMVFcokLEASFjGi97jzposSOFJCn5F75ezeTpcYF3fBMIWJmdyOqNJDIix0zJ9UhpF+vxLHohqveq5QwrtHIaMkZWVo4wyJIzNk2PniGksqnRzVyYxCYoq8R5Dz4HxYmxtfiB7YBzlhLCFSa/si32ax1jYi/xgUCJKLOi1P9CO/jvNTg9QKhWoKKDcOLI5JQDhvMePwOn2ieuKajpf6FAlcN4RDYqHlOgzWAszCSwU67a1dcmajR0rF5v29Mm+ffXFXatky1YpUJSWdbgfnxygRhWCQw4P6BoRB6Wiu8Rx/Xg/FDJkw4DMTIZjGw9HohHI0nnMBAveuzuJRugPajNNjZpcmRqQLTUWMsRkC345E2feC8H10AgoJLoHXeljRf2N1OOw8WcLBds+f8EuX71u1164aVvnz7s2BtRdm5FvelPl6OCkN7PNFvTIndDUloTuO8VqaZM5a803LT8A48gvFNY0QoGyuKIRaZQBdz5qZsMUPEF7WbEQ9Ez7VEB62mAewO5AAKznB8XpS9BWhDgIWXvzfxncVUfWG3Ttxz/7kf3kZz9WQ5grZUUrQz+YEu3OQ8eh0PRPerZ7/5nAFPabS5cu26u3X7HvvP2ObTRaCpuNDoJqZFNEbOAcx2fzPUiIuM7c0OhFKmZE0XiOg9lMrK8SbMuwkYdqJ9nsKtw2IMnuerL6XiH3oVZzaqL/ex1gng8g4Crmj8Yw5pUAJ3qoh38biM0eIaMJ4TqTK1JQdF/RV2gq6/pBH+ouBChw/wCdhPAqJ8wpvR5B49fo9OTEnj55Yn/9ox/Zw3tfWqOcsVGfDLWTkPDsSc9OY6rp39BkXrtxXRPC7//gB5YvV+U4HOlrXiCsp33JAjUWc1r/PEtxehGKM32mYLYTi7X4XlXQRc1lYgq+Pry8OE0inesm239WnChquaxueqIZTLivcUGXy+BcG7R1cUqoopCMPxUiiPw9Yki6GO2jC+nm5XRJMyDtuR/Mfp/QJee1f0CX3jt6Zp89/MCeHT2y3qBjw/HQRtORzZfo1DxLTjR79mLOKPauobsDUiigO8I0AXZBrVSzqxev2dtvvmPfev0tK+WqllpkNUnAar1crIZmcGZLss/S7MPQiocKNuf6jQZDOz3u2Lg3VNTLrRsv2s7WjjLc6BLnNrbj/q49Pbpvn371oT3av28HbSIocpaV/shBiPF4ZrVSwRpVKPQ1B9lUyNHMFeSsvL9/bI8ePtP3wqxwmQLGXiWXqxAsHQrvWGQJpESzKiOJ8YqiRXFVLuSstbFhrVbTaui+l3PrdskOO1VYO2i/zMRWLp7OoOFxgH7uro0elYNZBVmRgKzuIOxAGMW/bOi5XkEHu87A8wISQ4147nNNKZABFhfUQ7lMiLjy+gomCeeNnI+JrQgeBzynAoXJsg1g5jeh+nE6yO9xvTl4BEi+nhB6w/qfmQ4GHwMB8gEsU7ROqMeSDZNvc762/BxaT8O/Vnk+9wfrdRpkBs83peH742dKNq6CsWmSVVhHN9BkYxvlDKE5jPtCeLZWjWCo4/yISPo0hqWqDQMA2dklTtb2ZwA6nyaEej78fejoCc7D/S4NYd+GQxgw1M/IodI26JNH6pElygvMQpEcampP1uWgP7Z+f2SFIkMHaih0hwAhE2s1CTRvWrlUVyj6eOzxCcSzzMaA1wM7aLd13wElzm3VrVbOWGY+sDRSKuql8dj6w7F1+kObQSPMkvfpmnc+Lk0uAAjNibJTqd0XM5suAM2dmZa2ghlMvwA8ap1iEob7qZhm7lxMPRZlY5xhpyddAUIxGo3908EA37t57nkuJNHBX6HZDLmS7pMhM524iao+d024O+JPBCTTdMkNH3r8kGuJF4Y3ZfIyUb65n4VxuMFfcn/xaGAIEZ8p/Tw5gMaGkGkmDSETwqrVamXpmQHiuKcRsPI62csQ96Lw2sQzWcn5pmZOK36NvYXXFwtkMhboUCzlrFYrWRonTdK70Y8Gr4xmo2KNWln32Gvy0BCGaXacCnojGGJX1CfShDtIu570B0p04hBNsgC8L05Z6s//1z9bgjoQ4CgKkKaCwbELqigNQJyGqcN2bQDcd4p8jXgzaNqY9jExm9kCWst8aYVM0VLzrI37M+t3x9bvDG3Sn2m6wuZOrAWLSuNg5fz5BXNExsf1Tt3RCRymMBzO6Aoxm0lZkelgvWTFSk7Oo86/9wki1EI6cPFqV/or/98IQkXJk/OQkzaE0LEpF6nq1Hesf4Xryc3mvboA3x9skAKKNzeV8c1KCAroYQmTFqcj8SBz7aQx8TJSKBFTwjgh9M1mrYmKB0DcqHlD7rhIY+QPcERBvXlch7byvT5t8AM1UkYVmikzAQ/75qHlz/gsvohjw+jTEx9Pc/nXlDUmCL6gQYS88XQ6hhddbDagrmGsZctMSq6dpx20MfzMip3buWKtxjk1hA/vPbFPP/7MsvOMDEdwfqLJOO2cOLWT0mQ8FELLo1AuEQJbCjodjACwV8flloJooEJnNBitGkLlSsrCnMPYi5j0MqcvXe3QLHGd+Ko13dXW0nM56aHF6fROlXM4bo9tOQUIIeoiNAVMceD9F0pWb21Yc2vbLly+omlhrdmwrWbTzrdafteFgjHldVMDKChcO8LqccXCJaxagaLQshQT2DDtcS1caIbitHA19Qq5lrwS2jHd74QDGwerGp2wFkKRHBFjaLbSScVNRMskos7rCWUATjW1W+1LEE1SkE1m9je/+I/2k5//tfXHPRxPrLZRs3wJ2i00Y54ZE3Vr3Bvb8bMjxXDwuS6ev2Avh4YQ/SAUUgpfgVEUwzJvyXg+YdQERtQ6OBNGAENrK1l0rOIzYmO3ppvG74vrLO4T/C7DEDaB0BDGIstdhtfFlgqe2FizdRCWGEKTV4zceLjF6x4awshAJT8Ry3KP8HFqrRr1JC1YxZq3OvF9o4tgvUbQSU95uB7+jW6u1Ov2bH9vz370H35kd3//OyumRqKFsJegH1TEzoL80rzCvakYMFK6/eoragjfeecdS+eKhvHyiq4btaWx8AyuqJFp4EiwN1RxKBfm274fJ1xH43td0dFWuivvrP6uSYdv0HGa4ueR755J+ltsBOO1C9cl/DNpORewG/zfKM+Wood7HxpCTXPY73X+eQ4mB7Emd3LXhmpIHpZTfv398v1TyRyarbo92X0qk5ZP7/3aDk+fcvyr+OJrAjqsqBuXC6ipwGxh7L974k5amiNo1LAMoHlub2zbW3fesm/fecs2a9sqGmEWeH5Y1sZTbzhHs5FN52ObLqGluQsm957onMO9Q5sOppZP5ew7b33Hbl2/ZbVyQ6DqdDmyh3tf2t0nn9lndz+SuUxndKpzjXXN2ANtJcAqkTDVkmuJuJB4EXiubc46xE8dd2xv71BmYjib0/yITiYTJW+CK+WK9geMv6TdZEo6HgvQoyjluvI9cgKdzUQbq9dr1tpoqoE9PT2y4bAn4JACnDPZ6wg3g1D+mTSPHsLNzZSdfWwGFQ8SKIPo/cNkcDju6xl2JpGDt7wet5lz3jW/DpAIiIV2xyQQxkooEnXGyDSDM8dngJy7MqeTB0AAFTQBDhFW4Tk+C354k3sGgJEGPJ7b6zXzdern2W5NWXcR2AkgzaqRDMt21QxG8CuusLOD9r+3L4xTO6dargG2NTvD1/EaYFu/nOvNnFLrnye5f/t56M2k5zEKqArTyLhv+H4dAU1BQGcmhK6/Ck2eekzPknVQIERdJCao2ldDU8j07tkzmD8AAdS0PA88/wD9BatIa0r25NJOu8d6Fpkqy4V05LnZXhew7n0fqJTKqm8kwaEJmS2sVmtYFXnKcmmDwdgOTzshpxRAPG3Z1Mzm41Ms+s2WUzGhlumMzeBYkWmXKXutqFoAZgADE2Rb5MU6bVTTbCjLaoDxAfEJIc8w15L6EiCbfcqHEe4jwqROlNG8T9DwdYA5EHO/vXGil/A6XrrcBewJHJQr1mq1VnE1UZvnta1Ls1T3ijEBU2yszEGBR6ynVFZUd+U0hjPJQZtgvhemdE5T9dfhveEgKtlL0EKq/8i4LpJ9myggJrA0bLAeaOIV66tkApcTKO5FTqL8O64hX+S6+p+zV2h4RORQcArm+9Q0KnMyZ+UKum6YKM7KQE8N+FclH7HsUhCvI/xki/+fhtDXvDNVVufgnAz2QMddrdFkQxj/O56bYbhAQ/hP/9V/s1T+JK6GIWCRi+9uPRkPsIxuV0I/fTFmcjkrlMo2mY/1gCOjSNOIYbmuXMS0lXIVy1nB5tOULafoypbWbQ+s2+5Zu92RmyIjekSrQsZoyrKMsV1TwEWROxoPjmh53kiBUEiRljXLl3AGyit6ArfRRYr8DqZ1NCuMbv2B4jM4B9wzi9T86OFyLRyfSVNRJmyV4AoaqUvBfl5aAPQG0FgyPoXjweAB5r/9Z7gWk4Ut/rDspf2ZFkUnHfU+XvThgsRijxzppHHEqliX09W6GdP2ETKauFfRpldFbUBE3VjCNZo82HxO5UrKqdQLczegKQppkZHN1J2lHJVbozmgRVG/uDosKNKV65TX63GfYsMoOieHm6huWUVvcB1YgMftjlxJ06m87WxctFZzx2qVTdt9sm9ffPaV9Q67Nh1OrVIp22Q2tk73ROeqWDYCHzKiYDF9BdWNUxOyvuhfaK2gWNEUTkdMB6eiv+ne6Nkq6xkaYl1uuG4VtLloEXONQ2TJleuXrNGqiQo5W4z1TEHt6rZPLT3JWnoeERjftDKEH4MIFUqW4sDHKr7esNbWtl2+ds3eePVVe+fNN91ZcMLzQjM4ldayfXJqB/uH9unHvxO1ulKu2fVrL9jtl161RmtLRjzrTMK125zzNYNhSaLRoFQtKFT+mxtCaVVCEa+inedadIcQxIbtdZgm6KKGHxM6EacW6KyEMoPughDalBXKBfv1B7+yn/6nv7G7D+9af9Sz5nZT+sF8sew0Y7J/ymVLg2CNl3Z4cKhmpdXcsJduvWjffee7dvH8Rdtsbni0Ct5raiR98wIsQOu02hxVnftW6A2h5uUJZMwPf+VIhdeIE3h99qiHec64RxM2IaFMoNdTptgw0qD6gRCoFqsNe2mpHMBUbNr8/fj7d4Og2NC51NXvEbRgyAoqDmPQcvK9BUpX3N9j00sjx/crZkf0+uioinNx0Pah3xiN7OS4bT/58Y/tdx//1npHj61cyFuz0bLxAMQSKrbrSijoeR30r2+//Y69dud1e+n2i0K+lYWe+AzxsyQbNt5PpL3L2ZJohVDARvpW8jrGZ3E9qXbajxeCyeJ2fe2STXF8NnQv/cFc2fH7frUuKmIRt9pbVQTyHAfgk4ZwPtG0ThFGCmx3jbSawsiuoACACrtwQAfrc7I0BY4po8tJl5PJUOuisdG033/xuX325cd2f/d96wwPLJVN22QxMzJPkSnQRLgJl5/Fkl7IbRhzNGjTGC81rVIu23g40NlMQ/Tay6/aG6++YZd3Llu90hDY1e32rHNyaqf9rp102jKv6Y+6Oq/HM2zjRwIjoVq1D04sl8rbRrVlP/zeD+3Oa9+SJhHK93g+sE+/et8+u/ehffnw0a36KwAAIABJREFUU2sPjqTdpxnMF0ui/1PocQ2LubQVs14YAfhC7XSQGf38VHS64YBQ57wALzJoKU8Pjw5UzLEvbW5uKgKl1drQGcD9g9nBGUvzxLmElgcgpHOE8zQOfXnb3tmUXf9p58hmc4zCKKzYx7xggqrX72NORiPnZ3HYNVZRBZG9oXNaZ6lPUNjsJnMYOR5nxXnJ/fVzH4c/LxAFkIZm0Zs1Lx7jXuWAg0/GV3iaUP/oRukoEVFZPOnfVAtEGuzZ9eb0xiQzOp7T8fsiUOvHRZyfe8QKAGWcBj4PvMR1tlpvoU9zLXSAYxKA2fNd4ZnXi86cCZrGmbWbOK/Ovo7vBcmG0PfuyGQK7yM0cLEhjKZF8bV4u46neUHsczL/5Tg2m3jYK4I7cNi9PT8u/DsXNrHv+7/3hnBkx0fUtWgAAYWYwBVloHft+jUrl6FEzuzBo7vW7hxr38jie5Ap+bkUMgGpwWh44j4pi7TA8tjYaFmr2bByJqsolJNO3wZMuqYwRUY2HfdsMurYcj621HLmTurVmmUKRUlZpMIK4Cjgub4Ui0a9h1mMU+W9DPBmh7kDwyL1BGF6T0Mo08SMgx/s9WtTGWes8Rm8GfQ62xlkwXsA8xo996znlOimgEBcTRrSuNaj14Uz0FziJaBszH7gDAdqUJpkGsP1VHHtfB0pqLx/UWADAw8mGJM6PccYRsE8gmgpg7CQCU5fk02pYaOBp66FSUnzGa+FBipkDYbhh2I7AhNQfQv7AVRcJr800rOZG8sUiy5HynP9MfiBoktMHfWAAwOQfkr5NQNHRjFejIRn2GVz3nBFhkDKUrOcpRaJvE8lH/h+5+stfiV0xyE5IfU//uV/t1zM/IJomoShgca50arZ7VMjVZAHVQuOyWGOZmCkgpnGK4dbDg9XEN5msT+doWmAG4GYL2O90751O/4l4xb8BbE7NXc4ZQPxi7/OZ2KRFDJswrTRwcqarpisnlzKsvCzc8sQPUEBwog+Y8VSRuP4iE75pvL1htCnYqGhQ6dY4uZEO3lvjEXlggPNZAlXv2A242Nsb6ZAB2hSQOvZaF38GZCnQH/1kFrG9G5hrQNjEYJpo6Opis0QIC/K23piF5H1VGjM48QxhoTGrZEHkQeYhc00lCkmgGjUPHJN1AxCs1RT5w8rp4rMY6DOhqBxZTBHPVng3ftEkAMQ0atfG0VnBHcoIcM5aGyBzieqr8lmWNmD6YKVCg0rZiuWTZXs2ZN9u//FQxudDm0+YiqXt/GUjMpTTejI7uHPeK/87hQuf2al9ZiNZSaD9lQ03Nncw7nlaOdCZk5ukG05yYIwpfL64v6J3475TtYbztfuvGKb2y17uvvI2p0jmT5gR4wLanqSV0PIWogUIG0nubyVKlUFT1smZ5lCyZqbm3b7FfSBL9pLL9xQMzgZD22xoFkdKp5j9+muPXzwyD764BPrnvbt0qWr9va3v2t/8O73rACSrpydiKL7Inafn2CVHxohP7TdeZLj52xDGMJoA8CzKsIVneKaFw9wzso92DW6Qby8crDyM1OfOxyIHKpZNaYLacWe7D+yu4+/so8++9Ae7T5SoUuOKMWjt+veQEvjlMrb6UlblLhzO+ftldsv2x98513bam3KcRjwSRSR4cSBomLR0jgYh4MtFvVqqpKc0OfC2/2sT1I/oyZwnfe3LgzWG7CbOzha70XDWkMpEEbxJgHdDZM4bbVBbh01gNHpMryKly1Bk+aGExgH8ZPWZjmxWY3FwqopjcVURAvDiJrXhprJ0+Eor08+RJuRJfZS09if//Rn9tvf/Mrufva+BOsXzl0w9LVQrJ0t4FpP9L6VWtX+4Q9/YK/fuWNXb1yzDNEBY+yzE/R7NVSReuPXJza0ouQtcCb2fchbO39+/ssbwsSB+NxUO9nQrwrXQHFeAVeB2RCr19gQRlDAn6GULYlrUNMdNIRM8IWUh0xbJlnRGTo0q1C7OLhZjIVc3hqVqs5Rnmc3XCBWqS+NTH2jYe9/+L599Olv7PHhRzact62II2cKWvjU+qOBaIlROyqtDJpECikqNMVJoAv0aRYAGLTJWqVsly5etKuXL9uNyzfk1Mu/ffjgof3+8y9kENEbDuzo5MAsu7Rao6zJP4UftP/ldKF1SDO40zon19ILO5cslwGQG1l/fGpfPPjEHu59ZafDA5sRMZNPyehmJGARRgrUqLLlMNCxueiauFcz1dMkAuZEnuB2KPaAUZzBUCddewnzgyeX54+omc0tjF9qCnv3TMKp9nQKOPZyphDUEftPD+3k5Fj76PkL21atFUW9ygdrfyQGuFNDaecgoMGfYLpDVuNqPa/Lo6hHU/G0Aoh4JgB2sUX1PQCKKc+vIigAIbOYgHl0kYrOoCNML6LOOiJqrkOVZp+fHyZO/CwZG8U9Xj9+7V4c11R8ZpN7UWy4Vp5wib0qNlvPN2nx3+vPvWNdN0XrYXtslb72zzWF81NIf7f+OXHCl2g6E82fz6bW1z6+8GofX7lZxyYtNmwBdE1MCNfrd01bj3qwuKYFBK2HIA4U+TvWnp4ccK4awhCNIVpplEyomI6Mjehg7s09X6Oh2dHR3E6O0a92ZTJDKZXLlezcuQt24+ZNTZGZzH/51e/spH3krrqZsmXTlTCw8Ek6AxIm686UcHgPzSHaMnw6qkyqBLosrDea2XSZsSlMgOHQZpOhmkFbAGLOrdZsWrFSVZ3ujY+zy0AqaARx1WVKyHqiMSE32POzfQrFXSbkfjrxBsjPh5wmhJzLvKSMlpRD6CA99S33hgGBD0kyMshDT6m4bZ5romoCoODUY3dfdjpndGv2gQVvhs/KQEN5jkGDulpDNHEpBj0OGHij5kMZrp/op7BuGORoUEH/wARwZrMFQxtfAriicg7ACIisO29Y3dmevka19IR6ab12pRcsIoHCRRYK/VINoTfE7pTM55uOej5Znc1ta3PTWhstmdXwXA2GPZnKMCGkh4I22u93rFLKWqOKt4hHacTexbPZ/P7IZZTVSI0mjCZtaSaEAja4pLERXDeEq+Yw/J2fy4H19C/+9V8slwsaQucC05SBFvPGRUlkTIwzUeDk+pjYg56nSzJJcOQcW6GEkxc2tnlvlijGJ0ubjuY26k9tOYNHi1HI0Ab9kQ5N3jSHCQcEpy2TGqHdappAhSy43c0snyqEjCIvmihW53THhOgC4mVpCLGOTVkelyX0S6WsN4SKn/NYCYm6ydgL9EifEIJgBFQaoL3gHTsPRwzdje5/alqFJGTCw+N0EdBWXIcYLUN3cYRw4XrHsCt5OLo3mhz+NGmgq5pyBUprRAW1eANSHHWbcSPXtgqqrY18zYPWIg48Y2VC5qHcMZ73hhBqDw+9XEWZtgSOM5+Rw80tef1z6eEOTRKbl2r+aNyhkF5eDwSE6a5PL0XpC+gQN0/Ohz5IkvYT2iBFQD5HdEDJbJ6z+Tht4/7Udp8c2OMHT205nBu5vNpAp6DMHbktoeOr1WsyZ+C99QfkV/ZVdMygCqDDiWDGnLDudKAWYXS0EKLGYcxEk9+5VwhvCZbXfYJXPsPwxoXW3/2Dd2zn3JZ9/uWn9vTZIzs62pMoXNTmUd5SmhBiGQwAkLcp1y6TtXKtblkiWnIFhbw3NjbszW99265cuWQbGw0h+6NRX/QQDA263bY9fvjY7n11zz779Autw1dfuWPf/wf/0H74gz9ZObjG96gm3R8E37giPz5RLGtCGCIJIrooalOYMot+HOhxOjxDXiMbzv9P2pv82Jpd2X379v2N5nWZ+TKT2RSriiqyyCIlq2RDQHngkgceSLZgCzAsw4AlT+yBJp4YBjzywNBImtmARv4PDMuS4VLJVSw2xabIJJlJMpnNyz5fF/3tG+O31j73fhGZVAlwEMH3Ml7Ejft93zn77LX32mux181GX0uCmj+lnJtzvQKDeNawZlFJq9UlV0+CeU43NRYxXU/jL17/i3jjzdfjnfffjSl8+UZDJvNQYCgmtOrt6LcHmoHjWT3//AuaIfzG174eo94AuRp5ZE4nngOFPjMeDmMDJWdlBcZdUrAnUVQSueyos+e0mbIqVqVelGv/vJkWUeehqu5/TvOBVduEpI76HieRA3BXz4RpR/Wo0j2wONiLW+3oIAAOWX44jJckqXQW95X96zwti64ZBMqLDAqPilHIXHsmGvVdnhmx6wff/0F877vfiu9+849EF3ru2WfjXCbecwFuVISJ9ewFlHj/8D/8w/jdr301nr1/n8pXbCaz3VyGktGku12n2u79WSUM0t6zTJyMmcngwqGpozrAExyrACY6qTuL7hYaSjoBTSuRSofXGW35TE/D3QxV6RCmH23aBxhQ5gjlysmdZMURlREg3ChuEUctVEeH1/kzCcZ0dqVP3me/2407h8daZ5wFfPAcOOwb0KLGQynw/uDH341PTl6PZe0yRodjdR8BhRMAIXPOSaWSbx8VNI3Os9c6Udv0VGWmeCMVul4nBv1ujKBcHRzEqy+/IkDFdb3+s9fjz7/7PXkYLlDFuziNwbgX9194RgVUkmdYFL1WN565dS/u8Xl0Lw5HR7jRxtmpi3Hnk6fx4cN34uTqUTQHEe0+8bEVDx8/iScnp7FeOvEdDQ+jQSFpNY+zs1NJwBNTpWSIwqcUEweyNVICtnABigJcD/VwisDttqTdDw5SUErJlLsG5CSIRjD7RxJ6+vg8Pv3gYbz77rvx9OmjuHv3Vty6cyCPwYPDvgzAT04fxnR2GY0mlGoLri2WqATmeZvsCqVWu+5UgpwSU1T8jmh3PVPM95EYizIqCqvzBLq7JMZFYIln0MJ2oIagXGX+XwrtFJpc0OO1KDrwvzLasSKZ0+jMnvZGcaGIvRWUU+huO2bEtY5dNYY4RuwAWOXvjJZejyifwX/7jmJhlYhiSKQpM+oJBKudwlT0FIj2/2X3zfusxLMS7/YAb0dAqMxAFkGZRA1JCy0xUswoJSh7gOq/VcXTqvfA7Jl9RCmhpXjk2X9wBwhTZK0IkkjssIxe1KFQNuLivBmnp1N5Ec4mUCXRsOjG7Tt3pZ7NWyFWvPXWL+Ps/KnZxPV+NBr9XSEWRVL0N5iH8xy0fUxhGbCOaZLgU9eBYkoeB7ZrdmNbbyt+r2HqcE7rvF7FYDyObn8gxpKZY3SqlnQaooOvHzEYX+auO2Dy1pN/ttWiecaom5Iuat4QRhnF+GwcsaYErpYYx5Nru1DCOp5MLpJe3RWrRCb0C5h7FNzdrOCZQV3H/obifzaxcl6aOIPw1FbnFsUruo3klOQodijwXOGGWUCK/Qi5KI5Y9Vd5OQ2rFIey2FpR9SawuqnAPCFsRY4dDOyLbZMEM+uwZlh/7khze8yS2R1Hep9YmeGcQI5MHMePmi4m9125nopTVhy+f/+5uHfvnqzNoLY/ffpYIBBWAyNuyyWjUqdxMGzHrcOeGjc+l31/VUDi3FWxwOJn/G9Hod0aEBZ8UAol+7zC3VknG8kAK3nNf/e//ddbHpasJNTpgmvvjoratNnuhRNNla/bBvD0ldRM5wvJNkP3aOF3hWn4sBctKGl0/OZQFfE1hBbJYVyL6RWJcJo2667mQVxomQJqHlot3HZX4p3YaxZOAKMWDbw88hP/kFbHMtuARCkGNVjISRXNzmBp9xewUza558gSU9eXWnBslMJfdyJipVF/q000+eCwkpHneuVZBHmx+EOdnGseck4Oi5wuPO+ioLWjMZUujBL04jWYM37pzSjLUtEg3b203LtnH6SMmG3lIgDBvZT/09rvTMBPM5MIB7WSCsWPWdFrRxOW1Db0qazEJVNEIjrw65nRSHAh2goHq7p2JAfbaEGvabViRkWpiRrs2NXkpkHh/GoRDz94GI8+eRxPHz2J1sYqktxDgCteMLLT6DpZILlgPVxNMA+9irV26CZSEkJHnRSztoj6dG2eKgpbWpuoe0tVZuIENO1E+H5RYGnlD/rxe7/3e3H79nG8+ebP4733341PPvpQHpj9bj/Wi1bQGGDPAHDYsAoigHBdL93zeszXS80P/tW/+o04vnMc0dzIcuL8/DSDJ9WpVTz69FF8+vGjuDqfxeH4dnz9q39NqoEv3H8pVjJ0zoQ5Z+Z2zO4yg6VCR3Zt0qumLgXBVJ8F3ECZEPXYFEq3+hwQSjXQHdNO+SaDi6ymKXlmLjYNV1tQvOmqbyLadXeTp8sp/xHr1jY+fvJxvPfxe/H2g7fi/Q8/iE8++XhXPGD2B9/BTqMVzz/3fLzw/PMyp6db9czdeyookQhjJwJ9yuqaTuI0b5n2DK70ZWc694KKVWm3wSbkAJFSseh9rhR6n+0Tn+KnuJsLKQUcKRTuK+DVztYOAFaq2qV7DygQ5U8S2+4KiPaiT1dK9T6SiysaC5Y/WalThfaa7Po+hlQ7X2ahGtA7/vgQ9xxxUpqTPkvRh5/Fw+0nP/pB/Ov/+/+Ip48feW6wTZEmLVsyciEqcvvW3fjD/+BvxVe/+rV47v79mK8QKbC0d5WSZtNvGB1V4LcvaO16CaUTkWJZ9vhKQLgDevvRBQoOUtzM1xU7BTCoGQ9X7EuxrQBSU/FKH7KgxOwCVeZ+qmmvaPQzujsWF6E4BvVHFeJUtgZs04Gl23c5uYqPPv4oPvjoQTx+/HHcPr4dz917Jl558aUYdvtao+xxBGOkdt1p6qz60299M/78h9+OT8/filVtKisFhBgoQKkTtlpqRtnCNfZ9pWPAZ23bikatHwsEzNZLdQpQYqZgARg9GI3jpZdflgUD3Ts8Ut/4+S+i2++rQ09MpLB26zazdk4ISFT63U7cOcLrsx1tzhqcWSerePzwMs4vL0T7XqAEh7z9Qd/JVsMq0xRsiCwkvljvtOh4IVSTglnst+KrpSQm/Qo9I2nfQcQonr13R6CW8xSRCNt4XPfmLKrZAGJel/nwyflVPH78OM7PToPMlhkfBCCObo3j4HAg5hLKfUi5U6vkvSxWAEIXGDRPlZ1r/UeZ3S8UzqR0EwMoNJdunH4216Ln5i08U/KVkitoDtBcdnvi6pqqqpjpDZv1CncoLeyF6IwA367D5uR3F7ekSuwPvZf0Xy39TteV3EXwfq10ASvqmpi3S27+hjiUf3wPsKrUU77qmfwKyMxCVuVNfRZZ5khCoYHvAOq1gly1pedn5G5QYQrkNVcKoLt7VOigKRgl0aIEoz7zSlKWs82Vd1hus5TSNdtJQYiGiNeIiwEGBVa/d/FI582KDl0/Tk6u5Ld9eUnDA/VJAByzdRRCEDOqK+8ABDEuotlVxV5rLdClolGC/oGATwI5QByU/wKuxZJhbaBFkeJERbWS98Zrkxe1O12p+TN3rDwxYICRF9CdpNFDrsicLIUZKymbbWPrMT6nEwpcHo2y/2bXDAUUhilgLeiGzVTAl3CO9DEAWabNcx2ISAG6EMrTTCUz6mlRROGIzhmFZ9gVFMFs5QKrwOwtgOp0wlgP7ADomR0xswCIUlzeeBSs1YIB1ox2hy4g+76Mj7l47hwQVwTP6urZSbQKmj9CNuw8q6+qU6h9Yk2GstOmU7RHLCCpkUT8A2FAta2WymgUS4TCnpiHEiKjQDATACU3BwgSpwZDGkebmM8YF7C3o8OQ4/OwW4vxoBkH0ITxANYZ4ZlyzlryitIYIRceDEcxGIyi12ircM06gEbvMTUzLlnHpt5aHZW94y6mu721f/TPAIQeYpfqYSZN7B8ZHc+ha+ABhpoa82ao7Qxjtd7GxRVJ+WXMMI6MiG4bTyP84CwEQfeNN49PkQQxuFHzmsxpC+AoapbF4oKWtozvafWuqGRY2VI+TxrYB6zVBQQxoUdGu9VFTpsHgtR9djcoXaqS46RQAhUgxKwqlCHwHULOYEILexXYLLjiUALjHhhmhYECg7mUBrApl1tijCtgPnj2HUBHpEKpEljLSsOO+qGqteBmDrvTVcNo0+pKbIxV0jX5OptmN68D7Y9BYdQ9FRhs+unWPQvE974Iz2i+LxM50wTy0CuHgzp+XN/cPmKqahprWgHW4MLXanBh8gszzevYzFbRQIW03oizq0lgcM9MXLc3jG5nIBW82eUs3vvVg3jy6RPNvHTqLQnE8N52nU0N3DdkckpA4aAjkEyQGU7pdH5O3btGXeq3nl2CYlwqOQZIBA0SytmcORorj7LOCRAkzf3eIIajUXzld74s9bq33nozHrz7jvzahoO+5vk2a7qnpjJYmKdjUSACJdXgFmq4tZit5jE6HMXXv/H1OLx1EOvaMj744L149OSRlPU8qNyVkMyM2ZroxO2jZ+K3v/g7cevoXgz7YzTO9Jnn+6474hiVSo05dL/voLjtwdpHfKHFpleHEPDuAwGKgYsgVhPV4ReI7HRc1eK5S2Y9E3TNX7g7aFGVyNetR23logSCFZtWYGsak/Usnl48jQ8//iDe+Pnr8bOf/sTUXs1NrhQjeq12fO2rX4svf/kr8dwz96Ws1qO7KpuJrYI0KIokUdevwXR7H6ojpljl+bmylgEExeuIa1A1XyqRLmrs6U17yo+ShlLw2YHFhBUJzkrwLHtas5PZWd7NgFCFZc9r1toHjWclvDP4c1UFhEk54mAnbaMjWxKzQocU1Tk/CujZxYqscivRJoHJJA1wxz0xBZw5KnsgccjhtfnmL16Pf/0v/894/9234+z0RAqNJOZKflQprEe/M5Ctwd/8m38QX/qtL8Wdu/ditp7H5dJUoP39KPPZZcZnT/EsBa7dGqr8nJQf9ZnWJTlj7U4BAMixpRTE9gUqJyel0FW9N6Jp7iLQvu/hRLoM5u8i9O4aTElaa/+T8MxV4HPyQAePopl6rxQZ2414+Phh/PSNn4r+9dHHD+Le7Tvx4nPPx2+8/Go8e/de3D46FmWKRKCFzcN2EVfzq/jT7/xZ/PC178fl+klsanMlEsQAClDMk/CB4bH8sqBOpfCZDe+h//ZEWUeMagRTAmoUca5GotWOe/eeid5wICuITz59GB98+JEAYbNj4axOh9+H4Is7D4RHTJKHFNlYgRKiolq+jCePpjrfJ/OpzJo5a+lymgpLEgOFi/jXVpEYoRtR1KnKFwVlefYxy+okR6AuLZp4HuxNrv3+M3cFCDlcpNyY6t2laGsxBs51z7uRLJEnwBbgDCDJ5pnRzcUPWTLxBwNdI+qtiJNJQRAlR2T0ZTHic2z/WRg3aVOl4q9BmIqsooxp1e/241/2F4uHASAUXRxv94ju2ksVwCbgnBRShecdICzg0Cwfv1QpbCUg1JvNIl/l91gpuuLRV5kjDOizAhjJOLlBy67STktsUhH1RlGt5Em/7p7odXSzqyDX370rhF+jn/raS2GsxJtq3Kl+rfzePYjNjmQWq31ZJbGvzNaX/CuTY4Fwqb8CCAsYTECo+OoII4aDdBaY+WzFaj7QDOHDh4/lt0kTBHq0Ov3KFRFOtKCQu1fsHZhQZo1xXogWufD4UQGEKjYwzoXoF48dAae5AbLzvFRXTeolb96CVBjHOy5gqt7EB7W2lup+EW0kHW7A/kq/RTaIZ0N9/lOIBhBOJ6aXe5yrrZgFaAMIstdhCRa1XWIaRT7yaDcWGvIknE7poOMhzbzgKC0koJbCNLOwjsfWGEPC79oKoQBd1Pk938i/daMJIGy0LFqzWCtvcsd2G+1uPZjYWa6goS9Fbzcltq1cj5hODgkeQHSL9ylFZ2lseHQMwCuQpFGCrZpiOu+3oTnopfy37WZATNF4WRMqLM/SAkhcBwBWWiUwL9cLFaQAzRTmKF4Rj9mbsKt4XsWSzs2aZvRa+M3WZIGGXyTxRFZyKB7X6CSuJdKIYBf3eDQ+FDZrbhFMtCWFusp4k4OVuKc57yz7uvRg51rNklhH7b/9X//+lgFX+V9lVUT9Lwk3WBYZRIx3UI3ZrwZV1G7MFih6YQh5GTMERdIsHel/Eroyy8WbFlVRG5MNwkMoHF8v5uwT7gKAxE04kBkil0RuetdkPMaLkI4RBvTqEGqOsB6NDhVlA0IeAqcLm5sLFgdXAKdU2hwUdmAmkTn1uQ2bhNkRKYmaquGNnHTZlIBVBWenAOnE2YlKsbLwa5RErhq0CmUPWqSr+ilpLMQFHDQFs8zrAAKlrjTx5iApKAqhJWia8+zOXxmQL4aipmRx7e4e6PcVLnepvLvl4NmG7KyyqRUctcGzU57B1TXKcg8NPiytG1FDDRIVrdUqJotFPD45Y8gujo7vxvjgOMajQ9ks0CF8760H8eTh47h4eiF6G5tVM4yrHDDO7iSyv9qo0LWmBJmp3pBEHeoUDtylEFMEOkDsATJziFTUAbK6N+tVnJ9fxPkFwgcO2J0WFCxU68bxW7/5WzKHffDeu/HO22/FO2+9JRozFb16vR/1OkEp6b7pi6eqGvcDdbtWLVY1ePzj+PJXvhx37t3SHOSv3vpVfPjRB1q7VIru3rXn3rB/EO16L7qtYQx7hzHojmLQG0WzM1BnVd0fugV6Fj7bZLyb80z7hLccdmt1WpGZpnvfgoIkQGcwb/P0Mo9o+gGVNlRXpZi13ajToHpho649T3EGMMjhhKXHeMgcaCdoDFLx535Pt/OYb+aBCeViu4iLyUW89tqP4jvf/nZcXpzF5JLB91l0W504HI/j9//634ivf/0bEpI5GB9IOVEqXsSdVOClgl0Em4gNYjCk5w97SmAwRVXcDTZlkntShAioGIpZAE1t180CjCTXPrv/1eRkZ1lRrcVnglFkoIuYRPldsoWQmgSBfg8GdcjKQqdUX0snC9ovQAZRGfvelSSpOufG10osKImSfmcmMMRv/t0iGAbPVB15O6zZQh9l3X/4/oP49p/+q3jvwTvx5MmjpL9bFbjf7Um0hGLEneO78btf+aq6t/3+KFY15ERcYCrv8Tr7YV/oK7HO/n2pBHgDEKqwoA6hwV8VBIsBUUlSq4Dw5n2pJonZF6/E/LALAAAgAElEQVQk0sns2CXQLkxWP0iwufWanZayZTH/zSSe99dCVXsb8/U83n3v3fjz7383fvX2G/HRJw9i2O0JBL7w7P347S9+Mf7Kb38pjilu9LsxX8/i0yefxoMP343v/ODP441fvRHDW+2IBknWREkCSdbt27fUKdTsSdohOUnwwe2Zu67iPsBr0GM/orBXkwgD9CSPCXSi0emocnx2dq7EwRW8Equt7Ae1CjAILRoFPBIIikaoN5Mo4fGMZD1z02LjoNjdRdgtK8wLOowAStQQ+6KDQoefXFzE5dVFTCaIa8w0f1eSEtHEdK66o0yMh4VzdNDXPCQfJFIeX0mZ9VTANFPKzB8VOPW/5k6RlTUmJkmvzJpDe56JkoXSqhlDgJGuwHUBTqWQWQUmjgE2sy44Rha7//ZYUNdynY2QQbt0IbMYp5fM1/XfS+fv5i9zllQt+hVgWKBOtWNXOoUZTXaMkN2rZpcQsSLygmpsuQmuyn/v2QmmvVfB4vX9VO3y7ePZ/x9A6Fxt36Wtdixv/m6/r2QJ7DqfN99T/veNogDgq6ruXAogvGZRh7SNCeeI89L1qhmLaS+ePkFF96FAA7UVFH8F4Dgv52beKWejMyjGBmvZxWm+h7dN7gN4cc4Lg8hMCI0pifVRi6uLFFhK0UCeNc+P/ETFKxVeLOrCB0UuGifkynjedcmfJfRFUHSerIKJ8uSm/uT3kCFMLtdxeTGz37O6hE13twbYxtAJpOkzTUDo/QzFvrxXQNWTJydxcnIel+eIuPAeEFMpKsLgCivem4FXnAVMabTIllU5RbGWjYPVx+diM26igZ+gGj2raLRoBGxiuWbPr6LVsec071c6DxJCpMvZkcfxbt6d0TFwB+NGOpMa6j5KDGtKTLafKCrFEh6qM7Nn8T0pGcumg/zT3VsVyHfK/ctYAAhlUdMSRd42JFaqVkdX1E8rDcubkdjYrEWvje0FjZC2aKX2NLWf92Q6j5PTczXseF7dLp3oZkzOH8V2s5D2BtfN7CmFsh54KZlDhQFaZjFVsKJo9I/+2X+1ZbgSACZvEKUsBjIyT6VSLz8k3jCbzMOvs9lacwaTq0ksmKrNuS2UixAw0Iwelg6sKimWUqk3GHQgS6qagntuX8DELhqlSWWpttPFSS8YhvE7vY5atBxUyGNTCUBlFMoolRC1RDlMVJjKFrvAoM3kC4fdYK0E+6ywQTvNKprN69kIBn/2HnRHtXzNbzkly5WwWsWTwFGVv/XNd5ejgLKpOM4ePnW1PEtWSRN0yxqlJ1rVGM1nkrCmom1FwMIN5iGzOKV4lAmW6QnupHiYP+cSKgPtBNeqMIeqRDuJZagElrS1kEbKNycYNKD3ALbnCN0V5RY2VxFXs2mcX17Fp4+eSkVxODyMXm8UfQBPdygBmU8/ehhXZ5cxv5prHkVm78wfSmbYEseaiYKOmTLlJE58+vlZmMgzdd6cCA5BcSMg0I07IIgh4iARCM9wkDRdXZE0e26S5IYKy2g4jhfuP69A8tFHH8Y777wdb/3yTb0PdVu6yEgP9O8umhAYqUSvTL0Fk7bgGaHU2I+XXnk5jo6Qi2/Gx598HCdnTzUPeXTrKO7cuWu6VaMbq/kmKGbzFo8Obsez9+7HrbvPRn94oGstHXeVSHYzJhZqUZKchQofnvDfa6Jvt0mUZD5OlRLgXqhErngqAUoPpi0dZJIz+U+iOGZaMr+TNY8ACZ52p0+fxnPP3ot7d+5EuzUQ3Y49eLWYxOX8KmrtWmwbUE6ZW/te/PG/+qO4PD+P2ZWpuhwKhweH8Qd/8Afx1//aX5fnEsq9xZeT29hmz2ERQ0Uur7nYoxiIuYrsQMxssWdBHbh94AtIJI3GB7kDrvalDEsLAttXql3Q39NmqiCxJFjX/AKT6lVmWaQvWWhQpWOVxSjJEyQVrXQOJULB1Ido2KmUmiI1AklqB3jmqPgQlg4BiqtcAfdDVcVed0//Xy0UM4kRhXYJPYi53PfeeTPpy2fustdCAIOiCEJTKLyOBqN4/v6LcTA+khL0pr6KTd2Kr9V7UqWbfSY5y85rJe/dUfV0v3apW75m3jvNrmcFajeDlC+uZ1tRda3S1Khq75gOGZML1a4k6LtDcMcE4p6nqEyuMyWcdJvxDN0s1Okjpjw+fRw/+/nP4k+++Sfx+OTDmM5OpdbXb3dj3B/Ey194KX77N78YL774QhwfH8ZsNTUg/OhB/OqdX8Unjz+O0fFABRlm7TyzsxUbgWSqFHy4M8w9O0mxYqxEuvJZaYawg9dgVyq9p2dnquJzRsNisFofaqkWoOK8IfGAzkmSQIJAPMSvbHp1GRC9eP4UaYjBs3ldIyFW4rOHIYUhYmDxd6VAxZ6lg4/KKjMyizkz0tNdQZbKtH+fTatRI7a+RVHlJka54u4E2H6Polmn+IqoxakpUDo9rEf0B0TJTgVCxT2SM83qwyKwWiyiHPw8+2ODjL48utQDybOzEC4rwlOqquypxxWh2rIKr1cVdmuz+uXkyxQ6ZfYJPSxlundu990PiTJWEN6135CdwV1+VLWuL6DLP7vrNurLpWtYXvQ6MCqAsOzhUni5eXFVMCaqXWVm+ub3/lqgWCjyN5D1zXhSXq+AvlIougkC993Tcv37ayvvYR+brkWmPQjfAcJkicDrz3PFINndOxW10pu5xNJimbJc1GJ21Yqzs6s4PT2TiAr0SDwD5SUMy448hhnTzKsMJslxSeyn+h0AFfIPaH/KJ9QEsM9sKfyyJpkx5PuVj+o1nLOr7lNsE7K5w3sVAOu17AuMQnsbDQAWmsGIcze6V+xPCzfCbCH+nJ1O4/wMhd4rfR852OHxQYzHg7SJsF2F2CXJTise5qXj/+TxSTx9ehZnp5fCFL0eBSRYYigU++egmmrWcEkh2hRK7o2omRImTOHFAlrrUL9NMd2uPU6Gj2OtgR0dAJI9H9EddGRrAQtGjZY6yqoG3PZ6ttUaQj7uzq4zn+T9MDNofRCx8NTx94JRLkz6kN1VdQuLLRSAUIVpC+7wd94/HTpTYU1vpUjF/Rczk4acYrvHY1TcArw28WntK8eBdso5QH4PIwJAeHZ2oXvKGJ9sfKCgTh9GvbZQQRK7NOIv4NAdwjJ+VHQMPI+vwj9v6b//3//hlkoawZw3XzjnPFR39Gppz2AesORjox7TyTrOT5dSN1oiAcsCRWRCw9ZrmWeiLMSbbWCo2YKyhApPJlrI25akrcw2ScCGwF0MmAGjBkC0huENU6Xsc7jgU9RG5YPdu1ZHpp6AkIFaDgLoZjRC3EFzxa4cIKXjwEGpAye9sjRIzAiDANVW94RD0IPk3A/ek7t1BRAqKc1Ek/drWox55gUQEo5KN4FNCuLnk2FaXp8NUap0pqlnBc6ShAbYCUQF3NPMHlBSaC+8vpLeVFniKooiFAvO4kDQ73JqLDukqs/r7Eu5/l2V0ocIlQOLC3lB6V4l/UXd0CqvPjduiyHfqMfF5ZWqGB9/8jAmM3jzUNM6avP32n0JyFycXMpcFPXITmcUnc5A1W4+FBhTwU1CRQAXiQwAwMyldmJvWiUZpvZFbRVTJN97rTi6dRB37hzFeDSI2dSCLtxvBr8XCyrYdFCYDxyoQzgYDuNwfKhn+ujRo3jw7oN48xe/jOn0SkFhOD6M0fhAoI61TnV+OoVPvxDtj1I7M4R0FfAgO75zW5W5NuIRU8QWVnH7zu04unUch4fHSuKYYTp9ciEvwrOTq3j+2Rfjr/zW78RLv/mlOLp9V4UX5gs4IAB2VIJ43+qAsaeycKE1lgCdvch+6khi2j/TFCBUucAdQmaJMsGngMP1MEfJwcDr0EVGmIQuxOnpSTx48F689+BBfPDg/Xj11Vf1effOMzokBuNOXM4mcT651DPgkfDnd7/z7fgX//yfx+T8QtQM4gC0kfHhUfytP/zD+Hd//28omCEg8/Tp093c4K2jWwInVOjouBnc2fzbiXP6cHIPUABT0N5TXK2sZvrsBqq5xKosH81arsqSF4ZVqS6rypczf7o/VQ/ItJupUhdLBdsUcaMci6PQGXRioQ6hDOize5g0FM8NOE7tEq8yz1GpxBeBldx9+v4WRR66tmsrveEdyLyJmAF45CHaocKF4wkdIJJjKddBmRZNyUIlgEVRb3L2hniBBQoxA+rMtr6KbQUQlgLX5yWE10C0OtnFu9GJ8C4BTbBrdL+nu9H51DzKjvp2/bdUu6TlexTnc7bKyaJpwS54OKb6DEgxjNIkoOgBtR1wsbTaZRH3wuJotpxGZ9iWiNk7770V3/vh9+L/+eM/imhMYzAyTVhrbL6MO7duxQvP35dNB8qXnENPz5/Gx48+ko8pnoD94UDWSShkTqZXitFQJ3l+Bva2A1JCopl6szOaeOqm+ne33YrhYBBH4wOBQWxrPvkYERVeC0oW1E7mV0zVkz3Qch4Xl+dKjg4ORjZzXy9U3CFBxIYEBbwuVP5FTZQsKWHzP9HHzdiYYusDU4WCHGslRxxEo0JQaUu32nQ1fs/R8ThG46Hoqp7J5UylsFBopBeikpu9U55RhvNSPNUMTCmIUEln/r1vEMmZPHdBjk+tL0W3pPhBj9WcTzuWi7ptsPLfSgy0l1cp2F4vyuoU/Jzu4OetzerXPI9vWt/+o6hHJiZU5zb/Xpg3+aXqzykR3VEq8/3tfi65OpXf4/VfBYOm7e5ok7knbgLCwlyq8lmrBR/vu6SM3tj419/v53QJ/y0A4U0gt7/mz+7/fxMQdfzZK5BKEI8fyFlK/TUBeSnC655JgNCdpNJldKHVuazU0zXj6saCwQTUZeiV7iYpwdatzi5TFvFh4EntVqwzzi+fvzCdONvG48M4PDySqNLV5SSurqYq8ljsjziWNk9L05D5WikEW/djL7QmUSNR4G3p0Om3o9knByCu1qLGe4DKuLRlFGdiVzYyTWUGeEajxP748Wmcn12qcMX3UNg5vnWofU2eLhVUdfCKH6RtZmA0CD9sI548Po2Tp2dSYOX8ZqZyOBzL6F1NEHmFmgo7n67i4uoiprOJZn/FyuqQt6IPUphCLug6tkes5s5zYQNEfSlQ2EBtuNuI4RgxQnuV7vUxGrFaQFcF8xgQcp8F/JjPQ7UUWznZxoAB3FBhTdl2CMVSxyMAvtaR7LnKmeP9QewFP/A+LXiD3QRCbynws/H9X9AUSmFLb2Hv3Sb/q7fE5uBLNHfAPaPRUGAd8ZqLi4m6pthHaYxmheXIk2i31zmW1M1CXKl97/dEYdqA6RQzuRZmCDdbujBGwbY4INGq3HA6IAsjXvsQ1mMxQ8YcSXhUHhcCKIhMcDgABuU9oo41CSXtYbd6ZcAs8+VivspiKMO7tFSb0et3dMN5g2wWEmEennzkugzK9iVxi48Ts1BM/dEdZPCbT1AgRpvUzultlOF8gwtTQA3WzK+1b14aexMT8FNUpdrDxdxoJQnalAaE5mgbxKnVr3m+9PNLpTgDxeIHkrz0TGILILTfVWlT+8BT5yDNiRxciuUF76VYLThxIdlzl8yeMOV3cm3ipovG6q6lPBjxgBF4IHk2paCYaKrdnSpMxSiYBEVqSwLqljzXZtThZOqlPtXd8FrmGqia91otPTdA4aNHT+Nqgpxy3YIsSzzlulHDwPUSywg6AiSkePN0Je6gzqVmsSyYofufA+2AaAFggQESzqTKSeFxFavtQrLpgxFeQEdxdHQgP5mrywsFQuhotSBooXjVEYWAAXB9IpGeCdXV1SQ+/fiTeP/Bu0qGeFYjDQWjhkfnbuFgAuWAe8VzwGCUNQ23HHpWr2P1L8RuEmQdHh1JxRGbCry5Ls6nolRMrzCj3sQrX/iN+N0vfzVeePWLcXB8R7MyrmIt5Mmp4ILFidCvqSUCg0VxBopUgnNLTKeqmLq8puhBYCxJUAEkpTpa7AvYcwQc1s/5xUW8/9778frPfhY//OEPtfaOj4/jpVdeiRdefD6eee6uKnLNbkPJq42hI/78u9+Jf/l//Yt4+vBxXJ5fSMQAQH373r34gz/49+P3vvZ7uraL88t4+uSpDhSqh7dv3RFww6eRTcb6u3f7GR0mKrogXOSauGJW6QwKfBT6MN8hNSUCfRGYSvGT0hBwWT27cyXzM81dE5dF1TI77WV2kHu+UycsYI6gqlyiUKpM9fJckMVOLTTjqvOeslHo2OltuJtrdGJVqJlObPbJITIgdE81h5FCUST+PC/iArHNc8Y2CVaxDfAMvTx9UwUIUzRAYBsBKJkXEx+7aV1B14W4mfNcVdGbXTfUxSul1aUtx3vPIX4r95UZw7yu8n0ChJkYl3nVFPy4mXiXzkAVCJbEMYU5d7OmSmCFzguFLyuiCcBVQ6IiK5udTawXKEUmWwMLiu1a3n1U2Oebafz4Zz+K7/7gO/Gn3/qTGB+347kXjqRmzIO9PDtTLKSz+fwLz8Xtu8eqzGqGcHa5U+xFKIoiEr54AC6eDZ1dzgr+zjlCFd2y+Z5Vlrw4HVrtb6iabf3e8XAUpyfnAoSfUnS7mom9oIRMwmceD6D6b9XTK82wwJrodfGVXMTF6Ylo5FCGUSvF5ub8knhmQKWZ4u1Win2MiFyc4SWLBHzEqA/Fva/30mGWv+39Qm7kwidy9KaKWkKf67Vdh9hIoqr5fClz+or7Feziavw+oRdoTC5TzgfsEip+zjLtCG4YFDA/XPZQjQHnjaXgZT4ugMCfxb+yzO2V35eRsnTutNBcUq228kpXb/91awzwHJzkFYBUBYT7uT6/P8cNN1CTAHptb1WRqTvY1e55sbjyMZzKnoaR2QktMSk77FwFBtbXxFcqr5txp/ye0jUXnfAGQr65FwtYuwYSLWd2jfpZ9m0pIFUBYXlm1T9vgsDqf98EpLYPKXOiWeze3QsDQt/zjEn7W1XqiGqAFLsM6VCo0olFmnNc+2uuY3JF8ZrCYxEukw+QCmlWiTcQpDBpEDCPZgNg4d/NnoeZ1OkAyjoaZ8EmaDYjPyRZpwvG2AgdIJodZp8V9hs06z1rxcDQPtOe+esNutEddfwE2BMpYoJWh+bg5K/Z1RwuOfp8yezeLE5PLk1HJ94MezEe08FEVfN6t18gF3N7VExRX2/aY5T9eHpyoe4gQlSAZK4R8MnZUoC79vSaYg1qrDAM5rLmkDpwF0DkmMLmKJRKAfNaLSaa2YR2O1MsoefRH7RkQzM6HKrwRcGN2T+NwDGHh27DlI4g7K6VCvoGhKsdIDRtFxBeBBXr6oYSiz2GZrXc0qUtwovCBUkd9fXxxhEYIhaiNWFFXMdBBICch5d95oILrNQcHVNhFJXWmXIu8ka+V+KIk4nWZK/f173HB/7wYBXDAV1DqKlQlGmksP6cp++o5deKTFmo/W/+6d/f1uqWqbX/YFbJsl3O+hGFI7n9nr9gQ0TMJ9hKzPXJRkAOHmVJidBAMV1zwwwICYwgb9lFyLeOpMNzZ1bCYWakLvXFwahnxZ5mXa1qLnp6RRWF2Qf40MiwIlZCwoY8/jJanZrM6RkqtaYNwhXMWNAJgvLKAvfgJovCfiW8niVwSZT0cLnRaRVhLrCBhzt9ppoUlZ7S0RPvuGFAuFP1vMF5L1xl7i8BoNDW1Kmp0i0lmpFzTUmXFUVVc5VWZ9M8mfjovh8Cf2WQN0GoWtNIWheAp4qsOxG+B67SCsABjsX7tnqUvGVSJUmVrOD6vKANoKHy2eeFBKgAztLx5frkGyd/Qypg8zg9PRfwkeT4DCPVjawHaivWEbYklGOgtCOZ2wpmUUlYeU375FltkvfLwef5LNOY1IVhLjW53MsN3pgLdTRG437cvnskMEiViYQGpTq2KEGr3WIeMAVpoqm5FNYs67cM3p5Tgf/0E4MQ5ncO+jEcjwQIWVOsT9OteT+NWNcESaXuJ+ooogqAwdlU/HrUv/rDoQobGNlDWwUQSkB324p2sxevvPzF+J0vfTmO7z0X3eFYEvEk7ih0djuIOKDs15UiJ7mM1h3AR3m17lB2c5FFB8Q3NEdYBGiB1sWpZpeIZ6t5x6tnj4qqBujcyirlyZMn8dprr8U3v/ln6uaRZH7h1ZfixS+8oCT4+M5hjA9RDCTJsxjDT1/7SXzrm38Wjz55JOEg5jTGB0dx7/79+Po3vhGvvvobcXp6GuenF3FxfiHK8KBHF+NQ10Oyy5rjfv+V3/6yqLQcqPuqWir4JeVyJzKjeTCrVNSYsSvWMwn+WOfO6yykogQ8P7RX6EhDGVLl1YC77G9X1xwrSzSXYqEOrRTq2RXJK3YFWV3fVXP3rUm9TJmrc/Ll1mGhiu5mkfPr/GijJHMVGifPhL0pFeFU6XQxDDsEHwesEECCRY18L4mBmv1euIMuWrvo/v77TpCo8rtK5fRmQrdLggs4T7prsZgoSWoJSlUCXOlSFAHIzySBpYOyu/f7x4BoD49FqrtFJCvLH7Lk2Vlb7JVmiSHMzSihwkpARGVXrYsfZ60dcTk7i2//4M/iez/8bvzgxz+Ie/dH8fIXnxX1me8/PTmJi9PTuLw4l5onM8LDA+g+AEsbObM+5lDMZgsxDngmPCupJ6fZOYmOab6mNVuNFt9dkgfP1qgwimdku6vq++NHTwJqFuJUFLWgU0pCPdeAhIuSOq35e6ruDdg/87i6PMegTGvvYIhwTCsuSZY07+H1x/PlvUpIYjrT+qAgdTgax2gwECjk7FVBtuyISpfKBWdEvOh4wKCxj5m6E5w9ep97ry3h3vK8CrVTB0TKv6MwvKX6TnHSMzuuhVnZ0DNaFFfpACQla72JVo1iHyMViTiVaHoeSPqeu4LFLkPT/fedKMEhOTZVoFcBif4+itzMmwMI992yfZeu2o0sN8wARerQWVQp+yoxYha/SsQpICcLRJX9cJ1OeR0Q+jUL+vHIwed9fB5F0wUWmV2V474SM/PKr11v5dq9mnbzvaXL72v7LA29vHDJs34dGPx1nVoXyBNkF7ZIUtKdgFeFdnwPk82c6pBQ/hi9oEBkijLfQQ5GLkNeY42NTcxmzNZ7bMPFMI/X7JUqya0NCMm7KEp3OijjotwJQMITuqtxAlQ5z87P02rBLBOPcJlSeX6CHzL5kFkuXv8WYtM+0O9H7MTziuSCvUEn+uOO95TGuSzciGAgJwKxlu+XSmYW3RkZmU09Mz4aI7bX1zxaMbJnz2geWLOMbjJYswJf1oH+pAED5ZROFveMhgAsMVhCUsosZyoXzozNhtlffieqz6FZO0QjJSQF+6q2zUaOYxsB9eLsUo0j4gvxp9NrxNHxIA6PRnFwPLYVXLejjhr03IsLdE8WsZz5PIDJyH8joLmCqabGBLl+0RdgDXh0hjjOzbVYnV2IYaqZ2s/7s2ijY5C/R4KYS6ixFovBc5D4txvnEpPH+bcwRhYvVajJkTfWMt8PyMfegtfhG6HnU8R1o4di5ibu3W3FeEwRkHwd2yQ/H93D4o8umrFn5Vw8ynj0d/+nv7PFVF4CnIVCmKbLCo7FDkKxmCBglShUFtksdAiXUytfYjOxgi89Zc6ApIQEniBPZcKzg0qQAR0ypceLxcqHZQaNlupg1NfMBoAQ76HpZBLzydQte2YWEPZooPwGeLEHR7tXjw4eSf2WJaJRHKK7QXJPW1+A0AP7VUDITROFTIvahw0G236wJAlOAksyZpnqqmAFXiquQO7m8/4NHPlqgHdw9bUDdnaVDyqcO1EfwDWL1TNzphBZ0taD+R4ULQPOpr/SlneQkRehuodlANhg0AqNFrHQgHQrVQILIFRXMYsE6j5kh1D8Z96f6UuF/kCAq14bCxSKryTdBQpnCmYArm0qm7UbHSnFYTJ8eX4ZVxeTWFFEWsKddkeW9ce2VPEA8MMGU6cw/8daBOSuNpoXlDDDehqb2lISxFAGDo/Gsdmw2QniE81jkjV2O/DYhzmDstEMH7xy1in0RQIs95Hvp7OlwV+Ua9tQQWndj/TsORh0vpD0NvH9WsZ8vYgOne6OiyA1igrQM+g0E3gBacxrdQexlIhCLUbDozg6vB23bz0bzz/3gua3ZDwLJSqLLtxzBCX6vZ5miAwI6YJVZc/V30uF2/S+TM8hCXUUldisfe6xRxLG83Dee3NxWFi4hfnMt95+J77z3e/FT37yWjx470EMDgcxPhwpAPM5OujFbHopai5KWk8ePpLXIn53VxdXsZyvY3RwGPfuPy87A4Aew/hURMFoKL3yCUCjc/jk0ZO4detWvPLKK/E3fv9vxm+8+pu2einzumXeSKqqBrBlzkPzFXTlJSldqv9J0VR1y7RCdycqlDUWFZW5FI1yHHDQZ03fpDbtkhYVlFYWF8quwq5jpk6VFQGrAhA6vzUPUY0zezW+nfhKxXOy7DXLxruDQrWRqq5jkSl7AjU7z0Zb+mgeJqvSHJQckBTMdIApJrHu6dLTHTTtGJrLlmpmxrqbSdzNhK6avAFG1OG8IR1vNG5lYnem991Qx9jsjOY8X+bZ2ZU17dOshL0kPTNzrqgXQLhnaJj2WxLP7GLmz28lF06ytImNBFPSwqdVV0Iy387i8dnD+JPv/uv48es/ircf/CruPjeKF1+5E4fjA80gMz4BGMQ6QrMbo56SKAQIGA1YrEiW8OYby7iaDiFriuuG1sUaogBa5mPNQDE1nM4bpsUu0GGWjPhLXUkMog0Cg1OE2EKFNuahu126jI79JEMEUVEnEZNpcoYz+jCN2eRS6qXQNgc95k160ezYL5REi4SH58vP4geK2jI2F/iCQl0lNgOksXmAmWELHN9/S6gz10sxcOm4hNR9CyDoQoOq4bpOi9bxdxeh6YiQQJvNInp72ivJ70YdayfFfL891qG/UQzFysP0cnfMvXdb+BkLEFpp1cIQPoMLhdDHd4UpsNuze0So9V4wVS7MPQ4qu5uk7ddRRj8LCB2HnZxXAWHZa/s9tQeC5b1q10p8pNoZ3P+EQcZgXAUAACAASURBVEqemWm35GITRePr1OybXbryKjuQqRhBoeL6x3Xw+jng8AYg3N3NCi2+Cu7K7/s8QPh5ILD6bkrnqYA+v9aNTmnxmK10LbNmc03cqNmwBxyexTDlLq9mylVku5LF6NW6qTEWndPyDq2pYEJ3Br8/qWtvFgL7xFIKMoN+IwaDpsYnWPtSjTy7iCdPTu25OadgT95FnoDdW0+KsB89eBLnp5OklDNOBJONfe7zxTNoqbydBvDEsO7AxQmNI8nOxkVCG6azN+01rTERCv+IVAlQYhWB+bpn3xA3IZ9i31Bkp0ngD+uNWKSIe0Xet4jzcxThZ7p3ahA1KNZY8X83mweo0d7spP8r40MGM/qd6Q0rcagURTRldiuVTfxJiTGdbj36IxSXj+PWncM4PB6bptlsxuVkIhXnR4+eqOCPgJ6bCXXlqOr6Li2WJaGx9OEG5JPu2v4sgRYFpywygCv4BBSy/fhdxElitAFgI1aiqZuZRTyyt+REMYmv8Wwp9LuQZbXlsnbNGnRBrmA0qbDKqmSmT8QpeX/dDmDY60psy15HOTH3cM/ScC5jHgHPyuCSJkLtb/8Pf3vbRpBFw97+ISXi16hJpnBYpdKLzq1UqKMzg8LZ3MPmk4Ukd7nhgWIhYh8NBEKoYEQ02qY32i7ASnJIZ0t/DxEMVHgGXfk20c6YzKDjzWMLLVUtTugnDCf5IDGZZh2dfiN6g1b0Rx1xhxsoj2YSUgCUKgA8ZJSJsvPBTTNdxbQr+TMRUxPNu1NmwOdEq1hJWLyFQFNmBrnBZTOW4exqkNwnUXsFtVJ3LDONmg2TIqoPEkkIzz2XqN9D2zsVjK7RQ3NxmlpG5QnuMJsYNUx3Nr1wZ86GlayaN6zZpMoMpeYnk4OvDoCqCQaOBXyqo8KrquJujvW1kiGAFtCeHGyCpeg8apdhtAyNsS0BIio8pyfwzE9ieRmxnaXHouaZ9mbgmrNkPlJ0IDEyzNWW+MxK83pUspSU4Js17lnit08X7iIml1cWLaGbJ/nhXnRavRz6Xqk6JAWpILhDiaoJ9JGoU5QgaCo5iZXmV4fYr0hQhqSOIoQBIWAQT77+eCDgiOoogLAGTYSkm8oWCVAHA+VR1OoUODpx+9YzcfcOpqX34+jgWBSSi+lCs5coe+oZ1Oox6BoQYtvQAsiIY2BlS4uO0KHiPV2nGhaz3R3AlkJrqjwCrKHMpeCB6IepYiYARBURH6JeJ56cnMTb774bP37ttXjjF2/E0/PHsQ6GmNtxKIpGNy4vT2O1RPmwoSIRdikA/8kFs5ALzWHevf+8wCBB8NGjx1qfUEQJjHS+eabQcU+fnsRzz92PL33pS/H7/86/F1985bfM51enHCaC157Xpos7xhqpJIwap9YR98NzhXtGY8UWRt3AfQdeHk956NwEhMYRHnTfde4yGSMeeY6zGMhWZoJ3CVuxeHGeIsovHVnF4IoHWVKwizdolS6pvUfyQZmlBRMCA18oJDmAn3R1+8E5zlFlRP2M1FHqo52OurLEWFVtic0cUMSODqqy9mJsNLYeCVAl1wlplQpXug5O1PZdU2Ng0+8K2XVfL0sAmPYZic12yUWZwy5dmxI/q13JfUcnvaag41IAEEgshuCliFfWxP5PvSYgnkCjwspW63XD3B5COxSZhu04n53Gh4/ejz/98/83fvHOG/H45NO48+wo7j9/pCp8mS9XgrWYi+lCIsKegK0ym09ikcbEvc6RzsMrgFj66nGvAU/YOBW1OakIS2gMmhWHe0vxh3vM82FfUnk/P7sQHUvsBoqwm4ZiK51CPgB2p+enOtsptiI2AChUx24xjcVsIi+sNV6FfSTR2X8dFQ2laC0mBh6tbSU5xJ5Bn4IUSTLzy/ZJI+7CjeB89hxRUq5UkKCYRkxiHtLsAeccVnglUdzZQwkQXmep8PPua3uvE99r7X2XxJQ5fzJ3o/l+VfmtWigAqDjpRFTrsQBBwGUBhJm27cFK6YhVMOJnuoEVimcmxq5xMId9cw62UEZL8aMC8wog3JPCHcduQK99EcQ/u8M6ao3rKzeQ2n6v7go3ufDpjFucpCKEVenwldeq1rjVvyQ/yZnPzwKx6wqkBbwlBL6mALzPiT6rWloFhNcvqFLMufEP1fjoKlP1ltwAhOnRuGPIcPKngXuxi2Dp0BmkQ0jeMpnM4+Sp9xuFYLp60kVodtUhVNeHLr5m+Mhx6tGhCQJjp4YQIMV65vr60e+Rp9Wl0EusInYDBh89fhoz5g5pmrAvOl0p+Y4PDmX99uE7j+PkCSq+pj3OpnTy7AbAPijFlTILzf1vtCKaPYtEUjxW4Uu5sDvoKhRKSR7FfqiNjGZ1leMQD1ptYin5MQVFuoowStKzD2/SXAsqPtKt3NT13phDnF7RzCBH1CCCBcp29jKc32Ym1gKxF4AWXoGI3AAIPXpClq+9TwEnc1wLtxh0Sr9hNVd3cDBsxzPP3Y7bYisNBVg5U8klzs4v4uHDh7GcQe3ndxEjODvJ48z+K6lsMX1Xp1naHAh2MQcIQKdYakV2qKbkLrJ4S+0Qefu2sbvjvrG/JEwifAHLYjabqDnhgiDnDOctrBD7VfKcxLKCAgvOkK9gPqsFxVuPflB0p6NKp1cxuc97Q0/A3oMGhMkIQUACm4v1ntrrHKaMgK2j9h//j//Jtl5HsMUCKLxIkWr3ZrVmiACdkiWSEJN5eSGBwASF8wmmmrNYCBCyAUgouGlWW7JvkTtY8nLJDoVmfEq3qtWIZnYHyc1nHJjQI1XZAFSiIGl5HwsIbEXR6/Ya0Ru2YngAXxpbCgRgTLP04eLFw43mwBUHWEIbHLrmAbsDtJbAQOky2EB+thOEMXAr84ckUCRZUFIMinYKhmkU/nkVL76vKJXuDx63pQE9mvXTIrKYjBWqlrlxPNQtFbakWpRuCNXFEthJMFi4JA7mmnsek89y7Uo8peBkmqzAsKqG2e1K8177KaUQxK6rVCgW/tPd5P1RtGEGr87skumtDpJOXmUjUDMgJAG7vJiIfojJ8OpyG+uZkzOBQf4UpW9vfs1z25BIpOecfXeW4oojIEP2T0UMD0CSGK7xyZOnmkXTgLiCIt1pzwqJSixFXHzPED/C6xDaa0uAkOufSkYdytNC1X4ANEHaPPm8N6zrRj1my3lMFpMYH49jeDCUEBJy8avJxFXwNub1nej2xzE6OJJqaac3int3n4u7fN55VhVJ1uz5xTQms4WScURiNJsJXZQAQrecZ8SzSeK5bAiYo6yTQN2U6i5HMmkKoRkRKBeAuL/YHkAT4VkSzEbMRkFTWa3iSr5qFF56SqDxenzzrbfi9Z//LL73o2/Foycfq5p3eNiP8QiQcSrFQSwvpFzZ6sXF+ZWe9eRyEv0hHcIXVH3k9zEzAbC25Yi9R6nAMsNJB+vFF16Mr3zlK/G7v/N78fILr9peQXT2LEZE2FpBCQ7CVmmjkyrGAoTqBO47bzIuLusKYK2gWxJRDkiDmQI+C1tAVb20RPAswXVDduZHy4hNAZ7u+uw7YFUgo0MUClzO/RWAWZKb6vcWkOmfoVhjumvxIzUgdIziBhWqa7/f18HOHIJ9U2sS+kJxDRBikSyqk+76U4HcsyY4jNfRgbIvMZ6912DZ+7ukr5JMmgFBbMkk/lpLofg8lrix/0dfo1Wmy/OqXne59l3cKfYVUseDTp7qshmX9qzcfSGgGpdl+WH1MYmkUOBklpC4I5XMg248PP043v34rfjWD78Z7338TkxXk7hzdxB37w2TJmVPvsLyKGMInHdUrqH2CBAFzwrGQt1JAWBsPtO1kkzyLFj/JIkuCrqKjuIuHr/sTwAvgI39grUEBRaEDwbdgZQNSQzpJNQFRpjJmcXDR5+ou48f6sHhWPNAdCwQIVjKXBrmxELdP5QIoZN6XQMEAZCoent98GzwLRQ1HYYOCeUchT+rK7v4QFHTyY27KEXJE0DLOctslDULNmuLUFhnIDt+Ojfc1SuG4BZVytkv5OU7HtUgaSYZp7oPC8W9aO/J8kncJGYwzsK92nvzuTtYKFOF/eM1kxZV7KTPYVVW19DndaxgSG1+LSBMMHdNVMZ7ogELqwDLzwCeAgJTzKJgPycDle+unMY5KnJ9j/rfZdKdWgO7mHLtdW5gSxWTKZS1hURv3oMqsPwMUPxLOoTlZ6v7uvy9AMdqvlT9t5t/L0B519XM+7lT1c6Cdzkjy+u2W1nkK5TBLfmwx52Wi60EVh4+fKJCDKyz0fAgBoOD6PYxW8+kneII3ZzNKtBd6dAlbHE+1SUuNxr142A8jE4btgA2MIwabXQGPnl6Fk9OTiVIYgILoIjifj9u30aRfBSffnAuQEjX7eJipnGTs9OJ7CEwTid3JIYIyIlWaeVziihYKUgkhSKv8qC9rys5IEm55n57negNehIr4XWwbVos8fu8jFp9JRp8v2+gUXQyXMhCzCpiPmMuD99s4gu5NcsFwAf4gN7ofLw6YkUc2G5gkwCEYDPQHcXfz4w/m8GT9/tcg/VAPkZjSsXhNaryBRDeilu3D8TSKCNVKHOiZwEgBKM0tp4JBbAtBAYT3+R4sBgJinEbiePhaFByauKz7SuIt2YggoXI01nHmnvOSg3PAw9ZDfMIEE4tzpWAkO+/5jspS9h1NFr4KmInwe+xkBE/c3V1uRMHAqTKviTWcXxk4cTlCjVXXBDciZblWjcL5Rp5M/uvMHCKJojyyP/yf/nPtxxYvHdRAROw7cQBJH6Qaju6Ycz/UVHjFzCUbqNpqESiNoLWCyCUoTaf3HAe4MrzPDgBySrAHFlWC6CQoCu6CQk/hU4qtwKO24Agw3oFV5jmwHCv/btYyM0u3OG6ACEVAqijXJfnB/bqoqUdXGwfpBaU3TIkYDl8mnidpFIni47qp+ikxXohpYNVedj59HmAWZXpTDqVNO4q1UlYyJk4UTa1S0y9LOa7BCYdB2pZOzm1OlXxmjGlhqNDqkJrU0dL4sRGIeGTJ03OSPInH6bY0S2w2IABoSuMUpJL+qq6w3mNOlCTIuuZjiK/nEblaZVBUqqAnmqMKgY0GHR1NULt992nQZkpagZUAFUlplebWE5tPMzCq61M+ZOQU3bgoDRA8QIUMufC+6IbXGR2UZyFqkmFC2UqFj5gBPNOEgeqaBScRUdKvx7WBVVl1EbpUJFUABYJAFRfJpcXCj7qSOVcTbEukKgNPwGYbzflOQMoZKC5N2K2pq3fM720RDBUWuYCh+PjGB/diYOj23FweCcODm/pgEHlr9i9rDfcH/wD65oBJLHpoh7GgDLdMOYLssNSL52WGtYrWEbkMZe5Qckd3JlnV7qL7i6h+JbqiLGP+cB30ADBQ+Yko5xRDegk3ba6hG/84mfx7e//cTx+8rHmNEejdvR7zZjPr2KF6pfUK5Gl78qwl2ohCSt7uNUdSBWTgOfZLjeXfD8ptECBZMZpErdv344vfOGl+NqXvxGvvvybUlikeKIiVWWuqihTqqM+X+zArl5RM5SeFXZwdgGDhNVFsHy9lKLeWbGk4qflx32Ylv2xUwfOOStdg/ZPdtDTj8wCNJ5Z1P7K7m0puomdoLmq6x1CdRp3VMtME3cUUD2NVL/jenwvxE4gdorq544enV0oTKxhKfQm+GYGDTBIXIdmpwIbct+8PymnEZz83qUcrAM02SSVOHczYdsBxZxHkUjWjmO37444vjiWVLuLRezoZrejfI/uc4pqGKC6KEWRUM81QWvpYrqJ/jl0UdYBA/7sF16SouOC4OBzioMU1skHjx7EWx++GX/x+vfjw8fvxWw1iaPjbhwf2fPPFH4nFyo8ZNFQc5n0zVbLrBbXYjK1AjfvebFAEXYmoG6j57lmZ+/dfUavx9lFQWQFxWnjmC/aOuIPGMTTzdS9rUW31cUUSsVY2A6cH/Um5+A6Li7PVMQiQUL18+BoqGvDmJpkD2C43Sw1l9ylGECSkcJHovzmecFtB8jxMA0K2Q/M0CwU+5rqKqeCr4y50+g9J8+U2BFBa6aASuRAtz4LoWK6lLnd7PAXSXStO600dSOXW4qbgHASTTp/RSDF8bicVbwJFVtzplhsliRuk0wVP9br0CeDZhFe4PtuNN6qjbskSF57CdMqDcp3dMWkSXuxXReVKd2s+g4QFvC3/3NfJPLP+yOLKwVGJpjNn8qZtvzOa2IwPrOIR0Vx8Gb3fbePEyRq/wGWUGHc/b49PfRmYaj636UceRO8VUFktWhWbub1rt/1p1R9rSr427MKCr3W90n/K2CwPBfdx2KnZQq3uyY55kRTI6Alhwqajx+fxOUlKrsUoQ9iCCgcjZMlsJYKL97cFFowgh/0KOZgv4K1FbO3zAi3tMfqNWI+eznUFaTrOKHAo8IWYI3tQF6OiNRQXf/J2SpmVwCLtbqDk8kqzk6wh4AtQNfJuSJFQgO0tfKgZrdp1fxUE1fjnJGD3cJzzLevnmfmoLPqfN7CjoI+fqWuVbtTFy3egNAzvB6tsjeyClny8SMOuZFDEUxjZvI1R5jR+ehuLEtgEZVTXicBYachNkNhvSifk9K8afDkllB5TamcCUTRJbx95yDGh+ReWbCVYCJm7ss4eXqqxtV6YTsPKKOM7cgvnUkRjfNYCIvekxgy5JRtUzeJJSilWnCtZarp3Ew+mdsDJDXTbDFH4Y9VyRHJ9R33xPZIyweNB5B/iPnkRhDiOOiilKYOsRRlZ6yDRD2mY9lDWZxObjeGo4GEwpbLiT0Zi+croFGd1T0z0TGwnJPO/8SgQlRG3FT9As+ilZmzUjEqdg2WaMX+IE3qm6BeknVpqYtms5gVQMicFhuKxRIxnUNncuWV7+1Szad6SI6UgJBEioo8I2aqScseymIYpOhUM3hw0OsazBo0WkrOmdmqNzcChcMxN6YT/UFbwiKe20gpaxeBtfktuOCOqMUg3Er1YYu4ihMUkLwNdkvSsZ9DKuqkmlPSLF768yTtriSaBawVNaIyg6Sum1zUTRkrQVmUXCSNtXGtQlSMfOlKcQBSo5XM9mKujVtk0j3YC4AtQcEb1h/Zky1qf9kdVIKs5E9MXF+rRvVcYaUzxY2zqI2rtgSRolKoDlN64RXBm0ZAZ3T13N5yrvgWhVb+LgsAiax42Jnrwc4E6WFmUrcAYaq53F/OY8ALRQsq1ZTesI4g2GGozGwj3HIqSm348w2r0Coh3WoIG2uHhZIl8+7nU4aLkVS2YA28bwa8uccOk74PJG0AQiUv6qDas4w9I4oifAxCGVXoXkcUZuhh3VFfc4TMZ/KcJpoZYv224uAWQPBOjA5vx/GdZ+P49j0BQXtrFYo2GM1rXVYT8hNs6rODyA8qkDyffLJW0TYXHC/OYvKWdloOAFlwMCDEIYM+gjs+dRKrZlMFEAC59kWRgU+fvNlyGa1uJ0aH4/jV22/H6z//aXzn+38UT08/jvGYuSWqeiSoCwlVMMRMAYM5DBRUuf8SpeL+L9fqhOCzw5wE97sY9BbApkNlvpCq67279+LLX/qaAOHx0bG6W+rsY5ez8bwna5F1qn07m7nylvNkojyLRum7ZMVkJwMS8NAgNQmsq5dlprikINWkqeyNsu/4npJMkTCVopDSEBWBrEjquZ2kaeeQYZmzAogV6nihnFfTn2piVCqrUPIlepGd3VL8sSoZqr5mQ9Dxg44uQSn526Eyam87iYkhsiRASH2OOTUrL2rrp7R4k65iSq8XVUh3bfaZcmkuFIBW9p8B4XW6nAF6UvBz3qx0aJSjZIex2jm4eT+udwAyNS509szDy9ygFZtNh98n8waE64Zn8wCEdbaO5rGoljei22/GOx//Kn71wS/i9Xd+Gp88/TAmq8sYDxsxHjYNCJPeJQVZwORO3Itkknu6VHzi4+kp9jWbLIRQMHMH0Yqjq7hz547mh0kS2A+PHz+Jyfk0Flde5yJOcrjnjtYMLIUmgNiaWc+tkj7OjzrehRTO8BuDgtSqx+ExHqjM+w6j2yN6cDAiprMWNbWNly0ic7Bj6CanLZFE3KTaafqmNHh1gLPPl2LWNOQV62RaqoEaGdjP3Pp8sZCL1hiFVuyh1K1Pqf9U2SskY9ni5vkrOjwd3dUsZouJ1m+h9JlZoxWqWFKKqY5BaWOSaqL7juXei3C/lizs5v8ua7sie/pZTPI5XyGXATKn52FWu1To0EIr1S93yPf0xpyFuCa+4o7DvgBSBYP+WVG7i+fpNQHUlGvaNQ/LNSWzRxRxx67yWfZblaFQ4lj+NqqC1zqE1T168+/lZ6uAsArk/jJAePPmVruSe+C3LwLtX9vrwLEkAaHCUHnmCcpVpfNzWG8YqaGIyZkOdc90ZhUcomFrJGbhExACmAQKx4dJf17F5fmZ8gUASq/TiAN0DMhLB7CPYCFBTSXHc4cjQ6N31IbRjVos5adrwRPA4lpFAisq1PHSXFIw3cRijiDKRp7gpycTqYKSz/CdtkqzMiYFpFbPsR6LL3UJtY3LqJjtH5wzrJOcvY1BUfSXT+g8VptJNAsgJL8RIGSvmQnGHuZcIf+yNQdbHDCNgBViPMu4uuJsNiCs+vmimyFDeN10ZpYRmaRbCfWScSH7kaqkJPs3CvQIslitFMGqWsOOA0dHQ2GAWoPirRkzzOnxdwpsk4tpzK6YtyfPh8XBurCWgOiyvU40mXHGzk60TXLPmjuSUnnui5peBAgtpJksPlorqexP3sd1LmfOx83A9Plf3RfOO7wPS9OtiUimvCM7el92SzC9l+Idaf1ohNL7OO7evWUs0+D8QdPCTgpmP9hvkrgt3ZAdEHRGyPUIGRBj/8E/+XtbU97M6fcG2/uZaPOltxOBvYiaRMDLHbgTRbAFabOA8S6azGMxdWfOXm/ruGKG6OJKYjPEZAliEMAFCE0p4qLpCnIErTikGdBELZPEVyqm3iCNVk/ehlRN6A5iQI6iJKBwMEKUpqNPXpzEWId0KjAZq3mzaGBWCmdeMK7SIzMOerd4hGduFv6+ingLD67QawW1GgACElrmFF215QZbOc2Hy44CU2RsSVzwVUtp213gS89Ezw5aDKUAQsQ2uG6AsecKmUtzO5jEz8ISGBT7ELYZpQEhVMgGXd1UpOTe6bAlQDFLCV23acphqaTxc8iR06UraqfcG5FyJGDj4VbWnQGfE5ztohH1RUe+e1JCIhlM43SpMqWVBzOO+HJp7gtaK1UvaD3zZWxBDQQZJQxesHRvO0i0dztR7zRFn6LTPGg1JaE+W0wTCG5jvvIapJaNlQVDxICS+YwBYugTKHtC1/JMab+L6igD5K2djYMUVJFoXsz1vE2js4iBPHxkzOzhZGayhqMhowZSwMNygvnBou7H+yNUN9vduHf/xRgd3IpmZ6A/6RaaXmTDVKwVoGtIgGdrYQ9M5hGRAQRSJOnUDAhb6vJltx2qXdDJyw4hG9vDc56NdS00mlTCBAhtzaLDEKIBXqIEX75CZ3DhDjnXRnFmjicn3kYH4/jxT38Sf/HaD+Inr38rLq8eaX5ws5nFZj2NLsPXeDEqfKsXKTC4XhMU8cUjCJfpGM/xcUghPqR8CZqFvEt9f49v3Ypn7j0bL95/JZ5/7gtx785d0ebsC2rbhH7XFiwUUeg4U4yAXiuQxDrJQXtRTWWvQPWOTkhWBZMiJzDqk2xHu90F7+zOlSJP1VbGtBXktw0yBRrzuQiEpNCM/IvKPRZg5PDHAN1WETcpqNXkib9fA6aazw7tM63hPt5sTtqpJhJ3oI/zwUFLd5CPXgtatDsxUGl4z2WGsMxTOS6wSjjsF7FZbOQbqvtYlEeLGnUmtaahOMaWP81ms31OAdkCTHlQm7JMHNx7YvLDv47KdpNSW55NkWdXFafyfny/ir+dzzbn5U4CNXbX5HeHVI/bUK6UnPhMhEH+1ge/iDff/3m8/fGb8cnJh3E2PYlOcx29jjvM6mrXm6Jv0j3g+iQu0O+pU4v5u+IehzpshBYdA4p7ThDKyMJiuYyD8UHcunVHa5O5FxREJ2ezWF56jpeCAiwE9rPo85xtFE5Sjp5OoeYPicmsRZKhfie2tbXiI2fj+GgQd585juGQgpOBHTNO6o4EIxpObmSlQ6GE6+OMVHEAAQoyKM6P7LbR7RNQpRPHzBUFHmKylRFlYSGDZs5Fz8dY1RMqvEWHrE2QtrYJYKyw6zWlewRFFck+zfk7QdZ+VQ7pUQQzHjCHNguHxNu2SU11N01B9e/nOq4DDINBdzrc7dAaya7oTXDy6/6bn+FeuM9cZgwTBObaLD9bwIp/EUBhD0QVviuMAo1z7NgF+9fTeVz8g5MiWrDnDtTuKoOWy9d9K46MCQillJj79SYgLF+vUkarcfFaN7DaUSz7P213Pg9oVkHh/r4kaL1WcNohW31b9bWq4NB2JBVF0yIfuosLle5q8V9WbAUQulhNmKD7Q9JvQ/OuwNblxVQegbBXoHJiJj8cHyhXQ6vg/ORExWZyqaPDQTxzF2uaZnRR4N3AxkMYRYdtbBbYJVnkC5E5URjrzZhjacG/b2vO9ZZ0+a+kCD3oDGU7gTo51m9XF8s4P8OTjv+eiyreanfk4UteKuVPFgMzu3lftnTsYEtVijXEFTfaLQTFXuPaAIVQ5+sNwCvUdywhVpqnAxCyr8pYlkVtyIWKUmfmS8uIyWSp2IjqqFhaWeQ3KMkZbnVG7bsK/ZMZOD4FBnNen6RVNhwZ16GiKm9fTmMT6EespWPADCJNIcecumYwaT7gFXlxdhFnT89cHldnDjBFZ5BOLNoOvWi0DQa3YQEd+axmjkCcUQ4438T0CvrnXDGYFascWrkWOTMNnW1sVz7XSw4p8C0/4uyQ5gx0OacEOoft6A27io9cq4QZoXquKZIjsrlW/L579zief/4ZjSBA/Wd9yb9RBQEDfM5v2++kfkrFx9F73nl07R/8k/90y4wHF2Curasm9lNxmJClFQAAIABJREFUDVIBRUo8JBkMyCMfC9Cho2EwIo84Gfuu1Ck0NY+uzEpgkMqKjLWxHlhto9fu2HdOykj8Sh+gbAylsyxIDguAGG+U2QCd47ayUNdBgJAO4ULKfgDA3pDZLGYIkavlMN+bERsk+XpIkooHYVELUjzOdnShOkLlIXG0hCuVdqoC/j4lhdlFIXlikxfDdFMISeQtDrPrHmTlT4BLFCbPQpYkxbEPqU8AlhVFZZaZlBc8XFhY+reUuxX1M32cOAA1IySKq1UXHbQ3ChAy503lNlHUBGS9eDw36Q7hrqrGusjKsOi3WIswawcABQxxfcl5ZlOw2Qham3ktGvOWZH7dscyVJPGSQntKtS0qTd2O5JGvZkt1k7WOKNto7tMdaO4N7787GAgUUizQ2gW0SrKdQH2pREGwqPCkIVKhdLttxuQKyhwD1QR/NgkS6BvNEwK2Nb9Wb9nXRqquS2UobG4VAJgJYiBba9HCFU5Aa5qxoXPGrA4V/G0DpEES54BnuheBrhvPPv+CQGCtwVodRqsziLmKJxvx2W/fuhv377+omaCmKpQ8BwAhVFE+G9Hhv7H4kHCvO/XMLbi742TB/zMY3FGMOHxI3JgfrKgBAtAABnRJWTeya6HAs2QuAeGhFJ3CpqXditd+8uP40Y+/H6//8rsxnZ2oUrXZQOOYRq9nRTJtD3U8TRkhSaSipxlgAqZm/awWyKFC0LN7RqoFtrvRkd/hrbhz517cProXd289E88985wSZ7q6WHJQPBn0+qaR6nXouMz0Nda2il7ZkWIteiDdFUrTQAxylAhmAQUqrnvMmdClSp92qKjhJeHw/i4KpBtz353I7ZK/TN6y8+5CSlFipIPk9yMglJ35fYesmP4a3Ds5TupTUsdJTtTl7vXd4VyvBfQkMNUFtXg2kL3IZoShoY5KvaEZM4xuNWpSVFpTYEyy2SoQmsYtQaacJ94xBIrXalFe3MnH5K0rM1qlQ6qORnYGk1afAt8uWDjj1XPQfU2LGQeRFG/K73HdosxTmkpp5bjsBiZVtdCRS5dyn4BaqIA2u373phbtOtYvTnRIBBBQeO/Tt+P9T9+OT08+1Dzhk7OHsY5J1BvQ8+nS1pW0MddD0sO9xYYI82XA4KNPP1XnWjG56aIWJs8ARsCafKnkEzhVnMZcnrgKJfTs9CwWk1Vs5ymSk1Ln/E7WttYOAkxXUzFwPBvtPpmM6el0dmHTkGROxKKBMnrv2WP9HXEIK317JrBOQlyDbuxiqiijCQgLpdhdlhRrSTsIMdBUKGQUwDQ74mTxSONn/HxtYK9iUZ1ChIuKhRXgAoKLWErys7ggqlWqfmsfEPgEIJNapzwi5wZli5Ad6aR5WYnb73IHbooXa/4+j3iUEYyiUGvjCQMe388qiKx2xUu+xOWIULsrkPhnChDLnZGgRq+YkQJA6BygzCEZ9KR5dBlLya+Va1S+kcDJr+S8qry3faezlAR9b4Hx5FBOrl0E33civd4Uh4rydFEoVat3H912I0b65WVWNwt+O29SA97SeS04z7fVJ9UexO5e/joD4do3uLipq71pF6LrrwDCPcbOm1KKkXtlVr8vxiVMu1cDT2r4BiBiUDBjPEdXwsV69j7idL3eWKIwpydPxToCVI6HvTg6HMbx0TAYeYeevZWlQhrUrxkL8igPsQ47AcCgFC7VFCA3hNURMZsxL3wpIEpsgql3cTaJq8tlTK4QbTN9lGI3e0+iUog+NezDTVNDSpTM6tLZYr6V3w8gzDSf8136AxQAUWVfr+Q7aMsJmjD821xzhPiJIv7YUaOkJQBLrLKnM/mWn6lSN12jrTpgCdIhLEDM1NxCWXZzRDsHFkET9c3mzjLMICotohpNC+MIVGIvZYaf1Iy3gFWYA3Ra5/LPxRf57jO3FHMR+MLi6uTRmRsGUibGzo45e7qeXQm5cB+kTk83jsKgGGimoIKHyFMwuGekhbhP3sG5BhtHhU915IytyNvAAryG2ENlrEPMOdYcd4HuHkVqcqJlDEbc+5HP8+VSVFE6fRTWFgty6nUMeh15bN+5c1te1cyka161y+hOT7OPZMOLJXnV0gU4MSPTtzudAsRcYg/9w3/6n21RRSSn5eHKABY6Cgm5ABSdB1MNZxPTPi8v4ahSvT9QAuGkIalWdBAaPlBZ97PJPM5OztSm5vzATxDQxKJUtUJe3swTUoFxi1tHsIwu3cEiXrhQadqT6ISIbMBjz6CmWTIAA5uKikVsYziu69OCDsVryAcSSS+g0PLb0Ks8b6SDHCrqyqaPPATaxIABQCF+LqaKUkctgZREztVOVQQkLW7+NtcjywiUgaT85o1KIgytjV4bFWP7KPnAsX1FabmbL62OA1X1PDxpGbva7oRIf7rwncExhXe0UQwSe92GKAxcj+5JbFJSHmVTJxHyRAQkcq9zpnS5Xop6SzfS0tZ1dV66bP5GRzMrAMHzU+wj8IycKa62Vu2YIcVclOoAtazWBCdUrGnD9xBuGPW1Wc8nyPFaulmHFO9d1NmV8AyAkCRrp4QnaWDfu+lkqk0hiWC6iRLo8UyP1FnVgVoK0LJGsReRSAOWEHVkoIeadePvSMfzeiw8AhxteyfGq5gspqIVD4ZjJVwkgiid4p05PhpLSXfbWMd6OxenHesLaIRT+PSsWwzWn31GcwfQQTdUmzaNmGBwO13F5dVSSqOvvPJFqY0Oun3NBKHQ2mp0Y4CoDAGMLo0q+twbPi1tTWABRBI4ysxjgYYGhnvvL+03dX/pCJgN0ENMpt6MK4B9JuCorPIsxoM+rkexnE3i52/8LF5//S/iZ7/4bkwXZ6pU6UDBc00VNa9FK7FC7aBzwFwiwYiWr+dKydEA4gRZvm8u+Wf+HbXgdrQ6PVX3Do9uxbA7iqPxLdly3H/2fjx371nZWUzOJzbHTquFWc5l0YXhta0cVklUNBdoMKjdlQnFbga4UY/OFs0z6NzI3ru7xdq18mYmSkVYIynfol808mDPDkRJnJUo5T1hPey6EJRlV7XYzk0HZA/vbDAoJCOOxVyfijeuMloVeKsBdQ/WO5Hl/rImbcLrQhJzsFRsOceoIi7kPbWJfq8fo+FI4Ll4vZIwUBixSiPJhBMmYu+2TvpIMjRXsqA5D2jSxPpUQ3RyVzp+ppuyzynWiYUCRZnPBMtSLiU2lxlpUftYH/Z+K4U047pKVpcdb81cpACNZok1+00SQtHHtGDVxSmAQNUpsSfpzKqaMjcudW1iBfRmCh42YubQnc6n8fTskzg5fxiT+Wk8PXsYnzz6MC5WJzGNSwEgEqKnT89U/ERQgW4C1POD0SiePnocb/7il+p0sz7pbENf6mH0fDSSbQvCaNPFTCIxEmfIjgSgiuQToNqpWRSFeAgFi/fKmVIk0rGskEXTHIZIVn0xHleHYaq5Par8t26P49adcRzfGcdghLodZ0VSONXF5tylk7FXrfT+yPJIxSzdRc20PBBISBC1U/l1pdzAxEwPg3KvcyVLRbcAih610ArYd6fHQKKu0QH/Lu7XspGGzvxzilwLHuScXJErMm3Q/5VTfRWQUfGj/LxijIritqYw0Nl/lvO6FEgKMCl/Ek4BW7+ui1W+XgWXWXvaMwWyQ0kuJHGLZMoUmynFeI26GAOW69yBtWvm0+mDU4l3Uuom9c34Ra5hZoPZP0WpV/kJhQd+l+TClYnnLy2Fn72baDZ8EuD5ntXxCqYomEiw/Omf/uxHuS9lXOfmfar+xE3qqJ5BKSpUOok76F2xuiioXOsDAXvRI/eepQXkF1ZIKQiUtVCPVrRqQ1tGPH6oAstg0I67iJpgPSXbibRd0cy79TZg46zUaFkIvBwcjHQeGVhR+O/GdoN9A4qddCYXcTWZS8EcW4qLU2YVicc8G36HZ/R0jykW5Swcz5GZxrOTp2qiwBSr17oR22Z6hVv4ySwtMwCWi5nyvaM7wzg8TkAoocx1XFydKsZgqUPHjTiE+B1Abzw+jB559dbsNYqN0EO5JoqOEpNZw9YpvqMtrV0X77GK6UajzSJfxnIzkagKs5fQRzWSRRduyxnSjuWM9+mRFBVxAu0Cx0dZLjXYf/NodrfRG9bihVfuxuGtblzNzuL89DJOH06lfs7aHo0P9d75pKBL/qF4ioPCCvssF/dEllB8cgeUXEZCeROYZi50kjfPF3SQ8U7fynpEdGH5gjeV7zPyxT0Qk0eG882AyLNcwKK8jPnsMg5Gx3E4umUhuNVM6q48G1lwYPsREV00L9ow23q6zxIg60YMh10puNPsETNEFhfL9I0040zsCLcLtI8R56n9/X/8d7bI6APq6Ji5LeuZNqkQ5QHPQ6BKgXLQ5JIDh4TGFC3xYct8AUqErbaUBTnREZk5Pz0XIKTDN5/CYSY5MBjk0KbFzWEsEEV7NGdWNHSZCRKHnmlKHIpzGXTLP0O+X04KmHFo93uag+JSWQT9kSmwohsyd5YJHAsGJM/1UqEp/l2qtElEp3SYSGiYr8k5HAZcJQvvLtSO9JZVcCXgCGkkICRQFcsIvkb1l24Y3+f5uvQ+2Rcfd8psFpzJClgRlkjxCioXhfSk/lWZu9CzLSbb0Gb2MvoosULlk+dMJrcyoJawjg9MAI8WCZ1BUexspllU8NStg16GGiebWibuqHAu4gIDUjxnLqexXdaite3oPloR1QmFfATzvsHvpnKDVC5gsD/qxSl+hDNmn/ZdkAIIZU4vWwKqUFa30iAvIh8oRS2wPJntlGxZ9OKlKzKA7baq7rFoZHkBLZm1xrxcNKKDKAPBZVuPCUbwJGJ0Bpv8G10mKFTLWGyhTHkWEL4/twRvQYRWSPJYliTP0cCewkIOXPeSOVsO9UYjDo+PotvrR00nECAZQ9ZazBbbuJos4+jodjz33AtxfHgvRoOjaNNJbHQEWFuSjsCSw7IFTfyA6ptoUJSQvDWAmOjtgoUqf0U4SR2XvUomNFCF+bWFF7z/LM4hAkRK33Nf+b6DYT8uz0/i4/cfxE9+9MP4xS9/GufTT6LWWMb4ADNaKovMtXJ/bB/CfBX3HbCCmiD7VnucQXWSW81cWVlXPkXNjugzqLHWNC9Ld5K92ozWth3j3kG8+MJL8dKLL8XLL74UK6ioy030KuvCFiFLgSGKKHQpyodzUu/cAgpdeC7f404cYLCdSsalgu8cKOfhMkHMjNVVPu09Gxh7ysuGxPnbtJ0pYplS6tkU/QzCQQzfZ6W8VBEly5+AR68nwYPs1tZru7kzEX/FnMiZQhVI6PzRAV9Ht2e1Ma34LQBzofiH16CFnUx9UbeWeEyXh+eEGm+jpS4jFCJmY8trSqIcGgxiHTlr6iJVds4TBJRiGfcfIKjCVgUQlmze68+zXqI4V0CFEt78yN5SbFNV2c/Q4L6Y2at6nIrC8mlUwmPakWY40ocOwMrPtNLDkjiCWAH7gSor+EYzweurmK8uY7a8iI8+eS9+/sufxmRzFqsmFeiWzsVPHz4WZZTiJYkXHQVo6CRi7737wGqwiEEhMDEcSAWZeNHqtQQGAZ6o+RKv+NledxDtVDzewsxAmA0WxmyhyrTOxJq738QwvLgoYJLMqQDKNWnJmBiIj2Gv39T84NHxMEaHvej0iKMJ3Nnxwk5et/bm23dg9l2mBADF0yyTaxE6rj+opE7ljPKNxNymy2lpojEFmBX+zAbXjkbK1qyrYGVFZeFcaKfai3ugYyBgxkbpNqcDpl6zkQqpO+BUiQVcq8QVKh1vC0G5k1kAwE1AUAWC1b97yvI6rfEmaCyvVQU3pl073yn9PM+vu8Oq91gWeiouqjCSqtKOQ9m9y3uzm12sdNSyiWbaaGWGsIB/CXClYNputimLY0rmfDG5LDwcYMDlFNNFov1a4aGxF/VjbkPuPm7+d76Q/thThv3q+67nPl573ebdqrz0rnPoX5pv5nqHt7wJf69j7L4bXLQjzNwoHetdOJIOBKdxT7ZW52en0ek2BASPZXnAMyQWUXA13Q8PXc7T9RaGU0d5IO8NA3Vi9glFITGYOJvZ34xT1BVjZvO19BOsMZHeeQsKSBTlmJ+HxeFCuguBdOo3YudBk/R5YyC4XvHpAh7njRsd7tABOAAQo6N+jA77cXAAiwl6yyauJucCPDQ2JIgj4SvUL2diNnRh/9GVms9EeRcYnC+lYu7RLYB3AkLNakL5pmHTjXqjF60OG3WleNtoEoc9jqWuewGE0RL7EDEXC3Q1lB8V6xmr53NizmNw0IqjO7147sWjOLjVjcXaHcLHn1zY3qHejMFgHJ1OXwV6upkUpXnfFONo5hgww/owG5LCtanlLtLBnrRmCB3ClkAelj6Ob7Vg8qKoL5e8iqKjRSBnMRxCVYXmj/YCnrDzGI8OYzw8FPheMiKg7pnVVtUNlX1a2gEiOAbS3KKlgA8hPtnD3fMEVK7V+DMWUkHJJddc/jk3/ff+5/+IrFKgQCCmmT6B2bGyWrTnmAAvVD85lMSLTVqD9iFzEBJqcHcMQEg1CxR/cXopfq1okHPa1GnQDG8Ws3IONuhvLToIVhEimXPlK0lvqspb9AZACP2mULvUQUxA2Orh+8ZyjGj3t9EZmArLYkdVjYORLopnNzwTBiCkSi5aFAAG4ZucAeThQlvlIJdQiQqWJPZJyxMWNnWUG001gc3Iw3bHzYCQIMDXRHmUzDALzr6NJLSFfqbGcVI9imS3FYhc5TT91AItfInDq1TOPZycVbukMRoQmnbF9WPHocNFtC06jr4HCoKqXjmBFHDBF7LRjGGfrpA9zKSiRNKoioylzTF0p1IFILxEzfNqFtsVYdLJpuY8eK7l/WtWCOWrkIIUKkmDYVcyxyfnlzFJc+0SqOns8VnEbEhAfZ+gBvKeADMJ2FZLPSvWs4RTUr1J70GbxqImMgAV3rYIhIar6VxJVNHAkecoU27RdT2bJiXaxkbBjWqUKkWaBxpKUAbZdTtjLgUGCaJQmOmEYkfAfRU9pN/XPCT3pQkQxTOshiKg5yj7/XEcHR3HePhsHAzvxsHoULLy2Ddsl2mejdhQbBVsoGe2oTUkCLPZqA8+0RySBuk5Tz9j1anUUckZU+5ZvR6n5xcxg3qGipZiQkvrjZcY9jvx6UcfxBuv/Sh+/Bc/iHfe/mX0j+rRH7K/6E7Bc59qCJsgzvqCEQCl0aCPBLSl/crsr55rUj9KVwRvRrqvHczpG02Jz0xmc9FJY16LYWcUr7z0Srz68m/EF1/+DQF5ihPucpuxYGDCtfv6cpbaOUF2l7SXKoqd+26UY06TQlB6jxYfQKc4SWPMOV0naGX2j8Mayog79ymPtTPo3uWuKsDknJIEQRDy8MGo9048AbykEAnvB4q4/dgA2/a8LFY6FuQwwAQAc8gys305uYrJ5EJrkI4XBxqdotnyMsVBQl1C4rXnla1QWYyYZXTeonveE7CfL9gDps/JszbnIRVnigqx4W4mjIbGHuFJWgod/ELxKpV6xVsDRiWiJVut0Mh2yWVOppZ+6o7O5jqn2kXFXkgdQgHCfK/Q45l7V0eQewx9WuM1pk/XG3FyeirqJkUeZigbnVrUqVo3ljFbXMXb7/4yvvO9P4tV7SqafbL3pqhcH370ieZ9oHkzj8J6BtzCNnj4ySe7OdbeqBPD8SDGhwcSwGJm52p6JWVi7iGxCaDe7QyiK5+ztpRPZ5cTJYzsA6rB7uiztl3041xEdECm0dnFbkERQiSm3RD1ajjqSn1vNIaK3VIMZo2quJkgsqT1nwUvZS60QlmuzIoRM0ikjEUykdZsW6E/ZvE4aaAiTAsVLtSZyF6cAKF2YGUWToxJ5eqJMugW8NDKR3oLGmrsE/f8rx1YqMOmMEzb/2jxK801KRG2LBBZmdbgusTT6p/7N1ABNwWMqWi8B2dV4PF5P7e7lIpKrhFVRW01QXQBhO6++lxhzMax/CYgdDlqRw3M4q/i4C6fKWMtvjcSKsr5YFP69rT4kh/o/SrdSB57fqEAwtyN5RIyef3sfaqus5v3xaml6XSly1wKRfv7Wdbbfm7ZODU96yqgNR/iDqjuXqOcC6JzVhUYy2jA3rKosuryx/FVblsBcjaJHkyyXltdmobECmG02VqNM4ZRFPkar/v6JPckR6Pbf3p2EQ+ZGUZ4hbwwi3yc57AQ6K71OBuhNdJtQvl/tZHipQRZNEbEaM9CXofM+EEXRexxdmXFSwDUApE9PheACj9vj1B5LMbAmBGsXgzG/Tg4HCmXqdXXMZ1dGeygLqoZ/pWaAABWaJei20Otnc0FCCUkyGiI1pCZbAJHGjezEbtGnRvOg5j9AxBCb0ckptny2aCZPClA19RtZn7PeGQpCqzU4Xc+w+S4jJEt4vjeIJ598SjuPDOK0VE7tvWF7EMef3wmzMG9AwwCkicTQDf0TM/ScuaRY5ZGD4VR9p5yETWpAOIeqfNYF/ObPBd7A2prJMXR6tN2CICGD6BWLrGexwE0/hHq8TAmAPibGA6twm5GDnPTNLU8rgPOII/zOjF9Weykel2Ktn18cMlHU1iG91JmvwvDaVsUllPcUuJJ/8U//rvbuhZBmaFxN8GUG/tyyPtvndSvTBikOKkB2WQOpKExBxPdGxYF84Eo71ycXqhDKNuIBdzfFFPRMDx0IUMLfk5mixJAYAEBuly99Lybq8eaxaA7IjVQgzEBQoJHB9PvuoJjs1OLZg9PtaZkfhmMxZ+D6rhQcs7OsUktvZ5D6IAtzTCZOiRwl4Oinj1aOjkrVWkhbkvVyveQQz390HhPBApRUlPlEMog38cDbW0hHJDElsF6d2usRGqwyWu7xeM5NIlXYCIq6lXOzKi7l1W57BLuZaH99Rp+Lk3TsFz1tK+LRW9cbSVwecbD9DQBdU6NrEJLLZFqjo0Z9LleUq3aiC56RaWIDjJDtAFtFgDg58Qzs/CGFY+g66pL0cfAGa+dTswlrpEdlTIfInXT/L0Sa7BRJyI1BFM6iE6MDJa7zIciG5zWGVLfg+6kIXGU+hyQ3KVS/353WCm5UvHCh0k7RR+4J4B6KUFitr5ei1JJRWx8eBRHx8daJ1ezq7icXsbl9EKVQlSi6MzQMds2GE7OGbFcuwg+tDFih6bX7sqzkwFnOgSdbi9idRDd/4+xN4mx9MzS886d5yHmiMxkMklWsbpK3S1IqpahvQwteuUGDNiGAcuGAQPeWPDKCwOGlwa80UJLbwyvvPFK8EaAFobQMKxWV3V1kUWyOCWZQ4x3nifjec/5/nsjyW67GtFMMiNu3Pv/3/995z3nHcrHsqHvtI6sWWvJ3INOGe8RHaCH3xYUAl9h6o0WVy5/XihqMhIGJ6IPK0DVo0xSeK1TR5laz+x3X/zebu7ulffZanfs6PgkCjGe1bVdv/nevvz8E/v+22/s7u6Nlepbqzag0NJhc/4/ttTq6uHSip02gDBzqHTtrxxLcQlkUxUVDJDvmyw6qwLOo9C3czlt0oDC8rps3dqRffyTn9pHLz6yD97/wFqE55YrWoeuCXQ74fR/6u5FJlqUV1FEoXFwdz2Ju99x2iNDkemwO2EG799Lq3Ao9XpAobVqVkXIswTz8dsFTF2b5XyCIGmoyIlmiXSgOavgBinjEWghPsWVYZQssKFvOnWU9+tgkQYGANSn1DLvWDEJYsLKoUFndi5dQRn7agBAgWs5suveS7vv3UmfdnJ8akedrqy0oTkSttyodaxcrLmbnp4ZpzGmpoka/DpsvIUvYB37oX/CmB4AUw9j3qKT7/qog2lrZIA42YQDP4cWPs6XOGQe1/+PdVxBC6SWd+2mNx0fB0L671OZHpb/7s64tSK6ORUpZRtNxraksYR5VYWGD5BpZcvt3EbTgX3++0/s3/z5/2XEkHZP6gLJD/2BffeKLM6qHXVPImAYvdHSRqOh9R8eIhLErHXSsGoD92HoQ1CjfF9g/0BTmCa2TAHZm6CZImFYTd3IggkhBYDvw+4A7Xsr98kLWrrSnF+nR01rt+qiXNF8q6DtJexZsVY8K6wnN1qRKU+q8rMp27vull50/9i0DAbESmyNuFEBPFKO7KHOK5SBKoi2Oyaa6xj0OYhyN9G9Dmz/tLh5lo6kR9mAaZYW9z6erv08yv/k/Id93MN+Ch0h5tHc2QPCA/3u34Di/ibqo9vtJJXbj0+lfhRQhslOdo0F9GLiGQA81V0+PXPjMhkABdgOpHbAtNlP6w4ptBgqpUn7/p6GO2c23dxrCOUXQA1EbZbRVB8DwmTq5FPCAxppGDv9GDD+2+ij3vJ+DAgffZpMPxiaU241azkz7wugGNcwAcvH1z7WtXgx4ToaE+P9NDm1Sh6JM2OPYerGGbK2Gkwhma1wcTHZW4Stv99DGqQAwsEgr6/hcKxhC1l1AJLBEOq367rFFiCmok40kztVbw0aqrPNOMslB6qTOch5QJ2EydrKukdtAdM5PhgwCtbQz9EZIv1ais2A5jDF1ih7VoMhN7riq95uWb2N1rkqgAX1HOMSJER6PCMmwUtKfqasen47WwkQsl9hmuOZij5FZg2pYab9NiaEEgNSJ+I6Dx7BoGrl51Yd/R2mlVvVl5hn8XmIjQAUTscry20LVq0Bin3C6UYwayuUNpoMvvjppdU7Ras2MYqBTQFzcSb9J/R+9JpkOt7ePIiWCyCkBuN0oHb3yLa1Yh44X2CQ0YRFeibjSNg04TWhGBfpr31oA3Av58s6Q3kNADrfK6NKPCbyGzs9btrxcd1a9ZJkXeRhoqFkiCBn2GDZcd9p0rOGGUqQ04zxH6wdAdJSwRrIEjTtTXWLM/80zOB8CMakYqUiq9ibQEXL/ef//D/ZKWZBNMiQ9nOTmcpId+WZbWpwyBHUi2fEm0wCsjyf6MqzKYlGRPGAPg5AOPAcJVxCVwDCTVF6KBXiULmYzsgJ0oGDija5JTLBSGGOE7+4cnn0Yl05cJGPpEkihzwTMwLLuTnwmtrBAAAgAElEQVQRQUB3lOkYD4flOQBdHwHIY2LHRfEOgB+souGFg6ZMbSK8Vd8XejwZs8Qkjffr00vfFHgvKrSzCSH6O37n3jBCC2O1skaxbLWgP/omjnula6tckEoXOyZXyemT35Ftgsk0JsLqgzqqQkEd72S9TDcw5456mR7KD0YVZloc3qNNnX9NllTR+72jO5sODR561+YUNA2k6zSBR84XgHDFS3rQsAPCvbGKAKE0SFj5urUw3RIKn50cUrzAVKETGkgB5BDtUuzS9WeiCSAUbZSUk3AxpYuT6M8C4SHU5u+d0uW6Ih2E2qJS9EeEpbIRs76gUWiCxuf24HA1Jkq4V+1sNl/a8cmpXVxe2fnFhSZ+D4OePfTu7WFwLzosXx6uurNCmW5XFPfcA/GgKNSqVqnWrVStqaCEMukNgoJNhmUrWMeePXtup8fn1mkeuSQNUIsboih7BQFXuOocRkw20Cagu1QmJVMQgD3TJg7l6FhyPzVVk9aSyeTU+sMH+8tf/5W9/P6V3HZPzs7tydNnKjSXcxzCHuzh9o3dvv3eRoO+zaZD2xTmVq4VrNUirJUOGc9VBMpKV+vNj333nutnNl+7ixkghEsBoGcdiQLHQ6wQIPamorSok/ncmtaw8/a5/eJnv7D333vfnlw8kU6rXnEOvfRVim/w6Y+aH8pw9E6k6528+HWzkgCEoRmRGVNMBdxsyenXe41KGhWk4sP/Pulu1MeE3qcNPCBgTCudWcA+lTRNrs3mZ0poDfIUdU51TQYzciULdkIKlAXUa12jx93R4cnLvEIRHcRJCFDzzHlmHHs1wnq+eE9o4X7/8jf2+u33dnt7a2enZ3ZyfGJH3WPrtLvKwuy2T61eban76llSTEwxOPLrqAIuJjmJxSFzRFa1/ipZueesuMmJEpsoub4P7vMYfRrkk59UrEPbx0gsSRK88fdYtnRA8A1jJ29siQ4a2mGdab6thtA/NQy80M/r+zdW3PKcUIiUbE6Hncl7o0r70ObrmY2mQxvOhjaeDuybl1/Zr3/976zdrdjpeUtd/dv7e3v99kYNFKjePL/K/xuOZHQ1m050pyna2icNK1YK0i9D8ZwvF9r/KOpazaY759L1hd6+Yyrf0AG8UmeeDEl3K+WSZZNWfcYEdvz84nednTSt3UaPRCEEoYFr7VlZgNE07UnTcr8PLBzPtzyc9h1g/JiwJGqdF4YirKfp0x5aBu0xmicBOH1ok+hpcw+pP6AbRkchpn0+WRT9P6ZfepakezyYOPF3Wc5eAlBJIePGdbrfGRX2saY4Tarkyh0NpcyILq35d2iv7063DnVuAoSHVOd3dGvvauIS5TGxAuQd4JodrwMSFTLeW9Y8CR04Z6rfsASK9w1iP7fjHmTUSvZYLzozyry+JxxfM8Tnz48/3T4tZG3r9RIyTU0AJ7XG9yYyfQCpFPnyDgrOfvRvANzQfOMBztZdWk1pX96bfMWaZd8Xiyr22rTeorH+g1+VTU29Jto3L7LRcNZElFvyoxfYX29+lqkcDtvcH4rwFU7wmHWFpwG1HROm3kPO7m7Nbq4JuicqAG8J6IiYSXnmMUU7gAitr5xJyS5deQQGZz/DBphbNGP5vSqf1RRaW6fb1H+bzXFT51bjsEnW4VIsLv4M3TENEtypPqijyrEuWL3dtGqzJqbEer2w6RxDGYYh7gTKdQIIujuq00dhvK3H0NoZnDiVkrN8r4v3AYrXhZ69lwwAJSATY5Ha0KzZxj/AzSu5bv37gY0HE5uOkY2ZQOF8TG0KIMQ5241gCsWNlSpbK9fMnr04tY/+4Inly2vLlWGm+Xm2WsCoqgoIIYd7uB/a69c3NiYrebVVtASfS2BQGtuNGDboAhdzfEWYArekL+S8pfmqQZGew/2jAXupXm6G+3lovDcYVTLVxI8jb2enLTs9blirATuEutNstVvYcse6YJjhedSiJ9Pcllml6ewADCLloJbmnjVostPmDJaf+x24aZTih7QH+jBIvieS5oU86L/8F//Zjrwcb/t5eC+FM/xkus3JkdGn6F6kyiJ8y4LFXCaEiWGdzS+UXgOnMzjNS2xxJ6KOOh2JyUVxbyqjybRPCDNA6Hua9hWNXzcLGw7v9btS7ldCwwoDFx82GjVRpGhiSPeBaVIeGo6HOKJbSzayLDyMZXgtB5k+casTGqqCXEgvbMVTdyhlhWzckCSbKnBmO42R9w64EZDETl8Fntu9p83GAeHamhEyrkMoKH6p8EuhlYlGmrQiAksKp993arX/6b34pi09liYbETsREw5Zh2fULl8kPr1w2hDHZ7LFd20hlOaV5QBjYZXvt8btegUIETSvTcHjgEGoapslmo+9KF0bR2i25DIaWTNOW3V+NgVMkQ5MyW120wmW8sO4HrI0VhDxASBEU7PwTYVDkUljcpGVs1MEPLOm6ahoSsgmpomtT1p4Pc9/gYMfeXBpiqHwZS+i9AX7Ohy0Li+v7L33ntvFk6cSWD/0e3Zze23Xd289oDSc+BBHo2ml28d6nWva6GAFACd6mgyHqqKTymFxs7P7W+I6mvbi/Q/t/PzKjrunVsIprMDGUfNJvIw6vKOH6yavhScLnS26dIA9Do86GjsaP6xDJlBy0Qzj9tzO+qMHu76/tt/89W/t2+++k8HPxcWlvfjwAxW0vd6dvfz6C2kIbYO9NcBnaePFQJEvCkatY5rBveS+OihLZYFolKHPXW52Nt+YRNwUwbwrN8eAGulZp4jueYecELMFgb1zOy4f2bPTZ/bHf+ePZSjTqretLd1CVe62TgkmOJdriTbTKYOapEXGYGagEJRPFUsZrWh/0ksDqQI6gE7QsTUbTx1O6XwiGyms9VOMjpcNBz+f6ir9rqRzSgXc2vJs/skdNmhLzmTwZzl1KZW9JNMnmAauIRCLgDUMmFAziRynQtaUwPl1sZzYarOwN7cv7S9/+2/szfX31h/0rIthT7crQNhuHSlX66R7LlCIWL1U9C7qbpmTezANqkTz0cSfZzmEPooCUJ5sHDqcBTBCFEzseyPXWhpCGZilQvPAeERt9K3lCGMPBkOKZ4jLtmf8RVHqNMG8ii/2gOQam4y9fP9xBoSoW9EYkCaT/L3o5tI0M9ggNE/KBetPBvbq9o29un6lZwOHuv6wZ7d319Y5qlr3qGZvb25E87q979np+bl98MGHen20iPf397Ygdme7tWajrmek2eX5Nk0JPJZnHp35ovT37EFMHSkieZ5Pj48VCbGY44qX8jGdXqsJduoEx+RLTnLBRqlUcJXzglqGBBvXgKq5JU2qa9VcjkAB6xQyaM8BqbIHQiDfV3T8t/j3RLlkYs1ajZ/MJjHx/MSBle3rDoBoALk+xnsC4YjsXYVooka2WcRJ+L2kKeogcs9JdNCXacz88XN2jIbDfFZfl9m6y5qc+7NZ7yujjPIUR/c83s8hCDycbL07NU0U2NTskB4xzuzDf6YLnEAI98NZZuHoG47mrrvl8/n5mcCx3Nkpqg8yxhIi04Qu+4wxL80AYcoffgxvXHaSJprpesaziiO61sl+FexpYgc6wgCWGT7X2X/wM2kFZTfrb0CDcF2SM+wPvjetj+Q8HM7OrA8KeJqQAQQPp9OPJ4Tv0ExTVFC617zWAXNE5mIHgFDrKhynXTrgsQPyBAw2GcDI65uSDAs13VmubTQs28N93r768qXdXA9suWCds9c2g15JrbG0ah1zxIoyfin6V2vAGbUK0z60akvFJFSrZSsrTsCNuhQVwT4DJXVNU67kdEi5wS81LXTdmZ9BHkHmLDxqMvaVSrOq/EI+z3I1FyBMEqzU3NaqFIstb6Ph2GYMBCYcTM4eQUJG8xKJQ5IQFfArkbSBRiaNMTd3Ef7Yse+bgPDxyZGdn5+pNqThefP23np3fevfj3w4tc7beu6uxtQdmLLw1WgVrd4q6OvpixN7/yeXttpNbG3EWmG2VrFivqWaHWf30Whm93dDe/vmzmZzACAGhnikAHJ98u7NyaQMNpnM4H5OvckaGJA/OR2Lbci1SwZn1KvNStMW84UyKhfzifY8tH5oBzutip0xIewS78H155zCq2KOhZuVilUBwZVqXJyjaSw6w4RbR8ICzT1J/6jzkCxQBzA1PJBKMEUAsKqqoqwK75BkSsW5nPun//w/3aHR0dQkC0ekueIZJYR4u66aQzziHtiwMCbYzHXASphfpMBx7Z/eBNMLQMuake5MhSlTQrKS19AJASy0lJWfzYPgDmwUOtIAhcMZC3O1BhDexQjWtTWi3kXxkXWBY+KTHVuFqm3z6PXcehZBvXJ6i0ze6HB4lECya1YOiZxMk4Vz0FbSYki29NEtdLOHxK33sPPUNHOHTtc0if6KkUs6nSITDABDfACZcocVTgJ6iQqkSUOmp/D3RGad6AMxFRM/+8CJz7v4YVgRgJ/75/TTDP+HtsnpuR5V4YtFExbRZMUfFohwkXuiwASdh3kqkQJr+NdzmyobZ2qb+c4KK6IE/HU1eVT4eVBjNS0J6mq8NoVvvkwxFmGZouK5sY4+v/MOBEJFh1xDfZhJWExTgUKKQodOETpNQIFAOYUi0xOaE1izy8TENV/a/FTgesGq8Tz2/3GV3YTIqVieMCFxToxVc5oQnp9f2vnlldw5eQj7w771+j1N3JbQNTZrUSgbTc+y5PrjEqbuWUyRpa+EXlcqiTeuSfF6bbMpeULH9tFHH9vV5VM7OT6PrC02wJrMfdi0UvC3tJF00/SZoQwuND2slkrSglbg7fPqbHIbjJ6c1E+RASVuspzY19+8tFev39jNw73cVKv1mvWYet7f2P3NaysXdnZy1LQm4a0Fs974Xtoqbw5BdSRnCcqa6xJoLIjqrevrm9KKjXiL+Lkpx1ge9xRiLTCobCbPcmFqs9ysFX9xVju1Fxcv7Jd//5d2eXZp1WJFrphkrymqJA5vt4jmGYlpHU2LYACkQksUuXTwS4R+OAlkz6MJ4I2c7PkLsrTni8bzFDQYsQy4pjRWQuq0L7XCaOGwdegtIv//0q5AK499LZ7R5NTK97CGPZw26OI8y6oxPcdRndhcXs5uXGNoiWQ50Wm9vX9j1zevbDYf283Da/v9y7+yyQxHS8wHyroHuLSSq4VrWbMOUD+yo+65tVvH1qy3LLcqW27J/YSWD3WfewmNiAxYp71rz4hRhh4T3hsdbTFM9kYU7N0u/E+UMp/WZ1eEU28Ordz1u2TF0rzxBkMC6Onq7sG15ASJWZFiQVKDMdt/k5De98H8bmNl7c/k1u4sR75pfmfjxcS+u35ln3/9e/v29bf29uatqFLeUd1aq1uxWrNk1zc3dt/rK6CevEwm6nRucW4d9Ps6I+nUn5+e2vFx16oVzzmdTKGGQQNFjwLV2t2d0UDzHHM/yJVEv7nbQv29z7IxXbPqDIaMfqvPl5xw/QzL5ejQe5NEhUOwM/gMKnKko3cdDM8HTQe55aFoDcZQut77xk40Og7mJAIdNFZl2JMm4PvJkih86UFKM6xownhI/YFmMJ43/72hZ8um9J4LiEPxLud5hNF3OXibXrP4Mjlw1kTPiKlCcrNJ3xIFfiru1SCO96oJIe9BYsvECvihLjBN+/bgK8R+bjqwB2UH0/B34VFG5RTbyuUVfg5FJBj3KzVVN8hanF6dAKTrwvcmL9lULzksZ1PbaELpBdxERVc6UPIhIHy07+laO+jDdCx7/aACZvtketc/9Ps5aCYkHL9vBMXtePQPfhsNm2jnZL8zfZOzDXyNqCZMMRmcH4zaEmA7oJX++GR2PxU8/Bn+rDNFtZazthJDLZtOht7bmUTJXdv/rCii1TqyW6kvXe6iSLZF3Sbjin3x2Tf26vt7Gwyondl/20HBh/G2EiBsd8pWrcN0ozlYcW3beBJMARqgYbTHmSkfBN+bqQGYNnr/HeM9j5KiOe6RC+7ynyLUkmGR7895q7YqVqpTQ0FR9JxnJDkYIx4CQmoi6s+Hh55Nh2Pfu9HJQV/E3Ebu8vsmT1mGNziLe47wRC7mfm0BnqxJHP0BhKenp9oXOffu7/rWu+1b726guo/Bg60Jia+IDr+YDWy5HNn5ZcuOTmuiiZ5etuzsqmOr3cxW25mtt8hX8Dhpi/1CXMd4vLDBYGoP9+TFUpvy3nFQhcmRNNnsPZ58IKZHu20nJ0iF2D93av6NxyNFO0luVnLwz0+BhTYrd28t5qGjAihL1mqWrd0qW7tZtibUWPQVFtnXtrJNju91QMjQA/dTWFRcVxr/Mijfrm2xWQgz0TRqELG2wa127kxKsYl84KQJYYTQa+CD3I41qqZ43nL/8f/0H+0okjkI3GWD6R/fBFXU6aJyjYt8IZ+4uD0to9nM3hq+NHzXBB5y6JrKKgTmCEtnS7k2zudMHQWbREPcrdwhCddHMsNUxIe+yw04EHaS7fTgGgk2iAjnlWF81Ae+1iJ0OLltFRq2y9VUBFluZfUGQcF5q9TY8LnJ3Ny9JZU7V+Ko6Z/LN45QywEcYorDASpr9HDTcuMWj8aII8yDNJXl5YH3ru+I7m5mp+5Blmx2qVjStEeHvBenHjLtBwP/8yBsoiroFESoZXC0MyfPAJiarqgl7/fQucxujpOmDk5ji40rwL2ot37axCaLaUt0kmMn9qkdb8vXC4Jc6GUIcIkm2QEIF9gAw4XHNRSQ4A6hyeTEC2in7LlWsqDsPigsfHZtKEx4YyzgzrcOjuHh04kR+FxvrAL4h84rnjfdNAeEbjBCF8itj+mM8fMUXNr8gnqsiYcAC+A96WqSJofiA40RhWnRikER4GfqjaYmKkcnp9Zqt7UxEy6NKcVoPLTJdOxa0VJeVtTcD4r64QinLlyf3AmWh5rNm0ONIpDpIlSQYvnYjo6e2M9+9gt7+vQ9Ozm+iFw/D3hnUqgMP8UMhBU4gBkApoyblVXLJUVVEBlRBRCyrlbQgIng4Jr6Zy43SlasFeyh17fr2zv77vVru769sdv7O3t7/cp6D7e2Xc3s4rRjH3/03E7QKFRLdtejIL61Xu9BwbxMUaRhKhflIOsTW3fW5TPqa4u9g5ss8dzJ1RfQTtcSsA8dDi2cvsreMbedXTYv7KOnH9k/+vf+kZ2fnIt6znSwUiQIm24ukxCKJS9aFdnAwbf2nNR0oGdQIsxg5MQaWZ6pQYT7F3tPeqq94PFGSNLGpmB6p7v6JJmi0wuYJHJKiASoGBTGH/CkaHdCdXEXTDmJRsRlsuqXg5po/MEE2LqJkHTXYh97EwojGTKncLctVvK2zS3tiy8/lTPmeDywwfjOHqZvZBKAcF25W5FPhHU3hUOhgMtl254+eWGnxxeywC5b08q7pluNK6cS7bXnT9GtdL2jayw0mU00rRX6D6d0p2Ira+ZF1M1hcaxLAyBcpGcOXQt6SgeEbiziRZoz6vZuzMkt2e/VoXbT57UZw03Fo++xBeIqVgun1+LUWynYdDO3Vzev7LOvPre/+t1v7eWr7+zt3bXAIOyDTrdjtVbZiNS8vbuX7hC8yx5wdHKkhg+25cTg0HTstOr27NlTuzg7swJrfQFta+rZvAuybh3Isp6wCz85ObFOF11n1Q1jVgNbLO6C7hP67nBMDWVOJgVIBa/maJw7EbnkoMspsypq1Qxztz+nAXI/oTxhbMC+m8C3rmaAGlfG+f3atzsEYMLI3OmNfn2zwj0lWESBngr3lLnpE8oIpz4AUA5A0iO4b5xibpEvUg0eAMKY6oXyIfvdMs2If9OzGZTA9A2ZDCIzlUkyjLRfBH39/wMQZntLTOSSjOQQJB4Cxx8DQPo4SZNLY0MNWj8LfUK4N3dxinCqCRy47O9Z1gXJmlmH9YzfWi6E5zcLUPnD6RVJugfRaM7awOnvJaxJk8SY7CbnZtUcsUKyJnW8tNi40VDwznfGdEpsiv378NoIB21ZDT6aEPqzf0jtzP4sFAezJty0D8BgKhiz18omiHE9YgK+XzEH0TcHjJKkKfcaz9kwqtXUTE4gO7Kmo5EtaYEilyJ729q2Xtbsi89f2rff3NjN9cR2m4qVS8RP+B5aLO+s3ixYu1OyaqNgVQLua3XtF/1e35l1Ra8BxIKBiYHvynJn/d7QRlEfpQYJNSN1ghrIB0wXn2Y53Ta5C3M9a52yVeou+UEuAzhiT+Ir1eGxqYuhdnd3Z5PhyPKrtQY81DI06DkbvLnikgLlr1ar+lGYFOisfaKBFGfisUhNzGw62gdlmKPsxYn1H4b2cDuw6Xhqi+nGCru2mCwwAOfzB1uthvbBRxd28aQjh1G+6u2SrW0hMLjE+G5Zsu2qYdMpek7qVmLmyHRE38e1IF+SqDGMIqkZE9An2gi2YU37NA0+z3pc67MPh0PVpQLCMo8EQwFcibXDsd6sCw0Wc68WILAod1EAIkwOJYNumN7OlcO+lUcEtU1e95QhnYw7y0wIUUSTw76y2XrmErucWRMaLLhrDiBkf6BW9EGM1qe2s5DccV9pdLBquf9/9j/+BztElFC1RK9RCLZzgaUblpOZw6KkHXEzALW1AzgRH+BOlV6MiVwq+1nMAeDbLslnEqWLghiasxeAmM3gyoaRQbuJnoiFBk3UFx//pGMwnw61SFiYLDAy39J70OEmOhB5ZxhmuCtYvtAwy9Vsvhgqfwl6T7tbtVa7LIBo5l1h6R8wTYiQzNlsHC6m6SEROgo3rdDmJae75CaoooRNMkZ5wcJVUy0VJokLnwqTsH+VKU6gSadERoBlor+6N7AXL+EgyDWUWDfCzvV4B4/bDVy8OEbrpg6XhyJZfuNGFSpk1dVxMbrokuFSlhwMRWPF3pvMQxkx7OknqbvkWkK6UnRwCBp3ujH0ssKyKKohdABAMZsO91fTUxWUuGH5BuWdKd5TbKailYUFfWj8NAGKLpJPSniYCQQlaBthsGuwEl2UDYvrQuEoi+bQWDE5xaVLk7GNh9D6IZjymMLJkTgHTWw4lN3mjsMZJy1334yJqYTfVW3UjVbLp7AZv9vNh/S74HCvKKCXNhyNtYkwwZTJO/eB3LiCr2+t++XCWt1zu3jy3H7+8z+0Z8/et9OTC/HdcSDDkjqfB1TVFH/BepCxCPcckADAx366UrY6Ydd05SiE2dx4RgDG0ubwZbYrIR3ayeWV93fX79mXX31pn372O7u5fW2Tcd9qBLyetO29J+d2fgbFsGajSc/u7q/t9evX2tjJ3/FNCJtm1rJP/ZMulueWTXe9c7CvIkaSD/JyKPJw0Cxardm0MocGOgNv39uHlx/az158bH/8R39snWZHETb5MKWSS2Tc7zSB0jQHvaXJReNxUZGoPjGljd6JFynSNUCt2zsSJw1iEuH7ZC7ef7YPuEMYAEuAMCtovdkWapjDUlqHohxpq8SdjG06g/YCEIXq7hmYuE7ihiY33U1O6xmNmQCh1g9UbwdkixVT6ZWV6JiupvYwvLbfkBf5ya9FvyebaV2YS5/R7dAlnUlXKr0sk0aaPBuevaqdnlxZo961Qr5iJ60ndtZ5qqkuOldYKm5SgDbWc5ak71VFt3dm3K7c5TWbEKq56MWcT2Mc4GUFHc8cUyrlVYVzLo61fFalpLgLlFjlyaginN4oQtg/fd7o2XrZn4MB4aTHmJJwrgEI164rZ/2Pl2O76d/a7775zH7/7Zf29fdfW380sPFsEiZNuK7WrdoqWamW07MyXyxFhSVfkAm/9CTQwtdLTejrtYqdHHet02xYHiA9RY870BnIx4HqRQHB/tiGvnt8pIYKe0d/OLDNbmql8tzBgc6NPYuFF0iuui4zSCPtKL4VVeJ7uZ69cDtMuhEVWzILYf/m/aSzMKGthLsCDGbnmKO8VOA7V2iXuYrqfh7SR2NK6IDRnxs1D8JEJTijKdUlqKWptRPNmFC6Awhz+QCEjz5vlPyHAegHk7E0Lf0xqmdaj4fyjaQhFFvhABAegrl3AV/698xkKoDM/x8w6IDQV2gy+Um0L292HGQfh0AxOY76qt43n/wzpjM73nGi4ibwJ+cmt77J2BIZI+Idp9cMM4kvFM9QMJOi7PH3HYyKRy2DwJ/SK+5BoNNpf0glTfcnGNxZa81v9YF29WAnzUCcjKJcc5kaD+n1vIZ5vK79UqSWgXsuZBPipDkPXXnMCKJeSXKiGEYo09hrB24DDeQ0tfQaMzUv/L4slwWbzXJ2ezO027cju36LuQzsu6oz8tCDNXEkLmtCWCzTJPVpMbUB+d4eZVbTkAXq42oOs49hS94eHoaS8Sj3V/9zKUFa0xp14IQceYV+lqXn2RvvtXZRgNDrRZ2u3sQtOUh0WnfsK7azwWBgCxyadwkQ4ovgTcJkxMgugSwGUMU5DatqPB4LNMlscUWDsWDdbseaLRhEDdVKkpwtNjKWGTyM7OHuQdnXua0DwnqTxtbE8vm5/ezn79nVsyOrNnJWKG/NihvLK1sIpsTGZpOdjQd5m4wXNp3QpAZA4TEBo437RjMbMy6PXEsxHHgjUNMw9QQUExXCGqPO6PcHNhlPVN9xX6B1MmjbUOeu5mqeo+e+PD+yk+OG1SqAPfZabwazN+GA7UzLtc1wZyfOIgySGIbQzOec5qzl2ilLG38HmTQ6E6sKBwyDryUMin3MhE5lmdXF2SvfmJDAJQOsP/3v/nQn69lw+XRHRqh+7qSnVn1qHOk5CntqUQoBjt6BLFZYIN6RZCXxWKFZokjDaXQOICTnagvdL+h9UKBwV8qXVNC3my11DXhdUDnuOSwinA/n07Fc0QAzLBJcl3xw5Ae/NhWiAGYAhHD3KcABrthiOTLA/vllx05PG3Z0QlA4qH8lGo3coaDMynRiq6LMjRsiIF7To6C0hQZKrj8ZxZY/s9E41cM3BAep6WHxplC6GU73kS4mpp28ByH3Q0AYRiyeDeg30ScSOYEv51w7pYU7KzqCQGF6vwCkg9BZBMQrOhyuK+Q1k5X8Uk9R4nUAACAASURBVA6GFJVurKBOf2hLlhgIxcRUU7QUSRLdeaYKfO2k03I3T1sVLL9yQIiomYVIEVOVY6tzyWWOwAOThV/z8z5F5c158ePaL4HblTvreVXjGxtFMX+P45bA7Xrl+ZKZXX8crsJkbD7cA49YEUiT5swPCB003itxo5aKW7Uz3QMUUjizHmX8wgMPlTEoGVxnrhsiY5ynKN51MAawZTo+m0zUHAH0QC+TzgvHqOTaBxG44DEVDgiX1jk9s4unz+xnf8CE8LmdngIIAU6sWe4Vk9CmE2sYqiwQcqO/C+vU7VYTQq67TwdxX9v4xlLIW40oFPJ1iHOxjS12/PxWmr3BZGSffPqJ/cVf/oXdP1zbbDqyRq1gR+2anR237OryTFlLs/nA7u9v7dWrVzadYnyB45VPuZ3O44eGO+d64wnK80phun7dk9OoNtMywd1160LHqFTlRsr6pHHx8w9/bh+/+Km9/95z0WXnk4WaSuxTYi+g1SgW1V2kC6npyC7vZihJT5MKm0MaUXSGE+XUtSLupiXaazwzvv69geJ0m6RfSYUYgNCdeiUGV8XsttTsillNkHW7Ha6UqjmrNAp2ff1WGtTpZKRngUOENUU0BGYvtSrZQhUdjqyjpAUV/1/daoA2+xquTlt7GN7YN9/93n77u1/Z57//rdyWS9Wi5So5a7Xr1u22pGkgo0hObqKqUVTwbsuijJZLDYHQ86Pn9uTsA+t2Tqxebcp4BOtyD2KHsuS0JQEruSD7heawdX+M1FxMrOu9Y2VGKQ9WhUBPovgpjoKJFqAxNBwq1Fzz7nm5vv+SF8q90v6rplzkikVUkD/jvL+9NkppX2oibm2b39nL62/ty1df2l9/8df2/c33dje4s7Xow25AxUQN4FlG71Ghw03jgC6rO4UC4MUw4SzcrvWcVYnXwQocU6nV2pbTmeIoMASCuZHooZx/dezGm7BbtqKo9oYD2+UWVqmxx8QEWcWZN0Fp/LjmOmnf9lRJih/+p2YvXZ+U3cg6zqY30UCkYRHB7/sJSZoEJkrvYUvj0D42inxF/aSYiQDdqvnTVMKLdS+UgwUT6yTarg5OVHbEBCoK9KRBc5a0XIf2uCzWlqZGIVzz19/TwP2KuSve3wYI09+piFe940HSCRAeAohDkPcuMPQ9kGbpDwHPIaB8988+8I66K4BNsGt1RTw03V0+3RFz/woJECYw+GgiljIAE3UvTQh/AAjfAZJpWpjpob3ln3CVrKoSCIwoH9/eAszH+5OZj/IcD0HdodlN+hz7M0OUN9bKwUXySffeiCr9++F1FPMnANkhGEzf8y4ozL5Hgorw0wjDMTWdoiYR6E7a1sxoiD0IJhe1ZDTv0ffKEMzd+7WWlMHnDSDW5Qyq4gQ3zpwN+kt7+wYAR03jdRQ1Btm+RMQgN4EmzZ6Ojg1AOB6OPDKhXJdrKJOu+ZRJASyPkvX7UNLJ/8UtE2YAtdJBw0iNGc/2BuC57CCyeeWYurEyLv1VNzBzBoiDDs/qTOLcxGRbSxONlKdcJDR9Ty3ldWGK6RpxrtWZ6GGg58MfmqDL2dylZUipalU7vzhXc40aCVdPTONo/sI2BBTevL2xh7uhbaCMIh2p8/5wXN3ZL/7wfbt6emzlKk/8UnKYUrVked6YmY1HG+vfrWw4mGkquNlgHmO2AFCrxMxbq0UtRxYt9NuF8gIxpuS/ye8i9NusB/bf8YRYoJlYaHIDLQIIUwzI3JqNih0dt+zp1bGdHDWsmGd4hhsiJos0t3BnJw4N1tjGRhOYkXPDMRHjszI02mrRGjVqTzdZ09BMDiBmJUmkSlbiXzQsir36IE82eZx4fz3YkWJ3OAMr9+//s3+8Y8qQgnR9QuiaK6Z4PAxypdH9d1E+LkM5dB2VsgAgNxgDBwFCwAsUQDNrYMlKVgpIlws1hr9LhztcMyOHkHDzUgEtENa5zjWGr8wCYrGQ7TJCi5HDKKFknaMja7Tq+wNOmh0HhPPpRF2GImYGYRqy3S2s2Sras/fO7OKqY6fnTdvtcDZjPExXx7U5yVDHp5xu1MADQ9acwrVj+uXcbJ9suRHJVkBjjpYt/CJch+e6Fz1EkfXnWVs8YB507xk7Tr7RTdLfu2thhHcFQPIHmY2OskSgTDELKZiIB5V74AYBqSOvKWIcatyHzRJaonf3+EwYdYzHU4mN+XduNBuRJmDSG7qjZhZ3ocLc14VoDRrdcOh54CniXk0qucfrRBlFMOw0Pgq9wF/ePYHmKM2ub5xk9MC19qmvd5D1u0TJc9c97olMI+LB4copfFz5jG6/KwCiMT9CbDY8jzBgU0n3jWvPYZPMe1SUxtRWeV2dpp2ediVWZgYP6OkP+uGq5dcJrRCibWjXrKFSySeF9RrdJaahXiQTGj3s9YPD7+stFZeaYoYDIVqjWr0iYCp6WqthndNje+/5C7u8fGqnZ5cRVssUBKF2TYCQaSGAXBoB3EUxapA+cCf3UQCfDGVo1uw2Kkzr5ZLVq1Vt3GwwMzSZq6Wvi8XC+qOh/e7zT+3Xv/mVDQYPNp0OzTZTdbUAhu89uRRtdD7r23DYs16vp/WojUaaJAA6B6Qv7DTdpTFA3uKcpsbKAX6z0dB641nEaObo5MTOLy8tVyzZzd2daKzD8cj+8Gd/x54/fW6VYtmWkXG6JItytVFToNlo2lG3Y8+eP7Mnz56EhrQogyM1EZLBQuosZxSoyOEMwEcDhJiziqIfXPvJIc46lm00z4DWs+ceJkdhpwtRqKZ+vVO8uTe6JhmZ9XGhnSutLVdZ21fo1b792oajvrSIrWZdpjutZltxBp022ZRH0hSwByymhMmz7sputo2GLuc5mLPlxF69/cZ++7tf23evv7L7/lu7vDqzeqshgF0CpNSxsOb9sndRjNAxndp2zf5XsdPjS6uWmzIlaNfP7Lh1ZRfnT6zTPrFSoWabJdEKW6vIeAZNqe/tcuMNKsmCZ1eNRa8a02GUsgmD9xlZjgAk3y/VLEPrffiVAtP1WkFtk5mX25mLekmDMnSHmDD4tNiZAunLiz7XA5cwb2HyCqloM7P/5zf/t/3q07+0z19+ZsP50HYFd6TGcbquLNCqmg7Q7aCSC2ZwL5aegUrX2LEX1NCZ/lzFnY79Beo8wcM0OZYrGUTxevV6Q5130XpgKnA8s2RkRMuBDchfRBfYTStU5CVdk9QTLm9QJmXQaNO0WBPCTDvuxbTHO7i7uCzHQ4fq1zFJJvbrNDU6/bTyr8QK9RrBG53K20rRH3HP9bwE5U6TdW0JaZ/2e6ZJWMotDEfRDFRQsNBoyIaf7iqul090Qv2lny/7KWT6fKH7i5y5Q9CXwEU2oY5pkf47FHTnxwTnMbazAzrtu6BQ7UWhnr3i3t+U36O/9X/8NRtPaqT5B/QaIOIXslfQXuaA1auCpN384bQvi19J35MZ5Phzn00/s/u2N7lzAOd+CX7u66SMJmqYxQR9m78TYA+er9+O9H44G7zZ6/ds/43+3n9IAU1T0XfYy3EJH4NLZxrEzhu50If5ztmlT9TixEWOC+pTUq9/k/t0AoOpHskgaxTTSaagKKiQ3HgdgR+Ah5TTUPQJodeK/lpovWkOw/KAurizV98/CBgCChmaEOHQardk1Aa9X1MqZAWYhdMwni9Ut1P3jcczgcLlbGOFHBIK8g3x7OB6Y2xIrt/cL4EuZhr0eD6r77dOE1c0VUg7OMv4LAAVYh2k99faDElRXDuCz2EGefyBWRvX02iksneKaRZxY+AF6hyYXNTAXA8a62giZ5OpGv8Awffef65mKOfv/d295EEMrJCakV5wd4uvwcBmM9dAl0oY2xXs+KRqH//BM7t40rVCaWur7cIWawAhNEt3yZ5ONja8X1qvN7bRkLSEiq75amm2kKvo1trtpmoxZgcAwuVyqixfObmLIuwAPxldInfBwZVswJS3TK0pQ8INYLJkrRYmYU1rNcBBM00GcYSl+ZfYZ1wsriPvazyakfStfMJ2HekBJjTgNcdlGtRwV2mGI6/h/EV6BAYLs0x/dpNcY78HJTaj7rkqAADhf/OPd3QQ9oCQ1cY427PfUqaR9Bt6iL3oJlAXW+4ECAmlVkRE5CDxILdqDdnayzVtOrPZmOwVgi2xuyd9z41lUp6dPoymJQR/M7Fy0ThFCsU0DynFPYG+1UYttAyuifADeCdrfP7J1KPIRDGPY5HTRV98eGGXTzp2etawzXZmGw5mdCORc8fn5b2m7qUCkiUmd1AkDY+0MP5nxXLoy13heLjd7p4DMXi6oTuTE6pMN4L3r7Ev9Cx37HRjANcNJcSURrs+XUy8+8g4i6mZ552F8D4yCblojgVi0w1qllwKETirmAEQbm0ynYtnzuYEqFXQOlpK8dIBl0XbbXEzpNj0PBYZD0BPzK6DG+okUAitbbcr2m5TUvOA+6iHgsVLNztRVMPhiumiG94UbDYeq1PE/wTm1GF1TUCyJmbqnAw9RA9mOoobLdbsUIbD5h9OdaVKd61pzRb6Ps9VG48nNhpPBI4oQJxC4XrVFCx6fNyxs/Nje/L0QpElBK5/++039vb6jTbq5N6KDhATj+Reyn/HmANtIVROBa9aThsda9g3CI8pEdUWwK1Mz602SPSPzWZNDowqAqp5KzdqygI8Ob2w09MrazSPrFZrW6FEU6Rm+WJd4JBrjuBYEywAoUYoDggBg3wpgNt2VisVrQr1AbBD4b7bWX88tsGUzLqacP5oOrHvX39nX3/7lcLNR6N7u795Zcv5kHQeO+m2pY3K7dBAeWA294WmDpsj60RFb4nNv+qGKBjKcNiwnogj2EGtKcnpkjU5Ho2Vv9jqdOzqyVNtctd3dzYYjaTLfP7suTLzZpPQJWNVigOu5cUy6LTbdnp2Yj/5yU/sxUcvfA3xfztygJJBgB/KUTlmtBc9YdENZkJYhgKYMghjisvByv6n5mjK6gyXx6TPogEl8pworNzn0HfExHDvvBfPtOG4OrDh6laA8PvvXtpiOdVkut1qRjRI0VqNjh11Tu3i7Ik1Gm1RhbbEAqkxtJXD7Zu3b5WbBwXVClu7vn9ln3z+VwKDs8XQzi9PrNFs2HrDbu6ZkdUqFGq0y2bzGUYoA02uOBc67VMr5CqiKVfyLWvVTuzZ0xd2dnJl9WrHbIPYPWeVUk06Tp591pJrKd18acZeGcVreIV5YZIoFmEupUZZxKioG00hRbiwvpziL1G/HEyj+E2BdGF2kbR4yt6UDTeulR634c8FkzEOU6fHKj82p8RUW24WNlmO7F//+b+yf/fbf2s3w2uz4tYanboalKyZZr1tNZk5sS/SdIFSXNLrsgfwPLWajQCDcxv1e1Yp5uyo04wzicblWHl4OnP1xflLI80lB4v1ymboV3crmdwgx5Df4GblbqSYlQkQpuxBPxNYa2JrBCCkSEIzAwtGJ0g42CZgggmMa8fCzZf9KDNI8uLf68cD1kv82Qv0NIX1R8m1rwCwvbmHH1vvGHKE9ksaQ8CunpdNBgZZN3wS1yC6q6V07kEAVm0TZ/Oh1i1NoAOCRCySN2uS6UjKzfoxQJiA5KMJYayXRFl/BAgOkN0huMkAYujs351Qvfvv2V4UoJFN2h14uTfRqAp3WTlDZ2DR70Fy5E60T/8cQWXXt3jjZP97099Rb7A2XGu3B26uN0r0ygRmfmBgF3uoO/YGOIvmZjaZPACEPLcEtSfgdgiMMzB+MDkW8NB6DM1roMLEPMgqpYxC+o6js6K09tPG/Sh1DyQzfJSm0dFIOdSDHq6Ld5sGurxi/HFABBshXFEpXXhe5Xbtha3Hdei5imaW8q6bNhmv7euv3tr93dSGA+orpstl1S6iXOLLpQzaRPF1vW2SLABCqD+pw2jO1cpNW0IjXWxtBlDEWXi7r0/9mXZg5wZsMGu8IcV7zLKzMWGK7GQfYpSzkHY09zTt2I+IzxETbAftsahGpksQiI9AMsJC8Fod1gL7MvVvop7yfC+mC1uMZzKYgQH44oMPrN3pqNn5+tVr6z30xPaRYWWuqFphNJzaYISjM3vx3I6Oq3Zx1bIPPrrU4KdQBjStbMGggD0Wh7VcwZbznc1GblIzHE6tWKxbPkdsRVGZyXwlx3TyzKn/yGBs4IkQTvG8Z2oZ6jb2cmpkfDRGoyl31TMZo7lAfSTj6lLeWo2iVXhfq6mYZ2RHC5DLibWsOhwZwmy80DS0Xs1bp1myi9O6nXTLdtQGuDuQVMqBItQ4UZwZmOOcyOGT4Y0IzzX3Z0jeBNHM8H3DG3NyK+VI/Sf/7J9gNyJxuRwKpR85yEEhq4wcvwpGKk7BAS2To1Rr130iuCMrhSwOMdzdAzOfs3ajbVU61+pkz2w6mtq33/at15tbHTe7UtXKBQ9sVFED8k8d+IizoGsKSBv1Bx68iulGs6HxL8WluibblZWVN8cUYi3XTtFVbW55m6rYOTlr2oc/vbLLq7Ydn9ZstZ7oJuMkmCIgKF4pWiXglp7SC3Z9ReeV4ExNUdFd8H6ZDhIAzWQGc4X4WU36ZFu/d9OjkGQBacKqv89bHst40ZA8SFLZYRHLwH1zNznXZ+41bm6lnzZqZ6lGoKD+ux+i6kNR9PDajOaZoFHolh3QUERM50sbT7ATXtkC6rDcujzrxNEp8SFOGaMLxGf060SxvxbHmY2IB8FjN1w4vbWSpsFMjeUix2SZ6RM04ACVLEY6PqUCHXc39Bk99NQp8s+NBq3srnWxsDWxTp+LogyqJgYmtbK7LS09v0fh5PmdcsHOzs7t5PTMGs2W9ftDu729t7fXN7ZdrqSlS1buCoeuAOgqdnl5Zk+eXdiLD58pewZjok8++Y19+/Jbqzc62gB4oOTkuaTTN9fUmM58tdoQIIQywMEMjXM6mthkMNR94toDFrnzrDc2H+jR0MUajZq12tAk3AFqkV/ZOo91PPSRY00IL6/et7Pzp1atdwQGN0zdd0XbkEnHWEFlAhuGZ0dqQlgsKKxUYeuEoEOJZb1RKCvAfGGvb+7s9mFgl0+urNZs2GK1tOF0ZMMxQJbcpGv79JNf293N97aY9qyU21m1lFPHit8h6q60bhUbj6YyGOLzMbXrdo90nZimojPAkGSHcJuJSrVmx8enWlevvn+tKReHyNP33rNqvWH90UgTLQoP9Gusm7vrOzkYV9EOVGpWI66j4kLvs7NT+/hnH9tHP/kwJtN5K+fral0nyqc2w6BZuplMhLiG2ytFS2WHF5nvacrwUePII2S8q1pU2LeeW7JPNT1f2Xo3dYoRoAOTFnWdvbGUxVtkXVovtm+Hr+zb20/s5Xff2O3ttUxUMOTpdloC2gjoi4WKAOGL5z+1y/MndnJyZrVSQw67/cHAPvvic/uLX/2lVWol1weetmwy79uX3/xO0SDr3Uw00VqtboV8XUXCfDEWjaXTqVu1WrTZbGL393eW2xENVLFKqSFnMxzYcpuKVYtt+/DFT+3J5fvWaZ1ZYYeWsGBVJoTFqhghmsRyD5lKFfI2RcMbnLIECAOdu9tt6HMAWcSjCPTQXa5CA4ctgMkXeUzYaJMRmtwVXe+e15rfG2iJ3YFTtGim7nydSRDUmAJP0PTyM09BLMuNzZZTG84H9n/+639pv/r0L2xbXlv7qGFnl8fKFh2NRwKErDfZx9MY2Cx0PdlL+/2+pu3dVsvWy7lNRgO7fvW9qKLPn15Zp9m0ehVr9AerlHPW6RxZuYCTnTdNxeTI522+XthkMbfJYmzQ9Wm+kjsLMxr9ipglypeFkeMFJuenGBqwBtSA8IlprshrRgC9YnMi2xHH6My4zONKvOEZruLkEGbTtgT+YiqYDIM0YPSiMsu2inuT6KAZIJSO3WnsCbiIBZMD6E01bVWjL0XoCB46SNHEFLYBE9cAaPkCnftG6EjdgToV8f47HVDp9RQlECBI07BgMcQkL/u5mCw6EPIpqlyy2QESsyVRrQ7+eQhsDsGdaprNgTb2nQD1H/05JeQ4IORc0+ei+SqjM6KCXFaQphJ+LnLu+Ll4CDYf0UYzTWUChsmZk6a735MEnpJj8SNAmJop2T+T8/mevinGUPzPXbP374dbUuQcCyrsj4HBBG4O92K+jzNWU7V3rl/6rN5bOtAVck1YK6Kt7yfG2XvzH3jHpMavi0txHv9dej8pwiYZiaXfS/NMEVuaerPfLDUYUUwauX5l6imfgEpqEI0WJm6wiQoFXLxn9rtPv7GbtyMb9IjOYWJfUT6xRwr5Z3RJw0b1NUDCGwIuH9AwQyZrDWvUmvLqgDJ6f9dTXURDKLHVvKngn9m1/m7wxjPDWqOe4YuzmSbdPnd7J/dkjFOY3En3XK+JzTeDDVFwZ3F+zuM88RcJuikoBZ+RnbPF1IAvR2wOmcFoIKcre+g9CKC++OhDGcrgpv7NV1/Z9fW1JE8wKlr1lue1Ltd2dz+3wXBks9nATs8b9vTZkT1979iOTmFpSTmp2ncjDT+DGaaMGOvl7Obm3gb9idXrHatUmopYgvo5Go8F1oipQbfJ8Gi5moqymXwRnAFF5EfKUoYGvLJBfyxgWSxS17pxDmByjXHZihgJPr/H9iHh6HTaWgclTGi2aNIndn1zb6v5WpYaJ110h0178V7Xzk8qdtyGHTRVegJrgrndepu3CXEi86WajdR7THNTvePDFCR3+2bPHiSGnwj7zn/43//pjuiDeq0qziy5JuhXXEe3FBo+6rbs+KSjwhGR/JpuA5lhRgHB4mUC17GjI8TwIHqfkOF4tJitbdCb2M3bnr19c283txMbj6DWVN0hETvVmLS5S5Z3VbCcpTiuN2sqGAb3I+mvtPlxjoCR4KPnKBTJ/YA2tVO0RL0Obads1fzOaoWcnZx07fSsaydnXdn/0xWj0CALBDAJJZVF7nDZs1iSE1TG5I8YB9+IvePojv0BKIKukjatRE/YOzbtA+F1aMTDKNMeTC+UE+jairDvzOinj7uZXgA4nSVoHJkeKVqM0e3jBZy+4wH1XowGHTUcTN11Cpv/ED0LBCY3N6gTdJn9n84ySPoCHItoHGzEwZ5MoJpR8DMBIqMxZ6ttyTWM5MrhHgnNVi5J7sjqlGSn0Lo4umKrGZmCgGbPfhElT9M0p8mmLnDKWRQtUu4ojPVXKnIxUcHcAVpxu92x7tGRNZuEtDLpWMjVCo3cqNezYR8ap08+uZfJKvnFB+j1jrTRTaZDGw0fbDDoiRbRbHY0QeVzuYUz75dDlc2QDdL1a26UAo1gZpPRzMZDTCG82cAm6xsaa9CLDoySpDmIgpgNmiw0imouvRewFet0T+3o+MxOTp9Yt3tmjdaxFZkWSitQ0ARkoamsm9lA3UDzVMMqWkwf3EVXtiVodjKwh4c7e/P2tfXu+3KIffb8uXWOjtUcULNjtbJmm4PJrN/DDe07u37zrWiky9lYlslo3ZKQmucaLaBo1at0kBeUveRUFMBC0Wrlmt4XhilkKuLQ9c3X32jNYCpDdxQ2QPfkVAUhHUg3cHPtAz/fqjcViYD++KhzZM1WS9qEi6sLaRAkCJcBkdOJvLGzz1zVbp20RjEh5O9lycx+pILODzb2PybQrAl0YmqSKQMMMx9MWdzBlxJXXdYV0ywmP3SIXXPDJITQ3WI5b5PpwAbDe7u+eW3Xw5f2dvKNHI4V44O7XjGvCZIomEzZlls1T466Z/bs6XN7/vwDI0SE3Kevvv7S3ly/stvetZUqblBTrhVFlxmMBpouqXkXejLAM88YB3u94a5xKU9J0ybpod0Mxh2Ud7ZZrG23xAa7bidHl/bRi59bt3VujUoHXKTsOkCh1j1aXV1c3GShY3p+GhM/tJnkIhJ0zJ9Z58gFoJzyvPNMgWkKtYJNZyOb4Iw6vLP1aqZr16hXFaGCkZOfIQXpNqaTmcAijY92u2GVGuAyZ8Nxz3qDe7t/uLPRxMPdeY5gDLDunL2xtN6gZzf3t/bJF7+z17evrVApWrPTlJOcDLCIjyErlEZAkes+sul45J11MneJ32DijQsy3XIap/mtnR637fnTC+lPaKqu504HRicDMFURBgOCjjMTQmQSNNy2a/03ZSLS5MMULOnzxAB1M56koU/TvgwIsG5yni/rsoHQveo8SA1PN0nzYW1in0ReY5wrGcU3fNWCTBgUSD8q9czA8hCjxhUpvDf0TjJYCu09RV9u6zFTtUpdXez1boRXnl7I9Z2h8ZOeKd5TSCNYv9w/mpbFUjXolIkK7iV/yAkPzqv9uUX8lPup+RkuwBlu3SmWRmd4ds4lVXniFcbE6YD8+UghmNEQ906b0aHbT8YONCIZVTIok74dufeAux07zdrfm0tjRLlN9MoEhoSB9+9kTwr0z56oqo8nXLIPDN5CMu/ZG9MI3x1Qct03gSYEDC7WVEJ/CWp5beAPflzfA4YseMAhzH6aqHfnHzYtpAwrJoaTap2gxGaaUDVE/F47uEt0U69vmKy7d+LB/wIE+pryWsIBvF9TvZeg9sdKekRjdYOabNi3dzqWy7oX2m4m5vu3DLFovOqMkI2jngNJXjSp8vc4HMzt9nZkL7+9tfEIp9+CLeYefVABMMqUjd/tdHsGJzQ6AF4+6UOy5No7L/K9IZKaPLAmxCqEfSFNozvf+8ggp0Y0eafyVdjxfO3PaXTQNPc4u8U+Ci+NbC8Kp2MfzGCS5wC4UsMZ3BtWiYkhd2pR+aCPulyL74WW2Wg1bD1b2nzMhHSstaWGGftzvmS9BxzMJ3rP1DNkuoIPYFY8PExsxERtPlQYfa2Rl0/IyWnbzi6OVVshjRpNmPy5izK4o5wvK7aMgQZSHxr41HWAZ6RADG5gl6i5yHmkiS8g36+lpGJLHEWrHk6fLyvGAgkWzsY0+pQXqOESzvjkQs9DWy7HznBjL1gLemqjJq06NSzgmoEFaK9WztlRu2xPL9t2dlyz405FZyFTR0m5ZPXCWenDlkY0TgUwVAAAIABJREFU/lnDrvl0TSJSOhqjydHfGz+hpeefYJv/6n/+s12jVLB2E1pa16aToQq92WykwpERKYXxxfmJ6JhcAOW/zXY2HOdkbUuRfXR0YpdX5/b8vafKvmLlE/bYexjb9ZuBfffy1r57eWOjMVMcrIQZp7oRiQAE9EGKoFLRao2qdbtN63Sb1mjX1cGd9eey6KaYV4glYv0yN4q7u7RSZWO1Rk6TQJxEiZioGiGNJTs9PbF2p22VWkXvfzIZu8udHC3prkxsPO5H5pW7KekxO9g09LDHFCF1stKGwvfpIuswjE3qHY58Gs+nLlzaplhU3t3dH6z7P2uHynbdjJYigf6+I3rYlfybumh8j4oPdZsSVS11SxPFJHXZY5GEp9ASwCJw5gUwmxndaAA/7lbT6VpuTaMhwfR0luBsmy22aAjXynmZjha2mEPpDIMN7nuARIBRMmPIb31CzaHvDQKfqLF4dT+yPT4BU5HBbFvwbDCuEe5U3G8aHNDj0Oe4EJipMs0AN+Lpk613d6tNgcKYIpb7w2f86KMPrdVq2suXTGze6nuhOcClb9TbugbudOpAl/vPFA/9kGIWmGADHhSojv08lsbQxCL7UDbOG01MvcERESU5pinouwC1dblsAgQ9lsIduOiYNVtdu7x6zy4un9nZ2ZUopOUygddkEOZsGQc3FwSgAvAiz4wDa72e2WI+1rPe79/aq++/tc+/+MzG/ZFtlxt77/0P7Oj4VBSLZIRyeXVpR0cdKxS29vDw1r799vd2/faV9Qd3VoctgGEG3cRi2Z0wE4UI45Elts5Mlz0Il0OdSQpRGIBBxdOQYXT/YN98842OcU1gd1vrHh/bx3/wBzKagjK6XW2kuyJEvdvqWKvRtmYDQNi2k+MTuTRSyDTbDZlPKbx36XmV/IXnnLpOBKDosW3eKFHTYc0EyiMznPuPFs6nMThxqhm2XlmjURfAlu4VuvhspkOBL9gDgFpo2K4lQN8XtO88BwrU941d37y07998bV99/Zndz97YtPigGAjWULKUl86U9Z8r2gxL7DW0k5o9uXpmz5+/kJ5i2B/YZ59/YpPZwKiRyVm1wtrBAAWKCm2en5zhKE1hSYYk1G0Of7EaoC5i5sO0tdoQy4AmB88y143DfD2b2oJm4Xhp7dap/d0/+qU9uXhhx+1Lm43Xtl4Axuq2I1IEQCgNFaVRLcKsKQL4ottKhhbvZa3PS1wDv5trx1pZbOe2Li6s17uVoRGgebmYir7dbjVEpa1W0Kmw5iqignMW5eVuV5D2Fx0wEUMP/Vu7vXtrr9++st6gr2BmDmqeL6b5MGB2uaXd9x7s7dtrux8M1G0l7qTWoKmEi53HLaldxuAzZzbo92zw8KCuPDr4ClR5miDzhW0pFIo5u7w4squLY7u6PBY4InB4s6CDvFajBy7YLo9KZGcrNXLIA93akgYEWnAxNqCN5Cy3jqZGomtq0sXztDcx87iPdGaYpiRZFmecTSmf1ptqOgj3FDahKYpKGAauk9Vd1P4fbBcvxaNxudfrAYz92WeiA60aQwsaG84j5COvZ7SzmeqWrV5tiW61y03MoC7mc3q/fBE9BMBRPlYI02QWRMEKPSwaZBk1MZ1qog6HRjKMTjLphJim6EEjUzeeeW+IJgfrPbBIViZygYYzqjM6TGoyCJHOe538e2ARtCyB3AREMg2lT3t+7Kz2uZorjR2Y7omOadqaznvfsfz98pxjiKQ7f2AccvCOHoGbgD9WxFE2gP8eqDkAc6zla0n1UEYRNVsmN9uwezmcMDrIS4B7T1UtwAiSdjVRNvWNzqbUtPigMmFifQD0/CrwLvYmQWqJhFmVJt+RpycTF0VchwFdfIKkhdwzqw4ngQ72CjTwxAhLz9BBtNmBmY0/U16D0SzfignirAR5EygjtCh9Msw1TLr44jku5mieVpXpN5qO7O3bnpxG7+9pknF+uP5vtcbQpSo5jD+mkRW+pL3oVFTPrWV9ov1fCMhQHzPYUUM93IuTCQr7GIBQYEexJqZ9l7MbKib9dRhN1KXs/8vZRK6hqyXTMCKp2Quo/9yAxte2Zw9jviIaaKVgxSqMJXew5ywROEpxXbhjAmC3GMjhpFq37nHH1rO5zUYMjOYCVolVIw2kJuRIHMjgy1u1VtKghzOe2nM2ndp0PrLVdmpbm1u9UbKj47Y9fXalBgYUzF5/LJMWahAkazA9QlXjQwe53HtuuPJ18QqAyl7MG5I4NUwLZJozoWWQBXZYuJmdTAY9ZoJaIxkHeZO8JIkB5pqYzpDHLlAfdQVtAfwq6q2qrXfUg9QHuF+zYQIKFwKFZ8cNO+3W7bhTczAYHiscC5wT1BvUNO1KycqKrsEQzxklyfsF/MOzyedPTADV1TpnCpb7H/7Xf7pr1UtyrsEam4XCzWIj13mV3+m/Nxs1/XcFrAP2xmZ392bfvXxjt7cPosB1u127urwQ0FquoJgNrfcwst7D1Hr3E+v1CK+myPQCR13zmD7xsPIG1V2olhQyiZmHONjk1+HYQ2GJXfdkJPoi49xyNW+1RtGOTxt2dt6yq2fH1jki+yRv29nK1uOlpjCJKrNcEvA7lcCTKWKrVaW/4t2FMh0UpmF8Pe4ipc07s5l/NMIPLm7wwn1DfNycyiaHwdtO2zxTMjfiiObaQefPD6AftOHC3Odx9+vdwyX99nQY+VQyWrxpgxRVxE1pvPt1CAj9A+hQCKOa/aYfU0S50lFYU0jzkMOL9qy0FW5Qu6IAIhzt+1umbHObTdkgPKaC6THdGQ54ih66PWUMaRiosymFEJaHT3rG7HhMbTrX2fF/aH1anaYdHR1pHdL1wlzFD14yAOuaRAD8ABZ0m1jbnEMj6AbTqTaB1Dl79vSJCn6iFMjXI3BUfc98XkVootymdrSsm3n/4vt7N4+Cl8mCTxd8giJ9TB76Jg+kZx/q8KVrpjxCpyBDs6jUavoCELJ+neK30O/GibN7dKovpoV1tE01dItVKzNtadJZ5HBjyuPRGjgZUuxRWDN1oQnChPD16+/ss88+tXFvZNvF2s4vnliz1dFBRyd4tdnZ+cWZQmJxylouJzYYIPLuq3G02/GenLOe8vk4VFV0V+tq+BAP4sAbrr8XefhxMBUma5L3iCbg9vZOYBgdIZ06aL4fffxTAQaaBketjnWaXeu0O9aoNjQlBPBSjDK90efFNKdelTU095trBrtAGyHaWFE5PQ9S1DKZP7nzbqJmCb7JIGvjmmDVI3Q7nQauiJxaVUXAYr6wyWgSwm1soZkI0pXj2XJ6OfeVOgPn2sVqaMPxnX32xW/s65ef2X3vreXrG2tfcUC5zlYW0nJMhXLv5js+5aShgLMcE7WqrUXZntpw1FODrHvUcDBoK4XVuugc7AF9uyR3W7rIlRLGYfzsIsC7N2rQc3KwiXa+cbE/zx+0yByHO5TZldlR58x+/rO/a1cX79tJ99KWM2iiOStJh8Ga4zpQfACsS2oMkVEJWKAJx+TODZO3AlsUN4BpxbBsd/YwubFX/a/t7vaN3d29tX7/XpEZlYq716pDXkJz27BWsyv6Pjqa6Wig6Xf3qGmtNgyTiqI3KBZ6fad9AjhpjlGUoTEWbTSP7fhCE8TheGzj2VzXjgaloiRqXPOSKHuJ+j4a9G007DvDA6oWlFnal9i1l4rWadbs6uLEul3C5Ys2n5NJOrYitFf2HiaTFK8BCNFZ0nwDGPIFkOeg94rPZZQHpLzIenQw6KfEPv9sv/9HXqOOKDcEScV65sIZsTuOJRzoUeK64/M+t0+AMJmRZGDRC/69rrugponu824l3TL0JdwBAYSr2Tb7ItqE91Jv7pSxRtNhm9/YGrXggdNmOgF5Rp3W547Yykc+cBJ1t+b9pNMBRTayi4vHNfKmVOreusYmzFki/shNcTwShVqA51fgKtEWD+5EBh7C3y01fx3apV+zp1YmMOh1gk8cRZ9N4A9KXZjsHNIis25zfKRDQCgp7Tt0zMdTwoPrkJUmO2Vi5rQo9hDoETAMcLlvMbhz9tYpWodw9Z1J5Lt/586H4rdpER9MBAHNCRi6XUAYBkWjLq6NNIy6p8md2DXfyW3dKc7OstI906R5f41TMz5pEP26J/+FNPkNqnJMJVMsWQI+yYU6yXrcw4CzjggFZ8aJ9h5MIMY3W3loLGVoR40v1+tCWQZ1d7176/enNh5TB9EU5gwnCggwZZJOeNlDbQBQW9tmhoa6oCY3QIV6mWcV05jxdCxGEoAQMMn5S2MbUMP3KJKL10zsgqA080sk2WLqFY1bSWJmcxn9AQjZ07fbiKYTIIw1qyka5z+Nw5JH0JUcSOsZEPPAmTgu03CwwvthhlKuwuqrKht5hYRpxNSOBo3Hm/hE1d3z+ZnEQICV2O16I5z7MWGIlUcruFX9T/OwWiuL+jrEsGZGYgGMOHckr5fI0y0qj1X6bcxVtnhlIDHAwGcj6jayEKLA+CoUOZv9551aC1by90ftAyBUE1UO2U7F5XtZp9QJeB9Ae2VdOAXZ13K1XhKQxjwMMFipV6zCtBV/gcnIctultWol67aq1m3RMPbaJKpfNQ9ny4UMPBuFrdWIq6qSe83z4nEo1DCA2kR59hhA9JxuRimn8n/xL//rHY43iB1j+xNIYOHwRldLHHNceMob4BdQ1PZ6W/v+9da+/PKlvfr+2nbbgjXqLTs7OxMtCot+cjlcS0RWFfbkFFSlmAy63oyudeKAqqMCokWXE7lTvBYHSjMCenVzRyPRxwCetTp6mapdXh3Z1dMTe/Ls1NodiuitzaHp9SZ2d3snwT8HGsU5hg3kpx0dN+3qybGVyhTbI6dyYYyzK3jX5xGtIJ7LlDvGlVB3KICjupipmxQEjYy/7lMIbe7R9csmhOEWmgHIAzOzNCnM6KcHh0smJI+N1HV1SSexb3Clz+DTtrDBfqd48N+zF5q7CD3ZslOP+EGcuo+HwEz6KGl46N7u3RTXONXmHBAOBhO7ftuz/sNUdGFMagBH08naphMmtjPP3dHG6pk1TJUSRVSB2+GAp65tBlwj24zOWckEWp4+fSZQSGH58NBXvg1AhOkH/w3QB71P1sZMDctFGw4ANhNRGDSezG3thNcoEANwY6ORx0XI/kc2zUksnBwTeT688+biabrygFF2/3QocVhguOG268pj5EGEUoerF/RTOdnSmXINHZSyHMJkNi05SjmdgAcX22fAUqPZtmYTDnpTmz9Fdb3VsvYp69oDxMnG4SBBZ8czTIzLdDy0+QwKBoGqN/bll1/Y5GFo6+lKBjZVsn+Y1K42ct0iILbdaVkLExl0xKupdFIEt+8M90PPYKPIpAYD+LHeXPPHJNnzF6U/xZiFQ2eOM2hVDR/Fcsww/JmqMCzXqgKRzXbbfvaLn9uL91/Y0yfPrFlvWLPeFLhFf0whzs7FNErASc8kuXhFUW8BhK7bRdcMaPd7J1rjQRGY9CEyPAoNr+6fQYPhuaHY9P2PP0NLZr/i8/LaFKkplqBScO2oontiyq6ZdOgR7ntv7Ls3X9qnn//aXr/9WgdY+6Rmp0/bfpgv5noOFG5bruqAJtqBvZI9E8G6Ju9Tun0OBPjM9UZZQIiMtm1upfUiqoic0EoChQAergegFkDIPXF35WQMxdWkI+uZdDRmWEP1WsOpxyU6pQ07Ob6wD57/1E6PLq3VPBEYzG0ohBxwsxeIQiuXac8r5LNp4pRzLZyeFyZIuPFB0Q3nTN7fdf+lfXXz1/bQu1XzAVMjJAyKf1GBshLNiSiOk5Nz0YCgjDKxg67ZbDFFr0pLKcau8fsnagZNoR4rlJlrXFVRAKDkPq42G4Hm8cxlBLxfmjOYJDQaVYn1aYouZuxlfT1HxCbRmGjX2yiuLbfZ6TBv1it2fta1RgPwuZVek2ZKseCAUJM/TQih1ZoDQfYCaaB2+u90bllwOQyY1mmuEwdBCDJTQykZj2myF8jR02f2JhpOx3QokUU/hNtnOpOyuKSYgiR5gyspgn6YXC8PQuhV77H7yQ2a542cUwwgCraiBiAAerS05WRjyxnA2s/F1lHe2kdVa3Xa9E+UBblFd67s1+QM6xMg3Uk1+vQk6mxy5o7/nQi00kK67jDNiBLw8viA/dTH8W8yX2NI6a+VzjqfAHlGryO2yH886Pjuz8XUCA5DlgA3XpSlaVuiNzoocpqhN6Uc/GE6hHmSu64m+m/Wng1kFtAn9PQxFU2AUEO3RN2M1/Q3mVFAExWUtSoa6kEDO/GHUoPgENQ6OKErljwG0kJL89H0Qo9mmz5JQie7hk0TzecDmmhyj03RIo7tYsoY0VNMPzwOaD/3TDTnPViM1oj23cMp7LvA0GueZJiS/hyV2v46xazU6db+lUCh13+uyaWplAyV2PcAhNwOGnaYpUzHC4FCecLIGKVoDwKENJtxsOQ305zCRKbpkpr0MeM5WG28wbxG3cSkMSZX1DE01wCMsJEU17ZaW63e0DnZaDQyw0ca1uj22f9FRUbOA5MJ6QtGcOTbkg+uCeFGjBy0+pwHDG9o5ntD1d3s/X9o06CwFgROATY5AKHADnFYfgZBAlStKc19sBoYPGEwU8aZfmub5VpGMdSFgGL5m+RdAsSZKJdvNdnnqkfwDOh2jwXcpjMoo9QhBavWAZA4/09lUsPZoKxmmlJEr9HkBKzJaGYf1UbtRY0FIIQuyuvy3gCFXDteG6BJvSdnaTXoU8QWnxWc47FbNFepx5TByDpArjSdq/ZgB1YCAc0DsBWRR4ZEYCV/Fii0zSqa/aIN+0hzpkaMIsyedoNGtDNBtCVyL4t5McvYOxq2sGalqEYA+vkFcWlLTG3y0itKIrHdqS7kfeH7ACjWXvm///l/u6vXKKg2esPC9Hlyk5gWbqTroYDmgXa6GwuqaLe3W/vyq7l98flL++7lW1viNFdp2PHRiXczNmg6xrp5ErvLjIUb6hoy5fopzkBY2rssErZySPPvdEjZ1FeWz2Fr7to6CvnxZGKzhQc30wFodWp29fTUnjw9tYvLY6s1+D0LmwxnNrwf23cvv7PhcKQF5bSvuR2fNAQif/rTp1ZvouGARspBzXOCFXtMb94RH6dOXrZZJtCozn6yb97TJFKH78fAoA43TQjfnfb55u0/41PCw9dxMWvY+R92LbMD5HFXMoFCChe+nIYqEkiccWnjPKQOJUaQAzUOGC84DuxrtaGm/Bo3eBCVALcjut4FNKZLaefevu3bw93Ehn0mEmXbbSo2HmKtO5eoV9JQHiImABSr4fhKUZ09cJq27LUf6ZCVOLmStydPn9oHH3woQMh9ev36rQDdzfVtuHs5VQixbavVFmigAzgYPthiMbEiVD51f8h7qaqwuL25lzB7R+Zfnu5KuK9Gw8C78u4o6xlLgEHC6KFD5LWRQKdUbEGeSSqL31Rgo5ni+kHRQAM1W6wEvvjsUD2gWCyYusbmz+hBihbWgw4DqKlV11IRFSKNIQ2Slp0+udR/577d3t5qgsVEBRMPpuTism831mzWlRX5/auXNrkb2Go0d6tnXEFlJEQXDEp2WZRraKc0TYgC4FkC/BYqO9kxYxzDPsEm+ebNtQBAo96MyaHnO7EWdfgwGZ6Rs8eEr2xzhOpzN13CbYvPD+//6PjY/t4/+KX9w1/+Q/uTv/cn4SK7s0qp4qCOqBeaFxhhzcktdTF/6hkIQCMxDaoz9y8VyQJskWe578T7Nfa8HrL80Lh5xqobyoSGeu2UZmg2bKjcz6ShrBZqsuyCmbBAM4mOAvNmTT/m9vXLL+yTz39lX7/81CazB3v2/NJOTlvW6lQE2HCtdZF/RYCFzvJ05sXEZsMawsBkZPcPA2k7YXBwwHMY44yGTkpf6qh6Nmeihwz6Q01Mc0WnhCr+JBpzimPBtRS6N3qOGR1Np4xCKep0j+z4+NjOz6/s/OzKLs5wGm1ZuVhzMxNMgoI2KK2s4mhytpx71qiOQWnX0nPs0iE9J2WmqDOBJiJMXj18ad/c/bU0hBzqgMGNJu4LG43I65pYp9O1k+NTuzi/UiEzHIysf9+TgRmHNqHOrU7dGk3MG7yYkD4D6nFUWzBbuKbDPg55nq3LuoNBQAefs4+iAJfQTgeaqk8JaXhORj1RaNvNjh13Tuz85ELAbUXnden6wW63YdVaSBukEEQzDCClKkiiPKiSZis68mIJAAh9EiMwiByBIhKjl9QUfDTRSRGEQfXT9C48YQCRmeP03l03TU72BfG+vvMMt8g0TGnaMWlJMQBuYuI/oy632A48Ex47RUFcpwm3o9DL28N1z3q3QxvcT20FS2TNQYtRXcGaRzs7Omva+eWZFWsly5VytsEbII/JGY0b1zSlQhwdOmtb9HQZprE3u3O2JkOhW6fR5hPRvdxDTtcBFBzfBbTKpnQOwvRs4HSufF6nqv0YC8dPxP0k8vCc3oPAg/PYC4esMazs0IPf7cwE6LbvmNEcjOi8hZ7etwMbai7fs/Y00vR+XYMX9L4UsB7vI8OQ7wLchPNE8XxMHZWkBuR+OCEMem62Pg8MZlKtlAChfBhCx5qsCaR3iy99VH1InxDCKNNwUdFgkbmpJmDAkTQVDsMbn4W7c66XUHu2UwLnge2zxkhGBY7p5X6KmIaZ/gF1JdP0UBd1L7uBKkpDQdTpXEFn7YwsucFUjpGL2UrNc31ZwYaTsQ1GQ7mAbjaAyoYVikhEqj5Zk5GoT9FKRUylvLm5nuWkJ+cskkYRwEK2bA5GBzRHXwf1upudaLije7aNKDZ3tZQp1Xqtxpfn/CFx4YzzZqCmR7GPe8SYT+ycyumZtWkoArNO5pPB7iuy51ET0fBOLv7x3KnBqnqJa+t5tYoYAhusNjbo42g+03UBO2D0Qr1Gc1RTORra07GopriKH5+di0k4m4+s3ixbu+vNQM6M69u3GgZRY7n7fd6jPgiex1MhACGPJPsFrCTM9GBpqZkffiWeHpCTjI2aKTl4cj/SlFn7BtPgxcoN58Kohw9IbcLUlqgQNabDURu8g5xnMp/YdD7RlBcA2u62rYsJWaVq99Rvw5E06ph0QnVlP5JpJde9VrBSjUknrJuttXYz69SKkk7R/J9MR2r+8/38N/ev2CrGg+Yafhecy2Ix/W//6r/YEf3Hg6Iud5ZnDW1vacMhXU0XYiYHTf6JM/nrNxt79epe/Of1EvvZmjUb7XDlY2ER6+AB7zyWCC19vM+/eVCzJlGuzAgtC7l97rbpzprQuij6/MIznVSRRUFGF1Ldhbyc8vjqHjcNxpZCxBcE1a+sT/7bYikTCBbJejmz45O6XV117eOPn1izDc1sokkHU4Fcrhoh63uaRzo89tTPvbOV02x8C8qmeWk6+IPxnm9XqUOXgrkfCdMPiBh+Xu0dofYb7mNXraxSyA45P+wyDQCWszlyDxM/3kHhXn+y7+wl2k0SJ0P3yUzWQrOSUTFkguOHE/c3LoVt4amL/pW35WJn93dj693P5KC1XOK0V7TRYGWjIXQ7HnwaDVXbFZluhLNaZDzq9SNE1dfNXuOodgLmG3WmI101JKCLssZ6ZNcNRjYeupEEGxyFBIAH51GKh/lqrs7Sdju3ShUgCD+dBzYvzvfN9YMmmZsVNM+GlYh4CO68Jpjek/bOrozRmQquxaeHkkywvcTPtHdymOtQ2G5lqMA0hakPRi5w2+HNo6WlGITShosXuuIN2jfE4AAxNoJy3jPkGjUrAzZFAQnKD1EITJf4nWU0PQXFCCxmcwFQudJR5Kzc6Yv8PyZSBKJP74e2HkylrSLugdEKZkPQRp3Sy+Hj3UUspZgEMJmqtErWPW7bxcWlUygXC/vmm29tOBg6JU9gzClGFOL8PYyy/NbdyACqbJaJwklnF2AH7x+TmF/80R/aL//BL+2Xf/9PnCpYKEn3gH6ODELWp2sCIz5E9FscP0NMT7OJQ8jbaaEbAJzuM5cAC9xHD/72zvFsObTZaqCSj8YW5kLTKWG/TsthSsXzxBS00z7SRLZeadrF0VNrVFteJKseh1O4telybLe9N/a73//GfvPpv7Xh9M7ypY29+OCppkg5I3eVbqpXOproQzfZoWvICZijAWSKyprBahuzL/KS5MwZkzY3zXATCrSNuLpKR4oOcL3W+yrVCU+PPR+guaKzCW1pY+vlzqCTzKeAwqWuLYDw5OzUTi/O7fz80tqtjppL0IigsnId2F/koCuDKDcMgg4M3ZFnu1HvWA3dmCg+vm/InbLobm6D4Y3os6/fvLS78ffWX+M468ZfnAM0+ZYUAxNyU+fWbXdlPAAwnE0X1nvo23wyV9Yq9CWahYBBQDIFkzSTAQi9Js9Lj8vZ/3CPptFpnKxPQDkNTZoeytVqN6zTJhOy5g0Cmp4A1cXMauWGteptO2odyXhnMpjYZoW2xOzopGnlKhUPBQaAEDovGjgOQTf64m7LVCbMOhwQ0hANihUADZ2iYiEOqH2xZfvu4626ZMCRNGCAMQq5zFQm5VGFy1/Ky/Xa288ZFbWM94IFE8IBd+p0aLEn74f5iaad5DLuMNlaK06qVqxZcVu03KpgN68f7OFt3wb3E1FGbQMN1h1lj6/Kdv60a1dPLq1QLdiusLX5Zm5rADSNGDn8phD6/eTJ6dseks26S3q9Q0Do519M4MKIJOENf8i8FvEJ0Z4l4zRSj95yx+BEnXWQkaYjaZqWUVMzVtCeYZMw4CEYyQBJymzMmrlOVfez+YBZ9GgymM2xojaIaU9QJNPk8QDj7c1XMh2cVwwZcykVEPFDCZRJb3ew6rTO5IPnasfD0WIaoqZr/ujvFD3i57rWUTK6c3JyNiBIukEvKfx3YGrnDrhJs5cMd3xarfd4aD6kZggvcNBAie/J8hTDYCmthdSwT2vdp+dBJ0Wnl9VgCSBGs94fEoWLq4pVrif+CjTVfCgBINwsmfyiB6+IgUGtBMVvityAfO41UzZMfNQJAAAgAElEQVQmPw60peeSl8UmznqXcym2aZb3aft84sNa6h81LT2agucBzSAsH5qKaa9jCuRDC5reYcqDWdsM8DULqqjncdNgQ+pRQQqjiTkAPPJKdV2dGSPTNnK7ZVrjdQoDGRgv/DdRUCWZoUkbztxlhhJR30M3hVZORAJNmMUyoiBgZfG6SBgIsSfGgjPLX49zgMZ+vVG3Zqej18MJHsZgq121dreu2uT27tpNymCgYRdKxh/unfm8JoR8VtYW0gjlNzMZ5P+UI1mQ+ZvjEacXVzGrrLojK88CtVTaC5ITuUzLAhAm4AiNlO9lIss5zM/LKRZGV60m4zeGb9xT7h9N/RospHze+vd9gbetvFeok7mnzmQjEqPWKluzW5c8ol4rWHMzsXYlZ+12S2cnA4DVUmNlNTSVZS6TPLCVN8v5DEo0/F/+jz/bQWUS35fifekc4gnOkWOKDxeUeuJDPMiFgk1mOesNcjbozW08YlSJy05FugxNSVgkeQpwDlkceVhgDjhVxDMxDAdJ0TMPLK55P4kuScHAa21WM1/kFTR/exqJ/m63ln0rPFwKcDeKmYbI2AsBpynxPhBjTu1UgLBtH350bq0WtJyprWXlurJcziMBkog6E4AHzcabSHsXMemhKGweWVM/OnZ8Sw20pNfNunZJlB7bbqZ5iA37wGr5ESj1UWZ0Tb34Sz96SAE9PBSU7qSk4zQh5L6HKUEcCBmgiwwlPUgRsJscrTSxVMc0jkO9DzYjN8hRF49iuMw4nLzIkg36C+v35ta/RwCcs9ksb0NCWEdQuciNrFmt3rTljtwsCkBvHnjm4V77kuzU1bhQSD2B0UWrNKBbhOujnLDI3+FeQ1Nxk5pENaLbdHX5RHlf4xnTyZnlCyur1XfWbBat2WSKRIG8sLubgY2HTLNyVi23rVysywAiBZzT8PBii0LPaaIUuOTAibIGdY2O0v/L13v+yppl531P5XzqpHvPzZ2mJ/RMT89QDDIFijIBSzJs0AKsv85f/NHwFwOGZSjRJBRIWeRwcujpnG46uXKuMn7P2ruq7gzpnjm43fekqvfd795rrSdVudboCEAP0HDhQoohydoaSyZi7C2mBZraywZfsVUym3E0hMHUwT2SIrfdaaraABGK0NoFzqFGGTCmiOaXZpGDiYI/KKoJWiDDCHMXUMjZXNfX15pdD7Qikwe0EQoMGw+Uj/w9po6nqStN2zwGPo3Duo7vHOv+g/su0EDGPvnkE9vws9FHwRZNG9cNyl+xUFWjDOKCU2Q5EMuUSciUbjSZOkqhWq/pjbfe1Dvf/o6+/Z13ddg80GHrwKgMlQrvrbShGeF1JQvrYkFTgnJn6ChCo8j0Njr5aATzdQ7aJMhiZJLaOTRFflwPX+iy98wbKvq3m9tLDQY9jYaBUJkuQkPY7Oiwe2xqS6txoK8//o7u333sDCWcKosVCv+lbgaX+viLX+unv/qBfvqLv1GpvlH7sKbHT+6pUlprMrx2MwWVESMcClv2RfQp5UpNt32E8X1dX936IKPxv4tG7Qh9JWhLTF3zYU8T27vB3fm5m7PstMtEsN7FOAZJALqUjYdnzqvCJXi2ciPIBzSnaAjrOjm7o9P7d3V6emo0dNgfmu5NM8Y95B5QG6ELxYqbYUOr0RQu1p3WoU6P7zvXsN06ssTA9FcvR5q+qZ6//ExPn36iTz/7QP35pVaNqafaLj9hi6BvB93GmXe1Vqfd8QScw5Um+ea6Z5tuGFY0xehZbCZVi2EK9JkcEeMzqFTyYIHn7uoCNkvQu+3WBxoMjwsEvET+YF3tdl3dLjQstIcVFVZzi/5LqqhWZBjQ0nQw1eCmH/FHVeKODlRt4OAG1XvhPcJGP0m7nRs57vX2I6GEWwSGhrBQUBXUIR0raWTgJR0q5FSo77lCuhXCvt5U/tiXw0giDwIpzoPdkPWBeejKFDnQqmwek7IfU3MQKFWigG1DwEPoyBBWi4JqpYZKi4o2s6JefnWlq+e36l+PtZxuVFxzFrOflXT3tabuPznRw8cPVKqhT1toNB/7LECNwB5DU5jpnAxJ/K43uI1GtFKY4+SwaJhFDBBCn5+mK1ukMCNGux4oGsIY9gadNjMHciRR2JAlRDExd/Ipumv0kogwoUxRVOXfshsEb/9mT98Wvz9/huuY26ndq321/Uo1dfIkiCFumIRklPAVmWMCJrd1SP75r/gK7JhNGWHODW9+Zbn5AsnmjH616Uus1NSE73+O789azWi+4prHut1rCpNvUugYQ7qCQV24oKeoi9R4+eek+K14XXvTEg9bIsPYPysxQQJlDpQxMpzzk5TMbZIsIJjaKbLEGrFYHwHqZ8Q5rRe+Z0X+dTiIut6YrTTsjTTojTXqTZzlikM0GYHUYd5zOauJVBuw9yBzoGEJDWwYyfAikEXVPJCiObSz+Yg4CaQ2I0fK8PxyLnO/GWI49xf9IBKOMpnA1FPU7pXwM8A4LTW8PMN2Xp9OXCOEGRxyAuQCyEzCUTkw6cQAS5KAoIJG1FKmYvNzW5267j7seiNmiMk5ydcyUAathNkU9zcGLaBpNEbWWk5mZmX1e0gbYAJUfd04E03l9vkdSLElFbWaKgAAm5UlAZVa0U1h96jlM+Pm5sZ7H+xDdJu8B/9cqlLApTm6wsiStocEwEnStFcblaSJjAGxm16ybfE1wQHe8gHaqFhfkdMdOcv0Kpy5IJ98DlYOC5R9liaWa0D9zLnKOUatxGtF4sR7bLRaZoLi8jrojTQdL7RemGjq3onBgLNbaxt1qL/uEqd3oMODuhqLW7Xw1OhwDXgA6LvwbgAEgCERxTN7vLOCtwPFjQr/y//2zwN7THl7UPhub8a6vOir3w9us2lKFoBT2HGRapot1+pPsFFlQsyhg34oHPYijDz0Hs6gA3ubUWBM7bDEjQFWB67F+GJ7mCVONosrRKdp4m/dYsHFJcVGnqoyu+LCzJfweIOLTAdv6HyOnXpT7U7LRS8mOYslVuCYP4x176wTH/c6wmujVGI6P/ZBLhBCa+LydpGmjNsDISZrO6TPZDg7OKbTJ23Mu8MgmAaZ0rMndt9uyL+di7M7sHZ5PqGhC8QsHwKvuKHmA+E3Gkn+GnXQriFMU89MQdweRmngtbe5VjZkW7GxRjRwaFQ4tPJseitP2GolVtAjoTVWiUOouvHr3U7tpIW18nCw0aCPhpBitKBqtaVmo63Zembr3dBgrV2wOr7AIfahTzO/PmUFQWGmqsFRMTIX2ZDRdEGBDh1bWPezkYT+BOoBxjPQtOZYydeIfMBAYq56XWrU4+6COI0Hcw16M/Vv2EiZ/JEJVjQPPqgvWSQdAb92iKoiRA6EArTRTk9EAdTi/ayw7i/VTM9DWxANIRTocG8NS7FAs4rlsKYPlzGq3ZWqBIk3ytZHYe/MJmVxsQ1EIstzPJ/67lhfkxr63BDFwZUatCUoEjS8oZvBzYiQaBZ6UQUOgvRaTMKxVoLnN0w9ckNY7aBbRLze8ZLlmby6unLzy8HEQWon3jQA4jXVq001awdhQDQHKaaIZnoGVZUpIBPQmemjx6cndhuFCvzGw9f1+sPX9eTRYzXrrXAvtHsb2xgDgZiOIq4fjUeqN6Gkhj4hkAD2p3ANpNEGAQjTKSaYa5u+sLZBTb98+ZE+f/GRhp7e3ToiYjaduHl0bpxzZ1j70IAwDYGKUte33/hdvfP19/TOd95R+6DtzNR1canb4ZUbwp/96of66a/+VrVWUfUW97GuCi6Li6EnoUwAoS2i5aAQgtaIC+jl9bWurm90fdPzdUI/cXp25IaQfdFoSdYSQ92dTnV1eamvvvzSCCnGSjRp2FuXmxzKUXyYMurs2dB2MqSAKgrdibgUpvrs1Y1uQ63DluOFaPJBgE05tVNd3Wg0ezx/krF10DlQp91WC5vw5oG6nVMdds/UPbhrtJD3xVoYT3rqDy719Nknevb8U708/1Lj1Uhrwns5S3CAtJ4TXVqOXmAgxj6Qol9SnEmjUjetJrK1Yi24kFpDfQ59Jvc7LNhpGBHolzQYzraxDia9Jwt56iwo5NbHVEsuNohYwfCMZnBD7ul0pc2iqPKm4oaQQpCzgLPozv0jNTplFatoA2dabEAHX93DbZNgzVtoCHfUuT06I2dgJmNsu4WM12Xa4h5KmM6b4gaKK2dZ1kDt9m27WToqMhpCDxIoehgkpeEmDWQuIKJhSgPxfcqoNc0Me8JFtrhyi6xGqa3VuKhZf6nnn5+7IZwM584Aw82RIph7075b1J2Hh3r82kNVWxUbUsxXU9NGi9BHc9aem5/QccPAKJZiOr9Dd9KZuB2URoGbdWk+A3MBlKQgeQAa2shc9OdaJ/47I+m5z8m00Ex33Gf8uG3cInv7dMVX9XuvNIVbf4H09Tmsc4/uaJ3fVoe4Mx/PTWo2j9urOPa7o/Sadm1mfo0Y6O0jfTGgSR/bfjbqGv+9t9rQaudWavs7X6GJ/mb7SiwUoEA2GwlOcyB5sRdn1DEiS7OZz0bzJSjhjraa8VG/ntToBavCPOtA1mwMuFfUZPTc9z03ljliIxrhoAoHGyF0nXm9JXpjqv9CwpObBPaKtcoFEEL+VzazAmOUm8u+BrfQRedq1NoOi49BMGdnGCPRFGKmBjME05LQq0P/ZyhLUxuyKOpYXhd1zXTInpeaoqRt4/xCO0iT6DzlKvIBGE3VMA+boWGOYaxzdJ3zzHMOCBRNG6Yymb3nKLjFSq0WsVDRiAVTKzWGiTKaNepu0jhDJTeE9x+fWDOf8wz5nQHK0KwSj7UdMWz3YuiiSBXOzy+NmtJrgOqRv+uzyWdNaHwjizPytWFC+f0T1YA7cpHXXTdoMZmM/XWcl64/jG6GHwq1vuUrSf9vZNUNa9Vu8kUYWSWYGuEdQPPKucbnbH6Wguk5g6i5rG2H0eI6BkO9engM4NswxciMOhcpAw0h6OTKXwOSh08FbLZBf+RzCLZRZHcvvJ4WM8CW8F/hw409rMnKyqkKp2dEbBype1DTpv9ctcLCGktYKqzPEnVpMgo1eMHgwHEYMSw0G5Pb+7/+7/98s4FuUeTgLNsN9Px8oOfPb9Xrhd5rPkdLFKJSbhALDSew4RxKDSpw8s3oRqPwjkwShJXRdPAAQkdiElEp0PHnZjBc6DwV8QaQNnCHz+7MHViCTPkpSuzYk2mUQOTWhQRSwYNKgZynvO1uU90jJtUUHiuNx9cEWKhWXerRoyPdu9vRwQFNJhcLcwXeL5TFQEa2kNurW2vq+V7NGUJXkj3Fdnqk39ieE4S3cz6zD3ZyT0qb7hYhTJZp+9TTRG/JlMnYnKPb3xtEJuH/jtaSp2Q8DGGcnubSPnjSNpxqFG/O6Yd5ndjCIpw/WUihkQuHqG1DuDXKSc5tFDhM2otM6Qk2rWs6XWvQnxslHAyYiq007JNhyLCAAoEiroGsNrJfMHqwaDfcuSiO7V5oml+inxBXAQ2SKddi6o3QuXBktlHo2/a/5ALbh70nX0vrYLH3X9EcFAvqdHC25c2OVS7D/+Zrwpq3VmpqMlzo6mKkW+fdzLTG5MaOojRjYY6BPTEDCjYQaAZMqqIgZTJHw1lQlbPAwnoCeitGYoY0g31ocGRpoimshtGEN9xi0hQQF8KhREMYcSuVesl8eahwNIQeT5q2UbQBwgRH4KRvpSHmwUfgbjTb8QuBFo6HUONAeaYqzpYq0RCg30wuh1udUyr6mHrZURXOuel8KxXrbKRcD6gMEZQcOq21/y4XYaGJqwXVo05I94GRttubni7Pz1OmDwh/0n9A9axV1Wy3w0Z8tdaTe4/11pO39M4739a90zO1CeDlcF2EFTSIKIfOKDWEGPMY7cCox6YyNRclzlQiOy5pheh72YpAdqGeXF1f6IMvfq4Pv/iFRuTNjQeazYZuLNz4p8w27iUNFLRoJqqVUtMN4fff/X39/h/8gZqdhvV60OCG076evfxcP3//x/oxCGF1Y8oHTsnV0krVAiHniOfrvgeRzxqTb5rk88tLo6bso7iuYuB1eHKgTrflsF7usZskawFB+Sa6vrrSs6dfueDHNZeIB+jGyNGsXyoyMIkJbDxXDEI20QwOJ9Zz0LB7Wl6HalqyrhOdw2g49LMXzSbFB03xNPYMmq1GU00yrirQcxpG2NutY3XapzronNgVl98/JCfw9qVeXnyp6+vnGo1vNFnNNWf4Y6SH4im05KCgOKVxKIPg0eTFVDVc28ilNCrJekxREWEkhsvtMBVETONDu8HPYvgyRYsK24ChR6mcnAJDS+dA7RSfAAPW5mM0T2jr0f1CKZ9tVFyUNRvNNR6y9oPqdXqvq/ZxXfVOSfPNVHPn3yaZhLf4QEec75X1g0lLFYVyRm3Y9ZND42+YhiRlcbKA35cyMATkPGRgmyby2yFrIK8RoQFaisFB0KJoPENCGBohN4TsSAnF8pGUkDdTTBNiwhQaHWG93FS92FK90NbkZqHblyM9/ey5KaNon6A9hR5ooaXmKnWWOjzr6PFrD1RvV40Srgp462O/jtlBdgHNKD/7IvvsXnOxRcBCR7hPI8z/7aFWKvxzA7U9brdoV3b9DAM2712sQ8w1ot/Y6vn3G8KtTm83xfVwZov6JaQqn8WvVgbZhC4NmpNBZ3xv+lzOHs4d7L6sJGvk9thFW6nIFgl8VVsYc2NqtdQ47b3Q32oI939u0mnyXMZf76Qm8W87I5zfRAiRQ/CRGV4uXdyZJvlQagqDxhdGPjRNM1zM04vaejEkZDCjjvyZ/8mO5LFEf7spdHOb3tO+5pNLQHHPes+GPjvUdh8cyOsoaOcU2lUGFDSJG6QwY93eDHT58lbj/kyL6UatRsd660qpFnFd00WkdWLuQeb3ZmWnTbuG+iwNY0XYb+y17NuZ5jcdM4iEnhnunDSMNCKjydhGjuw9NDcMF0EdaewwdhyMomlhP83xV+zdjrNKUhZHoHEfHGG80UGHxiacn+OZ8VjFtRh3LyPpu5zTjRvCe4+PXfvQYHMmANDk3+u6yRKOYLnloQY0VdgFV1fXRhaJFXLObLFiBgh/lx1HOV/i3hZV9NCPNQNCx++Z27uBRxe2h6Uuplmm+1UKV/P5YppkJuwlDO/rarZbPlu45pz1RGMsidAxS0WOMXN+rB3JQRfDwCf/O++Rf5rNpj/iGQvfBhp8mn5yf3FipX6iVkFygtcGLtnDPvmCeBNwzYOpQp2IXcMa+j3DPQ+y6bEWKpSX6hzUdHyn7az1g05Vi95z1YoLHXYPgrm2nguWLo19q4FsiMEC7KY8+OQZjJifwv/xf/+LzYrie8MLKOnqcqyXLwd6/qyvXp/JbEOj4VK9Hhofnl1MK7paF5YaL6AuMR2ni6fp4uaxIe8cFjNnwhA5WhPoXTm0ND3BeQOKYVFMjKI5DB4/hyaHSCZPmHIJYsi7BBFZp7gAQokR/ZNntFq6YG51KYL4OqitL9RqbHR6UtObb5zp3hkUQIJZQ6Po/CWyj2iOk6XuvgZvfyPJI7Mt5cAbdTZcSVvjPl/z1RNg91/JWGC/SfRDlza8+MJdo+XX4Mn+3sQsOb/tRO+5l90LGk4aQmstDGukj0LQhuh/t65meUzoXxZokJHnLT0ymp+0nSeKSkxYcxHDZs6WR3HLEGG5KnpCNRouNBqtNRqlpnBAhiHaJdZHuNnaUMWZgaBX5BoywQLuZo1GQ+j8RhoOGkJ0a6DENHFQFDlgsP8d88BHtEAee1IsQ8sjv2ZJ5kypqKNDcngouolQgGs9MX/78KCrxw9eswHC1Xlfn3z8pZ4+O9eKbDncFmsNT+JoCmMKHXw10wpMl42MoMiy2RiJjJsHcaHiQ2HQIw8wMhq5VkVMT7z+8/Q/UEM2ExoWJuMUpdDhaSSwKHZ8Dto3UzJqNsYwgTW5e4Gsc/8mo7GvG/eJJhFxO9lt8NMRQtc2RdWJC7HLFo5XCdFOLnimfFTDXZMmy85hUEaKNMIhpg9q2s7GnXvhfLt63UHzZAY6HxLBe62ty8tLUxq/SJpDR0NABcFB8uDALqPQJ0aTiZuherHuRvD3fvf39fW3vq7H9x+7IaRp4fGjWaXIJ+MJJ2JHYTDpXRGoTiPRtDZhNqfhCic67hsUQKODxaUur1/qk08+0M8//pE++Pxn3rhhOlRr4YrJ4AkNJmgzkzuyOJeLgg+wbvtUX3v0rt595/v63d/7Pd/78Wzs+0TxO5z19Yv3f6K//eF/1Ww51rq4UKMF3VBqlFd+7w5Nr4KshmvZzW3PyODV1aUF9TAeQE3vnt1VqwPVuu79EV0KjeN4MHZTAkIL8np9deFhlXWUpbD8niygSXM/6+p0us7q5DnN0TM+nAYjO/VyoHsrKK1UrEn37t2LgYrp9TTSBXXaZH1y2ORpO4cWU82VKoRf+xmE7sKACOe7rtkDDASJLukPrzUe3zqfkGdlMl+qP4QSGEeCzUo8gWb6i3YEx1yc2xgw9f110JE6rbY65I42amaUMEAEFURCgHkSzaEpRKkh9BkCdQgnVjfHDIHIFQzXbQdMe0AVf1onx9DKzjsraYruZW2EsLSqaTENi/mhi7ylOsdNHZ61dXSvo1VxboRwvqDQjWI1Kc8DdUlG1Q4a3hatiQ1imnpoYi1PyG6fe+fKtvHJRmhOGqqliKdwkwzZQgwvg9WSGsKknTVaSGGwZehEI+nSK9HM4jCghoA1kCh0pgtjULRRp35odLC8quvqWV9PP73QV58+1c35rbWmNvU6gE2w9vqfVSdqHdf14NGZGu2KKg1g2bXNNNj37NTLBQPNwvoePwOMNupxGgZylYvVnEOYttq95pCv80maeoRw4sxxA0n/nhCnAOR2n8smLhvHUUSdkn9vVpLvD2WDtukxZC4VYnC711z9fSWBvTv2XqNL74xoJl6kZSx++7npTNDtnoHMb9Yr+26m+T2g8fdZk4/IbczEDhXMNcf2fTuG4+9qCHd1zzbCau9NwsgB6fP5kLRbcc4FSskjEcHnDMLC5dIxTI47yPcqUXvTAMBfkzLz4rbEcMN0VF+bvw8lfOVubV9lbk64VgnsTdc+OYx6oJJiwtIzYfYazAWDCGXdXvV1fdnXxcsbzcfEelTUqiOPaPnMjSEijUM8/5h+sLexp2HOhjdAdlzmLOalcOZuEdFlxAOx74M28X00XDBirm9vfRayTGDyRewPwewLDUbIA4LhZTd/xxoRExNImaO+/Pnw9OAaHnZpOPkZcT8yDXs7l9gDD/J6a7RruvOga/kWP5/913vwjNoKeVDo2a2v872O8xuaLXETIGX8HpvbJVfwnqPBIkPPyGACDEwJt7Ehf4+pC4wS2InhSbR73CNmitcNIEUDPucMtKyGpqxj3R77EkMoaxJnQ80WE+cRcv7zMzvdjllHrGFrzfESoA5Ag4hW0feqYtQvGFPsK4BbszDdadTM7jJ6Opt4fcLuoT9Crjfuzz1gtnO/+4mVVkj28JIwkzzuTY7fKBSXjuyhKcTArNWsaDO9UaMiHR0eeJA9Gty6djno1HV259hPGhpMS+m0cSY0oIVjNv7Nn//P7n+XhlErGo2kfm+li3MKMKDmii4vR3rxsqfphDcGnN1UoUwQKg508RCgHwwuP5sXCxKOa+TzEUngvEFEtbydTAnwxhDWvXl6R5GSUcNofFIYuYOJEpXAVBcEmeGelHVc3H+QCm4Ki6xYCWSm1aIohQrQ0/FRWffvtfT40bFOj5oSjl509b44UX0s+Zn7PdhvTvdSXZ+b3bzoTOvY21r+7n7wNzaoJJzex/gCnn/1kIvJYv4nG/GkBZ/E8LGJpU1w/yBMSFEcT6BP2QglUL7QBGa3uDjI4kSK1xG6szQh8j3N47rtO48GNpnKhNU+WYSgMtnWl8Biss8KbgzHk7XGY5yOYtjQ709sN+x8tXLoAXnQQK4mE2zm0fIEJZnDgakXmwZFvh2qiAtJFvtMtWl8yGRhw0kuMO6i+Xtn0DSbWpZwQuVBIZCba8oGgQvUQtVyUafHR3rvu99Tq9Yyde5nP/2Vfv3BpxpCEROoYj246WW0fklDyUPsfNNsBJOiKFxI4jIW17O4KbkhxP3TRh68rnIONU8udJiwgM6SW1irWJPk/DZqWJpCwkuhNFBwQ6FAY+sg+7IzmIweG8EhHQ1KIDx2CsDQKJKHc3UBE2Bgo45aoaQmRiE8jdzyUMlHIejwciZt0QxCOYmGcKUph1axqGYjCvwwZ6CZCao4dEKiMZhYUgzyGh2GW6vb8IRYmC8//8LmN9xT6x+a2Py33QwSDp4bwtlwrma1pW+/8229+63v6DvfejeaW+eTwRKIQZEptJhOQetlEcPrd/h6w9NSKDe4t8bOEw0hqC76pfOLZ/r1h7/Uz379A73/2U8iZqJeUfcwdAmYZdnYhHU5W2mDTqtQ1aMHr+m1x2/q7de+ozeevKWHjx7ptn+ji6uLsM8v4DI610efvK+f/vxHGo77tpnGuawO+lZk6AHKC4JNGDrod0GXV5c6Pz+3jpHn9PjoUEfHh6Y951gTnjP2Yp6N68ue9XQepkyiEaJpA7F2xrkPQygsoYXgOtOA29Ey7YEE1mNag0MbezDTaBCvmgOBj53ByDQWS2sMvJxv5UaeIgC9R9m/nzWH1i5qXFBIDm328kSJBrm2WQIsD9bR2hNpDsf+ALQelD054q3DIZpCgxgIsmRZ0BEZw/5QULPGoIaGOvTERsYZcMz5gAESk97IDWUtQ8uS5pugohodZJdkvyW7CbRgw56BbIF9L1yEmR5XliWVF2VNhxg9rLWZl7RZFEyJxD0QV8DGQVVH9w9098mxJquRpkgW0rDHxYK32OQomPRUpkhutVSxx0aTmEh6buKyg2LuHZIuPRWsOwQkYmu2e3ZUlXZK3TaEzuFMpm5u+tDYRN5w/JxoPsJWP/0+v5RdRiF7hJk/MBwWRS0n0hHHke4AACAASURBVPRmqevnfZ1/daPbS+iiGFtBmWrYHdd7Wb2g0lFJzaO6Do86PrPJ0WQwA/0+OxWyLqFjQzU1ekGRxRA3/bNDxPYbwmjaXv1ni3/5rAxdYnyYcQO7hMI3RRzwAzhXPUyxU2OmqGaeTaakZvOV9Nv4OhqSvRcQl+zvbkT2OxJrTF8pZhMbMlXh0dTvF7tB8c9w5G8Osf2VfH3+mZl1ZNkJjQbnzF5O4l6T7W/d+3p+hocXuDn7B+8XSlE7RBOWP3aI6nLDUCzigYwCJjddD3nTf0ORt5aWJi/pQDGVCfpnatD3chu9FlKz4icl5Ujux0js7n9CjnOgfHZc3Q4TwrTDmveMBPNrE7q+j4JFqRVaQs7CqiF1hiIMj291ddHTzeXQw2RYRq5pilUX/iGdCyo0a208GXqY0mzW1DloqXPQ9hCS/RVtW+xZPHuJLolbfNq/PMisVrwf0TyOJ2PXTZy91AHx7EcjvnC8UOTcUi/wzKMPhDXE65hPwxDK0RgpW6/RYDgfWcb5vI+kgNgbQkeaasR036HKH91p2T8BRIr93e9lMvaeQv1gplGpEs2oG6uZMwLnM5oVOhJcUpEbQVcNnaPPd/6btWL2DE0q53eg+Znynvc1G2YluYqHDPajiIE4g1rYaCEziqxZPmiyqSVZvivT+5PLK06u1bJd8GFrRSh9ZCtHQxgDYtYO9Q1yDiQTlpU4pxHGSEnoEqnjoLVOZviWQP3lS2i6i2ajIU0HaWboaOfmBIDYNC89WZaXljizYGHBmin6XGzWy6qVV/4T74ph/0b9/pWaZBh2W7p3dpISJUZmf7BsuRfREC5V+A9/9S83o81CPKzkoGzWLS2XDV1fLXR9s1Kvt9ZXT2/02RfnRnJmdK+mZhEkyyYUcQPm9afpJS5qtt43jBX20vmjUlhh1xLmF0wGbOvM9DecDCkoaQZwRLJzGYckGwgAXjqcKPbMx8UxxxPv3dQGxIaLZnve9cxC/nYbWqB00F3r3r26Ht5v6c5JU+1mWWuKBIxHFhyycXjOiyH8358u/V1I4f7ncxv1W+fP3/EX+9/nqfAehSHOjHjIsiDeD17uw/z0FS0Wzjv8Dhnc8drz693XF9oMy8hjhA5HiRFTiBR3Fe5fabaZX3qIr7cnb+JT53ecnGKTE9h2s8fu3r8jsmhonNBBgTAzSOGZh4o8Gi11czvW5eWNLs6v1ah2TDmiyaIoxRIZOB0YvVZr2riDQ8i6QoxSmPTXakZZMBEZDga2iveBZXpkOppYO6aSEtCJu2DNzeDCjQwcc+imNJgb1aoUQAudnZ7oH//jP9LZ6V2PLv/6r/9WP/7xz/XyaqTpAl1RTZVq3VMs7iMHWaxnNJbwwEOUzJACeH+KKxj/41mjqZ0tIqjUfBgOFxwl5TxCXiPPgg1mvGFBJQl7aaOCRgu5exycGDiFZT5NF40bP4N1gdicjdIbY0JBoMI6dHy61OX5ta6vbkQcAaYVDfRXFNOI2qvRBNp5E8ct/nRsQIwMcvzJGKfPYskTMdNCK0z/cLRc6fa2H8hZ99jIrG2e7YQa1E42/2F/oGdPn7khZMrmIPBWy3QXTGFqzab1EYPhUFcvbozIPLz/UO+9+57+8A/+UCdHJ459gCLMUCDCZDETAV01vOTnHBoGTmVMS6HAc7h49W9W4SZWpeBb6OLquX79wS/0k/f/q371yU98EHQOmrp7dqwNWU/jnq8XGascYGincaD97ne+r/fe/b6+8dY7Ojo6dSHx5Vdf6osvP9fCLqZxuHz1/At99PEHbhY5LI9PD41OFgpoBcIRjWwl3hMHP8jg5cV5TJGbZK7e0UEHS/GahsOekUDTAq1BrerF80s/S1BG7SpaAJ1mjWNUYP5FmB+x39LkM0lmiJByVdnIzR9IQw6eMSihmNLwAULH+5jNxtZW3vauvafwM1gDHIiYztBM8vwK9J5GvVIzOjsGQQOVnsaU3HTF1Pg5pqWJvlYaD9H7Qi+Mxo0oI6zFG42qDjpNnZ523RSShWntxpKmH7OA0LRttV48jx4MxZ5u/UkaolkrTN6um5tiIIPQpjio5wsVcO1jog6l2L4lJniaudJQU7V1Q4Obsca9meajtUqbmirFum4HPU0XE1U7JZ08PNSDN++qN73WYNrbmhbZvCQhTVlwwJ8uFNMsNRBE/ruoBU00FM2kcYTqGWhhYA3hdrhr4kIbwoA0zuaYMkZDGFSttU3krR9MNug01W4ICyCpEdGQqY9bY43cYWxz3mKYCAW8Vmnr9rxvveDlV7fqnY80uJ7YIY9+umaqe02tg5r1s42DurqPj9Q8gm1R1HzFRH5MknHkuNo/ILLImrWIOGFay7CCrMhoAqIk3bZ6qekKhdhOC8a9j/eUnEPzdcQFOR4M74txtuBkTkEW/gWNeqDrOxFlzBm3BnduqLaG2zGYDSPA/99/fgvB8noMWuUrn0tN4LYZ3Gssg0YZeZVRP/w2Evl3/V30c5ynnDuxbiJ3cWe2kq9prjG8N6T4r0wZ3b7OrTHgriHcfw80g+QTZ5O4QH4jesxnZ2oE4xzNeX+8pqxzjPucG/iMQmYdYVACgxYYiNFvMKvSdcm5eM7ZM5sl1jn/0Lix5+aGL15/1h3m6xqARH4dzpLj7KaxXWx0/vzKDeGwx5lTU7vR9QDYUUQzhsKBCnEmTHEaJe90s7Q2uXvY0dFR1zRSHK3ZQ7MZY0S+MXSDdQWt06GG6bVEORjvJxyLM8qH62kJCmqNgWHox0wrZU/Gx8PXiWgEULpobraZvYkRs418cYQEDScavIzKxzUPj5GiqvWKOocY4eDK3PRDQGPDeeTf6+FRDOvweWBwiDkZLDGnPbAP+zwgJiLWZMQmxc/nGnJdgi6MeyswE0BS+IxU0wDR7IfEZLJ3A42ypRjJ2MtRmqFJ9hAg1Tl+lErIR3gv4eYOCmskFloqcoY58UX7DWEMkahviPvIDSF7CE1bo4VkqKRynTqKLSzFZ0ynYcpWqKm4rhp0s8Z6w/Agopa4BoGEk5MdBmuWI7m2Y+jNHsXapa4t+7rTHHJuDvrXGg6unbt+fNTWndNDO+LOJkPff7Tisd7tyKLC//u3/3IzXE80N4RP49bSctHU8+cTvXgx0cvziZ6/GOj5i76ERpDNww819CScasIghsIisnDoqoNWY46wzVmqWi8rWi9xA5zh8+MHzgigeeIpXyY90f4+viBN7UyLICPKkzyOsXgQHLDI24BLazke2WyISdGKsbKwNJeOjsq6e4abX0t3T0s6PuLQm6mI5oHdaEHoL7oovreiSWGmlYWkmf60i2/Y3923m2SeTBnKjYM3U1hyE/vbp0JQPTj8oyGMzW6/74pzOzREEZ4bjcOOd5/+ftuuZf3Djrqx+3l8b9am5eD0OBwpcFhkwaBJh2jmS7gCyVEPOXcmOZr6AAAhjo9ACNNHcIrcFNAgEe6M7o6GGzmgnYA3oIA0hXNdXt7aXapSaKpSwKCChpDCMeyHgct50NiwKX5jKhMPYExzIrCUaZOdkyiqaAwZDKCBSrNMriGbBBshCOHcheFS1QpIcsUc7E6rqvGop6NuS3/yT/5YTx49cvH9N3/zA/3whz/RZ19dazTBjKbukG50kjwTHGIUKsSiEHBKUwJiAppimt6UqUxI0MgooiEkDsKHnPMbgw5LDg7vi++liaYxgm7ABhUU0d9uCOOghJIQqGXBgusIPgUZsW27naXKzvCDUgvqSiRH/3ZgHR8nM0UmiFy9WfdmyCYZ+sVUeOVgXk8ac0hwdv9iAukqw40BGkgoqdASDw4OkyYnii/HJFSDUMVmffHyXIM+bmuIobs66B664GLN1BoNT6mhp7746kK9676v1be+/o7++I/+WG+89obu3rnroHaH8i4X3sQR4rto4DXPQUfZdKCwsCbZK7hvBR/MIINM7Sr1ggbDa3359DP9/MO/1fuf/sSHaK1WcgPC5JaGEN0lCOF8SibdRst5Qe9++3v6zjvf1ZPHT3xw93s9PX/xQi9ePvfk1tSTEo3URKPJUMPxwPpn0F/uFRM/DAagSJPPCOKKHi4f4jRiB52W43VoTjjYoUvyPaMRTrK8v4pub0cagcZYr8lB1vDXQ3cEGaSprdIUmSbIgAENOTpxDruljQ4yh4BNiuGJ6TStA1OfaMycC8ggkVzG5SxZi8fENZuFhSYRB5+pquWSaan8J4Me9IkUAzsTyNi7rPeA+eGBCZPooIpG1AOI9MyFU6dd1527h2q2EOczPQ6n2BrUamqvRFe13TlNoH822sBoLrdFHro9HHNtRBFS3BIOvE4KQeLA/BnELLLoMIuxwzLau1lFhXFZvcuhhrdTTQdLVQsNm0fc9G9Ny610ijp7/Y7e/PZrbgiH056Qv3CvM0KYm0ETYtm3Uqh25JDFvj9flzVb4ZIXVCgOc0+JvXcExhMdCRS1NL33uCiZYGU9m98jCOHOSsTXhqI2If82ICiFw2owRNLvS4MlF8mZ1cO57H6EZpr8zYqeff5SL7+8NF10NUb2XFWZossSwIXqzZILxrsPTnR0t6tNp6Rig/ggfiMu07PQS1NPGAJigwe9bVhDAypPbbR0HFJESmSpSZyXqVBNaF6wjgJFILqENRtOtRHxwnmRDcnCZCFOzXwmewpfZuiWG75AEFy/BPE1zujMrMhdqgcLqUtJB3GmXeba4pVT38MB7v+rDWFc79zM78xlcrNlG3l/JIOIVI/sD7G3lNOtmU5cIyjFnKe+ZltTvx3qmTDpZLCS4WEajx1lNF5frjT+fg3hZIHMKIbEpr3ZzTVooltkEDTEaGG6B97p8/kS2YwxRKJBCEZDbhp2NVd8b7ig72q4fL1yc/Pq98XXmtHkxiMMiHYN4a4pNDKemDNeV6aXl+zSCdvn+VcXbginw6VdyQ/aRx6IIG3gzGD4grPkZDbTkPxdUwfXajVrOj091p27JxoMyOIbbOUcNJpZg89eSN2MLjpMTHAWjX2c12PzPDdRDECrMSSuwmUEgZv6A7oiC4A6CKo/ezyvnWYLVg/XgEF31g7u15G5oY7rmPGBeIZi+F9SvV1yDqwjt6gfcInGhIsCwQgzBkML6+a4Jpx56yUIK8yrWniF2DQyGlCc4f0+SiU30EQMBWDCta+bSs7Pz6Zy1FdBtQ0vEKRCvD5eMw0oxoXr3BCmiI/YWGO2AqMGNJBBrYPoYcj4fdUsCWKQDV3UjWw2PsTHACpvA2f5AyOc1j0W1zo4LKvWLKnCz8KgtIyBGDRfhqojVQoNlVTTfAqyUPZQkcgjGkLWsfWjSDRcq69UBxwgZopBJeeRo0RC2+7mP0VPrVZo+pe6d3as40NkOiUtcWAfD+zAzdfDnnEPUFqr8Nd/+y82w/VUM8PJaLSaWixqevZ8rOfPx3r2cqSXL0e6uBirVu+qVCLIF4SHC8vBAfUm3P246dB+bD6CbiqHEItulweGR3tmzZ6L9sSV305qoAhsqYlpk4tyOXKu2LiTBsYGHikI3NkryX6ahZ0po+gPyER5/PhQj58c6MmTlg46OABNtJyRnTjSBqvxVdn6DzJiQDxHBTKQQhxKk8nGEIsvITnJnjpOjMRZT0LcPK30IswH85bGs1U8xASRn7tPH0oNYTBD2KBDIO+HMrul5XOBAyBbKWdqTw7hTfEgOfA2tBL87lDFxGae0cFc+iXa7itNcOzd6MP87reTioC5owkJ5yOuG5PbsJJPB3WBdYJmBi1QPGlsGBiN0YeDZuBei6EDImzs9LWsqbCKTZlGgSmMQ603UVBCq6QJtRAaiD495DOMhdykgPCFjpCFTxCoHZ62XmoUADSEZS0KJc1NKZt6anN42NBht6Fut6blfKiT47b++I/+UI8ePHCI6c9/9nP97Ge/1PsfP9d1Dw0Wm0RTFcTPFZo+suIWmuCoC1UOXV21Yvtfrj5RCGEqs9ZqDsUgNasWpvP8pOnrOppJ4gHISXOD56oriiSP2tPGZc2rkfg4+Gi8CbQHTfUhQdD2iKZ66kOEgrhBA8s0c7m2qxd6M5qx+WSq9WJhZ0xcQwnzNgqZrP9D15uspkHVbffKtK/hRpB7laeZIEo8t2yYHErWqNk1LIykbHXPBpQmxtH4h0lN56Crg8NuPG9GsRgkRAFw/vxCl+dXppq+9viJ/uD3/qG+/c539OTRa24yaNRovu7cOdHZ2R1fA6OZNMVot4wAQMnCMbLlQooQWlwN15qZNgoKdXH5XO9/9lN9+MXPfGAzhaMZY2+DIgkaie5yOlloMuagX+prb31Tb73xNd05PTVCTbbj7e2NoyqGo4EPcGcHMcWsVTSZTdxI8Vxxf7ku6EA4sDytBplDJ9Js2DXtqHtgGghZQhwO8/nU9w3NxfV1z3pGUEKca3mvxyfHOjk98bWALTGdDjSeRrYe1EobZkB7gjaUnlXov1PMUrz5UaSXjSA2mk3VoXOXMBmbGNlkHSaCXnJYCx2np64pezZ4eDSERQ90TJVC32s6abBIPOxKlbFpmwyPOOjXNI+YBCw87bSGFte9WknNRlVHx227fiJ4iOD6uQOcAXJMm0qT7IwWhKYwHOo8JEgW9Jw58+TaTA1Z5oNdjcgddsysuXO00G4iXxiXtBoU1L8ca3A91aS/cENIFuXt4EbTZTSED94809vffVOD6a01pFVMzJKRsPHG1AQ6b43T0cZsQbtnkESXOl+VNF3Wg4iXMvFsBmPaYxiDWQMPvcwOkNGubF0ksxFNHiluG8LULO81hDbQcUMYaBH01NAPJiAqIRFcQ0QgNl9hLx0XNOot9PlHX+ri2ZVmg4UapZYO6l1TRXndk/nAxeLhaVv3Ht5R925Xs9JKSyj1hYUKJQoTUO3kigoCAMV4WfbQZTGVZqOFiuWG6u0jswk48yPCIOmXkxSFtZfXE8MAni+7khuVIRKgp1ts6WEVoG1y5EsgheFgmPYrrkcB9+WV/4c+HMYEDqgOaTcNOwkxvJaT87RRFIpEhn2B3riATQ7SHggkDbMbYBg7toCOeB72dYp6zobsqp19FELilmoSN+eRoJ1dTvNwedcg5yF1ft6CYiwb6AVtMBv7xfcEPc0VTpaiJFFWgM283qRvTV8YcVqZl5qFkPHfXJURyA7UIBdJ2W8gaqCgAYdOKmcRbh3VjWAm+VCquSInMP2OZK4XDKjd++Q9ZEJjNj4yEpyfDu89O0R9O5j1ek6U0OQl4e/ZDlqyEUrsddwT6h6bi02XRghvrgaajVeOTCCKCB3YAvRtFtKFw4MDwazpD8k/hWGzVqNe1vHxoU7vHFsqw1mG6yQukzRrMC/CIyAG4OGYHMPeYNzgjkkNG7rbYIDQ8DUtM9mg151NNCN3cDIKLSEU7ib0+6bPDGouahfeD2svsn0DadunJHt9Jhopa5PryjPj4RvNFG7tzZrp4WZ4IOkxdXThrMEwCySlAP0g6BrDvwCQkB9k05YAFFY67B6apcJwh+tCtnjgR3iSVP18wJSxLhJDGOsFwxwo7lAMl/kHuQfXj7LVBkQGPGJV+EniDGGwyODORutEPGEUWFH3BBlL3T8fGutoHFp9hpwg2yCrOJriXs2fvE9qy+5hRZU6zD7c5mna6G8iA7LXGxpJxgBsNWf4VVbZBp3UdUnW5dHT0jVTpbRRo1FSHVYTDWHSg0d0UGYt8P4xR0RbXzZV9KCNyQ1Z2KyBsZk2fA/IrZ11cVX9y//4zzYjpqQOFa5psS5pOi/q6nauq+u5Lq7mbgj5qDdOVSq2NEU4P187eoLu3VxUCz2DwuIMJ7v6YdnNpCFtOHTp67DBj70kC8KTgQwBtLyWbFmS9HWmSDoDJWLJw4I8+BgxyYnAen6/vdjMFwYlKOrktKl/+A+/qzffvKNaHcj6VqvFtV1FCzgITecqbcrmebMgaVQmiP8TQsiDBppBU2P6CJMTH54cUATHbaxZQVs5my9dgPN5JrCZ2+4wVHf4NLyeJ0ZsgfNdMOJIgcNJyB4bc9KWZFvlJMSObMSIAHCBnoS+gSBGnIAfTluH82ei+IGwIKVKk0Azr1M4rFHX5CYXqGdMxvLEEGfLcIuN6b5t+qFjMoGy3XwU7GH9zIZATEWYB/HQ0CAxUcHdMQodGh80aCC5a09R4JBjtb+YlLWcBa0kp1qwgeaYEgfVkpFDQ+iw4jhcitDl0mHEhsLkg4Bq0LEFlsrYSeMaZcpowYGryzVoJRv51EYWB9262gcltTtF3Ttr6403zvS73/+2up2O18nL5+f6/PPn+vGvPtVTAutx5loTDogxx7HKZJp5WBKbKkUH9/7w8CCZI+AYFTx9O2PyxaARhu0pMiIEFQdRmrFwpII6mbj2ttafW9C/oxQlY4o8RGBSVKmq1USDFtk9Dp61DnNh3j6blcNzN0Fh4X56WtcbaTYYq91tqelAb6Z0Qb0GhWfwYjSDNUnWkhHYjUqrhi1lTWlwYR/UXG/IaS1SBDExY5P04eLngfvO74fS2DINmvsbWjVcv2AkkFnJUICKqqhBv+ePXv9WnU7bOr3vffcf6I3X31bvdmzL//Fgoq+//aa+/c431OkQO1H0/fOaoVFws1NUuVb1s2gKyGrmiR36Z7R611eX+uTFL/TZ+a/c7PB6aylbCM0iU0HWNgc2ekQGG8fHJzo8PDFCNB3DsHjqXDb0Z4sF1B8mulMf2txXrp8dXZ1jSvGJCYBJjKYXg3yR5Xp02HWhQIAtzzNrxwOqtTRwM49TK/vayvd3Ohr72X3w4J4eP3mo1994pMHwRpdXLzUhxEobtWogj0yZKa7DWIVCbDJfaDTFoAkUN9wgPXQx4s59wMEtdII88zneJT/7TLGdVZlYGqzX9YqBDNoR9gUaPTQYu4YtkJVwlPT+CR0G6lGia3HIUVAE/RlaEOZRRNrwGlMUQjKtp7IEAUvVgneHbCAZ4ELAgFukxgMVnAx3pjIVB8En5y4bpeCMGeeM98HUeBSnJdEUDm8WGvtjqeKqoioxO5Oelpux6t2S7r9+qje/9Vij+VDjxciv2U7BNfbkyA+dzolFYvLf1GpTiTBuYhwKC+tPQMOmyzBtiiI9IYXWNQb901r6NOyLv7NRZ+yLft+hWYxnNNkTOOMwmASmjZo+KpWRTXAerygaw4Id2hcFhddzyq+sV5qqFCNy6vLpUM8+vdanH32i8WCk0+6x7pwc687xie8b76c3vlazW9e9J3etpymRDWzWCNdgGG7MdfYlMmTJNy6qtCHgvq3rl2P1rueajzbqHN/T/Te/boOjk5OTYBxBZTRSnPZJ7PVLBRe8WVO63FRsUNa/udJnH/1av/jJDzUd9rSeT9WoU4iyry19ruGVUCMGhpy09UqL1dRGUO3jhlpHddUPqqo0SkHFs8shubkUYmH6MeXrVwRo469Q8BAJrVDJOccYU0Rm67o4VaGMe/U48nDrbWuBR2NQfhgoLWeCgqLl+oLnIfLFqLWmHpjyc8PsJhq1TD9mfXu/SG6xgfjG+gjLp9BlRZ2SvQIS6JdBwayfzCduNo9K5wG/I4r3ZEAL4wW9V0JcjWiRM5clFSnvjq8JRC7Czs0wyj8jobQxINkfsCddX3SaKdNuh5z6+UzMq5y9aZoizsfVPAjDOZZBUqxz15bUmTQ1iXobw5c9AU1qSk0xdcZlwJhc2jm1I87Vi3AOJ3ZiahMXHr2gi3J+FQuxp7Ya3FPOmpnlKRIDGPT2DAHDmZ21T2zFCJOw0TS5kNa0Li0inzW5olJnmv6HtAQX6ZT961o6sT2C/cAQeK4VkQULfi8IYWjeaDTt+8A9IgM36Ts31Oy4/LvRLDjj2Ncoab+zmQrPCMhlEkiqVFmbmdLpIjGAtcTgnwHmwHKLJdr7ZUHVUj3okgWGnJyjmMIk1iDTgaTThGIL8MSzFVFRIa3IFHiGf7yWaMZw6eZZpA6bRlY1enKzQGD0oGnHGTatOXoGv99YY+VaaAVxF12up1qsJ24CiXFoHzXtosqQnteBxhP6KjUKw2XOZ++XHnwHFZVzisB4Gjr2OfYim/rUsnEiQ8+EtpLPa2MlKKAkMvA1cz/rlfJaLeLG2hW1yaKu8fuWKhWCjG3GCOtizxk6yzEa9bp/r1mJsNMAadJZYBaGn+uCCn/1H/+7zZCFbCfDunUK00VB/eFKPT76G11cTXVxwaT/UOt1Tb2bsQYE1xN4aeQMqDKmAzwo3AioekwGbEIBGoP192yiihCGU4yGW19+6PgpLEh0Zw49TRQIGqfIPgl6GRtZzsMDPrVtduKLZ7pHaJtwo5NOTmv6vd9/V6+/dqpymSLrVsvljcqFuQrccDr4QkWNSstFbjSEKztkMqGzPS6wKg1hotwxhahCaUxhk5hjOEAVu9hkVICozAcqPzBx0CNjisMdDSTTAq5DNISxiYV+MOt3ApVLtNG0YKMgCB5PdmL1PUj3wZsaTWEWIScdBTecV2JVRoTNpCaeTZAJZPDoMw2WP234w0UphJbDGwJUTYoB002gB4SZEPcoL+qYiJZVYLhAQ+jg08gTDHE475dYCZyVIi/QAaF8jKTFLH6dqYVFglFjUsuDws+Y0sCwASSxNfoSFyXOmIFagbNk0RvfMjeE5s5H9owbQkxrlqCQFDqIgcmYAVEmnF763vfe0jvfek1PHt0xvW42mqp/M9TLlzf60fsf64vnlxqMp1qsOPSqanWOjBb68FqtXJRgc8/9BlmCbsAAww1hago9xXJ+HgUuiBXamoYODls2XcBBkmlbIN4rN5LA+6akpty10OHyvpII3z+vrAZUVjR7hL5vXcSStT6RE8nqOyZpQZcZXg81vh2r1oSuCjLE7166kKMZRGtnTCiFu4e4vKDiYtcQxiSWzCloJwjDI3ieiR80UppCDizy/IZ9kDMaNWiqXRVKFVNtPfBJgby8+fEQd9Q4WN3gz2d2LLPtdqupN974uu6dPVIfuRC51AAAIABJREFU2t4I1HWt9959R//gd97T6UnX6C46Ye4JP9/YOEOkSkmjKc5sV6ZvjicDR05MJkNNJyPdzl76w5SKVRi+kN3DerROA9OjCfmlTFGLpg7jDlpW1VTg25tLC77RH61XIIGhyzKCW2/EdJEoEA9xInYlqIQrTWcDLVdTh7a321BF0QzGtbQxgWnHNIRz9XsTB9Cz5/L61suFdRSvv/7IzeDrbzzUbe9CLy6eGiHk+ScHkp/DM4dee0Nzt15rMltoOJq4SeTZbjRafr6Doj01XRRDIOhEFHCgfEyzPSBK2lybj7AGmAav5iqXaLaSTs0TXUMqieEQ2Zke7nkqG7pGUD4bkGVqFvu8KTGheeMs9wFojUtqkPhJtjGM/THChGmCklvudgacXAITCsC+TgFhs4NKRTSE3klYdKY4MelP4dT2Nou9vTArqjAuanA10/BqofHVSrViU616R/P5UIv1WIXaQkdnbd1//Y4WmlMSeC/Ijc9yM/MwYgKlbMk7bmnNxFs0hTPGFVKR7ytoviJvK0kH0kA11a6B5iXphdkzyfClRDRq2tdtEpU6yXzNjDIyxEtoY/zJIDfrqxjWYFRFIcZ6jPgPA1ms9ELDU238Bb746Fyff/hSk9HQLs1PnjzSnZNDHXY7QlAHxXi6Yn+pqntyoMWaZpgHuxwU5fVCtSY66YppYSAjs8lGq1lF61ldo1scXStq14909/7revjWN3Ryeqpu9yB1BiA+nLnQmPkgb409iAI76of5Bot+aTEd6wuchH/01/ri41/r6sVTHbR4fhmCYcBUc1PIlWS9Ni1TmGq8GKh5VFOLj+O6Osctf0CtZ50xYAtTj7UWhYVWJXSw6KWkJdlx3GPcaGcVjUcrG0apPFfrsKjOYUmtDnQxmkWGqcheGJKVdXs78L4Pel7HOMnNK/s5zQkFo8v2iHBIFFLOWobAORogr4vkFebXtNjgMB+0S/9vryHMg4OY3oe5jNcN9z6Zo5nVYtrnjuoZDWlA4DFADNfpuR1DoyaKAXQEuYNE8RH0/vh5yQ/Nr2meUcO9ppVv3tFgEwa5Nf9LNF2GwtYJJt0aDRNeBqabRiaxI20SvdCSJHtXJCOyrEFNxbJZ2UlzaNOh9D7CUC4MvXAQRRM2Gc01HaEJ5+uo5/ENiIawWkbfVQ+368lc5QpUWAAHTO149jB7wZG04p/jnzcmLg0EsKy1jZeCLp4ZFgYA7DWAU7k/6bNuQd2TZwFQrz3gAhEHzcIsKYZBRuTw9cBcxk17zONhG/B6kGKxYBhGU+PyO6htoiGchXNoBYpp8qQorf0cM9RutcnuI8Zh5fcRbKSlVvONqZF4d5RwkPdAggY91ou1fgmVDVkadV0MsjNrzrWLh2BhUEnjSLPmusg1JY12MP0svYDhxDVguLIOmY3Xqe9hmOswpMIAZlNk8E5zPPWAnIaw2a2ZNgoa63gtaltnBs/j9bnxDJYBJzm1Tkgc+PrQUVrKlgAh3gevMxvkgHhGwoB8RsPKAUFG91cqYRZTVKtZVqdVVssoIbRYBpZoQoPBQnXt/ycU36it73F0gPn6ZjlbUL5jEFP4r3/5Tzd9Fi15bfWm3UZn65JG443G04LG06J6vZWub9h0mpqMN3r+7EqX10Pd9rF1x0AisgV5cxT3tr1dLdVGiwTETfjweKR+v6dGtWUnMjcf5mynF8sCs3ieSdxKtncGXajE4otmJU9pwxDFWojkkJlRMRcAaROsN9Y66Bb1zW++pocPu2rUsaMdq1AYqrCemMq0ZhpYqqhZa3kiYzos9Ck2Lytco7jI6AcLAdpd1XbmM2vBGtWgmjLFNa01GXh407BXbFQsLDZ/2EAnnBtBqWJDTjoEP4iJDBJj7LhZib6RN0Ga57yBWw+SLJYjKyo0l3GTgxbhB9VwavCo8yJhoVh4m77ulYbQExsO7Ghq3SQmRy8b32RqmK85BU08lIEulrRZVrcNIciidQHWkoAuRFENQmjqAMgjAaqpoGdzi00GKB1uuUKAjLPTlKlNaC+ZxFbKTMXa/jrr5JxxQ2M5i4YQ/Via+FMwZJer+ayg2Sy+HvrxejNTvU4DJ/3Tf/aH+t57X3Pg7AZtIjz34UxX1wP96IPP9OWLKw3GE61o5slQNMJV2947rhcOjDQAcPRBmR2H56YOZ61wpYI+CvIBhbB71NHJ6aHu3jvVyZ1DHR4faDJDZxYUQpo+rvF4OjH3nDD54Wjk4omJWdgqJ3OMUjyXrFfWELffYbhJNxODhpiAmvZdKmt4PdbgamSaaLHMpsU6Zd0EvdjrjUOF+2GjCuJIyiqu6j7wrNVMz3PENGC/jN02zU7VhRumJEwj+71bPX/61I6foLTVGgXiRv0hTdnIds8UPbw+CkM0Ao7fsPFHQQVCexkgrVbqdI5Uq3c0HqBDoGFr6Hd/5z39we//jh7cu6vuQTvpM9lbiNNYh2lUpaiXly/00ScfGj27vr7Qbe/ShR8T+OpBUZU2erQYcGUNBIfkTr8SG79pT8lpl8eFiSWUZbj+NIRM+GhgQK/t/lYqO2AeFACdKM0X003yWzkAVmtCdnHeBGGEPsqUEWdW1npQZCg2Bv2V+r2pbq6uPfXFUIWJJKYrX3v7Nb3+xgM9enxHt/0LvTj/SsPxrQvWSrHpvY5/Z2Gy5zDBh8YE6khDSHPbbB14ffj9JHSKZpB9hv3eyD7PQXhi+wBkPbPV5L2j3WIyX0n5fmi1yyq5gM2HViB3sM4df2Malk/oNKBKfYyjH9I54Bo1Rd9YK5QEgPDR3RCCUsb3bdvBVPSCCmeGStYk8V7YF5iYs75MQESH7s4bDVm4nZpuas3yWjbZHm1082Ks3vlMo6uVuo0TnZ080HI50Xw10njZU7VV1MGdlmlCRfJJ6+wXIISMNmdaQOelOCXCqdiUrGWvGpWnoV5uJlq4uK9tCyRfr1eMz4LCZbOw9PdGPUAPfE7SUUdEhGluKUKC5sBEQ58hqdEr4LYYlEDWNIwC3jfoNggDuVatesvZktCbelcjffn5uT745af64pNnunfvTE+ePNTX3n5dBwcgXKVA3wtodFn73N21BuR7TtFPRVwQ1wUKKAOT4XCifn+q3s1Mg95Kox5+ywc6bN3T22+9o0dPvqZ7j97w88T+7UgShpx2IWT4FzVIOARjlrdybuWEwr1QVrNW0fX5M33865/rL//i3+tXP/2hjjttHbRb1gCBjlPY3fT6Ws1XOqjg/DjTaDZQuVVUrVM2Unj30bHuv35P9RbxQ0Xv+VHr9FXEObgFakKtEs3PYga1thhO7i97+uCjj1WurfXgyZHeePue7j840WJCYxF77Mi0wolevjzXeBJ7YrvTVKcD6glyzpAq9iAKWi968HjLD0BlQ3bic9kUyqB5hw6VhrC01xDuoW2p3kh48i772bUF87oAAoxI5voEyUgyuGHARGkaOa/RBM6X0RTuxxdkdBDGCusg4rT2GkJYTVu5zM4ldF8T6XZwz0iHf8dgDQbIPgJofbINhKJGy82g9640NOH7THkPqCJawayPtKwqmhWbk9jpPGLRYHjgMMr5SOzMdMygbK7FFHnIxhpCR9i6KWQPJEc1GEx1UOYKw/JpGL7Y/I3sZLw3CqZUUmtaN8ywjYwiBhAMItMFc73kyKJw2AaJmnFusU+xSJxPS8PAtzIQD1MSaw45E0HVGTqnqI/sUwF93GwMUO5k4GjDOYLZ7doeyBw1NI1uUJupGXbyFlxHI1+RsPVwEZ0QtTVeaI0rs9HT5FNgKUkwCkHyABR479msDgkNr5lrnteRhVCWYMX+zOv0MNLDZeq6aBjJrOV9mhGH3nOC5jDcTs12oX+ZLfwcM7SrNiLuC4YcbCXTXzvE4sSAm5/Pa2N9s+bYJxlS8wwYfHAtCiW3ppPjpodUZOaG9jMcku1q7D6B/Tv2iCyrIZarYSYP9Q9nEZIIjA/XOmhX/dHp0LvAlgk5Bc80yKfR/2SalJHsrJnNGlp3F9tc1lgfhR/89T/bjAk/xoGv1nDmy2RBM4jmqaT5qqLxpKDhECoorjULffH5M704H+jqeuYLSlPIhJuzyFkmyeq/3Wq5IeSX5k0SnZ4phtafBdXTh1UKPA0Pt2heQAdZeEyMuUEU7YG2RR4VB6Ih0QoTlcic2h3wNCcjFYoTPXntrh7c7+r0FC3TStUazqIjrZZjX2gE7wQ787Caylis8dMjaycVwiAeXEi7sAVr3A0H0wmmEqZMmnedhM7pYaXQsGYAG36mAXbTAhXgbqAZYTqa6J857HqbBbTj9yR59HaSt3UCc2Mdm1amekaCVhjOsIH5w6hrNJjBrQ+KQcDaUDSDLrKlSRShF8R0LUSradONVbQ7DIJ8lQ6G5LRmWioPdc1OjDgKUvg6XN4WwRy2DAUiXyjCt8NJFc2fmySaFNxsaWCB/y3IRgyNPg9fXtYHfHGaLXLYGqGOcWEXluxrNoSk48gufP75aDP8BYSVQn8DrSQ77FqtppxT+ad/+t/qe9/9msbDSzeEFaZI8436/bH+5v2P9emzl7rpDx1dAOXGf7JJ2Z4dmnSsVyPYqQBiMhXWdOEymhg8Qe+l4Mc2uANttRmUzRZFIQMMTE3I0GOyWEtB5RH+TpFAQQ7SwyZjS2Y2mXnQuHNTGGJzNtmF9YRsfKCMMZgJw6bZcK3ZgEl+csTEXMJ8+lCKcd0ihDWc4eJJKNsIqLApWh+Z3SJ5tmliQD05ePhvsnnIr8PoBIrjV59/oekMWgvi7Y7NhvqjoaazkQ1CsIC27mfGoRu/q7jiQGN4VfXAZjAaqlptq1ZtW9/cqGF+cqh33/22vv/ed3T//qlaDaax6PfC3ZSnejQd68XFc33y2Uf61Qe/0GIxcVYQNE2awUazqg2HdDGaQWyz5xwoc6hs0G3ieTP9NWnx8iQWhKleqajZqKnbaavbQQwfmkCMYhh8DEdjffzplzq/uDb12gZABNizmkobdboNtdpV20XTTFLkOpCdCWi5aqoKhkDjQVGT0VrT8diT32qZPEQcX2t68OBUd866Ojpuaji+cVM4X05CF0ITn+zei6WKUcr5aqPJlOeAa+VwS4vkPYSYTDQlP4usRyO+dqlJBR9IRVA6Ix6FdcfnKQrYP5ZBReSMSc81qItdMuOpjSamlOJv0t4YLoKZErn3dWmaEbFGydUga7F4tnL+WEI0gpKaTbni33fbWOxfFAwYEEAlzw2hF3mCYlnDXsdpbzGqOV1pPV5pcLnQ4GKu3ouFOrUT3T1+6P1kiWPmeiRVVyo3iDJi8Uo1wqSbFdWbRZXrIKNLzdGEUjAvbQ8QuTKm6bEvw1ehIYxnOFyfd9clCtd9jdUuG9AaSH86u8Okz7khzA6lyWgmFZduGHzWhpW+Cx3vkRSw6LLH6ra7avPMTjZ6+fRaH7z/mQa3I2ul7j8+0937Jzo8OVC1WVKhwroaeV+h2bJ5Fi7IoRSNhtXDxYqGk7n6w6l6fbRRZTUaOAjfUatxqnrlSJ3mqc7uPlK9AeqIziYKUBdCfr6gOKeMRMfOMGyiUF1qOZtpTs4rSEq5qEn/WpfPv9Sf/+v/Sz/4L/9J5c1KrXrNgc6wfthneoOBfQY6lY4Nq4aTgZbFpTbVjRvDk/uHuv/6mTpHTdXbnOUYM7G/TsKDj/eeHP2ODk60WdU0GRb08598qg9//ZXOL6509/6x3vudb+r+o0MdnbS1nlecbTqdL/Ts+Qt99ey5ho6OKeru2alOTw91fAwqihkEhSL1RDhbb0PeU0No2ui2ocpmQmmoAmOIfTsZs3gNhZo3nontv+3YeUGhlEqZh51N7pI/gQcxFOwomzaFhNQw7EWnDdoXgwvHFqQGdp8ymtGRGFZGc7jYo7JukcFcj+RnIdVM/rwRoaC8WwtJM5yYZGGcxEdSPycdcegfE9sg6ROjlkwmQzYkixqF549mMDN2eGzwNnC0GqyL8cJDzMmQQfJSy9QUkpICywVkHaQLJgeoOEwcaOFo2GlYGBRL6N2QwUCTTDWbNbwO2w4bTF5PQkDLCSHEQ4CGkGxu6kwawhj4h8leOG8W1aRBs/kIkplousw04hokvSCVAfTwoLjjwsk6WFnOgceBjSRTo8n7ghFGdIURYO9bvCeQQoxiMFvBwTUQMJDRGcPgKYPTtWs854lrpQaaR587odODjpk1iuFSnjMmo7HPETw2q7GDcDSA1FStFvrJQOwGduSexnsm83AEyJVc8B3xFNcpegpkO5y3YfZml24G1LW1jXm5D6xjEMjwcOBrwuthS3klJ7tGRFJdp8cNN2w0uejvc7PmeCe0iENM6kAzGY6R29yMCBSQc5t7UdtBdZ37PO2SO9jl57ZtgoimkH2A84qhOf/sm/9sBygJcfV9zqZbNmEMHWzhRz/855sZk40SE66aJrOVRjbGIHcX1I68KXKhMN8omZ702adf6tnzgc4vIbKAFFiCb/oYB4LpC8WybdMdik3UN6jGCE1VfK0pOPDHc/5PMhYwrcUuirGxuIjD3adJFx8W+w4FTqG6DnvEzRGU0r9r5zpFgT+d9nR6p62zewd69LCrw6OS2i0OVXQ2UxdRYb0dC9UuqkXcB9ncw+2LBhSHQFMLHcobYk8ORxrC0NOg+UhukSkY3RseCw5KBAgiKA1GHiBDWSdJ7ptFwNnkIEJbcwPojdndWGrCcrOYpuJJUrgtgmLDThQQC39jouUpQfrejBC6IUwZTEYIX2kIg27BZBU9j2e63liTRW92RDNFIGXV5cLY1CWiDeo2vCDnro9FP/Q4N83EhdTChMavNYYC5qWbnrfyYRx6oxgyIM5lYwgkjCIKV60QUdMQ8vNC2xYZO75kpkckFCydLpPx2BRACpJSAaOTVjhxLqa6uXmpw25Fjx8d6X/60z/Rd7/zui5ffgGspxZaKjRsw6n+yy8+0EdfPdN1D50Q09iSJlMKOpD2mApFYRxWyNAgIlMJWB8NSSWyAMMjMGzwXbgw1SyphJtoGcSEhxa0am1Tllabj3ZEN1DALxPNFn2m3bgCyYUKyIQy7Jux8c9IPVrYuU1maCItHs9RAyC8k5IWY7SwE1M+HU2Q8hQzQsl9oHBFLuiD3NPORNddh0jdeT2mwcZH6FVWRgvJWQIlvLm+0acff2qEFmSkXG37+RjgujafGilDg8D0zg3MGjSypNIabWyE8oIuXN5cW/tMU9junKrbOVH34Fjf+PrX9M1vvK179ygoa6Zq+L406h44Xfeu9ZOf/0jv//rn+vDj91WrF21QQgYe4n40nIv13MYg1umSZTebaIGhymKS9p9oMJkqs+ZyEHKd5rfV1MnJkU4OD9U96Hi/o6lvNdsekFxcXusXv/xQXz59GWvf/VfQPjhAaWRPTw/UPSAGCJR74kYLGjBNPiY8hMbPxxWtZliORlYeDWGtVvQBgUlSsw39F+fakTVaUIA9hJlHAcOzC0LJC+D6Y/A0trlPZN+B4ENtven3NV0WNF/vHBtNezcSF80g993RKLUQ9gedk/0HNsbagzdrsPmA5k9DbZfMmG7GXDCQLwv9qUCC+7IbSHnvTcYYNtPKeVjR8JmQatOOeO5j/0xNYKaU7eZsYTfgPZ19nMEglL0gnxM9kRvC7ODmXDx/PxvTUpvxUqOblfrnS10/nalVOdGdwwcxjIIiXFpoDeWzMNdsNXP6VZU8Tg9/SmoeFNXoMBhk/5gbETLrlWsDSkUBtQsH8rAnnP+S03M+IBISFALDnFkWQwZAzTAJScZhKaGA+xPGejTRqbnOf0ZZ7SIJ5BoEgNcxxyZ9NNBR+1CtWkeT3lJPPz/XL3/2kerVmk6ODnX26K7aJ00PVAq1jQp1OWuNgRUTb/bR1Wxjam2jXNdqxqBlqdlSenHR04vznofRzfYdPXntHT148DWdnb2hWpVGraNGo2MDD7Jrod+D0rCeoIZ32B/TPYIqG8M2htUwMmZa1RsqEKvD2c7gaXirf/ev/k/91V/8ew2uL5wnd+/0xPTsShGm1Fib5Uatcstnz3Ay0hTbdkQlpZXax02dPjzW0VlHB8cNqYImFz3sRsXqRpvS0tEsrPW7J/e0XlQ1uF3r//m3P9BPf/yR64G3v/GG/tEf/b6O7yITqGoxLRtdGo6G+ujTT/TJZ5+5GD847Oi1Nx7pDMfA445R6NU6XIPXmPIUQ2pjhDB8ccNTIbvVJmO8+EwMWBhi87W5AcyVx281hLkEiTADP8dhppI0i5km6pouGAfgAlDiKYIdfA6rAfZEHlAnYzrvfzkDNSNzLoCSXCJp5rO0Yf/P30QGcw8bhiohTcrDEBuMWC8b523sDzR5QWENJCU1y8k91A22m0CGuCHpYZAW+XnUJQwRoyFk0OuAcWKNRgs3hPw5Bwmbw/qL/GF/mF0TTDf0dpgpqQA9MWmrGajDvilADSb7LiQnXJK1h0V8LiFRRAs5io21Ho7RNGT2GkhsNGoP7gPvj2a43arbfI9mEeSMjEADOTb1AuAIVhqOyJUKNTjgTCB/HmY1cr3NwD7eG8+0DXDwSEjGRPY5rqBBZLgDdRQGScVaS5oyGkM3kfz7MrwK2q2Ir7LHgVHCyCWMUcSutjUbhb7FgyvqiNDo0XAxyKZ+wKDH6GYZVP7GfQjvGYOf8RDH1chdBHnkHmakmn1jV8NxfwN42lQWUjmMoqiZI2YsEEIGNlxvy8uSLo/aq9Op6+SQ65Wo1wnNtoZ/Sj1G7Xmrfh/DNwZbdbU73TCVXMHUsnOGNisoKTNL3Q67NR0dtnR2t6vuQd2DY2QpMCNc/SbTn7yud8/JDrQxgyTFp+S0gMKPf/LfI1eMw7dU1mA0VY9ulZw4KJS4UKFzWzPuqtoE4tlXz/X8xVgvX641HsGhZXIIGkWRG+hPqYSDTeaF05jgwgO87PmSkUObDBRCn4fAl8cRimgFu30mEnDADXlL9TbTHr6fKQqFbOhSuGleaMDlmCN4YhHi7n7/WoPRjUWYx6dNPXx0qJOTug4PmSQW1GyEMYEvHlOZ1CUvcVtlmXGQJv0f1B2KFueVMW3igZszbUcrFe5WUBu8UbohjE0kDuhw4VwuKMzQwJH7GIz+AnB+Mm0wBJ8O+pjPZtrCblS3bRVBnWxck8TWmcJhe/EcHRHTrH16RbaX5icGrzhQzZzF4+/dUiqCSsHUnIEx0Hg49oXBD0UJD4SFvw65ht4bVLLlEopRZdsQUgSjF4wBQlBGGSDwAPg62X2tGJmQRpipxdaG9oNaEfk4MR0PZ0QKJj4cy4Ao2pte5La40UlGEaYjoacrFoPvzZTGdE2odyDWTHXg6vf18OGx3vnWY/3JP/ldvf3mma5efqHNfKYGFsyLjW57Q/3nn/1SH375VDf9gUogNvWGnRmhW/BWwkEzQuRZQUyLIxIlkDTTLhOSwXu2MxZa2xrvyS2d9TZGrASlCltpKHxQQGmmOQxCd2p8z2L4KNRDPB1RLxn5AKnHxIQoA+4Zk+5sJJPXBlO1cW+p0e1CQ6hcY7R0BKeGOYxp2HaB81PqjbNSCUMhDgTzz5nS0xRAD0QHZpFz2CTzHg6PDnR81HWjRPbhh+9/rOEYDQKASNPofFDncLmMsHg2ZtwzozYvqlVtqV5BW1k0Onh+dalSuWGEsdO5o2aDorGphw8f6MnjB46KQMMEMkeTwlQTy+nn58/0F//hz/TJZx/opnehw6OWN9hmk2vL5C9iIjCc4SzOZhu25DeFOtHVnU8X02ims2imG0Wp06zrsNtVGwe3Wj00saWyJ3/Q4S6vbvXRx1/o/Pza01DvK9Zs4nZY1N27x84N6jRrzvsDYQF1Q0PEgR3uZKAXkV8EJTP0dRT57I1MhuGgoH3G2W9pW2noMDyDywV7euiziQ5iaMUBvGDCzTPnfmejwWiim9ueLi6vtCzVVKg2wxE1Bfoy8Y2QZJrjaEA4wFy/bDOsUn4SwyCeXbt3Gu9NE96kB9zSQWGsbPAp2hZ0kc2aUL7f2NNyzcfTgDtboJe7gjKK2xixRZ0ZIvp4dtLfEjSfmto6yDrUSleCoblBV2e9nnto4+WqQO2aLzW4XOrmxUIXX0xVLx3puHNfqznnxcYFfrGCUdpMg3FfY/aCSt3UyUarpO5JVd3jqsoNgprmGo2H1oqhjy6jd6pwb6wKCUOypNUKbU3IAkIaEFIJnxousKPoJPeP4shh69bnUDxG0x0MnaTT9NAmmu8YTnKt46ymGQxqPmj9TOPBQM1qW9VCXYPLqV5+hUHLM50eHenx/XvqnLaFv0l/caNqt6L2aVsTkPXlQgVqhGVZpWVF7WpHlU1ZV89e6PLiWlfXQ11cj+xdcPbgLb3x9nf13vf/kc7uv6aDg7tauKHAOCYGUqtVuG9aJmCqNFmFUO3MxTLFm89F8R0Nbwn6eL2i1Xyq4mqhymah//xn/9YN4Ye//Jk2s4ke3T8zwg9SbKnIeuOM1mD4rLQqljTfbDTk/IdWXy/q7sMjN4XF2kqdw4bu3D9SvYWbII0DQ6W1KgWaQVwox/o3/+qH+tUvnurk5FDfeudr+r0/eE9Hpw1nlV2dD5zfOhgN9OWzL/Xi4oVOz45178EdPXpyT52Dugc+INC4ArBfMFCYQstNNM5oCJODp9G0eJYibiSZKtmXKojX+XF5BRXclR1Bi0/PkM+sxPKKcyHWHiyDbH/NQAkTHCKUYET4/F4XTH3eotxbV9Jo1AKx2LmTBg8rUJ/9RnXvZb1CFd3/+/hZr3xlvEXTitMQ1k0o1yWGtUF7DzmP2WbWEgYqH8snUBSeNxvbzUB3GF7yPRzcUH1lUGQ5DQRqOphbakKzZDkwgIjRtFSMY2qlmWmJBQYJpjyit6Mmo/kJfwYb3dDwQwel5MKNEzSQ151MlHjtlRrZvbhYV+3H4Q/rJJNJVMqyo2aOhrCYTOdgIoUTJzpE13faqNmseThaxhmzQn0O8gaqN3rzAAAgAElEQVRrKOpTGmBosfPJRvMxTBUaQkauURNyTvO6PfBMXgk2vbFWDi1v8lSAsYTud720zwANYY4bYR8KIzpMDakXwggv6OLU1WHQB4MBpBzgiMYTphUNIY0h/z2ajNxrcGaxHnEb7fdw9UYX31St2lKtGo7pjqNLq97gU8qhLdU3ZntQSxkNNDAUpnxxrUF4w1Wf/bKDEU2bLEpytCNjPdeHXAPWEbEbl5fXurnpuTkmK/ngoBtxLNSwKRt2s6YhDJTwoIPreEMnJwfWJ8IKoi8yeynMSNJ5kJ/oeB6SXUR6MFKXkZFwJAs/+un/sFluykY5QGt6WLoOxloQhGunM0TWTAerqlK0raSrqxtdXi50eVHU9VVfN9cDDftMsVnkNHoUigmxMac4i/yZGHHg0IilhhCbbS4moyNErgQR45REiHIlhKv0U7UmDwjGNFjbT33zmZBQSIdGKaYd5KuBKNA88LDy9cDxHL7HJ+ShVdQ5KOvOaUfHRy112sRoLDQaDmOjQkM44zUyOU/IXaKn4pREtgqaICxf1yvcK/mIopnH1fEBQM8Y9VhLxLIKKuocvRxxHWi5uGFsfkyAOfCzviXbKic4d7dXp4ImMXnM5070IT8MSaSdN9W8wf7W5rnn1rULeM0uowEj57/PqGItupTkHJuna0FR8tTJDSETlRBs29SHzX9VctHauyVTh1gBYO+cTYm+IBUy8Oo9WSwLfbwbDJorNIk0bjSG2BKna2O6aKIU+0+48FUmkhHemWs8vte24xUKZgw5SskiOBrCIlRHNfw7QHun06EePjjWN7/xWP/ov3lXb71+V8Oblyow2QYFXhfUG4z1n376C33wxVe6vr1VGcfFRmOrTTO6DapWLnqKRpE+X+DaCOUgNhucOckschOFq6b1WuE6RS9H+YihBLqbojM7wwUtmvVd4eelAJLghjJoHPwshjFYGFsTYI0CBUTDG23oQIOy4KlWmpTys8b9WeSpTfmY+NnJwu5Mh4wiNOJDTP1mU7NldLSnFTZ9O+1S7HOK8pwGDfLktKs7d451dnaim6uePnj/Y932oL0CN9bD/jyZgFC0+zBh3c1TQ7guqVVp25mMY5SG8OrmWqVKU1X49o1D1WptVasNPbh/pkeP7vt3np4c6fToOLQFDKbWcz19/qX+7M//rb748mONZz1TLDsdKJowGFgP48g7xeK5XjXFBi1AA0ZClTUc+Z0c0C6s7Y7JHllSrbhSA8MbHAopLE0PiogN6CAM1QaDsV6eX6s/APmrCV0GyLCL1lJBXUyFGjAfMG7hXox9PaIhrJqCBW2UyByKs2a9HoMptAbsR26qKQKgqMztEmltH9eU4nYZpjB8MMSyksxuflwj3l1QSAejsW56A11eXatYb6nSgqqWtac0wkEPjUkj+7yV4GFflRo8T+JT0ehejOY4N4U21DEpJOXpRbNCOPcC1CP1a7/1ZzrZds1g7HRIEuygu/2+TK7cawi3hMtMi6Tx4yAuuqGvg3Kzfl1AB0oY9MqgtGZdeQOd7Gqli6djXXw10fkXM9WLRzpuP7CcgGf/zt2uag3QzqV6g1v1xwOfqVx6iqvuSU1Hp3W1DwmOXmu6HHlSDvoPJd6NejhI2MkjI4QMZvKzuJ//milQsZ+GYzFxHW4IKQxxCk2Gbm4GPbxKo0cjpRTgofvK7B+ed5u7V6vaUAiDtmNgsijq6nlfl097evn0Ro/v3tdbr72m9klL6+pS5+NzldHa3Wm7MfBAby5V13U1Cx2txmuNb0b66qPPdH1xq/GU562levtUb7/zD/S1b31Pb37jXbXah6aTzo0AsMeDAlAbhJbVdusmFgV9jGGxc15xuLULekIKeUYPmiriXoxUZLNSrbDWX/75v9Nf/cWf6Vc//qHWs7Fee3DPAwEOcDuoM6QpBzKLsfiG6JVN1EoTNFTFlV57+7HuPjpRf3KD6bRO7h7q5G5DR8cMHWG9QNMuqHc108unQ/27f/0jffj+C92/f09vvPlEX//mG6o2QGAWLlKtDZ+NdTvAzXqoN95+TQ+fnOnkTlcVkEfoohuGDkhWoMGv3BBm7G/bEGak0EDZDm13U5gawuw8u98M5uFJfmqiIYy/dUadWWGwX2LoHDPciDsIg47IFsymZ9YSole0eUgYSsUwcqdl355xOY9s+5LZB4JDGlT95CK13QPiGd8C//58Hvkk5nN2Hg7yQezZ2U09NYRuAvLnzMIxfyHen6XEgYjyjMGcYD3bM4NaxedySEEwj2GdgwxO+jON+xOtoJcvyDctB+lgGeZv1IsLUN4i0RE47KK1a9ibgIbQzqVutnmPsA7IL2ZAFaBKDL6Rf4QTX7VOA1dzjrANGldLEcmVNbYZvaImsPleCX+PsSZj5FXhxEqdYEdOoYvDbbfiQUW1RvSCxVKR+wzyO1s6XgObA+jjy3kwlBjyW8dZAS2O102FTDPGz3OdksEgu64zAA+qacS/hKNoxK5EtB21jjWFrk+myZcBVhl64YhsqWNk04qmmPqLMHmongyD7U1CjQKVmNp1gfHbwEhhvdZSDcfkcsN5xpPRxOATGknH6yT5T7VVUB39HqyfamRgw2gKLWE4sfM+aAbJU8SIptXiHKcRzdmWQdvlGoQRZsHOq7DpQEypq0BJA2XH/MfijHB5ph7UQu1mGNUcHCCTIW8SPw5eL/t7Ur+miUh+rvZ7AT8dr+huY/hQ+MGP/8fNfI3DUDzMfdwUxyzQsCOeL2iOghbaah24ew279aJ6tzU9e3ah/4+xN2uyNLvO894zj3lyrnnsEUMDYAONgSAIEaI4imFJvrAvHI5w+Ff4V/g/OEK68IXDIYmyJEsWBYIgRQAEiG40utFjdc2Vc555Po7nXXufTFC8UEUcdKGqMvOc7/v23mu96x2ePT2yQHo0ZBtC90NDiDU7NI1AXqwtInvLFu1hBuJpGhMTN40JQcBBi3DtOqgEk7XQlnB4gtZH9gq0LTbEKMasaTEdILLV4rUIbVm5pukMd9GxiuW5KlVyCFe6c+eablzf1/Z2xwje0dGRi18mi1ATbTKAcNYP8tw0LtyS9vY2tLXZdIdeJMwap9J5BIvaoMXUU3jZODAhoI1ilr1mTFQHTSEFNE8StKgYo6RJYmxpuSlbb5A+qEMXEc11zjAMmkPOaon9MTdXMfnL4ao5vyg0Zn+Po2j6szwBDCpv/NyKJ07hqoghgJsImzuF2JlFxr8HoaUwtvCakrnAM9I32skDz2jcfHGQr2VQjE1AKQQCjR51Pom8KTbnOEQT7TPp3BK/bO04HNvMTHPh3hQmFGisHEJszWIsQgMQRYyAgtJAcdRq7qjV2LIV8qAX7pI72w3durmrb3/zDb36Ekh/X1WQ/kpVtVJNw9FUP/zFe/rVg4d6cXyoQhKv283LRiUxKWVj2txiM4A7bvK/aWA4zTmPCO58agqjqK4YQbJeD5odod+rqWpMGplU+9BNpkQOdWXjSevGNA+mpDQkFMSR+Yn7IzRtij4DJzQNztSMuBaeV/4sUKtiIJpD9HE5Fiam0J66r53K6DeYAAcdmUYQcCObDSWr3PUmJmvyoGQw9dp2Hs6161f8PHz4q09sToV5xHJVUQGBt+kqUfxGrAqgAD88ZkrlVT3cRmcTO4T2+gOVqhitNFUs4RLY9BTu7p3bun//tvb2t3WFJnRvz+gjNKzpfKxnzx/rB3/xZ3r8+BMNRqcqFJkELlSvon1Eh7pSrYGNd8W0za1OW9ugfa26mnXYCugvg/XAPmS6oyfuUqVAlE0QsVyq0mhxr+2iTSELuBJZrgbHag0VKxWt6IqS+UOYy7JOActA/mbhTMbzVUPzF6wESNdQHCkOAKbImCJLkrUZjVjo40BraQbtHOw5HSBfQuOhpiSHPJtQ2JSCIrPgGIreaKRub6Bae0P1Dk7TQT8PMCJeppRTrIBSQo30tCJplSvoyCMwOWj0Fw2hTcVCJZBUSDHBWBRmmhZDeG9yW65Wc26rt8r/mkFRKoBuU0xcMCNyRlymmplM4WnjBQOEhpAm0NEiqSEMs5UwaqEpcFFA8+TBakEdHGS10IMPjvT4k64OH07VLO9pr3NLMzKxKiXdurWnTqfuXK5u79SatNGYcwBGwUitzbK2duvav95Sa6silWearYg3APQkYDqeFSPsBiEjSzPAwABnKJyyoUXQloO2ZzlADRZKUOmjIZynhjCmskafU0MY1yQikmi+oPaXSzhizi1PAbU3PYt9GUlJf67nD490/KznRueVG/f0+XuvaOv6lpa1pZ73nmtRW6rSqVprw5m4nBTULnW029jXo48f68GvPtOnv/zY1LrO1r5efv1Lev2Nr+nzv/FNXb/7ikqNpoaTiXqDblDpTV9jOlbWaFIKCjWmMpyDXNPJNBpC9soJjsOAf1i9R11RaNVUJtKGewwPaDnT9//Dv9UP/+w/6sH7v1RxPtW9m9dVgM2E4Y2Lu5Wa7TB/GI0oWuuaLso66zOVA7go6MtvfUU37t/ULz96VyfdI+smX3l1X6+8sm9tT4gjyuqfzXT8fKTv/38/1ScfvtDe3g3t7O1YOzgYnWg8PTc7KvJlg55WbZX0xS+/7oaw2qRJGNpsDPCF/DoMjzh7MMLL87+LdRxa3wBkYhFFrxTTwjCBuRilXW4K80QwwOo0jPaEERDJgrJgA9nhOppCa9Wy42gKmc9GMUt8A2CUXJ7wZ8lCaucyzfsCRApKZ1A5AxTN+akx3cva4LRTZODUW0Oii/rfpbxB3qT31qhZ4ntEfJflJtYJB+shHB+zezrDgtATOvjdhngRf4Ar5zQ8OV3gMwkuLktuAofdsXonfc3Hcy0mXCDOgnCWZG2RUzhfjpLhEpr7ptk8OA0zJWTahr7YQKaHD6buqVJA2wtNlXMFACfMUnjGrX2r13ze8bVEL3AtvG7s3LlywxjGSWH4OBwgJ4CuSJ0fMho/K8nY0XKKJpIL5GMjjSYD9amZBhNNRwstpkWt5kgCKpYCUYMHbbek6ZKmGTrszBIS3p9ZRJgqprxYrr8VRxwEab+3nyGSlBJNcsQfOUoiUVzz/QWkcqxIjaHPtnb2txxzQR1Fs8Za8tQ3s8nYx5hylhZ274XliIFLuViXFiWdHJ/r5PjEunz6jIA6Yr+sA3BtNZzxa/fiSlljA7bUMMFs4nxAHsK92OgAVLOPxr0LNmR8zwb5vo1gb81w2uc1mnp9UROYJmx9H/tZZneg15+7TvGLmhFn8nT2UgOg03fagP1ZYs3kX5fXy6/RSZ1jWlHhBz/+xysmOTSEHCb9EYXWTJV600XBiOLVxd9KrdaG7XI5lMZjApAbev78RM+fHevZkxN1z5kSMkFiGlMP5xxP3ULXxcUz5YMDzcT2yGaJ0PmkTUGPA18X61cHwIa+BjErhxnoIJPCcBELjnQUGRl1iiKIorZWa7lAZCFh4Y5hxGI1NrJ25eqOdnc2HfQMNY6G0OGYuJzO6dLjwY0A8JVt+DF5IKtugxyQNu5B6I1oQHhY6OQRt8d1NHICL3pMEc/BDh3La9lW0KHFQz8IPeqid4/9ORnXhKFd/FrrZlIwsp3VsqU06EHCyNKDEA9DstnLWhozoIK+y7+/oFWwsUeTmBvCbEIS+p0kqMaxLvPvk+Ux6EzerI14pIYDzlihUrbxBdxopoRQ5dC2gSLB5jFlNGvDjJYhpiecE3QMzjSjimj6c1CssyszM8X29lQ1cy2KQ09AwkQlojCCHhrTZ9OTU25aXCsKnKZD1fu9QdAjp1M1GkWLdb/33bf0+dfvaDHuq0hRgFFIuabReK6//sX7+vjJE533uqq3GmpubiS6Z0y1uey8LSNhTE9oBlPsB6JzDgTOetPMHeSdKDMs7DRloaXmBa0OqqvvZ1rgdm1zFiNgROTY+RAzdbGaDmu0AegucTpNMSPOigQZo2iKP8vOZNy7QBtB8cJFi19BSeHZiIoAtM5FqA9FikxQbQyVQrTuiS5gjM2XoP9OzZ1v1Ira2mpZ+7K7t63JaKIXz490eNT1lBCn0UKpqmqD6IWgTobwmsKFzwajoKZRD2ovNKSJxtOxqWgVGkLuZQV94qZ2tnf10kt39dL9O9rcaqnVqBnxJ/pmNBlrMhvq5PRQH3z4Sx0cPFavf6wyYFEZY5HI+mFChx14qbrSRruljVbD38cDfYStLlLiGgaBML9f3ETh8UfGJIUTQEQ45WaL9hzETPPP84JuOQCDIHTy8fl6C24ujFOSX7yNBZJbJJU574cDdkWG1Bjn5HDazM+8V3CKhsnPCz/LVGN+Wsq/ZdLL3pw1bHMQXHQOAD+EH2O0AXpts6koEk2/oiFMehwoiRSyTCaj7WJrDk3RWgftwsnBNCkeJ6mevNeEGyJ6qGUlk9lygHeqShN+tt4ds8mVG8toCC9rssNlMTkUpkYwU+g81/ZGSrRETLdpDG0u5/cSbtYcujRPnEmmyVaKapdXqi3nevjxiZ582vOEsDRvq1XZ9mSK5+WVV25pZ5c8u4JOzw51enqqIdQq9Ee40LYr6mzXdeXGhqeFlSaZwCNN50NTJH1WckCwnqpQ7KP4tj9Vmta7GUQL5ulrbI6ebgDqlUHOLwK4DQ7kBtzA4oUTq89S27dDNZsboKtVcRYnvidyGqGP1soVG2yNuzM9eXCow6ddnR+PtNfY1Y2tq9q6uqVVTXrRP9KsONPK7A3ubUnNcls3dm/rlZuv6dNfPdBH737kFw3h1va+Xn/jN/SF33hLr37hK9q/cVuraiVFUU3dZK0KGJTQMDPBRgYQk1D2KfaftRtjBkOQYTiuAeOFBhZ8KlUratWr1i72z070H/6ff62/+s//SYOzY1ULS+12WlpOofmNU05bQa2NyGgbDTFwIeesorM+5w5035a++7vf0ytf+Jx+8vOf6KPPPtbx6aGuX6/r7p2ODWCq5aIGvYEeP3ihT371TEcv0GIWtNHeCW0S4HIRIH6sRXHmJp4Ct71d19behl5+/Y52r2z6rJst0FlD8XPIZIAxBmDd5pjd5LgJ660irP6y/ORyQxgxFWHetMZc8uQtr5X0d3lC6Ck0zWCq78JE41JD6D9PIGJAsuF+iqEPjhypkcsFaY4WyKDPmtqWaK6uA1IDl0Huiwr3glYeE8Rg0QS4Ec6z69zRvCElymxMG9MfJk1EgHrxTFn6YzfLZNTGoMHrMcVs+M9DqzcxHTuBXY7cKmg2mnk62D/t26kW0gT6Qc5/nDbLpag/iHWyORDSBEsPairgsVDAuZ/aMVERkZBAc0ar72gYBioRhGg6ZppKWc9eVAKdclwU53SMjqjtmq22AWQ+62DQ9ysba5EO4Lg4I0YVNyawDKCewzRBvkC9NCZ2axp5gvD7mYAT4WaN5RipAppWjLKmnigWK+j6YOm1khM8NUPUIoYmwwQ/SV5iOhp1NAB+GCSGkVgAV7nO4mynzqLe2r+Kkdqu3ysDpLNe11Pq8C8KGjANBTmw1TpsQOimUrO+YYfyYX+ig+eHOnxxENNBdJQ2X4w4nkqzaOO/nR0aQsB0Yr1gcxELEdcI0Jb3E7mQ+BuQq8vPwbwHHwLMKJdmNtJU4iuQDSAZYrB3U8OaOeiM8HBMDro/fx9+AdQirkdSdemIONPnwxvkciN42Wn072sQ3fJyZvz7v/jjFdEHhKRyaGMowBSv2WLzgXcbro4U1hhbuFNn0jGrajJp6Oiwq4MXZ3ry6EjHRwMNBhwchEE3kugiqHzZMpezDURpCmIywyWpEAGM5IxYeMJGBlLDjw8xKqgBSDwPWDZ0YbH7EMBMwxazoT2zbatd+zC3gIuMQQwFDM3kxBspGWbYNvNwQunCQe/k5DRlKtIo4URKA0goeGRjEdKNPTBZdbUaN3Op3Z2WJ0qbnYaqZey9GdsHjQJ6JA8bWTNztJirS06URtbJLMHNNBqxNaEJJDpNCUPWG2iWH5jUFAbageFC0hGmKY655myKNlWJDS0YWgkNN52WIiM3hNl4IRyTLjeEFD3BnY8iITeGYUITGkLrTbCGD+7imoLhIwBdUb3qiRPBnb3uUIM+E6uJ3aWmNMqw25KzezYwoCHEvMgW/54ORg6OaU2ehccmw8ZE80VDg567WJ1YT4ojnqlNq4K6TP76uHCO0yYfxkEgfyxWL6WF7PjIBg1iWixQCK30j773TX3xc/c1H/f9JqGP1cp1TSZL/eTdX+nxiwONZ2NtbHe0tbejVqdl8TKbZ5jIZGFxWL5njWnyIwodgade6R5aP4qOFnpMcO5drJnFEo2udYYIstNU2JRo89fZuAIJ4u+hWxDtAfpmF6ykj+DwYkLK1zn7ZjFPTqRhVsJ1dvB3ymrisQo6LTcp6KkOXU1UGq891pzd3GKC7O87nbsAYkeBngqzAlpDq0Woak2bm21/P/KVDo/OdXyC4Qm3A7o4k77gu4drKrbqbKocUg0dHZyZhkxTG4HyFHtEbBB639L29p5uXLuhl166o3v3bqpZh4M716B77oYQUGk0GWow6uq8e6x+/1jDwakaDdA2Vs3Url3kp5ErsNTYU17HJlhriv4SM6qYRnOAW8RvW+uJJ5fW7qWGEDpnDpjlTpoxkYOXQ2gXxZRbSJr/iD0wihSQ+9oEwUUfzQ2r2loT1uhAhcLUduqekpANu4gYGk+LbUAAeBRNA6CX86ZsykWER1iS8zV2zmP6zL+B9Anjgs9ma7p0WnvvByQInVl2Ws1oZOw2Kf4gNYRQ5ZlYuCg1DBzxPL9mKsMzn/R63HT2fBqgqNgio9XvM33PaMTzvONiykFAOqgya8TT0GRg4Ql7oqh5T1xPEGNawrNup77UDMZ0kMlO2oPKFGtEMEDNhuJdUbO4UHUx1dPPunr2sK/nn4007RVVmNCoSNubbX3xi/e1f2VDjaZ0dPxMx8dHGvZXGo/mGpPfBRW5g+aso639mpqb9HQjTVeDZAHPyqbSiGDGKKLZd3ODzXQsgLWYxGRKd+z/zsJDPxrYRdJsJtDBG0wUV36urB2MnC6eEGJH6vWWEXTOMs6geqWqdqNlQGvUnerJgyMdPjvX6fFQpVFZ9UVd7d2OVpWCjgdnmiynNtriGaxVGtrZ2NNrdz+nN7/wNT386JE+/OVH+vAXH7jp3N7Z1xe+/KbeePMt3X31NW1fuernrkBcR7XgXLDpYqx+D4MjGqAAp+OMCkAGBN6NK+cPhk/svfNFYmBwULBHltys987P9PTRQ/37P/1X+vEP/1x13MqLTsjVkqnKfOKoF0DCWgPwbW5XZKQGi0VFZ4O5SpW2Wlt7+sf/9J/pS299TT/+2U/0znvv6sNPPlKtMtDO5kp379ywUdXx4YHe/8XH+sXPPtTO1m11Wlcsw8HEqzc4Ur1ZUKW+0GDRNe10c7utKzd3de3Wrq7e3FGzU9F0AXiGbT1AUABnBsY5R+xFELRvN4Sepkf4djRL4Y8eJrsRM2I9ToSspLV1icqZwJIoL6LpTN1c7BcG94Ol5D0ttqt1c+gGj1rBYCYFXdWgX24I/dylGKvcFKYfsNY8+t5SYxh8uvA8uHgrF+7B+QyMgjcy7fIANGIJQrOcd5E1tc4krdRM5oM3QfF2+HQ0AHThi7y4nBnNz4JzMSEiBnB2Bq+CKIWVG8IRLuvnAx8HaKcrBLCj08Y5E1O7UitRMKEbMmEKkLBsnTzxM5HPx9/BGGLa3Cgg4kpcW+eBMvwIB2rObqaJY3K/AYwZxsB0w85qMQmde72udrtjQz6uCZRRGkKbM5UKDpInR5RM1lKt7pom6JDBHoBlg/6Oc4DGt0KTD8sPAxSeN67XOHJAmQpO8fwoYEZTc7TWzi4UcO5gGDPyHALERY4eDVjs4fRjSI2gdUKn5HwFfESahAbS2n4cwWvByIqGcN9NIUMcAOPjs1ODbwF0RqwczD1UUPUWwCTTu6oa9Y6m46VOjs717MkzHTw/8BkFLRQgCbDQ1PSq7LK6vb2V4sQ4v8OV3dTaZKiWY4EsJSHCqkju5ViTcUwd6V+gejfqSNAaAfqnHE7qa/uhAHTxdSlCJyij0N/ThDsSy2Mdm88TQx5M2/y9UhxcXmeZIZCNZDITLLcPBo7+7//4x6slGkLn0RTUhz87nqvV4abVPDHEjZCG0EYwdvJEVIseq6JzMrBO+p4QHh8N1e1CbaLRwjqWjpxieJGMCIIeyWLCSh6TFZpao+iFMCTJDWFUwhQGceyDEGRhSATaR2mQYwUyfS1yPIKCmH3VbPBhlIMCCl414/U0iePQnM8dMGnE3FkvYWjRajdNc0XP2G7DS2YDhsqDG1BPV660dfXqpq5d21G9stRqer6m14GcMO43RRLnUgp0CrLE6bfzqCmp2W80ChO//PnSpm2AK7vKxcFn3cSlhjBv2JlKGsJsNvnYrEyZoiAy1S/0IfF9kgGB5RKx2D1q9sPP4ZKdt6L4NToXZYWfAf/b9PvYjIMi53/HxI+pE00FPxdDHRpkCiFsmUdYM+ffw0UPG+cRTlWTQHvp1iisaPTswAmDOAmr2behEMHTboPY7Df873jmQNQnY5qNY52fg34NXdww3WazYeNkA6WZAKVncoljGOsLBI4J8pu/8bru3bmqwmKiOgVEvaEG0+bZSm//6mO9OD41clffaKrVaau50VC5FhNf01Ng/LPw4fVXiY9AOxoTvXUeEZOvIlt7ml4k+3BqeDRl5qjj2stG64MqnnqH1KdmjyKFexeTW57xMJyxdtWahzAdCmox8R0hyvaantC0xvNE8eTpDBt3PUyaWEMGIhgZZdd6dLpp6h8N0MxWZEbePGiJA5wpAjUspku1KgZOZU8Jm3DfN5jmBeXoxcGZDg67Ou8xvQcAgipB4xANJs8P9POIqyGfjBxK3MiChkJjGBrWiqcZnfamdnd2TRPd2+2oRLgsQFBCQKmNoAaTqUZofB130XpRu7tkkFU1nW6HyAIAACAASURBVHSFAAS3zkIJsf/UaCmHAfmDtt2fjNM+gatm3euYfQ5HPZpYqOkmI9KYxbxmvdlTMLgBTDROdnf/KyBYmm0aJw7XGchrcAZjrSXEH/pwVEc+qBfLoXArcCRCMswM2mnEQwA7W9fjaTxAjUsJTRYpKiKcs0LTY5Q/poST5UJT9kr3F+h045ApQod3SH08TzH1C4ZHmDAkdD4VLJSRAMg5nyzxgtY5ePHZPNdw/IAjCLginoIm98M8Kfg7Ewv3PutRQdYWVcPyPoUb23TLRilpBpJcES8kVVnHlBwIPYzzd3BDmK28KwZKQheMJgW9brMwd0N4ejDTwZORHn90rpPnQ/VPRuq0G7pxdUdf/vLL2t9vqd5Y6PjkmU5PjpypNxmzFwNqUaDVtLnbUGenqvY24BbupCPNrVGlpsb0DXlBaga9nqPxC3e4RPlN00TWfWaHTGkILf6IdsBsnLSDR1lBAX/xTHqvoHotkMcFwwGX8WzkAtBTUYuGELbLYKGTFwOdHA50djxU73CswcnEz+ZkOVcP50K//zC6Iqdso7Gl+7de1huvf0n9s74Onh7qV+++5xic/StX9ebXv6WvffM3deOll9TZ2Y19FO0gJluOwwnGCFTr2bLkLFYoZNYdOTA7Ipcy+yGbUeTJUjAuIoPt5OhQDz79RH/1g+/rlz//W+t1l7AOeucqQG8rrIQhF6Hhvf6LRLUH1d9SsVjXeX9qM6x2Z1d/9E/+mb7+7d/Ss+MjPXr2VJ8+/ExPHryjo2fvW2JSryEXmOj54xd6+Olz7e/c0dbGVTfJNHjD8amWGmpRGGiwOldjq6Ybt67p1v2run57T8Ua2alTjWZQ3qFkA1yiHaLxDRrmJAWK54aQ/dSmJGlCFyBxNpwLymikUEZ+r5u+7IC4jnqIOsSDqEsNYV5f1o+n6aBlEYnu51xWbw8BAJk5xVlno8FU3bghDEnR39cQ+s/4Jj6jov7Iruh52Jddsi+HcOeGEJpdqDXCBMsMGlMhL2pH788JJHDe6iywuAt940WOI+fm2s3bdVJIPQK/o4bhhfFHNIRMph2vMBj5nK9SlyLFYtI8GGgxI2ew5qk3U0JHmxlcx9m37YYwJr6sT5wzYSmsVIWJxn5t4aYFhgHowtAiH3s61QDQF2aPYCrVvaYBE8hmxMug2Wx7EskEKmvyYPOwF6OZpyHEtbezu6Vqo24ZFY0VNS1rDqCdz2gtY6VmEy2eb98rmDFpeIPpyhSaa3GlRruu7Z2O9q7suJljZAr9lLrDzuQ0g74XNfsgwCE5Px/o+OhML56/0Pl512BOewOmEX4BAHOsZ0z3yHet2Im3s9n2+TpdzO3aDNMCv4rBcKYBcSCeXs7tmko9yBqs19pm9B0fnevw4EinJ2d2GgYQIrrC2dZJc817bW20PAV0D0dVX5LIWwxneZrEaPCt0UbGhCbTzzqUUJq6yHe0e/U6E5ZnPFH9vV4AZHlcQ8tsaVYC9YILkLWCiSieNbYZfOWISIMk12XuLQJYoRfKDuE8JDbHWcxU+D//3R+vFktCwhmxrmxyQBZQu7OtUgVr95gOUniuJwcuLkGKy+r3pw5GfvEc3i2uPVjVg9gTIInokk0JlCKZtCQjFBffoHypKaTKMQLkyIkw1sB63ugCY9ACOSFhn51DVWNzi4bJqKnRkqBBcQBhxYzNN784GKqJh8wi8SSDgsaE8ri8mbLAONZxFnWmT9ioV8zxBylcaajh6EjDwaH2r7R07dqmbt+6qnZ9pdKim9Av6Gmg6CFGdiBRseoeHjYXbqR5owxu+0WWVmhz4m3lG+5CL2PjOT+EAsHZU2kTXyPnUQzkljmKoWgKspYxRu+gMWEGwXWMiIlEI01WtLmRiFF+bMY5h4dNyJMrKAV2cYtNPqIO0pRqnaOCrpBrvkyNYDSDNIdQasntcS7eZK4zwtYTd9tB3pWSNjpNtduIg3m/oa+DQswmQ8Pe3mgYhec+8fO57gRm0xD2yGobTRzoXauxsMP2mBfGLWh1BmgbQY2c+RIT4qv7HVNHy4WFNppN7W5uqYqeZrbSR58+1km351q4QiYPnP1mTcVK0fQmT0iL8P+ZGMsibf58MKbxDF1tYcGEBHE14etB2TESxFNiulCYzBRwJ3PsQmjGaCxzIKvRWW+8HHoxMTLVM7mdMQmlSDft06H2Mdnh9zRzUErRU/L1MZ1nbeGGFaH2bihSs7CO77C2NAJpoWc5yzAFrUNVcGOxWKnqr0VDO7IJCyJoqJgAK1BGbEBULOnZi1M9f36q49OBXS2Z9gF2WO9muiTPPt+LRrRk9sIMxkEp20xziLpsVrVct1tYu9Fw9k+riUsp1MupFg72DRONIcYe2FtvhHXz7nbb2uDNjZrms77tnYtswqZwRSCwV5sDiYOR4ObISG5ytYSOnChU6MA8zTZSTGMXTd1aG8H9MBIWkQ1M9DkhV6CCAF+8CBGmLk/MVBcoEaZl3TGHhekk0I043GhiUuhwBPWGwZUBGd/7QPEpBvhZHJYRahxuvgYdYgG7+aBh9AtAifeIa2yK/XAWpU0VKAZ53pL4H6OJlE8YBVWAXTgxhjlf0NOiOUxVe4KuogmL4PnY73jv4a55Mc1LbrdpnhFGC5clULi+0QCHEUSmV/7Xk8Rss58Bk5iqmMZqpgONabiLckih44SawwFOsZRzuFqlhRqrhbonS5vKfPr+kV48OtXx83M3g3dvX9EXv3jXuaa1GsXIifq9c50fTzUeRK4vrRrVRHOjqo3tirb2y6q1FyrX0UXDGKABKvseLIpJ45fqQJs7JTMg07SSFMMuxokxgOEJRg3xL30yBujgijrA2Zimxjlhl2u02H6G02QHQNMRJEwQMFSreUKIj8W4t9TgfKbu2UQHT7s6eHpuxgW5s9QOTKhh6SAHoCFsVjd089otvXLvFVObhr2hfv63P3WNcfvuXX3jN39Lb33r29q6dlWN9kY63zAkCQMz9rtggKDBXejw8MgB951OR+32hhotJCJz67rYx2iWLH9I06jqErutoP2enZ7oyeOH+uD99/TowSdazaeaDPvqnZ2oVi7G5KGKs3pPjx5/bAmCcxkbbTupU1xWGx1t7V7V7//jP9E3fus7gmZ9dHamTz77TO/+7If64J2/8p4CtRtQgUiCUW+i7c51tRs7bhDQko4mZ5otu5qrL7Xn6lzZ0M0713Xjzr72rm2qPznXeN63E200CLGn0MRYxrNigsVEKCjfzsUFEEzGUcEe4u5nF/IEQCdAIRiTAR5bU5cZSWsQ5tfBF5fB+Uzxv414rSSwdTOYDWYCFiMKAZglyTySS3mcTUn6k+NlYoS4nobDdAyg/mJCuN4TcsGbbP7XvgsBdSQgO3wm7GNhkCwm4dS0Ng2y+2U4kY9HuIfGuZplOFFDIbWIPEW+jrMWGrIzOmkAoA3C2GGKlSI0qEsdYD+dqwb9GtACh9rxRN1uV8M+rpwcSuFTQZPv7OAqOXSbKpVqzhc2JXE2tn4PLX5Q2VP0DuBhzrpONSwu9uTJRqYgsVPs+RwpTAjDkR2ZhdlMDHeSSyngrZszDPFqGJVV1XGWKEZoaIChTRfUOx9q0AvnXMCVRrVmOuRiigneUlXkNTQ6OSQethRsiga+Cm3r+mFbAD7PZkP/TAfBY+plP43wLCkV62YnoPN7+uSZzs7P/T3xZrhyZc9sDQg6q8XArC6GA6Zo1iuh6+S89sQcdh4Gh0N1e2ObuuXMw0qpmhhILQ8lzk77ZiAN+kM3glA6rRW0tjT2TZopfraBKT9jwVgju9hB9nwu59AiPYus9RIHoONNkKbQ9MKMZC2EXsOGWAnw8HybtYWXRKhDYrLvOiT9Pv03hjrpzy+G34kJl6QWCXiJCWFywE+yIL7WNQKT3OVUhX/xb/5kNZuHeQwZVKdnfZ33RmpvbqtcrXvTzSJgN4Q5ogCayqqs4XCuXm+iowNGuxP1+wg86fBBPvIbWiRNIP9+6IMFVIEgy5yZhnDdgdPESLRqRkwwf+j2zj2y32jtxGTSVtJMMhgXs8BBfcIy3WDJ2iJYnuiV6ysNBiNTG0wtK9eMQLBgaNp48CjKaRZpSmKxx5SOgoP6Bi4/Ic+b2w2VKlP1+y90fvZEW9tV7e+1dPPGvnY3y9qoh/Opeed2Wgr9DDSJYqnqRhBDmSFIUw4YtnYvIz3Rxq3RsDSmjocqCpZ8z50xk+gaiLgD2aVAgnIQxdYFCp6E09byBHoeTXIgqjbjyXqtpGHkAodGE0OfEAdz7zMtkFqdrQk6nCmEpqTx8JJHxnWuG+FyPAKuXJOwJIajDV0KITIFPi+ok5ZLzZd6eki+37E50zSD0Bew4Cc+AIfXYgnkZ6TpjKw8JjghJkbfCVrKRm1Tn/k8LIUdlEqTA425FtM1NmmCkaH2lRZ+7tmECETForjVrKrfO9Zs0vekaGezo2t7+6Y3s5k8e3Gi4WgchTwoEfTIWtCdmTr6sKhUXMCw4DY2NkzzG0zg3TOZM99J5SIaHYATUFN54/ehjrVw4qOX0dYhRIce7UYicb+sFQ29Q17ULuhMrwmtH4WkhdgpsoPrYNMJFfys09Cx0TvrxsG2kbWzjk7JulxTsWPDgmLtPduHXWysFEFMnmjI/EwmDRsGD8P+uRvCjRZBqk1tbZHPt2nNG7+ePTvR02fHen7YteESNBayApmaBC2Z/RJNLmDCXFOe9WJkBrJOrbVMeZ802DHFIrpBqlWlJu5o3BoMA3JDyIRwFhNCXLpoCDvtaFgbNezrMRcp2qhotiTwnbIqkD5ojqYdJYoUAIGBWmNLIQJflmnqCy4+QInR2frrU2QLa9e5pvD4aOIqNAYMg1PkymKlWqGqKoAB9Mek4bb1OLoRojMAEJI21FM4dM8crPzcYsQ+UOhE8z5LepKlWu0NN7GEPXsto/ucTIOaCopOfEUt/p4p4dj3lzy1girLsspzjAmY4MfUPxpC9gYOyAjSzY2vGzKMd8rQBmlMUiZaAvYyVd6NoJtZ0N7Y6wrYsy+q68leNjtxwZp2umgIA8TKEwPY0yD82cCGBieao4hiMAvEMQ4XNFMKZ1jR3CP/fPb9Sw0h3Q8HN9cU5kgwFirarBW1USro/GhuyuhHv3im54+OdfKiq1fu39QrL13XSy/ta2uLYgdXPByTpzp80lPvHHp1RaPxSmOe+0bRE8Krt1ra2Cmq0SHGKKbgnsDwyCH3XNuJ59IgU0ZTILILxDzKKQhDU0b1nsSyP6c8NT+/lyIAYrJD0Q46RIEDIEthQ+BygLvZwZk1YDfBGVBNU4tJWaPBQs+fd/X0yZk1OGcnULyIRGg6Csa071JN9UrTGt/rV69pb2fPhf+f//l/8nr4whtf0je+/W29+dbXrVWlmOXecG5XiWvpsZ/HnsqaGo+HevLkiQvFa9dvaO/KvnZ2dm2iMRiNvJfkF00ik5PyZKXqquQiDy1Pr3umXrdr+ujp8YEGvTNNxzHh3dyAETLT4eELvffuuzp4ceAphamRjsBYaHN7Tzfv3Nd3/+Hv6qvf/JYanbZOznt674OP9cE7P9aH7/xIDx68r+7ZoRq1kjbbm9re2FG12Cbh0WfxeDrQcHyiVaGvcmOu3Xu7zjbcvbqlzm7LVNGj8xeaLIeesth9GVdoNFwz1jwMDVsxRTNoOicYTxhEhXEbz36a8qc6IgqEOJ8zkyRow+l12YWQlRbLLK2hAOzMULGemII5BWnjFp50u1lfyPcncgIqa7AJYm+PRv2iBgr9X5wv2bwKVoL33aSlz4Z36/ecJozx3qJAZg+xKiRNVDxJ9SvrTZlOkSEYciZqWwCEQX9mnWg0qYl/kAy8HJ/hvN+592xqxna7ZZ3pCkfuCVOyaWIgpQbQDIyVQRTeAw0oRm/HR0c6ORro/Gwc8TzGhaBrbmizs61mc9PGXziZ93rnGgx7lls0W8TAXZjs+GwAJPUZz/2gaYsXDR8NYJ3IpTou1gHsOeYsOcIGEMQZClgchkz8LW7ZdWLEGhjlsZ9y7sHSaap3Dm0bg8CZz0SaR/ZLTsx6taQmxjRl2EA1N6PsY/ME4jfaNW3tAN4HlRJDRiaFdmVHAlQsWkrCgMr6SrJvE/DT7/d9puHcub+/7T0YecZ0RHTTQs12M9ZGQRrgH0HdwpS1gEFPWScnA3V7GLQlWrOf9dBd43vCdHg4xMWUae1CrWbDtNCIqwo37Jw1jHtqxJXgBk0GYcFnQwDVmACRW46JTngIkJ8MmEzNSkwMk03qWyaF6AJhLJjl4x6HQclYU2jCVOxmPCYWjgdgeX9PebOJt7c2jUoeKtkHIlNGc92ffUIuJvWpjsLN/p//u3+2mi/qGo4WptfREPZ6YzVam0b2glIQDYXflI08cjinrAkjIPbkaKjz7tSCeSly5iI/BeSIpiIsaBmrY6wBWkLzRg4JExOKB3QwBFczUh6OBjrrnur09MQPe728EW59i4gS8GjVWrmgJsSmF6i90ajFUqXaSsVKOGHaWdEoEReXxhRLfVwF2WAD5ee9seDDmt1pcP49iwneMwGTuJ0u5l3NJmfa2S5rb7fhKeHOZlWbTa4TnyXCRcO7hIetZr0g3HCKuPE8tE/WSCWEx5tPcv4KymXQXK2fy9rAS2j5WhuTN14WtjVGQe3w9DAxULNmRkvglLDKDV0O1ySQt3wIOObD2WShw+G+k9WYzI48ZaR5oxhk0dLUQ49FKwl9DtekrU1cnjZUKLRVr7bc+Ay6Y436YzdEXBteg+HA1vmhcwuNz2H3uXrDU6PzO5sbunl9X1evbDmTrVjCIAEXPmgAY280btoZyRPDkSYh3GcOP8yQ7PQ6DaGu+f64wk0j6L5So9mnSKWoBIxAf4itP5Pvc03GI09amrW6NloIf/ncCweLO3My8bytA/N9CBSRi5VRae5lvRZh6Big8LO5Xjy0vKcIV0W0HNQQqAwWB2fRz4IDDIAhOYw6BzAdemsBfG7+455mFMtOvuT0uICPAyPyAqOoj2iW6do0JqjVoT8NOloUl9bmZv1R0nM6dDxRiWaeSEdwfGT4UFAXrGcb9nueslRKctD61Ss7un3rutrthlE1svg+/eSxDk+6pgoX0RMnPQT/jQln5IoyzbRGymgxjIN42WGVKaXX/dwB8hxONEZYPoPEcQpkKi8aQDZy6w/qZbUJCa+jK8LKuaaNFtPFupaFkearQaJ9hq19djNOIHYyzsoHTMr1Yr9D4F+pBU0EW2ybaoQJC/coNNFhc04TxsdibzBqjSszUwyeDxDt5PLqf2SNcDQ0oSAINNvCfBsNoAsM2mN4K3Do5QIHh+WaAYwxOarQx01hDjqJD65EQcuaMqaxDJyckLMsqYwBWXK6tPkMQFAyxomiMxlIJNI7hcZkhh6Ow42jz7L4pAmMxjoRH9cOnnaFY5a1Csr5GjBL52A0kvGspwo1wagYd+VpaNInMUmxfijRZFLIs4vJS8wS0yxzLqL/m7ZJjzrQ9sS4liXPpJDXRrXghnA2qOj5w57e/tFHOj/AYl567eW7us90Z7+inZ2itqCClkZaoIE7ls4Op9bcTycU1gHMtTcbunZrW5v7FbW2Cxov+pquiD+h6Ihok4hdIFMwnXkGQ0MfGkBXGGCsm2DLVKPItqdEyj+F0eFnKBuTpWlh1EcUUhdTErsQ27glJrR8N4on9qVioWHHaIosgOHz85HOjs91ftpV73SoUqGmVq2jdnNb5WJDg/7cv79+9ZZeefVzajY39G/+7Z86MPpLX/my3vzq1/T5N96ICKLVyhMSn9uVmqeO0Nw5q9Hi0My9/8v3dXhwqC98/ou6feeOtvf2zCAYz5O2GIAD9+rZTFNiWggHx8XPgBSFcxg2AMbx/SajoZazMASiIOQcOsWA6v1f6Pzs1GZYp0dnOjo41pOnz/z+b9+9r+/93h/oq9/4hmarlY7Pz/XwyTM9f/iRnnzyvv725z/S82ePVC1Lm62Odjo7ZocAovLzp9OeJ4TIHvZvdHT95X11rrRUaxVUbS1Vqi/UH/e8P9AYU6HjeBmmXsEo4tyARm86emoGs1HEBdcoLaB1fAPbQzSEASoG08pNT6ZxpklEbCbsOblJCodRN3OhSIyGMNGD89qyAVrS8mYH1AChLzROWZqSC9q08uInAcaxR7jJS94FtuO/CJPP9M61jtn/lv0snC6DahpaRk82EyDMcIG6xys/5fgCXFvuM+Fa0qiGQzf7ohk6jnJi8h0yC/tqoBNjAVjzPndun4Ej103R+AaTCqO7qc5Oz/XixaG61MujBUoBVSucY0Xt7uzo6v41Z+LNJis9fvhUpycn1vh1NloelkzJJi7yNci3iLEoqtefONN3MKaFiOYcjRraOpuq1asqkU3IWWpXf56flaPQ8r2GCsk+Nx4OXMf6fNyIuAmzS6pNtdqbrn8YsuCWySUlAw8Alc9Ak9OolNRG61cNdh3nj182qorGKeiSkRfKvbIxWZCbQsoCVk8PkVy6oaxyv1xPEQPVxHWUO4dus+/JJOeo9zq+BzUme1U5JAQ4tuIQ74zERGd2FvjaGy6AV6aEsF8AMpDs2OQnDRr42QZMEgOMipvzLaJKQs/IGUEjyHPA5M/1uyfGWcYQebc+Q5JukjPaJnwpPsfsK2pi6m9TpZPhpv8+oTIGQhMAktBQ82XcQyStsJlnedqecwkD0MnASa5jfDiQqfov/sP/sJqro15vrhcvjnV+NlC/TxcbIY3RFFK/hi0sN44bQtE3YTrYjXDH07OR+qAr44ipoEjwVMkFRuRfmd/PIQKPv4zb0lzTIW5ZIMQg8xUHSd69d0enZyd69vyZTk5PNRqMVZyHGNeTPueUhG6Hm0dHD8TCZpQdJk15KNIwpNF50qV42gaCMBx6AtZuQf/A0YjRPg6mS7tjgoibGwwnGBFrKzRqfJZaeaF6ZaE9N4Q1XdnHWAaxPfq1sRZzHt5JULKcMwd1heliFUDOo3umn0y5lvMo+DMa5g3QTXcKfGajsttV6MwytRPI2DSPZLgQdJ8sJg8nUw7UjCg7BW1RVWGZoiHgds9iYwm0A9QznCv52WjuYhi1ErFNhF2iASTwvCC0VjRa0nS8MlrU6420vbWr3Z19Xb12XbXatuarjjZbu6qVWzo/6mnUH7lJKBZpOqd6fvRER2cHOuudxgKW1JsdaTLvsYR16/q+vvDqfWdGdjaqGk+6mpPZU4JMxeQC6mhw6YvTpWMW+oORs94qTARrTW9kbMIOone2FsUMGsax6gSMNstGzUyJg5oFXpU2fhtwmEoLPpBF54kzzv2pNCzKp5ikIeb6TAE3rJ0IinTk/AUta2p3xthEvGGYtpsm3V4rgUK5vUv0nemcoiGMmDLdMwOXF4hp0m9avxhOpQYyUpyFrcF9kHEAxobgZ4fDnwY1RcPwGWl6gt+XCMtp6p71rV6rFnPH+6bQnhMenxzBcByjyCiTN4Xr5WCoyRDTnlFqBq/ptddeNsACBebtt3+hd9/7QKenTBQoLqCL0shW1Wi3rWMyvYMCYIWYPhBXihauLdRTrJ0p3nBqm02GGg66rlih/rVbIQiH0mNqDA1XQlj5ehpLPgvoPRSZrU5Lm522XyqOTBHPuVWR3RXlT/g0RKdkC5l0f3FRpkmiCG0w5WAN+trT6MWkNShLgczyQJoaDBWXptBGAMGCsJdLOlBsjpHCwrlPeToMihhZRYH+M91NqR3BpHDBk1LJTAkm8H2pYWkpp3mw93hadkkHaAp4opSZjhT9Fihn0fFEKWoEgMVUxgsqaFA4w8CB9QToN+qehzEZTFhWtkE7nPhKpsSCfaBxW4Ku0qgaDIkCkHttvbMbx9D5XZ4gGEjLxhUlipzIqstIPnta0Kkp4Mj5jOlEGGFEA87tDMe+cBXEaIAsw9DFhu29TaKc+0aDQkZmQa3SUq1iQdVVR4ePe/rr//y2Zv2COrUdvfbSXd0knLw20N6Vom7eIRfsRDMikIZbOnk+0WefPNViVlFJ5JMytWrp6s19bV6pq7VT0nh1ommhq2V57Mlvo1KzDhlKGO6vLhbQhBbYt9CwxmSApjDrtgLAiHsZ8opgcRj0SdKCnBsXTpExCSpQHKQhqvMXswlPIrMYCMDdFMDY9zOunfeU8VSDs76OXpyqMC+rXiKy5boKq5YePTxRrbqtmzde1dfe+k3HLvxf//Jfqtvr6gtf/Lw+//nP6+VXXvEzRLPU7fWDHlkgx5d9gIa8okG/58ndT/7Lj/Tks0f6zm9+R6++9pq2YXIwcWfdOGctHH4Xk5lmo7EWvO/kRJkjU3g2AK1pGn1GEIuFKV25rGatrNHwVJ999kvNp2PnMX720Wf64N0P9OO//qk/95079/QHf/QnevPr39CLk2Mdn53Z3bB/fqyTg6f6q7/8c3324GMbFAEuthvteN4KkR02nfU0mZ3ptc/d02ufv6sbL++qsUUC7bmWpb6WpaHNJfAhUKGp+byq2TTAbYpI6OeT+VBjx2sl3z3fvDjTsp+AzS/SuRIOjQBoacKfYgb4ep4xO1gn8DED8JZjZCAlR1GYyh687cxICdp4kjg4LiEKbM4WKNk2vUsux+EZEWdR6J1ywxnr3OUvxiiJ9ZLXPus8NzL8q4uiOej0AIJFqN7Un5ZDQBuO+sm1XnLOjsY1zJoic5IGa2l3bv4N3xsdWY5s4uuhhdrlEjMXTEF4TmBSsb8SXdQo2VWYRs+u6F57kbvcPR/p6PBMz55iSsdEvqJGs6hGg/OnqGtX9nX7xk0VlxUNzsf68P1PdHxwotFwZFAaSuS41LMKqVVnOtkA3tDR2Vgn3alOB7iV4nfRULte0kajrI0mPhig33VP32BNMbThzB6O4vznOnS2OqaLHx8fRq5hcaW9XeQ6FYPHzVZTO3u7DnjHaRSpAn4bNIwBoFCXF1Rj0omHUPL6gLHjeAznL+9A5QAAIABJREFUg0LT5RQInyw7O6cA+wnDkuR2H9csuVg7BuSiKYryKPZvTzTDcvlSTnW4+Nu/JHmW+LnKDZRB2YKn6VEIUUOGhM3SCg89gm1ncJ+8ZfcbJU0Bbc1QDMlW6JXT7yJgMnJrg4sXTh6sRQN38SzYpTp5PnhfvUx3dm2QziVAUc4hr61c4wXAZ4dh62mSbWSiegfwF2dZBlbiwEw6tETf/rt/Z4uK8lKF/+Pf/S+rVbGt4XCh4+Mzh8zDtc0bhV3qvN7jg1Bk0uEzWcD9Z9DHRXLqF6HziwUjaZCimE5wAEeDEx/E+jLnSGBxH4GUWVhJx727s637L93zA4mt/3n33Lx78seYMMG9zkJmd+ye+CTxPU5mNQxtwrEUF8jxlKIuNj+mPxhEME0YmbpK9lgywzDCnrIM4e6GL5OA23GzJFMETaFRF0wyatLOVtlTwt3tmtqtoppMJN3s0HiEBWzQdtn8w77X9WwRFAeRPBPCUhRlfriDv79GtTJnHvTusjjUDUqa3KaN14d6CoQ1b5qmJiPgWS6wrKi4oCji8F6kaxN0wQh1Ty5tZZyVENM7dUoFmjWmgBM2yJgyDvpTN4PLBQcTotyWbt68o6tXmP50VCyh5WiYFkPhN+pPrKVi4gHKzjU6PH6mo7MjnXZP7bhHIdefnKk/OtOwd6ZWvagrOxva22traxNt2SJeVQpHGsJkqcy9A6AYg7iNTQmu1LhfTS9qinHTX9k83PBEZhWbWblMpRnaLE+j8uQl27sbQk9RJumscoqk7farptxQHOWGEGOR0Gtlamf6Ig4pU/iSi5s3vghKdQGfBMsZUQrxfEEjGu/IRr3wHMrmAAn55y8CMU05YzSZtaDI8HznA5BNnaMyComY5kSTGRpDNzvoTrJGKbsWJgJy6CtDn+YJYWSBmAoULnNMBZc2UvKmxNfPF6ZgTcYD5/ldvbKrV1++r2vXr2p7bzsawnff18HRqSlmaHOKNoiA7oVhSzI3SvlolHe2PCcKgJBb55aSv0iu5cQN4WQM1bfovMCdLaJymP4PbPnMc8akgwc7XGkJo684zwfNULwiE3K5YkI4jKy2VFhHs35RBDlXMMv+TOvlwOBxYp+oJVvwoGeGW148D6EJjKBz2BOhtab2CTQ1Co6UE5fd8VIosgugNI2buVFJZlDZ5CkY7z6Y3BTaUTTl6CX659zXNahvpoxZ28PhE+hhjvIJ7D/QyPKyqDLPBwCHFTrQwIK6GmkHMYkL98PYdPy9F0UblZ0S9ou+r4gZA81yWUtAJpvgQE1CH7nSBGMnh8zHIcrfsRO52TXamqUIaS3lIhNgIlGrc0NI0RibWDAhKEZtXpbm27kABXSzps7/3D9tvf+ZTeHrPLPZSqEYGlaC6et89mlVp8+H+vAXD1WYVrVV39G9W9d1bR9q1FCdzYV2r7C/DPyMzntNDc6k89OR+udTDbvQ1yisMMfa1sZuXc2dsirtmUoNNLowXKZG5OMR4B5EE+6JK+vOGkKAifj/6UMna7E0wwkcI+lRkq1+3N1LZ0cQcm3olgu6DIRE9ZMohtm0LExJmDjk2ghQaIFevD/ValZSYV7VclZ1zMLhi6G2Nm/qtVe/os9/4Sva2b2mn/z8b3V4fORG76WXX/KLvQud8/MXz63bYp1Bd8Yuv9Vs6ujohT788Jf6qx/8hR59+pl++9u/rS++8SXdvndPFcdLhBFPfFr5OZtjkAfNWZhJBfWSNRjGbti4Z1YOYFacGRutpgqric7PHrsh5Ax7+MlDvffO+/rP/+n7pv9fv3Fbv8uE8OvfUG888oTw4PBQRy+e6uDpQ73985/q6eOHrjjJHsOltUVxbwbEQpNpT/3Rsa7f2NGte/u6//pVO84WqhPNCz3NCv0wK6O5K7Y0nRY1GoXkI/TnOAdPNJkRMZTWXKJG82+yRZ3PiLSPZuMmgAga+6Bhht4Yd0omsz7DUv5vliaYTWNpD7EIIWW4rEHNz0ceZARoHfsd92FdIKeGMEC1CzZTdkRf2+rxDeZkZ4bOPdPccjNoIN1MtAtKaew9VPWTMN2xXirtsQZHs7tpnH0+H2kw5wtVU0SQzdKSXgxzESil7EPIQKgdDTAT/1CpqFGpaBNaM00Q+0IzGsKoc4JlhTQJ2uVwMDOd+uDgRPMF+1Fdm1t1bXagn1bVRrPWaKjPpP2oq2ePDh3dBTOJ5gmqZa1TVrvT1ObGlu8dvdv5YK7htKA5U/jxVL3BQKvlWI2KdG1/y+dFfxTO7gwggFZHo7npzdxPayjrnHlT9YZn/jkbmy11OsipkJhMvGa2trdC04hEoSRLatA1ht4WQzsf+ios0RMy6EmO0o7x4VwK/SMvM0MSvZfzlSxHGq5cN3sXY4CTWGyui3NESpJJOSpjPQVLBorev9gj47TNTvvZdJHvZ8dt6/rSObVOecpReVFPx5T94oVBWny/9Nymobv/xIwVx8nHZ8+E7UB21zRoD6VSZFq46KbM4NRn5fQEei83o6ZBh1Y++4tkx/1skLT+r8/+7OmRp4npv/9VU7h+8xFNhBv1//7P/6fVqtiwVrDLtO+M3Lih9TqISC0W9qYAMofglcOcMMaJTrt9m4JwmKGlQVNo/SAREtAwExq7hia5SN7ECB7nyYziCgcebh3hjltbm3rllZd8aPPQdftdTUYzFedV9aC0npx4nE/hZe1gWuBcRH6FTpCRNO9xphFjrGwq44YQrRNOTGTUBX0xb1aElzM2X9qZjdfchQ7OzCVoaf7akjVGTM02O0VtbZS02Smr0y6p04IbzHVCUJt0iMmBy65whuWodOB3h4uqlmVhJeTJUeLvZ/fPrO/z8551gp4ucb2iUV+DHIkumi3tHQ7rQjUtEmusiw7e5Nqw8dqtLFl22znQhhlQGGqmwvheYcQ/mGk8mFjgWzCPvC6bO64oxDe0uclk8Ipu3ryrnW10IbwvhP8N51fxWs44cMs+BKMHR696bFpwd9CzyQXvBT1Fb3Cm48Onmo57Ki7H6hAG2gaIWKlc44VPz8oWwC5CAXLQAbFZj8fWa6KTwl3LKJFpudFVXZ7AhWFE3GMX5Bkxv6S/TLE3OZU31p1z8mKKG3bv/OygpnKQBpcfSCGuvTcLGkKcK5PeyXTLRH2Loj2QpNCLZmp2UWOj/okClvQgQY1Jhbubfn4e0y+otxSs6GdjEmzreXRsGIE4LDYybgzMMBG1SU18DyNlNuMI6hB05lxYpo8c04ZEVgxr75WzNcMsoBRGQUNI+mFigbkMFM3xsG9qCeHu9+7d1u3bt3T95k03g++994FeHBxby1kxhZs9JJxLTfOxPibpxRLljT0FgApKirn3uF3Pxn4t52OjlVsbTe3vbvvAGg7PTEPn+fDUqCBbV7faYUBDQ4iGwfQVN73o38ZaCJOACO/2ukyTM//HG3Vs+yFezy6dscEDfqRIRU8JfY1ToxeHU0L73IskVz7TP0NT44Lc07lw2MtRMhn9C8Q+heFmS/nkGBiHajp8bUySQIfUuDHVMTJug6nkBAiQl6hc69zTBAI42BgaD/uYD1umfeio5qborcL5IbncBmoaeYWchZvqDxd6enxi8ACudrPZCUON0TTyRqHN1EpmUIySkZi1rImiSMNmjaOb1tyYBIXRVJmUy4huJKh0mWJ9EeuTJ5cxEcpOnGm6EezaMAHLEgQ3hZlOZ9Vm5IUB+BEIvpyrymeflTU+X+jo6bk0Kaq6qunq7qb2tpvqdKTOJi/WSl9ztM/duhbjqqDwnx0NdXLU14g1UyipvdlWe4uGsKL2bln1Drofpp5kf3VtuGSn72QIgVwXMyZeNIKwc8CmvW5t/BXOrVGoXJAHfarbmCwaS4MDnnQHDZkCIRGgrcnNLWZ8h9Q8Zxw80U1d3LlaQP/Jq6TJYKlRb6Gj5wOdnUw1HpZ1987n9LWvfkd37rxqDd6j50/14OFn+uSTT3Tn3l299vrr2tzc9Hn06PFjszm4z1euXdPO7q4nqY8efqK/+Zsf6sd/+V/0/PFTfe+7v6M3v/pVvfzaayo3GloyLU5ZmWhTC9CipwsNbRhS9LSDZwDpBs0AhRmTetY6jxO6wmG/r93tbcfQlEtk6GI409XDTx/qvV+8rx98/wduCK9du63f+d3f1Ztfe0vjxVyHp6d6+PixHn3ysR59+pEeP3yg87Nj35VaFffGhtpkOlsnTXh2T/3xiXb22rp2fVP3X9vT/vW2WptFzYsDTVY9O86SHapSQ+MxxliAkjkzj/vGxCyuU4xCwgWTl+sHgxopVsQMiZgAr5YBaromMwWU90NkQYpNSpS1TMd05q3z1Vq+03nKHuH0oeeOPjJzrlOYskGmYCzEW0yMm5SXZqOpTDPPrsBpesJUKcCxOM9MkU3gufXj3iRD2315vWoxXYOi/trkgBrnXTSFMATW4NF8oRqAtc24QiLlAQgyEiijMKjGEwe5O3MXan+5rEYVEKhl2iROoG4I6/yeZjUmPiFlAjheWpJ1eoojfTDHtjYb2iTfeqPuvR+n0oPnTJfPNehNIt/PYeMrMwVaHbL8NrTV2TLFER+PMTmApaZqnT0dnpzr0dOnmozOVS2vdPdG+B8cHw5En4suD5p6fzjV0cm566SmJRwMQcYaz7ra2dvQ9ZtX7MINI4KJKRTZjXY7zO+WC4Ou1MKcm9bdU29A4VwCKPSShIEBTIqBSZRInoFAncPsKt/5CG8IcCb/ij07TPrMbMi9TZoSmo7LM5Smv1Hvsn8l2VSOU/FZGhmV1tbbfTtA60TISpPieLbYB5kgWoK1lmHBiElsmLXNY4CTqUVM8FoAsDZLT54gAJGu7+0In870tCZy7+JJIABVmhDSDJo2uzaVCd5/LK2L6WAsm3TNTBDLkUTrq5h+czkL+KIZjK9mf5mr8L/+b//QdZ8dKGe4DyKqnRnJiNDG2DjCmjfElQGmBlUomwrQzZbLddP0KOponoIOAHoF2hQFEZsNxWlECsCjhUsf4bHd8zNtbLT1yisv29yDi3h2fqp+b6hJb27nn35/ELzyAg9jPdA/KEJQQnA8XB9eFC1ET0TuDe8/6x+5UbmIHo9GLrxY+FhMNxs1FWtzFUoE0IaTpcPjMyptPjvvnQDrldpNqdUs6speU7dubHr0TwEKcmKr+JTVYyTenWk0mCw+RrQl3h+HeBZyJ067p9WZA2xKRdpwreOgMK2uEZCMwpkbbTpXyiujWXaGTUwqF7gCzlbJNSk0gt4QoVCaJgLqxSS1oWZrI+gmy6JG3aXOTwY6PDxVtdxUq7Wlna2r2t25rv29m9re3tfW5q7arU0jYaenZ861rNU2NEWgO0VcG5sqLwwwaMYHo76BBSiBHDIcyJQlk1FfL5491uHBIx0dPtZywT1n0ovr49ThvO2thja2W2p32nGwusGNOIU4I4qOboimOiGGUbonlBIQERSYbSgcapNUOxnzRPnk7SoYnIl2VVDJyG4470VRDaUTMTDACAdMFKM+tLxwQe8x9hiFnsEUiNANejKxFvmHlismxbHJgGJxXwPpDrXVZQ54OMKFqQiuVkyYeJ5plCwqpiF0kxrxFNmVDkqjG9qE8K4n1Env4RiS4L4GXSfRX3NDGIJqihDoSnxGPlPNlBSMgzCWIUqm1QAUmGg07Gu1nKnRqOjmjWvW+9y7e18ff/zALxxhp/OlGg3stnFeRS+FljI0glkHBRtgbYKTAmBjggfjgEyjoIpubWAWs6H93R07kZ31DjQY9n2whU4WunDdlFJiMBDDo0M1bwQNAIdeca5VOeUAmmqe6IphzhnFtBd0TEmiMYSGC108TGzCpCSm0rZI9/2J/Sgak6B9h7GDH9T0imchokCCKhm00GQjn4obJgycask3MiY4BlkTJTW5FucJNAUv72M24tmPhorJIM8FVt8XTrVh3pKnJ0YkMWLCnCfFbLAvAuRA9/ZBZfothUtQejAVYqsvlHZ12pvpwdNnmkNjqze0vbNnScJsQsETmtpyHafVlYawOtDoEkWU4xJsOBMmYrkozNP2TAfiwtIYuRFYA2gJaEsUt7yvelLofLQAlHxSpQBqI+hpD8lsjbhL7BBQvdM1n05Vms/UbnRULdS1GBXUPTzTybMj1corbXcaevXl69rbb6jdlrrdF+p1TzQfVFVRWxuNbfXOJs7w63cBKNHBlNXs1NTeqau5XVFjkzxXfjomCd2wCzfQGlRl9ECY0gDoztAamzmC22NMOCuQdDHISVO+PO3NzXGeNMYcOWkKfedDc2utM0+3dWZZf5JMeRyjxM8MhkDV4djQgEFn+G9FpwcDPX98po9+9VQnR2NtbdzUV9/8jn7vH/132t29rlq97bzCv/n5z/Sn//pPdf+l+3rrra/r1ddeVaPR1JOnz4WZBGDf9Zs33BByhrz//tv6sz/7t/rwl+9r3Bvqj//wj/T1r39dL7/2qqfWgwnh9UwWC2o1mqphzLDC+ZnPyQQHPdXC5jPOWHPQNaZhI50eH+vJ40c6PHihmzdu6tbNK7p9Y0cnRwf69KNP/Prog4+tXyTD7Pbtu/rt3/mevvTmVzWcTPT0xQv96sOP9Muf/0wfvfuu9z1MM3CrxjsBbbfBHKiJk6Gm84Fmy772r27p2o1N3bjV0LXbHV27uaNVZayp+pospv5cywLSCVy0w33Wenm7XQB8RF6szy3Widd1ZhLljMlgkYTjwEqVUssAbzZocdainS2ZiOecUYD+2PvQA/Lsoem093LSzkeNcSniJaeEXZSqa2+Fy6VoZBSGGZfXoj0hUsOWnDSjeb3kMro2K4yf570vTVFyUxlOnBd+EzFESm70CfRcu6nmn7dAChRul86gy41MqiGY0LOn0bCxv3uYQXNcqaqJRMVh5OTUMRig+QgeReRwx77NkUaNjQavXOR5aLnpcvxRgxiVro4Pj/Tk8Qt1z4b2YOh08FDYsdGLmb0LNPnQmQEH5hqO5ipWN1Tv7Gvrym09eX6o9z74wKwYGsI71/e1GC91+PTclFUkYaPhyjEM3eHY4Eh7q61KYymV2WfOdfvuFb3+eQYzkamMEQ6/AJOdET3nPUSdWysXoimE1mnvjalG1GyWw5RVo7bjfAHoNlYYcXG+htnogvuDi3KSvf1aK/N37m3CA2OPZnJMo+j8y3xe5YYwnWE2REqU0dQH2BsFl651bZfP39jLzLAz8wJzr9DB8mewHy0TSnBZaNyjpfKemqZ8wWjJ0vZgAvn89/q5cA419TVFQGXwN0xg4pkJynf8Wk8HE2NnTVU1kyPXDhcM1vRVF81gfJf0/3/9Qns/oI74vf/5rRVavqAGxFgbBAEKHFQ7hKcujVMUgQ1lHIxcUsEiTjYdJm912/rXGuRzMB2k4YipxcT6nQiqJBSb6Qmhl6BlLCa74LERnx7bov+l+/f8kEJtPD6JLLlRHzOOcHjKjoegxRxYINE2cUnTvtCd0IriMEQ4c6YTuH0MClKZwgh0pec/oyFsMjFoVlVvEzKJ2UOE0uMYyMFLUQ0iSFYdY3Eooo26VK8XdP3Khu7f3lOtRkNl88m4gZdCWz2FonAyTZFmE2fVOuENl5y91hZxaZoU0xE3jC7SaTR4eENwm8fiMbgIo4lANWL0TUOYIzmg5y5nCzVbLdNq+RrQMa4r+rZgV9H0g1yx8Fd2Bx2er9Q/w/63r83Orvb3bujmjfu6dvW29nZuqF7fsG4PPjvNS49IhhUi47bvuY1pkk0v94lDFxMBOxyao7UyJRcQYDEbaDw419Hhcz198kCPHn6oyaRr7c1KTDQnNpVpbtTV3myp2W45A7Dd4V5DrwxXURtO2GkxdK8xxg+OtykLLt9Dz+pm281X2p88/ckc7NBTedHbGKSgQqXqr7a5Q7J6z0JlO9Al9DGR1l34R84LCG6yys8tXhK8W3ictFt5UuwmLedJpo0r6OYXVIDYHLPFf3Jr46tKAZrEhDDoMDwH0RBGYDkbWNBJoznIzUhkeqbNK73P4PBngTQ/j6Y3wninVm+DAmJPPdFoMLFRiRvCZjOt76F1tQivd3e3deP6Dd25c8fi+mfPXxgxZa/B6ZXPSJMxHNK8RQyGKU0UJMlBkomdKew4o5pSwmqYq1rCsKqgTTKPOhgc0WCu1B2caAydFOv6EFKmgNvIW7IVNGsTDYAPqoWW5L6hF8u0F1NQUsNlS3dAJ4rvZKJlyjG62qEd2zz1wgU3EAlPqdnrDPRzLQ2uARaEeYGR+sAHooH0K4KOuVeZbh+FWCCZ0J5tXZ1PyVxQrTUVlybUSbiOHnjlfSziTDh4QoMTU1lnhrkZzHhtmiak9OnIe0M7RkPCBBvDgACdPGFJk0ebdE0BpDo66U702fPnmoPAE+Oyf1WtVisKA4dmotcGgV1qNItJh7NpU0MYDqTRFOZJQDSEySrfa5b9jKL1gpYbk9KLaJ714ZqEkfkQN5LvhjAy/gwq8dMvI9PWNmYXAmKG5iov0IU11aw2VS831D060cHjp5qOeqpXCnrlpRu6uo8GuqLB4ESDflekEJSWdbXqHc0nTNFWtnKHgcE+3Nioa3O3zTBIlVZROPOVG1yfkRsXszpSSU8zBpASTSEOzDZxtzkToE8FHRWAW0Cacf6lZ8w6GCPewY5w6+czJEX7eB0k9oK1lYkSnPZG9qaQKcRZw7POWiwsyyou0avXdfS8rycPjvXeLx7q9GiiWzde17e/9bv64z/871WvbWhOFun5oX7005/oX/2rf6033nhD3/nt7+ru3btmqjx5+tSRFDTC165fd31wcnKst3/+E/3gz/9fHTx9jupYf/KHf6S33npL9156yQ65Q4yjEhgCiDAdjDU872k4ABiTGq2695geADPv2Vq8pc7P0Xc9dUN4dHSgO7du686tG7p1Y19HBwf66IMP9fTxEx2+OPA512qSRXxN3/7t7+rzb3zJ+sFPHjzQ3779jh598pGOnjyJXLcGxlV1u3I7I3lBbAYayXPr/5aFsfavbmrvSlud7YWu3dzQ3ZdvqtpmkDzTaDY0lZoJ+4RM3+nKZ7RrNj/UAXYmQnBqCCN+K1kwJUlBSAvCGgOwq2Xjn+xP4BqHF0BpBlYBgFI1SmHMBuVIsbQXxtMYeXgZzgrqaAa7sis11z5A+1RDx/dNkUlh+nJhbhPnXxTTUX8GHT2c3BPDJmkO8/Z3mSRnDVuaRPodrkGi+P3Fr/xVUr0S54fB62Tqx9TGEifqFRpl16Chbwv3R57AiEyjIaxUk8NpIc28AFXS+W4zlxnym5mKy5olNeUy9WbReco4556fUf+cWZbTqEORbtvN1A0nACKGN1POEiQ+DHNKam1d08bOTW3u0xAe670PPwm30HJBm62aJt2Rjp+c6PHjAx0d9VQqY9LXsPkj0qrZaqydqw3V2wRgnOvm7R29/NotO2hiBkPdbv0bOc+p1g7oCYbfylnNbqYdibTQSEM3hKxby4Q4X6xdDtlb5EuGTCrrm4Nlcvm+JMK3Xc3jbpmz5AnZpYbGAN6FFs853t7feSTN00rPe2Lc2CERDTQa9ainAoyNVwbHmBA6GcDTd6Qg1KoMmGLNrbM2Y1awbgjdn9jY7aJBtMAigfcXEhR+bjR/AfrG5NCDAP9ZpMeum8F0BWIpJlJ1shzNk9Ogrl5CYS7ayb/neb947oNUUFDhK3/whRUueBQB9XrTRR1Icc7QC6vSy6P4KAYR7kKapkihAST/C90ZqB7NIJ+O0MnxZKTheGjaGC+4yHz4zU7HyF2DuIfR0G6ENH9QCm/duuUGgY0ALv4ZDeEIU5vgOtuWnIfEhW7oEH0DkhMiT40pQ0sMKTgYI4PG1swWti7UbIKGM74/N20QBA8EhpDqzW1pY5Ng+rpqhE2SazJbGNkZ9nGKxJkxArfrNbRIBV3b7+j+rSuqVCggQ0fI1CLuV2hSTLVi4mgNIWY3E0/cigXolRcB4r8OCcT/W7uAevIEipa0G+sKEvlXdpsMjVW2fo4cnVWY5kznptwQrMwFphi1BhOuVoHg1JpH6RTeBLYPuhMNz1aajqJOvnH9ru7eeVV377yiq1duqd3aNi8du97gOzM5Y8VDN+XAwmG2YDE0yCQaUKa8gyGBpNzH0KXhOtnZbGnYfa7B+aG6Z6d68uQzffrxrzQa9zSbY4ADHWyiES6STHRMiyxrY6ulG/d2VcXUhysLkmcKKgYQsUGXcByDJ73AWplDaaFaueYiLmsgLJhfazKj4PeB5Yls7EqetII0z6GIRkPEZhFaiJgW5UMtU3rsgEnuTjk0CCCMdjFLon3+3sgxVOtkZLGeGEPlsYwiaR1sWhNIZ6CmYVyTGwwDNnaxxAAjqBZM+TOVh4bQegg3wvL7ielh0ChtNJAE9uHAFrTRtb6GmA0/kGxaXGMaQv4JQmnMhqbW/kBRYcJDEeTmEd2BcxlXarbq2t/b1Y1r1zUcjdQb9G0pT3MNAomjGFMBmkTupcPfrXFh160kE5Gcp8O6DYezegUdL+L8ENK3mzR7TBdxeE1Ol0m0Hg1WuKqGky+GAkEVdSYejRp5Qvz/dJh5s3YjluidmGo42qNme2vve4WCqWVMvpgGAgwxebSWBIBsNl4bCTEN4n0AYvA9CytMMCLvKNxBYwprhV/O9+Tn5Zw9ivDywk1hdgHkXoWVeIooSNTkTE/1hJqtO02iTblaZwnGVNyHoh1vU5SN0dUkjrdZUpgJ2VAnCfHtzAYtj2eNKR3udUymJ7jWlXVyPtKT02MtcG1rNbV37Zo2Oh1/XkAarg3NN/EUkwXPSUHVArqd5ELK/fJ7D2vuKAoj5zCiKJJDnamTcTjHQXpx6P3dIjLb6Ae6m6cHNFyx5pKNTYqsSBRfN4Xx78nMqlHMrmTDl+3Opsb9nk4PXujk4JkWk4FuXNvRFdNHcSkmgmSi0flEfESAwHq5o1qpbUdOQpjPu3012k1t729rshwB6yy/AAAgAElEQVT5ce/sbKi9U1Zzh8nQ0ICazZG87MpGsieLpQajmTVyixXRIQ07UlYXE5WX0wwr+TkM/UncTzeEBizoErMdPdcU4CQCka3v9IQwTalzE5lo0mEaAnCRqVI1FdVQcdXS8Yuhnjw40XvvPFT3ZKFXX/6KvvPtf6Q/+v1/ovm8oG5voI+ffaafvfO3+v73v69vfevb+r3f/wPb7zOlevzkifernZ0d7e3veb/5+ds/10//5r/ob/76hzal22xv6I9//w/05m+8qVt3btsQjggXLPdZR5haPf3soT794COdn/TMJmp3OmZydHs9VckZq2KcMXOz+fjRIx0cPFe3e+aG8PrVq9rZ2nZUwGefPjCTCaBzd2vb1FYyEL/5m7+pl197XY+ePNE7776rv/rRjzUb9AV02G41rVXm2SXiiuwzPBom45mOT080ng/MfNnZ39DmDnm2Xe1fa+nVz72kjd2Gqu2SBrO+BrORHcoNTjtTtGl5hDWWdgnOz3s0WZ6+mb2QAISkM2dtx59xvxrhVLl20ISeHIYtdg5NDodRA4bLov/ccVJZCx1FdZznTCezRjea7HxeAaTz4pyNBi3RShMtNQCKS/Fhmd0A2ypP9EMl8msNYYLmLhW82ZU0ZBVRR0fDEBEXUWtFlmxyIU1+DY0acVfEFoUZTQBciHNxY0bmFBNzmkXkQ5ynfL6hKd8wcNgfufzswegQA9i7bMyTtZqLcUGLEWtxZnO73X2yB2NyPBzCouI9htMya5Hzypd2OtewN9Dp8ambE2Q7+9df0ebePTW3bujZYVefPHhm/SvvcTLoqX90qu6zQ737y4/15MmRrl67r739m9ra2deDRx/rsycf6+XPXdPutZqWpXPtXKnr+o1NFWuYqVB/JB0nax9DHl7UGIuFSp6sFu0uCn22WCloUoLNFf4UnnS5GbyQXCRG+rrTi/sUTs7re5buXY5FCd19AuqSZIZba2lbArQz88Zmfm4IfEL4PFtTO9mwkU/N47mPX0nSlXJyoYYCVmHeNaVG5uXaIVxLL4y4YhCTa0U+o9s4AwaxJuIZIC84uXlnN3fXEyHXiYYwJEP8cgbzmuR/uUlOAG8+31IDHbnH6ZOEjuK/4VdughMlFznGN/7pN82EYZgbZhORX8Zi5RVxCPHeYuIQRTwbs5PtbdfLQ4n+Ll6ZKopOz0YOE6ZB4fIHhQHEn4YQ04Uy7mHjkQ+6Qb/v5m13d9d8Zca8592eM0U46NAV2QLb9RI0UYT2MyMlFDk4WJlmmR05V0EZdYHlKRsXPjRCZNoxOej3T11Qke/SbtW10a7YIrzTicBzB102OCyWptCC4uYCGiQJagCNYadV1c5GS8UiBRwT15SXaOQguQUl1AKuLjmLNISeEHrRJ5zNm2VslNFkpIbwUlArhfN0FmhuUCWShbOnt/EFgdhnCkdyYEpJsdkaHoTDDzNufzYPqmi1rGgyWTp0d9AfaTSYaTUF3dzU3s5V3bp1Tzdv3FOrueV8qVq17WuDk2dkPIaZEJShxQx6E6YZMW3lmcH0JYu6DQQMuuqeH6pWXfnazycvNB+fOIflxfNnevDgE/X7RBIE3ZIDCeMWngV0nXyWaquszes1NWngARKMUtG4ES7GFCW9ihQ43JfQXVWc8xYhxyaEZWfWFAJv8MgaWorQQLe4XmwU2DVHM4UGJVyn4gAOOoF7l7wZJjosDasbwtQU8tzy/R0vYje00HBltMtgjMNPY4OwNtHN2683hHatMn0yaKg0YKw7Nz0WM+d9N4KMKUpc9C9pUPP0kEMrtHLZvtjPZNKYWkeXaDRr1DU5fY2nMV22KUdyioNilmmO3qwyz96GW0XnS251mn5WyeXDuc1RMaWyoHH3B2iZe/687BdxiKLdMt/616ZsWDij34D22agV1aySoYS2ISYWFL+gexfqhEx/i30Ba/kUhiByZWkQmTzylCB0t4YvTaricA7zEbRIVOw0gxgrlTGRIdR9NHZDCGgEtdyTR9tRw5K41BBW+CzkT1IohfYq09rjoAhE3axj/tZ0zJiamc1LfmQJV+B0iHq/CD1YuA9HY+hLn+h+FIrYfdeczxw6GoaijiNICjA3CrnJSvpa6KCh50yzJjcDBccPkEk3HpItGq/FdGVqejy40ny01GA80RnnAGY2jZo6u9tqdTbUaKKjovnEhZTp/0zzIhOtoso2sErHItPH1KJFHmScQ/ksz1MKmqPQa1+ch0EpywPwrN1NRWWaaeRMw/X99VAgTzkS+usiOyYWXKMKckgDbVPr0ne3N/38aD7R6cFzTQZdtRsVbW+2tL/dsT6EhbKa4L47dRRPvdz2azpaqtcd6ejozI6AG1sdzWAzEG+x3VF7m4aQvW9krb0t8XkqMI1K+bb9CfRtLnk0hLV6S5X5WOUl1En2qJgi5d9nd0jrt5Lza2gK2R0BzmL9mxnhxvyigLbmNbnrsn5pIMIsgkKoplKhqZI6GpyvHLHxq3cf6+Rwoit7d/Xml7+lf/Cd3/f0g7P9L3/6l/rZOz/Xe++9r+/+9u/o937/D70XMsE7656r2Wi6IWSPOzk91l/88C/0zts/00e/es9Tm06jqW9+9S29dP++tne2VTAKQ14Z+YcljQdDffrBh3rv7XfUPzvzhAPqKcAJDXgFg5lK1UUvbo7d7rlmGMgs5mY4ED5eLbd8JuFuyhnCUc7Uz8XyYq43v/Y1u5x2+z199PEn+tFP/kaFxUwtAr4bdRd61Cvof0sFgD8yW6U+erTlxDKIjU5djY2iFsWuNrarunH7unavb6mz39Z4NdQU2jBmatQ+Zt20vB+SqUw95H0mFZG5yQ83xOwyFU1gpotGU0atFw7GFwYr2RQtN4SRLeq6Ikkg3NQmdhbvJ8ypWBsAWkFpdp2xZt1EQ2aQIS3N3FDGhDOK05yhHLVPTG7DivhClnhRxgaTIvRbWed6odPn/LI529qpOck/Ljs7JnApGt+CqhUc9gGLY4gQTsfREPJfnvE8eIg4sOTWPQtQKpi16Tp7opS0u+sGPb17u/xX7SY6mQ7cFNYbca55z14iI4pIEEDR8XjkM7NRr9hkZ9Qf6OTozM9Ro7Gtnf2X1d6+o3Lzqo5Op3r6DFO+pp/1pw8f6uDRZzp+/FDPnh67dvzWt76n23deshv7X//kL/Wzt3+kr//WF3Tv1T1VmyOVahOVqlNrunnYfX0SQyO0wny0uQoAlmipixJRzDUkYKWVZsVxSkmK6mlNp8xu7elMi6sRNSznI7Tn0MonrXqOTktgfDSEod33gMcZ1ym/18yoMOOLVIOIvIuGMFzd40CBxVBUEUMlT7YvFIB2Xk7ABEoYjBkBlzJtdLlkuo+RXNIZJtarvVbSNDomhBe54bFTJgo+VXZyGbXRUe5L/Jli6hx/liJ+1qhlPuv+zgQ1+Qx4BV0CPy5Ov/+mzjBJkSoqfOd//N6quCTzKTiO2bggC8fXKJC1JhlNiYB4Grm8aK1BMac9hSFjhZymAoQxhnsek7mmWs2W9XosNrjITNwooPgvGwnTQX8fwBAWA7x2GJZpuuEFZ3dRMg3jjqRea81J9pSqWMNuMfQhNt6gaYEqVlZ7A1okIaEnwjBrexdr7La2thra6qy0sVHyJKPWIIS47KIf05DRMMI/uWEUm6aaVUI/AVrMjUfHxINte3vbpYf2xw+AXUajAEJ8i7EChaApZfl/TeEJq1nTTNOfu8mzic7K8R5R6CVULhGT8/OT+/g1XQqabKI/RRMQWkQQJjuHqmKh8WyKYH2ufo8pFgsN5GdTV/Zv6KV7r+j69Tva271qqgIugdVqy4cBVNrQIUXTTkM4nxA3EnpJMk5o5rBFZ5JIs3B6jBPbIz1/+qHKpbE22kWVVgcqrrp+uM9Oz/TkyVP1ej03ktAcKUJpQIOsEDpITHqKnYXaW011NrccEVL+/yl7syZJ0uw67Lh7uMe+5FJZWXt39d49OwYDEiABgRIBmh5E04NeJL7pVXrV39Bf0KNkMr2IJMDFiEUSCAJDAjOY7unuqu7qrr1yqcyMPdzDI1x2zr1fRHRjKJoKSMvpqlwi3D//vnvuPUsjVY6k+Al0BVQmkbu/Ou0r4brnpuDXWGQwp+KZvbYDO7uDBvroWuqvQdbcpKiS7y0DFKPbmRZHx4OBSXYTGWbdzBzYcbJoRga8uQaczJRFwvfgoMXuPGnudHX0jEWjqRrVQl0l6TlInTRQKM0II0UcECoM1w9blfzK4nQQTH684jhsLck4Zcf4Jjw3nHTxDzc6AsyN25fTxWgGE4x0FJeivcCKARZLen8EvalRfljM1pK1OrF0CSXQCcYO/B1kERAUchJCkEiKq9yE2QknGFTB4bk9CnTlcxgE7sxCikVjSdWGtAJkremtHRYCNptpH9c4C7WVzDdI7+REj/ScJfOMQqmiKbFr/WQ+Yk5l1BQk1E6nbdTqDV3fQnR7Nqty6Y0TuQ5bA2hV5ppaq9tLZMYJ4ZLTmJ0JoeoWnxCKch0suAkIjUZimnzueww2pi7RG0NOrTXX4TAp1N3zioq/l40sM5xRZ5WAcMU1biZSwXxBBaMOZqOTVNyv6eS5NBMxSgfJjC1zYD5eYsHYoTGD7itgyXuQquGHIkdZlcgjYF6LUNCAoNdBiy52/TbiGl2DC8zLmUAhUs0gVCzJ+dadRkX1VzSKaTPtXloX1gAd95igubUj0a6dTwvDKRkmGzvGTsze21CGtK4J+p12H5wMN+vHYzXY+aepTkE3w1iOtl1mWtZrGL0+FyDkGux3mri2198UllkUYzFZ4PXJBdKogUatjWidSrd/enKhdcrpDy3T4ywVLb45SNDaY2FDmr0VN4HllJfM3aPL4Bo5KaNxhiRl7E4T6ZoTwlJTcumnIz6P5oQnXY3T41lg2VnAe0wtj01DQk6uxaJak8dkI0GeYACFH8EAiDb4MQFhRUpsA/k0xYNPX+D0+Rhp0sO79z/CT37893B8dFN77D/7N/8UP//4b3D66hy//Tu/i//8H/xDC37n+yrIEMgkIaEG+OmzJ/jT/+tP8OiLh5rY1dYVOo0G3nnjvvTCZL4QRMcpJy77YiCVixxfP3yIz37xC8zHzLgtcXB4pN89Gs9QSw0QqtGm/XXpkpbUGzt87ht+1q5kQEXjOAJragBH0yE++uhD3H/7Le31z1++xF//9c8Qsd5pZGg3GA1AFg0zDvmcM9KCzCAyjyzjkmdkvUXde4V5NUStGWGw18fxves4un2IIp5hlS4RNcxhm+7C9GsgZZ00fTaPyHKw5oc5wJp/dZjC8eUbZc5oeQYSV0tOpJzS6TIBYxio4LP7LXM5JxxrameGWayBuCeTYsr6SNNkfg/18aJ3ugGRQ6TNMGYDCO33BP2hHnXfx0SxdPMn1kqq5/yPvTN7RdYzt/djNaCtTzONsRw4NUzdcdvchA2cGpMpmHaZJILmQWltqcmaTQhZsLnbFL0r/CkJ/Sb7OfwxFrXBPwq1d0dXwzXbfSoAEr7GetzW8z9bjFAsZ9Inax+LCExbSOJM9ZKGJdOx9spOp6F1RYnV6HKMtNZBs7GH7uAeGt1bSLLruBpXOH+9QJbUNUn8/Bef4PnXD3D24pEaAPt7x/j9f/SPVctdjcb4k//73+Av/+rP8Lu/9+t4/zu30OotUayuMM3PFYzODZdncHB5NU0gmRGu01yXIlHW6MUhQEbaqVwH/TwxwL8Ff+GU8c+2KAUIdRZvzjKfFrtrvpMVnbFoDXjeeU0IlSHhvo0OCLfkuTXWrPkCvVgNXtaaHiu0GajZ61A9yDrFXbRJG5UXBz/KGlYrPjM2pafMJRg5hvowpBVojWp98rnktNieHZO6WPOXr0meBn6FbEJo5nT2iPpK20wAdyaB4Z/0OWjht5rGb4LC/xQwpIFbhuh3/rt/WKFk9AGFnr64lXPloe8huNYDy1XckTLEh2qXDx7QtxrPJqS14M/gaGUPBV2K2HGzjhndK2f2DjYPqW0S6uoomy2Rt9uYXTDRpswRS0YXpKkpr88yDen8xC5esARmFgstqAP1ihs9rX0HgzbanZoiDGaz13KwPDoe4OhaHwf7bbTrDHBmJAHH/+x6Mf/QCiACIac/b+iO/HdtfSxW1IH1KSE3CwEv4ywbaDDxLMgvp4W5qJW+mbgzkqUie6fLp4RhusEChwUZiwej84dOmndV/Gfo9rsDn02sTD9GGh/56wSVZoWcYFXSxprXYoX5lGCCGVDMxeqi393H8eEt3Di+jVu3SBHtI0ubmE354KYyk5GOgaDQ6YeaxK5TJBV1feZexMxAuRAmdVFmuM88/eoBnj7+FC+e/g0a9TkO9mpo1M7RrM/Fm5fofzoXHZWggxMZmsZKSD0zMTUPQ5pQjKsxWt0W9g4OMDjYR7vXQZQRnK1Q6kBR1atpIfV1ksEUFSp+GClbLm6mrLCu3y4gDDNCXm+GnHJDsHBx0yuGZolcTX1SpqbiTmeLm334Om0IGxBoI0XLYrIifXNgOa9ej0igKm6ebd9wVBwbTcW6RPz+0rRvcuL1R0wdTE4i7e/snLOVpem/aBb23BlzgXsCAS9NVuyHiHLo7nah+1suDVjSvIa5gQx05cEr6gubRu4Qx0kfDxXGvVQVwVKORj1THIzbNomOsxlpSjBuzAVNSAt2IULHMnQAue7tGSUtmF1yUT5p/KSJiIHdpTLTAsMhTHONmmkW5SxoVyyHLaKB/0QwTbpvGPk6IAwTQj3XUYokpS15S1MZGuKsClIpqWvOEXEizWlLRQ2GxQdYEK/HkMgYhM0BA4T+OPs9NMqoVxxqSFi31VweTf+X67AJ4CgUg7vUZ+rMPBfCT0waWjmNkJmJa87iOC1nyqPltgWKMrVECpaWZtSiDUh1KxacQq9p5IdVEQkM5pMS+XgFIulklaKR1tUxTuNcRlqrRoppUikDMWplqPdbGBz0UGtEqJIVZuUEyyhHXPdyTywIGzEoT9Hpi9Kq8Sygq59TyWy12ioy5sNWY6Sf4cDQQI0doBt8yImY0IzT4lwTxz3SMg15NYMTa1g7MdZLmicVah406hYArYDmWoXlbIJoVaDfqmOv28Fhv4vRkJm6Y/SbTazyEhdnl1jnlZpSrXoPq2WkCSH3N15rArqEU2cWqi2g3l+jQY17g+7OXKkrLJY5ZvkCM1K1qXlhlEdcR0VaRlxDnW6oaoaRCs3mBKevIRopFNlW5m5AobyrfN1pT9rRTzuN3q61GRepUOKzI80VNUYMea5jtWwhrnqIVj08+OVzPHl0hqvXc9w8uofvf/fH+N53vo/BYIB/+i//T/zys09kHvfrv/538Bt/57fUYKLGjppfMoeYU3hy+gpPnn2NTz75hcw36CHADLhOvYHrB4do1Sl3WCEvbdJMOifpms1aivHFJV6/eollMdLz0u70BPrncxqeNWWIp2XidRB/ViNNcXV1Kepe2tgTEC/KuSY5jCuikyL/mxO+O3dv4/btW9g/3FdU1ieffIrRcKyQ7f1+X/mDpFKv9bxwNTkzyKNlSDMkGCQQv5peoKgK1Oopbt+/jVv3byKPJ4hbK3SvNVDVSjVOImoRkUg7SkDIplNo6Jup/9YcyVxHTRLg24efOcYE2z4vgWq+W1ds4JdRPY2u4XFFHjwfpEU8G9g05IebcFnW37bhEiCcsVRsGmmDaGtyqHmun2H79Wq18MnidhIoxoqbdqi/F3wuNJ0xR0cLMjczGmnYJA1w6Yc44Ta9Uw2pLDzWtWTWcI92rTL3FTvI3cCE1HWnx2prUsKz6a89Omir2bd/syEJL7cHmft5SO0mp8VcP/RG0ITMCLloNrsyaSPYns+nmE5HkjC1WqRjs76qxOyoxU3UEub1HqLWOELauonpLMHlVSkWwsXJa3z2i49x9vJrTMav8M7bH+DDj36AH/3gJ5gvlvjzv/gLfPLp3+DlyRP8/d/9Id5+/xhJfYZVRef3saK9BAjrZjzE5qWZ7bjMgo1X1b8rmVexBhETQk1Qn+ZtgFEASN6i24yKvValdEBNqzAO9saGxzqZSZ//VNO36DdsfBxUEDulcmMWFoz9jGqi0ppMJxluBUDoP9eB4Yb94L7Sm0xvGmTuAkKCwh1AGGr2wCgKk2xjJZokh3/MXDE07wkyreEemgcmFzGtrmkKt392JRCbBsk3vyTgXv/n3Yu8OfF8Wrrzc3nu0wvhd/7J71UVnbeovXAhMb8s5M7wCSW4M70Tr6l1+80237P2wibhfOnwkMtFSOHbnu+T1pS/Q00AwQPB4Gw8MY2OJgpGW6A+gtba7PaRBsefMqEuyYMq9SrEt6WZDfWLmUAgNV0yraGzAItXUujkdmoPPw+L/f0Ojq8P0O4mSDPSXofodgkIu7L/7bZTZDR7IYDhwyA4SroZfyS7GOQdcyGZ8YLN9TZpvSpK+aH+aQCEK8tpCmNujtT5wCj3g0YSLhzdTIcdEPoK0XXnv5kbId1gV5hNCAgdAGjxhw6B9cu4+DcTxwAIPXCZ+h5NJOJUNsjTyRLjMZ1lVwpKjuMWsqyLg4PrOLp2A7eO7+DawRH6/YGmdCwQpoqgqGFPgDAxCrHojLa4+bilVUPRHewWLSuegow8aGsjW0zn+PKzn+H5k7/B1etPMegXuHUjQ7c5Qae5tA0IFN6XAoOkaDKjTvrGMsZ4kmM0mmM2neNiNMaz1xfM+0C728Xe4QF6ewPU2w2FXRerAiW7T6BW1A1IOGYgzYPUNk0IrTMUdJgGBu1ANQ2h97gsFskBoxuxuIg5uBbyXus+UUslO24PwZbmy7qVjD+xaZvbFgcaS3DJ9ftJh16+blsj1sGym7vpUW7XoOeG2QZkE325EcokxqeA5PMrJDU0Nuy5tum1Ob7ZpNE6sNRhkvpIgMMDYaO78HB7vlfSGLkm9NxqUmkOw/zvKbvi3jlmdhWfdQZOMyMqwkJZgCxu7VC3Z4aHvdE2OWEy/a3Rk0orapy+KGCk6t5gPJ9To3/aFMQ0gWZ2UK7sPVsnzaZl1vTy7jK/bwMM3Rab9v6krutiGWg3vGoTui1ltI40a3pkRgPVikHjzN9jx3OOakVznJkAIZtFojDXPMnEaXfMf2RzyDZZMzEwYxnSnI0ZEHqsYUpo+2BhUx/fA6RT9oPNpt0sjsyd1rTMVPpzqm5W7qTOCBCua6ixOcW9Spme3EsLzKl3XS5Nk+vgr1iw8cYGAONkyMCOUC7WWM3XWM04NUuQVgSEDdQVk1CCZsqrZoZJbY1pskbFfbbfRO+wJ+MUxsgs1jMs40LEDj57nF54pSitSrArT11PaK5+NolwVdLGOkV7poPCEG7vbKGNBtF0G0YvL3VGbAEhQbAmoa4RDgHsFsthFWjF6e2q1PrVhJ7TarEV+fDnmg4O2g3sdZrY67YwGV0hn03RqafSv0+HE5SLFbg1tuQeUsN0Qv1sIU0Sp3zk28vYjQ3KToXBoKtJAaljjMCYLaYYz2eYLOhGGaOMaljFGb1F5f5J6jRdANUsISCMOUnSv3rnmhfKzyaGIHNKqKglO7uVweqgUDrCTZnhp9+OaYOK6IRgMEVZ1FEUbAgcoplex8PPXuDR5y/x5NFLtBt9vHXvXfzoh7+Go8ND/OG//md48vQJGvUmvvu9H+Kjj76H8/NLXF2NtH9cXl0qLPtyeIHXF2c4pT5zRSp5A600Q7teR6/ZRMYoDgLC5UKunATOzXqGNhkGXMeTKZbVCCs+h5JIWEOUtLta0kBCwSabZMuVtFCNWorRcAhGmaStARbLOSazoZrJmZxf50xQkf6rP+hi76CPo6NrooE++OxzvDq5wvBqjl6ngyaNvPgsLiNQO5aAvy/E/5gjJRvEBAfMkOMpWmtkePPdN3HnnTs4n75A1Vjg+F4fcZPaZprmuMMrnWUrNicXDsLM/XjjXOwmQIFOF/w4TEvngH9DOfMdcdOZcr8GP2+0DUpP55RigbgtS8lcQ4Mz1jY/mVNAM50JZiA+cXR3UukKnbon9odAoVEyVyubgGra7806M5iyjLpQLlk8j9H1ZNahqClbsMGww6KDHDTwKqmONEDIc1kbWgAlgUnApr4QqwFBMwuxJyHsy/z+wDAwtoyFnbPmM51hyPs1l2lKorj25NLPWpAxZyvz1+DXNxsGCMkkMunVVF4IlEfwlMjiBI0ac25N5lOsWohqe2i0b6Io65hOK4xej3D28hRfPXiA6eQCcVzgJz/5u/j+938Nvd4evnr0GH/wL/4QF5dniOIlvvuDt2RmVGKEKF4gqi2R1GOxrcjsY403nc/UzGQdxSYTLxmNa7incKYmD19G1PHe7bTd9L+3w+odWUpoAOtqbrTNojoHE7edCaEgvDPjQiPfjN5sqqbz8huj6G0VbBjS6K9kApGp4VMTA5re+FU14dmYMhvcqTBYR3CAIpMZMqwcEG7snLR2ra6wn+5e5D6d53UgpgnTZ3l9sKAMOZ0+IVTNtJs0sLPmHIjtfgrLPLydb4BI+w9nBfyt/x2eD9N6Rr/93/5etfaRq5wZfWOQ66FA2nb8btkv1sERSBKi936P7riBo0B5EyjzqZ4AHsFbq6UDfDqZCgzOJlPrIicEFSEotESj1USz5Roj0TXJLbbCVQ6ITrXTz5QzoelhSGHg6+SNpwaBHW5mC/Kw5hSBYPDu3SO0uzEabS7oBTq9GHsHLFbZPS2QkMbBYo5dfXF/GUPBG02wxKgLP0xshmKhjm6RTCqcaYbY1TbAQY4+QSQBlICbJoTmWGcj4R0Qt3lqtqR5ezC2xgkEdMx6Y5G/0RnuamrC7f9W54AFBx3grCA2quhwOMfrszGGQ9J2acixj17vOvb2j3F8/TaOr9/C0eF1tJodgRGCURaILBhZYHbaHXXJOPUx058aWq0GalGmwpB5jgSEdEgTIKy1Mb6a4Pz0DA8//gu8fvUJkuopbt0E3rrfwuXu2L4AACAASURBVGGfFCBrCvD30AKbmUjU9zWaXdTrbYHKyZSAcIrZbIGXpyN8/PAMk/lSU+Te/gDdvQE6+wPRh5akLzMQek23OotQ0MHBia6A/RYIBse9wMeyyZxHQbhdNd8712o490y65bQQz4uTYQ8BIc1n6MolBgCbKZwMWQPEOOfuEEptgrL1Yovo4KZRS7FYTBQEa1b7gbYaur8eU+GNGBMt2+tSNp930PjsGGXbDihNCPVc2zR/80yTNsZ7mPFwtKmjTACUb2jAZAtMTS/I19Ru9sw5j9fEHfsIz9gg4AHCQ41TBNMos2jjlaDD7lK0ayukeVBzc8wdDCYy2tGkUc+Qnez1BteYU5Gc2qFn0LuvDBDn80pAqCwg1e7cx0iTDZ1we97M+c3E32ZTzom+gprMEpunHTVvrqMMTQE+swRZIXaCxg6cEtJpN6k1gWoAcNpHPdyS2XMjlDSOAHOxqJO0KbU1eOy5tjBZM2QSlUng3gw9wu/XXztokZZQjbSlm1hZU8gaDNZtNzdiYydoAgR2sRNE3AspI3WNX1xEiIoYsYrVFQpO32koNWEBTA24gUIsYkSLyNyeqRtlDIVY2THiMkJURhos1dYJsihFRvo4abFZhWUWYZFFmGXAjCz+ToZ00ET7sIO0myBuUndSoEwYxG75twSEYTJoGh5OCT2uKDYTMDML23FF3dBndsCL6+DCpFANK2UaGmuD9CAGDruHsLkz88yhYZlManiPqGk32nEoQGjiwTrQTJjMRp1FKm3raxVDrtdo12P0mqmc/qgp48Q45piI5xSvIXPx6BhJZ1A2BJgPNlliNFqgrBi9QkrxSnEcSQs4OBhgf7+HdtsA4XQ2xmg2xTifo4wTlHENS34wG1WuvRnqGU0d1kgThlsTDLLh6dNwaWg1J7H8QJ5RGnx7h19ibF8rOzWF6QwtwN5Cja304ZmwXjdQlnUUeR2d5k30O3fx1cNTfPH5M3z6i4coFxX2uvv47offwf7eHv7oj/8lJpMx7r/5Ft577yPp1H/5y8/x+PFTRRjRiXM8ZZFq1uistINzYCvLFAxeJ82OTaSspmklKcrcC/hM898SUaNXmMcjWeIzLzVOqMnqq6COQcdzUndjLBe5AsoJMJU3x8qj2cB4NsTl8AzdQSrTuU4/xeFRF8c39hHx3E8j7O339V4efv4Az56NcHK2cDOkCDGbLctEH/WojXrSVnQWH0Q6MBfLCSSvWTKCqY3e3h7e/s67uPv2HXz6+GdYRJd444NrqPeAVZqrWcrhNd8Hm8urauZnBOszs9W3PcDWdmjymz+anTvBZCXID9RcccaM+6htJg5hrxIdslioHtPUjfu0h79rSqbJpJnJhIaoTNIEXA0QBtaSNW6+6U5qjZlQ//B10rF5RxpEWr/rsHh+BDZLsPm3KCerzWR8pvPXKIPB8MOIJiajsemhfag5wlotgAPXVnJgwpfgksUtkPBnQpIDsTe4ZraSAg4tCOz4GmSASAkF94h6ikVOyjH9EPhDaNBW6GymH0c9a4ttYnsLwX6hRgYBa7pO1AjptNoa5BSLNSYzVuR0XT8G4raojZwOXrw6wemL56p79q7t47d+67fw3nsf4MmTZ/jLv/wp/vAP/gCNVorjGwc4Ou6h0awwnZ8jzeirUUN3v4vuXgfdfk/xYOPpWOZ4GmrEK8mlmEFopn3GjmMzlyZbZsK2jdAy9jL3G8cJm7rFvsaazdxjjfupWswNW+QAb3Jm7816Tax62uQpbADYtHlLLzZ3sIBbnOqve87paqAeW6PYwgut0tb5GWjSjhUJEgUIxZSxtU3aqF6bfoTrF/U+bJrNdccTg/4moRw3QGj4ykLouU/ZtTG/EztTQhND9Xp4JgLUcy1lAL+7IDhcs2+iws1C3fnr7YYu80cy5370X/1mpYyhb2Rg2SMbOureUHHw5wCGYk0WNiFIWw5IoSDxQsdpAqZbsgw6Hq4EbfPpXCGfJsi3aQkne0GY3Ol20e505Da4mM1RzOeybKaLaQhQZcGpoO3UjEQs54VA1daUnWOWMWjWuWNpBK8fD9AbJNjbT3HtqIHDoyb2rzWQL4ZYLibIFD/I3gB50BTkr7xbpd6Mhf9ys/XJHbUEAQzzoTCNBosXN2uoeOCYNT2XBfnMQQtiwuSdTdLbKgZMHNuHBemUCu2NnGz5F5hoPGyzfr/1PVZEh6Exg5BJ5WQxyYJrWVQ4ORnKdapaNdBq7is0+PrRPezv30SnPUC71UOT4nXmwslOkn9s6sSHlzTA0MWi1oMfFNvTpIjFok0IyUknqOOW2cDZqzO8ePwUXz/4KWbDh9jvX+CNuxHeerOOboOCbotCkA1IBCtINR3ixLeu+82p4Yyh1hVwebXCg68KnJxPcDEaot5qodnrYv/6EdImp4TQlJAmDQGw8JILEPKBVlSHz3p9WhgCujUJkh09u6KWgSf6L4tvuUeaNsPE9k69dD2h8glJO2PHUB0s1z25YZAOsjDVCxoIFZk2veKHePUePWBdrO3U0g5oaz7s2hBrIwnNL9IlZXxjNuLU+dJURmCGNZJHBvD559ZFqlFGQEgdDs9HHkYeRCvNmvsVWog3i7MYbY8dMQMAs3pWxiWDfDldKvlByq5tgiweFJ9N+iT1f3QoqxP80Z2SbrXcrFnws0g2AELqqGVZGtDbbNh2sntOoRPZ3N3NXA9No8mCz2g7QbNiKznMXL0tIIG8OcasUTFMVu6mBrzVx3HaphU9phflcx3TnZn7WK2FCNfksMtJJSlqRT7Espxw3q1ImgAIraNpRgxOgjfKsIKjd3TRITpGXfYtqCcIT1jgk5GwYQh4A8PNbwwQshnF594+uNbZIFnmJcp5iXKyRDkpsZ6tsNSHmcPQREv0J+/ip3mKbEFRvYv4Oc1lPAR3N5o78XMVI11HYI3D+l1REPUaZjVgHJWYNSLk7RqSvRbSvSbqe3UknRhxi1jIAGEhvaXdMzbVFGZNQKgpoYEuA15WxJkRg2sufS9UgbfDPNE0RBEXds257xql2ibjy1DIBqMUxWkEKhsXUcifCo0Uc6Tl3h+aJbw5Ndc3EhCmEc0WVmhnETpyvq2jmcZYLcaolkuTGNDQaxVhOqS+jJNCul+Swr/GcLzAfMHnJpW5w6q2Qr/fRr/HZinfN5+vmSIWZnRW1vtIDBBWMQkQmkRYNAv1sQzeJpU6AEKPsNfkzwEh76YMpy3uxKgpNGEI+07Qrq8tQilQ2vnsMrdLbJgGyiUzSZlDegN73Xt4/uQKTx6d4vNPH2FyNdP7pstwp9XEg88+1kn9xr23cPPmXQwGB/j00wd48eJEjeD5Yob5gsYbZoijfZdFKUPA2Wh2nWpMp02OaGMFZ8jIjoV6i1lxnLrUUqz7FcqMXgBsRrXQbe3j/HSE4eUcWdI0XVHJ+xjrg41qupbmNdrPz1Asp+gMaugNMjmC7l1jhAqjbdbI6gkO9geKDnj8+DGeP1/g1QmN6CYoZgus2HjPI1Q5GwYtpKBZDU2V2PBircFJAb+mjsHgOu699RY++P5HuPXWTfzRn/9znEy+wv2PjtDajxE1Ssw4FeZrTVsqzleYOuiz0G2xA7SVGY16C9asUA0TFWNx2aTdnqdQjLsG2Z//AAhFtVyxEWWOw6zvrCkThgeBBmqN+/BHUgtOxALZghuyT9wNg25priqKHTiw/uLpZAMGa+DRxMlcoqWo1nULxjKm2RP9YQPE2KxR22MTIWR5eCrl/UVqepP0lA8YIpt4zXT+6xz3iC5KbiRRsmxfvi7q5wjmaknd8+2415Lhxjg2MkZMK2ZuoQmarEuiGrksGz+J1apAPa3LRIn7Nc9WAklFD8UlplNGUQyxuJgiKhjdVkNZlMhnBYYTus8ys3QPWb2HNG1hejnE9PIK48vXMqrqHR7h7XfeweHhIb54+CW+/uoRnjx5LCrq/kEH9IPkFHFZTjUxrKUVOntt9Dn5Pj5CkiWavif1BLU669gSSbqWsWKSOA1drtxsztDJ3MwfQ/NhY7BjMtdv1C36Wgd/OpWDjMcjIWTiEkLiAzBULqcxEHUnvbm9qxvX7/ZBlvUKnV3oNM4w7bWpnpNzPJc62BVZfIX5eggQSjLkE0LWdSJSbPXVdhZbQze4NIf5MV9CiPCytbUFhFrbPhUPAM90sgYK7Ofuzl0dH/gzZtfZBg9W2ew8fJsJ4S5WCP/Oz8Q5OaKPfv9HFTth4lbrptiBuelKOw+Y7hbWYfLuCxuHNQvmtOkfpxp+QDuY3DjluF013+xkQmfJmZz4OOnjeUJqmCZ6OadM5E+bOQhzqk7PTjG6uEQ5naFZb6LX629s+GlPr7g5dehZHHFK4QtA+wu74cYdZ+dtOGSsRYT+oIHeIMbh9Sbuv3WI23f7OL7VwXh8hvnkEk3adusC0kWVYNCs53kNmPnCwp6Hn4pCn/iF7qVtXqSCWpgvaSLcGMxZzLIDCU4ZC7BkQcxOfwCEYWr97c8+erYFyg6LC2J9pzXXsO2fAAT11TtTwmpFs5dM14m6L4aUPn9xgWdPz9HvXceN4/v47nd+A7du3segf2yuo+zqkSvNjScv3DQmc5McO0A4HaQRCB0D1ZGmxTZfjqx6S3VrZd/LTbWgdvBrPPniAc6ef4x4/Rx3b+Z48y5w726ClPx9dcvs4Oe0irS1vMj1s7iTcL2EDg1dbWfzBp4+b+KrJ+f46tkzVMzaa3dwePMGGl1qCRMs2TVmr9efTPWzVWwSDFpEh3SDnskVqGGatpD2uSSd1iIfeIizQ2nB4naosCvNZ8c6rTwg2aElv50UXxaXLJgMkJjlu3Uopf0L+TObABm/nzxo6NJqVPcNzXMztXRqhDSsm5xQbwH4xFpxIwTXsoV3l1HynNypMvwbl7sFsdo152Ergxm9L2vUhIk/CwxpKEnNXgNNTm1lzGCZV7wW3DD1mZpXTntpAOXgp96guzBrGLoOU0CfoE0nPha9NF1xKg8PWF4SagfZNKL2OFa32GzRQ2dOrnZ6zs1RlL1SGTrJKMZ0tnz27C2wWNnqNTXkMCm5pgmexmaFGaeT6nL60eCsBNEM9SwaOCBYiLgHCRS2EOMYUcSoDE7SxigKTggnqLBQLA27cSpW3AKdQeMGWi0TU9NJNRcM+Fi94xl5/hoU90NAWDPDpN1jwnRQNiFkpASfYcE1agQqao5KDNlomyxQTHIsruYohjmW4wLl1KifUgPIrdP0PIw3aOYZmjn3MOvyqvPJXSICGrUYDTbnOHljPiJZHCUn6RVm9QyjuMIlI2NaNSx7GZLDLpJBA1EnQtKNkXZjVNkSy8TMZdjLZ0aaIg8CIHSgLtDFvUHmRdaEECAkUHWzFOvCWiByKEClLXdQGOiiPJyJgMwg3o5Qiywy3bgZb1FbS0DIqdwWEEpOUHEC4Q0D2avbWkqqEgkDyVGgXlujVY9xba+LfruB5XTIRa3JRD3JFJh+9vJcQLzb3hcLZbVOcXY2FjWeumu6pC+jEp1WXZFJFjfCQpGOk4yCXgnUFjRlIigkKVQTf2vs0O02S1ZoODAkOFRTRoY9vISE9TZ1FtuhZpSlAAgtW9L3L36PJ+zoszeB8iXkchqhieUyxXRCuuqhQOHV+RLnJ1M8++oVLs+GmA7JDLIm0PDyDE3FTd0VlY3P0aMvv1bsDJssdr5wTXh4Mve7DOAwnhNCAkJqNi0AniCF5likrOd6j5ymdBtN9NptpMdNoFMTIExjA4QPPn2Mx49eImJEVWXO04FgzUYVCUGzhNpWgj7ICbQ7qGHvsClQ2Bmw8K/EXiAgZMf/9PQEJ6cVTs+Ai/MzjK/GKGZLOe6Wc2C1YJdy6xosdkhqUT3IG7h1/CZ+8OMf473vvo+Dm/v43//5/4LHZ5/ine/fQO8oRdpeY8w6qmRB3gESrn0W8qzRDBDq7KHrrAPCwJBQce0aQLZDjUpntZs5hLqZXXAp/xYg5LlFfbblv3pGobT1PGvohE3q61Y3aFTOGMsVqXZbRpSdhYH5sqMbC3o7n2JKhuNRL0E3SKCuRgfZDjI38Qxe17kHTb2mcmQyKC6CUgTPxFMEmbNzxJ4x7X6rfh2NbE+MF743NqHZEOF5Z2ZnhXwLOKSYzxilZtRZxi7QeIVZ3JH2WnOermct1BtNY80pr5cxWGyUtFBjoz1rqKnDtUpDlUaDWdic8BGEWnQP7xGvwdXlGS7OTnD69StMLq5QFjYoyWcLTOeFnj2Gl5JJRf+H5WyOksOU2QRZvYX2/nVF/fBePPrqEeazmYwTmzROzOjPMAH561zjwRG72a2jt9/DjVs30Gg3QfOtrJ0hbTFKixPCNbIGm+MlEFOz6SY9ajhv2U88i1UxO+Pe6hV+31Y7J08DnjkbaL+dBgZAaAYuXFtWt4ldo/VqZ7phoF2n2cDu8gGJ1wM851lnmgGMN/jdmyRIDUJ9v8NJRrl2UxnWVZoQWtPDTCCDR8EW7KpRwUa6yj4DYPacGe14Ey3l5kYb/wa9FWs2GAYMLqaBjh3w3u7gzgGhrGHtmuyigi1tNEwLAzeRjZ8cazIMfvO/+XtVKj2JFY1mNW1EUC+T5NCn4SotZdndV0G+1CbN8Fh7EMwtMLgL6qU4P52HdUDq+aJATiOQ2Uy/Z/M9fAXlUg/E/v6BpoOcCDx79gzD16+BxVKHe0aKhWu0OHmx6aU5OYZCzaabdLzycbIWZ6C4WYc+zQq0uiscXU/x5jt7eP+jY8QJDTDmqJXsgJlVrZwXXZ/DBUfOsKhFclS18bamHyzKUtceydGTMzICNzN/4LXQ3/jiC9QwGyg7rz6YymgxfHO6t/vfZoxAwGGi/q0G10beejC8y2JCZ+dYl9Q11VCv96QX/PorBoIvMJ1VeO+97+Lttz7C3Xvvotc9QpIwNysT3VWibtEuWFjTHcnMaYyKx59pYbfUg3EdULvBjjSiAsPRDNN5iazRlsHIq5MXePDpT/H1w7/CfneKo4MCd48rXNtfY6/HYp3Cak6E2Am0bqBp2MygiBuK4hlkJmF6tUVex6vzNh4+OsFnDx6jTBqotXoYHF1Hrd0gC0sFBPNxEnbomZ3HTDxSbkX/c/Zc0F5tymtdaSsKA5jTpQ3dmh0775Dt5MYjRrX24lGGRFzfrhcUNcAmgWaMYRqM3ZBt39aQpXYdQi5N2HR4f40GGmii23Wq/WOLKTd5bVtaULA7DroGA7q2TlyhL7ezADRZZJkrFl8nN0KCCuYp6hDNWjIKCl00NT180kIax5LZWSWbPaYNlLaH1GIe5j7Z2nTGaI7gAFmGId4sCTrk2B2dzMnNNkBz1nPDBHebNH5P4Agw+9M6I0bcMEBj2JybtUnVBQw9n41fziNDVG+ZCKjd6eCQRkkWY6EDjDb7Scs6sxkbVnuiqBIwpDo0+Vrnoo3y0F0WjOFZaE3zRShKR7W77b2bCRanFLKmdvYDafGbw8dAWpQsZIIQrQhCSNWkyynz/wh+EtMsMfOuTJAsGdDNuIMcF5dzLBeMlCkRz0tE+QpxXiEpI9ToOBrVUGMuKeNd9LylSJYlkoJVR8ims2unXK6NRyXd5yJ9iO6KCvM0wjQGJlGFKY1lWhmW/SbyVoJZWqB5WEfvuI20RZouc0ZHmlTHNe5BBoYlZ/D7FIzEaCoSaL8bOihNIQiHWNh6zlgIEDajH5sQG/XW91EaoUoCYQdlaBjIcMkbMYpjkubXQBN/L03K2NWnPyuplpxiC7yralk6LZoFe4VmPUKbuZjMyVwtkXGdrwnS2ATjhHCMxTSXQQ/XUpp2sFhEmE5XuLgcmaaslaLXaSNLarg6PxOLZb/fRq0RI6pHWKUJKHIYMtaGul5On3x6Q+YKKayNGovXCPUai3o+I5YNZ2eITXx0Tf250vPOoppSARan7jbOpg5pbwQg3JfJQshzmk7weSADpSZ7+/FwjeHFCs3aEbJoD0nZxPhigfMXFxgPRxiPhri6PNXZcfPmLTX72Ay8uLiQH4Bo88wqnUzA30m6P1/HmgVoY4W9vS56PdLrqF9ea2LR7tYVKxW0nWxSUMPXajYRD2JUdWAxWyIqSdRt4uO/+hKff/wUk6sSUUlNIqdECndBuVyAlKFsP0Fnr47eoKVnrtEGjm700N9vot3LNI1kM6Lb7ek60hW7yPlaYzW6+azRiXs6XmB0NcerZ5e4OJsgn/E5odayLTYJp8TZqol33nwHv/2f/TbagzoWqzH+xZ/8H7icPcOPf+tD7PNZaUcyEqLJE+Mn5Ou4mrhQy/SjCtYuLVeT/806zkyXgjuiTax2JyraGx18BcMmsreCt4WxVSpk3rDaaJe9iA91Xsi9DZUM98/lkg7hFpUirbPOCDZK+TosT9RkER4ftuPSSOBHrwiCftYDdLjkuVivs6bi3sDmjEc8ECiyNuD75TWVLwrzW9lgpOSINQvPXgL5THFBYSLZa91At3WAZqMl8Kja0rXXXOOSTcQxxqMJhkPSmcdylG7WMnS71PfuyflV9SFpk9w745r02GK60HFcvhc0IuuilraxXJEOWmLN6Rpfe8rXTRaG2TjTyTjmmTufYHx1haePv8KTR1/i8RcPMR0OUc7naLaaiNNUMQm6QzzLZWJUopjOUU9b6PeOdEZTRjWaTlCr17B/bV91/GQ6RD4fK8P3zu1j8KLNJiNdF9ZajSYNrmqKc8naKZo9Rgc1FY/S7rHjxEMmR4N7UVwps1usGjahgwFQMHoJLDgNLOxDx6twhuvoNZwKAGfHnC/EmGymYUGLH4DRN2Yj3sjemZV5aZzQUdzXi6qCYBTk4MuKhcB4ChNLkgdYP3LduryNjRU/s+1bjDW2Cw7ld+JnV/ga1ZA+4LFCxACiPU9WqWy8Sfy/w2xnF+bZhbP3rNPL8ZDoq/qZwTXcMJhRYq2OMcmTUa5Fs+eZ9E/+p39cVRWLFQuN1xSE+VY6+Nj5NicrZq8F2Sh1WuwCMXaCDxQXuALjtXGESaPTrHe6UXYgs+tB+uZCb5qOhFJS6evWEq8eHhyg3mhoc3j+/JkmhHHBbr8f4A5EpMsS73d7I6wbbPShABrIt+GUTk5ipLIp3PUKSW2KwWGFd98/xA9/fA+tzgpptkRMvYxbMOvw9wgMAULuwDo4HRAqGoOOoSvZpYcKQsCJk1G+N6dYyR7DQzrD6xRNz7PnwlLe5QPvLu+tw5AtnkBB2HRbgn7Ixhabgsj0YpzosOvE72xhPCIgPJcbXKO5h+99/9fx9jsfYjA4kmuVmXAwQJeUvYkodAJiXBfc8Mi1ZzGsAsEeeoa5mtEDV1qBspphNMoxnfG6tjEaX+Hxkwd48Nmf4dnjf4/vvN/F23fruHFI3SA76QsUNFGpaBctcyu5PtLNlhsUpz56uCQAZ7FaU95MUTZwNe7h8y9P8ckvv6ZVCVDvYnB0A7VOg3IuRLSyl/GeASmtPzF9zRSYz4oddeY9pmfMMwh1Lfl+/WZYELYVj2EaZZ9DQW+4QWYeTvGsOFlmxIXnTYqzTXE29T1uLhPsvg3Q28GYkpbt0yTtVbIC96mIO4QGAMWvl12xHNF2ZkZB0LwBsrbZBCaAHcYmmucBuHl/3NjcdVTXOtg8kwpa0G6cxeRahyHXtXzkhGwY0G7GOswq5TScz5zFtLCTmiqfq020612zQCsJ024Dr9uom1CwBhmRTdLsdLAf4f5jqmStYyxTFhb67B5uNj/biI1mZIBQHWaHisoP8gZQRcG+pia2qRJgsllBoMcCTLQ0vWlON9toNA+Q1elG2HfDAGZLxaL3gRl7ywlm00vpQvPFVIUN74MMhhTP4g0ush7CXqEoEj4F1oHXJNun2DIBSmaIkMsxN6tqaMR1aQBz0j5ZoM/WyCdLxDSyyCPkwznmowKj8QoVjZo48S4r0eSzdYSMlM+KovtMkTicQuoc4NSbyHJF7ZCDs00chE2arAsa/Hj9mrFhVqswjytMEGGU1TBupMh7LUxbMUZJjsa1Ovo3W2h2KiQZNcMje3YSygMswkVNRZ0YHmGi6aDnnQWLB72GiXTgQW9rk3BeO06feYg7iA/tARYhfI2geVMAgNuQ+uDQGyjcBpCNJmeAkJl0YdLjjr5yCbYma40sGsYScdCUcZIa4bDGGRonnytkfCY4/WPW7nQhwBDHTTSyHtbrOmbTNV68OpMeMG030Wl2qDbE6dMXcvW7cbSPZjdF2oqxrieYo8JlvsCSE/GUtDRr8NAFMEsqNGpAq0GARKdWPiPUB+cmsIiNcqnGqgx9revNCYum/DkjEoyiRUMX0tB4P9icsWxV0uqs4Nd6iTOcvBrj6eMLdLKb6Ldu4Xr/HtbzBJenIzz56jGeP32Ci4tT6fxv3Lipu8KJIGmiBKK81qxLGEFDkzkWzDIvo9a0WeDGrWu4fnyAVreGtMHJ5RLtboZOt6HGEydJasaKKp+iapZY1UqU+RpRmaK2buCT//AVPv35Y5w8o8lPjE59oLOMjbpyOUfaiXFwt4dOv44mtZvxHPXmGofXO+j0MmRNnkF0ilyrkc0zUnVCMHPaekRpMslIp8dfvcTLZ5cYXjKeJkMNHTmH5/MVmqs67t66gx/+2g8QpUuM5+f4xWf/DlU2xW/8/e9h76iDpFEhL2z/YTwB+S+FHDLJWmJer+mcaIjDl8KvE+OB90tGgWbCYU017pem+7N4B6Plm56dmjbugU45FfVyrZiB4Na7obRtqH7eOwumLMZjQ0nzKdYfmsqLBKrrREmBMT4sLN5cQflMuXRC2noa0tHBls3hXM0QmZekPCfJi/VGoqZOpPvWpMulERZrmDSqI1U+Jh2ryBbhVIxZnU3Um20DqVGEbuMQneYeWs22QKSk5GyGiR1mbuJch3S+HY5GGE8ncrhvJBk6nS46vZ5Zq8i12wA47wMHIRxgSBfPPVWFOp1m65LG6P/YEHRvDrIrWPeQaVBj+DvvFf0U5lO8ufOjnwAAIABJREFUevUcXz38HL/8+c8xOj9DMZ2i020hYUOoLAT4ljRCSjLEVYwyXyJDilatg2lOV/YcK2Zx9zo4unkdo/Elzl+fYjEbo9tq4P137osCO59OpLVlSVFvNkkz0Pexzq21YuwdtdE/rKO7lyJrlUgbpZ11MXOsF7rnqoE5SXaqrpEO+G5NzsUzdJMPrLrhVwDCHcC1G1IfJom7DvyhXt7iEENL29rZvoLnVUpNun+D8g1D18NjQgIo3GXZiby846sSJu1hqhhoneG80GdLbtr8rm9C1u3vDb9/+1p9kvetb/iP4QPDFFYJyd1WzRWOpbym82a6alcHhIYdrDHDNRP9z//b/1hNJyNMpxOFQRfzAmWxRi1jB6NpOXNVjHwFjKZzjGcLzBgiXRr61xveBYLf4K061ckdAqljMgqTbT7q+tPaPQzWaBrBUN5u1+3ymafyGrPRGLESd003Z8GdAQz6tEZX3Gz7LfKChzGBKm16ubmzY0guN3Uxc4zGL7GurnBwFOH9j47waz+5j06PuWglYlLhxA23CaP0if57VXBvQsgNEHFiwu5ORfc8zyrgg6DNjRu0F69WIvnfOS2ChgYmnvUuyUaEa6sgLLAw3bGJH6kgTpFaU0dp1sZmIhIEqb4YYjcQCSLYgtSDHMOrFcbDCIP+Tdy89Tbef/97uHnrDR3iBC7s9JL6wLdLq3QWzs16yykiCVYFp8lWsDfq7L5ySuJd1ZJmMBPMFkM5gi5LZsuVuLw4w/MXX+Dp4/+Ay/Nf4jd/cgvvv9XBfjdHFk2AFTvhdFszWp2VwURqBIROORDP2unL4huwa9NEXh7iy69f4+NPH2OcR1jV2ti/cQfNfhcJA+HXtCLP1Y1iY4I0RLnmKWoiwBCCcweEG6t+A1Z6wLwTYzjEjUxkXmDxE7rPXrYa7DBXR8unMU2BQLwH1nL6bBoMu3eWG2eOoLZ9ULtj7peBwm0PvcNWZdpwas6i3ZwWGfDOgilsQaHZFDpX2/W0s8u4ftKoqNZx07RAha+tLa0rb9rsboLaXL2BxrtlNBs2koy2oGdRwn4WztRZMAOPDmk1NGXHvY0HCNlN28wpp9Y6FYO/y0IRvHvoo13Dg25JHmyngxOGdF78Ro+r8Q6eidtt6meg0K64vRfb1xhCy6ZIKIYIHFU4MzKGmp2KLsW86hmiuIWmAOEB1lUfZUkq9Vw0skaDRTY72zPM51fI8wmKfKrJO3VRaqSwQKftvPNgLQjcjCC0f2+6+uZ6FhyIk3guGm2Vr5FVGdpJC+UCyKcrTSImlzNMLuaI5hVi9kCmOQ1esa6o86XWr0K2jpFVEerS/lHfZJR0mSuIY+2idsZbGFLwKau1TjQlDBOlXUAYwnqzCHOsMSxXuKpFGNVTlAc9LHoZpmzA9WNNYFr9CGmLU9C5R0cwRsCNBBwQKiRZ4n23hfdsUIF70cANIG/kDaLhbiNWNLyjJi5oMRwQ0l7dJoR+qIYs0E07Npj22KTcQoWNmmxNSQoZPTRUE0jTFyakZlJyQGdZTegiXG+l6MiZrxIgZKjzUsyZBeYTAm4CmTbKJamNa5ydXWJeVFjFdTRrTd2f0flrfd/xtYHAUNaKsapHWMQVxnRIjVOsa5kabHwGaSrDBn8rjdBu0MUwsWYTGxt0cfRpOhtsKtqW2ymq0WSdsiyDHU5JjGobKPVGzWNdzvOSa5lUtB5OT8b4+tEpltMGGvEh3rz5IbrZHlAk+MXPfo7PPv4Er89PRFM/vnFT+yX3L8ZN8GduhD0sIhUubfEWcWOJqL3A/bfu4d6bt9A/aCFtcL+Zg6lGNRpdkFtMyvqCMUtmgrRMFyhpHrdmbnAbrVofDz9+jgcfP8OTL84xvSJwbqHVoOEM5Q817B31cffd20BthcVihFqjRL1dyVyGDrprMMSbhjap8hK531Newb6yKJI+VaXUgNR1ngWvXl7g9OUVzk4nmI1XWC5ijIYzTMcF0mUqB0kW+VkrQq3J9tMQ+8dNfP/X30O7n2EVLyXByGkwl1M/SORCBo3RhMMUkJTSomQ+JZ8rXp+IEkl/rvycCSwLZ1bpBNReTUDIiZavea9TpM1WgPjOOeUsjXBu+bB9Z2pByiSfRaO8aSdljAEbDZQ0KLDemFWidXoDkq+BcgGuSTZfOAkklKSBkI4lTgY15Sw9280ivOKKsVd1xeMQFGY0EMo66LT30Kh3Uc86GhBwOpjV+ZkDgwxp1JKWlA0PNrfIKEhrdTdNI7OHwJQ0ZkaicCpseuRMA4eaGHR8P6ISkqvALM2c7CaLoOBkkG9+wWd9xn+zwQU3UE4JyR7JFzM1C6lnp2NxRkCsHi5dnZcoZjOcPX+OLz79FJenJxhfXqiuYfN1WsztfEgSdFp0t6UuNsKaukca8c1mmOYLNUg7/S6ObhxjMhvJaXQ+GaPdyPDOm/fQatBxd4XJmPt9huNbt3SGjhczTPIRFus5Gp0I7UGC7h4njZk+OGzl2TjPKe0IGcshqD34borY73VXMKTimeY89ADSvJFgg63tBDD8dyA8Bqr/Lm76NrjaraO1PtZrpORU7wDCzX94w90K8C3RUjWQT9m/0UzfMbLZBYRiqDi7yJrOv/rP7msNbCc7h37VOwv136/+WWFMwTNb/iRir3CfDtTZkEHmciX3X2DtVZBa/b/+6f9QjYYT5b0tSEHg5kLasvQSNGLgAgcWRYVZwdwjdpz4w01sbtSALfWMY8edM9RNHDiVM4clVdw0HxD11Lq8NukzwwZ2YElBVUd8xeD4KfLJDKvp3DL9/A7xEObXm9W1uQVyibG7SDpgnlOv05S4loUNKZbsEsokY73AcnmJejPHvfs9vPfBNXz03ZtARB3CFAknpHKmCXbKYabgoucNPcKntVywCvN1RyU9/FsRqIUr2+qyvw/GDwoS2y66MNL1wsQWpEGLMBkKhYxN/SwLSJRDnxwJKsihyAEhqUM8CFZrbUzT6QIvn48wm9DI4wZu3/4Ab93/Lu7cvY/B4BCzOd3OeI/5Os0bn4WK+lkBEPLeLE3kzU2QAul2q6kiiJs2RfWT2QSj2UjXnuf65esLnJ8/x/npV5iMvkBVvsDf/fFNvPNmE93mDFF5hTK/wsqvoyIDTLHjGXGuk3KtXBADmmatiTI6xLOXE3z51QlOr3LMVyn6RzfRGvSRdRrIy7m6uMGWX7pAD3k3cyAH5m7GHgxcdM982hZAg5Rm2qRCAK3RVezDQbw7joVJBfVbLAYU4SJ6C4GFh8FbOI5N7AIoc0Bo4a/WxdVGJnBk62xjTbyJHSElx/Mp2aEPVsVu97ylugY+uv1D+Do+n8xds2XnofcOWO33GZgOIM6AOb/a3o+WrRvqaBPytah1ygaN6L40i6khVRZQ2OjNGSzQX8P01ehLwbjHC3IHbqHg8EHtxt55S3myLnfQa5odugnKXf3rO71dXwMUu3pOLgqebqR+Or1DVtAm8JdxDieEvI0xHUa76HSP0GgeYrnsIc8jPQcZtSV1FlRsoJCFMZKmkFP3cs0wYkassIvK83A79TRAaHuiAUKnMoqG6ftCHKFRW6LGpsR8jZjuhes68kmF6dUSZy8uMDqfIR8VaKxS00bT7JeUKRHaqRzjLk9AaKDQwKBpD7lXhwgV2w5ZoLMT711XXRkD4gKvek4IJINJju13NUa/VGsMVyUuowjDNMHyoIOiV8e8BZSdNdCt0LmWodGlkQ9t5jmQtecsFI867LRebR/WvXRg5/NIxNVcE0JrjhltNADCbbaovWrTw5setJT1e6DfhEDk0KzY/r2tx5D5yuYVzaYMcPKaGQOEZw2fH51i7r4nO1ZN6a61EnQJIBI66dKAIUJVLGWwRvCClWk+y2WMfEGt9xTDMU1meH8YDxJjNV+gnSU4OuihyQilVoWS2Xi1Cgtq5uMayihBvl6irEhfNUBIQEpaGKmr8l/h+17RnMt1t9xLeCFIpxeVyhpanDrxXhhVik1XK+i9/2l7AusC1xmy0O5299R8fPHsCmcv5sjHKQ7at9FvHKCd9fHgl5/hq4dfCGRxT6CZDM00eC1JOVO9oAeBDULumwsFuHc6TXT2Y3QO17h77xZu3L6ORjeV0+YsH+sz3Y5CFADprnImX1fIY7qx0mmVJjMddNM9PH54hkefvcLDT57j8myOaGX00k6nJUrq8a3rePPdtzCaXOLp80fo79NQJkP/IEOUFFgUI8uHZLZmw+iHBmhJLzOX4gAKa0kmgDGfMuZpiem4xHRUYDwq8PzZCc5PLlFbUlxiuXj713rYv9ZFsxdhcK2B63cGiLMKxXqBKGHDJJFbJYPq6eat6awXrTYhZC6jgUKjjgYmjDt76qUFfoQ1Go16SXAWQrQ9w28TJcATkA3VbfszlCymuXV22O5n/W/TM/NLZOcvDdZKE63QELcsS3f9dNobpUKsc/LFXHs6Yw5oqML/LXdzSXTIUKJ2jxRdMt3o5kq38zqyWhO9zj4G3UPsD67JWZYunjQG5LrmNJuAkO6eKNlwrBlwU3OCGm1OSM1VQs9/QsDPvZwNPeq8SdVnQzxFzL1N4NsGB8FcjcyEEFHBrGxmVEqL6GCRZmqLGV33hzKOWRW5JoTUaspkTYwp8/hOykoawtNnzzC9usRiOtFhQY+FaZmjpHafSl5OP9O6MvdWiwVy0ltZh/PepimaHTrZDjCbM+fzEsV8hkZaw43rhwLcBNpFya/bx/sffIh6q41JkeNqconh7BLjxWsU1RWqZILbb/Rx9819dLoJk3Iwl7TA9YRu5BIokqoljI9hH5J52L5u0pkNgtg0Q7cDk8BAtGaE6fy24Ci0KHRmB6rlDjMq1BMEhIlE0Tvfu6O5M6dd44DtfInRWjeRW0Zz3sgVAsX5279PSPJXg7vw2wOQDLVXAITb5vjO69y9Pt/ChfYEu5dFqEElfQmKF+suB7Ma0UY96kKr5l/97L+vrkgjWlBDyIYLuyIsLEnVAGYMLF+sMF+wM01Bk03daGlMxhNpY8oUlDW5aYU0J/FCTkNw0RZMo6ioBBrHNBgGa3oMmR+QDuqCaHML5ffYFIx0mvnlULxqQ092KPP7Za6QctTMgrWUG9l8PsNsNpXjX5Z27aZrCmlOSIyXqNdzHBym+M73b+Htdw5x740expMTTCevkbIwCgf/1rvKdCLKOjIagLLdQpHuc+GNXtJvmhXbDgU3dFov6KVztGb/7oTQFsPuMtxOCg0UbLNtFEgbaIT+fQYUfIpGcgcPgXKF8YSZThM8/uoCq6KNe3d+gHff+TW89+6PsL9/hFrawMXlhQ4zuTFxhM97wfBkdxRVVok6jRTk0nI4RZPd1FZdf7csFphOxxiRUjGZqkNBYfTzp4/x+vQxRleP0ahdYq83ww+/e4A3bqdopmOUxSXy6QUqtsK4+W0edw+FFVXJizFNw2zSLNpLVUeZ7OPiqsTL0zGevBzhcrpCa3ANLYYC9ztYMJuqpKulX5cqUgOE65bvdZNBuHEbDK0h09MEwCAKKEG2aKac9pkJiJEgQqEcikYrSK1TZK6HAoT6cM2DMzutGDXuvyshdAW4Dgmt+HvCRD0YafC5o+6WFFijVNokz2jO2cYASpuM96dCMbv9bPx5HqS8Pux6hrUXdHs8oAMI5PMYmh2kidPEgfEszCtUwW2Eo01rzUyegiU/i1CaAZBOzaboFtgauHaeu3E5NxQO07R48b9prvi7csvy7SZn3W0Tt9vnDRPED6gAaIIltTnUWe0ZmoP23DLnyeMqZApgLoeWGWb3nN126kCazX30B8dota5hsehiNmVW50TTJBYvacrXz6kBNSdDFMshVmtqfhbI6vw3m4AEhkFoPhD0bPcGazjI68UBeydbg6Sj1XSNahYB8xrmVytcnc7x9MuXGJ1PEc0j9GttDLIu2jHJQ6Z/M/Me+ibTA5lUUYtiIbCjxmYzWXP9LDu/VWyAcLun2YUzCpRFXATHVKNcM3WC+oQVJtUalwAu4xjFoIm8lyHvJli0VsibSwxudtA6qGNNOqCs7UMXmQVkeMIMwAUCjq5D0F9I7cMsNk6jrYnHxpH32bYW/IYqHRRagcoialuUhKLD8katu7phN2+PYMUt0ETD3YdpyJSkKsJ0Numg5drnfbU821q8wqAJdEnbpOY6pbFMhIjgRy4gbuhDa3Nqrgraypc4Oyvx/Gkpmm+yAlpJqozDg702Gl0arKxRxAWKWoVVI8UyTsgixoLRJ5qqkEJWCQQSDDYzRgCxc296R9OSuZ6MGMwbtDKl4Tkg50nqh002kdNxkee5XTRjqShJyZq/LDipp5rP2AzM8ejzU5w8nWA9q6OT7eGwex0vn77A+ckJ6qk5gae1ppg8XJGLuTsT64XwPCqAZIF6Czi81sfRrSau301xdHyAwUFPsRzz5RzD8aXihcjYYW1g3XG1D3ROLqI5VnRHjEih66KTDXDyZKTp4Cd//TVOX4xQ5rGcHnu9Dm7cOMKdu3dw/+338fTZ1/j53/wUx7cHOL7Zw7XjNpDkmMwv0O5kaHbq0oRbDBOlD3QkJ+PGWBLcqwUeWKQz9zAheynTVPDiYoIHn32BJ18/R7Lknk9H7Rpu37mBO/duonfYQL0ToWLcRLnQeUbzkCRtaRK5WBaYLaduCmOeD6SBseufM5pAIN7lEW6Gp0mdjlc/HXzybxEPbKhZzp9JNNi0MiYLm7WJnJx3pzbWHAjNq03DbqdgVYOZ9Z5M2Iyyyn2Bz14ohO2c9Eb/lpsjnR5rOkoOmMFZ5zSuolZtoTOlwWtayzT6HI/GyKcRyryJfncf+4MjHF+7jWuHN3Ft/4YmhGmtpckqI11ogMPpICeF5YIcU8jAjGdxUXACbKwhGcX5WczXwg/+YQMoizl8oB4xNZaP68hCE9bMdkoQDE5GY1xecOq/UK1FIDYbjzB8fY7xxWuMr15jVSywWuaSKdCwkA1DmtFwWlonc2VeYDYcYs1ajXt5LVEzfb4qsKC/x4oNWDPVSqnpLRZYTobm1M1872YTaaOBNMvUuJzNJtISM/6py+Y+78uyQNI8wOH1e/jRj3+C3t4+inWFq8kVzi5P8ejZp3h5/gUuxo/x9ntH+PC7d7B/2EDWTLBQYsAWENoKcy8RB4SaEsqh3Sona8j+ijnaJg7CWYGb+tiLJ2fG7dbM35i6fQugiYpMVgs7ef5nc8aGfkZw9P9WLc7azyxs7c/f+p3qse+CUX8mPJP9W/ht85+/aqIZpG+/6nv+Y7RRrU83kDBjRGepBWZmMN6Rwd9WHsMYLDoVR//q3//XVV5y4bOrtRLIWxak+XEszu5ThPm8wmy+Br+OkyNuNjQsYBdGmXQ+Pme3hgHGJhR1K3iPP5CTo+eDEFTo4REgNNBhMD+Yv4TQbOtdMRdo9vrCA+e9EHRAyAVulDkuqpUEsgKEPIlY6ih01rpJFCTXJe5P0OsB14+aePf9IxzfaGIwiDFnx4PdShkqhABvdyQUfZTdK27wHiVA4e+aPHaK1Nh9symObRpheGuaC+tYh2mglzS+AfPmakF4x213se1S6sIClGZPRbpNZiWI3VnIWw0ojV8IuKkfXOFyOMXF5RTD12u0Gjfw0Qe/jbu3P8Lx9bfkjsWrPRxdasPmNTWhLVObGX7KC2yvU7+f+oKaZcIZUOM1IV0x14R2Os8xni9RzLkBXuHFky8xvniCVf4Kd25EeONODTeurbHfK9DMpqjKMZb5mNwOdTk97ctoKV7R6Ro5XZcaIzOLIB0mxrSoY17UMM8TPHp6gdPLBaq0jXqni3a/q9gLTq9l4MEOD3O6SO2grbOKQ9ayoVAMv92NmjyYfjONckC4IROEg3T3yfWJcKDQhIOB1Kyg/QzNA+sy2br2WYvlxcn63PL5+GxxLfBaW0ah0WU3hkL+Gqx7z6mpm+Fs+lthYr11dbO4g+3ERSAnModQC7L3V7OxVN5x45JulD+LXd4ZSsZjyPzDCozQvdOalktkJaMGfSgSwAr5LR0kTFjtudkw+kJXNgSvq9uuQEUHuQTs3jzx/D4BQTftMQqovQYDfGFCuHnK3LJ8CwgD3FBIt7IBt06fKqkYuSOIYhPCNOug1d7H3sFNdDrHWMz6mE4qjEh1J52IOpyMz02JdTnFsmQMxSXK1RBVRGMuOZHIqCuMiEOz8m+9Xrthdu9j+TkiZTG/iBDNa4gXGRZXFUanczx68Bzj0ymSIsGg1sFe2kErpisjL3EhKjJXXI1AkDuFAwEBQl8/ofEiIMrecmSFYNB02kuxhWgGTGaAwymhVg81igU76dxGMgwJCCNglEWYNmPkvRrmzRUWzRIHb+6je72NKuP6I1uFzrQ+TfCAYI9L34C3oDOSVkVOrTliTTEdoO6wOYLmPORbCSaQXscJYdAofuOwt8N8K1HY6lUFMgiQqd4Sfd90WNQINTIWh2awJiCoZihNFqwh2cpKuY6SnlWnSQOLbks61D0gE4bZwNR8U/8UVwlOXhb48vM5immOeFXhqDfAQb+NQbcug5OkucIMMyxJGyQjgvZozFKU6tWy+zgNpNsow+obBKIy3+CtIy3deLXW7bbptFMYNplgnC6xeCbIkMuzg0HtVZz8MwuQ11Ju0DwjWKDXUeYpnj8e4tmXF3jy4BTlNEYn66OcM5dxjYP9tq4VJ2bUTyZJA5OJUd9ZqBTlGIvlJQ6PW7h2vYOj4z4Ob2Q4OI7Q7DSQEgBXSyzoYlssXLrndQqnYnqhBgirbIWKF5l62aihPMCr0xyvnozx6d88xtmLieibzAdst5s4un6A27fv4K377+GLLz7Hv/13f4qbt/dw+40DvPn2Meot0jaHSLK1qKpmQmf7TFEm+uBeJyYLdWG6xnw1BrQJgqXTz1d4/uwVzk5eIy7ZRKIxTgeD/QH6+z39/KrGKeBcAJ9AKqbNKiUe/D3UxYuC7pRMNUt5L9aitS/V2PA4iRD1QH2ox1I4UdiKdjXwTP6gp1mTQjbgPcqF4ETOxrZWdH65HnFzlu0Y421GOOG17dAFjQHg+4maeFv7f9Ub2pvMQI9OnLaXMo6I02iy2UrU0wbajbackRnBcPn6EqsiQy3ax/WjW7h+dBPXDm6g3ztEuzEQGOQaU8Yo02wCIMy4VsmnXykqggMJ1jGsb2nWQs0sY1zISAtDBzZjCQhbNIihCQ0NomZTzBdzNQEIovl6tX+yWbIszIW1LDGdjDEeX2F0cYHh+TmuTk6xGA/lmEuQxz0wJwVUhjMrNFpm4EgtODjAoSu/59yRylpGa0xXuTJJJ4uZGtDUzXaabTRYN5A6Lnd0UltpPERKM5v41lgOGn/uDabAqnBw6y0c3XkLd+/eR6vbR0VwmVSYLSd4+PgTPH7+Szw/+RR37w/wzgfX0aeesMHmstXCAeTpyHFDEzlmhxmhmvHmhh9YMdv2tf8Er41VU4Q5iWvl9LVy7LS62/9/05wPk0JjO2yZUTqd3OhFFUf4wT6cMRZOeM3bwi7wYbYM6dBM2X7+BoALg6FvScG+DfK+DQgDjpAPwv/XRPBv/Rv9Etiw5it1yijHK6rf3eDSfviGYaPsYom1Foj+9U9/v6qiTAG4eb5GkbMryUlGQ6AwLxJMJ5wulRhNaBDCiSAPOMYR1G1BiQduFA/qakxFaVoC40fbhhimaQEcicbJxanj0PjaBFs2Xd1OWUoCQkZP0OJ3p3jm92qDqNN+fQtK8mKBxWJumTcRKaik6/Hn5uh1Uxzst3B0rYnj4xZu3+6j3eFYfor1eoaqymWqwO6KGQd4Bp2KSU44DBDSSIauUbwf7PixyCDgNdBitE3rFPFnm87S6kr7v6D7E81GfKxvLZEdQbbApRuZqBDR5MNohJoGbqYgVrjy+knLRdog7ccpKl+WODsf4/X5DFHVw/XD9/Cj7/8XONh/A43sQAcJhd3T+ViHMLMEA5mkhrboW5wA8+946FFfkYkKRzoq14RRKOS2tl5hXnAzXWN09RpX569w8vQBiulLtGpDfPheFx++20UanaOejNDI5oiqhe6PcSNC2p13YTaTIwOE7HqYW5rp7vJlheGcG0sbca2HL74+xws6uFU1pM02Ov2eKDUEYtzQZZzCteb0O6McRCok2AUP0wO1I8JEyg1F7VbwXgb6r2ce7dy+AOJt4ueUghCiznvm0zADhkZlMiMZC7626S6bGOZAyMKdIDsErm4OZ9cgKpzbAaFN6QnSgj7Pn/7gOKXmRHi2vNPlmJu5XqxIDRCSUhuqYd4Wo/JwuichsnZgblY0NrAiJbjbGrYNujObrhBgmlGKC8ypAVEkQHAS+xWAMGCfTYdPO/cWMLqDlrfqNvEQChxWZ9szHflzdsJqPQlrAw61zv2gcTuhzWEWGlUWWLwF4DykWZSx2NKEsLWPg8Nb6HRvIJ/vYToGhsOR0TLTmof3stCaoVxdCRAW5SVotcIQYAFCcqs9/sLepr0oY5X7lHQHIHPPyBhdQ81oHiNepAKE5STB5LzAo8+eY3g6QZLH6EUtTQk7cabiIBFk8EmAgOBWR2nXwiiXG59w0aQ5SaJhiy32QL/ZdCUCIAzNPe7h6wrpYmYh8K0OxohwVa1xXi0xSoGiW8O0UWLaWOLa29cxuN1H0maxUmA5nxi1jOZEBkeVrbdR6u5kCbKBx9w4M5Qh8ApTam/2OGvHyTK+sQQNMQHhlrb0jb7ORq8e+lL+POv9ayTmsRMmE2DB1qQmSU7MnMCYfpb31qh4K6S1JRpZhFYz05ROk7uoQkraG282I254xsoJJEYja+DkeYHPfzHB9Goih5A3jm/i2qCLTitBvbVG0lhhWk1Q0tW230JeVZgul1gwx1PryLLckojGFgQcBgoz5QeH2BWPCvDmie6958sZGDSbda55S9olyDLNGsEWA+DrHkGhKdlqjZo0WV1cni7x7NElfvbnn2J4OkNtTT1kA91WCzdvHOgzOzB1AAAgAElEQVQ5eX0+QsWpfNSUtIHTE4LufHmF+fI13v3wJt5460igcHAQo7tvWYg0uiAYJP2Qa4Q6Lha8rElZ9BfUu/uajMkEZJIAPRDWNaRVA9OrChev5njwyXOcv5wKEKq2yDLsH/Rx68ZNvPPW+3j48DP8P//2j3F03MXtNw7xwXfeQG+PpnsztqKxjgqL+HADlHwZYyHXWNNOqSkQqPGe0SzDEoaXxzUMKd0ZzxRgX89IWe0KhDD/jXRQBpOXWGymKuuK0yiCjZrFOimz1vWBcu+0D6P3hrPNn2nXZYdIih3LNItm8bOJe5Dlo3FK6B/S9dmTtGGO+Puypkto0IUnKTQIrcg2sqBNh7wjuW0wORCR27Ioa4y14aSX5zL1fPYaVnT8ZBNmHaGRttDM2piPc+V5Di9GyJIe9vr3cOPGHQFCymFIFa3FTdQ4nY0bLqWxnEHLyk6xyudq4vC68xydkJ1GwMRoiTadpDPt53k+FygslHUZo5W2NVkksJpMJzJBIgsoJUOkTi8GnxBSvyemWoTp6Aqjy9e4PDvD1ekphqdnWM1niEmDFbNgidlihmLF+16i0WamYZ2kEiY8aM9WeqgkzCTxrhwQzjCaz4ydktUx6PbQzjJa2Jj0gE02j4OiYVNo9CvGQx5UpJcnaGQZjt96Hwe33kCn3Uej3UVGcNltYZ0w+/ljPH72CZ6dfIZbdzt4850DtLvUD0Oa1dBQDk1NWytuZsd26vbQtYmqa9G3dE8rAALHTpXMhpIsJbMWlMLcDXFag3mDCsOh7j/Bu+caaqgpYz8hjG52WsSWK+1/tv/Lm4Obs28rC9t9zcb22pEbOCl7i2a/DQe352k4V+1H2Oz0/z8gdKo9a0n6APAcZzPImZiB7RZYV/y8rrjGZ4j++Kf/qFrFdBElX5oPBxcvNXxtLMs65vMIFxdznJ+N8erkEufnQ4zGU6wZgpl0TcsUHvEwsWCGGac8zCXkR8hso0iZdnpscCxyvUDq+nSokMI3Z+AnC2bqTszynDeYneJiPFZnRYYWCgy2KYGZavDDaA3sPYi6yK/1LkJdTo7sfC1weNDG7Zt7uHNnD8d0CeuwQzTGdHqGVitBo14TLYevh5sgu7+crhn/m9MNGoNYoLf+nhtWZvQ8bsbBaZWvgZ1SOWe5MYc2Qd8MeX24sdBmOkyutwv5G9TmbXHqwEX+XLHpPliEq8APExSnHcoNjwL2yEAtHeJevLjCyasprh3cx/17P8QPv/cPkNb2sZhyumnBqeUqB+t0GmHIaECbHW30SSGmh51NX1otmg4RHFRY5HPMZmOBcFKGdX/zCuNphcvTF7g4eYKLlw+R4gI3D9f4zocDfPBuF8X0MarlOdIkV0wFi/glp54eyh0KT1lHh7wXPsYEhB6FwrWyXEeY8eDN+kgb+/jy8Tmen44xL2OkzRY6A5p85HIz4x+CHdry05KdESrii2tT9QmhcHUYuXphvgGEFvIrgBA2GHuKtxPeYNKyk8Oj3yETHF8FOqh5vY1uxjVlU0Fz6AuAkF13WiQrY80nYKJ3SYRPGqnlBpoTJqf85na3ZgyEjGBMv6IS3yfVpkO0D6O8+vWlnog0ODu1zbLbwaG6jbLMNkCoeRHpqowDkf7K0FJw9t3kWel6289xSZ+6vtwHyBIwuGq00jAxtU3QO4y+p4QtdBMD43Qim0oF7a7NjwJlNABCUvdIiQw9F7vdu/rEsPNbHMX2JDATCwt1NzubAILIhCBljqyKmCYEjQH29m+g07mBcnmI+STClQNCFjHUElJHuK7oLjrEcnWJYnmBVTVWLAWfo2BatD1M3PUvGKb4ubfZyJkByGgcui5O14jmCeIiQ1w0UIwrfP3gFS5fjVCOVmiWKTpooJ+10OZ9ZFRF4EH6dGgXGIfGRMg1k7ZDXWtGFPjTseHXhufFJ4vq5Jr20QDhQlEJWaeLeRRjtK5wWixwFa+waCcYZUuM0xzX3jnG3r1DtA87qOICOU2pCCxo28GmCNkA1LD5cW26cO77pEWZzby0TbJVsLtt00B7BIJWPTzbu58DbWlTcGyXxMYp2DrUodi1phw/QqMmOC1Ty6TpObOqeG8YYi1AaOsuqS1Rz6ypZhlrljNGk5gGG2KcwOWF0UOjWJll5y9LPPzFBFdnV6jyFd699yauDXrKOMyaJZJGiXk1w7pRob7XxqKqMC4KTIoKufLPSAE0kxvRVLMErXrNQeF2IqB9xuOnjC5qkwQ2iXIyKqSPIugyB3IWorq2nHByGswitc6zY61oqTRhsb6H1aKB8xdz/NWffYzzZ1coZ0CzVke32cbNG4cq+s7OrlAUZCElmJNdwmnKmiYZY1S1CX7jNz/A+9+5IzOXRmuFWsOyaTkdI0VO7RTS0dMMUcpmNZkVa8lhbIrL7m0l8zfWENGqhmRVRzGNMH5d4tGDU1yczLBcGF2ay7vdbuD4+nV8+O6HePrsK/zVz/5CNvvXjnv46Hv3cXDURkbHz3KC5WomyigbpY1mhrw0hhVrAUUElWSomCkJNdXcO8mw4oSJE0mbalNgR+ozm62Z3hub7YS60lKmfP3mJMprtVpxYsXcSjJlcpfa0LmTVEgLzw6R7Tw3zbhjZ1N1ClyQFGgvlkuuMVnMdItH17YhmLKJwebhLiB0jXmYMAfGi7EHbOYTdPYGB/1AdQ2TZBWBaeNg0AAhac40deFZvdP4pGkJwSBNlsgEW9VweTLE+GKmaevRtbt4++3v4/DgGIP+gei1zAWkBIDmgvSXYE3Dt7gsgpYswqqYYb1eiq7LhkJeUkdXgt5ATQFCDh947ZmNucCS561MCIGChoszMtMsnJ2Aipp5Xm7SSyeTMUajK+VwU+eYT8eYj4cYv75QgPyc50W5BFsMBGZsEi5oMsNmR7VE2qir1kzWpPjXUKf2UdptNsrIBlhhXi0xX3NaXsoxuNkwQFinM3xRYTqbYzZnqoDVrjxLLEOcLDCuUbq4FvKEGAz66N+6jeZgXznKzXYXg4MjdPd7jN7FF48/xavzRxjNXuDmnS7uvLGHeoO1aYmZD2+0op2VY3uny0RYCYe4CRkr0nW5EvvB2FSBzWMNetvNg/u7lzT6cexW7ALCvw3kNrOWIN/a9RHYwWbhxwVQtgsEt7KN4HcSam6vK7YUvU09sqlLHEBuAOavmPiFCeEuIAxQdRc+/ifBIevL2AChSTgsUdVMz0xuZ4DQn0u/zgYI54j+6M//y6pMaCdrMQNVxc4JwzLrmE6By8sCJycjvHp1JTB4dcXuB8M4CTjazrMy0xPSRlSw8bOCrR0QKorATGTYLWFBMR5PtUkHF0YCm9mUNBEDISwW+aFimRsiJ36iaJqonV/PN8UuiPQHAp98ivhvdgBLi1ZL0Omws8IDeoHBoI7/l7Y3aZYkS7OEjpqpmpqpTW9+/nwOH8LDY8opsobM6u5qWijpBgq6RKCFFTsQYcWaJQsWLNkh/AVYgADSVVLdTVZXIU0lWZWVGREVo7uHT2/wN9izWSczQ8757jUz94xMqhd4iImHu7/BnurVe7/znfOds7fbwu3bu7iy30Ecz5GmPVxcHKPVYrB6rM6sBd471lLf174fgaoNvlpxoL8jsJOkwWyyWXAre42HFGft3PWwg8HyPrTBhiFmhc1s+s6J31BNhWUdbOn2nbOdgT8ykZmLPHCFrctRMQbLgrj5Yh+EIJuuZ4eHA5y9ynDn9ge4f/cHePj272Axa+DyItP9E1ihe5giEViX0NWrgm6yg7DCjpnZ5AfVhQ49i5eYix2kTTgBoQWQsxgo0R8UuDx9if7pMwxPH6FbH+HB7Qbu36nj5vUKiukhZvk5FotUG2dYC7UBs1vPDdU2ErPIFqjQfB0BYSjpguXWEBBWMGWQdpAAlRYePzvH8ekYOXPZmhyc7lr0Ae3GCHw5YF9QasvYCn6dlQzPzGVs8/Fgxc8QWivJZfy47tR6M2rVnVrpGrxBin1ds4AXJJQbrjO2saQIWXxI862MR3N3pMER5LrHTh6bC4GeIc4T6ACVXtw2WmOmXT4eZzVcsLCtqdUcngCd28BY/AlAKtTbHL/YpNGsKK81SSSCObExZDMIWK0EJCDUDOuablXyDR6CLvfPwJ4BQh0OznlSxhvOvXS9c2gZOXbl/c+0PlbAdeJnKJf3wzHICnRfAkKbH2STgV3aOgf+BdqNYX9N8rg8MVyMhb+pBE101lSgu2VYmbzdOqxm1UxpHMOHN9Dp7qPZ3ENZbGA6BgaDgb4Pr5liJSpkCMaYzQeSi+ZFT82oCjPU+F69gcxaoeWztbz0RibSfk6BZAdvUFZgejnBYgJU8xCNSgdBEeHo2QXODvvoHw9RnVZQLyNsJ5voRjHiBa3bbTBOvqXe0Wx5CprhijdekeSOnW0WaQ5Qe2vW1Wq3uTw9I07ew+UZlrnmWKJ6k4JOTObARZFjUJljWq/gspqiF0zRubmFjVs72L21j7BBmdsAuYDgDNN5iZQv7p9untADQs7JWO4YVxg3AhfC6YoIPSHrBij2EPoV5paRlyP53/lTuTliP0e+xIKeueUMphvgp4yOexil9HxGfOFDtk+ZYtxbXVlTnWn2lk1MyVsZYq/g+ECzfZR0LIpC2ZIEuq1mC+dHBb7+uI/z4wvMpwUevnUf2902KvMMUX2GsDFDWc2BJHCAcC5AOEiBabECr2yM1phDWKsgqYWo10IBRHXL+ZwSwGqe0J/pbuSAzQ8nneNeVaGBB/dO2bBz3n+GoLQYEzaouC9xz4pDOnZuopzEOD+a4hf/5nOcH/Yxn1KyGSGpNbC/v6Vzc8iMvkGK4SjTGZ9TMlcMEbdm6G5V8cMfvYO337mKWkJgVCIICzVlCJqmVClJihZgwTO6woYY5+gYdcCz2UDgrDrDjPO63I/mVTGVxbSCcW+Gp1+f4eyELJ2pf7iXEuBtb23iwd27uOyf4cnTrxDGc2xuN/D2u7ckX211a8gKAsIpwpo16HhvGWJdzCw2g+ciwQObqJy5V84pi/g8175ElREVGH6cwRs60QyGdYWMN9h40xyvuUgSDNIJOQhqBn4JHHiPmBkp507vSOzSwAUGPevrC2w3hvFaA8RLQC1KSYBQNQibgjz3WV/YXusVW8vf3dcx+5M1Yz03+sBnU8opp3hygh9ngucadaI5zbXbzi2b++d54c9OAhqCZko1Z9MF0kGBs8NL5KMSG+0tvHX7Id57/yO02l00Gi2EUUOsIK9VWKXbqym9WBuxOWwNf4JDNuwyNYvZ7JgFFTHPrKU5e2dnlsWaefZ/OuYYzjnOTl7h9NUrzYw34hgtOs5SwZTRUdRmDjlXrtdojEWRI+DZPh4rRH6WZpKAMvLBMpi9y9lCMk0uGl43ejLwj3XWeG6+TucRlYG1CuaM1lK2MZU9ZsAzL+bIxwWmU2Pe+fNyrREI0iWeKjoa27CWy9OJjAK73TaSnW1ELWYlLtDd2sLB9RuIme2MAk+ef4X++ARBONVM7cG1LipVEjE50pKEj42c+L6hER4OELr8Qb19Nctt/pgofJ258jWwLStXkzn1nJ0zdp4vt+oVKbiOo9ynr8k7HTj1lcYSrK2pX/Sl3lDurY6W9bXtP3Bd7bRizz3w9qDvN4G6dUDoVV9v/iC/ERSyfuKzuQSENtfvX4bBfR1kGEMnofaVAsGf/uv/YFGolc4QzQYQJJgvGhgM5zg7m+LFyx5evrzA0csexuMMeeasjSlVmNFu3TS8XlKgLo5cL93fk+IXe0fQFiFJ+D2A/mUfmRyW7CLy4RyPJgYIabwdxajVYh0MnMFQFp3oZtPB2kU2sCRtu4ae2dmzbhxfYVxBvVnD7u4G2i3OExaI6wskSYC3bu/jyv4G6nWG/9L++VAPAR8OAlUfOcH2qMCIo/n1c9DIJuTXc5k5YaiHjI6ofB8s2rOcttCmzWb2HUEhs9hkwJMTgBm7SWtxA4SOpXHFrc3qrb6+hoFl4sHOITu0BGfOBMANXFkOnnXCTS5KV1XOh9IuO8PpyURxE+++81t4+953cev6+8izKi7OxpLH2Fwa7dctSoHvlQtpu7uPes3Av5lq8BuwhWq5OQSOlAtzwNsffsPBFBfnE4x6Rxj3XiC7fIKDjQI/eG8bV3ZybLbHWMx7mM3oujgRQI5qdUwdIJT8SyZDFgRq4IYHQqgDf8FQQTGF3LADTMsFpjnnQAN887yH04sJFtUYjXYL3e0NJ3dzxaJ3xPOFnmcIHRhcd63yD6Nnt2wD8Q0BM50w45SVpMxQhwcdUlQtJVa2f68BQgFd/h13f0oo2c3hzIQLtp+W6jwOh0MdzuxQ7u5uY2trE7WYc6QzyVN4v7jh6h5WAhXSLNRW7p0OYDm6UHYdbgZ1FXBvoLEW0TUzRo1DMZTXLmVAJh8yqZwdivzBebgq9sLNAlDGJVmsD/t2lse+gF/Oy/LGLgsRL9xQsN9SAuuBm/84zVspb9P2Dbv2LvLD5dd4hpDAlaQsDQhaEWVCxib6A8SzfeuA08uwJXep5KhW+AyEYI6kXpTiytXFuu0LZvVFbWV5ttq7MpfJs0SW4pwR4feinN0KKB7ElKYPBQTzksYyY5mgyElObo7+0FsdKGp8kSn2DpbObY5rMiRjM81weXqB2bhANa9go7UtB8Xe6QQnL3p4+fgVZv0SYRrioHsFm3ET9dyyvByNZ65bfm24ppKtdQ/u6HAZINTWaA2B15oRKwi/AoUyq+BcHNkpMzoqFhXkiwrGnM+pANNagIvFBKezIcLdJjrXt3HrvTtItkLMa2Nk85lA4GSW6zUVE8T5Nd4fYwhrLttVzLeLT7BD08Cp9g4Vr04+6me1vfzUSZJd32RNorMyD/AF7qpTTEaXDB7NS2yWmsZBBPaaZ3cbMYGHjfCZqoCVjzrjjKEg08MG3CJHSHt5hW8zQJvsFd1j6UAaot1q4eIow1cf93B2eIZykuO9O+9gs9XELGXA9Fwuo0FjgbAVItpoIF3MMcxyDKYEhCZOUPQFcxFDjjkY+KwrAoZGYZTfmVRV5k6SgZqDtw8PV/6fy8FUDm9oTSc2PmW+QWVNyXBtnnc2kFrnfG3cxfQSOH0+wqc/e6T51moZIZhVUKvUsL3bVe7wbBbg5NW5XqwjWFiOsx52DyhH28UH37stJ0PmABIYMeXD52eRkZjkZCbYhLWmIWMFKlVmJRI8LcSK5EEpeTuLVTq20h0yJyDsl3j++AzHL/u4OGNz08AV4wza7QZu3TigYBnjcR+LSoZmO8Ltu1dx5doWtnfbAoPlPEWVs8Ii4fh81PTi/syXGNOwioR1Rt2Mh8gU8hfrJ09l+1B3/pNKah+NsiiRFhPJZKXAqiQAc+xmVWdaw5GNQi/OeZrhjztH9aZM3rs+EuHB2ZrB4mpP9rllUiGtahHrHXtTmVWjwxft68ZlFhHjwublbexHcFz2LZ14nbmFJo2cA+Jyvsux096oUEBM5w4bL3VlRjJW5/RlD72jESplDQ/vvYf33/se3vvwBzrHCO6498jEp0I3dJ6bVKRlyNNCM3QGevl3I80q6rqRjWM9yIaHm1tnbUQGjXs1m5NsQl5enOHJV5/h6y++wNdffY1W3aTQ3XYHZc6Ir56aAaZwK+Vv0e/31aRs8v05ub64dl1zKgbYMArRarcRJzYny1EoylQHA85IFmIIlQXNZhPHADiT3EkQNesIGzX9HPy+zAtnbT0ckP20M5dnCWtYspgkQeI4Qp5NkE4nmE6GIlka/L7tBGGzrlD6/asHeOv+PbHV4+kITw8fixXf3E6wt9/Bzm5bmablPJN82cza/H/8rs5jQ3uIG57iWe4b1AKEJqd9/bVu4rJ+PnpVlm8EO3mpI1PWgdSbDJyvwdaBoIHLJSLU/6+zhoJSTm6yPvO3DvQ8K/j674ZVXq91fhWvroNB+/9l3/5XPvjXg0I+TwYIjQ30YNBm/M0x3z2pS+aVDbYAVZrb/clP/uliEbdQzEM5ig5GM4UW9y4LXPQynJ9PcXlJm9xU8QEshsiScY6Kw8zGZHk5mtfz2s1WJ56ZRDww6brmACELs/F4osw0zuKJLaE1Mg8cB8ZM0005KXsMZgjjZQhWt1j32oCoD041VosPHk04oriKpB3j+vV97O110WqFKsCyvI9uh0PjkQ5GzmfRGZNWw3xI6D5JIOolQpqnIiilVW2FDE1dttQWKG1BmsyAmWZTMxOg7TdZTRXpc9T4oMbsSPHgzDBJKb0010hu5srnWRvMNlZp1ZVTLo9c2Mzl1FjYlSucFh+/ohze+GIZZ8Ur/5ylBSaTKfKUneAm3n34A7x18yG2t26CxNPgMtWG4MN4jUihSQx/5gCbbervG2aMI2c9dh/JBBo17WcjeYiSJZxOprJKvzwfYdQ7RNY/RLU4xq3dOT56fxvN+AIhThBFmZhOXjuyfezqzunkxUJELSOT0PgZCBnJ0CRHogqTOfPfJlmBi+EEg3GJ4XiOV+ep/j8IY9RbCZrdpgKiWaSw8FaJ69k+R517ZvC1DcAzSq5RtHrwlz43r1nar5QAbu17CbWuEd83O7rGDCqI1xnAiA1UICtZet6zBYqc3eMSi2kV036Go+MjXVveghs3r+P69avY3iYopCSYjDjXLDMpbRZy5mWcjgoxiY5nhMw3zYMAz2KWMpXyrD1NMWjWxPgKW+PGYpuRBhsCAl589mfOSETKBB5OhIIsHm2m2DNIkvepyGQrkyytKp7Vr6UUcbURvsbk8Qrx4JOjsHco9eH0BiiX78nJ+bgPk7lpsIHj232O8l0HhF7O4gE0C6WwUiKs8hlgIDK7rGabzkZLxIzWOEFYa6JW66IWb6CebAocTqcE6RmmkxEqlAQKRbFjSqOBERaLCRag4oEHdKoYCyvInU7NN3icWtkAYUUsm8yuPNNKBmA8RTGYyHGuwuDjSoSt7hZajQ7S8RwnLy/x6LMXGB5PUfYX2E52sBU1sUlwZyfcGij08woOPPnBfXeIMORYHWm/lpYJni5jydmHmyDFpIRq9unvyQ5zfXM+vYKMcTZsXNQq6C1SnM/HGMczRNsJbr93DxvXW6htzZCxCJ6VGM8KTOaUQ5WaiWMJIAk0ZfwCyOZzake4scw2zuCYQIHBlenAsj3i3ORM8m373lrzeMlyeHC5bEQQDGqGx9QSZNxkHKSwdxfhIFMmO4RlsuOMdvjzqwlEEyeda7lGpwXSYspf2RbiXGFFzYxmoyG55Vcfn+P86BzzyQzv332IjWZTsrMoniNmXl0rRLUVIkhqul59NuhmnC+rQpnPfGYrNJfhup4hDilrs1lCcd96JsliU5ZopmL8udVYYlEs5tAZQDhgIcdI5f6ykCWLTsWFmcFQtVNn86HWwfC0wKtnA3z2828ECCt5FawZGSC+u7eFpJWgUonw4uURXh4eotYgo8wiZY7rt7dw/+FV7F1N0NkMEVQtWJviYLmeSi451yw5Y7HYICznbKhyHpEz4xYqTkBI9kT7I000QIfXOmZpVVmAh896OD68VD6gfBI0MjFDvVHF9jYlh2xMctSA81whrlzdxvZuB5vbLcxAd/VC6hkxSGzI0bCE2F9ZwGSKuAfYs6K4LBdazfOdGYZ+zXItmnEdv5YBOb4XzS3TDIrnf8RmKUF0VWY8LL7pbadzhXFKqgmcczt9Ggyl2km25qTtXa/X55tMmeOisVyGsneiVq2lfzM/gWVNpl18pepZqZss/5UvXho5Ziujz5nWqFHhzcr4FVwurLNX4/uQIaHL6F2yNprpjhAuGrg4GuL46Rmy/hybyS7+/u/8Q7z77oe48dZ9G+9hM4BzlDQYoju+aiRm+tkokOa8nbtpr3emGIaoFiNOEjWUU5omUg3jVBR8Vhu1mp5NhrcfvfgGv/yr/xtPHn2Fly9eIqHzei1GEtfFuJNBlHrFOTuaEouMvJlvscaVeq5eW2Z685rU63Vsbm6i3qirzuz1LnBxcYZB/xQFTWMYcyNn6IpmZrmJLMhMVxaK0aGii+CVhApHgZjFzDqOda6pc0m2zMUi8mWZMWwkFFI6UNrc2u6i0Wlq9Ku7taEge36dNJ+gP+ppX9nYbKGRRIhqjMnhGZebY6VTcvpIIK/JsKEZ16RbjnrbmIribl4DhH5MwwPBlS+D36dl1uUUUv5zV03lJfxxjT5rFEoXo/N2vf5YgUG3nJcNWv9R3hnhDeLwNbBn596KDV0+c2u1zq8DdK8D118PCK0eWy+eVj8Haw4zfDI1m7l9+4akn8g0VnU5Yc9BVDqh//FP/uMFalsYZwHOzgey7T9+NRIYHAxKjCfcyCD3UZYQnKURCNIm6zND7I1pATg5mRWOxpJIDihZZ4Q6XZJoO54X2iAJIijvpJTSABgZQO9myUXJh4TFhWXV6DorH4uHr5nSyPnJBUDK5MZFYTDsudGs4fqNfVw52MLObgtZ1sdl/0SOf7xwlGtwg6LMgs5SBLvMhqEGnwvYZyyyi8ShcBZujUYDzVYTCTXd7PJRtlLmsoKmlI/abcoJeMHJGLbbTbRaTWdHTfvkkenzKQGYE9SYg6c5dJkLmQCht/Ney+ZRt40dNT3Axlz6bgc3OTKs1MSz+KB7WZ6VKk5H4wlq1SbazR28+/B7uH71LpJ4U0ZC41GKmNIhgsIa2c9ImTpia+eBJBjcSCTZoIkCCLg5HM25hpVcmPeTwJNyiGF/hMHFEMPz5yiGR+hEl7h7tYKP3ttEMHuJfPoM9focYcRuEUeoDTARxFHK6dcCn1lJXzQYX0HpCkpK9Sj9p6RmOMlwejlAf1hgOJljklaQzaoIGDTbqIklrtc528Gung0TsyKzx8RcBsl6SGLtZOkr3brtGfpYL7N098jWogVde3bBjkXPEK7/TlaT3VzeIzcXotlIAlWu8ZrrZAfIFPOSSZodMdNuuMCLFy8wHA3EOB9c3cfVg33s7G6J1bbIFdB8Q5wAACAASURBVOs+2sIhg8xOkXU9zUTGF//G6npjIt5TC58PkE9LpONCa4aGMlxDnGOp8p5oFstkSWoEVCh7s88NcudnFVXo4cTBNnMr1X/GXErqv2Ypzuu/4DMmxm5tU3b7iI+deJPFY3Yhl/5rZjzem4BSZ5nWuEY4r4PkNwFiss3aFFfzK14uISzgpCzeAZaHRVSdyU1PUvqS8m5+DUqx6QC4gUbSRT3pIoq6qIZtVMOWYwTIMIyRZiM1bqpVhn9TisTu84iTnggCqiMY8cGZPC7uEouSETKW/WYpnI7tl0yUbIoBQpZkwvYsdHpjFP0RClqyYy4ZYLfTlcyQsv7TowG++OQpzp+PMDkt0altYqvawn4lliukbdx2RNvq965mTjrpHGOts2gFjDGD/uO5z7vYEz956wyMJGEGkAb6CAR8JknrzEM5VDInr4xDDIIcl5jiOOujTCq49e497NzdQPtmBNopkBUc02CBsULOOMSiN1zYhcgoGtisuqoGBr3bsz3B1jizXw42uv/3pl5e8rMkS90zv+ruLhUBbBhwJI35rI1IM9cciaXEmEHvXr4sczIXDkyDGDa1yhnzSLmvUVlBsxDG4XhAaEYvtQrdRyuIq5R1xjg7HOPRJ2e4OLnEIl3gw3vvYaPR0gwS49PqSQW1boxKEqKIgGGeoTclm2ROlAGbEmoSEYBmCJDLGKQeMY+WTJmJ1BcqfNnY4WqyJpCxSN5mwaC0nwNb/p+YnQaAun6eSnWuM6VWS1ALmxidlTh7McLXn7xA/2SMcrxAMeZ5GmD/YB+tDgFXiGcvnuP5i+eotyK0NxvY3m/hzv0ruPfwKhBOEIQZqgyDp4snrZEKxiqY26+AoDsXeD6Q2bcAI56FZpYVMBaAmW15qmepHtaxKELkE+D0eISTw0scvTy3ERHNJs0E9JstK3irLJoqc0RxBd3NJjobCdrdhjGWyuk05QXPZe7znOPjDCjrlCLnuWkzpVwpMmthHmvIc5fjOn5vskYnAaFvFhZswLINUuXIhigeuajPSrqz8n4C9ZhqDpfnKldFy162bFjXoHFNGoFC1T4EjwaMfHfOrP+laV0Z17nzj+uZ/8rzZiXNdh+/PCNXDI9GDxzVwRnTqsCgmx9UfeQiLQQC2Kh1MlFF4tg1MmMpazxoppnRX0xo4bzpJMCr5z28fHSKsGzg5t4d/If/+I/wzjsfYHPvCtK8VEg6Z725VpixTOKBs70GBC34nt+LP++LF8/QH/bRanfQ3d7C5u42plmm85i1JfsgZPEbJAM493p8iEdffIqf/eVPcHL4AsN+X89sjTP3bGjrnHOxRmyehhWp5LrdLls+mFENxFGMeoyk3UKtQTaOyruqWPOtjU3JdDnS8eLZcxy+fI7B5aEBwkUgY6akVkcYx5pzHOVT9CdDXI4Huke8pnWaKsYzLOICm5sb6LY6dg9pBihXVWtI0niRvdpajfU6Xwyd76LRTjSOVW/GaHYSZMzxnqVaj2xkJE2qCi1qhWQM1xTPPVOCWu2hHVSb78pHw1hfRyioA8HrZQ0Lr5Cz5oSN2nipo9VaViebhNN7T/uc5m+Ha6tYK5t59q3qdRC2Xoy4cTt3RhqQ0iDNWhSUr1zeBGev/9mNUrwB4r4N0P3bAMJvA4V6j6uRyuVoxDJL29o5DgfzTLDnnnPJMxpz/vG//meLfLGJ3mCGw6NzPD88x4ujPgYD5g9yY6JsjN0rm6Hx+FImCzw05JJpBYIBQGeEYMF/1hlSRAEdQfkgW5eWG1SeERxRJmqW9bWYlD43b/81ONTd1KKTLSo7Hf6BZl4TTWnYXdO8oWPrvDkKDUTcLFy9EaK7Wcf+lQ0EFcpeB0arytnPOnks6jlsrHBS6sfFTFmgNovw6XSsDBl2Fuv1GtrNRA822U+CxXHKIPa+mEBFNvBx57xAo4Gd3W2xOebIWUpLrs0t0MSLSTt8ofJrUP/6QjH5Fe+JY0occOUmR3mozT/Qbhv682SSYjQcIw4tl+fhgw9xZe8mqkEDaVqKrVVHKArRajbRTFpoNtuyPSfwJ+NAWQE3Q4JB5jyxkLEMRBdeXK1KMjqZModwgslgpNfF0WPk/Ze4tlng7RsRPnzQxqJ4jnT8VG57ZHHDpCXWrygJCq1o4gajLilnKAhy+bsO+wBZCUyzmXsVmGQlRjlBVhXFPEJY66IStbBglSV57RxJM1TRRgMHDqsr0JYzei6YWgWiCljbpFado/WcM7tJHPI36YUVyauX24h0D23L8c8FpUvVqGlgULmd7N6ZgQsBVzVk144S4gUmkwyj0VQS7f3WPSTVbQyGAwyHAw2mZ/lEWn+uSxYgmpPjnC5DxgglOJ9Ur1hzQnI2k1RbCKmBJM6BUObGIGU1AigZmcyQDgtc9vh9psgydvo5r2jsMLfyrKB7WqHCMiKbQea/DFBjh7NRQ9yyV6UWCBwSGKpb/obtMiU3dQH/5cpfc2Q1kOg3zGVuIICYANYBQptNXHUUrdNJ0G+yLSMxTPRY1d7nZKauP7l6pgwQsSHj5bPcgyjzjBQu3kAFdQTzGqJqU6HGne4OWu0txI0uAFqUU2oeadYiLwaaKcqZC1YpUK2yEBxYBmExBCgR5RsisFYUgUmFApcpKrMf9srVbODHGf8VmdWEHbJcWrMFKoMClUmGRZEiRIEai1Ud5jT9StA7m+DxF0e4eDnF+GyOJOhgs9LC1Uqi/EEvHV4l/vnC0Pq6BvUNePHZnAkYqpWrv/HulV4irVk03+HlHsqICXasyeQtIlTnoQwgWJhxPmdOKVQNGIczPO4dYogcB/duYvftTWw94MyhzQ+KHaQ8Wu50XFfOKVfMlmHUdUDonUjXTWKWrOAK7y27xiaD9TJd1wLSwboMil3Kw33RzSZDUg3lFhoLELIYZ4OTToVWMIec8+FZyblnZTvyCiUGXCjposRKRl72TMaxxUHENP6pUjLK30PN3z39oof+6UgNmO/c/wAbSRvpgAwhUG9WUevEWNQDAefedIyL0RhRo4VqLdZZKNuJWYpyRjftFHG4UCZhs0HHz1AAlLJRnkeU9ZJtYhEsiZ7iVmzOXEWdTK5c0edUQOW8jnJW19kqp1c2XNW+iBHkDclGX359hvOXffRPaJDT1/zWrbduod1ta999efgCL49foNGKsH9tC++8fxu37+3j6q1N9IaHSIs+GkkVlTjGImqgPxxjOJ4ipbpBbEtNTcOSqhv1m8x6XfJiMm0c3VjMjb0PKJttIFzUQRQ97Je4OB3h5PhCZmOc9SMA5F7aakW6hooAYHuDM5/1qv6NjUbtc9zvtQi9bNjOZ+UkkxFPuSYsWkFMG9e/k80Ljzg2zlzZTY1gHbaKVDRc6GRN+f8aOwko1efsYd2YnWJicVc2AGqSX1HDxgMQnNraXenR1FhmP9rFTKg28wwhv5TLgva7NJt6xh6ulB/LqtOxjyavdvI778bNPYQNL4JhG1s011LuUzXLpdU+yKJFLrfWrOd7UQ8pMBM2qsx4b2g6NB6kGJylOHl6gaPH5+hEO3hw+338J//Rf4r7b7+PpLuFNC8wTTmmUyo7k7OVJsRgI6Qulo9PZDqZYjgY4JNPPsb5xTmu3biJm2/dwq27b9nXyMyUjsCxUQtRplMMez384uc/x6e//Bm++uz/wbzI0GS2H+sKbumUdVYZ+5DoeZEh4nyGra0t3L13D+3NPdRam8jpKRHX0NraQNLpoN5uiVnmdaRBVTqeond2gc8++QRff/E5RoMXCGY5WnGCg70DXN09QLPdFov59PglHj17jMfPnugcaLUSXL+yj2SziqCdYntrG5sbG5orFKfA9cDRpiLVi8ZTjUaks7xeN9MofiDLTdZRQZWrP5cCiSCR55R5VJghZDNhxmNVUlJ5HvjxBoF9r9pwLrMuM8834S38iIokV3P5PX7ZMXYqDhd1Yoz664BwxRC+XlN7MOh/NzXltwNHz0ILNr3BIJqzwuu/vg0MvgYy/WjSt9T465/7+ud45eWakdkb3/c3A0LrxhoGtx/CYj34M1lNtGqLLjCjWodk0//2k/9s0Rs2cPRqjKfPDnFyPsDF5QSTlKHzlDRSpthALUyWTjVLWSc3G0+NurtjBgUeulthp9w6hY0aG6f5HM5+lQXSLNWDwpKMXTJ1shwoYhHKLB4CMB6YLKSnE+rkzWlUVqpuTsRm62zmjJ8vvbaTxRlTGKK7wdko6uELECQSBKlAF6tGQxgCyxhh3JDETw5xdFYruKmYMxSLcIIjAifOAfBn03zAdIRJOtR7UNerwgDVupjBne0t2VdzhoOH/2Q81GHK9bhgx7FmeTE6cNd+8RDjbWNnU90XN29gBh81e8Bc18GyBs1NTXOX7EaTQaNkgSBtNNE9bCcbuHr1JjrtTUbdIEtzZNNUhxYlsI16gka9qRfNNGphDV1m+SWUyFGuQ8DEQffcdewCBbrW6pbbw41hOBxhNOjLVvn0+edIL5/hwbUY929EuHcjQmX2CrP8GGE4R4W5g7UGZgG7ZRHygi/eF66NAik388yiTtQFZmAzu6clnd0sD1JMobBrDUG1jnqTbqNNLBT1wVVQqOvFDr6MNCRxYjC3M83wfIe07cvnx90Jr0un7MueIbLHdvDqMbNur5uTsIfa9c85q+Lm+JjJFcVNsW8E4ZzF1cG0nNWxwGLOkw4GU4UNY1HDW3vfx1brpmYHOKPKgfTLyx56lxfo9S7VXKBc1Bgudj9J5c8RN1igslniDZe4yZpslsssrrNZUUO7Q6fdRJlbM4Zgj0ucnV3IAn1C8ygWdFUGLBOQ8zkY6+vzeqpTzc05Zee0gnoSobPVRHe7iVqrKrkX3XB9kURGiwCOklgCQjod2mC464gs9e3+z0t/PIMmlH9yPomMk2aLrUPoQa/wMBtHZYaYrAfd/FyBwXksa2ax0LUutQwCJN/hYW1mGgK+ZKQJtgi2daA1UAkSVAPOQ22imWyh290VS1gJGc8TYJq67rNmYMeycC5ppQi+pigJCPORwIK+Lhv3PE7VfGDhbGHg3At9lIzNEzpTJZpcLaqoygijKgfKRTZHSBY5L6n2UFh0MLMwYx72cS1BOl6I+Tj6po9Xz0eozBJ0gxZuRh0kYq/s57fmnXVvWTBbk4qNvJogqFxnlTNpD4FmibX7vm5q5Nn0ZTFHh73KHKUeCzKM1lgkA62vwDnqWhV5BDwdnOKsnCDcbGHj9gZ2H24j7NSARoAJUowXGSZip61QFjMvTOquny8++Ff6WQI9z/bLu6vZn14/Dn0D0ktmnVTAzk7HLpobr54z18EjaKsTOMQcCeB5wqPPybRkH22RQ8pH5HvWvKsDhMpBpfFYhnJRmJyd/StZv5uVPL++nH2rIS5PUrz4aoAeGcIM+O6DD7DV6sqQIuTn1gIzkwgrKKshpuUc43yGII50vrBCXVDWuEhRzsdYgA6gM9SjAEk90hwhv59mZPh8yeyUkVIWlcBfck4VUOEWauuUP5ecviO6bxO4GIOmZ4rySt5vGnnMWyhGFRw/vcDJsx5ePbtA/3SAIi1x7cYNNDtNqQleXRzjrPcK7Y06rt3cxXe+9zau3dqRm+dZ/wjD6YUcDgNu5lGC4WiC0XiKjA0GZfsREJqZDBUy0oHIwdK5KtM1dU7V01T7Ac9dulQG8wiMyxyPcgz6bJCS9a1bcy0mq8PmFVkqztgb8ONZqP206lkPZ+bgah6T6Vutw0vIs4rXj6wdZaI8K1T7qCZyzB5/15Lj+7UxAv6/FEVUO0Tcv3g20oeANQ9jtRI5RHJ/WZ5Jy/gibYoWRyGnbi/ztD4mDcAEQJd13KoGNrLOZIXrNZnj25cqDQN/Nr5jzxmZWgNAIgS0RmrILifIehOt8Wargd29bcR1utXSqZz7pTHl1gz04w1uFMrN3YcEwQgx6I0xOBvj8nSC88MBLg4H2N28hnfuvo9/7w/+EHfuP0R7c1fAKmecFsdZxNiS+XWOqQHl2SY5vzw/x9HLQ/zib/5G+bE/+OFHuHPvDq5cPdCeyHN1OOhLIsog+eHlBc5PT/DxL3+BJ199jrPjx6hHITbaXcXGWMDjTI1Sqnhk3EazvLiOa9dv4IMPv4u967fQ2d7DNKfRUQVR0kS9yezkppzbWWPxrBv0Bjg5fIVf/PUv8PVnn2ORXaJZq2JrYwdv3byDW9dvSWp62jvD33z6czx69gVeHD/Bzl4HVw42cePaPlpbIarNAu1W00gWZUpaBBUb+2QLGRnGfT2SUswp3eb0eJ7prFctxTEQcmtc15ohpqM85zBZky/QbLb0tcsydUyUMb9uF7XRJiEVN6giHwqrpczIzjHK64ZEDpU5gtGBHJNEm9hrjVFxTQT/9VfKO2eUtIwBc4Y9a8fD8pzwwO1NvMgz1rVIPZtuoMyfKKsv9qbqyc+vr04fXzu6OtIzoEsNi2vMqPti18pZ4rz+Ntd+dA9e/cfZM+36Qz6kw0xc3RnuHALcWcn9M/if//S/XDx+UeLxN2d49OSJrKX5D9y6KFngPEytRtaoK7nUnCH2kwJzSzS1gGnnCCmZDjteKrqdeYP1Xe0w5ceTlnRW3WLg2GV08wiuttYhzgOGmSv1RgNJI0YziTSbxmwvbuiKhaiQnSsxnVDG5v6O8410/+McoYDmXNbRNOCgYQrlHwSDu3ubaHca6n5S5ihHQGWahAhjdisp8SDAsnwwSlzNqpcZfcwIaukg5OfT8IMSFG3KbiaSwbKcM+y0Wuh2mmi3GICUoyhGGI17bB/ZkH8nQtypo9Vuiek0dz6zjCXQ4v3m9x6NxhhNJtatV2D5KmrAb/acHfAHoFnO8h6aQ2U6TVGttFCLKHGj2cxcIEPhz0UpSSgDXiULdp2aVoM5Vy0kdRobJOhudNBIYoR15vCwsOCGX0WrQ8v9bVRCSiKBy8sh+pevcNk/wuGTXyK9fIrv39/E3asR9jsF6uEYtcpEDBPv9ZiHBwFutYHRpInxhB3AqX7mwXCk+5umdK/iSrJAX94nBazy5+QhT+YojiS9qDUI6imTYkHA+QMzyeEGLbbIcXrLQHrXuTIi3R93nlhfmWpoJasI9aYvKwZQz4FCiW19q/5VLIgdjDwsuZ7TdIFsyhlBfoR1R5ntRulgu9PW1z4/nyCpb2Fn6wbevvEj7HbvCAzK6IDGCVN2M0c4OTnF6ekZzs8J4AY6yLiOubGzk+xzo8ggyuSBsz2ONW82Y7Q7idjrrS3evw4qZJXzGc7Pe7gcjDBNaU5gAG6SphhPaZ09Epjc2urYPOyEM8YEOiWiRgV7BxvYv7qB5gZQS9hJH8uinN3KoKyA4wXZ1MnJKT5w7o82E0xxnXWgtV3yfrk5LWP+KEktMa9wvpKFioV2E9jW6yFqIZ/TIS77p2Lw+exxz2BBE1N6bnpWfS4LxlqdszUsxGghPpHMO1EjxJhaAw0VVBZ1gcGwuoV2kzbmV9Fp7yCuN83hMGVROkRBdmiRY845Smcgw4iJkq9shJlk1mYYwLlGgULRW2wOkcGoIZ2M9F7IFtGMi8P8aVlimpcI5rTJDxGXNc2RFcMM1dkUNczRqicIuFdNpghoZb+Yo0kJfIVzLDV8/tkLfPa3L5CnjJ9o4V6yjY0oRp0gYFbI3U4xO2TkZjlygeYKkkZTzEpJtnjGIGTKkGzuZdnR1PPjZ/C8iYCLNuGzQIZ0YdLPOQE3wZFkr87Flo6JYRWn8wwnxRQvJ33UdlrYv38d+/d30LnexDgcYDgfYlhMZAwRVpsoUu7znAcqtda5LquSeyxQVAKBUAIbHaUcMTCfE/3/UhHgctG8KZPvYttB6nM4XYPTZbLpnAjMcdciRWjARJk99yM308oCXqHRvLcETm6uWPmpNc24qWgOCnXbtSnpErqAeCpmaJgTsuCPMTjNcfRogFcvXslU5jsPP8BudxNzzqW54vtyOEGJCMnGvs6woJpgGqQoK4XiCujKWQkzzDHGPJigEnB2kUUrlH/IHEQ1JjhvnTjBNztTumYEtm5GkM1GJbIYAItCuhQ2NBfLnE3vOkpVB/+9Srv/WQ3paI6jZ+c4enKGwydnmA4LLIoAW5vb2rNnlRn66QXG+QBbey3cvLWHdx/ewd5+F+1OHf20j0E6wDAdMYoRqMRSwJBttvw9gm26e1r+ng/oJRuluW3t/3TlpHOqK7QcPWHFpZmFWQayna+snjhmEEfc221ftxrMm1OtyaeXzizuIxQQzX/37sR+jsdAmpe+LdUkbk7Oz10rgkifSxMUV3j6s0rA3ZmGqgnOhpYF09vZbzmiJjl9rZR0FaGBVQImIwxX1a8v0Jf5x2sFt5fwc47b10XmAGrr1EAuVS5UmDATlOYorIWaOHtygdNH55JYX722j+/94H0kLT4LUxweP5fCKtlI1CTmHko2j8+IhDZskOZAlQ90WsHFy0uxzKOLFON+hskwx/Xrt3H37tv4/g8+wu27b2Pv6g3UGg0phS6ZDch6kFLOiAZ6IbLhRM64rVoNxy9e4qvPvsSnn3yqC/1Hf/RPcevWDZ05UT0UEDp89gTPnz7B028e4/zsGOfnr3B8fIjhZU/ZgY0oRrPeRDqaaBaXyhtj1EqUBFBxjK2D67j74D187/u/jRtv3cbO/hUwqWKa0hTPADoBc390imnaF9M+uOzj5OUpfvHXf4tvvvwG23GIvY0tXLlyHXfuvo0b12/jvHeOz7/+W/zkz/8EJxePkM3P8P53buDO23vY3mPDl863bl26tSNkoHERM48ycxfXznbAqVohSCzNJ8I7rMuoyzfKzHF7CVqUabpaT9bj9T4TJlEUlPNjHpoZdU2IZdPWA6s3f19HaMunEPMF78+KSPKg6zVp6TIX0D1ILu5kCeHc+vfPwWvPw9r6d4T6r3uDVre8gQatxlnSmcvn8c2Psz1hHeG9/m3elLaqUv2WeRs+KmoqOZLAzH3cKJOwhWMf2bjyHjA8H8sAwf/wP/2zxVdPcjx72cfJyYkGU6OYUgmyAhVR89xEo2pDYJCmE9NxjkVJjbdZAfsMNK4Sy66xPC9rcBuzYg6YPJFtnFSHoWQH7HoxO4iD77Yw+VAwAJQbSdwgq2dSP4IQyh/V2eCGHVSRTnMxUtTnk33g57D7xn/jAcCuGAsF7u3lLBXTSHZje2cD7Xai70+Wha6nBJF8i2HcQpXuT96hi5KNwoCh7I7ZtWWB6RhPghcznDEZLJk6AkIyiEm9jkY9RJ2AFGRDJ8iyoeRomk3Yb6G53UKSJO6gokzSYi4shzEQy0dAx64gwY/Z91vnUYeWO1y8EY51RK3C8Owii/cg4PwmZwHZPaXzaKpsJOrcm40mYgK60nJ58rSU2yQ3+XrIOZZIw82UEhDIucda76fZaqPd3UDS7KJGto9zfaMeeheH6J08wmJ6gu/e38TN3QDdeIIoGCIMJghpiEJAWMyQkvGb02yogckklKTSS1DVfVJQn21eZNtYfPHFa0DhO8OIafGnyAP+Lh9/14xwHSnLVFoNrfNp8Iy0r/08ILR6wT9GqxlBU4Oae6vmZN2gucuz9yZuAoWetePHyLI7qsl9MkvZNImdYQClxZyVtXnYPFvg/HSCje413Lj2AHev/RC73du6FnZ/XSZYlqPX62vd9vtDgWeCRv4uOSzZBh0u7IYaWDUZFzvacx1WdBHrsFnRbqLZTjSHRfpVzGxemsyGUlzJbcxJlg8z2RA2WSTvevkSJ68uxR5yVrO1UUNno4b2JnObSoS1KbBgsyTTELxAQFlRwVZojs4VOq6jTTZFkEKF2kyuc1zJYk3oeFhhADT3GLIZVQFCc3gkm0Ur8BRpOpQRR9JIkE3J2Mxk6U4ATsZCzoNyp2UjieYIZEJLdWPZGOG95T4zp0lGUEMcdRBHlNlso9HYQdKwkGNKfXPHmo6mA81V0GyJsuo5g98XNI4ZYD4bYF5wj6Cbnc00cq+wmS52XRlvwee6hiLj5+RiJficsbHB2AXOyqKk7KqKkIYcoxLFMEVQThEFc3SbHWU4FeMJ5in/fianO9r+k+H8+qsTfPH5Ifr9EnER463GLrZqDTT53JAtnzP6gBL2GTI6DGvWJ0AS8/MrKAVIS1RlJOVcA505xVK6s2x2WkFtxSP3fHN2FCAUI+FMo/gMsU8jQBiityhwWk7xYtTHrF1DcrCJ6+8eYOfuJvIkxbQ6waiYyFmREl4+K2Vus2Fc75p7UUNywUu1fHkViYwv3dgEl7rIRclPl8MoXmPjpRdLtYt2Au25Xs7EppzFmlBFETE3181X6SDWOWiyWgOECswx25sFz1YqHZhvRkdPAkIzO/HOv5Is0wmwyliIGsYXM5w+neD4+TGyUYoP3n4XO91NRdLQGZCNmlenPeTzKjrbV9HZuIJmZxcpUpSUKNcWimqo1HIsArp0kqnOUK3wvpvVvZ+tFiBs+MEfvjUnHOYmp9lVe7Gb50dH9LPLSZeSSiuAmFloYChStt+4n+P4+QVOnl/g9MUl5lmgcPhWs41Gq4FaO0ZZyTCr5NjYonNhF9ev7aDRoDJlhmE2wigfY0p5mxqBjMeyrEH1iPUTmGGPSg0VuqbY0QiCZuWcT4Grz0zMZP331ctAlTkDGhCMOHqwNspkhd+KLffykWWBJlxJQMhr4luQ/EsXEu0LNjH0Jr1WO0AjLy6z0oYFHSj0BblfoisXa45tEBDaXmYqCM1jqTR32X2+4F1WwPbeDRA6Sdk6KFwvoNfqUpOTmjLAz3H7Ool1l95/yVqNjJMxhGzu1+sNHH5xiuMvTrGzu4n792/jd373IyStCFkxxrOXT3DeP1OzmWCQ+4XJRKEmYjEpkTKOZDJHOSpxeTzA6HyKfDxDPp2pOXT7zj288/B9/PC3fhs3bt5Bd3NX0nL2LuhWzKw+/r833qnOF3Lq7NQbePzFV/jrn/4ML58/l5T0D//w38eV/T3kYupoNdiRYgAAIABJREFUOjjA08dfCQw+f/4NxqM+0qmdtZy7jRZz1GliF9Ul8eScKBVVnCvNZikWUYi43cbN+w/x9rvfkQNqe3MTUaOOKX06crLAHHehl0OISdrDNOsjz8Y4fnmIx18+waMvn6L36hIPrl/DzYOr2Ns7QLvdRTWK8Leff4rPv/wYXzz6JaJGht2DGHfu7+DqjQ6SDiXKPGuckshpcix/2ScCOPdZ76Pg1mLIZhIBoWuO6vlxLuu+7rSqZMU8STLtWT09BwZy5mqOGEAUPnAgxe+tJm30KjmnG1pj31ZYaQWaWKPRe8LP3K8RbG4EwAFS7z/iFC6mbvZu5v79v0kJ/irus6r6ddD2bcDuzc/8/5oX9B//dwWE3wZc7SZwNt8DQmm71ztJzvnV7XQ+75E6sIA6iRjBf/s//qPFl48zHL+aYjwZC4AlrRbiRpOtQguLZ0e94BDvQsYTk1Eq+U+Nts483Jegz2YLvCBnqQVW980KZHPLMnBluWcQ+GPGCwEC5wX5UDCAkzOFtTqLNz4wBH2McZjZ3BK7sQSsk0zsCGWPAmIxoyPopET2j/JJM79gwUcjFBZhrIG6G20kTVoQExBOcNnvi5UioxbWGUDakGSEv1M2pWwfsm1k1JyExksb+LNoxieM5ZxqgJCFJC3pKZegPI2dYnbXaSTBPCILf9+8von2bltSVa5VMkCMsDBTG0pNPKgz4x0zXOGBzALWoiv84rC35QZy2c1dyt9MImnzFGYgQqYiTy3bjoVgq95GLYyNgRpnGA0odXNspGaYTD/F+8N7xd/pjMWOG814GkkT7c4WWq2uNv80HaF3cYJseIwaBnj/7gaubgJJZYDKYoBgMUa1xpwfYJzPMUpzDKdknPi5oaRKCtdVoLPJfvj9OENAYEV2kAwxNzStQbK16njy4OeckXPD811Uv2GtRRSomcG14WYxfdeL19AKDLdlvUYU+EPdTFYEOV1gvHWN3dyaGIHVhuMlNdNJiTzleiBjTEl2KflMs5XITGY0zHH2aoore3fx4N73cOvKh9ju3ND14FFsjrrsGFsXlmuWzCENfbg22ThgZ5VriffZXHid+Yv2fEoDZwYUeUg5aSVnCLVJU+VZjVSw8vozPoUvGxSv6Jlh4c0P/PSTj/HZ55/h6BUL0Tma7YbiUGj80N0M0OoukLQKzDlTN+053rmKiJmW8zkmZeYAoTchsFmfZceQ39OxMpT1ENgW86kO2Sgka8f3bJlvLNr0nBH0ciKVUjDGHKQ2J2zmSyyUyHZ3dR2H40uzig8ZGG0sJmeA+fGcuZ0xVidIZMQkEBjvIAo7qFbaCoOmM6xk7/kE42yohhNttynLmyM1xmQ2wnw2Amap5c1pvZrEmG5uHPynbFDPJs1rZpZLx2JCgLBOKbUZKxFIB+ySp8BsVGA2zDQ3FAULbHY2UaWkmvK58QiLPMdGq4NGTIYvwbOnF3j86BTHJ0ME4wpuxnvYihO0KdNX5h3fG+EpJa9zFU889tT1pwSPgFCdRsdMeGmOk+2s3DlNk7K0nteWxB75TDmC3C8o2aJjqbLWKB0lwx+G6KPERZnheDLAKFqgaNdw8/3rOHhnD8HWAkVMYxmCbjI8IYpsoXNJz60cNC0cXbu9AGGAYlVfCAx+KyBcFjNvHPYynjLk4LveZipgUivGdlD2y/NBZ5IAoTvrPCBUIDzX5woQciafz5cAChukpC0FlNltt/XKl5QgzG/kzNTlAr0XOY5fHGE6mOLh3QfY7W4hXCwUdn1+fo6XR68wzRfobB1ga+cGtnevoSQDHpp5V7U2Q1ArgOoUQYXutjkCzrjK8odsPPP5KMkNEEgCazPI3D8Ifo395Ay2G05hV9mxr7rNMi+xPVmAUI7K/JQAk1GJQW+KVy96uDgeYnBKU4waoiBW1BMlo+3dDqp0Fq0DrXaMDl+duoDONBtjUkyQMk+WkTcB9/u6zmUykbyeNvPjxkgIozifxogozvDJM8Sa0OZRsJx2WbGFTlVj4qxVcaqxF5q5LF2QnZMC/+yYXyswDfDb/9v8tM2RrwNCmzn3xa0ZyawAocZdOFvufBa8SM0XyqvP8zNGXmJp7pBLUOsiTixHdJ0h9M+vlfgyh3XZsFbUrzGFb8x9r/6d68DyZ/1z7oWmbAbLOEdRXfb15JIeRnj+t8c4+uIMd966iQ8+eBc//vFvabRhNL3E02ePcHpxIrxcMFi9yHR+Mbs3nQCTQYZBb4hsmCEbZBiejZCOWJRWtS9Sin33/jt4/4Pv4Hd/9Hsai6nX2hinKaaMlaASh/vBYiaFDf0g2vUGmrU6mlENv/irn+PP/uW/QjGdYntjA//w9/+BVFG9i3MMB5e4OD/F06ePcPTyOV69OrasQrCBWJdUVG7DjCCq1pBPMynoqPCgHHxKVUOjgfb2Dh5+9yM8eP97uP/wQxXuYwXcs25mPWVjSJzhK2YjpGTEL0/x6Muv8fHPf4mzkx4WxQI/eO89vHXjBjY2aAqYiR38N3/5F/j68WeY5he4fXcH73/3Nnav1NHdJNlCdVWKnE1J5wTtDVMc0bdy0/TRWw5cVAMCQjsLjD33z5eL3loy5m7tuPm0pWxRANMbx3hAaM01b7Wi37XWnOWoh41e8rh0s/WSfgcrnZMuzXmU8exW/6+AMYdcDVt6+eXrZnZ/F1DHT7eW0xu/9Mj/ZjD5rUDvTeb+34Ih/HWAUHyFxIF+pMltdE7+bRuPZwldI2jBvFsSP00E//V//+PFoycFepfWBYiThlyD6g1jrAi49Bqn1qnJZgJfZEnCgB/jLo+6ohZw7fXo1k2yS2UFg6pU7W2WdUSKnNKtml7ULhMUhrXIohoo/6vHKj7TbOgy7mzTI5uhzjU7pJQUTqYoMuaGGRNTrxkg5OavEG+9TSsaSBaQIWFBzPfE2cDxhM6AqQ0Ok50Us5cY+KiQuSEYpDOqZQuaDNAKO5p5sHMyy+39ECAwa4hyItkoy0RipsH0ZhKi3qCMwmYTmjsJ6h0O/VtERO6+B5kZbqo6UJcg38CPag5JTm320M+v2WHhLJ41UG6Hs4C4DkG+N4JKmwEh48pqikVq0mgpd46AkNdzPJpaL4SzLuMCBYeGme0YRbovjYSW+17iagdxREe52Ix5WFiwg4ayj2aU4cGtLg62KmhGE4TBGMFiqs2fq46W4QSD/dEU81lThbjmldyaUZfXucnyYFHWpQ95d5poMkvqTrKgcqBQfV9XgJtttmt/+a+rDCSvcPZ5gLbD+QkpyzGzFgffk8mnCMrNrel1QOgPcsckKETdzFxshoRutnzx0Od7M+MXGSJVI2TpAv3LAscvx7hz+wP88Af/ADd2H2CzdUXrUsy7vp7139idZLdTYEfzXSaf40wspZ6rWBZePycxXhrL+A6ZgVZeJzGemmexn9VHwpjkgfN1lFvHyIsU/WEPn376Cb5+9BgjGpVxniqpYTg+x2h6hu3dELv7Ea4cxAjmA6TjVwjnpaIOmD3Gp5iOkSxGbM2aZFSMr2PAPZsrIZhzDy3mZIhmMoCqBJyjNdc7fQwBoWIpyNSXyKYl5iUdjSkLn+h5oiR3Z3tHzZ7xpI+wNkO7y/ldypsKc0l2+1ae08WvgY2NK2g1d1GPt7CYN2QeY+7AxvKQGcxKfn12YDNEERk/Ahc6iw71WlBuybAUzVLb/aA9v2YyyFRKhkcNrSbfbG/hvGS0mtSTiSEdvacLYFxiMSkwy/k8AdvdLVT1rE4xvrxEkabY7HbRrLcRVRNlkL54cYknj0+Q9ma4Ut3Ddr2FLt2DiwIVNpjU2GAzxWze+Z/UFlz2tGjnGnGD+J79Wy9s7bw1Uw2/91tPxRo1LMZ8vh2ZYs82yWW4WsE4mGMwK3GejnG2SPGqkuPmezdw7eEB4isx0AayCptlIsbUoGTDTG7N6mjPzC2TXVI6SRIUisU0XZyMhQgYnUyO7IENFayqmmVRv+xem7zJM4OmTqF8kvaHOYJ5YWCQM+xrgNAcTQjqvNuvK4C0ZVhRpe/M/UfJAnRwNot9AhzNi7sGHve+aX+G3mGGV4dnyMYZHty+hys7u2hzHY+GuLi8wIuXx7gccl9NEDc2kCSb6GxuI2k1UYnmklsHkXUUAr4YRCyGkMW9M4bjMym+ijPIkZmkERCSXpUJEhsDM83IazZSG6O5cS8CipcJdik04B7kzMAKqopoApKhdzrGtJ8jH81QDxPUo4a5kSYx4nYdM7LJAWe+Axn1cFxBboh5ihnBbVRBJaZTaGjB7zSFE4Bynb+1wkwNRJlqERDa/qgcO5fXa6DQgIsnDqwGNYmxBzkiI12tqhJqyS74eCG7xx4I+sJUIwOiUj249APqq0bj8plxs7hcq4xJMFWfO+ecsZPOY09OONDpSB7Nec1+BRB6Z2zfmHTunvxernBnc4Vn/K8tMH9FLqriQ40sPQdubtDXGKwzZBzoHeNd7cG/f/nZKc4fD/C9736I73//O/joow9RFFMcHT/H88On6PXPUatHKGgiRaXEwtbPaLDAaJhhOhijmJYopyWmXOcFlI9sObg1vHXvPh6+9z5+67d/F1d2ryNGC2cXPfSGQwRUaLER7q4bz4nNVltOwaPLS/zkX/4r/O//y/+K67u7uHlwgLt3bot5/+abxxgPBvJ9yNKJRoNowkIVB2sc+i6YQymfC5rJVDGXvwVEBhSLApNyirjTwfbBdXz049/H/Xe/iyvX72CQp7gYD8Wgh9UGkqSj0YZaxPNrgNHwDCdHz/D5J5/gr376VwKDVGzcf+sWNrsd7R/MJDw7P8YXX32MwYjnbgPvffgWvv/R2whrVArJlkvAlM0+76K5zEN2tblmSwXcfEPDLlSF6hUXHSUopMaLb2rYxyyXpD53tc8tXTpfA6FrgERrfG1fdOt8Cdz0LDrcsMZYrwM71SqctX2z8bEGtl7j89bWM/fm9V/fJvW053P1caaqff3zfkWS/fpXtcf/jU9xkPZNaPn6n9e8Dd98b7+WIdTxwr3YfUMPgN2ov8nBDRB6sxn+L8dVokqC4L/673538fQZ4yWcTNOxcux8EMoRDLJbPuyzqAkwLzj/lAPzCJWgufxB1eniZuCKUxXOHjmv0bVBGFk3VF03dvEoUeXsV4SKbJ05N8N5EMpFOUNI108gzWnjnooBIejipkNjChUVlBuSGUkzHd4suOJaXQcF5QtkNsgGsdNprMkaVazuuzFRlJ2ywKtQfhbzMGyoUGXRQYcwFpne3IWyDp/VQukdrbAoW1C2CTtHnGELOOtEyRxd5ObY39/ALnOLNhPEsZshSkiRmnHEioV0JioyiLG+hC+YTbBhbnYsTuS6JfBnh4UtFNuoFQngALty2ySNY7HqGMKc8yfsXAeaAWHxNyOYICidZgYoFxVkY4LEHFPlJ5q1Ly2R6fZlj4f1TUIa8lDOGUaSmHFDrcwmSGoFbl9t4WA7wkZrgThiEHcBWmkLvAUBxmmB0YQuV01JW22K1oo9Huo83LU2CGzkwujs0OVIxvBrr/KyoXzH3Tm2woMOB3580SBjDDYw3NC97xrzWjn3UQ8ILTx+7aA2zsBlntlm6rTRKh7EIOge8BW4PEhzf2WTglEgvG9kBpUXWQCT8QLDyzkuTku8+84P8Xs/+gPsb1xHu76JQu5ornJxm5Ik1wQQ7vsJ1FGKOZsjVYaVy+l0gNrA5Grte+C3nr3H55cNDy+P1pgBi1WXrcbvdX5xiqfPn+Lxk8c4PDpBGXUUF0LDg7PeES4uDwUGr12r486dLmrVIcqUgDAzJ0y6/bHz62TNJkG04sfLtCwAdi6Q4rtyZkHONUiGkM6fNT13Ps5C1905Y56eXOLs1SVXNrhdDYZjZFPKmBaKZGBDiPLt7Z0Et97aRVTn4DzBBgtlqhYon25iPmtjc2MfzeYOwqiDogiRphCgp+xVM6qUia7JT6MqZ30JEMcoCwLCkVwntU7VJAjV1JCkzElG53MarVAKabp+reDl0Js9CwFBfjZHdTJDMC1RSWlhn8sYYbOzJfYrH01xeXGObDzBztYmmo02wkoDw0GJ09MJvvj8OS6PU2zOd7AVt7GVNBHNZnoxh04TJJL1G/Nt6o+FZm1mtHsnC+SLBicct66r796usp38oeXaJs7B1+WLahaXzwKNnALNFk6DBSaLmSITjsoxnpYjHLx9FQcPDpBcayLcDDGL5zKJYNPD5jzJ8oc2tzafIXaNgyVD6N1qeS7Qkda7zXqPVHObNzbDM/y+6HedVOkqnFGI8sokySfqJFWbGpMmxYI1J4x+cs6c2i+d463rhLvgVju0lT0QqDHKBqniOFx8kMmz2AQMkY3mGJ2XOCcbP85x6+AG9ra20W01VagOh30VvwSEnEUq53ReibGzdQ3tzoYxXFEJhIVj8ZlnRzMbzhX7XFEzN2ETkm7Oiomq01iM9vy8vzTisrnIGoGWmF67eGyQlnOGeNc0u8+wesZBKPNtRhOXmSJtCArLyRyLPEAjaqJBy3wqGAj06lWkswzpLJV5FAvjumasS5R8iNnYZSO3Udc6zKmidiZqfu/QmnP7tI/UkUJIRkk2orJiB23N+m3VA0Qr3tbcxbSXe72og4lLQGZNFA/MrOC2YmwZou6UJquvuQY2XdFrh7dTUWmbdw6/fiZwed7Y17Zn0ANSY5sps1wyhO7jPYC1zxF6X8XG8B9nVJs4mb7elm+aWpfEiu81eZ3+neM/xhCqseVkt57ZVMPe7e1y1E4zsXK9p2Okr+b46Affxwfvv4v7927j4uIUjx59iVdnRxhPh2i1m5LMjijHVCNghssBXUC5BqhkoFKC9V4mr4M2x1TihkZ8rt+8jbv3H+C73/s+9jauo7HoumdioIw1ds74zJGFazYYah9jOhzi8Zdf4v/8F/8Cf/J//HPckxzzCra3NjEaDvDi2VNkU0pAMzWaOLYQh1XtuwSFbAbxskmBxfemuXZr+pEoKFBiUqZINjaxf/Mt/Pjf+ce48+BDtDb3cD4Z43Q8UHOTJn6tZkcGN5Tmj4dn6F0c4/D5Y3zx6af45V//HM065+LbGvFgbTlNR0izgV6D4QmiuMTNW7t48O5NvPvebRTlEMWM13Eig8W5GFfPZNm9tYxRF3nmUYvzBNGZIwmGutcG3djIc+J3v9b81/Rr0ktC7RQzVGNngMcgTnHhFpfrGdr5b+E3rvHhx27e/N2tTccQzgKepU6kupRBGrBdNnV+hdRzESfu77+NIfRAcB0QLlUCb369N2f51v7917GPv0ke6t+51FLf8rV/PSBkDvQqhmP5NtYzNHRL1ppLukpsbMQI/ov/5u8tDo95wEZyxJRkKyBAYLeaBhA0XKFJyMAMH8iYEKUsKNdqLDtrNjdhblTWbfPzEm7g1I1pcMCXkiEOzgoM0nK4VhEImyu5lMPv7A7GqCd1zTnx4wrKRjgrweHgSarNgUHN9iIAyZ1BCruyPMxqYNA2WT1zu2LHhtEU9qCaS5p1sny4vXUHOURIu32LtCCrQ/t9ziJJxrncwMk8VgVYO+0WQoaqz0wCyOKZICDPeVD3NNcU1Ra4e+8Gbt0+wNWDHQFCSqm4WUxp++tkQpr5o+xC0gsCPzfgroKZsxDsILJgp7mCvcd14CdG1m3U5rpqG4DuScAZRB7qLnuRIEMUJJkVA1oE0ZLUuHlMSlk550FA3O/3lWdI11L7embCQ+Bcb1DukCjQldd0NJzg/PQC82yIKMhwZaeBg13aJCdotSgzDTChOQCZiYhdwYVygmphQzlveiBcxqFJO53W3QFfHhp2HZy5kWM6FfarIF7ruGuzc6yXHYrGsMlNkoyp5jVsc/RRTL5LbAY/zoBiDRCqpb/sRK86Xr5DrAaEA4Q+B5AOXGQAjd2dYUJ3wDBEt7uBdDrDcJBj2JsjHYeY5y18+MGP8Pd+/AfoxBuI6WRJZ106YTobeDVeNBHhnHydoQ1/Rt7SjMWvN+BxbPFKxufnTrkOjD3WfZfbFEPV2QmljJFyOM7nWVFGs5rRZIhHjx7hb37xN+hdXgrIV9pXgDDRuj+9ICA8wu5+iBs3Ejy4v4FOk3NuPUTzMaJFiipBeDXCLDLZrHfU4/r27JzRtB4Qmouk1SqpgBRDic2PnGupLlaaa3/GhlU2x5dfPMXXXz5HFLZQllUMeH0HUzW3Ukp65gWaSQXvvHsTP/q9D7CxwyDihQyfaELEkOAo3EEU7aHV3kYcdxFUKOsFJhOGX5P1Mqkqn2MXk20B9OU55pwdZBB9Sekpg4nZQebHG3PPNaoZQuaXkSdnAT9PbN2oz2D3Qk6NvLc834o5Krze4xzVtESVLpLsRHMdtTaEJtg5vzg9lRve3va2bMAJnPO8guFghk8/fYzTFyNEky42ow52mm0kzNLje+M8sWetJHWbiVHzTO2M94yB5b6msOHwZXSF6+cuC2L/ccbe+AOaz6Xya8xxVj+nFSp5hW7BC6TzAkfFFI+LETZubWPz9g6aDKrfrqPS5llQysxHzBAlabVY94J7CcExa3dK0cUSekAohnDB+EyBQjGKkvVZeLjr45miRafwas7F2EE2GlcB1nyuUaRYcIaTDSsx8CZfXiIOwlUXQSBg7Qouu6Yu3mYJCGnqYNJgRpdIBumBQYV7QoDZNED/YohskmO7vYVOs6XIiDnjKzhXN2cw+wzDSYnRuMRoUqLT2EMj7tjscDR77RXwnAtdtp3L7eAzX+paWiOIUVEEg5QTcxpLabGVOWJKMTnz755TSuSyWYS05ExYJgt8GhOpWNTogjW9GG0zpyV0AdSqdcTMObVMGAVqT4oppmRUGO4d15DEbPpwLo1gVmGNUvDIJl0SUIITF/TOM5LX0xnYGUgzV2U1uijHVn3jMvk862BHoLttXmq1AoSW+8vRDIeOfMt/DWB5KfWyAFM2rAHlZUG3ZB09IHzDUt6dQ5atZqoJa3H582ZVzC/fi0ChY5btE9c+d/Xxdk5wXft2qQFDnu2U3XuWw5Qiq4J7Vde6RqID3GKL3Xm6HLng88Wc1JDNcDKPC821q37sD4BRjEbZxXvvPsTN69fRaSd4/uwbfPrJLzEa9yV53dzaEIM7ZDQXAWExw+WQZxTXYqS4BM6DExCyZul0N+Rwzj1ge/cAV6/fxIMHD7HbuYH2Yl9AdJpPFUnJRhcVGazX6B8xy3IcPnuKv/yLv8DP/vKnko3uthJsd1rY6Hb1jKaTiZyYuQcuaL4laSibdzRWpDrAFFtU8MxYrxWcN2WdydEnSkZnmJQ5ku1tHNy+i7//7/4hbt59F5VaC2fTCc7SMdrNNpqNFpr1hqIr0vEQ569e4vToOY5ffoOnj7/Gk6++wNYGWf8GznqnGAx7mKYDNNshNjZjbO3UsbvXxJWrHeztd7C920KRc8aRM5Bk18nhmPeDr2GtNnLNPK+U8CSO36/lMWHqEAs691LRtTW8Blj8XO2ySeiQzRIQLlfoqnXhtltXl5nhkgeFhid+9eXXJb8uB7YshsjW+7o65deBMTU5l8/LG+jOvwPHDP5dAOH6V/hNAM5q8W+lC3/lTRi145/htSfxNwBEXbfA2cqoRrdmz4rFdKZZruG1eitc5SGCf/Kff38xntIhLUG73baLyuwcxiBQlpazkBpi0O+rM2obBhcVizEDjUs61CFPtyXZwhNQXOvEuYAwde8iA4Uq9kN2if08BTv04VI2SrDIKRS6ZWYp9d+5mCz2ZtixpeMm/8yga26hHGKmSQsLBpqj0HmRclC+bVlkM9fQgUECA84rclbGClM3a0EHQJrWpGS6CEZ56FIyY9IkFsg0A2EHtd0m40Azm+oSEFoRzc+z3LG4FuD2nWu4dm0PO7sWQcF5o0lZIqUjqouMsOBjK1DoRGfzcwYGWeDTMp8ZgLSv5wVegT7/MNgDYVLFVYYW7wMH89kNlgW3gIMqI10Xk1PaQLjPQ7I5LCu85eY6Zf6dGet4gxdeT4JGOqLy7/i5lNWSjeGwdz4dYF6O0WlWsbPVwMF+B5sbDTSbEcYTdrBySU8lU+L9ocupuotOguPZL3bRvTqZvIoAoc1V8mKxrpGMybNhrAr1M5rRkTY+B2K1YUh2aQ4JvonhpWNe3e7NKFx/w1l28+vIrcb3gR0oc/bmznVXJi56EG3jk1lP4Y1ozOaf15YgOpsAo8EMp0dTLMoWDvbexnvv/BDf/fC3UaUJCsNrnQOdzwQzad5qXtfy5EQnG+PB7+6Cif0ciW3o1qbzP9sSEBIUCmISHFKeylldXiPXVSa3XGS4HPTxy48/xp//+V8gzWmgEmGRHGBeTXQvxtOBhuG7Gwvs7VVw+0YN290M3eYIjcoYcTBFuMg1S1Ywe9GzgsrLWlot2u1fMoSr+IkFNZMKpaU0h1mbgaTdbErw52JDM01n+OXPv8LHv/gaUYVuwHTW3dKM5ng4wenJK4zHfQHCO/f28J3vvYWrNzewuVtHSSmztJl0E76KRnIdtZiNsjrKeQ05v37GQtc9W7oHLuybAI+hvdNjzMu+2eKJkbdMOntCVV7oPtBmXwY0C35+hMUs0R7ClwCw1YOSuEvekhUIJimC4QRhWiDMmctF05EYSdzCnNK84RTnZ2dIx2Ps7W7L3Y979WJeQ5ZV8OUXz3D0bIDpaYx2kGAnaaNTjdDkvBqLVycbtfggc8oUs8k1TOaf+8FSA2MFph1w/ve1A8HJVvzsMvck/2wJDHIvU4A8gRn3eB9CvcDpIsc3ixS1nSbq+y3EV/h7gsYOXQMZY2FqDfHgtdhMimZzm3V7AxB6CQBnLH1mobrjHhS6xo/cJW3huXVv2gf+HbcTKTIEOO3lGUKvxjApt8/ltUOfcrKlXN3pKQKPPt0e51lCP3unWB3JBv1cXFVmTMEswHSUaWyjWaPckkY2XPPMJE0Vah1UI+RlgMmUqp8S5YTB65FT4wBhDTKYqcp11HLFjBG1ZEnMAAAgAElEQVS2HD0LZFFglQk0xLrPBQQly+acJuNfHFOq4G03mpHNKtCLCgO6K/Mc4ntUc5lnI5DTkyCbYZYRjJDjcXJUxmJUA2QLc6RtxDEaPJdDOpuXGlkgIAyiSG6NlI/mdPR1AdVi3V1T04+K2Ly0ASFze+ZzXXMzfavCbMUYulLUDoqVpMqdF7aZrxdznnGzfXc9L3VZ0PqQ4SVxuCqkrTj01ee6qsyrT3zxtvZntz6NtluV2XyGbOjHL6o1FnL5sS7mZskSMp+V0TO2764aOHpnq+a+P4tfa4L6s8fqQWM0jc0mINTZS7kn3dFHI4HCbriL3eQadre3dX/ZdHz+9Bt8/dWXqoX43JKU4HlNR2vWaTQ3zKlGq9YU96U4hKpFffFX0mzL64L5qMyG3du/hrcfPMTVzXvYCW/rzGLeJ/cMSmppEFNnrEJUxfmrV/jqs8/xf/3Zn+HF02e4PL/AZlJHO6b6LZB776IsxVIzo3NeFNpfGqwfSSgov497N02taDRnWyZNpuRxUWVjtsA4zwQIr9y6g9/7R3+IG3ffRTXu4DydopdNZTzIeArOcafjEcaDPs6OX+D85BD9i1e4ODvC+ekRkjqlsQu8fPUC+XyiOVuCv/0DAsA6NjZqaDRJpkARW3xWlRxNiascl41QsIgTV5OLmfbLZsWqOW7YZvh9o+JbAKGenTXWcQkIlGvpIkPc11+bIFxx5t5tlFuOalaLWvO/PBi0Z8X+xY+k6U8yDVoxn79JSrn2ZU318v8TIPxWCem6hNVdz/X345/a197jt2Qe/lqA64kfnaZGFPi9wJhX15Rd7mueKHI3x2RmCN7/J28vwlpH+uVOu22FLgtsWvvzoGaRNx4rg+V1uZl1CqS1d0BQM0tLdznfqWNBbqDQFqMbcpbzIV0hKZexPZoHE2VS/JCwVlGHhZJIfgwLAAV78kVAUjq7Wr8vUvq4MBOEZpKg2+lqNeZpgePjY2W2EUiSUSN4885Y/s80QrGZKyBqmGsd3wgBoc1RThX/oK6fJGKFTCw459DuNBXHQOt7FtOaIUwoheGBzvlB+7iDqzvY3u6g2YrFUGR5ikLZTTTN4c9n81s2n8bra910MSdOAmJMIlnPzPd0Xnt47BD3USBmmOJfMuJ0QHc5++kYRTPas9kVn4WmB5SsYW6soXKn3IA4QTTvjWaMHKs8lQvsRJs/QUyz1sFkTDA+RFgt0WnVJJnd2emg203k3MWfRfmGzv+WkpAlVefOZC/HsTkNYyR0wMsEwdq7EcllN9NgLIwBQjGqMhJY64bpIilRy8JZvWTCdhhfti0FYx4Q+uvoLY6NYbb341lH+92u/zIEVXEsgebZ2PXkJs1OHwfQKRUs0hCTYYAXT/qoR7v46Hu/j/t338et6/dQMG5D9u20+vfzfi4HThu+FTtkSznDJlkpn30HjLm+JYaTH4SxDp55MDmsZQOKmSZXxdD6CuVaVTRoaFIWasLwWWXT4vyyh5/+7K/xz//4T7WBVGpNlNEVFEjEoIuJCOeoN1J0Wil2t8gO5zjYLtCJJ0hCmkkwXpzsDcOeee81RLUyhHAXfClGllujv9b2fJFxMJC9QD1OJHnmczIrAqTTOX7208/wVz/9HGHQQrd1Hdevf4hKEEtd8OzJE1ycn6Aez7G1W8OVawnu3N/D9dtbaLQ5azJDVqRotm6i3bltVvazAGnBUGjKuwPJorkvEQxSvj2bTWXWQ0CYDl+IIaxUCarhHArdM80cTacCyOeZZNNmLkNzBBpYkXkJJcejksGMMah2mmPBCI3xBMFgiDDNEWWlInDEkFbrUkRMRynOz84l197fo0NjQ+NslYDuqRGePj3By2/6OH4yQ30WY6ueYKuWoFuNEMl0hQ0SlpbmGMkqnu+cwMYDQjuY116SurkhhdeOc7efyZSKTBPBpD1vkhVqrtBc0VRSuxxK7jm96hwvqiWKpIJFK0R1t4HGQQvdaxsIGxy7mSHlXBnXRkSZIjQ3q3LCO4w6x7UVIKSrpTGFxpMEZj5lD4wzhLFieDVFbHmUlqXLBqSBQp1dnCGc8UzxqgMvFzVwzMNb7OJ6RIe2MAPZ+uX1UlQ+qNlK+Z81x/z+r+abm43kXkxyJpKhEm8RTSmYRZqis9HG/8vamzXJcWZZYifC3WNfckdiXwjuLBarirV0dY96mZFm1NKMHkYzMtM86lF6kWT6H/oxepHpQZqRZtpM1VVdC4tkAQRIbInct9g93MNl59z7eQRAVHVNm2BMSwJIZEa4+/d999x7lkarY9mYc1rZ5zh5McPwjCZSnPSTkVMVI8eCpnnJTW9CuqGFrrNxyIasdhbtLRb/wpogNN14N23YVIhRYmc8p+akcXJSK60WC2nGGTV5w8jKKdRcTcm2of6VN40gng0PxjqQHso6III0+A0W1kVVzB9O9StJjCo1/cxrjRiPbTEuvJRynBYgNPaPGoUOCKX2pqOr2CCMckpWkFj432Un3p7vJaDS0xAyUssvC8+/U0atCFr+0oTZNFdhrSzZOqs/y+onc7S2B0LslsCzW5bO32KlLKd9NmWnXnZZDLwZEAYfhSCqSIpEurfVQrOcIjnY1vUIkyNbwcZuKE1nQjPUaNO8FzyHeF6MR1YTTMZjXN+4i5ub9zTtHQ+GOD48xN6L59h7/lxUTJkXJbHlLE4n6K+vobe2hqTVRb1Bkz+a2VljeDweSj/PRjQbdMNRilarj63ta3j3/e/g7s4HuNF6383pZmJi0LxrOjP6PrWAjx8+xGe//DX+5v/5D8jTOdao8+u2UY8qGNB1nlmPRY4OpUtJrIliUqno92yScGI4YAxanptOt0pPiooadBxUZIs5xukUw9kYzfVN7Ny6h5/+xV/j1lsfodbexHk6w/lsAubnkpI6ujjD8OIco4tzHO/v4eLkCNlspHzJdDaQb0Q6H2Hv9Dma3Rhvv3Mb129uYvdqH90+1zZzQwdI05EMZFiDcqrK18fW2ZxGZj61LmuTMFHzfSpsw1arF0hcLx3WQOnS+wp7agnhtLO6k/sfBIQBCK5sgawDWF++aYL2+p+V4FBO0VYdrD7Df4gCqlX2GiB8/evfBEQNf67C1dchna/gPzjBew3YhlX/2r/R2WHlbvnr94HBV1/FKgvAsIT9OweFoZLStrS09VF/mz35T/75p0VUa6BWo4lK06hKGS2vuZkZvY3mI9SPqTB3kYuc1jwEvgSEcqVcHqwK45SOjyCKRRwPVnPFNJqehVQqv40GCtT4aVpoZjOi5ah4F0PVOhvusqKpo4OHoIPjImS3hcGb3XZHXRBSHY+OjgRSqNFj94r6wpIeWk4N6Vxpeq+o5pTRaiLaJqdi5MGTD0/eOClrnLTRMrnTZWeGGxYBLg9nHlLZMvC71RC1lAdxs8Xge7OIZgireOfVumxz5cxFgbysuu1CG4XOKVaBuqjOjunnVBh7x2dZpDk7y7nU1v20r2V3jRtEmELqvqnbzcPUOnwCWpqoGZVSj5RnvPD1cbMn9ZbxHrxefEgMqNvEjkYnaTpDrVpHp95XwCpz1fJsKmOCVquGzc0u1tc7yEi5oh6MGXWaMLBrbEWb95dKbZ7RXZbndNA4WbeIk0W6NAbej59ZDvxky13OuszgghueCl0vUP3bvAYIQ2d2hVLkh7Y2Ow+bNTqOFX6rxV/IILSOteUXsvQlVm1Tu0U7vbwmqujF6QKj8yo2127ixz/6C1y/ehv97obCXkWJkpvsauHNdWMbFK+BnqfcwFIoMmXEo39nE1c5v3ESGGzW3TzGAGGOOQtDz6ZhF7ZOqjYpLJOxGUylc+wfHuPvfvVb/Nv/+2+QNJpIGn3MsInZom6UX3b1G3T2G6HRGKDbvsT1K3PcuVpgoz1GO6YDJulBnI8ZfVyA0GcxNj3z587l66W7pXSjNr2jkYAmDjM+k9TR0lyJnAFOIxr47Fdf4ze//AaVooWdrbfwycf/WNQ56oAvTk4xHQ+QJHMMRy9xdPoVNq/UsXO9g6s3N9HsMhsrRb1xHY3mTQENBl9PSAniE8P1kvB187pPjZqjUGhOAqdYpMwZHYuOx2KX11INGLp15lXRAekES8MBFuHSEhIQ5o3SwIRTQq2zOt/bwuIeJmNEkzFq4zHq6RyNbKEiiY7GNNihycpknOLs9EyMiN1dA4SKyqk2gKKG05MB9p4N8fiLMYoR0EaEnUYX60kDDa4hdr5pjqOTiECAgNAmhAunjIa921LhXzu1AlAsqfWsywkgLEJBhQVZBNQBcupMWqeHFShblm7N1QjDBNhPCoyiHBPe0rUErWtdbN3ZRL0fI2oyt2uk2I9FJRIgnHmcH59/aQgFCNXCNm25sSMR+aRcczEZ54WmmxUKVhAbwFVshCZj1mhT4apGGbVCRqcyQBgGpxarpL1VgND1sTzLAuANKudVYB26Xg4+tA5EbfSmoCa2pKlxClGVMZNeR5GrAJxnY9GcqX2NkoZMiggKB0cLTAd2n6yhy8aS9ReNNmvg2Bzf2ZwlY4cRHnZXOAnhV3JCTXqcnkt2KDTidkaJywxI2+WMkRpPUriYCxuTOVNvSEcojTwlHGmuaTbBpGUZOziNSf1iQ7hAg/sI5RD8EjqJUiLCOCwiVbJvqjmyCo2bbNoR2AUsyNXUlGtXoOwG3T3PtTqKhbmOvgqeVssqB4Sh687oAxsCeoW2NGmxCWQwaVnBbCq4/EKHNVFOCe37l2wNz3fzHxBExN4ctiaBFaPhRVvDIjQjbc/n87IqZVgFhA7i9FCaaVWYLtp8cKm/0lf6OVo2k79V99reYL0fP/c8osuKNTKZrHHPvUf1waLAZmsbG+0t0ACQnhSnx8c4OTrB6fGJZAlsgFHSw/dDCmZ/vS9Q2F7r6bnmc8vmOvddssVYK1UqCU5OBth/eaYooCtXbuJ7P/gJ3r7+Xdzqvi9WE2uQiD4N+RTjySVOjg9xuP8Sjx48xMMvf4cHX3yJXqeHuzdv4/atG+j3Org4O0c6nRCp6SObjnFysI90zAzliqjapDQTNPK1suks3WCVmluy67g/jWWOM5pOUF/bwNa1O/j+n/wV7r37Cbau3sFgNsfp8BKj4TnOTw9xtP8Ck+El5pMxLk/PNS0kb6LgmbIYYzy5QJoNkPQWuH5nGx995z10urxuXHVj2vPJdYxgkB/c+42pRjkIJVmc0huNOQDCsm6RN4ObxDgbiTU21zubgdajZX3IJvIyhqv0VtAzstw77VH3OWOpIVwxoHHjprKk81pURU34d9Ye+dbTF35S+IvAvVlqGV5b3v7aQq9SLUB3OQ3f4/cByG+D09AIevVl/SGw9kqzZXXKufItXqG7Buqr9Tb/43+5w3542/Y5gL8wOwz31NYwJ+g8ICs//Jd/UZCSKVE8pwksGt0lKVA9Q7HPEZzoLxSZs4utYHbLF7R63Q9W/nBtohT+G8VQ0wnPVuKb5EYu4CHXS8tJU0dcoJAnxFJkrWlO3Wlz1OiJ5hgAoR0s3EgIdpg9RhtrTgp5iBDIkb/ODiM7rtQWEvwa+LIP/nwZl0gHwoo4NYoNqQ90D2X3M2X3xaYwHMc3mhE2NjvY3OpiY7OHpMZFOVTnKp2n6HRaCpsnX52dWVkokyTmExfTGpKy02R7VAs1GHlYOWz6QKMRhakOu7dWedieHfRxS3BYdu59+q/v5TofXhNqQ80WmveDRYI5eC6pp1bQmCDeQCE58fx5pGgZICSoJn3BNJMGbpmq6tob9mCrNTSqLTPrmaeYpRNRXcmpWF/vYmOjK1BNPUpMwwMSuBa5OsJRof6bNw2CkcoSEJbNVN86TH5PWhwbECxilh160blYvKvqIL3AmhN89oJnh18ibxLwdyzCrKtSXuvQ/NfGFRbTcvoqGuoruZABKHu3mlOSCot7grsqGvUG4koTyBo43k9xcjhHp76Lm9fewQ++/xOs0VJe3TKjC+ugFPimuYw9OxGbJ9ov7c/5bOn37qgXXGiNHmvxJcFAJmyZag5wnXIt8H7yvdGoh9CHbpN8Xmek3SxwMZjgm2cv8cWDr/Gb336FZqeHWnMNw1kbk3mE2bzQRKDJDmo0RC2+QLNxghu7Gd66Cez0JujWBsjGxw46LCeMgDDkCAVHV94MLcWVea3c7cjJYYi2il4CQovY4FeKrhS1UIt7ePTwEI9+d4gq2rh65V386NN/hlZjDfNZhgV5n/kccTTH0xef41e//neod1L0txPcvn8V3fWWaKNJ7Qbi5LqA7pROpfNc5iek5Zn7J52HaVbD/eUCFbn8pajmI1RAChTBv2mYbOJP7YkxAujAyEByWtPLup7geMEpHyfCXBfMOqWjL8EeDV+oGxyhNpugzf0lX6DFjFWyKBSIniCb0/wql7aTBly7V7akwdYeh5q+ZjrJcPByii9+M8D0dIpokmG32cNmvY0Wo2q4D82NvmWvy6ZDhCYFtWzqggftYDgcl/TokqpSask5TOC7i0T/U/NiwQiKHNNKgTSuIuVnzjgW1thpxTWM4wqOawXOF3MMqhnmnQjNq11sv7WF9mYNtV4Fk/kQsyzFnBEpbA7knl/JaUk5JeTZZEyW2J1G6cYaSmqz6CZIMhq4AcEA6oyqLFgmymgAhK7pVFOJf7ec3Bt12wCYropPraRbKzcuj+9YzUe1f+C/bO8RIAwxCopT4VTNACELT+olqe8jGJSmnMNtnss1anMZzRFhPqiA6gJRxLTW7f/5wedQ00i+Tk7Y6OCc0BSM72kqzWAwIeG+xfNZoFDu2UL21mASIDSDK75/mskoNKlGozhO9GqYzXkO0ASJL8BrBW/oBt3qgrIRWdwTECai6fGeaQqZLQQI+b2UHRnlWETWRFUIvSKa3M2ZkUWUdwgQBkMYOysXi5oA4avg6s1FZ8Bf/L5kI5SlVKB/BVMXRU/opHATM7uNltfGrl0gyy2n6kswaIW2ReL4Q1AOFl81fljSOpfTSdYUBghZexkb5NWP1Xpydapp/8+dQy6ZK4DTGj7W8LSz8fWpiDeL3MBr2Qi1Z5zPGA1meL1Xz8Vm1EKjWsd0PMVoOMbg/FJypOEl9fTGiOCEUAODCmOMOuj0Ouj0O5pq021WDBRpba1+YSPtxbNjPP5qD436Gq7t3sVPf/qXeOfWd3G9e99lLhPUm2y6T3BxcYJHDx/gwYMv8fTx19h/8RJnx6e4feMWPv7oY9x7+z42tjYwGnAqNzFN3+AClydH+ObRQ5wfHyCbTtBrN9HvtvXAsb4ZT9nwZl4zp4PUzObySKB+kREate46etvX8M6HP8Jb736C2/c/wmSe4fT8Ai/3vsHei2/w8vnXmE/H2m+nw6nApvS1bJ1VxpJiMNLpxrvruP/eDbz33n3kBQ17LjCZUbM+Q1wjAyUVTZbNWasb7Flkp8cYbjacETDiBNAp8KoTAmPKKaX8u2W940ZgXA9elqkGDU31FdaIaKbBn+hbgNDTBwKz0Eu7oDd+HQH9IbC1Cs/0FL9hOmf178ovb8StuoX+oYniq8//GwDhG+Ij/ABY3dStWjVk/crrCa/b1op/eO+pZJK8flH+wO/FNPHDpJykBrxQ/rsl50pbeYX13xyVf/Rv/rOC+j39oXgqdgZQICsKI8Ge22ILEGqCFgl0caJoU5Cgyub3obbQDh2BQbnBmXkJi3A65fFpMh2edSoCvVWdVncEDcBGWz3F7Y26JlAsTrVhKSMqsDFIG2OeEcEeCx9uSKQrjEV35WSEvWdq3ZgVSKDHaR/1kbLzlxaPAMycxOYZdUTs7FPwziLega8iJGhTXxcYvHFrG9eubWFrpy+Hp0VxjsvBpX4mn0uZ1XgGkk1xTPfC8HppF4ksmWDDC0wtCKc087ktWP4Neen+XkInlEUiC1/zUlnqdsIUMBzKtocvs/D4oFFbyQ+9d00kzWQlAJkwAbZsJT635srG4oObL7u7vBcUTJN2y+tF6iypE6TAMlzdpqEMEyoUIhsALQs30kAmkxH6/Q42NnpoJOTb8/szA80s2mssHUvNnAueQ1dF9C5f2iZ5tF9qedOe3AGhaERWDJiDHYsdbogsby2gmNfTfBTCtDqYCtiBGgBhmBzaoW0/3aibQTtRvgjvZtlaMrBua4Of+RzVaozksFwvFnXI66jkbbx4MsLRXoqP3vsh3r3/Me7dfVt27zwASf+q0rmV15pTlZST6plFgNDUwR1zzSSJP8emgfx9cKGVHsInM+E5CRsPD4bgslvQNTZJLIx3PrMD2Dftk/MBnr88wm8+f4y9w3OcDeZo9zaR1Hs4OkvBlBLawHNtyRE2HqNWu0SrfoLrV1Lcu5Hj2maKfmOA2fAAFRotCVwZIAwpbYo78BurzD4VWt7VVqyIRdcwNkKAUFRrNpasyEyY5VRbx/HBDEcHU9STdexsvoX33vkTAfDpaKbJA63060mO53tf4tef/XsU8SVqnTl2rq+h3a+DbNY4uYUovq2JHidaUzom8jqK3sd7y9xMA4PT8bnljIpmOUOx4D7Fia1NWBSYTSdRfpA2yj2S+q2IcRmk4tVl+zyW6Q2Ndyqy/W82Ga2RoZLPUJuN0c5TbFQK9KtAT9eH64aNHbqiMmIDosezK75zZVPUZNOMmEMcJ4mnJzk+/2yA870B0tMBdhs9bNXb6EQ1mchwX1TshZ4tUvO5niwXlYfB8pDxZ58RQCu0SN96ysOvSoojIjTiROuOdNEJcwmjAtNajLRKQEhqIlAjhI8bmEYVHEcZzvMMFzQ6agL1nRa27m2ie6WG1nqEWT7CjDQq0hSLKuaasnqYNWlYXO+ekcvnOCbVlx9eeKuQIbVbSz5IH9Recfdge+4sXN60nNLO8ZxyCp3Wh4yAQgNzCQhluuX6bzE9AoHBDy7L/TTAbXpm387UqOe0zBpT3HvY/KnXqopSmU8pj7ApJVkXC1j2JZkn3J+ZwUtwQJBBjRgB+SLjeVwoU5iTZBovzVLeC65bNmHr0mKSgsf3WeQ0LQvxJ2Qj8Iy0yCZKISzbVIpJFZdBy81m3GTGe8Jn2zUKUWyAUKZspN2ymVxTQ47XgCHe0i4yFoAFcBUyk2lwGsldVXWIyRV4TZgrl/OMSgx4cPooQEj6MbM49bNMX2oN7OBcyO8TAGGojAId8tUKKzzDtpeHgfHy7DFNjk2rwr23ZlzQofLfWaNrWcv4VM8bBvZ93bjM6aWy4rMHtDzflhNCr3fdLCeAQUVJeUNs2cR8NeLCLkYoZpefyXoP9vuvTzK+tc5L0OiNotAEDSNn6xGYJME1+8FsiZ8XKZtxmZrs0hCnucDhZMQoIdP/00yQ9aXqQHec53SP+y0bVYoV4tCA64rXN4/x5PEhfvf5UzTiddy4eh9/+ef/DPduvI/1+q6owqQctdo1TMYDvNx7gl/8/Gf4u5//HKdHJ5hPU7TrLXz80XfxJz/+KXZu30R/c8PcdnnOzia4PDnE0cvnePDFZ3jxzWOcHLxEM4mW1FFNNDM1ydvNljdK2EgdiwXCJkfU7KDR2cTazh3cuvcR3vvoUz2r52fnePjwMzx98gBH+8808ae+0lztbQCRLcbIiiHqLWB9u4YPfngNt97axubmOgbDS5ydn4gOy+em1WYzyIwHJWkoTWMt32Y59bVnzHSfFtVktaAPW3wBGFMkmO45ICwHFMGdfdkYD/prTRttMGUwUZ9D48UadNa7tj9TtBGHH6/1Zv4YmuSyAluu4Vcp0CuLyb8ksEBe//5/H9VU+91rtNHfC0RXt5RShxnMJ1Yg6goQDFNaTW6JcYIG+e8BhEvQqlZ+SXEPzEFJg3xmW/7klWvNWBJqsit/+t/+RcGJn7RWpFSyy07XTtcG8BsyKD6u14zaxC5kwliHuroh6tA5cBQ1h+BGmxxBpcU5BOdKdSZp7jKnZfFyQ7Yp42pnNejgnJrD6R2dKBkCTc93/2V0HNtvWfiQLkoARroIQZm465OpXhMLctJFq+yCUxMkrRxBXBCeO/2OtDlSpsSgsUBV/ttAz6hUMqytN7F9pYdbd3Zw7dom1jY6ynzJizOMJ2OFnoZOjAEC00+SdiLaTMpJmwHUkCtHPR5fCzcWFvs2AeKhvsCMeXMeO0AaQBTVkOUh3Hb5YPFgCEA7VBdLTRuLZZsEctppFtHLQ8NoopbKpUNOuMK+N+1oeXDxoFXuIgtqCr4VR8ASmciS1E8WCgTWZDctkI8Z+WEasWxBm+SpAHOv18b6WgdNZk0xNJmmO9Rj0sSE4dt8b+WE0Deo8tUsuyu2Z3GBRiiqNsW0tqFTAtwUQRuj5WBrc1YeFYs8FlUsIn2aYeDPp6/mn2fgqqRIOEAtX4s39a0SKPUigY4cJuxaQwTRjPbg9ZFgPUI6iTAZRDh4PsPgNMJ/8tN/iu98+D1c2blikSXzsSjFlSqfXTYl+OyQkpvq2ZVDr6JFrJlg7ramo+FtCfcqTAypXwxaL5tqmMkNv5em32x8MHpEk/C5AKFChaMEXz/dw+8ePsXPfvkFBhOg0d1GvdXHolLHy4MLjKcF4qSLgoHRfGZiWsdfolE7xM76EDd2Jrh7rcBWb4p8cohoMVWgeng+CAi59wVAyGumzqUXP1YwE5CZ3osaVpta21oxAM4pDnV4fYwHESYjum9ew8baLYFCAkJaljcTTmeZqXqBg8NHePzkV1hEl4iaU3TWEjR6NdRbzCa8BeCWogDkgpsvkPIekPKdc+o9xnh8LkCYTi8R+cRbzgIsBHgNBabYeeBajrEoCIoICCvIqxZMXmV+YoWNkBoG5wOMh2NRdWiPTqZBtZijks1Qn4/RK+bYiatYj6roEZjm3A85ZW9iUcTI5lWcntGBboztnQ0vEGzfyfjeGx0MLiP87ssxDp+e4HLvGFdqXWzVOugx25E6sNnM9Yt8lsysSM0BnwiE9WL7gz33QUccphOhISXT0pTpdFVpwrgvklI4ruSYJBXMGhFmdJH8XjcAACAASURBVBfleqQWGFV0kwamFeAEc5wvcgHCYZIj3mpg7XYf/at1dLZizIuxbN0Fw4tYBkc0XKG5jPotBIQEqk69iRc2cSJl1OY5NDLjnhDMFAJlVBZXZSYkv5IGDQRA0hCKIuoWpbTsF/lAm487rnIfDSYbpo/lmcNrommTiiMCbTalDHAz8sPAp1MDg827/yl/Jin/BHOcElKrb86lfLaoJ6exjE12abLEn8kmAM2s5X1KynrG2KgKsrSCdEbzJRqAkQ7NPZRxUNRo1c0wp6BGnnm5BIuUehC0+dQ7XkgTX6uzcLf9mfo8mttx32cY+Iz1g9AjtbaJTQ31Hk2iQFqdmBzeTNYtWTGWa5Dxw4ksaYGeC0HdLpsxBIQ8Twj2zTTMzmo1XegboPxDc0Y09hHvgdPtF4F1saw/rBZ5tRINhZSOGE1XA0CzJqv+hWu4S8qof4tQ23D+JtQaJs6B5llKPQIg9Omx07rkX6DXaweNGcsZ2AwqGgN3dl6HZo0rO5fh4SHou3Q3DTrHJSBkhEhwSDWH3eX7DGvYV7ldsKBtkj4zMFRsumkDRVtbxhZbSi709zx/KLmhc7o4Pc6MckM97fmJxUuRtSZfAeEY1jWkS5tel2tBGY20Dp3X8PTxER58/gLNeFMMm3/yF3+N29fuoxX3PFzG6pOTk308+up3+OXf/QKf/+Y3QjPtRhvXtq/h0+//ED/9kz9Dwf22SZOXCPPZBOPBBc4OXwoQPvnqd3jx5DEO955KZ9hp0onaDaZoQlZvCBDSfZSaQMoJCNLiRowibmIRN5Ghja2rb+GD7/wQSVTHdDTB55//As+ePMDg8kiT8X63KybHmJFv40vMsiGyYoCbd7dx5+1tvPVRF2vb9MEARuMRhqORqNaK6KIgUfYdPFfs+WftaWzhVQLisnHhoSNek6+uA5N0mdGU10GijPJer7DUwoSQP8cNuczTT7uTg9IwkbLnQz/TG3MBHBpwXP58V3e/eepXLt/AJLMd1/+zZ3DlrZRV8sr/eALt36899DrTAO7KUMJfwx8FWlca3a9P3Fcng6uN1T8WEK5+P2nQF2ayVNbHwSqM+45nQhqlwQY/vGaWEzxH5dN/9aOC43jll80ydRdbDeZv+SZI185mHfV2U+GWLKipn+GmHldi44iLHmDbhrSHWqwe7SDOsllD82M+HGDBgsPBiWiHBEEsdGfU6Bnlz9wrrRDmhs4HZcZMm5kZXIRw53AzOu2WzGRYEHOKyIgE0qYYrh0E53wMqeXixND2Ni4gA5Xc1ENorTYhHQRG22QxH3LYaBJjgLCLG7e2cGW3L7enSjTBfHG2UpxayPx4MrUpkToinGIxjoLUPlK9SNHhJIDW+XQ5JfVpGS3AThgPWr7n1CeH1Edy0sTw9vDQh43ZKDFBPG832xzwjOajkGTXkmlTJlXP6b0T/ox0atbcvMfk6uvrea0ZKcACw8xN9P1cb6kJAqlxdDAVrcniIDgJjuacJnNixGZCFRO/L50Ow747aBAERhkSsEsXodOqKaMqT5dTIluEfj8CMCu56g4WWfxwuuF5jI7/VHBZXiENE9yEhnRKD+6MkSABgYVRqEIzRrQXX1Chq7/MIaR5Ag9ie37ChwpMH8vb/hGOUfsa6qcsysX1RUUNw4sFDp5PcHlMIVUff/1P/yU++fhT9Hod5IsJptMLpDkLHQJwe53KwXRgxz8LVN8QR6H7XUlQLeiUZhRoghKjlHKSQBt0K24la3M7dlJ+p9RhFTxwPfpAulM6uzXw689+h5//8gv8+//3NyjiHu688x2g2sRkVuDZi305G/b6V9SoYDEYRaTQXCCqvkS/dYLt/hneu1fDje0Fqtkp4mKCmvSUYUJoB41iCPyia2ofYhhcBM7in1MCE/Db1D1Q9rgX0TilUmnLrbVS9LG7/RZ67V1Uig4ayj1rocnDOU1xuP8NTs6e4HzwDJXaCNX6FEUtRb0dobvGe3AT8/QGCmovuP+wqTGfYUJr/OkYk+lAgJBgMEtJkaXOyvJVeZ/laujumwxOZi4cC29OZOSLJZdRUmC55xUo5owVuMB4OJIxAR331tZ6qGKOajZFIxujjxxXaxE2oir6ET1FLNIiSdrcqXUYnJyeqFDY2lkXIOT1oaEW6bXd7jqm0zoePZ5j79EBjh8/FxjcSrpYq3VQJZ11NkXSqKkRyD2DJgzUThuwWupHwjOubmZwQvYTJkzUWa1HBIQFASHBsLmBShtIQNiKMYuAlPtIttCEsFtrgBDnJEtxiQUusMB5NAfWYvRudgQIuzuMwJhqLeeaMNfUnKCGktMo6gcJHggIlSPIU2lB2mgFcSiQaZglDaFPCF1pbE0TN0fQdJA6N2t0lRpCUastTsEYFQ4IvSmn8qTM1yQkMxdCPuNsN0ouwLVYAkJS2L056XuLKRjtesvOn43Jgvs4teB1gQNNQHS1poo5MndcToX5jPn+yqYDyYE0EFnUkM8JLCNMxguMx3R0zGSWlBU819noi3WO1+tsSiSoxiyoZ5jOB1hUWOTO0WrHaLWpETR5B591GgBjVsFgPMGU5zin/3ydSQNzMRFca02DIeo+pcm3JjSneBXGQSnCJUfMZpFoKXzuzDAuadRRiSPMssxp3NwrDNizSUrgycmoYjvYIBMVmKwjA4Rq/jpIepUy+u32uz3byxit0jNphexlgNCflXL6tgI0qzyT6g7YaHLj05YACLXX8RnyZ8mBH+noBgg9IkB/bpMc81Xw5rVHw5hmlfl1gWvq2kWPCFhSSFffp70Wo7kvozFenxKGfxFAs611j5JeoReGqaA1301+xL1dUhjRhdkE57mw0KCAgK6RtKxJX43l4s66iAwedgF5DURV1H1LzeiKTXKnbbPBgTxGJavjxTdnePTFAdrJDm5dew//5C//C9zYvaU4MnKC6FVwcXGMJ988wmef/RIPvvwSz588wdbGJq5fuY57d+7jR5/+GD/58U/xbHCJ89kM7UZDOvOz432cHuzJ8fN477miII5ePkU9qaDbrKNFw5maxZm1Gk20m00BSU4zyRKpNWK0e23MEWOYFtg7GqHV28V7H36KtdaaYnA+++xn2HvxGIt8KInR5sYWRsMUl5cjHJ0eYTQ7R1YZ4kc//Rif/OgtbFyfoohGOD8/F3tFOIzNEhpRp6nAIZvgzNI2FhdZKxyUrlASV2IaVrQyZV0c6mOaTVkV5dTmN2gIdV6Hmsdp1AEQmhbaG+srdGYDgQYK7bN93SuA8FtU5W+vU752M5ayBsVqTbz61d9+rl+d9JVNnjdRTle+0ZsA4euv6nWAaPXl0mP1jwGEqiuVm7v8d29499+ic/PcTbMY+WIpuyobldzPgheHBgLOjqDZkGijBSo/+K//tKBLndwk81wmBczWC3ROvhE53RGw8IYSEEg0S8V+0Em5hkCUU7/7ZRUfRMrWSV7MRuoSCRD6B38GCztSpQjmtHlIC0FaakM0Ai4sFjkEepreRUa5VI80X8iVT858yojJ5QrKaSJth4M+khuPWe8vnVHLNkIZzikhi3U1ZIVrUxj2BagHIgum2YzR6sTo9Rvo95tY2+ii3eYBmqmjylV+OTwTINXkjTRabZQEfXQstFxEbu51GkewK0ZbYxptCBCSNmrxEPzCMP3g4UdwykMuPCaiLzovIJjuiL7jnZBg5WuTIwsVtiGa6xZ8mq6Fr7wZLiyCvBC2SwoLATEt/jmfUW+uNFZQbEOpBTV+v5xj2QRI6QJWF/UtTID5M5qNmgTZcSVHUi08+NjszeVcFzSifk/keBUoB3qMlp1OA2bmYlh2V8p8KXYW3YBHLTJ76O0oXCAuagKENk53Zz/RFoIJTeiGmYte0N/xjnLjEhgLm1x4ptQ9s/XARc3GBRsb1N6QIlln4b5IcHwwxMvnF3j29Qm21m7hzq0P8NMf/zneuvse6vWWxXyQSuMmTgS7LHK44XOKLJMgUqQTNk44lbf7YPUC/xGpxXZNRH8R3XqqaTOngcEZkc8hnzVOHRdxAep4wuSYhUqj2ZG1928+f4Cf//Jz/Lv/8AskzQ28//GPcTmgBmKE0/NTuX3Woi4q1aYVZizgq5dYFC/QaR1jo3eKd29XcXsXWGumaGCC6nyigo7dLE7MNB9RAee6Ox5kJnqS8QGvZRYVmFPbOHcaOGmu/rxYbIDlo84mCfK0gZ2tO+h2r6ISbaDf2cF6bxvz0Rznx6d49NVneLn/AEdnj7F5rYbN3YYMS5IWs87omHcLlQpNZaghnGMwnmLILNTJCIPRGcbTSyxy6l8yNBo2RVHItzt6ee1m2a18f5wMsiFEd9SMmrdcH3LBlZtjJvMX0joJNNht3t5Yx+TiENOzl7jSiXG1HeFaK0GT3XK6v5ImTIUgQS7BOB33hmPtob21nvZyrke6mWaLDA2ZzNRwfFjFs4f7ePrFEzTzBvqVDq50txBlBabDIRp1ujG70/SCE5d5aQvOaaPFn1jsDZ1RBbs44WUh7mZL3L9032ZWrHLfylmgRFXMkgomcYFBJcMgm2E4Z0aq0dE77TZm1QyniyEWBAm1KlJGJfQTtLZbaG7W0VivIY8XoD9ITtYDJ7jMbk3tGpthmZXrxhgwWpI+fHonXZ+DQaPLmyuoDQy53rnOLKuUBZ+Zqli0hMA+DbCKSMDZJvV8/6Rhknliup0y907Xxg2dnF4amAxWmLuJzavjGO/yWpudJ2uIV5C2R2CdTRUWygYmpfVjA4NnKpuhzJ2VkYgxBziJlkMbu8hZBfOURSRNOmieZiyWRcZOA80xePY2NDHkPaUOfJ5zzU5Qa2SoNzkpXCCu8TWQ9k84n2A6mwuU6bDkRzXWOczrYjEqvM9k6aTSBlbl/BlhzoYizeUYR8V3zkYxGT5yEY2QcPIZx5gwpklZveaOzGttzS8DIgLSomP6jMGLXw11fTJcFoB+LlixFcYHoSEZXL+XZLfl1yyBnxVcSypY6MzbvdcI1Ul3y+8ffpTVvMuahMeIAViT3QTdUTmNK0GlFOUG6qyMd7BrjBE7pZcaRB/eLCcngdrqgNBqDXvKSv1+kEiUk0BbVwYWgm6S19pZUDJ58YaxmFWWRch6h/uRfhGzBjmHQKOtxnKwEKZGpUsTF7F5OiT1GtKM+rgUEaU/fN7yOva/OcHXX7xAkrWx2dnFJ+//ADu9K2gWDTSadLLO8PLwBb5++jUefPUAx0cnGI3GuH3zLt66+xbeffsd3Lx+HTvb2/jVl5REnKDbaiFhbZUzH/gAF6f7ODt+genoXJKAbrutSR4teTS8qPMcNhM3ATDWFyyZRelm0yXF5WCGk5MporiL7Z1baNV7cgs+u3iGwXAf0/RMhohr/W2cn6c4OR3i6OQIUT3F+naMT3/yNt77+CryxhlSjEQrlVGc9gzSBNlQNQmWGTWa2ZU9m0Y/NOf44GxrYEpLgGusNMUzmrOGRGwmm9rQp9VusOfMkDBrLleD0+HDwN0cnMu2QolpQs0alp9NC0PIj3/ZHwMIy+lkGCQufRVebWaswKkAhFb1kuVKCqDZ2oj2EV6PzTxVT8m0ytYqzzVN2cTSsuZg0NWGuDOafNmjvbIH+O+D4k9HkWJ+rOliR4IxBcQ98fUYFOre0vEXZ4BFuuUFmwPEE8F80u5gicct+rmcEKp5SbnBYo7Kj/+bvyrqtRYi59nX6lUkdT5cPNRci8WNjRs76TFMiktIISxkw2s2ttRuLY1jAlXOXoMfsk4jiCp2QOnhU0C9Ucx4MUnvnM5mcpCKqXfjCL7Tln1uo5VgOByo+y2XxAo1FfLGFh1KDzupeaKskp+eqYtPy/zVjlVw+yu7Ek7JKEEID9madQ9kguM6QGomOMljRAK1FKQgsMdP91C6jG5utLG50USnW1PO08nZS7ngcVGynCUZitdNtroqPkx/0GKGnw4xFguk19ItkppLbvZGxVL307M5bJJF1yh7ICUEdjASAAsPWaObLI1OBA44aVBmmnHB7YX4gpXDnORZBgZlKMHXaO5zAqWM9mAAvOcWivfN++8GPeZSx+sUG49+Pjer6IT0oEy25fV6gsSd+miZpz9jDqEMiFJ1AANtRRl5/D6B++wVdmDCqIsqVkkFifRRtph5fWQcIwMWdxQN4uiVTSApqFisLwEhFzXBIAE3v4+DZW665s7ldFNpR9gYsQZD8Ibgs8jLZVrGXNRQFj6c/uo9A2g3NpU399WDl3jy+Ah7z07xnQ++hx//8M/w3jsfYmf7hgxAWB/PJpzUMkyZ16Cizjj1OXo+ikI6QxbtDHEWnBKAci1SxSbrmq57viRjQfjBRkWpG3XtqqbWjQLVBoELJ+mc3EeoU/vQ6uK3XzzALz/7An/zs1+j3t7Gh9/9KfYPLrB/QL3aSHqQIqO7aAe1WksZZ4vqELN8D83GEfrdE7x9o8DdXeDaZhXt6gTV2YXRJ9nVos5J+hlaj7OOpLkVQ94z5YtyilCL6pjHdEPNlC/KSWid5jJ0Ys2Nfkp6c4QmBpcLjC5Jn9tEo3EFSesq1teuY3vtOi6Oh9h/vofPf/sL7B8+xPnoGe6+s4lbb2+hv9NB0q5JK5jE1xBH1zBL5xiOJzi/GCiH8XxwgYvBCabpJWpJhk43UjgwpzTMHiXwk2aZDS81K3gt2fQi8CYV2Gh6E7oXzwg2zWmU5kpr/R202pu6/81aHVu9Ls5ffo3L/cd4+2oPdzabuNZOEM3GyAYXMmFKKpGKd07WOSGj8yofg1a7pUkfu+15ZY68kiGuk3qcYDps4OnDA3z12TfAMEIzb+FafxcJowEuLtGsRWgS6Gg90biELAALX6dZl00/SYU252KjAFF2QD2xnRuiG5MKm9LZuCIX2zyJkNUizJOqaKPn8wnOZ2NcTMcAXSkbDbR6XWT1HMPqELVWTR+oA3E7RtKrI+4kiNoJ8qSCRVJFkUSYZnNM5ikWOX+W0TPVhAo6aweFAVqpIWejFtsC3dhMDAgHW9o/RJ3mBNYLPq0nOm/PBC5pliNnT7n50kGW0yuyNAx88Jm0k9iuIfcl0k/fZF9uQOJNfWCe9eSasiHpGkYjcakIMCdbBneT3m2OzWLdyIFmOQGyWAaeu4nWjk0tyeSp6pmZkW7L53NawXzMr6HmvikzLOZBkPEyV+bhSIyYqDZFo5mj3shQqy+Mbpo0kNGNl3shJQ+unRTLhTEd1IzTxE7PIa8tD3A2KSqYMMKDhXWDV5X0VuayTXS+6QwXIKxhQiMhsZKsbuD3MC2UFefmdE7NruXPitIs8wxZJFnPetUYJhRquk0O3tyILSByNoNXy1qfiViR7GCypFjq7HX9/rKcfMONdb1LmAgHVolMtiy2yLkxK7Q2P4Ne+zsrXC0+wj6C2/uK8VlZEyzZLaxhpJF1AKamhk80jCi4woIp9WXWbglTSzMpWprIGOA3QMjrwIajPAvEvDEqqPItvcYI4MOmjDayl8kO35PidudqejY6bYzSCYbTsczLkqiJqKjj6Mkxnv3uOfLLAo1FE9c3b2C9toFO3kan10AlKfD88BmevnyOZ3t7coyO4zreuvcO7t+7j/tv3VXg/Tyd4Be//AJPn+2jxdqTlP06G4sDZLNzzMZnarB0W3V0O120W10shHPJhHJ7btKYuS5jSHZAVt00HePinMOMMcaXjFrhoGMd9Vpbng6oDpDjErP5ud5Xq7WGw6MpTk7GOL88w9pWgnvvrOGjT67i5v0uzrMTTPOJMQ7EOrBmYwAIGhKECVCIy/X9QueRDxls7Tgg5HnHNaY6iTx6q/cURRWaFtqfQkPduYarLQmZAYWZ+cp6CRTr1zCZfTtraFifI9A13rwH/r4//bYLb9hIA737VdiqvdevkZqXrDNdLhRqZq6fsI8sBy6sfXnBcxlHcg8RvVmgkJIq8/+QxID7NJkrQb9PerPvPbb3G8awwBgyF0LmrZnpaf9zzbkam/JPsEmtJA7e2LIq3a7dEj9zgGMRI0oj8PGRzrlgROwXPUizIrKMyAL6q//uXxTqrinmgT/HcnXYHeWfsUNoDmnAZGK2181WSw8L7YNDwCVpnoEeIIAg+lZ4RC2igptOv9tEq8lDe9l9EyD03Bp2OPgmWEQ3my0BQlqvc+pGC+HLwcALc0Phuj8qvquI+UGEzAc5TWUqw/ybQOdzb20rhkXnMS67z6qtiBATIVdHnSYoQcfTX+tKz1Nn1uDCsp8GgwvMaGkcV7G91cPt29sym2l1E4ym58gWFPqy+2UTAXUM2RXTdNOiKAgG+drF1i4dO402Gh5Oy5IzQM7CV4BHuj2bjoUWjOVBmcA/UB11UHjnR1qkgrye8P5tgmRGPmaqUzZ1/XnQw+sieBaHFhnp/G+1LkyzZ1O80IXwjD8SuWoEhAwRJ9nPrMsNg1I/kunhJ6BRlp66iAZUS6pmCKBwYxT9deh6+aJSwUBAyNelvcwOqADg+BSWmjmLx1SBFS8SkjF9kZm2x/xOSyJQ6fAaOj0qwzyoWCGqDpS1sbIpoXPBro9RazxfiZSvShXN2gYW8yYefPESJ4dT5GmCjz/6FJ9+/8fYvXIdrWYXsykPaZoZEaySYGaapDCp4gHLX3Sg5LVlEWi2vvKkt0YsYxjcPVYTeE0IaUnNDqu5x5r2x3S+3MwqzSqiJu8wizXq0ThpIFiDAOGXX32Nb14codbawLWb7+PlwSUOjy4EBhmPQWAWx7S6pj08T3zmbJ4iiY/Qrh/jzm6KO7s5bu5U0UtGiLMTz/OrCRSyEMnkOuwT6kCp4/nq2uaUdvPcAhXc7QZY0tdyWsWJaUeH7eHBFC+eDbD3nDmYDfTX30a3s4tOcx2D8ymOD47x1aMvMM/P0ennuPvuDm7f38HWtTU0Ow1xooqih4U+CulfT85OcXxyhOPTQ4xnFyiKCbqdBP21umjk8/kIKacoc+5oNHFigU5NdjDa4j6wMBA4yzGczPQxnhiFvttpoNffRqu1jkpOeh/nvAtcHj7B9PQZPrq1hbubbWzVgXo+QzWlC54ZddRjAmPo2Ul5P/JC08BaI9G9kKMpiz/S0UgtnXXx/OsTPP78GWYnGaJpgt3uNhLuVcOx9LzScXH6R1DokgCZgHgDyGg6nrvp+6lWkPYla0aJ2l80VQzOigyzSoFZtcCkmmNYpLjIJpoQjvIZokYdSbuJdq+Der+BeK2GWrOGuBFpT2ajDnWCwAJ5zFytAkVSRZVFGwGXJpmxoj14Pln2rYGm0JgNGj07k30SpINymfNpgND2CE4Huba1X1MqoamHTdS5nmtaZ+ykmcsl15bR+212o71b3y8c0P7QvrG6+T1oMBRi6vAHEwij/AQHVEVimG+Wm4S4Zs413poQeVPWpmlmTsZpNPcaGU6wEbTgM8QIHGa1WYFOqik/eG6YvIOuw0NNCpMaM0craLUSJHUWSDR2UZqhNcy0bxeSPTCXjeY4ZPvUNblxbf000oRyPJ8iqhEQMt+WU8oFZsOJ9hW9+loTRRxjyokT93efAur+ylTFpAw629Updzfclca08IZq+DAJXnbKrYy08860eV5IluO1cH9Wpx7LAUh591Rc+mvS+fzH/QpTS8ao6Gh9HRBqVGHAK+iml2vNaMmuDPPP4f37e/EO5yqlTdpYTQyWpiIqPD3eSuW6683578I1sUmI5+3K5M+asGqFqY4guLAICZnl0bNBLAnbL8zFuAwMsDNb3yc4rpbZKKjIc6Eq2RJjZmZyemeTta6G7tmLcxw8PsDg5QDp+RzNagudSg/9qC9KMzMITwbHOB9diuVRiRiN1MaV7avY3tzCWr+LdDrGxcUpDk/OcXZxiXQ6lcELGdHb6y1srbexuU6NYIyE+mR6Z8zt3CPYneUTFex2TlPZnLuRnTUYBhd0Vk3lJF1Peui2N+U0XkuqSPNzFNUp6k1zPM7yCC/3LnF+OZFr6PXbfbz7nR3s3ojR2wRGxRgpDctKAx+TuIQ0Ke29TrfVJHflEWQNZ8+Iuw67Ppd/YlFy9vdWH5hm/xWPXAFCByRhdLYSi/L7AOGqMnHVk+X/D0C4HH2trjPHHgJPrwJC56mWmsmAUmwKGoDukimleakPXei8zhqLz7MRmpYTQjm1+3ljudHBOZjPvEm8bNBqP9GouK5VD74XXs1LqqFIbtv7zDnU/t+i6Jxe6/fdfqwxUIxt5ZDRBz7BSyQwYsUv8Ig5rs+YRyv3+r/+H/61BpLhIF8ak3A6VlVRwQeMBcZoOFX3j9EOfPPj0WhpyEGU7dEJmlD54cXIAtMhmQNou0m+dQWTyUTTQBoYBPG3HD2JrEUX5b+zf0NgSlExnQ9JmeOBY5ER9nN4MWrsVLP44jSOonLqDcczzCZTdWYt0N2Kp6WrpnXvSxqpI/g85nI26man20J/rY1Ol8Go1CiQqjITEBwMBjKRYcFA6igDQnd217C20ZbmglMSinwty5D0RbuZfI8sLijK56ZpHZswIaRex4oQ046EbEeDYgKELPAJClR4Gb0k6Nd0bXwqZh0DB74Sg2c2JfTMIJucmmZMm7g+Bxc5axAIEGacxrCDREquD9H9UJIxwsoGpJ4HtYYMOKdraGKdQk4+eaN4GOiwVVi8AUJ237X5kJKqTop3+P1gXWEf2+RWHRM3EvEFE0tbYwYPAmkO1IINjICzLw4LXV3IgS8q2MU2mqhkCcrSMvqoHVK+GXinV8YF+l68d9bF5fsQhcAztaQzUmEStirSYmtoJU1NByejCF9/dYps2sDW+i189MEn+OD976Dd6qiQIeWP2opWsyPdnyJKSKvJaeluMQvc8NkoCT/HBPsE1HY/CI7YoTcdB01jDPQFB1ttBqQsUpMoQMWCm+NadnUJ0GnTXcVgNMPZ5Qi//fIhnrzYxyRnN7SHRnsbB8cjnJ7y+Y9l1sLXEDS3cZ2FMjedCao4Ra16hOubQ9zcnuH2lQrWWwO0omOtbxpGhxboogAAIABJREFU6fpzo+VUw5tS6pppoyT11tx+CY+VIcmvZ/GdzpwLz3VN98IuGo0t7O1N8fXjc3z26yc4Pi7Q7ryFem0DSdxBOi0wGIzx8uA54iRVOP3GTh1bV9q4cn0Du7vb2NndQZR0UFTqel3jyRBHx/s4OTvQR56PUamm6LRj9HoN9LqMsqEOZoppSuMEm57RhEQAw/cZM72gURS/J+3K0xIQttvU1LRljFPMq8inDPAeAJNTNBdD/PDdG3hru4NmNkYynyDiz+JUbMF11lBBTxfJOSmdeWF0bU7k67HMa2TpLwt8goA17D+7wJMH+7jcGyG/BHZaW6gTGExSTbNr1ary4FTY8R1wEuORLoGOEhqCZdFoLkBLF14W5lFdodmzxRyTIsMEc4yQYVzh5xRzPicJ0Oh10Op30O33UO81EXf5+mNUa9y1UmSVDHnECfHczGT4XjhtatTNQbhgnAd17WFd2oTQB0Km6XPypSZuPtnQMcsxm+u2jDplgMu+jvm1NpmTfMCt5hO6ZcoBxJpMbGbyrOGH6ZEtzkHFtrl0lU2YV3Qkr+lWVounssRxAOv1eamtVaxJoPB5XqCiFsLE07z5bb8MlAenQmlSWKWGi/eYwJ9p9WzeFZiNCQhJO6WJDWUZxhqQOREjmPTckUrLfSiWDKAaT4Hq2IoYsSOs+cl7I/0yk0cTYyAxq5Tuj2puphXRTEf0B0hi7WukIVeoaR5NreHEDTmpKfZkxsaRsznC/QxMJAODPtXyRoA1pp3uodGU3xu/0GXGrX2Rg54ACIPkJUzrgnHFmz+/cr8M9eiP3qTNC0258PdBA6WZwRsAoTH9goGWU4zL5ot8ie2U8nOz7JiFqWcYOfj75N+LuaJmyDJDl0VtGU0QpqmeYRlGooIFnrMZwIMBWHMcNndRkyuwVmSzl7qmXO64dlns0liZa5S411xXRUOvgBJW7aP1RMYXPCN0xlFLW6ljejLF4OUFTp6dYngwxGJcoFG00Iv6YkVkRYpJPsVMYJIORPQ1aKDT7knzx9B5NviHowuZJqp1lk5RWcwRFxk211rYJCBca6FOH5t0apIkgkuvv7gvhQa9agdeG7HuLIbj6PACF2dj1KIO2vU1AUI2URr1AulihChZaJpJaunp2QiHxwOk8xxbu+u49+4W3vt4B/XWEJU6waBgRJknbQYvPila9TUwG9/SOMSeemsMrYy2HS+FNeLrROvAjPgMjLz6ZQY3rLFiy30JEm3u9eqE8E2AULMGH7Hbc/sPmxC+Oa3v9wHCMJ2z9xMm6lY4Wq1nz2E5B/ErZu+P9HxJBrz+tPVufxdonaF5ymtj+d5OHV8BhFbH2vmitRQmpS74Eb1d65DP1XIaq7vnk9gwOAkxQoENJ8lT2Aj8663mX/W8sPrWGksLRHmEmJrc/+p//jcF7cHYCZWhizo/PsrlxE20OIukmIzpnERqiGXZUdMX9lnrVph2KoCuVrOpgPh+fx3dLnV2bTkvsbg6PT3F+dmZNIEsXKmH6vX7+ppGy0BooLopjFoTMXvIWBirK0OrNDmMRXI8bTBDKUwIaVDDA43d+OlMH6T58OLZRsabFHLm/KF2JL5IckT1KprNBOsbHQFCGqMzjoKxCQJshQXWq8jOSadaIGnkuHptEztX1tBibhYXfKMmEG32+LbpqZtLCioNbdRd5gUPuYgOBsnHt1me6SNcE6CDgqJ5+tbrZrs1uR9k1iEI+YSc2vkWoA2UUQQWRxCMZswkwc07lLUVrMUtd4vArjpnN7zQJE/FkjY5amtIwLFcPYJcOVq55TENEugiSddXHgzMyGMBoSPNMw4tWJZGdAYICVzoBEnKZBAqhyPDjj+LHeC1t6YAu8Q2pWDuYZj6hsLLQKMf0SuC5XAQ02WU5kfWxWaItU+pvPtsjpf896F7aidZzm65gLqZshggtIxFXjNGSzAfzibQND7J5Wa20d3CxWmGk6MU+y9m6LWu4zsf/AT3772Hmzdu6x0SUFxeXkofSy2Vni8+b34A8H0rlzNiTh3fM3cONjtSUW5NR8SmChspVpDxe5gZDadvtqal6/CMQeXUMaOR3jacsC4SZDl1PxUcnVzixf4Rvnj4CAdnF+htXEFeaWA4Bc4uZhgMSddumbFmPpGGjjVyrda2HE+N3C9RyY6x3T3B7voAt68ucKU/wHr7RMYVpGJzg2QTRoBQxYbzJVQtmDOh3HXdmIN1JhtENHZhQUodF+McUOkgTjaxt5fh0aMBfv6zx3j2dIICV0jYBRi/HrVEXRrPxtI/tbtVzNJToDLG9etb+Oijd/EnP/kJeus9FSFpNsbl8BQHR09xcXmA4fgY1QrpzRlqCZ07Y7SajHW3TMfxlForNl9CbIY1dkRDcXDFlcMDn40iUgxZ1nNqMx7NMRnNMRtlGF9eYnh6hO1WhLvbHfzVD98TIMzODlAMLlFMhhhlM+k8aDIiCiAnraTs0ZuBmaGkFbORJaclrpu5jG2SZBMnBxO8eHyMw6/PMD3OsNnYRLNSR0zgR/1ZAVmgm5lJBRHNvrhmLVhRmZ72HDFP0UCAJqs6zFw7RG0fCy5OBgkGFzNMihSjyhyzKEdWA5JuHY21NtZ2aMu+jv7GmoDBjPo47ZHUB3LazHAKRhrQIpuQcIEK91HqJFl8ghNYmoq8Bgi9SGLzJBTmISpBTpd8M6T2ywnaguZLUOjh9IrhcP1NaF5x8ktAqLxdfpAW7OYppp3xfYNg0GM5+LOUQelmAatAQWf4m8Bhqfey3VBrXPpk3mMXm6iCMcdIGW9oohmr80s5RWBMGHvEjShIK9ekkAWyuXATGMpFmtE4io4iMyjDdMznMkM6WyiyghNDThfLaCY2/YoTZIujsmHDpi7lA+Z8aFpHAkIaqXHywfMg0Itn87n0uQTmyrmlvILshPEM6dTWiRyQSVkmi4P3i3QtnVFq61qFF+KoLABLhVYA/uaHYIyYUMjZ5f72BCHQP8NZIjfUwMXx+2H5rq+Zi63cPwG7wERabZKU+cFLs4llYWqa6kDDDK/N9PFLQFhOL+VtEOiilvNpoDbYoobMy2BSY8WnzkAsUGfzPeQQ+/Ntz7CHl0v3E5roXpgKT4QJIUGffb8lIAwxNA4IOVXmByfQPHN9r7B8O5fn2G1aacAamGIjrQVm+3HSTt31DLNsJhNC9oOa1FxPKyiGOU6eHOPi5Tlm51PEWQ3NSl+ynWk2RbXJDFVIZ0y6Ps82e9bpvs5niPVljv5WG931JppstlLTuphR3YoqUn2eTUa4vDhXjmI6nYmW3+620VnvyPSIwwya/iWMmKo1bf2MMzx++Bz7z09QjztoN3rotNbQ7VTRalO8t3DzmS4Oj87w9Td7Yo6w0fX2h3fwzodX8M6H65hke5ikx0zplKN0MMJbbVrbpNcKf2fEaxIfgFcJwEpdrY/MA03YG35lw8obfEtAuIR2ga6oOYfvd8t6bbleVvc4rSHXLNpjtASO/1BA+Iqbra/ssG5W10n5V2RAei0ZaPRhsm79PxtuaciiFxyGDRYJY2ZStkaXfh0+uVMjxz0neCLLzLFqshatJZUzDtjsFRkw9aedAyMHkmR1kVVhRagZ77z69sxZvZSKeVwdafeqxZ2FKcwTJsAcQFGqJymaNW2UQzqPUUwFCP91keU0IZhKG9LpdNHt9PQm2GkeDgbqCtoo3/RRLHBpTjFJGZzprlIs2MLD6DRFgjQ6nrXbHbRaLTQaTYFBhrcPhnToYzQEi0jLimO2GIEhNWc+kCm7dcZzt0kWnUN5gMymdHKyAriR1GXQwlw58nXy+RxVcxzQNJL6RFLmlF/o7mPqcoS6U9fcxKFZdY5aM0Kv38baeku5gyH8l+J4G5pXMB5P5d7H6xQlhXJitra7ApHtLotEA4TeZDZ5lzoBTquSCMUAodGTPDicoNqdUGWX4hQY4zJbN4iGAHpIvBDiX6lr5GPjckpYPkPcAC0I3lxCuRGaroLUJxkP0F1U15nZgAZcIxYfOQHhQgWG5cuQHmjGJgHQ8fDXQeviWgJCFpQh2FS6NzfPMKBm2j51vN1Qh4urVmk5jdM2FF9G5WfrXrqmz/nfvG8JJ2JhCujdKzv0bMMpuda+CVlXxjqQOogI3DznjoDarqX9O9GRnGbMwp1OjtIHBWc53TvLoCNIJA1ERkH8jRtQdBp9bPWv4tmTc7x8McYi7eP67vv4/nf/EXZ3rmGttybdLqfPk8nQij4VZUtzBCsS3DnWp+j8CXIQVTQJjT94zQkIjcrGtUXNICfr3OQI3Akkw8SQTRVeIf7ZJF9gzGiFlI6+7NpXsH98gecvD/HoyTOcDcdY276KWR7h+IwumzQBJB2SRjm8WEOALoRVaq66iOMOokoLyPiF5+g19rHZOcW17Rmub49wY2soyhm1c0WVk0Fmh1EzaUUWN1FuznzPwTAiy0htq+gQzxfUQw6lL+YkKWXo+6KJLO/j+fMcjx9N8PDhqcDheNhBlPRQb/YV5UFdb0rQFvMwJg1ygKIYo9uKcP/eLfz4hz/AzrUNFQdpRhOZIxwef4PR+FBajyiaS09SWaRqqIidIBMJ03qqs1e2GW3PsRgQujZaFItlE3K7Iu2owDQtcHkxxuX5GOOLKS5PTnF+8BK3Ntt4/9YW/vz77+DOZgvzk30UowEq0ylGi5noScx1I2gm6DQqkzVK2Gwxp0juFTQP4aQmQlLfwOXpHMcvhnjx4BjDw9R0N1ELzWoNOffWNNO+yv1H94ATfDW/tDnoUMvYnOG6YcdTpk1GuZaNNSe4WGBCyicnzwT+BAL1CubJAhmpnzVID1jr1tHqt9HqtdBoN/U9qLEM4vd0PkVOmhQPc592yjWSURCcMHujKVuwaeBU7kCHKumr3iUNlKjApOAq5YTR6dPSm4ktEab8dvZYI9F107wObjkgMKh4IafxhEZjaU5lZ7r2aullCQhtX7JCyo+7V7Q2K38eqgDH3CyjAzXUnKDDh+UlGuPDnKXpqKq2lFMAlY3q54zOdHOtsmgMfZgOsV6zs5Z/Rloc4y5mU04HSZeji3gdlYVlXyrGYs7n7RyoXpSNP+5fzKZlXAbN1vRBVkzCs4hFE6dGnPYUogIyrsK66py8JqjQ9GYyV5SIJpVRjIwGQmxeUYpBcOlnmdH0qSW2JiXbA0aPswPemtWrgNDNWEpK2bLWCmVaWawGaurq/VqZxFjj71WtnYxSvMkYCvTQ5A6vhc+bfobVe+WUxeh/5nwdTq4QGh4mmAJ8Xl3r3DOrtxLo+Ti49AEwtoqX9fqZNmkkGLRsTaO+8TqSfcRnOkwcwmt7JWtUfUkDfkuGUmhSW+QRr4HJFdgsWU4IS9+CgEVcxmHMH3vH9mrNKCcuqAun3Ib7ylxF8nw21bPdrbWQpFVgtMDh431cvDhHPs5QmcWIs7rAINkRW9euoJLUcDEcq8l5ejbU5I4/ieVmv9fCxmYXV++uYftaF912AzH1+/kE6XSA+XQkSQYbv+aOa8OTJh34Ww3UOsumVL3RQaPRQbPex8XZFM+eHOGL3zzG828O0Gv20euso99dQ42O1o0Zemt9xLWGtORPnx/g0dcvUG83sHllHe9/9y5uv72G3VsJxnP6UpyiYAOWNUgZDm+1q55Bp/7KjbbsYIQ6yprpVoM69VznkAF80mCD7tbmCE5x1H2y7xfwW/l7DfaWQ4dlzVaKa1+ZjodyNKiLvg0IV2eJr6/JN/3emhXf/hUaIyWU9S+x3+us0vXxtatmkjM4VHMEoKqCyp5nXivSFjR1NVkCGx3We+FEmLR6siG8RuX6IibhmUhtvde7PGs0hLAOYMmosak3wZqtQ7nDcxjmTS3hSf2/r2Xfl4xqvZLfnDiNNTwAesu22IwObKDVNPbezEkryCdVVP7L//FfFGk6kKCWU7crV67h6u51dU+GgzGeP32G6ZTTDxa57BRDYI6AjIJT0ToJxkhPYkwECx6nF6hDHRvtU93CJMFwNBTNcp7ZojLHTbdT9kLQ7tOrVstsVBhlJxIli4XNdEKAR5G+aV14iEi8oXyjHEmliYRW5KSnEhCmRNv+AGnBmEOp7cm8WjapSIsZ6q0YG5s99Pp1Tfvm0kwwh8knqKhgcEFwy1gJoNGM0VmvodOhXXyCVpuW3ZwUBZE7qXjiM2oaa6HvOYo4QuE0pHCTuCsKuJbaB04I7WYa9YxAgVQl6wZpQ1Y30qmSKtI4PVsFRHyuOcFyR1Y55lF3QkBoxxdt0Pm0BRucAAhjmibTulydVe8uBkclun/RKbXGbjG7rwawZPLDSYMXOdI2llmHzqIuKdtuHpPnqKMh563VGM3yXZRuoCZ4NudP2wz53JWdIr8e4azVevD96ZVOmXdd7LUtXJdCYFiSqN3B1KjF9l6qmJMiqdXMQtGmqibON8Y9gXYweOBjRsDGw2G9fQ0PvzzA/vMxtjbexdt3f4DvffdPJU4nJYZgKC8I7CaapDPrTkW+TIm8eUHbfI9kUeNEZhWcABLwEaQ4XSc4uFUrGDs9m+9RJjeNhiaG1EERKBI4snEzmi9wMWX+EV3RCowmwP7ROZ6+PMSL/UMMpin6W1cwTgscHF3YpJQOgVlb04lq9RJFMZK5Shz3kMRrqMWbYPo13YWb0XN06wfYWhvi9tUZ3r5JswBmS81QrRJIzmSiYzop0tMsTJvrK9jH5ykNi1hgsmCYIZ0zsNdc3tJFhMmsjuGkjcdfz/Ho0RRHhxWcnEQ4P4tRb6yju76FjDmkiAQ6CJSUnxmxCzxDPrvE7tYavvvR+7hxZwvbVzuYL0YYjY9wfPY1JrMjZItzJDHB/xwLUototlRUtP9wKqsoAx28nu3ptGquH5ot6INUak1n2AlnJEuOwSjD+elAH5cnQ5wfHuN0/wXe2l3Hd+9fxY8/vIubaw1kp4eoTMea3E/5vNCtl9+TmjAWzaT1Meyb95vFvTRZFo8wmVLrUkHSWMNkAFwep3jyxSEu9qboxevo1bro1jvSEWaTFDWuKzWgFkZJJl2LbADuWQp+N+1txvxWPsEOEucEhKQqVwpMuwkqvToa3TbqvYYmgkWjikWdVFHTBdLMKGpEooea7rrAlDkoTuMkIFTOJp3z+F64nbq6hb8XLZqHLuhYGQpjX/jlWWIH+4pvnI5ME+qTeTIXhZqHsWl/2dTx0rQEa7Y3a6ru3UQrAEw/JN0uCwOZUllOXujgymAFjBZaKTjCtGl1MvimPxOuMSCoLZ9FSZgKup8Fe4tq8AXKK/+fVHovsMPkyLQjzrAgkJX23MwpeLbwkazVWMzYlDGYK4j8k3P91fWxmCegF9B4lGM8pD5wgjgZOxuE64lNRAOB7VbNGDNN0kEJrHnNjDVSic1dmw1m88QiPTkC5kA2zuQozOl/HicOCAH2oWbKvWeNYfR9zZs0madnqQFj68m5xo3TXz0/f2zR6UVh0Cx4SWkgfgkALUz61Ukhv4ZcB6niVyY2YZJmkhfzWQgNZgFGvVwCKWvulvAo0L2CwZpPAtVQdUAIyh+82WpmFeaMrnPc43uW8Sg2jmMBqoawNw/FFFGDg4wmA6zmPWdgowwcZ4yB79OhqeH1bnlttLbc00C5z8xeXWHkhIGH6c5svRggtAatNezpm0AqLJubLN/4muYKja+jivVWV4CwGGbYe/AcF3tniOiSyyDTCfNjMyTNGu5/8B6iehN7Byf45ulLPHtxqH2SP61eq+LG9R3cu3cTdz/cxNXbZLNx7VOGMcJkeK4ICi4SEQClVeUQg031SBrtSj0WkGYN3Wh00WquyUDu+dMz/PJvH+CzX36F518fYLO/ifXeOtb6fUTREHEywrUbd1CNGnjy7FDTwW+evcTVW7u4ff8aPvzebezcqKO1PsMkO8JsfoFF3tY61PJ3lGbsE2MkBL+Oso8kbwzTrNnky5oJZsK0QmVXNrc7ZQZQEnLrSvOSoCEMbRPTtxlbzV/Pa5O/UAOurrrXAaHRRx24/DE4sPwaq+dDs2X5T38/ILSpNPd8B5IOskLdHfwibFphdGrTmEegG7858dvUL0tNy8nGGo0wWYtKopYbU49sSu5B1F0LuIX8Z8mUHJD661cjsgSEPHgo8TBvimBmwbpaHz5ptX5XMI4yfMnGdBiO2OSTtC+bfMooiNgtnSvmj58lp5sVyKYFKv/5f//nBXU+fEukZN26eRc3b96VP8XJ8TkefPkQgwFpkoWmXfxF7RwvaNJiELwBPbol2QFqmorQ4QldBqNMVU1wK0AUxpjOsw3aMk1blnMh/juFNNNJ0Wmk01mqTDvqD/kmS3NYXhxOM8UrYxhyAwnqOuTlciXw6TRNP4B1871TwAXFjWicjpjRi36/jWabOkqK5XPU6xW02jT6oCPbFOdnF5oQtlodbG6vY/f6JqKYHXRqJWh0o165RSLQ7qbCDj67XpyOWZA4LdjlaOmHlh7KUiwfxuvexdDzY/QQTT99ohkoj+qeSwPnYv1weJSrhId0ZhEdBAYyJDFQqHBkD0sm/BDDzA+RqEIqItsSfq2W3jElBZGdRgtsNhoPJ7UVt38X9bfU5JktsulqjOYli3Q/IGvMftR+FdyRTPcUNAtln7Okl9hiZLFl/b5Vvrt3tXy8bzRUv75+UPPa2QFoEQDSEPLLLD+jNCiw7oxNZ0mp1GdqYuTwx03JAKGFudtBYe6iro+cJcjGDRzsjTEd1/Dhu3+G+/e+hzu33pV2h3RiWrcXlVS6u3TOXMgJarTXZqPDWwJ8Cyz+9UH3VtHkuKgtrJ5UZIEM14Tw/dFYiXpdHlgsdLlJEQiSQs3PbLKQqj3KgctZgeEoU6TE2WWGvYMzPHt5hJOLS4zSDLV2V5SbiwH1QvTVbmCREjQw73OAfDGQ2US12kEcr6OeXEF1EaFC2vHiORrRPnrNM9zaTfHOnQo67RzN1hxJPEK1SgOoaegNy4BAw3LeELu1KOZ1ZSwyGJvBZ/liJFtx9UniFkbTJk7Oa/j1Zxf4zWcXmEz7SGddzGekoq+h3V/DnDEXdOGqkrJDFkAf670mGrUClyd7aCYFrl/dxM61PjavtBElpIuf4/TyCcaTfUxnR0higu8MVU6KtDSEiqyQE83GdmyjR5nm0WINQhMnpONZV4SF0nwRazp4fjrC+fElBsdnGJ0e497VdXxw5wo+vL2Dq50aKuNLxHTk5fOq907g566yPLRSbvhsLKRm2qRYGz6jNLShEyoQMdpkUsX4vMA3Xxzj9MUE9UUHvVofa+0+5sMJsslMBxQXBHVjej+useEeI8oogSCbaCLV50ipA9XK8EKSdN5ra6hv9dDud9HsNwUKqRmkUUxaTZFXSQck7dQ+qNlUIcjnxvd8Njy4dqVLc4c40datXYqca2Ceoqg0lffovVd99lVfNqeCniIUULxI3HLYpKTpkiYfkkssw99Xi5pXASGBJItdK2BFvUxqTjSl/Nqmh9xfbJ/mvSZ1LhyTwdxkpVwKFFHvIAvTcMJF8zRpGU00LsqldNh0Gq2gIe2dgaNg5lGliQdBnvZbK+yDDk3yAn9tmgLKndoaXZXIGpayz5cJWuL7WUPuo8wxTKdVzCYVzGcVZHOj3bFJwgw2Mo6Y/8bzj9lz9A5oNWtotcwZmaDQzEzMsZuFFhsIbAQIAE5z5BP7UN4jQX5SU8RIylq/kmOEuXkNyLyJ545NvphKKc27fsZyqqtoFx1sfq3DPfh9BWgYsviU1R6mMM5zkLRyjtiExs5q/jenO29wG/V6IxRvQaNnNMvldJD/T+BkwNGnG34WWyPA2URe1C/BJqfi5upppjg2JRUgDB4B3tzQ2erNDLFkPNInNJdFVSuNo5aA0ICvn6mSe7ABEsz5VjWVgYC3BISmWafcwpubYV2GOswbKAKDK/b6fB6tAUs2E68NnYRJF83QjmvY7qwDpNcfDfHsi29w/vIMHbJT5lUsRnYutHptfPDJJ8oqfvj4OR5/8wLPXxypeUMZTKed4K17N/HBh/dx+/0uNnYjTGcXmM8vkWeXep50LWVcZ1Ij6Yu5Vy3onFuRA6pioWYz1OtdNYBb9R08+HwP//b/+Fs8eXSAs6Mhtte3FFdBiUGzNUOnk+PWrXcwSyP87c+/wN7+iaaYb71/C299cANvf7iL3hYd5AaYLy5ANt8ia6DILWaivI8+rZW8qARIDtp8MFBwKi8mQwCE1jwO0E5mYeHZ8frBNG5OcVxRcdjAMHATbFixSncPoNO+zJ6HVTOZ8PvQoA/79Ctcyj8KGP4DASH3SBp+lWNp2ULbR9kHWmYj2jVgfJPJxXidNSHkuajLSekLY+U4MGAz1OQDAoTEFZRq6EwMBjH+z8pqx9a2uZJbs4m3xhqSjDfiMW+NLotOWionzTzN85s58S6YOWtReRqcyGQzMxA4TYVZlOZQAkL+Hc3CMlT+1f/y54X0b7UaGvU2rl69hSs7NzAczPBy7whffvEQFxecIGZyNeTmwoeebmDNbsd5qG6FLcrUiuvlK10Fe6o4uRKDVzarFkkhwT4pTU7x0IUTrYXifNIXI7TqTctFmc8xoR6QeWzU3ggtG02UB2aeZvrM1aJYgcJz5pxfWwr8vZsRXHyky1IHt8BkzriICrrdJpI6dXA54lqhMN719S4qlRxpNsPg8lJgZnNjAztXtrB7bQvZYoI8p/MoHxTTdWkqWdBN1KzJ2Vk2QJghYzZXcPHTCl/SWEtpg9fDZVHJSWPu19m7DNbEtOBJe64NVK86RKFI1bckSKmJOsjsRk42ZNJtBh5OItKDpyKWn0nVsnsRFrjiMGSY4Z+VceUdeL1HGx0Y7cQ2haCD4yFC2lzIjApgkIdGwi4uu1SCtWxJW0dGZhiBq+5dVOsg2vfN2bEpNyyCvgAOw4jcwHLJC9dg0UCpqG3+QezBiYcc+ARuechaAWYDVL4IA2K0Teei5TXkM8HOJd1UzQKedOHE0KNMAAAgAElEQVSmzGT4rJ9TN/h0ikXeQa99DT/8/n+Ku7c+RK+75fl0nMCSVsC8rjGynPbuqaiwtO4PNuK8AzRqss64vQ47wDkRytS1NGpa6D5VlMfJiboaIj75mHLCzszPdK5DnZTuySLCIKt4vmCKg6MRnr88xdOXRxhxI+EYgV36grRtPpQsfBMsSNkpOM0cIl8M9fxXqi1E0RrqtSs05tdmVs1eIl4coBGf4OpWins3q9jarGB9jUZVQwHKRXbpbqm8u+5sKPBvmZLVRdPyI2nzXUkFPunmy+c9avRxMUrwbG+Bn/3iGL/6zSWarTuI4x3k8waqcUO6jKJCkxWGYEdYX9/EdWZQbVHoH+Pi9AWqxRj9bg1rGy30Npijmekwvhg+w3i8j8nsAFE1hSJ0qHNjE4NFviYZBXIeNh6f4n2FZQ3qhZ6KPR0+PianTi9uYng5lfnA+dElxtx3RyPc3O7i3tUN3N7qYqsZo8ZsVTqDEeAnpBYvDTy4Zgme2JFUmHxlYU7G7BEQqBE0sbxOEmRpgtkwwpMvT3D0bIzFJEE77mK9vY75ZCpTG8b40Mgqm2VAUkGRkPI4F902peaT37NaKFie/59WcmlRC9LRGdXQbqB1ewut7T5anBB2GkjaiaaaNIeZFTOBWnX+pe3gVJWHLq9LOE8YLUQCnk2EQgGjiAs2shTDSZos6YctPZd2lvi+84proh+8HslS2qxTk+qTdp1LwZnZJ0y2zbqg36cewZGvpNe5qyjN0XjwiwosQGigMNCDCAhLLLLyOpeQ0EDi8hcpn+bczYmdIqJUYBtVnEUDNX8sMgm2SJUkRY8MAOY/loCQ+5T2KvvOwQhH2kdOORnlEJztqix22Wia6fuT9dBo0hWxpj1JDsRzNh9I4TYXUjVylQ1IjdcU6YyGUzMURYpGjQZFkeVbkkaq84d7GBu0vPemr6fefj7NMRvOlBeajwk82OyooaglyOMYaaXABOZSS40i91oCYUUmCQzyg80DA50ERQbEqH+1rn/4tSphWr3eS5AWelEBRL6KIstGweqU0As6TcklUbHiWRMUZyOVTe/yBYT7QgO/ECfw6oQwhNLrvQRTOacJGrdaY/PgMKefJw8dAsIQ9RCMkjRa4MTXp8LOmOIfLieEnq+4Mg0NoFhmTfr+S329rQ97r4ad7ZoHPSQ1hPywa+B1jk+XOK1x+LuMmRIjqII59XLmXKAmA9kznBl2aw3sdDeQnk1w8eJUmaqXBxdYb20ohgqTVBrq7voa3v7wO5hmwK9++xDfPN3H/sEZ2p0O1tZ6uEJq5nv38PHH76B3NUXcHuLiYh9pegYUI+kJ62zyZJxW2tSS+2pRYRNjoqzBWqNlplLzOeq1LmoJMwY38dnfPcX//r/9Dc6OJkjHC2z0+pISxVGB7Z0Eu7stXNm5h7OzOf7P/+tvcTEYK/P7nY8ICK/i9v11NPps/BEQDpHlHIJYjE+g+xlzwI2kBAhtKuS9AfdjoH6Hz5VrQ93LIsSNWCPC3WsDuJTTtvFSVU6F+qqkkLqxjHdrw1oILLKwhZU148rSMXAYPBrsiVmtzf4oLKgv+o+njKoyJkij4ddSuOo5tc4f8QmetPDOtpNcyQcRhG0cPCnyzmNtGCvHBcfJoPKFC57NZAFZxrjeb2nSE/I+rQawK+npoR6JJPYeWQ6BEE6DJfcSDomNS0d9B/M02KQrNBkVwUE+nYsdKZf5aQpGjMlTgnu+T4x5XsiD4n/6X/95QQpZkwHUzZ4yUGjdvs9C8Ok+Hj1+isvLoTKITCBOulYk3nS9TZOGgE6ddqmb5K5VrtVTUe0Ln12UoF8yAxqCUYYgs3NoQdsK1uXhzI7tzABVK2kLlJJuSkDKAl4Pg+8idBalBbuKBNKl2E1dJIh4cXz8LTOEwHkPzYDAc3DRNl89u5U0uuh0GLJNYEKd1Uy00K2tPpotXgce9lNRYrZ3trG23pUjKSlsWTZGnX4aBRE5KaUEE8zUMbqnLQQrfDKalLBr4FQZT0p2r6GlzXOg1WoD5hSLWQBhuhnsLAUIgytUyDlZPeZIp8ksJF0f1N7xw7oNIaJETVu5ktqSXlTYeV9xPZXmgPfJDAhUQPkETYtDlt+s6023wUscLMgtr5jXj/eaI3bScS02gF8YF3NEBFYEggULftOVKSBalr9eDjrg4++pGjFDGKPqsZi0L3PA6Jzp4BoaDvsQKsqpNXVflpVkOii+P8u1cxda5fJYER9pAsCOOosxywHjqyBdiX/2//H2Jr2WpGma0HPM7JjZme/o16dwj3nKrMrsmlpdFN2oKxsxdLFosQAkBIgVW1Ys2PILWLCkEQt2LBgWXY0KpKLVNWVVZlbMGR4e4bPf+Yw2m6Hneb/vnBtZgEosiNCVx+B+7znHvuF932cifTlNBhikQ31GTdXg2eNrfPazM7xx7yN88N5v4Hd+6x/i5PhNFVaGovM7FqibDJtiaSYMPAzUBzNSxQ0TpCllE24huPyzoh/5yZVzS2SDaIdlzwpdfcb8ZhZYy8OBTaLiJgJqhmLkvRjrNsJ8WeP0fIMnT6/w3fNzPHlxZoRYFw1B225GSzAA3IKs+bkUCLBB0/KLWqAUvXCCOD5CFJDcE6BXnSOoLxHhCnvjDCdHDR7cT3DvToi92RpReIU6P0VbUqjEiBIawPTVXFE3UrclEozRBxFarguiRuY6x9IpGu7j7KrDp19e4y/+6hKff1XgwZu/g/H4DaxXzCUtwEZ4MByhH6eaxJ+c3Ma7776Hk1sHmE1TlPkFwiDDaNjTficS2QUZyvoK89Vz5MUpyuoC6JgDlaOruF4tj46oONe9nFDdoMa76dmF52M+GjQcZmn6YM836McI0gFWy1IW5fPLFcp1gaBucDhJcWs2wOEgxCwOMOAQjc1g3WA4jDAgCkdqH4t9nl80XWgK9Ph7evwcLZIg0jJzGmEWB3WMKkvw3VdXePXtCqvLWqyK6XAPLSefdS3TFG47nqd1n9q/HoqqQF6XKNoSZdCiYhQInUL5RTogc+SoreHXZIjxvUOZxtB0ocdGnnS/pkDZFjKKYVa66FdkLEjryOaM03YiTtYU8uLSzSLXXMvZk567MwdQX2wHoLkOz/zdxHpLW/OZhPw+Tn4ge3wxG1gQWQSLjZKcPsoxN7aooneEZkPu9PM20HITWvfAjfngG0IzGfANpSIpbiKEv1L97Aor9z+kWzSaakzpBWUGyn8lEmwNG42sxqMB0sQoShwKcBDEO0fDOdcY+HgNzyrhsSuVhSbJfJ327umQ2DRExjnE4ufMc8JC7y2vjMwF6ksTBPrnPuo8EFqoUqclHSlDXW5QV2uEpPvyTOMwgg0mHcwZLZUyb9hlugaRTOCKrEI2z1AtS7Q5p/GWfdwmsYxkOH8qei1PGzPPofxBkSDQz2Cxzi/lPUri4cf+ncyKZOTmwT5Vufaev98QOmMO+51mWuP++Xu6p+0j8jRSX6SyjjAphP9r+1xvDDZvDjmtKvYNodUIrk7couL6dMWi8q6WnrpqcUH+NZrpiyt3nPbVYsWsYDK6M+cKLpPYbSC+N2kIfYanqDE7eqxHpEgz0Pe/QSU15MyGMDsam9Mq0QG4pcbbNSouO2/L6nFW+r6K3DkwkkkQi95HqQ3jIcoiw4AxPfEAR8N9bM6WOPv2FM+/eo71+RoHowOkpDLUBSazGfaOjnDr/gNcXG/wpz/9BM9fXWG+KHB0fIwHD+7iw4/YDH6AH/7wXVwXX2GePVZQPLBCElcatFD6lG+Y0cnhCQdTUN50Cw4jOax0BoViZEwQ9iaoyxF+/hff4Q//5z9DW8WSMA2Z7RqwGF/hgw9v4aOP7iOKDvDs6QL//J//Ke2OcfveCd7+6AQP3zvAyRtDJGPqpjnU3aCochc67gztHNJrcw4XJya6zA3qsaQ7ljFt7tA2INkizr6B944LviEUR9cNBfzKUnO4Qwa31B03MPONo19fVmvZnthaOd1oDD1TkMvy+z/pVw7F/5d//f9iKsOTqObd4nR5IU3T2GzdMIESA6ZtUXD4SUkC2Rg0L1QEnGUfsykUbiypDgeBRMHJDjBtPc8a2ZpsNb87iZd9Vk4a5n/1LqNqDq0m571NWRfzhtkQ9vkaXfPuhzeq8UTzZhYn6Tes+3hHsgEk88WxJBkH6B6Kl68QJbYUhxy9/+Z/+k878pc16ZetdIg8A168uMSLlxd4+eocWW7W5nTyoyX0kIJbOk72d/C/W103oGPPh/fW/S5cUZoKvyIMcdIkz9HszOHNxhFycOQbb3ro1RGyTY7VaqU3x4Wtot1NRPRgWZyy82UHXJToNZyOsnDehUcaQmx8av/BuJPNKf/ZsNj0kpcrp0BEglioJymbv5mMYw6OGC1RiiJKXQQvNproFBVpcywoWZR0riFkQcXpkjMJkZudxVrQRtvnDhmqpWR4R/hwUzY5yzkKJyeq3NTUQ/rLxt9noqh5kYmzctreRrwsSSFppTERVTTyDqMOgvYMFdfc7aBzRxdTg0/UzNBONSX81f3dcwWu8ZVdk2KiECHQfF/kVrMRY6MUJ6menzJd3KQzYVRHyEOLzSDXHbnXNxtDQ5dt+mVTRjbUFWlf3jzgpjDdNYfm/OQLMVfsEUljoCibQWmQFCmrTS2HTs/F5vdw/Gs1rTEvXj5D0gaNlsNmkLpV0wsOnC4wkXB9MV/i1ZMNnvwyx49+7Xfx4x/9Lt5/79cxGR8jy9zFqqg6ooM0Stno4papTENtJwuoWJ+5EQrs4Gczzs9URkKkHxOtkssjBeJGy+YfFv3H5Xvqcpfrq3N+U8A4L4sQRRBj1fVxfpHh+csFvv7mFM9eXuHV2Rw96qJIR6RmN4qRpiNN80UzU/xLKZfRrmPxWCtqoBdyoDLWhF8UiGatr6BdYxBvMB5u8OB+hPt3gaODFYbxFXrNhYKISRuOwkTPgdpYukuyIRyEI0Rd3+hoXa1iT5ccm+RkhmevC/z5X73EV48qvDof4oe//hNMZm/g5YsLXF5cYLG4kl6SyHaRV7h1fBvvv/ch3nnnIe7eO0SHOVOj0GKNhJPhuI+8nGOTX2CxfoG6sf9fN2s01RoVtXxkI3BNixYeCvU3FzPHhhAjwu1labbIZqAWgI/HXIS70JwT86xFnjUoNrTjb6VP7BGlaQoMgwajsIcxddlsCtHDMCXqwggbTiLdoMntF+ZlcRLNNBGi2DFzZaMISb8neiwDkptygOffrPDiO67RhSIAhrGZBLHR5e+XHqEF8qBFRqdSrjV6wgYtJCkjkJsE6FEDOIgQjWIhg30W+8ME4SRBNKCTJUVfpmfhs6R0gOuWdYc0OXLyNBiFTT41ZTxrzNjEGVa4hlAU76rQWE86NyFfHKDEFl3jaIGG5JvGzzTMRnu3WAbTTtll7tEM0wn5ibXpSsyIS1/eSr8mXdyGMvr+OnusfvemIJ6SyV89Yi8MSxQfO5j99PxX653vAYRumMB1zmGTdD9cWxxA6TNi0x9gNBxovfLzNI1wofVlTcWOdu2FiBYab4M0nlNOfr99H6aV4do1rZ/0fqIhkqVA99lEe5u2eTYsS2U2YxrBBi2jJuoMTZUh4F6lVKQu0bmIHiJ7NILjPqOzKIc/TUktS4N8UaBeV0BB9MNck7ukjzaJ0PQDuSHnbPqky7Uvi3zka2azxHONv/KLyKC9/x5NHrysxXsHbDWCfojgRgIOSvXGPVZl7+5k1x/ac/wVhFD0dp25Nkj1k8wtrdRlvnk6nS0Ha05JlTfKqGXK+kGCAZu884wtsUVeREPzYe42zFD15RpP99KsRNv+d1sS1Gb6tehpqqJ3eoEa/4y8Awz9E6OKQyX38/2g2uu4tm3zVtfk0VmiJoGaQkm2tlEJhmZ59NwaQuM2mR6y03lqTSnN7KhjbjCKYwyCBIMukbMocwgvn10iuyww7o901rHxun3vHo5u30aQjPH89RX+4mdf4GKeo6jITjnEO++9hb/7d3+MDz96C2+9dRvPzn+Ks/mXqOtrBOFaxi+iI3e8L2gOwvuWKD2HWDzfMzWEdEaXfo8UWsqUighXZx1+/tOn+OP/7RMk/ZncRQcxqd0t4qTCxz+4gw8/vIvVMsTXvzzD//5HP0UyGOAhtYwfHOLe2xMc3GIuJ38CA+5Z2Ndm4CXk1ZkSOZMpY2ixrbFRPpePJAy+IfSSOauud94ZrkGwenhH8fSfuXnBbkcNO4OZ7RDFSSQ8bZTNzdY0y9OhdyOXm9RRDws6APJ7cRV/+5bQ+ztsV992v+2GN96EyfaZXL6dh4TP1mZ1dbMhVLYtJRAtGUKWfRrITIt0UTN+5Hshi0aDS0mgaKrm9PTuc+NJxAZRXMYb54TtTwNCxKByVFC/I5hkwjqILHdWnH0aLLlGUec/X5Nzixd4xvuAxlm1A8puajrVQLht5phxGoa6aCCeVdTQ9/7Zz/6Ljhzt5arC5cUSlxcZLi8zhU6fX6ywWHLBs2EzJ7+EOoARp/90WzRdBD8INWcKXnfTCVHZzJKcBbfnpLPhMTGrNWpyMjPSnw5Qm2xRz2j5OAoCroF82WC5WGGxYDFmPzeJExk0SBel5sRlEOYFsvVGRTybFWkbhZwQRjWzA00jnMOld8zz04oBqX4uLoEFB9GXslwjTno4PpniwcNjvPn2LUQJp6ZmbMGJSNzroyiXaLocsz1mivXUnbMZbOvQ8rG0SVlIs8msAOrDepGhWqISmXbNCn1XVPIEvaEFYLmJhpEbO0Lotg/cGihsI5B8r26GAwYqaZHtaCQ7K2A5Lblkdu9cLfdRPQu6I9qFSjREny0t7Pk3aVq01iUMTYtwGgbQY9BdHMyi5Pui1b6FCBMVTrUWuDbYaPI5DUbkYvNT55+lyUAhxEn/7AoTf3GZCY81hCUL6ht23laA7WJF5EzqKHre8XHriOg0jOR9qyf2B6vTveo/uufGS0pxISyU2IDRbIcGCUJ87AIbDaeYTfb13LNVgRcvXuH6FFhfTvGv/O4/wm//5u/h8PA2gnCA9brW5I60PzaENJKh06jOZjYWNYu6Dkk/RcQsPhrMCDW0PWmHkE11WVzbGM5em28Ct/k0Dg03HYqbFjrUhK87C60hfPZyjm+/vcAXX73A67Ol4iXiNEXQ72vP057eGkIiXZxiEz1lzAubNEftJYpKgxOuY3dO97sWkfIfKwQdnVTnuHenxd07FW4fzTEbzTEI5/QYQd/lTGnP8m8auPTYEA4QUm9H9IPfyxULpIEimuLx0xX++E8e4/RyhKq7j9/5e3+AyfQ+fvnVt3jx7CnOTp+LrsYJ23qxweH+Lbz79vv40Y9/gHc/eIBQOU9XWGWvFRw8SIaYL87kMrpcv1bOGjWFZblAUSyRrxcqjsy+3RDzLoylvpJJSWOaaRVS3jGBNC23f8zUgbZNDTLShZn5VvOCYUpxiK5qcXV+iuuzVwjqEmmvh0k6QMrzmHuoD5kiKFoiYIFAfJLunLVoeszN6gcdEmrMohCT0QDjQR+TlGfjAG09xOtnJZ59u8A3X77EelEhZJwAi37lEFIHa7qUVVdjSa0oXcxkpOC+0lBOof1RjHiaoD9mwHyCiPbXUaDsMDaB3qWQWhYVM67MUISCKhjvfEZKfom8ockQDyxzupSTG017FK1DF1MyF2gKYQ2htIU0oJC+2lna33Be9hIEUd896qEBpDXOO16B3aTeDZL72hs5sThUkcpsVtckqsTY2uYbGui/SB/yFLntvvveUPRvW/ZYYd3nvUlHSA1MzfWQGkKe5YOUxm68h1kE8s6l87FVgT43UsM0kR4k5Dan2453udO/kh7cMObDDFjYrLGZYhNCq38rQmmcZSZGLOx5DtDxO47GSJOJaKG6Zzoi/fZFCyfmulWMZMkK1HlhchEawvXZRNKDgLS8HpUWqFcV2rzhzNUVWyG6tK+vXkpzmUA5lIZ80GmWd1sPAU2KzN4IDYdTiquiJtJdq4zCCcx0yKMou6LRSjGPOHgExQiOhjJ65Mue+Q7q8OifUfBcE8fzeEvR86jMDTryTZOWLcWSZztfnyFAXqslJM4zSZwHgavjzdZeDA6HbLuBhv3b7q/tTOAG4sdn7cD3nX29Q5G0R7yhhmuOZXQjB3Eisa5/8O/D/Z7voYM3GkM1hNIRGirpTYz0mVt17P7SOM2xfVwWm4/q6gWIgxCjOEXUhKgWpfIHXz8+RX5ZoF42ylMjg6s/aPDOB+/j5O4bOJ9n+Obpa/z800fIKtapQ+zv7+ODD9/FT/7Rv6pm8OBwgEfP/gRnV5+jH+cI+xsZJfFub0sOWROZqIVhil5E9LlGDTprt+gHzI81tgFn9fPrGt89WuCv/+oFfvonjzEdHWNvcohB2mFvL8KtWwN89PEJ3n77EM+frfDZJ8/xf/7xLzCaTPDOBw/x5vsz3HkwxHivQxBZ4V+WHJTRBZ++0qyXdw2h1XOuDnd1D1O+zEjEGg+7Km8wJ3zepPvUxaDzDDP33DTwtuvKRhbeCchw5h2y7heDd7P0AwM/LPmVdej/9SaSqGHatvX8256L2y72V/6AQ8K1Jj0Z2b9RDjWZi2sItxw+eBZxyL41D7T3rExKw4CF+KGKLSOYejtSQrlblbDgnK25cqWWMm297imijJ4BKOq2i6NyEjmxdtRs2hDW9qk1dhFzn91/Z4QQ/z/rDTMqY5Nq2c1kubFxlXyhMrd7A/ASyyNOeR8biKehhdvXPixbzFkelf/Ln/xnXVb08er1HI++foqLywyLRYVN1kNWdMiKFhELo+EI6YBBwRbgSy0CF79dvLvsk22IpYOAvX3y9iCl8Fm/3zHlPKddC8g5p7F4cFMPLeWmh3oTyNxmMV9Y9pxoboPtBUl7dDri8XQrNhkW13OzXu/omGYW/PJ94MaqrUDxluWeOsiHx5PYT8U5yafWho0rTT54OyUpcPeNPbz19jEObyWYzEhXollLh6gNsdpco6rWmMzY7EAXZdsS/iECy0VjEzLpP3hh072mx//HgYMdknLbaumQ5XK+WtLjzNSFdD9OYNOQG9UvdLc1PYoo/Yujc7g9K+zROWLaEMj+vLej1oGsg9oaQh0mzn6PP08FQJ9TMI74Awn/icBGJJmFiQp1MXOqTlbhoCV/zALC2gE2hPzeWc5cPQtJ5lSYBQuLPRZX0rHOYvQH5rjJBomOlWwGjR7oqKPeLl50LnNy49hCTZF3jRXTxWUMcgru8utEXdDnQ8eoThoPGcls88NcI+lQWvtcnCWxpl6k3JE6wGKEhZiBEaQqs3DkpGg62sdsdoR8XeHyfI5ffvUNUB3g1vRH+J3f+vv4+KO/I50TJ8HMk5Q+jpEVERtv+yyIVhYFCzrGGgBpMpSLpRpCmS+aPbsaQjk7kuZDWq09U+5NBc/LzdfZiHtxOfeZz0VT4UuqXIO8n2CJCI++eY1ffv0Kn3/xAtdLHjbUD420F/g5icJKeoSo0FaMkr7Gfadmn8MhTvPDHnLZhFuzmgQMEo4QqyIltfQKe9MFDvbmODm8xK29NW7NKkwHfYyoFxIC2aBoC4Duo9TytiFCifvNXY8FZcXfR+pTOMF3LzL82V8+w6Y6QTR4Fx/+4B9gPL6HVy8v8O03X+Obrz9Hj6grEdSqU8PH5v39D9/Bg7fvoJesESQbBEmG2XQPs/EeNtkc6+wa6/xCyCECRvQstM+7pmA2ukyvWDiI2sggdoWkk9pOKocv7Bw9lIZLfA8tryLaFBBVrFEEhQYERU4KIJ1nmW0YYn55jvnFOQZRiJT5k3zuYkOwKGBhXSvHig0h9Vs0JmIeJNHDOOrQp44wAAZRgL3ZBAfTAY6n/D5EAsc4f9Xi2XdLfPaLb3F9Sd0Xm0HTeTGHUDR+5u2lfTRpLEv0eBgjGsbopT109BpLe+ilAcIhQyh7aBkpIdtskwV4LYrRtu2ctXgHZvnxtZC+Y12V6Kn8m9pCNSzURbKBpC6RBb1NYtVo0/TEuLA2fKrZEPKcvTnRdpiD12/dmHjrifSMlWAs0x1VXs6IDgGXU7a0atZMGCXb/X6no7KBo2fCsJC19KCtZuqGtupm3XOjr/h/rIJEhW/oEM3PzDJQbUrMM8L2PFFCIWXecdNRxA21NJRUjBtf9N1oCNnYaegt9NKMD7wmzIxSrKi8iXSbhsm9ZMVqWK5hwjgIjrtbNoLMlm1ElYuprSV1KcsV6s0CiMujoj615b1m0/ceRaiFrlsVRW6OrmYQRJrHqST0pHLxhXGgxiFdFAeINHc0fde2IZRDNo3haNxkOX/bhtBTR7fwyI2G0KFi1quYBsg3gr9KG72pJdwiemyaXEPonWb9//MZYDYk2OX48fNktqPyhTU0sXfvYydsbuKdIl1sk2hqbOK5hh1SvsW5nXDR0aC9PZ13gnf+e07fv/Nt0AxaCDr1/l5MYkMSlskMernZEG7psP69OKr1Nk+465A3gb58Gg/XnElknC2gayhdCJRLBrdGxrMIxG7i/dMGKBY5zp+d4+rZNeYvFhhijLgbICgDyrGR7Hd478OPcXhyB5988Q0+/eUTfP71M4TRBMPJEcaTCT76+D3843/8E5zcniIISzx59VNcrx5hOKZBW4Zeb2UxExWhjAmAAasZMVYa5Aj6hTn+1qmLeyII0MPVZYEvPz/HF5+c4Yu/PsMoPcBkNMN41MP9N2b4+OP7ePudKU5ux3j86Aqf/PUz/Om//AzpMMEbb97G+z84xN03R0iGFequxCYr0aOjN/ooAo4PrRbyG5DsCn42pHMLmKHpyRaA0CWvNey10f5MUAPhtrCGGTJ33JkBuVS0v9EQ2k5we3NLgXbFpuiPhmBbrWnd5K+aylifthuq/P/VEPJ5UWLE04kNnVFF2Xg5DZ97b2pVBM8FlgQQ9JDNWxSrBlXOQT0H14Fp9Dm890wRMpoCc94uqOVmfRnYvWWIuut9uK81kMVgXqYAACAASURBVG8szkkGdZ7O3SJpIyR0iSZ6eONLn62r5ZzqXtFTMpOUdppWD6TRE8TrqxHkPzPTl+/HSCPOaVUACOssmoMF6P2P/8d/2M1XAZ48ucAnn3yF60WNPOclPEDbxWi6CPFgiOF4jMEwVoZQRX0KJ8gxDTN8mOjOsMP/Nx2e7hLUQaSFsaMf2MTNPhAJvl3oroVS2yRKDjos9ooYy+VGDSFRSCKDnOCzUdkihKT4oYciy7GYz9XFK6dQDmS2KIlwELHURFnWwUYv8t4OfI1EGnn5UjfJQoBIVsO8Lxp9tGscHg9w7409vPFgH8cnIyQDZ/XdBths5sosnM4G0jQUOe3SzVRGkz9dvNRrmCW9UrzZZIFh4ZwuMdOJeWGtKAJ5VaAg5YaFXdzDYMhsx4j3oiigQlTdkeo5/T5A2V8+fvLGLEEK7nWx8c9SoOY+820zSCoHVzP1jryc6e5FMSspnjH1IkaLa6lhZCPXsTntYxglCkFm1ESdl+gFFcJEXoM6Fdj8sdjIM6IgbIZJXeVnYqipIkrYfI8TBIkF2VMHxc+cYaB8/5wC95hBpumv0xn2rKmjoRgRvl1Yq03AzYzFeN1GoTTzIK6JsqGuwRspGM/bm4B72q7jgG2HTFZ8kabFy9cXZ2yQaT9sNt7TyQEOZrcwv8zw6sUlvvziMQ4m7+A3f/hv4L13f4i7dx8iy+0z4EuiPo55MwxrNqv3RCJgRppEASMFiIanQoTUCqmhMD3VtiHUYaQjQXuTBwDXeZ7TTMb0g2bWZOvODn9zZ2UxQarButfHvOrhk08f48svn+HRt+fIeEiEQzWEtt99ppfpW7ib477l7KxXpIxyAhUjGqTkKVqIOFGyplJDm4QxEprRdIzVYHwDL8tz3D5c4P6tEg9Petgf9jBOGDlh7qnUqrVBA0QtQk3MrGExhJs0dzaEARqM8OK0wmdfXmGZHaAL7+PNt38b08ld5IsSjx99jS8+/2uU65V0imnE7FI2PAnu3DvG0ckMYZJhOAX2jmIcHd/CwcExsmKFrFgiqxYo6wUqOqk2jKHZqBljQ8IhEoc/1Ga2dI3VZ8pgWYrLncW8D4dVM8gnGelXfo41DQr6bAiJtnB4M1JDSJrwerVCtlpiOkyR8rTnmiW9WcH2a7QtzRPYBJH2zCKGr6nFhI6O1AdTE41GBfnB3gyH0wH2R5y0E4Uc4fqiw8vna3zx2VNcXbIA6qTnJmV+QK14EkujGI5ShOOBawgT2bkzeaQJSR1t1QTSB6ihrpAhzhXR7spCU25kJdlZ7wzFXH4jn6fXc6hAZsfL78nPhk2DKKM8r41GbOJ9Qxl5PmiowoOk5ufjNGI3TAtUkLggbK+h8UW9FZs+wNsR7nwulztT1AwqVonf2wcSG8pkDp5G4/YDURsy+bxU1xT6+29XA5kWxQ+ufY3lCilPIzS0yOXoOeaMH+Tx7uRgT3eAUFhjfpjhFxtno1T7XFozjjCdtAsmME2SRwiVpWhUWl8YbpsYE6GZFpY0dD4YNSuWe+gbm1gNK8+aUkZGvHcmgwRD6h+JNvD8LwrLC65rbBaZDJnocq5msArQK3oIqkAokAwyeE4xx5LGdqMETcDzobQhqVCMVudnMgxhICDvBeq7avGu2NQEPI90Vnhdk2/xdlICn+e2LXY9urDVIVoRayzQ7yOE32sKJf7QOMPkE4pJ4udl695TlT1q7M9V/qroLrKdrICyNb5ls+4McvxP5+815pPTFW5LdWeUt917ZsChzEGnldoOMPy5/n+js73ZEIrFpWdqCKFRXr/vlOsZPJatvGuisxrYsME3Go7qIiFOos3b52JVmtdPuqFraAZBckdXQ0jX6h6W5ys8+fIZLp5eYfFqhaPRLUziGeNsEU16SI4DfPjxD7F3dBv/4k9/hl98+ghff/sayWAP071bmO1N8fEPPsAf/Ds/wR7zZqsFnp/+HMvsW4wnZO2wdlvqXOcdEwXM505J3kPdFai7DGGfg6EOXdl3NUyEPG9xcZHjqy/O8O2jBZ5/u0Y/ZC7hEJNJJHbZ3/mN93DvborJFHj8zRm++PQJfvrTzxTRcufeId798Bh3H4wRD8zAcLXOEYUjoZNlaJR9o3BbY67cVH42OoesIZQ7L/e1ih82Ee6ZOTRWxFyHBrM6MMdYlyUtjTIdgu25WF10c8nfoFcbd9m+bGK0i0a42RD+DZTQzk//l2ftbaFim/O5FfH9/eap1n4b3jxS/cuxgcUOIfQnrajPikwyAY7yss1zxw2abV2b8J7cYJrQmbRrflphdVWL4cDKMg0jDGiexlzkhqm7NADq0FJPT18javj4lPrMqXQOsO7zoRyIUzhKjWhOF1Ka4Iwd+RkyIyElSZR7UtEQlOWQem/mYmz6eKbJLIgsDsomqMVPbTimKBmyoZRHZHnnhnoa89AUXtaDEdUmJbr3P/zhv9u9Omvx+NtLfPHlY1QlBSFjNYS0lA/CBKE6zQhxSvMDwqCc2JOzn7rmhm5nzkDEh2VaP+ceuF2WCljn66JmUEYAxgtnIavFzYvNid+N42yXDkPYuzLFaplhsVxgNBxKB5SSNiD6TE8RFHSiY4PIA5i5g0ZpM30Xiyh3tWgyKWpNFMhBqGhKmSSk1GAMBnJlo/viarV2yFVfnHE2hevNtVDCyTTBGw+OcXJnH+PZAHFiWhtznuxwcDCWsUxTZ9I66WKMOLVpsF6udXkSZmYzwFs8SfZQlgkWqx6u5hXm8xKLFfPPFtgU10IiD45S3Lt3iL29BD2K/FVoiYRrSIMzdDEFgZ/eOAEwKa0sCqmJpO6KOj1avXMhcYO4TD+isWEXI0aKOEylycmWpEOa8YiMAEjR4gFDQ4gqR4wKadBgEBoaQYoQy3OhaC6KgtbMCn9X9qRB23676pJyGSwNIjXEDOherfl5lxpIDMZjjPdGiAYBmihHgRUK0g77RMZ6WK/7qInAUizspsAqOwXnc027i1WWwWymA5R0y2QDrNgPQvumzZCbpWhyREwtp0vNHossXVyZfQ8mIZEqy0Zf+T2kw3bYG++rITx9ucHr5ys8e3KN99/5Tfzb//q/hzjhvqILoAunVgaTHVXcEzbdo9aSlLgKcV99lRWcTh1gF7Bdor4I8QWF3iXXYUTtmzWV0u/1IJSIU3tSO1WsEtGIaOUeo2EzmHU4u8zwp3/2C3z19TNczzl3IlV0jDgeyv2MAxSKj9fZwlnKkyJrtv/z+Rolp5KIMRjtIU7HctmSQQiNYrTmSUPkZ1ahaehefI6wd403Tjq8dafDu3d7GPevkfauFENBWk7XD5Bx31SVEEaKq6lRYsxHB+43DlVi5FWC+SLE2VkPXz/a4OmzBg8e/jpu7b2BcdvHq+cv8ejRI5yfnSPfZLL/3t+b4mB/hn5EGlwnSs/hwVi5VLce3sP+3VtYb1bIyjXKLsMyO8di8xpRbNNhonH8zPlsOECiEUpZmzuenJN5qfSA9XolXZd0qfy75eVNvRuNOJjXV6OMmJNKGl4Esm9p5a/mRjqCAHvTofR/VbHeGomwWBD3Xyh1iSLbSC846PdxMBkh5WST5ivUmrU19qYToTXct/zeXRdjuWhwdZWLJbJal3r9dJAezmzPERGM4hAhz39+qevo6VLlChFthTNrXjK8EolWUy7AQQTNVxwtx/LQvEbcF9bbUsMs+x0qobxU6tDcuWS6KgtOlwZM6NbOS9nMpNjs2BmgM9BRa2wIZPlhCl3gPpfu1TJseQ+EsckJtC/5/Jzjsy90fEGuQaJHz0TfsQGJhnEsyGhu0qcEwCInGJFEdJMNgSH6/Mx9ACtXjr8kXVHt6ERi3jhEz0xE7HfyvrOiz5gJ9uWjFYzrz9di+rxYBkPSqqv483FWphszRopDMeVKuNNy2R3iPocbLBNPKXNQmRgJKgf5Q3XPWiYm70KZXcngrZLx0SiNMR0NMKTmlZNqIrwsmJiNyWB7UsHXLaplDabJ9AoiQRwAWB2ShwEKUvKoo+fQAzSyos6WqPpKWbmTSYzRJEU67CuUvCRdmZNKc7JBW5m9vFhBLKDckMDOTU9bcho+NyjToFD0VOdo7u6Sm8Iqj5b54lbogUzbGGtEpJksDMNijEXBgZZlx/k1pqGda9jNxZsO6Z7ebxErNLnzVbSaeMVG8PM2fwDdXxw2s3AUakyKtcuclLFRiD7vIKdztp9pDuJbFNO/Iue8fjOQ3h43D6RtcecqDRep46fPDhm3GC37WhUNVqUNI9V4+PgP52ju17Hczm0aYWBBUKkhHNB4kIZmQR9Rm2J1nuPxZ8/x/NEpTp9c4nh6iEk6VgEdz0Ikd/r46OMfYf/wLv7Fv/wZfvHJIzz+7hXCMMFoMsOdeyf44a99iJ/8/u9htj+QIdrz17/AfPMEwyGHPNQ5b5BlNLIhEhirliC1WaV0z+4fnhV1HSCOBxgMhphfZ7g43+D5syWuzius5naW87mPpwPcu3cLH3zwJvb2BqC1wutXr/H4m8f45JNfaLh662Qfd+4e4vhkJqYZz1PeQYw1iCi9IbVaGkG6SFNu4+mgrHVNa225ycbmElHAGZTIgbqhsziHOETNnQeBIlkcIkxTR8YmVDTOci6ZYg7YObSl27u88V9FufnMA2rkPXXan5ffo4Pamrj5l4ZUPm9ze8Z6avduuOC/r8VrmDuqyWLc/pIpoO0t38zu9JaOzi0KuSF09L7gr8rfJmjSN+M9OqqzlimbPoo6lO704kWA1QVduxqkQYhxnGA6IJOGp+UGba9AG/LM4aCULIYWBWdcjM2jLIqwY9miKxrUmwIgO6KuEUv2Rp2/Y3jQDI6SLHV7DcqCINe1osh4nu8dTDHZmyAVgEIPgs4ooQnlHPawVeMJcCB2w8gMfgnHEXtFJoGO0cJBWV606P33/+yfdC9fd3j6dIFvHj8XTzroTdC0hKeNzqjDk051cYdexKulMn1WkOigI+JDB1D+s2gkYgmZK6M1hb6ADdBPmINGONO5uzGHTyJpW9jK6uJl4RpCuSNWRK3owLcRFZT212xMlH3oum46qhHaZ9PCdSdbVdIX2ajSSZGZIGZwp8mdIFQe1swUbEpkVYF0OEQ8IG2FFCVeMtSwuIBiNjQtIy9WKlK5L2kws384xnjCRpL6jb7cMUmXmc2IXnIayQKtk55nMuHUP0C+Yd6aoWIMItdDaVMsl8DFZYOLq1IF2mK5RFmv0QtynNwZ4979GU5uTzCZsMExDrOAPiGQNFQwR0y5yvFC9453ziY4dkiBDCFYbEWmWGXR6rTi0nCEDYmgPHzZEIZYX+aikKZpIie7yZC6IqKDFVBl6HdsCgskRLNYpFP74/jVmsz6IGnSulymoE09HXXYucVyrZCJxYW5XORYrStR6Fo6O/VTJOOBLOvDEWlqFZo+kSNSGlus1tywdPWj+oDZjrzwbRMSgdVkkwcVaZ6OWluxACGFV2J505ZaBpqZSKjIka7JKimZSCgDjFl5/NxposDmhvRJ0rkijEdDjAczDOMpnjy+xPlrWr9P8MF7P8bv/e5PdHDR+cnr+jSs8weruAT2LMyuvkas8FtHuXDzrp3joXN1E3vMbmDR2Tp6MfSkAyrpFil6XkffD0TS8pR2UHTUXiYoehGKLsLr8w2evrjGX/3sM3z73SlynmQ0cYknCJiHSDSeU/a6QJYvzMkvpEDeBMnrdY5K2ZPUh07Qjxk9YdRS6UQdjcSo5kbrqqsFeljicFrizn6JN44qHI0X2BssMBqUiJNGqFPeNthUjJM3JInTuKbJ0dS5kOuIk9MqRVEMkWUjfPrpOb747ALD0W3M0iMcx1Msrhd4+eo11quNLvHpbKL1PKAmqdqInrs/G+Du7SO89fA+Du7exujoAHmZo6gLyvqx2Jzhev0SvWiNLtigali50jmRVEJDu7kedTnxiGRTGJJGxPw/M8KScUStKFuhvTU1txxRDoCypJNdhyIndZIGUjS24RAm1RlCgnS+mWvoRO0gtQosZMWAYOFXMVYmQBKGGKexgjtAJKWmlqvGMEkQMY+q2Jh9etdHngObTYPliowErp9Ae037jbTQPi/qDmTks8lVs6JJo6cqU1/BZtBTM10OKgtT5cK5fCWnGROlUYNbV2QYjmUZcSpKyNLgcIkNpVHXjWpPMxVnuuUiglRsegMK/ZM1hPw89P+8O6mLN5Jinciis9vWQFEiQiKR1hCycOf6MP3dzdBjh9S4oG+jGxnlWgM+R0vk3cJSh9+PdwgbQn5PO4v4HnbRTI68s6NnOtqqFVneIn7HvpEzHIsdM+43rYiKCJ79dnZJ4yU9EX+Wo5ZZq2gNoMX0qlDY0lrVQDsu07aod+Y323DqGwG0Orj89N3KOiEQ+tmO+cGChA12xXOMRkYRpqMEo7SvppCoHtHrTkYhCvBEsaiQXZfIr0q0a8owqNkaIOwPUScJ6rivhhAciNYbrROa1RTU8qLGiOyZYR/xINKQl8g7B0qcnpPCLjMmFoq6k8xowVbQjkrr9adcA5RtqBB2+is7iR1q4dAQHdgOlvCsRz4bIbXcJ54RpDW3Q+ks1sg1R47GupXWaOBnsTtC0symygZkTmnFIQmHR6w+hRJJQ+zMkVj0c21wCO1MlRR9woYwZW1nmns1Nn6YouGLM6vxTuNumLJtdD0YZLbi7rnbaFcF+taQSZNOY4C5ZqJoqdvaaoVcmpPdWR4hdIIiGWxYc9yiixj71VOeap+Os12IsBtgdVHg2y9e4sU31hAeTvcxSYe2BicB4qMIb7/7IWazE/zFX36Orx+9wOvX17rLBqMhDo8o/bmP3/iNHyAdED1eYbF5jLLhvUGaHT8vmjMx6oINNmsZ1gCWLWyeBpVrSIzyTKO89bLC/LrA+RkjhCosFy2KjFmlwGic4uh4D/funWA0Yg3bw3q1xPnZazx58g2Ggwgntzj0H2M6IzNvgLqrsM7YEEaIWN8Gdr50pIuTqeTcdLnvOZi1GAMOFJjd7QZQfCv8/MvC8mlZv5FiLmNIMz8TPZh7Q2vG2A30LWBz6XOydS66tW60Y4fpeod3J7syd3Rj8NicxcF9XraitbeLMeP/59LQEN/nFt44h/wAypbfjaGcfrytWzn6ur3oqbE22HLNpFt66mckwaKXgXPI17onWFDrjjN6ZYyq7WOTB1hlwCrrMD9NkC8ImITKwZzGCYb9Fkmf62ONoF8hSLhm7c5clxWytkGucAFmbAcWm0y2e0XGU2cGek4mxzOUPQQBMg7WaCLGe4WMuc1qiaoqxCbbZ0zW3kT3M++uCjXCOBRCyJ8rKinPL9ZedD6n66jOfPu1YQSMl6hp8GVMnN4//cN/0p2dhXj1KsPz52doatK5RmiaGHXD6ZJd/mocQpoV8FAy+g6nywwzZPPEbAsd/s5BT+YictRzBbVDNQajWK6cot+wKeSC1EM06o+myGwIZahiNuBECHtsmBZrXF8ROdhpT8ycJtIEh/QTNoRK1WNXzQaB3TgNAIgKCuEx+pKcRzklI72JiCIjBFJSo6jRYmPLRWw/x0/I2LSyEGVDTN0g4yf4JZdRNqmDoUxB6MqWptwItPtfaZPvzYa4c/tETaGFCdtmUdhAWUu7eXa6wevTDa6uClzPcyxXCzlZ7e/HeOudW3j77WMMRz0kjDtR5pJzc3LunqTW+obQBMLkPRs1UFRYmXowgJ28dE7euOYjRLIqZ0PZ0wQ1qHsIajPqIXNrc7XUhU1UdjYZYjYdKlOqz7VQ5wi7AhG/2gI9FelEIywPRRevsqYcJi+EmOiymcgoM8dZqpvzJZsYTtYbOXDya7GpsWJQMa132ZAezpASlR3HyJsMWVlimddYZQVWm1zwfi+KkQyYSUYqrrlucnIqyonWD/ONAuJLRoMUQsgDftcQanqrwtDCQGXoIK54ISpGr+XwgQ44feVvjYcT3L/3BuJoiLYK8eWnz7G46vDuWz/CWw/fx4MHb1pgtIuIMDqtrQMVb0IqWUDYkIWOYnS7ZcG3vYe3AbRWBH5Pu+GmsYzQWBSlNjwvBFGr2gYJm0LqT6nxEoYbYtOFWNc9LMsW3zy9xC+/eYWvfvkdXp8uUDd0hhwjSiYsb5zZDg0ozI5eL5l0PTqAujBj+7QsFkNojlBrFkY8eE3LIAdU/mGGtpJ+iwwhLjHqX+NguMDDWw0enrQ4OgDGoxZdyMLOAs/piicqbLZGIQvyjfSVSX+IrhkC3Qw9HOLTT17jFz9/hqurEkGd4Pb0WK6dbAaJ0nL4M5lONIjKc34vNqYV7t45wsMHd/HO2w8wnO4jGk7sHNLfBVb5Oebrlyiba+T1FTb5XHtxKCOqgZpmIU0NtYN0xHDB0IpUIB24L10a1zibQq4bDlsiRlzMElxdLjC/ooMpL60Y/WiAyWCMEc+WcoM8W2GzuVJjSCOUME21f1kscH0qmFw6OJ4NpKLUCOVUa8J1/gqu844NMItyOuFGaGjQQPMrot1hjICXSxSgJPWzKZCVRMUtd1TNimsKhTw5dEXZiz7u4YY2yhk8OqTa1oKtWysKTM9gw0AV42w+6R7KodU2k430px2KpZ/vdRRuMqx97NxDtHddUalBhIpjF2rvjS5aageNSkOk0+Ij7M4i+nJT4mDSBgvjNjTQ8lt5nnC/emTOZAjcK04HrswnazR9yqu1kbsgg13BZNpuj7hZuLOfpNuQT/dmxH3lKDgyeKExiz9LuUfsHONXn2Yrcuxx6KCmwpaXKf20awqFOGzjFzxxzzlqukn+DT8JGzb6gs11C9bPm1Om0QFtUMXCnugdmQ5pny62IYYp46toesRVTqoUO6cQ+bLE+jLD/NUSxXWFqEkQhkOEZChMZwjGI7RpLK1stVnoGXCtlJsleg311ix0eexzsMFhIufW1OiaJIDDzCHNjrRWzfFWWlffENpM1dHjzKyLn42iKm4wMvR5bg25vh8tYQM+O+uEvmk9WXOkctbVFTvqpos2cp+zXpekFD7jj9IA7g3uNNLSXHRAS2YKLeOdDb6acVtZyufkoEqW8qbllb6ZP5vyDWf6x8ZAIes3EUITvf6NwtwjOtJB8WG77tiWrC/kzeHQs8M86ijtYZyiF6dW2znNvkd3rAkwLZePsVJDyJ0y4Gu2upDGdWQBk7m0uizx9OvXOH1ygYsX19if7GGUDGzwmHQIJ8Cduw8xHO3jiy+fiAGxydhcpmKCUYKztz/CgwcncsderS8RJSvEwwoToswDujfbc7M9b3IZ3amSQXAoSY8IslWMvSBvgqqHfNPh+qrG5UWOi7MMWVZqKETZFVFCooNpShmOSR/omr2cX2N/NsKd28fKE6UMgMwMDiPXRMA9+8A1ORrAOJdze4aWxWoNIc9qk/hwvfGOaYqehrnyruAwRmxIaQr0fba1LlkMmtdxKEc2mHe99Q7vN1gBN4Yj22GGc3E2vRyR1hsU7e+5o9p/l8mK04XrxPPr7waC6DNffbNoWYvOIFF5iUbj96/BD2b8mtXAjnWnA3gU+Vblkp7wS6MMlw3O+5w1Ku/Bog6wWLW4XlS4XhTIFhO0xQgT0n/jASYcRrc5QuQIgw3itMVg0ldD2PRazNdrLLMcGxpyudgyspzop0CZFSUglJswuJ51c55tkOcbZKxrKA9jlFBKfar5NIgnEgDj2QSD8YCOcZLlbErmYfJepgzKGwp6dJDNHjX3Fh1m8WFm7mRxyDZAUL323/3Rf9BdXSU4Py/w+tWVNCxZ3kNV0v2Rlx0bQdJguEi4E+k+xgk3UGSdXAY1VZWhgjVShqgYDdHualugXJjpkNleRAdN18eDTtbMmlCY8NtiImzKa9lQzN0LVMwtFgunm/Oh9hbQzUXOA4TTdF6aspVXY0G9AlEaOkEpIU//7AVQnA5TiMmCIIytSeXvUVFFBG8b2uusnhXtYHbWPEzpxm+22Wa6ooaxq+RIygkEMwmpJzw6nOKNB3cxm43lDGfOq5UuzjyvcX6+wOnpUl+0nidti5Of2V6Ku3dnePjmEe6/sYegl6sY5ILeokKu6RYy6w5n24Xuy4fHiubpaVYS1Rg1klC2aF3A1upWDq1sElsEBQt2o9kOBwlGQxaqlvmEOkPYlaBPYkRjFIWzF3IeHYYjDcQVG9CZEJrTLk5mueGozxRNktNKFWN2oNlElVpKoCh7WBK9yNgU1ihYFPZjJOMx0ukEyXCAXsztWOF6tcLlfKFmh7SKdDhS50xtIddnS6t4GZGYKQkdMEm89RMmc4O0CakOD9ntW+G1bQjJKed65etouJGJgBHcjzEZ7eHOyX0UGXB5tsLLp0sE7RS/9Rt/Hw/eeID9g7Hpj6RjNaqfUCMW8cpDc4e3cyncTeN2U2nRP50+aKsVFephdCNesNSezrMNOjpYRgmKgghvac1gPxDll5OjogGyNsKy6mGe1/jFF8/w88+f4PT0Cqs1J15DoYNxPJGGi421EdeMDqxamuJp6bwsZsQGOq5RZRFdkwTsNH88BxjayhxRorPUyHEdhRXa5hpxcIVxdIk3jis1hHePO8ym1PsycSxXZh2flygPjPlgkV1TG5cATR/zixxlRhrmHl493+D50wWur8i9JH3yWE18kZfK/Atj5uRRG9wgLzfS3hHtvH//BG+99QAfvP8OYjbCvVSoNvOf5usrXK9eCSFssETVLBQzw6Z9Mp5YRpEKBj7jGkWda913RM69wxfPNIeYkiYngyA20DTiGJA+ykgKUkdGoiSjjTQlTCJGMRNtyWRyUxQro49I7msFGrV+w2EqYxEzOjKaKAvxWPlx1Hpy+ligC+jawV1guRFdS5ojHY/7GqZ4XQKbQVLv2BBSBx0QEb9B9dLk2DWERvm04lXaVq8ncTeAYx46IytTdzhTRpOfODc74XxCCO3+ELjvbeqFlnhKvENqfFOp12KupIq4cIZJHMBJMiBXUKeJcUiK6f7YHJnO1gp3GVKeZgAAIABJREFUvTLdWV7H5SlJog26ppD0HlIfPUJokgcX/u4tyDWMYmC1UcRVk/Mzlpu0nT3bhtDG4Df6LOd8yt/giuw+7ygWQGxU2C13rWk90wQxG0XSwHm/UL9JZkyPOiNqh+wzs0gMa1Y1R3RmW7vP1E/8XVSK02H6IHF7hf5JevKiGVHItMw5eVu0lBX5KuZEp2eTUqspHCUhhmrOQgwa3h38xCOU6xbZosTZk0tsLnNENQ1W6OqYItnbQzSZKI+QetmWe5YoKafqJQeTjYsb4I9uZRlPPQ83AJ8vDR6GtP1nc+GGkj4KxQbeZrgggyJN2Il8E2E1wxw9GNcEcc34QaJlDZr0wq8N7RFnrmHNsY8ecZ+Kc7C2JeC0dG5AyDUqUzkatxGVcu6VfE/Urlkjym9vRnWV9D8l8izbRuVw/wixFrvEhhmKkuBANKY3BE2viIb4ZbjTJhqjy3t/el3fDWjUGfn4D8NWg98z9l93xjHOyIgoIQvfiBmyVhtaU2jNrZeNiPHlWE6ivhK96BNUd42rBMUcbiXImZf77BqXrxa4Pl9iNprIBKtjbBEHIYMAk+mhEOYnT89U0Dctm6wE3EdE+NJBgMPDsTKAy3KF2V6I6SwUQsgajm6l1shzbmSILd+hYlho6sI6kGxkvi+X58lGrG37yDc9XF4WODtdSkrAei0dxcq27cdEkM2UjnuX+4ZSjNl0jOOjA6vvuGcYp9hSj12YZoz5oGYBZPpBNYRmOGjOwxIBOxaCsRG01yveLQaUyIxGzvGW/2p7wbE23JjOGi/GthmCdpPeefOfDSzc4eZuORvFWkec1fG2KHZxGVskT062Hl12aJ8zIbGfYzRti9Tw+LMjtPsBit+T24GL36o7ujK/l5ejaRDD2qSpEDPCiUwyrVkOA+l/YYZKdKiiod581eDyOsflZY7VYoiuGguN3kuHmPZTtPlCX127RL9fIx0FGkLx4TI6iX0I73xt766nc5o/M2XPoPdOUIr0ZO5tNn3OhC7uaTCb0CFUNF6izDyZoLqXFFHaquVkOBYEQgxl9RIFO+9NGmBfbAIl5vq+gaWQXEoR+uj9t3/0H3er1RDX1w0uLha4vFzj+jpDVXJqQTSAsDI3B7VA9mLp6MWAzs2cDoYmPpVJik4pJzJ2E8Idn9nErtQhEv73Ji8W62ATOjklKfjeXHFYKPOKF2qU18g2GTYbuuDZpEKFO133OJVXyH2HJE0xSFPRG7OC3OsCBVGjmtoGLnBVk1ZQ8jKJKcwkgkWHMjrJ0T7eRTL0Qk12sk0pfRAPMZp+aP3rQiBkv0MbeVjYA601mWUWUt1magTIC3/w8C5meyNt/Czn1GgDujKURYvLqznOz+Y4O5uLusMDZm9vhJPbM7xx/xB37k5wdJSiqpao60z8bq83sCms+3Lm6RZfYYe0G8NsKRhEbyyvxkKnuf54b/AlJ3RNko+WVWJhW2PUY0C1TccZgEwaIzU+RFS6htORWvQuTme53Jg1xSJ9FE3141lQ8yJjEHUpF0RzeGUjrWm3tJcshNnUWH6epnBy4QywyTusshZXqxLXqwrXmwpBPEI82sPh8QkGszG6tMb1eomzq2tUvHy5LgYjiWllU8/sSoqknasUVynl4HSCEtYq5M6ZJHh6GT8+Ja+TCtXtMsCETliUSFuzIUyQ9icYDfaxPz3B5dkaT789R10k2J/ex+/+vX+Ik5MjRBE5/6YbKqtctvmkb3DNm5utNRT2enwB56Zyjn+vw9EhivzVT85EmXBNtRrCzVrvnQHsXGdsCFkIJVGor01ZY0PjojbGogSu1hX+7K8f4c9//ggZ0VjShl0zyIYwL0idYbNOzR5NbpglaUurajgx5edXqcCg+Y+ZSrBoK7YmMJw2cr3JfKUJUXRDiaJpANG0SwTdNZLgHLf3Mtw7LHD/VoPDvRKDZCN+PvUcJSewHHC43NEerZmRoM17ePnkAus5nSZHyFY9bBakHjMLjVTeA9OX8rwScs59z5xRNgNE8wo1uHfu3sLbbz3Ehx+9hziaAG0iBGyVLfHy9BnO589xvXoJhJkC69s2k/vy3nRPTQvPPzZeSk4kitHmqFHKgIX0UZ9LJkohUUIaKtE9VkMSrrGB0M5RMlOTW2xs3fL9jodGMWqaDHm+QpatsMzXyEhHpdphQP3UUJR8ZaByMkF3135oOan9SDE4RHjbiIYbvAQJR7B54qXIZo80676YEzyVy6ZUY8spNQcfvYbZc1Y8WFHq6DiuCfS0I98QepXILgbPm2B5SpEVDUYZcsQ4hpjzDFJR7RpC18TY8Pims7XLFXdIWsf3wiicPos3oyyyOeIE1msYddlvnRrNFVRokjO7kBGVM6Oy9+inz4aH+gaOzWAs/xqP4nmzLjYQpgXmuxQaV1kEE4cq1CLJAdlmcjf7DFd4mabYa9bUZDq0TawaXvwu95TPl8HZo9FQMgpNkqtK1LCiKNAqG5Q+zI4x8r2zZYca+ibPGkejYFm95VxH/eeuz8MaQN8Q2G9zdurUy9Sm/dSog1o4Gs7wLKDpQpPL+ZYo3XQywCTtY9yWunMUbl/0UCxrvHh8itX5BlFjLAwqagYHB+hPpmhjmjwY0i3dIp9tzTsIGPA8cc7lzP4SaYZux3WFrCgQ90rFsIh+J28EDodChDJhYEdr+hutfpftak+D68oNILTN7b8aWueHrC4H2NNLtyYpu89KH5U+2F0RbXWvRzysWeXnV+RkZHFQyPPBaPZEeHydJXOTmjVKjbUM9+aYjIYYjchW2GUzGurMrFbfEPbNDl9B2yZZsM3sBhLOJMZGtTuXSL0L/9LZJfhV4I1lnHbX1f6m/5Upk7mK09mRZ7dn2iqn1elalTXJL6exVvkhnX2DXDm0LopCQ0DyGBLUWYfr8w0Wlxus5hnGQzJFyHagyzKbNK49agMjnJ0vsWGMSUDpg/lHVBxmh40kOHQOJ/p663iC/f2BMqfZDPK/b4PcFaJK+iTfuuVbspFiPcz8TzJfaCqWJCNJGMi2m88LnL5mzWZrgwy5oM+7khpu2Y1gPBw5qVOLyXiEvdkUWc4hJU2TbH2R0cV1wWdFyqAAFKFr1hTqyzXxZhDIwRAlODwDyZRjQ0hknH/GLk82hBElKXKkZK1tFHXlGfNZsHEiQ8rpBnfMBXeqa1KyW7dbralcPJ0D8DYu5WZD6MwMPZLotarOfExAktcruq0jjwne+zfp7A6h3/ajTk9tDaZRVD2zw16qz/O2qDtSzRnnxUxVAfoNgS3XEMqMJVFts1jVuLzKcX7JPTZA10xwa+8YB4MRplGCenmFcnWJurxGEBSgRJeeK2ESQbFDrZdz2d7nZ002DwfJvPf5LCpKxyjFkwEWDTsj1DSmiSgNoY6a4JxPHaB8o69zjdmDeVVJ8qYsUt430qz7e9LXkWT/WDMoEzEjyJpG2cnX2HP0/uv/9T/p6noKytrm12ucvr7E2RmjE7hx2TjEiAmxJ4maGBaxfBPFqsLqgvRAR4lQg2aTYdM4mdmLn/woQF4jCaOcWmFsD0yBwZqGmF7PGkKjyrHr5c9gM2iugy57xU0HfMCwgiIpw9HlOMJkMsYqKzFfZtgsVrokhTw62pqKhK5Rlx2zWBok6rrZjScUobe0/a9lZLNa5qJ4KSrBHc6iJMlpy2iumg5V3KZ2UFjTy2Oswmx/hMPjqZwMR2MiNiusN0us1pwojEXbKosS8/kSF+dXWizUor1x/xi3T2Y4PEwxGLSIY9KPVoZCuuLTb1JRWG5Mby3yzF3mLt/Fi27TZIA4SqQPbPIGdVYiamk4w4yzPkZEkTgQ5eS2qzGVk7xp2mwyZdNectjpcEjHMWoKSU0yu3EihVR7pY4WzEgA4oNGo/MHmjdRUYyFHOdYCJpBTsBpIps2mZn2UTYh1gVNTzb47gVdJBkaGuP49n3sHR8g3e9rUrLYrJE5q1+GEMslihQI3TxOQOy0l3JbUs9sm2JHCSPNiq+fb4VNL6d7jSY7XEOGalteHMOYo94Q09EJ+uEEZRbi1bM5nn53gbce/ADvvPUDfPDex2p+N/mVC1C2CaOoo2qiWJyw0LMQbkvqcPolR81R+eHAA08xFdLpIBY52bnBDCfhGx4Q3H9hhKLI9Kxo7KAMm7rCYl1gyQB0DLAogLNlhT//60f46affmHg+HAohYzMY90fI8lJT6KYqNVgZDiwInS+qrmk0Q+MYc8Pl2pcjLI84HrCsQzqiKbHWhfTGnG73xopnaHk5RbzwNoh7VxiGp5jGZ7h7WOD2YYnjA9LNMtEcm4QmOCEaGrFkNap1jTQYoVf1cfrsCquLElUWoFcliiAQ4sZ4h3hsB2IHZGWFknpSToqJrAxS6QS5LifTEe7dv4P3338Ps9ERBtFUjdHV9QW+fvwVXl8+EUpI9zfSQ7jExuMhptOZhlZs8liUaDLPNU83OhpcJ0QfiDQ6XXI/ckZc8s7UemMRR5R5nE4RIcVmWeLs5QWW84VcGd98+Abu3j3G/v5YdCeiLt+9+BanF68VL0KtXz+lsJzPvROqyf3K78vJOZEkrhMirZkabEfJlBW8ReNokMS1zWxN6RMbV0hyfzJag7oUF3yribTT6Xl0xMeZqMZ0E1pX/lrBsss8ta3naUWW9GbZq40m5kTgvP2zxVU4wN6Et46OdEPHoj3M10fd5S4eggh5xZB2p9c1feFNfR6LZSvYpOsigqem0IdoW0NoQeG7QphnXizKnZ+umxZH+mjnACxHZiEHnSjgckulmdANt21Pn7X7cFfE6Pu63CrdpWTduwgI3mcyYutaDAcDjMcjIQ08E8iy4L5j81+Va9HaeAZag7pzQt3SOreoqzXpXlNtZ46jfhrpR/eOtLLeNOSGgZmOIjaEdMD1DSEt2alJksEQB8gZ+mErycFkPMBsGGMfNQZ6n7F0s8WmwYtvXqshpLmZ0OsmwGD/ANFojFpIHj/HCuVmgzrPEDYtkjDAyMkfeKKbrtVyatkQbmjfm+cIGiJj1GP15ZwckZpHOp6Gw9TUc6FKdKXn6Y10rGk2erP118bP9DbuKkB97+dMhnamMdZYeWrmdm+45vBm9qEQQupPC9ZK1hCaeqHR+SHaJ3VkXazB/WKeYTFfGuVwb4b9vYlYWGxUArrn8gDWa6NnAFEhehc4V9Jdib01TTVAx6ibVmzvUEIr/2UPt2sInZ5Ug50bmlszhDKzQe4BOnoXvIO3vvuWgym1rhwfefsTvWE9ZcMcMk9ymWPY+/CW+xycdRwWL2pk1D5vSp1vbJroTk6NcK/hOiUVvofFopA3QSPTKf83NeqQ38NgECJJAhzujzEdk7nCz4zDaZNDGAhhrp0ycxUTBsp/1YCcg8WqAL0sKEmIIq7bBJt1I4DFWAt9DMd93XUc6lMHy9Kcbvm8+9kA8z1QHrDJ1vIaEDXX7SvvGGw53NSt83ww5FQ+X6yfvZadXgxkVOUm56rLUGe3DULYWLKZteEtGxM2haTAigrLHDsOk9kgeHTUo3NbNO77pjBes2d1MVtLi+UxUN2PBd3+2A4SrJ+089MkJdx2W9qn0wM6iMmaPJuo2O9xDaHP01bVpJrI6OD223c/2xdQ+u8c8rO+Dc0YUEwUgVsEeYypGPZT1JTUbDrMFwWu5jnmixGaaoLD8QFm8RBjeiSs5qhXVyjzS3TtGlFYo08UOGXUA42IIsmwyAosy0J3jRg9g75y3eNRnzNMdHTVVuYyDYtadPQM0OA90h7hny/obUIwKCBRnqY1HNo28osw13kn7v8ek8aaP4EYxtMwh2nlnruGkNpiDgD+y3/673e93gRVFSLb5Dg7vcL52dW2GeTC9sGxy9USGQOhOelZN8ivjd7HzeIbk61QetsQus3umkSaqMj2w8PINoPUFuUT5KK2RsEWiTj+LGL4QTrR6Bay9gGPGvgaP59T0tF4hNlsgnVWY7HKZUTDP89GSxz7Digr436zIaRJDcW7I0VrcGJQm6vP9VrN4GbNyaazR5Y+yusK3URYvGgOjRwkz49fHBgzzphMU8wORji8NZPmkLEUebHWFCiJJzo8uOeJ5CzncwwHsbjkDx+c4OhwhCGlcL1ci43ogAoThaQ43r7X3hh06R6yGTvYBM7RW1SZM8ppgJj0tjpAl9doXEOY9oAZUYakhyHZY12FsG0wIv2kYTFDiqujIPmJHUPGiZJy2qRwaHPxs0KOKBN1otQRsvligcyJm9lPeKSS70U5jDzEa1rxEzXy7p8MUmbz0EfRBLhcFHj+eo7LeYnlukUy3EMyHiKe9g2mJ/rVVjIhKTnF41piDqUrYmUw1KjsNethr3lyduq61KQzNOMGNkCinDVW6Ashls09JzE0rxshjmaYDG+hKVOcvtrg7NUaV2c5fue3/wE+/uDH2JsdqAAl1Y9uaaJcO2ddoWpE/Pg6iaDxi5ciCwGa4SiJ9IZGxQm1uQZlLuELRNcMcq8oa7Nj02VrgIc8YWCakjRliWy9xmJdYZm3yLohLlYNnp4u8YtfPsPnj1/KUZRNIBHCfn+IKBqoGSRKzgOTyAiNWDQU4L5t+ioC82Kj10pTVxZZ3GieFs1KpM8115GKTkpgjH44QEatpPYhm8gCcbhAWD9Dv32GW5Mlbh+UuHcSSksY92tUCjrvUJExMM+xusow7E+VP7U43WB1mSO7puFEhIB0XnrqsMBPRjoU2YBm1D0TH2dsDbUkgwFyiu2Jho9HuHP3Dt57713MhvtIw5E+v7OLU3z+1ac4v36BdXGB4STAYMjLFEJoxqOJLt+qIG3NLl0yL5teiaZXIGJeX2ioIVkIZDJUpXMe7HoY0K1sSJqochxQbTpcnS7w/LuXWF0v0JQV3nnnTTx8eBd37h1tDQnOL15ivroyahvDkilpDVvUvUrIHi8YnnnUmJFJoQaeBFw56FHHyCaLAisbAKpJYAPjZvKiavEr4oXEqbrTW6hBsfE+z143J7bhmEeZ3PoT5UpOt04fpJpyi0lZMcDhn2sIuWaVq+dyRIUSSrPligBnmOU1L46yYcUCYsvCk7kYTaYqaTLKMt+ibnyNXmPnKa9qVrWfzJVYw0uvL1Zh6xtI765IWQEdVBunR7dmQREP0vbwHLHvpwabBTEbQk4k+IzVnN1w7POGPP5nSQNmiIBnAmxVe8pBrKyoQWcI4YCOhTznOMfjvUztPYdOhZ3ZOuc8DdaKAPPZMiqjb/AMITTKpZ6QRwS3DaHRdz2yYxWf3Tu600kh9w7KNC3iZ+oRQg4Q60LskjjqSXowGcS4FQEjIWAckjA2qsGLx6+xucowoOyA67INkM72EA2HUAXBbIFegXyzRpVliJoWcS8QGm6AmJkt8YxvgwAZp+iMushq9EjF5OuWVTSbJgu3t4aQjrPUrJmBEv+7uZG6AaubyvnfL7d05yQsqqkvQg1aM93hjcbKN/xbUzGHsnh0RXuB34fUejlyUofPfWuDczaEbBDJImhIS8w6XJyvVOOsl9c4OtrH0eEe0pTDSz5yk7dwsGP6I8syVkunfctCxdBq/9dOHfo36aKmF2Sbbe7Ku6Lfhv++sTU67Q4hFOLJwrXZ7Q2xCCxx2n0rMj8sVslMCU17y4Qrqxfc7w56SEKK+yKUGY2b6MJYO2YEKZZkhVDHQASEDKEARdGpIcx55jrzOJrGDFLSShOMRn0Mh5EC72l+FMjNlbUKdYI24JCDsZA3m8yycU9Z0KshJC28UF1pbsKkkPahJZfxObIO6iMdcr3w+xXiKLE9pTki73wiO2zC0jhBXhB84eDCNHj8eRymK9e24r43tpazinCZyC4fmK+x4s8ljbhy90wgeQtlBdQtMquTxmRsCsko4ZBXMV+M+6rZKDHUnKaS7oy60RBaM+aafXGDrUHeNYWmd90yJ5yswB0T2wbQbY/tOtKMZ0s1d9vH753v9XU7Kqgs7CQvs0bR1qM3/9puQfcz3URdBx4LTlYBNkBk7e7XnEnX6EPB+KgAGRlqqwoLMtTmY5T5BNNkgkmUYszhXrYCNktU+aXiqHq875mJyj1Iww8a/G3YbDvgi7VBEiIZJXIJTScJevR1YFQOn3FToKAJnGIlyNgxYyk2fmRflBxOMGpGzqEc7LgoHdcMm2bfWDT+fLYhnss413lv/9/fwrybKanr/Uf/1b/VBQHNGGh3TiHsAvPrBfpRij7h1MimF5zcXF3SlpzudAyNDdDLyWvdTVq3IlJHAfKnhSZAbnKs6Q0nwNJz2Jdjs7hmxh6qUEMKP31wo2yf/YDAFpsyNlx0hTWk9KmgjmYgB8Gi7ORUeX19Jd2SApZpZkJDETk9NpoEpIOBqFaz2Ux0C7Q5VssFTl9fqBlkLhcpALyYWEBxA8jGXGYfPAgYGsrvm9plyImSb5gCcor7GE0STPZoh82O1NkVM3suGsidihuya0pU+RqzaYqjgzHu3TnAVHQGIjNr6RHF/zZTe+f06o0cHCVIu8xPWezCN4oJx8utIg/7Pdo2h8z6RsBLp2qQoEMaAJM4AI2LBrwQAzOlCLIaHadMTowsZg0vSd0OO9tjowHzouH71ymhy0dTV01S3QTdXRyczpiLFaedPLACNGtmHPJ7GxXC/BfMGKfq0Tmuh00OXM4LXFxluLzeYM3IkbDD9HAP+7eOUYZsdCos8jUawu8D50ZL9SVP6K2ZBO16fbaWFTmGPLAZ4+XEwovTRk7i2VAZ8sDDVDSOiprVGQbJAZJwX/bSj78+x3pJV9whfv9f+zfx0Qe/hjw3TQ+penaAc4DA6A3L2bMWnoUfp0mxqKMcEnBdsKFQlpaj7nC9s1n1e0cIi9MQesqoilJOLJtalAKbIBJl6+Rwe301x5qU7zLAqh7g2XmGz755jW9fXuLF5QppypiJEcJogJDh6EFs2ZEVHWRJH6YxDZt4FqWtHGmF4lPTxkKS5lAJm1kKmS0GQ6HVssHmmQGkQYRpHOvZEdFl9mS/z5iNNVA8Ra/4DtP+BW7NCrxxJ8HxYYL9/RTrciNefpW3WF5ucPl6gXG8h2E4AQ0/s+sC87Ml6k0DAiOUudJVrj+eSjPKSVpL5Ie5msMReqSNBpFoFywB9vcPcPfePbzz7jsYhqlyD/OiwOnZK3z21SdYZhdoehkmMxpKGQuAgybSOuqSWmceZ7yYA9Hj27DUF3UFYcJRWCUWAg2aCtJwCyK7LWajKe4e3sIFB3IvL3FJPfGzCzx//FIhuDyw7909wd17t2RbPp4kmminCTXMZpzRxdTptNg0G2Q0W1JuKjXNHOLsNEESvCc2YRToRXTQRTpY82JmGkKwddhZRlXudKd8LZbuaYZQohR5EpyKPCvgLOvIMgJN++oNb0xL6jrArebQNyPS8foIHTc9vmmLb2cLz19Hfd/m4/HoI22S2bGJnUUNG8K1dLRC7lyx8L2GcIvmcF/5htD0eMrxkkuixcp4XYto7V0pzbQZvTgLdE8z1Ov25kp2oXvKKBtC+8S8Sc3OZEcDVrIHtG93hlOWMbaLoiB1m+cTp+NEFdgAi/nH51bxmdtP4AzA/FCcYY+njKqgMydB7VE/dZcQjmeUoz863eGW5icTGud66s5Lc2K1SCkWhqSP22dmTajyTlU4kn5P90vTH7OQHsUh7g36GEVEKHgvd8g2NV4+ea3s0Gk6Q0SKbRdKM04TpZwmT12GuluhynM0RYGIQz7q3X3URUP7+NiKOjKaqlra6qhKEFRsPMleoEM1XSI5PLO7kcNLmnnQpVQTfDk7krnk6KFsopzXQT+NJaWhPlgNt9z9dhC418iJ8utGJv5z9oY0vuA23bXTW7m4DzYe9DHgfWSDPhvKKt4gnaCu+1itWrx+eSVL+jyb4+TWEY6P9pEmXMvWuHEorUAYDo14rxKBZNOp9TNE2ONeufGXWzumAb5RaLvfYlEHxj7Y/WUNof9rG3GybaYY0l2rIRSSwfdLlMPrWV28jBcS++JcyA3Nddi6kn1CaReLV+q+iP7R6LxiDWbPjwNJBrmLQdXwHiXdjhnIkYzqVqtM+aj0MhgOqGONMBqGcqYdpCG6ymgIbJbUTHukS0VVX8Mzutfb3qVEiQghh538PO1Op0mhqJqsZ2j607LBNJoqe/sg4jOoLeKgR5aBrW8f88C7hGuTNTDXhdGTWxmNEJBhziHvGAIHkhq4ustqCN7LgUyl2RCStSLVCyOGWurRaGTD10N3UuoIGYemqD1pj82QipInNo+MuDA3Xo/i8fmyUTdvD+8b4s3x7LzioJpO1z72R2veaaXNY8CQLGMq71gRCmUnvdI1l6rB3Pnvm1A7R9jzWZ/A/y8pmOwejGKsAb79Jvt8CDJpf1mPoO+hzFpOizkEJTXWVMzqVaSpNFkJsS5+3jQj2mxqXFxNkK2HGAQpRkGCSRCjX1UIWfuU12oIATKlSAQxphvPnfPzKw2gkmGK4XSgr3TKTN9Yzvn88XXQ6Blv8g3W2VoZ5T2uDUqq5OitT9GQPSGEbAq5zkwL7odPzH21z81By05L6MEh0+TbwMxHNKkh5J/5g//89zv+AOXehCE260z0TAY2czMpC0ccZObnZcZrJ0rWRghrUjmc9spNurwe5GZTontje7Hbw9rmhKjYvyHWZgHhsqJU4PLBER6PbFP4RcYFJVMSZ6slZNFRTpPUmkIaDPCSmc/ngmrVDKoh5EY1Qw9+ZqTr8c+MxxOZMgS9EsvFHC9enCLf1GgqWh7Tzphuphyp22XLST9/5fSZk7Z+f6BNLbdMmbdo5KGojZhZJaMQyZCxG2bhzstaB5fypTokfbqwAceHYxwfjjDl9CDh/UwUyYp6NmVWzLhpiHMks2irHTi/657tQFdBqIlhh5bvgRkzDTBilgqpDGGANGDQCI1XaoO9ZRzD9d2iE5pRWmyDgDibXluok/OvcR27nNn4WGn3LdqZo91oB/Pp83PjCUQ0JBL1g6Jn7uP8GihikXp3AAAgAElEQVTWvKxz9Nmcjpi947LcFPodoZ+O0ZJmW/fw/OUZXp1e4HS+wN6tQ9x/+yF64xhVv8N1vkRJLntshwHXDql3PExYxJNOyZPQrNiNnqoNopw7m47LoZPubT1m1PF5kMJDpNQO/TSZIo33UOUJVvMeTl8xTH6G2eQ2fvzrv4X79x5gk1HHY46GXHdEBUkVNXthojRGu+bhxP1GZ0kOF/jP24bQZ6k5hzpDB82hTNOgGxQKmdYoEJ6IRCW0ihccKVsbooPXC9FtszrG2TLAL59c4S8//RaX61LBwSw42JAyZ5TaGV6CLBx5SZvhkk1rle/JRpkInNyr2LoSnbKGVNN5aeNIGzNBvhBLuqeSntmrRediP0LKRJzUGKYF0t4l4vYUyJ8jxhXGgwqHB0McH03NVIGoVy/GZlHg8nSBCANEXYouD2VZf326QLGsUGfUCRCpS5BMJypG1lmOMCEqOMJgMpVOgDELhAlI9Tk5uY07t+/izt37IHOcxeb19RzPXz7Dl19/jgYZBuMA+6RxDwMFw3PYVFFjrJiIEGk01AXFjMK6l6ENcgwmtvc52FYBn5ImTodmcxtNghTjaILl1Qrr6wxdEaixffroOcqskAaaz5CU8+PjPTM9SAMcTBPs7Q0xPhgjniYIxxGydoNNm6FoGZ5szmQezRPaxueSkjZm+hKdQUTlPVWSqmDX2NCMw7Q+JL9TG2KZiNzBKtNcQ7iDF5wGTbo81xASmw1Iw45k6qRGUo5rNqiSzMC7lwrcsYZQTeHWeMxpzZ1WXfpv3xA6PZ5qhJaNETXv1DpakUDzHZo4+emxziQnU/DkMdPAWUNoboJWIPAvryPcuX46DTs1QF1pIcGO1eL1PsYENFdWHx3gTWWkR3O6ZTXSbrKrs1FaYGsIdcG7waMjexpdSg/RBqQsvIgMks5ujpYc3PDMMvc+ogHc/6562r0fVxTwNRn64UxP3IMUJdMZS/iewJryX2kIfTPI88n8fFSg+EgLP4W2RtoMukxywDUBpCFwi8YJzF5V3A5jhxpcvb5CnbeYDWdisxA5IpLPSyln0d1laLqVptpxEGLI85zMiE2GStmPNfoJzWhod9ZZJmtRIGnGCCtSLWsUpI5r0Gn0fa4L2fGTRscJPmmXRE9kvGH29TLOcnb9jJqKKTFhQ+hNaW6gE4YW75xpbS35vD/niOg0qYYG7+4prTkVxyYjEKrl3ANZZ6TJBHkWYLGo8PL5lSzpu2aDW7cOcXSwp9oi6PGOKUyiI02wZRAr+cQ5qQa9AeQacEPv6Obu1sJuk0Z21GzWIdTDe4TQAzPKcXR/Zld8utgJxi0xW1fr1vh8si/wWY9ag1uiqiGFQnJY/tmAlk61bKJUtrMopnNizaEt1xuZRC1aynSIHgt15LMZIuoP0HQRsrzCYrk2jRydGscxUlL7+lZfsgbr+LYYMcWmjTEeagjVaklKwaZK155YD5TxmLOzvHuEqrNxo5EI1yB3KocFqYucIfhZK0uSlFQORiiMoY6N5w0lR6SYM/uPa1JDA1GUTT9JdFjaYDqlBn2LMXMGYuawaY4dNCUjiEFvCp7vRMDsxCZt1bm18nWosSfDgTUd1yXfq9HieabxDKXoyZJCdk2hd471YJDlsFoDss2aFd3e6UddEydQfms6tyVJbGNP6HIvExvF6HB4eKMh3LIDbYHpDnGaQSGE2+bSsiv5LDRoV3NpDACvJzRXWAuBlwkZZQY0S1NIusUeyU+QAIKig2r5kRDpffkqxnIeYxQNMeuPsZ+MEVOLW2bIVqeoqjk6ZIgSQwEpeaPD6Pn1HP1BgtnBDNODKYazoYa4zAJnZITyfJXfW8kAS89fhkAmW7AweQNZlC+pmAGPrntIwfN0eHeotXUdsKOqq851571rCD3L8P+i6z1/JM2yM78nzBvepinf1W5mODTDBVcSiKUE7S5FLSRB3wVBX8TdP1MAtZAE0aw4dGN6enraVJfLqnThfYTwe869kdk93JpJVHdXVkbE+9733nPO4+wowo//1//hvz1EPlbZ0y7r9DYbh9qSq8bDuJhvNJsutU0OeLgoVfnfPjJucmBlsEeieA+Hm/uGGImPnnq/+xSJCIRN0wLTbjIcnXJxaKpwe4LIdMx8grKFzXtwwm27jkMoTaGNT2oOYAVtmUwmfkDNNXbjGEXL0Rs5ucM57L7OVOlghPD1qwstFxhjQEWhIaxotYgMOf46FEIWOM0mD1utaMUUmKaQKakPe+BnoHmCIw+qN0tGCbE05sCBZoC+q1pBUFzodNDU4wc9nZ20vKEjA3XR7WakZtFyNIVpeh9JQkk/mDna8QCH4UhGBpL+BMfEyUz75Uq1w0HDZkPnnY66tYobwv1m7hxBdkZswSl0tCk7joLJsxtCmuhUAPmgN8gWk2B+0Qxbq1DHlChg8qAhOYAgaUKq2sxKWs+B0yXkTtRs8+udC/35fKJms6rT055qjTDJuB3d+oAfnJ6rNzhVvdXRty/f6KsXr/X5N681eHSuT373B2qcdqROVbebiZYY55cjX9CTYD5DipCoVGvOKsR+nUOFyD4oAn7zriYZIrH7Y5te8rAAqmTF09Fo4mq1jmrVjiYjWANVreY1nQye6enjT/XkyTOjzqs1Fv+Iz+tH+tpdoCzTvNCecdiAcBQ0FBh8HKraoWPgEEzC64wORkMYel1vxhlf90OP0HjhZhCUsN7kuThEZMFspul4pkOlo8WuqRcXa/3siwv9zd9/YZ/YaqOtcpVBS3w51NQHW3L1dQPKRp8oa7gcGrWsmt5AE2CtCI0vG7ZjTdAu4OoW94A1X+xmau0mnpiB4JYKtBQ7ddtb9RpLtasTTa++1mL8WpvlrXq9ls7PT1SrH1ysNRsd02Fwl8OIgpgPbQotRlvdvpsaXUDnXMJVDlfafkvLzVrj6UwN3Og6fXUHp6rUmsIHFSOATqevR4+e6OzkXL3e0KLz9WKutxdv9eLlC33x5a9U1A86e9DR+cOuBzzTybVGN7e6ub61I2hRbqjb6vtRWG2m2hym2pcWavbKbgpp5GKqzF7LXkEDcNB+UdJuVtJmvlNpU1avPtBytNK3X77Wes7eu9JodG2UuUfGaZ19RTo/abtRPn18qs55T62zllbllZYlnFxBl2Og5kYi6f0cAFyP6aIz90w6oCAtVHHuLPcqKGXcR2sfOKAc8M2EPql98qQ2Z2DGyDa5CueGMPLdjHC5cCJDLJAuN4XWEbInZ7vDbOcfjmwOgqeB9ZqLgzKc1qJ4MrXTWVvp/MD4RkEZNQ2VIUXSxnjGY11YoH3ex81yiEYn/zzTtnPVfI/ul6vdKCwS2nUIbXp2zXbT4P0uDmk+2/2GEESE1wkpezI54PMnapgbBqNBFLVhPRI6NAsR7zQ3KecutKfo7QOxhy5qJkf6e9YMGb3MZX5ucOP4y81gLuRdbpn6mN1OA53xODa5H0euXG4H4meHlh9qcW4IYQcEvZRhW3yShB3bDjtcUimIB8R34LIIic7U2oPm47k1YINWz0HkaJBLaBHLsD6JTVpor7l6rZb67bZ/pyGcjcdaLZam59IQYi4GMkU0EYVZfdtVZVt3Q0hGK7RMU2tdUFtx6MGrzTbQQpO/bJp/CvA2uylqDPsOJJTwPrU09GUhd8kmRHlAG2YZYQvvf04oWx4MeMTq68OdCHMjW7VlF1wKtwqsopamk4Nur5d6/erGzJdGba8HZycaDLqmIzqigjgoI598sjhLPOX1AuE5hK4YaPiR2pqbwLTn+xlNztYxoKBhCNbB3bCENRNrLA8XQvObchEZdCTHw0wN56wATeOMsrOv2S5hPmiH7+TKaHkBZwzME9gOPsdjmGU1R6LCIUnZwb5yyBvFMt4Q6K2bBgbmCxrCqT8LJjBES8Cy4DqBXNskcBsDKz5jZnIx3c4RPdDqkQ/FvWOwnMxOPNjiGZDRHZA83CXh8Fdr7VQPs6di/kH0RRjwoQ5rNJpGwflM8VoRZeMBAOsyUX4ZJJv1s6CJrNt8xp4GdpYE3eNngjRiWAaIwzOLQSEyKFhSDKLCRdCfmSxrGkJQQj5vCrn3Xo08BnSLZw3k3RT42M++j3KHCeBdwxh653SNcjRLoheHZjwarjiX0pDEQ8DwjzBFPq+31PgdN5z0Wq5t089yVMnRyClpFk1ZTVK27FDrPT9qEFNNvcTCQpE8XjavoPpHc88wB5onsXArDPiWO3377UG3V2QQtnTSHOhB+wRLO5U3C41uXmm5vPG+VGtVVWsR73LQfLvR9WKmZrel4fnQTWGj23SU1mK71HQ5jdQBg18BkPE+GBTbGAjQjeY6HsSQIXh4hM9F9myJdcMvaM7eV9IzzRU56nnvNYTf1W9CIDyo9G/+/b898OIcaHYaSkYXZGPg+sR4YDpeanwz80VDgFm1zXvJqFFooZKQ/mgQkCZAfmiCPpSnnSE6TsMfT57vjAdiF4zDwzSL1Fy62y9BfYiMODuR1slz6fhnMTXhvWfDDxcRlbJarY6ajbbmi7m/JwedshDzVNehjzxk2Pqiy4L+1ahaHHz5/lqL2cbGFExwmEhtMkLIdNabASLj2NAoRCI3K4T3UCLC0QraDhTXrTeCRotIHhpw4PVodhs1qd+r6eykofNhS71O4dwxKItsCo1aU/UaNDNoCYh+2ShiWuwGOq5yZvVn9nBMXNKMi2m+8yEXc5W3GzXLB512GnrQbaldK6uGGyg0S9N6IwOPQp7GgHtsYwYiGFyMBWXURaazw6ArMJaMQtPvKDlNcR8jUBl75ZpW84Nm452uL5a6ebfU+Gqt5ZQsqYN284M2c5xdp2o2C52e9tU0NeKgm9trf8p2r6OTM5rCoSnMF1cjff76nRrDrh5++FidxwPVThta1UIrtTgstEFTx6afHENdpgHX0PSYPUCQO4dLQPGmshAyvoZ+EplONIQNpsHOcOO/mZRlrcB6WVdp31Oz9lDnZ8/18OGHajSgrnENA0WejCeazaZ2GG2RR0Qh0+t6KOeDzSY1IBwNo9KmKuO2a9QiEPDs2udNMz0nUXSmJwd97w69zCxcTLmPjOHLO00nI7v0IsDfHFqaLKv67OuxfvnllX75xTubrDTbbfPT3RwUUEX33hCjaK94TbBHbEDFU5hqGadU/qxOiC5T/nCwY+FBveLz49iGwyB5T7yXumZqHcbqDFpqdbFQ3qvR2Knb3GjQ3KpTLDV6/1KjqwvdXF+5qWv3ejo9a6rXa9g6Hfff25upg9y3a9Z5Q5t5SbPrjSY3S81ug1pq1VYbBCLs/yvOoeqqPzyPr/550GQLkD0aiqDIW6OhvV6/eaMXr77RV1//RvVWSeeP+nr0pK9ul/cw1s3VlS7evPe+WC/a6nf6LiJxRcWJVNWliibU8ZKn0jXWBAU8mzMT7vXOmVo3rxeqHgo1yk21q12tJ1tdvrrWAc2IhxZLa8Iw09jsFlpvF96roDu1Bi11H/TUZ+0PClXaFa1BCFJDaNMG51GxbwjObuwbIY9NGunQzUHvhebLAeSpvpHmnXXAzgNLlFFqiED6IhDY+w/7oXXt0RDmUO9MJeLKsieZ44JW0AVAQpCTEZZNE5JJGWve092EztDsuFByEHw4FLv4S/EUB7SjhN6gpzNNiMlq6Ja9X4Fg29AJ9ITiP54daLtxNiXzFWdv3RU5McAM3Z/3NvYEJ3nGzwiaU/xp7MvREEbBk2IeUiOVi927yTrDIpgH6UB3IRhuy1EDhOYxHH5hBcT7yPswumbWk1/djIMo1nM8SO4Fj03hUUqT3l+SW3islJAj37ejQ2A0c7mo8JT5SAPLDSGFVBSYRgcdhJwc7ax3TxrRYzafYRb/19aB/Dno1UTLp+ys1U6VQ9l5X/wZ9Z39BHBo9v0E91sdG8JBp2t1ASYz0Cq9hipVI1KT5UJLhhq7nSqrmkqbkMdwnnsmwH13l0KThoEYzXhIM8LFkRqN0j1Qaq4nSIvpojaQinXG94UHAkU4tMhATF14eU4ezodhihHD8rRiEuKUCiMPLPgjmsHkCZDWgp0E3ZQUur4k/Hyuizdjx9I8ejDUcNBTu43DJV4DDHahqFe9Dxtp8tcxPUEbclDtfJvWekKIM8nVmN096nL8M0OhZFSTnYbZBo4isVjzBrKPRkk4i1Nww8iJQtuaKBDtVAiHdv+uObU2+SAb4Dk/2A0he+FWO+e4pmsUIlA7WzJAhfrEYB6kGbYLA875fKP5PHKKyXVrtVrqEJ9VYCbCuRQ6+1oFqQZ7B/cH3RceAgyj2D/rrvFCSxi1VxgK7s0Q8TNZOTgCAE36mgzsEm75Le+nEfMCy2kTVE3cbisltRpt+wVYPoAxodlCEU+Fq6wdQRP6buRqQ71YV7/bi9dnT9tEhFmVWs0Iocxuo4ZgwNUiN6/ZTTIV6juQ463rKtBQX1vqVO5tolfyeRZLdJG40UbtcR/ISUslydRSg+b1iYbxvulMYjVkdsOxK8jCwJgshGlP9A55hJQHDCmeNQ0QI4YiN4R1hjd5KGd6Kz8uUfwT4pldWGNFxv7tWA8RYUN2cEhZaL7oM+KaR3NmhI4/2xz06uVet5cHD20H9Z7zjbuc56Wdbm9eabG41uYwV7NbU7PX9ACLDNQF9GPrk6umkrIlwsIBDcRDIVPyYwOO/sHU2gq6/RhYhXwjmAQZuQ/3VSjL9GsxkKHWtZN/fh65vEnzidmS926av+RS73tKQ84Z/2/+/E8P5SqoR4JKmRqUdg5LpEGiIRxdz3T1bqRquemih4vI6rYDY0IIAx2kEaOgSBcybQbBPQgRd1ABQA+TAN+hvqlpjB8S0HNGQNAf4HS3X5h+ac1Eq6kWzn59ePRMfUYp/ymWqK8DlIB2V512x+ggKB6uTdb37XdqtZsW49NYQoWcz2eezPI+a00g+72m47kWxFaAEsIUpU7htHOxQlOUNClpwryDT+VjKeB5uOtFAeLIIcFmQUO4T7a0UE6lVqukdrusXremfrfqr26LrDgWIPEfaBiB9ZkKNoP2TPVTRVR/lyno8yMd5t6YrB+Hk50aBdPfdtovd46SaJT26tZKOmkXOm0XakCVAbjGwj4gAxdVOLGVamhedqG/o4jiU6YhoxHiZPIAshAbvssHb9wxVUK0DC2iptK+0Ph67WbwzYuxLl/NNb7c2BnysC5U2tCFBYqEQUC3i516mAHN5lPTLDmEu/2uOr2eb/Z4tdE3N2PtmxU1TtrqPRuq/binyrCmTW2r2WFuh1OMMrhnVI8umhhslOvm+m8ceA7tseq5HVNtGhsGA4ES7tRkIoyGcLcwdYVCDJQK2++y0BI+0LD3XP3eI/W6Z9odMADYq9uvWcd0fXWp29G1UUI+18lwqIcPzlW16yDoDM9XW/Uq67pkygdoPNTR7CzqgtDFfaIH5M3z3oSOwnGxJCdvbeoojldct/H42nRwdAXTVVWXo4P+8fP3+s3Lmd5cbVTzQRlNHacDiOZ6Qy4pQnmoNVU3uTxDoI2sa5DTLTmVPJeNtgss5xU6MLusVgf0gjy0hfbbiX9vNnEDXKtbm6vda6jVZYq6U722UrNYqlOs1SqvNB/f2GHz9nZmV9JyraXT00KdHhStshtVx8qscHhjb6l7Hc1udxpfrTS+WdqxkMKr0cHKObJCoX+w2lvkRj75UB9/9DvWTBLyfHWJOQPPHUhADD3eXb7Tm7dv9PLVN6o1pZOzjh4+7jsjFDR9dDvSu7eXatY6ajU6Ls6InanwrLeIg9iqVCzsStqmIcTBLEUJ0IgsZytdvZnqzZdjnfUe6Kx37oZwN9tr9G6s6c1Y8+nMa4lCGOTRwxaGQm7A9tqU1mqetDR8dqLh04E6522HyjMQALGi0IKyuUcHSsFZxASRiTSHsJEcF8j3NQoY+HBwRQFH0WBNWopusddRcAgTAyAaQiipHIJ2DE1q6tBcBzrov4eBlF0zeV9o8HI+2d4HoB1/cx4oB/OxIUSLmxBCmzfEZNRohAGeWjSEiS1CIRDDqShgjVAzKNnzc0LLzus4tDshAUHnDHOdKDqyZjdTSLkPGMocrB3KYzhrqrMjR7IAt1siWYR8Je0dBzcUXptopSm3nbXtYMz9CNpoHrR6Kp/YMSF5oCCNabdRNjsCxppyq5jMZozWpgIgzsWkZLvnrRCnwz1KmPfypDtPKFJuFI9UsXT9QwqSnf0o0DiTyNilqQMZZLhGIxLuteHQmFCP9B65ezWoYjSE6Ai93iiK4xRtgmwYcQj9ue+8/dSCuk6USrMo1G21rG3GNCzYKBRGB6OCN9NJKMG41zCHOadBI9AOwYqgmLK7JQZ5oE8YzhHZwecJAw83AkZIA3E3UyZplyIUPCiE3B8bODGQsEQjsTsSOykGB+k+HKvcexpOa63SIN3PZaCxvncuBmkc0Fnu9fbNVO/ezvT+YqpBb6gfffKRzxWGkMvFRLstTJatWu2aWu1GoOMpY9FNoZ+HGLLnYYFXQ9IOZh1q6H+D1p3feylFf7nUz+h86nxDr5q0+alrMDmvIPKBAWwwDjDOYNCUTZichcZgwzOmeAYoYNkfOEt41lhRzp3cMAFiT+Fn1s1O2ZDPDDpYJdZpo/kCoADqeFWj8ULzGU6jG7XsQt+1yRq0TeqsGPByZiGVYggbLJgwWmHN0oRE7euGPLmn2omWYd061YU4SW8xfwFkYLXS4NY9ZA2r/41po1BRaQhtrtTsmJmxwgDGTWEgcjTOq83Cez0Ib2Hn2IiCaNRioMzFD80xoEVFjTrnWNkNIe6z8ymAgtRt9fRw+MiO41DoGabQlFKDAkgUMNg4s+wUH1R7qOeLGXIIGseoyd0U2sQlRV6lpiMPFGJ4VTLbij00Gsio8Pk8sYfcN+hKAxMPsqm5EsLs74tsZTvE3xt4+yy51xDins518V7u1wppVZbm2IHVudfZzZ3+g/uzjEibQ2G/kQXU0CVGbBH/gGEQ0g6kaR5o7Ut6f3HQ9TsSFmZqlmDXnejBEFPBQrPpey3XI201U7PXULPftI/CriqtioMrUIaRpoZyLqfBoQcptnYOQ6Wsow3HYwbs0bMEcpgyflM+tncwouI4o1L/BC+In3l0Zc2ofV6zSR5w3xmWfHJcV0v/+s//7cFTcdP5QqfCwd/Ektm2s2Vdvx/r4vWVqgTEHsIa2tgIz65v8p0NcwiGk4lImvjeBbZyQEVQZu78PSXz5pSnsTHxzW/WgnQe9e3MUzn4+r0+xVhX3V7X9rwX79568hFUnTSNKB3UbXfcFFLQ0wzi3ERjyGIZDPvq93vmYfPn08kk/dlW5SJsXpnULOebQFRoprYcQjGd5cRChAtawgNEPYHAmWvJww1vG0QM1MSUHtMvd9YPklOCwxU88l6/rOGwpocPeurgWlhZi5j1isiso+nee3KExXS5XFe53HDRgX4iipzklpZ/9/MQAns27Zw8zEO1mWy0mW7VbRbqt6o6aVXVLQ7qYPlvgwS0J/DKo3hD+0VO3K4WwfIghNwNIHoHarJiPBCAJhYucY54OJTNqSfG4o60Wmi3xkHuoMvXM719MdGbr0a6ebvWalJVoY4a1b6qNDBsoy70WECRSWb3Za83pn8BifM+oQ1vi4reMwk+rLQordR7fqLeB0P1nw91aJe0KBPgzcQYp8ooplZLTCbQTjSMClK8bNEyqmBOiMTSDQcIJOgyQwPWXoONZ791/hhIz9XVja6vxup2HqvXfapB97nKonFnc5sbFR6cNrS3UdGN1+p4fGvL9bPTEz178lStZlf1eke99pn63Qca9h+pwvvC1XGFtjJQgYwOZipwiP5THMWRQhFZmMv1VOvtUmtQhRr3aaPR7ZURQlCy99dbvXy70E9/+VZvrg/aVIbe+MgXhDcPul1rtKyzmc0XYUNdw4mt6XU/m018PWpVHNwWXoag2Lal32EYUVGrwYCDPWSi3fpa++21iupSpycNDQcVnQzI65GHJJViqWpppsp+pMpuospuHhbUe7J86lrviB5hQME1xbo5uVlCNUNLsitrvapoPt1rfLPVBJTwFlv6KNwGJzUNTwbq9Qd6/fpC1zcT6ztoBv/L/+JfqVpuaT7d6LNffKHLd9eeBq7WSzunTmcz3Y5udPH+je9nq1vV+XlHgyHmDlWtl2uNbqfqd099uM8nI+tvh2dtnZzjMFzVVhNVio3a7TC18j1kz1hxXya6eDHSy8/H+v0f/UQ//vjH6lR7OiylydVUn//sl/ris8/NKCBofLWda3Da1fnjM60PJU1XC726fCW1Suo/GejZj57q9INTrQ6EylMEYfVfOAx374D0tbaa+2DHOMzoh+3ZQVAjENvW1Ey1KdSZ+FptsXMeaRCoDPSGOQyHdtp/TOuDXodxRdIDcghypPNMm8nCdHJHccdEO84Z9OqsZwobUPkc9u6D3pPaKHzMmKAgNGXyLh4iR1JUDk1VoF3bDTiMPiK00qbtnvivGbRhoMDe7SICQ6uIWHBz6aY4KJWhiwnmiOnzOdONGJpKWXUcg1PxYqOJFEyfC2LrBrcUKLx2nJUQt1zImQIaRRPUw0AJQ4YRub6pyEwDTi6xmS1MjTe4Da6sX2Ut0RBCg/N03wPLMF4zHTkEjZEVeKT0fVc3GHTBKPJcm2Qt3BElDG3nsaBLQ9zvNoTQ0FZa4zmwIy+N86CuUpkcwYjfsGY2GdF5T2PCTSHEdYfeyd7MeqLABR0C9fDfDnMjG7okCnqjWtNmtdR+Te4tLnnRuNjkp6hqtiFaZ66r8VilWk2NTlul7VZldFUH0P8C5X9ESTkjFQZNNIS73TLiOowi0Dw2w5XVyG3Ko7RRSyC3zh8+RDQRTo5IPPyACDZPxBhlGp4jtWgm0z6QB+Iufqk80CsywDVlDFSSgjbpWysVzaYb3Vwv9OrbW715NdH15VyPHjzVH/3kD9VqMUCUpuMbrddzv36n11Sn2/tBz80AACAASURBVLTGjifH7sKJU+TwdQvgohCPdRnr734xbmQwrVVnCtqs5LvRA0aUU+MYMScgd3f+EAwYadBo1jB2gcIfGuVkMphoiY7G4Xswi0sNPltADUM8o5NhFsY9owEqGk3LgzaHjSmjRB+x5yCv4fWoR65vpkYIoeh3ul31ut1ovKHErxloBv0zezNEXxouvdyHqMcbqSEMAxiQaO4766OotGOPwViGgh8d/w5TK9Y91yHpvmg0/XPXQRkt47ZLQ4jchHiIaHYBEvh5y/XcDWS5FhEXfDGIQq7UJIIJ9oZNpDhzG+p1B5aabFYHvbtAyjB2IzzsnumjJ596ML1Y4oSJGdbB0qVoCsPkyVscKPwqsrI307XR2O8MpJN/QU4CyEhUpiCifVsjfzHzIxs/UopGk29ZWgJmjnTzcsUOsHPX2SEN4Pu8DnOKwT20Og+3eF8t1yHRDLKnh5FYOEvzbKIDbjSgCHfU7rRs6MY5MF9OAx3cVTWbEVE31+145FoXmVd/2HWfgbcI94P1PL2t6OrtQl9//kK7+U79Wkcff/BUTx6e6nCYoSDVrrxQvVdXo9fQnjzg8l6zCq7fnD0xpPX+6gEg7xvEH7CJ7Ya6AH4SiDceBDG4ZPvmHOR6snfEsAS0fG/tHw7Lnk3CksBwJjEso0EOFDuo/jGI9ezSIGCi6HqSv1HpT//9f3fgLOQC80KmSdBMMXFDX7Xe6fLdjS5eX6qB82AZNz3zN+KAT5azbIB5qhHdeTps7zkghfV1Mj4xfM4CyQG44RoXFygEk3kqxilG125Iuwir32a7rk63o+VypaurK9vhs5H5IEy0D7ukFk0fQJ6E8VN8U9Y6PT3RydmJf6fQGE/G3oBwHQvtY9Ta68VGS9yaVqCEqSF0scBmHQippyIsdNwSbVmOUJWHgQKbbMOgDtpZqtipBj0Ok5lWVY8eVHR+xmIlkJrpIGG70FvZMFLAqCMvoslE2Bw5L0sfOEwgI3TWfp/JwhnL/ZIbwgMTj9VC29VcLVXVqdQ06GBxTzMIe3qj6m5lbj4TMh9S7F3JjRrHyB0HiYPjd6qVq6qVae7QqzBtj8yaSg26aGQycY+ZNGF4gBYOSuVyWtL4eqPLN3Ndvpzp6tVMq+uD9vOKil1T9VJLjUrTDaHdt5Jmg42Duo4vNk8O6C0RJBxoHA4EeFbLmqis281Ct5u5Wk9P1PnwVMMfnKtyUtG6sdJaKzeFUEU4FCjCCZQvlbDvht5EThhcbahylL5Q/vZaLFZRfG03IR7njRwwjmETLSKncrpUrQhzGRxH0QLyjFB4MsxotCj0KA5Ak26MRhMU3u10NRycOBi1ivasc6qTwSM9Ov9AnfbQTSKFSNnBzPGMcsAedYOJNnoEJaKycMO2Xo0TinTQer/UfDXX9e21ZmQTbct69Xalr17O9bNf3+h2XlO98yQC5SscMEHfAOHORToHJAiEp4cMWFYExkNjrmi9I9Zlrq3/W6EWSGr1IAx7+92yGrWVqpWZKuWJarWVOp2Keh2p307r1xNT1vxCh+1M2i1UIlw4Ob4yYaW4pHGnyeaahiV2FJn8+X5X02xy0NX7hd58eyPt6qqWaF7jgKtWdhqedHR6NtTNaKTRZKbZYqfz8w/1ox/9kVqtc+fsffbZr/X11y/05u1bLRcLH7bsCzRVjtXAcKl2cHZVp0vhV/I1QBP44PzcwcJXF2887Hn4eKjhCdR26EITHUpL03OCWcD+CcX8oMloqrffzPXilzP9zic/1u/+4Md6/vC56uW6ptcz/fX/81f6T3/116J4o4EuGns9fnaqDz5+otl+o/FqpvejS23KG1W6hc4+eKTBwzO7K1J0zWYz12Uhvufe8twu3bwwDQ86HLbjNC4UMSmuxhPHiulOwXaDcZCC2UMIlKgrQRv3UM8WxJEfmwlxkRGbaGlJOuKm0kMOmhgo4UzdA6mj2AqHU4ZtoSM0GyJFtbD7BWUy0TvThDX6J9D2WuTK8Xl9psWQ0M54oOZHN73Y7/gVmq6gD+Z8vuDWxVegI9GcZtomhRl7VW4QsulM5jv5baXDOIcKW68PxGWKa0xGbbiTDM8cjn6k2d3RCo08OWMvnvFoCGNfolDnLHajkSiwMUyLz5xfJztdBj3rHl3Le0toBQPdiY0kFxOZcuoW8xglkvXqmW7IqDCQD9aPAdec8n7PWCe7a/LyDpo2iplotQx39jQsCRWwiVUwXYzNGnjifEpshaKm7XrtwtEmn9nwyOgw+9LG2sHpAuo25lKgjWVTUXMASlCWMVTKlFteG9poohlnB+g9VPJ0bVwf0Exw5uMATuEaDaH1V8ncDrom4eO58HJTmDJn8/3O5npRVGf3XFflLoZztIjDqZFjbPE32Or2Zq1fffZar16OtF2jtX+kjz/61PUMRmzj0bXzjtEQdjp1dTvUQjSaZNPNtVouXPS3unXXU7x+DEECoYcmSHMCOmadsSNfQmvLv28W1FthBBOqLQYJMcyPnMFE5T5KWXDkBm2pe+Dj+IQt2dPEDVVV1GMgws+yKZrXN34JMNYiTpiGpUwnyFB4Deukona7p2a7o1a7pRVNfGntuJ8wL4PSGcN90EI0o3wOins0xgYzuIc7nL7DOd0InRsQPls43Qf1O/YqjycwUNvkWBeGOmTsNpLtQNSZfv3Epr/vthvS5PjZDMSKUjhU8zMYDqJttdsoHg3WoYYJUKhxWFslFQfMB4Ot40gRZ3izn6L7i1qCmuGrL1/p8t1IZDaeDp/Y12C5mGm1nKgkapadWg3iK6CuRrY0buphThVI/hZTRep9G7QkrXdyko680VS/J6QwjJRgrcR1D6+OzKFgX8gOpdHsZcSL54D6iyG885T9dWd4FWyIQAxjbwrna65Tq1EL1gR0SZyD13hQ0BBGtBzrm6zgk5OBBsOeup2OVtuFrsfvTevFRXQ2W0VMBznLNWrzmoanNIRtdXtkMkP9LWs+KnRzudKLL19qNpqZWX46GOjUAFNDrXZVtYbUgAnULsxEWe4ZBwdlPTw1GKDGcMuSBZ49lrVp7OlMNQUbY74Aubi8vL7zsRNN2dfC4A97ZOTUmtZe2rg2Jp4mR7v5TiSqemylIfGKL54FqNFTlf7sP/zZgYvAzaap8+GxP2jQ77tggTZ5iYvj20t12j3Vqg07c9HJkpkVjWTVWigeKE8W0Oytlm6E2BytFUjTpTKBypyHwOwbHOBYGCGmZYJk2uFxMfEQxOYOUgXCc6gAta7dsLAJAK/PJnMdsB2GXsDYHRMBJisE2oL4YOFdZsJSd6FBQ3hydqrzB2d69OShL/jt+Nb/PQJ902SCJmFJcc1/i42CA8TdF3bk3iijUOeC7vYzT0X8/uGck+VSw40wNl1cB0sVXB/3ziakQP30g6oenkWeTBQuoR+xy9w+u1vFRhR6tXjImPbBASeSIsBosucoPLm5TWf5lTZ7HWZjbae32kyv9HTQ1YfnQzeEHZxPmfuvF9ou56Zycf+qNK7sOAX0i5i4eeM3zausRrWpeqWhxXim5WxhOi5IWbPdsGPSATtjD8SIm4CG09R2VdfNxU5vvp7pm19d6+bVQvP3G3VKXfUqHQ3qHTVwD2XTZeIGDQMNlg1KNm4s0RBUHJDGBG0dHSIbeIpAXZcqulktdbmYq/roRI0PTjX88UPVHtdUGmw120+ZXZsmCBXz/duRDlsQ77aneThy8hxQjDBWYHrDUxjT/ZhYhbCakmcWTQYuoFhLo8Pa0LyHUyN0atYKiGpkNx5Ur5fU7VTS1BMHV3RkICM19OxG3VtNQoUf6OnjD3V+9kgng3N1mifWpfG+wu2RjSSmxRTzaIdM58kaGIppJtzribV79VZVo9mNrqe3enc70gS60a6pr14t9eW3C335YqnFpqNe/7lKBdxz6JIMO0A+2ICqgXAzfGD6Scj9dq/yvmx6JJlN29KlptMLXb17q9NBS4/Oe6qDhjV36vcO/ur2sOjGMn2tSnWrRnWlFkhfsthnI88ZSLloDPQhodWpeEQLwjPX63aMU4GeF+WuSruWRldbvXpxo1//8qV63ROdnz10kbjdrLQYj503dfaIoPmwoCe6pFY/18npD3Ry9pGqtYG++PJr/eKzX+offv4PWi8W3gv9LCI9x1WYtXnYRpBxg2Jmq7Ozrp49O9fTZw/V77X09uXXqpS3evKMvEDQH4qKuXb7uba7cJxlP6zXWt4r5rOl3n6z1oufb/TkwWN9+uHH+qM/+BcadgaajRb6i//jL/Qf/+L/tA6z1a1oeF7XR58+1Cc/eqLRdqbJdq75eq75bqX5fq1Wf6Bmb6hyvanVdq/JhMKQYdXeKKNtFNYbn9L5QMpTRDuP3nOdvJ8ra8IBrqRJCxLIU9r/MoU5U4RyF2EneBCZoNVlalHEpkTodmRvhq4rNNjQBpmkwkgIt7jItYqBXyo/E5UvcdKSkQGTaTTA/PyIg2DfjNcOm/RwlLy/xjwoRJOWuIZ3CpYwUIjCN/SFmJXhvocOqcSDSzGZ9u5A0ILKGbE5sX4DfYn/bt3gjoo1hP6x59/RCoOmHF/hqh3GahSwDBtcpKVBXERUxFoKZCbFPxxJrLx3hpYpJDpfqvT7kSZ43xDCrI64X/HO735x+sVnSWfQEW0MvYIjRjLS9L3fjxq1770WV2Blp/I7xDL0oLkZTiQI35x4fX6x74GS5O8LTWOmVqbBc5KlmJbIubED1cXBGQpYnLeB+B5FlLn/T8PouAJOP0KlQUNHPWLtPIML6oyNdrhfJ01SEv+FJooQeWvA7tA1ahkXdd6/g8IW/x50YWttq+GQS2QEGlXcNcmZBDWYzzaaTw6ajA/66U+/0IsXN2o0hup0z9QdnOuDDz/Q6flQ4/GVlqux9ruF2k1kKIVajYrKICPjW01Ht5qNRuqddC2/OeaAwoparx2V5GDzVZhqUDgDDlC025BnSQ0YyDNZf46NSjRp0+uSfCUYRLH2McUD1bIxHgiHqMkooltqtii6banupiHrpuwZ4QB1TH5gK9DArTSZzzyE6vaG6g966vY7Wq4n2h6WHprR4FP/ZVMFP2k5GzEBEfl5tOdBfIMzDXNTmNfWMSINBpSjaGgkYz1FbjsIcOhIc1Mfqyt5PBiSSbuKn++QVBUHAptgfsUwwrEiNDRkJVPQY1xEDc2A44gK7VXblcxUQsJyNCyshVHVcrlRo2irXR/oZ//4a11ejPTo/JnOH3yk0wefaL0iqmWi0m5iNlq7QewFzvIggcugS5MT7GzkqnYrsphxKw3KIvIyrhcsoin1H9nE5jRHY8MgwdfTjurcR/48nmXWtssUPms2ckqUc54H0+oZQDjb3E9eIAzQSdEFp/qcNcD+imEWNFCuUWSdyu8HkGiONIYzDs+JdkuDQU/nDwCABmYGztcTvb1+pel0bsNM/AhYzkhKur2OBv2O+ictdfsNtTv4isCQKmkxqWl8s9O7i/e6uRlpPAZYwFywpg8+eKwHD0406LejMawja5lptllrggbRW03ec3IEUjbviiETHzwbT6GBxvQwYsNo4GIfCclB7Lmm0zq3M+3LgGEahzFWii5jvwtPFv4SaGMw92AbEiuGVGl/WGqzv1LpT/7XPzlww7igTCA5eBCstppkE5Y0Hc2cP8gXSAYdpe2Q2Z7QBqTJL5x5Dj1oVplWETqOeIC4YM1mw5l0WB8v5uSprBx4He5uBCdDLwkNWs428gQbGpKHNGhmWHA4NTGpDxMX3E8RVRZM+qBwbNAOgZDgHFR3R+4pbI1FFxqS/rBnCtnp+akPhel8etQ3MH3yBAiHofQeoxBiqkmTQ0dPs8BBkw5OC1GZBoZDHcW0XYBsUkOmCxa0oJw71RtSf9DSyWlXP/y4oUfnTFPSNCoZCthF1FO5cADMyp3sgGk9AG5CmHQkl1RVG6ZB7g517ZYb7bm2q6kqm7mK3UJP+m09HfbUaVbVgDO+XWtPfsoSul6K5KhX3BDSeO+rTBqS4DWAV1M1bChkM4l0rDpaAg08zQqTWA47NB0dja6Xun4318WLifWCt69X2oyJsqiorabaFez266pbGFsOmqsb3pK51tEQVhJHGqoZlAK4uYYMg4/t3LSSZvuDJvudlt2adNZW55MTdT/qqfu8rdFmpNFqouX6oBUBtXOCajF7SdS2FNQbhngxhaZLP/LY0cR5OMH0C7oplKawoLb09BBFbUZ9QE+ZhOY8MQBU0CSmViDL1q2k4GqaGoyL0Oe2Gj0N+mfqtHpqtXoa9h86c4phBboERPg8E0xaW0QnNBpqFAS+RwQArwulpt0s1Gji8FnVeDHR1ehW315c6HK01nhZ1tWk0NW4qrdX6GyaKheDO3ct62XZdHguceNiYDOXDgtpNzddNnQ7HcHf3+6vdHPzUt9+85UG3ZoennU07Bc6GRY6O2U6JzXQ0Wnu/CoGGRxAVTKysvFIot1F3ltGML6PUtCchT7FU1XKpS3mVjVtFhXdXu10+Xaut69GatQ7arf64cab1jkNcq1VNg0Hk4nNrlCz/Ugnp5+qXB1ovanq6xev9O2rb/Xy9Qsjrewn+TAzC8KVWgr1xT68stP5g74+/OixHj48tXPd9OadEcnTs47qTeg/G5WLlQNrmdj7M3pSHZ8BBsL7V2u9+mJlKlazqBslfHjyyAYzf//Tf9Lf/e3fh7a7VdLwvKGPPnmkT370TKsCR9GF5pu5lvt1xKwYRiTDkr0gkG6javxZorahM7lDhKLwPVrF0wClgsbIkfUimEUlHXVq7nJDeESv3ZiksKdUcpvtaA5i0lmlCi0kATkInj2TWJKYxLP3bx2bgnFRbgQdmJiawqzhvm99EZ9h6yFgaJ2OsoOjEUyY3ETxfq/hsDNo7DvHjsDt0J3ePVvic8+CWo1WkRYJZkX8tTB+iaYzUMw4dzIt6tjgrbHMT1qZdKU9MPWWk9380p+npoamgRxU00n5IqomNVE56ik3XblpiucIimPo9POv+41g9EJ3kQJHKlYyPLn3t+4ZnMSVCv1YdgrM++hvv05+jX/u9T3VZ99KOrQEbB6dKr8fh5F/hmmyzje8F5uROtgofhLtEsQiN4Runrlvd0HsXukZCLbPQWJiJE+EwIxtXxDuotZwhwbUuh6j5PzcyCYOOn+sz81irg15YoaK0zPlBinRj7j22SzMw5Gk0bKnAwUgxO3Iq+s0m86rw8l4y363LPQ3f/NLff75a63XFXW6D3T++CM9//C53Zjn85E2GwzilkZ/6ujFOLy3K60XUxf/h81GRRMafgzd3ewccEfeRCTHKjWAUB9JqvJZl1CMVIRS9IcZR1jaZ8MhDy6M9DFkj7xdkDmYFMeBO7ISR/A01Wg2VNQSUnlvmMC9pH6yXKQUaJ7ze9HOFnX1+icaDAeu56aLW602MxvuQf9sFFGfZgp20BCD1eT67qhlyxo1kL8weMuoOuuNxj3fmxjUJB+HRMXmt3gWQ/6VqqJEyg3Dv0SlSIOGxKKijgY4SCiRzXY4lxgis3eABmYtdCVqEaZltb1UhyLeAGRgiAtLK4YlNLONouuG8LOff6Xbq7k+fPqJnjz9gR4+/YEbwtUCVPlWpf1MRWmpSonBw9p6eCi0echkJpJz+kCFg7YIyME9Xm93ms5hzYDiJoYIAWlGfsmCjMbeTXPaY1xTpYgsfx/7pJtJni18DtIZlJpsy69cJ8XgJ7IPA4lnQGgzrVpQtLmGITdgzUVjzb1ngINfSKfbsjys3Wla6rLTSvPN1CaNrHM+A/V6tcBHgSFFXfUWspnQWJIdSZO1mte1XlS8hvEXmc3murm60WI+1/Ckp7PTgWOhev2mHcVxy59tloLXlN1Sgi0TjaH3lqR79I56PJtY3w1/5d02BqLp7Ev0WdPZ7fqdzZhYOfMYSBqwCxZN5O9G/Mxxzxe5d3yxjrhPC5X+5H/5VwcKBjs8gfQlfjUFKwgeFvWghLPpPLk6sSnSGCYkLB+szpNhI1kGdcOC63D84UZC1aMzh/AKvxvHRZpC0Dc62KJKzEWmgcU0MMxIwkCCOjBSpuFoQxmE2hkZWhQ3NLF1b5hQHRYWVdMQlqrwvqNQYVPJHONOFyi4ox4WzVjEs0H6hhwSdA98Hzx2pg7UCzkjxrMeUyciVDposweVixD20rShQ/HuQCNaBE9/z4NX7Jxf1h+2dXbW0w8/aevRQ5rslHmTLM2juEiTTQfkpQYT2gIHITpCzBGgfrE4TNtsuSHc7qraLqCKLlXfL9Uqb9UrDjpvN3TebjrrEFUTVrl8D1lrbqg5iO41hAeCCqESpFAWuNwgplwX7hcPG5MdJjpsEOWipkpBA0/KZkv7RUdvX17rzYtLXXxzo9n7tXbTsur7hhpqqok9PG6O0C+5TqyX5NDK5dugJ9ltQpdRQe3BnycXPQYNaGlMAyMuo6RNuaJVUdVNZatFu6ziaVe9T4Y6/eGZRruJbhZjvb8Za7FEQN4wX32+2gTNjekmjW3iHrF5sWbsxmQDIRAi1inWO9h5w23PDo0MCoL6Fi5fe1OZrDHA2c5UISbMsaFRMDqmwVQltG+xKRGR4FDtWjt+VhlUgKiFljcgaDZM4OyyW0RD2Go01aw1bD/M4wGtlynsg7NTGwkQ+YB19O10pm9eX+jt9VxXk51Wh54Wu45Gs6qmy6oW60A3QWw4FGPowzNIwbvWfnurw36sammqZh1KedVFSrNW0W5zrdvbt3r96hud9Ot6RGzKaUOnQzLyGIbg2MVahbNPQ5hCqk2ziuPzjjKVKSap5EyFaXbkCwQ+rlvEo0NHPmh6u9fN+60mNzstpoDHDe9TPlyJdfGhGev5dnLrPMJ9qaFG84G6vQ+0XFc1me317vJat6ORZvOJZIQqEEkX5EzpTZPn8A8nwmgIB/rwo6caDrtqtwrtlgzPtmp3aypqaDg3qjfRD0PtiYBoUweZ3Iksw61u3q317sVKb1+91WIy1yfPPtbDk8fqNYf68vMX+vWvvgwXvEZZg7Omnn34QB9+8li1gaTmTvPt3K6iGw6t/UErNLAMbkpVVRxaHtNB08gIh8Zq29cwoSPHhjA5kqXiJpqFQJ6i8Ili6I46mNoof19GWu50Q9YqsHcd3QiTTipr1lJTCG2VrzjAaD632mDRnhor6Ey5IYwsuyRPylTHVNU72ctNZSrCvLruIUGJVpPpMxntPCJFCSUMUk0EFd8hh8ktmYEMex35uIlm71dx8xHSAevKPIhMlv3ObY21jiU88oO4jvH+stmI4wvytcyohhuZoMyHDiQQqvgMd4jid7q+jN55EJAmd0cDmfh08f/f/v2OBHj3E+NqhtlOUARTg3NEV77bEH4fEfz+e4vrFT8jUsHiNuUheu6ZMrX1juEa3+RJ+T3U5+4+3tFevV6TVtPFqRcvSEpuCNMek9CsoMtmY7tYy74+8YPiNZ2Plr4trUF0kCEnSDFA6QrBptguQ1/tj8fg0qHlUbASd2FNz3eMi/KQpGTNHPERaM1aDCHQ4JUaKqst7Zr6T3/zS/3ql99qPF6rN3ii5x//gZ4+faLhsK/lcmyzFAbGFeQ26KJwHd0s3QzSZNYYPti4IlF3Uy4gCB4ooZHBDe854ph2KRPNzCUj3EkXa0ZMjhWNIYE/p/V5YeiH3jVkQITJR0PH1TfLpcY+ifleKmoT0m3zEhofywNwO14evSJAchqttvq9Uw1PTjU4GWi2uNVyNbGLpyUL9Yg+cHPKNedMNtsrahgjV4m27XvgqAtQxXBYztsZQ30Hm9vXIK3RvAaSCyVgVEapYykndDCxer6LRqfzLjV49t1IFPtc99kd2q6lKTImS68gbzk2K/JH0SKyT7pRNWuNZrGjZrWvz3/xjSY3K3368e/o+fMf6fHzH2pDQ7i81Wp5rd16JO2nqmAwA3sN5M0Ot0eOp2sUu4ZmvXM1ABsQwvliqZWBkzuE0E03tP+kXXb95GFXII4xdDhE48gzkHSzNs5iAJ/o/4acoDy6psKUKsXeYDiWnLP9zEGthT3IvoreNmm18xCXAQTxMKCpYSqTkFyAjir1ex7o89yBxtYjwq6GhwaUVtzSadDDhRa2G1Ij9n8+N73BxZu3urm+9uCi36Ou72swaKvdJWZsZh3/mpzHhCAH+yJHDsVelhs9o4SJkn5sCDNFPcX1xAAqSO9HbwnOTw9uWbi8X/asHMcU5la5ITw6Hnutwzq0+1WcB//Dn//3B4oj24qXpNPTU50NT9wMLhcrTcZTuwxhI7ucI9IkoLtjJC9pPZPtbYhb12w2Dm6NDCjT3HY7G8Ccng6D2rgl+J2FCf9+F5OjKl1+xB1ncb/DiSlKTRmlMYyGkC+EnzRrgdxVVKtgTQxiiLYNqh6upDU3hEHH4JLnYmynhmmcQecMKSRNQmgieV+EQS/RFDpglCldUDxMa03vMRDCmNRmmqSbJx6gY8ZTyr3CEnm/tCkF+WVGCE+6+vTTjh49JI4hmkZoEVG8YfAQFFbHPVhrEpQlHiweHqZc5JOxEbg4LjdM38CtCbpKebdRv3bQSbOs805N3arUtu5lp9KWhnGmPX9/TdNFs1PYFpemfV8BadibmovbrJ/TPXxraAJLT8l5YB3RwEZ0IER+qKLW1nqLO+JB77+WLr55r3cvLzW5mEjzktrqaNDoql/vqAqNgIMB8b7d3EDdQE1oV9G+oXdjcy/seotwlqwUhP80gzg4Ydlrbee6ogOoSKOmi91CN4h4B2U1nvU0+PRcy2Kr8W6pV+8vNV9jR93x312hUbQBRcrPdB+fN+KgkYT+Cgev0Dkw0HBQMPTMkHkYsTOdrEDPhs4x5UUeEKvzsELDSm5RNmSKqSONYVAlWDAZCUZkzFT2nkOhaVWhuY2pNQ6fNTfybi5DUeWaGTOlD549sxi6Vm+o2mhpvS/pzeVIFzdzvbtd6lAMta8ONF8Xup3udHUzV7XSyqplqgAAIABJREFUVq3ohoESvZNNH9B0LrRdv9Nhd6mifKtWY61OC4c/qLw77VYTbddTbTYLPX0y1IcfnKoDVbLOJkRUAvvGwlQfqIuYQ1kvhonfPTOc+4Vw6K/ukMJcwDOhdMNAo11GTN7S7RUB9Uu9f7PUZlFTvXoSk809z0iyE68dHL/BZv/m4o3eX91oOmdajy35QNPZQfMF4cmBdiPeFprG3cJoDIVgE9aED14QPrpmDAz2Ojnp6enTB44SqaHD3E5VLa+TYc5W1cZG3X5VzQ4Tx9DDMVDg+YE/zz2djTYavV/r26+/1ehypKfnT9VrDFU9NPXtV2/14qu3vh/1Vk39k6bOHvb14PFADz/uqXNe0+qwNDq4q+w1Xa81W240Q/tRLtRstpM1/l7z+ThQZMKSU6B7Ri/QuhxdA4+EweyImOmCCZFJrnFRO2RKVGoE79FFOaiZgrOXx68UkJMGAcEEocGPQPg8aLRBgwOmU1ZbPgwjqTpopEkLYdQ2NYbZzTLTwdwEpLeVQ+4DsAnkIA8aQrqXqGPHz34X7BuNU4rISIMwyyVpCtP5wicMF9OgN0W4fFClwkQkUFlrJO+5NB4bQrtr36OM5kimlKkBOyIJ/O66p9y05KYjdU7HRooCz9crXa1U5eZBwHdpoem7Aij73q87om6uF/PzGTObHDQeNNnffq6jEDw2gvfiphIpOL1ejutIGsW0br7TGHq5cY6lpjLTTTM/MK0/s1aOQfDUIjTSQE1pLafVlT9ovNQRLjw6b7rxCXvv5NSaUENUkgk1hMXidZCbeYp2XGh5n/cyYwPl2Nq9GvZROJ8HOp0pv1wmtKB1agHqkj3Pq2PFw0G31FFFHf3sH36jr37zRpPxRucPP9Hv/N4fazAYWJ8+mVxrt1mYbgrdv2Agtl/73Kc+quMAXa/ZoKdcRAQNA0ckINP53OgPujuMPjBHMS005SLyftFXO8ImGS/h/cCZ5hrJhX9Q4MIghLNwrcUas7NA6MI0KVAZN0TBr/atyBFHDJepdfgjTNHQfVFNcZ063b463aHanaFOTs51enamFUZqm3m4e5cWqpdmMXRI15yzgEaQptAIkp2OkzYu03UrTe/LmSvgx94micEMCYK3JxK+1+F1gKsmNVB+mmLYE5EbKXonDVAyhzXqqdBDel9I0TVpdOA6OX5G/PK6CqapXSVpCLnWOGXaNdRANeAIQq62qoe2PvvZ15rerPU7P/wDPf/oh3r8/GNttzNtVmR1Ypx2q/0WeiGgDFnYrMFE1EiOukH5DVQ7oulqYRxoNJCBRgJvHI2FOV+qT3y2xDAlU6GPDSHtVaLGRv5nZpiVtXcxnlyAPTSPM8EzGZv0hKkT+2rsu2VrhbNhF98T6ypiuizNSZF0wdAIEyggf8yHwqyTDx0slZCsBb3SoJMi3iaQWKBwIAzixxrhFaKSrq+vNR6NfS+Loqx2q2ZPkHa3EWgmfPN64p7zN1JDaM8zZ/Sm/STp9NMmaWfaYKmEuaKzW49NYezpR7fVtG95aOUBz12ofbA4Af1Ya3GPY7iB4R8IIZ+DN9hQ6X/63//dYUYDZMekva3w+aIZxKJ+NpmZo1oWAfVLF66tZseFzDrBveY/e+oVDYynotbNx5vmgOj1ezo5HWq6mGqGAxC8e+iWKW+DgiBeJ5BBH502vgknNkJmS2gIQdmqFrSZchoNIdNl8CMoZOH85CQsJvC2EcYlhek2bUbYQ0eGUDj2cAhzuHtDZqEvN24KbSrhzQtTikDQwoQhUYmyKU5yWQ0Dg3iiYviTinjsi3Gr2i9sLFNvlq0h7Pdbev68rfNzdA1MfJiGsYDD7Qm6D5+FJtc31OGs0SBjoW24HQMQNqMtTSiwebx2rXxQszjotFnSSbOiUzRPRDageSFbh0nhcmqHNiw1aXSdv0OzWYUyulO5drBDJUYybGC26t2GSyvvgYOcyVi53FRRdNRsYtBT6N27G735zVyvP1trdjXT6nahw3Sn5r6mftFTn0ycGhocDhQOi4UbfJtICIi8CLoour7tRrjJ+YvpLBsDI0sQQjYD7ikRL5uqDkWhXb3Q+/1KV1rptlhpM6iq8qCl6mlHh05N7ycTLWi+QPJwLiTKhEOHe+cmJDbAoMTHZNjZPOW7hhBxMBNQOzYm50AaZJpCqGT8HWitefPy5NO6nETdyhb8iYoXm7ljrEOLYTc+UMMoLmPTzJzx2BhBIb03UKfEkvYXKxjk8OHDB2p1ekYX+8MHqja6Gs+3up6s9d4NYVf7SlvzTVnj6VqXNxMVlY6KateMADQitoSvblUrCHi/VLV0rWZ9om5ro353r1oV6310qCm7q7TRwwddPXrQVYVYlANZebPIXvJajqlpWOujvYxnJbSCYU99R2eL8+Sut8jaNQ7eeLaKhKbeXC707s1cr1+MtVs21e8+URWLcCi9oGFlqQH9g4a+VtWvf/Olvvn2ta5v0PSBave03pD3kwdPYa0NqgidhqBr3nu9TkRJRKJ4QlsnaqMSeuBBK/K+CqmOg1uFZpEA4q0K8hUHhdq9wjSUUiW0woF2RmTCernXcrLT1cWV5qOZ4ye0KXT7bqFXX1/q7SscWslPrKvdq6uDqU2/ruc/PtXZs44OxUHb8tbxE2gW5mvCuMP2nGBmT0erZU8sQSag+2d+UwJAcjmddu0ojo99W26SUiF/zD7N9N6sIbxXjMfBxtmb9nPf4DvkLlCgKCgi+DmhvxQC7MmWAMUhfjwIk3umXYbvocsZxYyBYhhyZKpYBn4yhdTDwTR1zdQwe8sc309unvL6TL8fnTgp4PhMQfmJYPqgftlUIWmBwmgkawmjQOG9hElHTo6Ni/RdHeCRZZhYK0EVK5m2FahV8nBILs7xM+5TOPN/yW6S0Qd+lxqadU3pNkXhkVvOpHk6NkvfQwjv58uljTMFjydEIGl+47nOFM67hvBoLuNt7V5bemzs70Ex0asfaZeZ5UkznunlR4QwqudAcmI+lqKxoKVyHcNAKaOR8TlyGX7/97vNJyNhLqzuLtYxBzKm9Pds+NMzUa+gub9zF4VNw8+gKcTl2gPnFQ1hjn6Ia8VZQJFoE5WUuxcRUtCtGPw1Vdk39eWvX+vNy2ubYjx+8kP93k/+G8tycMzEVAamFHVAnSD5CmZGnPVLbZYzAaqg/3ZSacoxdjbgdqP5cqXZcqnFaq3VloaQa0mTR8EMfW+n9WoeDZWHm6HVNZW6KIJOnYbaNuexbnejJRFGmzg78yA9o++JeetiPszEuG68HipKjIagGC6DXlitqtMeqF7HKbShXn+o4fAs1Vi4EEP1n6qqUXIqj3gcG6UwxE/orJsVimrqikTdJdoLpOhImje1L4p5h564SYvnkGreDsimuIcZ1d02Gd//W0yE9IDFkk/Y+D16u/cIht1RiaR9Ir0F7zGxtlkfGGcBFpjdZkYakqmaDmskQ1X9009/rdvLhX78g5/o2Ycf6/zpUxu3wdTZbkba72DBzCxpwNcCp1HLGX25wtwpHJ2jbjELjRqRb8KB2ntYDMqy1jyQ/lLIBNKwMJyaA+3NlNvsy5ARQg9aqSmTy7Kb2xSYyZ5ut2SbniWTFZsAMSwAFIg1fGQYpF0xmmiQ3wDAQsfNNWVQByU3JFluCBkgwznARM2fIZz1wygrGkj6DzIkGDZndhxNoYc7RLLlBr8UkRUMiAHGMMJUETm4+VT16N82GKENNCB01G/nXTeGY3EKh1wiN4bJPjLo63lfzzUi18L7aBhcGmgDkIh04COwQP3FF/4V222hzaam0r/73/70gPGAXaW2W1NGyWiZz+ZazOZuiqolHvKmlnOyeQ5q1FsWEK/sEhRUGOeWpGmQRcQc2DRyFr/S/ODC09eby7caTUdeIDQgIFMReHvQfh2mLZhtmGa0l98Df0b2ICgS+UAYdFSgRlnQysJhk8I6HAt6p5W6+DmQbeWGMFnS0liRZWNnq3i4oH7xO5MEP4w8pqsIGl0sFmmz5ucFpeE7B5wXU0ya086YbTZ9yBjR8USCvJ2VtjtcCnFILKnZLuz+9fBhW8NhNK00gwSfN5v8M6YIoIa830yq4YZGDhKbRlEqVCvVtF/jjkU2UTSvrLt+p9CwU+isTYCm1KHxIUzcpiDQRsijm1lHAJyJZTGuqBQ6bggJK8XVsFZW3VOTsGw/kOtVgfa702qz03y+VaM+dOxCtdzTdLzTz3/2hb75+ZXe/Hyh2q6qVqmuXrmpfrWtQdFWq0L4NsVT5PzgHLner7zpV8rc52pCB7dabDbWVDWLmjOpaAgPqTDKlFGek9q+8HRpVSlrXNm5IXy9vtVVaalRsdHpD5+r/8FjLcsHLfc7LXA4q5IVV1EFs5AUfm0bcZtCJOt2DudE18oI4QL3NSb8bFJ2jcIVLA5EdD5GLGyhH9Ms08GSEPj7k/MoiLPINyakwYUP22waqZgeU4CiXy3b/Q3Ufo37rYcXGxu98H4YsPA+cOCtN9uqNTp6+OQT9YePdSg3NV3udTNZaaua1ircOEwXS40moFptxy+8v7g2VZyf2ayTYSTVi7HaDaIVlhr2dhEZUYWKicFMw593f1io064YHVxvxlqvp1pupqHJpLqnqGASxxrD/GMbYvo8NT1OQu/RcbIWLP/ZynuMLblscIXt+M37pS5eT/T1r6+1XTV0PnyuetGx5tk6Aiy6O003hBwiP/2Hf9Jnv/pCF29vnW/YbJ+oUm36q6iTGRXi+BbPaa2kyWhkpgATUiI25ouJhzn+GjSsDa3SONfLatQr6tYrquEFjVayTkO4d0PY6kZDaBNid/B3bnwWhpODyb3cSN36wM3gr/7xG7365lqXb2dqYOKDxXqDGBupUj/oo98906OP+mp1G9pBld7PtWRwgyETG70HRJgT1K05gWZOgWYd9LG5C7pX/EqnZ/q3rKzLxbCdj5OuLVOkMvUv36NUEyTqEToZ1i4NUYRa58D0O/QmptsxJ43wYwxhOFQD6QsdnPMT/Xt6V6kIyLTWTMFm/7vTjcVAMYYOd7rCaDQzjTBa0kAI84XIB23WYGQI7q55cXA2MRKeQkeOoBuzpAXiPOT5jQltvIcj8n1Ev9NVz6ZrvkAxjMrvxUY0KarjSMVM4KULrPtI4r2fy5/lCf8/R+HMw5dj03fHy7x3HfKfWhHpf/m+qUw00mEqY/nJvc9y/3VzofmdJs4Iwl3zlRv741q8hxDe3ZswRgrH3LuvvO6i2I74jLs1nrMV0apCpYqS32s4Sfru02BjGJKuLQPeuHHHNRIGEMnx8G5qcvxzGwFVymo6kxBmCbrvbGaDdj1RF7O1flojUY1HERspJzuV/LzaaUn7NYKuQqVdoYuX17q5mpny9fTZj/X7f/hfe2BMvTG+vdYOyUhFbgihUFYZum7mWkxHZqvgkns9m2pGXZBMQSjxqevYZ61Zt74z2Vyawsf+zXODNIjWmsY1BqGO26gRzcQZmO9PenbR+jNsd3EfTBcX5z5DQX6C7seA381HMjXhmcZHwFb9CU3jPdAM4l4+mWysF+92hzFoo0Y8QH+cqKLbKLjTeowI4mz9SU2VC/Kg+1L/VewWmhp39gf7I4QG21Ut9QGTWMfZRJNkZ3wTmNPg4x675U6rHOvUz1x6vlNfdfzvgcBBa6QzS22ANWXpmoA0E+fj+iSciUFe1xuC5qMZLEpNradlTW92+v/+8ud6/2asH37y+3r87JlOHp9ZBnHAC+AwV7m8UKWK+SPDzoOqyfDRTpXpnmASmPMMAulLtF7cgf0MhbvscehjV2XMdZMr6HHvS74MSYMZjVliaKTG7QAd1WY04W7r2BUzsACc7hxvzSA0AshwNZpIDpbvD5/iNVJea0IVTXx34wXtMq+/MASE5cZX3g9ce8FcczPIvY5hDXUWQ1W/B2imSWPKM2qHd2JMHOlUcQwM1/VgtkvkAOQZg52hU4Qb/+wInjRkDEZKbmizAU3QSXMShIGKFBXkdQVLw1Re7nFZtQIX+JZqNYYcAA3oK1fJdAfAb6flnIgRaT6XppRqf/w//1coJl0QQEGElwzvNvOtcZRyhlXRCN2DKQJhRb5DyJmEuUG7jOaIwj6c+LBm7wSNoYXtcaFv37y0o6c3SELbzcXFOW2n3XrrJhBjDpoQ6HBQDrgJIbbnQVh7Cs/NpGDe2N6fxYktPe8nJoMu8I12ccM41FlUNBzRDAI3s2mBaNokIhcMXGCjFztP8PLDyA32IZGnqBnN8P5Ck8biTKHsprTEiR1U1VQYQL+rQF0r2/Cj0Sw0HIT4NAcNU6zRBNZrOGg11O8inAa9Y82TfbOI68sUotJQs9JSeVvVYVNy4LgD5cvSoFto2K6oV+zV0FrV9VLFbuNYB1C5/XbpCSJZJox2sSsGLreGjr2telBRL8cX93tP4OrCmgMolmwYZE2t1xzOXVVLfV1drPT621uLmadvVqqMaupUW+oVbfUqLXXKdTWJ42A/tRbGsz8i773d8j9g+8ixwfUTisnaGrlWrR4hxRSyx4YQm/JAz6r8ncNe8/1W87o0Km91sZ6aPvp+v9TD3/tUp58+175VaFU+aIr5EYctB691j9yvTAjBZSsOZQt5aepQZ/rBp1mNAihyGAPF5RdriiwwHywEhqesHTdL3kjQjQVFJgqrOBijUAz7c/aBQBliwBJFdC5GknYj2AO2PPamydSVEFyMJnywYnG8Ml2wWjTdDDY7p9qpruVajp7AFnoPXTVRW9hmTNc7VHR9OdZquVWjwK66rQdnHbXqCzVqMzWKieoFv0MZmvvaNOpnpg3P57dBP6niyLrxJshkOA6NCKkG/WW4Ytq1H9Y71CCK6SgQY6p3V8DngnqJ4ZNRv7BNRnc8G+9tBf31ry+1nJXVbT1Qs04MSCvR9jA6aqiEIdahop//4nN9/fVLTaY4RNbUbHVNc0b3wASUhpDXaDcaatdrHo6xf/T7HedSrZZTPXl2qocP+xoM0SmOdXPz2s81GsKzft/ZSJi4lAsypGgMQdtDnB4hfqmw9uGUaJMUXjDidxDDGnr37a3+6W+/MB12MUbD2vHQhucEdzkGNmfP2nrwQV+PPjhXqb7XhGBcYmKIwsG2ZyvbadNItpoNW+VntC2jKoHcHslMCZa9XxBHIexC/1hEJy1bNsu410/mwjzDi3we/y89FznqwQ2hg9MTyp0mtCAEULM5i2wKxHNEQZh0hBnd8+9eXTm3tupDlecyooOSs2nqcz2USQVZggOjubwzfotPkR0rfV/yV2oyMppkWDUcuY8uhCkY2XSjbJJ0NAkwVygAhBwEla5Z1vFZF5t0SveRBj5HDkrIf/+umUtaRH+OhMAfG/uMlEbxeocQJoQxI40ZgTuiZXFV7/+K9XGnIcwIYbpcvoaYe9EU3qH8v61vzOdnbtRcVKeG8FgEHbV76cal1873JSjzJgcfP7P/MW2T9996vO97jaMdzFP4eUKEjXZ7j04NpL//Dh1nP4CNkumkAXKn9vHojpreS0CZ3tYo7pzelFxEMwvCw+KEYB+L/XsFrXPXUpakHWL3WxUlikesIwpU9yrva3r78lLX70aaT9fq9h7oyQc/Uhu3zqKqzXKhA2wtN5RLlXYrI4S7NX4QtzaXYqg+wSMBtgW503yh1zOjCmQuSliMqZCGgBKGCc4htNGOGSyrhg7QulqM/ShsuQTsM/HeTSb2ILkaX35svmdIlEEBGsKM/Cct4Y6/a1OMYJfArMAIg4L28h2ZejU1mh03pMgR2KOFQQa5tsnoxxEnabFC2StbhxxnK+wfN4Tkt+2T3CdRPU3aNIMxnN2TMjCIYJQMieJtU7eM1hxl2elsS+v0+FjmZzGFjHPW5GbRERwJGWU9h84x9ucwn4HQFUNi01VTlIFzr0t11WD9jPa6ebfUX/1f/6DX317r4+c/0rMPP9STj586+oqGsFxeGhms17c2TqnVwkqXxhd393gmWLwp//Menfo4OMn30Y9DonhnzTUO9+keB0IYPhdR7OTEonSv0/Wgn9j67E3DATu5Ju1g0qlGSH3syaG9rECSiyD2RLuNefxdZmpuyn3++IvnPzIow53T6drR1CeaZgyL4qzk3DG6h09IVlCnMys97l5bCTQOrbF71ED/TJ8WGd+BqPvZ5nInVPCuGcyq9TQO83oPiqe/klTCT2OKt3FNmgwKY8gbgAJAGajnfhfGewAMazuwLjWfr+2qupgdtFwctF6VtFjsHcNV+sM//cmhworw5CZNM7lYeSHucBkEycNhLwSmNG9uHFLjCDXOXXIyktngBLXf2kQmnDzPfXFovl69fa3RZGT6FYW4TSwcVokZTGoISxW1aALIOYOm6e42GqVaDbdHw0Tm4E/GC92OEBtj9hGTLGdggVrSEKYgXx4gPl8E1+JoaU6mNljtuumk449pElpEFgr0iZh2xuFIA8H79NFoXUi42ZnywSIlny8VAizUMBMBfQpRJ/sYdNB6E0taKGwVddwok8FCxz7XfIbpw8p5ZS7GH/T06NHAgdZFDeRorjVN4WGjermhdrWjYl9zEbm3NuigRu2gQaeqfrOkJjmD64X2s6kKnDLtMsTnxV4YqkE8lIh3mf54Esr1pXEltLRWUZVN0rEMK5vOYFTijXPHgqtrPS+0mFT0m19c6MvPL/Ty6/cqlhU9qg3UY3pXa6lbaapBM0jvRH4NzYu54xwUseHa4dP0C6aUUEyiIaQZbNWaarEWWPRwWHyPcSKNzYuHcLFdaYrDbL2kaWWvy+1K73Z8rXX+4090+oPnUq+hVbHXdIM2bOOAbD6PA1RtKBMPoQcGvu9JJGjNWnJbTCgXuhEaHiay4SZ68DAlDAb4s0SX8QYXa4fNPlOHsjblOFH3tNE7xrGgLarRHPlQMC0Uh7tQDGbEkHlETFdjirZYErB6JZixZQ6J5kDloq0N4e1buP8YIFWNjPLMIoYGgWcToyq6vZ5qu5bara4enp3oyaOhmvW1alUawFuVDmOV9miLA0WsNx8aoZ9ObxMKDorPxuuETFOLY1hDUcGkvOlCCY1r4oIdD4+Y4GUX63SQHGlnBy3IacJhzgMdHvKyduuqMwi//epK0xFrvKt2o6dmox3h3VilbxnWsG4rzme6IHye6ByyQht1zeYzLVbLNAEP5M4RK9Wmo3RA7h8+PnVO6GY91Sc/eKSnH5xoOKxpNH6rr1/8IqjgnYYenJy7mfR0ES0uUTnkYKJHYFIYwoEoQDMN0a7NVaP+FTj967JefvlOf/fXn2l2Kx3WDRXVjovZxXphak/RKKs5rOj0SU8//L1PVLSlyepaOxB+zCLKda3WxE7MHZPQbraSixlrNejzgfbd0XHveLqpID7WZ0FecXD5sYBOpUHWgORKPBfmqUovZymAD+M4JKNsjgltnsgGbTQGJtxfniMjfQzAnEsYxjJBxcpuoYGwOyOQgzFNTI/treGi3IjlFicrc+JZu98QJnA/zSmSQ+g9quWRXgsSdg+hPFI+fV7kvjIbx+TrG5/aeuLMezw2ZbmgzI3HvXbM8SBhIJAb2SN3MTW9oWzKlKQE9LLTJ0q7W6vv0Xr/cwhh+lj36MKpGT6iZhnXzyhmKkRSQ3i/kfz+a3yny8wNcXL2jJozaVZd9N2fMmRzn3gv0RBmpDhd7+81hMchRy5WvU6rHmbfoQA5Xy+a2ewWmZHxVJqFtul7BkZu/O6b/NyLyvDndsRIDPyONNb8kWLZBj0yFal2MGeQAy0umUvk2BDqFUzzGNKReYcd28Wr93r/9lq3lyOVq03HTgz7A/XaaAydEaM9COQSV9G5quWt2UHzGQZhEUOzgMVUKoXbZ7OhRhuWRMNGVDTBbgj5UY60Sjra6l6NRmjBjeYTTeQYJbTsYUW83+NaSWg73gxo8jGvwZDA9IjojRLvORtWxUdOAdpJi+aLBJsrmTKF7rmszRrmxlpvXt9ou6UWa6rTaYfRClp1MRDFLCWZdnhfYBYTDCqvn0T1RZ/pSBFM6YhCcw5qMH98enm/Zj+lKUwDnSO5I/RmlUQ/dePjffLuGQxue/7M99kCrMU7kx0WZWYbuHky4JKGS6nG4Sfh9+GRTbgqeT+G5lpUGqpVu5rcbPT+9VT/73/8O3371Xt98PQTffjJx/roxx+lhhCfj7XN3pDF14wOcg4gbQIVDsOfEC1ah5LuVWLyHYdt8Ux6+GW/kPTZuL+AR2lHCgpw7NG5c8pU7eOeRQYp0gkvn0Aoww066h7r2/1QRieeG0Le45o9LqGzmYVhwZprwzuENdfjXGPWGWje8WcmDbt1gS7CIg/TsViJnUJjB24QjK84v7OPiNkiZLM7H5JeKbSCAQrQM4DyH6kIqSFMCLXHpVmXHNyEII4Rl4fXQFw/00NTBiN7BevV0WXJoDDJ6w1MIR1bLfeOqZlN147WmM9XdjRfLvCHgbYOiMSzBPNp59qq9C/+7I8OJQKorXvjIiUXRDYp285GxISntlAKD2XrC5maEUYOdxaBKJo8NpUatKR0EdENkhEzOBnaiOT29lbT2cScZ28OFBeJinGcGKaQxV6ro0G3p4cnZ+q1W0bHOm1cfLjYbHQrTSYzvXzxVp//+htNF3utmKw32yoRgcHGatpo0EXzVM8hvuiDHB8hrc3jR+C9jI2ChtCar1gQOUCWhYtrFlQPNrd841lcNJR2Vkrar9AtJYF1RoyqoG2EVkIJRctEs4gGiUKcPDU+z1ijm2vNZyMLwvs4Nj7s6/mHZzo9g6IG5YS8Q7j9S1X2FdX2NRW7yPBDwE5WaauBw9ZB7epOjd1GFXSCC8LneV9QGJl40PwztYhpaDwINIQxFYJ+4YaQwhKqiq2EcRJFhA6Vq6rDrqbDpq73rxd69eWtfvUPL/X2m1tV1dZpra1n7bbnmf7a01hiCpOEHS4eEgrhXTsU086oMRpJQ7g2StusN9RmQIBo3QghMEr3rev7AAAgAElEQVR8v8tET4dLmm+XmpH7Ut5qVt5pWippWlQ1hcry5FzFw6HWzZLW9b3WdKa49+1x6E9ZPxw6CHIT3B+U4oi5wCQmUBL+vJ4stKEqh6U24m6GCqwX1g8HZKatBdrHzwCBB7HmPiaXtj0HZkzPIqQ1FmtGyDAACFQnePnxPEZDyP9it06aGCa5rGka4/ko8oGE8U9Vm21Jkxm05ZiwdTpNtdtN89wJbe0PuqpBGSntdHM10WLBBLmmbrvlbL1KeaEy5sm7icqHVcolZMNkaYHyx99lesyjTVg7zbWzPR1UTa6kFScqag1TTatoQu6VnXkImQvBI+f+nsYIvQAfi4Bex1JuaABb2m9ruryYmrK8XVXUrLfVqDc1n081Gs317nKh/R7HsrZubqDD4zqKRoVC5aDpbOw4CgZVCMaxQt+tK9osGYCtfZ2effDIyOd6PdHHn9IQDtQfVHU7fq2vv/m5Wp1C3U5T3WbfE/NoCNlU0OZgqkNmKIMhtBjsk3FdQvdGFAEU1aYa5FsupW9/81Z/+5c/12JSljah06Xxni2wVj+oaFRUakqDRz395F/+WO1hVYs9COFW+wo0l5qLGw4DrgWfi89CMYjbcXafvHdOHe9GRojukKI4BE0ZTagI6PIR8UkFUGqxXPBlBmI0hClHyYVVfNdxz48qIYXohtlSrPEYRFGkmDZqHXWYzGStXkymc0MYkUBRf8cg735DEmhgsAD8QT2sTt+f3DPj+/8Z6mhqVqJAiSItZ0Ld0RZT8Zko4t9tAuIFoxVm0Jgn3dHgZJpjNB3pV9ofPSZzHmd2uE3RPNl97nsQ53GYzycNdvVdAZ6bwn+uM7v3NCZz8uN3ufA7vrPYZ76rWWTokzR796in/5mXudcQZBT3LqstCyTTnclt470fFQ0hGsL4Qff/6O5f7qs0j+iip7PROWYUJDd1mbDgz3YHVIXhSopiCRQolW/ZgDSth+xY6YY1Nba/jbPeNUP36bQxfEzax9xcEHGESR70NKjJGFsVLbVqLe8TVxc3ury40rvXFx4UtXsnOhueatjr24QNjf7WLuIwgZbqtTGOg1FFji4sjoPWienlopMBYY6gqJS1dd5cZM5ByiHaKai4uIFN/fcp8hnah/wnNYQMbkCxMM7CQZzaBzfqZDLoZy4V1W7KnF8Yiy9opDRkic5NOWJJRwxD7OJOE7UsaTrZ6upy7uYQvVR/0Leb5HbL8G2tHTE7GcI5bnLh2Gv9ltFOiuowaOGfl6tw8nYNS0OQTGz8+mnpZM5fMP651wdV9uiyw6zjGD+SqKHHcy02nGhS+TTEtsHiSI7kUTdGRqXrASjfOb4huaF6F8FkJaFgDNRja+Lv1e0DMLlZ693rqf7y//47vfz6Uk8ffaSPf/CpPvn9T1w/4vRdqVCz79VsEX8UzBVHemCYF+HaRt+CNhnNc74/d41eXJCI8okhtmmchgDTpc+oaY6Cycyo5K9xnzq62cP4in0lbbdpb+QKJrMZP+y5fYoBBfyteGZz85d02zn/MT2nbiITC8Oa0hTtFpc20EaGiu5Ljg1hDAZi4AYyF5IzjDBtMQG11Ws2BhloC5vNZow7nVVqy3Y/A9560+aSew2Yx+FckokjRwqKG3S+3IMkY6rI8w09sY3a0K7abOeg3Zr3oPA62B40Hi9NKb+5nmo2pRmMzHfncxLPtKu7btpvyZYMM8XSv/wf//iAWDjokOGmxVTKmjqjaFnPCPqBwya5WUDyIe5drcNkBLoBrp2NdiO0c3vcNJtqd1rq9DqazWa6ur46TkZp2Fh4TCNClJo4wVyaLbb2bZ30+nr+9JkenA7UbpQ1HGBl34ag7Gyx1WKlX/3qS/31X/293t3MNVnu1egNVOWGVHGdRKgaE20XJKmgcVkK/cE02Y0WM8xzENjGgW6jmWTzy+fCkIHPxAOzhHrJFABzBxqeWuHPb6vmJcUiDUI82CCgGf43p7heBBpDoKi7fqD6yFDhfcymU41vbzWb3Gq9nqnbLWzQ8eFHZ3r4sOumsKjiGrfVikZhdVB5XVaxK6l+KKlZSK06pj87NSpbNUtb1bd71bZ7Vdfh1MVGGYwQpu2R1WJXJsdZkPcYCCGOrtUGG2VJZZ5SNE483NW6DVm266rWi7KW45Je/eZGX/3inV5/ca3F9e7/J+zNnyxZr+OwvFvdvdfp2d8CgEQAhEzTXGUqJFtmULJohcIO/2BHOOyw/0dHWJYtSgGFTcKECZDY+IC34C2zT8909913R2aeU1U9IOlBNHreTE/3vVVffd/Jk3kyce/0MS76fdzhsmLHT6E0lGlw8/SGwSPdzwbjHvxgczPla6FkYbm19TWvN5niYbcrQCiX0Q07J2ZZMvFrR+Zkt1Qe23S3xAxbrIoCm8EQu/ERNkcDbGgD3NtjOzgAfTNRYoQDEGrTj9NCMmPZvLtJspGbqx20Wh2yujSRocTELmp02OTvdZ91yETQdkrHAhR2C/9bz5jysM0ZJ16HKPSUc2dnQpr+UCIr5zV9uOj1iWAJl2tZd814TXiwLFYzswOyjOZM3A6zmUPReRAyePWEuTwDzrL2cTSmEyUL/DUmk4Uko5RX0oSl1yWft9RBst8t0eLMZGyu/PnzJbdwuop20qhfmyY3UIbssiPPGUIWGJoSJpODLdo72mXn5l+XsZW9/bJEzUNiG5bg3JjVwFrv0CvGaDf7mN3sMJ/usJzt0CWoK7qYTW/w+vUNvvjqCusVGaQBViveV86h9DT3R3y+paMo1no2yaaRxZzdHDC52mExnyo6hqGz/JrV6gaPHp/h3oMxjk87WK3f4vLNFxiNCkV9tBqyFLNzMSW/bV7/VbDIZuNb7S6WNA1aG1Rb+nvAuD/EsKAMvIWnn7/CD/+CDOEeu1WBXvdI13m2YJ7jXoZP2/Yew/MBvv2bX8fx3R6avTV27S32TRYzzA6jtH4rhQdt69drSoZsIhBO06VctGRNSlgYjo9xqKsNoTmLdM+rMV8xG1LROpVZRzSZDdDUKebpUXcbjR2Bz3fGUHDHphqFgJDSnohPcF3izq+MnYR2AhDSaCvSKaqf5UKyBG1lpZLrLmzd34lvqMBqHUxF0SrnbDYi2FiMsYlwDX13fq6OVjy7wtdi99SKIQkwEAqJEuW4Te/iiIVmnGViUdJcJ/ITM9fK/zaeH6E4Bbj9fbjsFmjOf61zoIa09B1LgJrzQ5Xsj+s9bA/8Cm5JwW//+F9hDTUjmm6w+Vrzmtx+HSnb5E9jdEI5kxXFdq4/v97cNRK8pnlVMNQxPxjKX7MQNTBoUwseXQaEPq8S2Lu41zVJIBODuFoDAjn1fSzgXs0EIvtc/plVE0L7PPf/DusOx5hQXcLjgZ4LVMsQEM4nc9y8ucGr56+0h/T7zH89xcnoGD2CKNZXq6XsnNmAu7hgti1dspkp65mmpYJ1QsKpebmYrVQ+pGMlsqEnGZreFwtLSjV5/d0A5XnHYliNTM768lzDDp3I0iu6nMsz2y/AlEY8AQzLZzTitmxE47ZEh5mzlE9KhUOg1MZm3VSW8OR6K+noenXA6SmVVH0pdvY0O2ONk+ZRusieweIe4pxHjw7xnE1ZLzMYCQiT9SoBoanG6tmqjzQQMOl9JXtURcdkvEC5qqMJZdEZM1PbjuGI3OsEYpaHukYq5efR/WA0Ar9O+2IMpPHtUTbaag0wudpo5vz73/sxnn35Bo/ufw2PPngPj37tkRoBBIXtNmt2npOUnpokoPJGnhf6ZpV8XdcrTAxT6qz6PySgyebxdVby6BI9l9uIoETkd7qe9nxfxn/sKHE8BIETKqFUXlTNoQocsnY0wvZMcI7ocJ3J9V/jNlVUiHsDrpsk75T3idnINLBRzEZsV254xsy67he/zow363rt5moMuvaiclISarLrbPaSyVXsBpsioXwIuSi/WwVr8++ii1rKzmmiSUUk8xijQUAlGNfKhgDQNQMjy5SnuHQ9wXOaTvHT6QqT66VUlPx7Zy0SFHPGtwvs6YjfwZ4jZ7qOBzR+77/+JwfZj3p3C5qWwZ58uBm+vreb4nangoLFHJkO5fIQ1JFRZCGsAPYuBqOBCnouVjZzGHpKoDifz/D26i1GA7rxdXV4UBa4IPMS3SmGbLM3zCJv0O3heDjG1z/8EI8fXuDuWQ8XZ0MBQsYUNMjGNFr40Y8+wv/+b76LX371Gq9vlhic3UExGqMlLXwDe+Z/kIVhwUpUr4B1KuJt1U89BJ1U315eufegTqzdlhyKysKfUlDHZZBFYNF4dDTGaDzW37PI4pzRdDIPxpRMCeV4BIQSxwn0sLg2k0qTFoeZkumQzpgS1ZVlo8v5VM6bNOe4uBjivfdOcf/+WL/nA8xicMPOxGKH/XyHzvaALoIV7G7Q763QxVquov1dC/19B71DF8vtAovtHJ2CUjkewM5B4sJnCCipZgOivYLpmx2CfoCGkXSZJePAaAv+tMW8iZvLDV5/OcWXH73GFz97hd11C4PDET588A2ctFso1lc+zBTWzMXNa8vBaGeN+dBO29/sPrIfsFc4LiWqi80Sw17fDCE7OAIBdLJtlPmU2wYD6jtY79dY7haYkCVkh49S6KMTtM7u4LoF3LA7OtzjMG6gdexoFB4GbYJyBdHzCAuRYzB22jAUdEoJTBSfjOgQ2KdbJjc0Zg6y0LYkmZ1c59W5WChZhz3jLvhvyQ65WCdQS7bCgbvsCu0kYZUz5JZmAGatZevN7qDko3bcYmeIEltJWjir0uEhw3wcmvXY/EbNHhYHjCIBzViaOBMgHGDQbStLkKCPIcZkOhUsq5cVQc3qC7GzSM09JbRkKylxJABkgcHX28ag33d255LmU+HySHOFfheDIfcFMmJk0pm5yHlWHvBZcMd4QTA0pYVkWVy6YNrpECWw4GbrfanfHaHXGarTtV4cJJHgs855zunsGq9eXeGzz95gOmHHrgPsmVFIhnSA0bjA0XGBwZixKdzDPCTOFa+g+5drXF6+kpkMmf3NZo754gqnpwOcnvVwes4sQ3YNNwKEbPgsVw7u5b7I559rhYdDyYK1qHLoYsJ81xmjbbYyCdostzgZHeF4NMagPcDl82v89Icf4+rVEqsZFOvC53Sxov06ZdM7rFtbdMZtPP7aBe48GuH4XheNYqfYGDr00tGSByfXDZtgdKWj3J4gOBm0SlrnQt8HYZyKKgzCYp3GBWrkVDl42cIopX4JDLPPK4LU816ct4lxMc/TJcMT7JxnQsJlmtJRReg408+urDbTkrnYgYWq9y9l1oZEX3PuNFequT5W4MnvVOAj314wPpRu1ccDkgk0qEiZV82IhwHRbP7ErHC6DVseVRkc1KFQAiE9R5pfzvnR2yAoQU8FDM2q2h01TMxKiWjMIPPahIOrwYXZW8qPeR0T6FU3tnpldYDG36s7npq3+DJfuV/NIbRLaxgaqN6qwGeCwr8XjWoteb4mwVYFRIM9r92rEiALEHoG3HOeLvI078evrxnKlCCXfIyyXyuzGH6xlCqZryhmMBohAYjZPWcjKotYZ0DGDwl2W1LTXFbBFDmLjzmufoZyXajYj1/phJtqEn5jNrJ0TnQLFeiOqVh5XIV/T1BIUEDVxWqD67fX8ndQbm1/JGm4nMG5165XAmX9XgeP378rEyya23HOjoZuk80ec40aMFCcYGhjUCAHdQfNizn1wJzOGBYrPCs8z1W9L4JC15G8PmYI5cbcifBw3i9G9UTNw7rHzwB/WeJHNYzODknt3CTodvt6BperheO1qGTadrCl1G3RwM3VEtdvZzg9PxMg5LPF+oZz22XsQzRRCGI9z2aZqGfK8pmlKSGBUbyW+rqrKQdk8hTAXoyY3GoCENYAf/CeAeNiVSWprYXrzGrJDgWEqxaCga+9JPOZV8QDAUd3qO9JMoajNizkuc7ovdBodDGbbPH29RI//uEv8OrFFI8efIjTuxcY3znS3GirSeUbmaetCAaepdxTcwZXy1i5zE30lL1sXwTVHASvihuhO7uNdNLvgJ/FZtFxvc+Z/TSh8n2wJNsOs3IwDTY4wTezoVuKQ8qRkYhIqDtpxh4kF1J+xGy6jImERexfot4+15nWa5o/ek6YJQzPZZ7V+fx5fjhqnjgj6NOhP8mYBo29sbYhG2wmmP+GjCAd5mlEyREIXZMY4WGtp/UlS6U8VL2L6azI91b28KxeUYs9MATPbmki9geBvuWcZBg/EwTusZxvJA1dzFdYzFaYXs+xmrNmjUYzSwU1YEhSmQVVbOCG6sYWtvRgiTXf+Ef/3T878AFT8cqFHtshmRN+EYPIuRGRGqVklDN/Zii4DtMpyAc0FwiLP7J+OUdIsw4yaSxyKR+jU6NYsU5bssDpciGWh+wUCzReJG5yVFoxauDRw4d4dP8cD+/2MR62MSga2G8W6HZaeHj/AT779Cv82z/9c/zi8+d48WaK3sm5AGGz1zXx2XbGGy/GoDcQ+7hbOVdQuT6HhhwVL1+9ifwbAgV2TdzN5qAypZ7cLMnKrdZzGeRwPnJ8zJy3QnLT2XSG6Q3lsH5g5EqqebKUhjmziNdIRbuYJ2uENXQt5yJv/nT/YgbRnfMB7t0b4eHDI5yctDEa8Ukh8OB1p4yM/3lAj4uyccCImvBihV4xR7FfoSBLu+2gt6eZSw8LSir3c7mcig1iblm4aip/hRs6RdIEhM0tGm12fOjgyevELgIDYpl12MPsGnj1dIbPfvocrz+b4PrJEqetCxy3zjBsjTA47NHfz3wwc8NqsIT1hy3r0+TA4jB1bcR2WarCZgGvN0EhmwNDmspwUZP1Yi4jN3UyaE2qs9tY7bnuttgcyBIu5LS4ZSbg8BiN43NcNfaYFkDnXh+t0xYaI7o0m0nh/RCzJonM1kPbmUsowGpGQPukZM6eL6TUJA2DKB3VsC8PmSz0olBlVIm6o9uVwCAbBezWsFhfq2vj7qOKX7K4e4aYtwROWqsDWiyogyF0ILu7zeIJ5OynV6HXX5kyM/B8jcVyqTVMcKluLaWGTeCIUtFeR7bk7LST9dPMBHX7MoBxZ5wB4VtK3ChBpEQow3t3lh04w2epxgYZN7qe8oNW5GooCSy29AzJKS5mMjTDER3gktHIBmwUtuXMUxZ4VOLTDUz/bcsDyTGaXeXqMYx+t2lgPiMgpDNyG6vVHNc3c7x4PsPN9Q7zGUdSRsqhpFS2P2C23w69PoErGXu7vPH1X78FLl9u8PLVSywWc+1dOjj3G/QHLQzoqDruYDiimxilJgQudKYjSOZ88joaBxHxwNnPBsGhZ2BePL/E5esrSTq3azoA7nUAswFyPj7DZrYXSzh5s8ZyBoxGp9pX+ExsqZJobMUQog8Mjpu4+94Y7/069z/qtPaYLmYqcPgz7WDmQ10Oa5qVDSZDJ3B6pGTHNJrhOajPZ09OdsnsWyak/0XXO7SatWMv5lu2PlfcsTVDWHp01NiRLMpVZILND14rA0J28uT01rakmjuJO8xRlEYOHJ2mZcFeIr4Egb/KOuuwz+pDkiEXhyog1HGOGZZg87J0tapiz36jZkqyE8x/l/brlhXWzW3S3Y61LzmZYJrK+cR4zQFM6qBIT7v2iGBy9Nw4i0ulehgYJCDMw11qgAMdu8NLvjZLV12feFdlYc6tOPLA6uDuFiCspKEliAtJaYmJav82f9a7ANH/7XzWRFOV2jSY0djtymuQ8lppYddlYZ4OgwlISyOZBLQB7L03++qrUVYCwMo0Jq0j8h7wv3cNNid2anhp3fE80Hs0O5AA0QSiwSkbK+m6mgAiz5D6NUm3xbw+mVHL5odsPsJkTLI0zplxfKfZNuhjbvKcjuFbbJcHDHpDDHp91U6UmRIQco0yHufhowsMx20sVjdyf2YtM983saQsNEaF5CMRwFrXJ1wjS0AoQzTXipZ3uiEg6C63TVXfJbGgbGUW3wVNT6gssYqmBGJRbyrblWxMOgqngyvnGwurzhZzSuUpn2OkEA2yuthvCly+usGL529wfn6G8dHI89UdRv449iWfh2xCGSjU1QrZMqA6KXIGa/VJgtZshCl3OlhcNv75fTccupekNWYVs9GZlLOq/LoAX7uFr2XMjKVM2Usoshljnk17TrD0ymmm8kOjVzbvpiOssUgRzOkGP//Z57h+s8Sjh1/H8PgYTY0A0ZyM14c1MUEs99Z007QRop7/MM4raChJQEjFnZrKlDDz2bN7N6+N4iDU9CcjbG+CRkFZq5801boBBj2j6zMjCqraVl3IKbWSJdpRP9UUFi14vEIjFpFXqOdE+7VnzaXMiei7Uuqqi+vGj81jnM1XsvOhMAgNh0F4VFP62lRosLGr0SH2O8xKsu5hjUdAyKYQ14T65nurKqlmYuRciu7F0tUaKWYYc//35XAjkjU3awd7RNBNfj5dYnazwJKs+JLkiAEdlx9ZwdVig8nbBTZLrpYYKbIVXJlFWO5Bh0JSa5nP0MSYzvv/9H/8rw6kmmUbzQDm0FfzTRMIEuxwEyQgZCFLQGjESjvxapaBDwTfAhcOdcg0ZCGjxodvOB4JOAmdSpLZRqfXVc7cZD7TZ57hBI68OJTn7dbMPjvg/OwMd8+PcP/eAD12M3ZL7NdzHA17+Ae/8R28fj3B9/6fH+FnH3+Fr15coXdyhmI8RjsBYSsBYRujwVjyxfViA8NB/n8Ts8kcr19dloGobL4xO4SLiewgmT3OZa1oWELGatjH6ekxjo7HkoGS/ZxOOL80FTPDbjEXibsDhbIMKUNQoUMw0aJdsA8Xa7rzIXO39+SITOhYId/375EZ7KPXY4D6EpvN1GwbemgxhHTXwIhBra0DRh1m9i3QbU/R3i/R3m7Q33XQ3XVR7LtY7tdYgKCEhRUfygoQNggIaZIjQOhgespGWTh2OQV44Brp4LDrYbPp4vrVFk8/u8ZHP/gKs+cbYNLG+ycf4LQ4xfJ6gc52gyFnyoomGgy+bR2wUY7hWsCNByUHxW0GEcHVkqVy1gBqFqy2Du4dUC5KSbKC6QkIva7kJBuAcL0dGtxihdVuzQkCrMhm90c4DE9w3T5g0W9i+N4ROne6aIw4P7HAar8SCJa8jnEPstumFCOkmDXZlJ1u4/BPBUlku+jopA2wukE+IBUlzIH7gvEHpPPneobUnYnQeTJ8dk7jjF1aJO/0rPCZaS53aHDaOk4LfddwRJN+35BUIHZFMMvXDjq/9cQ4zxczDEd9jIY9BaZ26RLb2GPQaaDHa8iBZ2Z3biwDF0vCBSJgvhPrut5zCN0AnK8fXAdbd5fYEeNsoQKQudZXXNc7NV9Y2IgZU8QCD1vGltDRjuoDVrdVVpFLTB/MLq5uW/X7UOaMAV8X/94mPlLWaA6vhaIz0BweN07OsxAQEmRT/jq52UleNLlhruKRrMr5HNOoqdGm/fYKrQ5nQNnRpky8h+mkias3e7y+vMRyuZArslh+mRzwQLQbMF2C6Qi8WEy1P3T6LGAgSbtmawpK7WlU1RJgZWdvOtngi8+f4fmzS8wmCzssS3t2UKF3/849FOhifr3G7GaL1WIva3V+L9qwb7ZLrHdL7Dp0oefM4AJ33zvCr/3GQwzPuugMGriZTyIz1GoIy+YTAEQ8QLghc727U2tWIGr10s5bHUbuloz3CQnmbUDoQvhWplx0ZjnLZBOHao6wDggdOxRzKGJamMNGl+luuPg6N0oMYwkI00UulAfJEGYeWHRZs9lQgo8s1FLOF9JImo0kmLsNCC3P9HkdLFR2cDWKYDahfHbIQCm+yPuEmfKY+wjZEYPG3Yuu7NpL8JFy8HLfCclkKqVKE5lgHGTYYbMe/5OwWg+pXFuAkA3fAO9lk7qkgP3P6kCJa4ESsZpo1MxbyNRL4ZwH7SqZZTT6asVVbfuMQieecV9k/RmvoXaykHD6nhmY16ViZYNIWX00SGExG3uWMh5rngRhaVFKV912L91J9X4yK62Ux1qmVwJCdTpSu8am8DbmvZw/62YC10SApHQmjQtn9XLFClRv+fafVeA/3ksUhyyiNSYUTpnJekqdxSYw9yPeJzqiz7lPrMGRBLpy96jmYiG5YdFPMz6qjY5R9BuYzN9itrzBYjXFqsHM3zQUjGKXZ5gM8wKUlFJhs/cGwWS2bGRmYyjPgHo9hNKM9SCZODYE5UC6Q9Gga71notR0t3uFQ7cDDKa1vvukNAG0E/1iMfN5yvfW6KNx6KO5H+DVyys8+eoFzk5PBAgZ2dXWXs4xh2Ce+YzmzB/3EbmDOv4nDaoUURAWB5YqhslV3A/9Pd8ri/6Qm1IZI/aSoxG2FvSazGcnZKq6PrHe9XfV45d0WEwYGyDapd5zbd58gtWmsmhNdnArQMiRt2bR1PmvCLZGRzEClNF+8cuXmE+2ePDgA51Ja9BVlFnXvB9sBNtcUNbWDcos4+exAaIsZbLOIQdmJESwcNzT+F54T7mn888lJSUglIlii3GZcaJbFZQzofm2xZZHpnYqUBrbjnL+MoDds3sxAyCHzZjfFUh2lrGuNEeNBDzDQVsscJjTxb3zPmBlGtc1gdyagFpqo5DHxl6iKfNSLcnzJZSDHCUr572dykDFjeZP6XZKWTdP+jZjuAxYWTNwfW92E6tc0kgqx+R0bsU5EKdC7nvMRl4zUo75nfM1pjcLTG+W+rxZHrDV6EsHjb1rMh4ru9UBs5sNVeI6Q51DyNdC5p9Z6HwmfE3pEUF80m711ETlz2n80f/0Lw6NVt+ukVzU3OjURY6NO8LXPWAbkQ4CNpQgeX6OC8HNgBzUNKVM5K4istOSbJTU6p7B6MS9nL3b7cVgKKiUf6ZClB1XsyQSiLGwG3TRP6YMYoP2boYeVjgb9fDNr31DGtgXLyf4f//6I/zil89wenGBo7MTjI+HWO93WMq9lDrfDgY9AsImNgtq3OVVqzmQ1XKBm+u3dlklLu+HhFByBReBZIQJecQAACAASURBVIBMR29wfDLCxcUZRkdDzdhdX9MsZ47ZfI2bm2s9qGdnpxru5MPC/EbSuZznaDYKFa4koRg8TkC4P9CYZyltfqO5xePHd/De+xd49PAYpycdgcGiQ/kZ5RRkBxpYHcaKmyh2wEW3i7N2A/3DHH3M0G/O0djNZP5RsIPFe8tcmCi0tQBlXWmJmIoxSUXZbaLgmeuLux6LDY6rs0ilrfQY65sGpq/2ePqLKZ5/PMerzxY4zNro7no47Q8wZOKtAmQpY3QHU4+tHNc8SxgViINIKbmSmYy733yQeM28LiyfZHeRxT0zW/haVGBG48KSJRa84yhmV9g2DlgddrhhuDsHbI/GWBy1sRg3sRju0DxvY/hwhPVhqzlFHvRkdNxE8iEvqUw4mLo7ZNdYOVWFnrsusbYRjA2LUjaWsyT8tzzsdlt2iUImExUxgYM6mMrO5DB56NHZUFmvPasnK+F0ecxDwrOCkmBw4wxbZE3pHQ4oaPIiFoHsF52veBCEHJpD8OpSxaC2RitsFsAmgXKV6k6Q3EDKutQyDc2UhiSWjIeHpMP0IoarHZdRFa4p3bPNPDep+HrXoyHZs0TGbnPu4GkTDadRO5ZGnlTsUv57mxfokJccz/fB83ncKJvqqNFNi3sXZRM80DQGoQORz75lHfnzdocCm72H/mUiEm5fOQPnGRqywi56vD/s5P5J9n8+W8qpdNgdoWgOsVoc8Pr5Fd68muPt6zlePr+Rxr/Z7Go2lPN5lI5ybxoPx3I7ZtG1WLAxssHR8cgzir0G5osbXN28wYyFQLOB4fEQR+cjnFyMcX7/CEdnfRxaK2wPC6w28zA7olzW64LFQJ3Rcx82mJ+yZxu9/5RHBUtdsi8R+5CHfPA9pfwuvw3XcDZAZZ2ddXYU/CW7ks+gyBc262i6UJ9T9ELx0+L5ipyhUWOAz606swEkSlfI3HKSkYquc1mycHaa+ZO3JU7aW0rJ6O11qPfGAiRkzy5WMtbCzQtvtzWDmiwU9bw41LnkwUJVkA53ZmFC6iSHQbKRVDHYUMcFeBXNYjMqS43E3gQUaVMyWuYH1mYpKyquvNtxPBiElAAzJe8JGuPmxb9KIK/znoWY7ku8qwDRJbDU64uCOb9Gmd8hha2BZz1rIbWMN3aLVSUx7LrUMjsXWmHKpYqqlnNWY2Nbsn7PaAy37rQq9H8xD6gLkTLSqtGhVaO9uuz1x7mV56ibKWWMRclE1h6o+N61Pwl2IAEwj1/P2WuVc70neZBrMSIpBKy0bjg+sMdyFVEK5NdVn0XgujL9CKyamq1brOdS3ygbudXBXnP9se9lULYkZmGOUwM4OtOkfEkg4J8tq/u4FzYcMtRzdp0/2tLyBCCkUip+hvLUyOhkUR/PVTaMc+SiDHIXoGqhsaccmhLJFW6up1KpMDeZBmCsW5i55+WWbGB8jvrHOCvnTP1sMLpKbpmlDqdqSUSB4MZCzIm6CSGtSnm3649WCQRrYLBkVDOrMZ8TxXv42uVnS0a93nwucsqp5XET+guoUZQOns75Xa9ZV7PpSMOdPfr9sZrymybrSJ57rGPsuEr5o787G7rOgE3WjyCOzWs3BuwxYibXDsuRghHPjmc0JRPVHu0xqWTjs/as4+ASOcfDQCWDaxLvY7Gb1fj8ZParZ1XKFpUxVm24YKhcpW8zb9kNdH1H/FHFUPj+S3FSNjX8e74fjeu0CbD89LPGYH2qMZzYh/VkMP6j1XXQvZQZWtXYgVEfbpBo7EY5iAc1R3hPXO+40WRjyw4m1xtcvVliOlnj6u1SdQNl0o1DIfUMnwGa6lEVk6Z0/P12w5lK1jgEfG7q0HmXMu/t3qNNVUOS84k0yOGF3KHxz/7nPzns0ZXxBAEh5wXZ3raJow84Hi5C+ZKleUOUDKnVkyyKpht8Y2YVOQ/gAMY2Q7oj342WxmQAtwrR3GrxSTK3WpeFt4bm5TJJxtACQzUAija64yG6rS16hwWOOjvcGffwtUcfqFN0M93hz7//E3z06Ze4c/8uzu+c4fTsSKHmDN1er1h10+hjgP2GklTnnPCpo+yPr2m5YDd9bUlbtye2jBuGOlsFqXEWhLyhwNEx54foaMWNB5jNbjBbrLBY7XB1/UZzWA/uXUhaSmZ1Pl9iMSXTynXAjXqAzZoZIHSbI/AlIFmhySDrYoevfeMBvvb1e5obHA25UKfotCjDY7HIkNYOljhD+1BgcGjiolvgtLlHd32NwWGGYWsBbKfAfiGmiXeM6L91iJDWkCpoEcVhqJgOxU1wivsAFI6DIBrhrEbR6qLfPsLk5Q5vPl/gix9f4fVnK6wvOyi2fQwZK8H8RJrRtNYqKNh9JMurGaItpY9QhEVZrFOmSV02C7mG5Y50seVDsVgunCGn5gG7glzg4S7nJCk/apTE0fykOYxOlX/28nDA2+UKy24H26MRVqddzMcNXLYmOJy1cfLBmd6fmLUlATlBld0+ZYBC+W7YKbOxoYgUHmI0jBGYygFpAxd3qjnKV80jZIGow52OUbTijjJQz0awjZ4fcRaUYkoaLSwWCxkxUfqomAoNJxPAkKl1PhEzZTjbqEiWgowiN3tyUQ0bCTE+g/IQSmU7nOfNTZxrigeNA+L1cWBRzJmESoZVny3yOon5q3ca3GquJHCrgbsgNcpio5SGRu+fMw/5y+DZrLx/DjuUVT5TFhXuBLIw4zV1F07OuXw2ORzfcnfQYJWbLzV9/DCbKYlT2GNrnjUOrTLANg48HUYtXbRyPsmMgGe18lqYHaqKCrGWZN93NDrYotvso9sc4LBu4+Zygc8/eY6rywVm1zvcXK9AYpYHNjd40PxHEn0a5fR03/lal+uFFApHx30Mj3sYjAp1+N9ev8YN90+aBJ2doxj00Ow0cfHgRKCQMlK0uC9da12xW0njDDZnWjSUiuI9C08TJi6QUyZVZ48McyxySrli1NFxG1kYx+xs3GN+tdyq4yolI6Dvk1JT6038PVRXZLPBzIuYx1pZkIDQ4dCeocn7QuZdz0o9QzD4+mr9aUouZIr8t20cmpxTCpY0mhGeT/RirxoWYVQgyRABoaOJ6s96tFLj/eTaqK4pzfyj6knSIJwrzTb5uUuzEjfsiM9sYOMzWECzDkCjEFOBm2yg6t1QX5TPbwUKk5lyEyVetZpiBxVZyb7lrdTdr8uDRWhXMQE8aXTalHKw6HWXrzMbbrfgkJjnNGFIwKWIn3g+jasD+MXa5AnAwricfSkbSrnS6qHUkaEZDUULaNOBNh2aoyGYRE5KdyPKwjL1+L8YhBWrHs7OBoKUiFYSuWyQuKkQv9IMrHYJapBDK5WZujoz8mdr/Vf3NZ+hVHNxv+OeKO83zgxLteG5YY6sZKHP2e0NndK3K6l0OOPMnGY2buWYGwy+Puu/S4+1CjDGZZDtQeSIymGd8jmNGMRTFgxXvcHR5GwXG2Yxu6cGqiIfPH7BAlkzhAKE9GEgi+h9gXUWR9bEIlJyHaqQFpt2a0vlWPQyn5qAkOMNVMvoDKqB0jSbMiuV9zS3ngPW9eiUcCzOW+8v92iL968KYKihHuvUn8tH3KstFkA+2/xOfK38yD1XBjKx/jQQUUWd+rpKqh4qqh09COw+zu/lHGmCEJrU7MQgSkmmc7nlsR3Wl3K49v0mgJOCJ5q2ysPjdQmpu/6OJitqlGVjK+J2lM9cFQI5desr6dzKVB2Un2trvtpv4tmQ2sJNoP+/XyXrnw2Ilpn0VIFkE7l6xoO8Lvc4X0eilMyMzkK4AoTER1HX8Fli5BmflTCaMUHEMRvOCKfbrFJHHXKvGUe+H87rER+uXKPIyIbr14H3fBa6AoT2RODzy/VKpv/6coXXL+Z4/uxas6CXL5cygum2x6oPCFJNyJUPXVnXsa2knx3qBY4rqf6kRDjjpnS8UbVZqIu6367Q+Bf/y786rKhB3RyUY5ehqGmqxHXjuMo0Xs0dgeLlrgvS7VZMFBcFwaE6CCzaC8tneLPItPUGpCb9sPMX5+XozqnNVk5G1ALbvMWmCXsVMv1BFyfHY4y7wKizxUmvgYujIR7ff6wsjSfPrvHnf/kz/PyXT3FBQHj3HOfnJ5ivV7iZzVSYbdcsMFv6TFmbNhSaLTCaQuwNXSRN++9VPbNY5PNAJyo6hJJhoUMoGTsOpLI4J4AwI0Gp4WK1wWw+UfH/4MFdjEcDXQdKxwgKOdtEuRjnh5YzDoJyA7PFMIvILnPFhi18+LX7eP+DC9y501dWzG5zgyZWaJBNJNJHF9v2fRlPHLU7OG7uMaT74/wSg8MUR8Uah80E2M0jM4UPJ+eI3MHVARUa8eyeeXaQ64Ny0T0ObconHCgr50zm2WGMyy9XeP7xFE9+doWbp1u0F30MGkMF0HfI6Da44ZvoFyHP4ixBoUhHbzjaUnm/BQbdBbWC0HIFMoQ8sG4BQuVEGgimOprrlR1msgkaViar2GqCgQZXqy0WRRfb8QjzcYHpEHjVmOBw2sbRe2fojzgAfdDAPrXxnmske+p5ER6gan7QeIbyCMloKFuNYjIz3DTHVG2O2UixNtwbJK/IXkwU3zYNY7ramHkd+HMctp7MLfT+57MZ+t2+HCI1ECx7764krQSD19fXWC7mcr+l/HE0HsoxtM/5OXa/1MRgF8wghYAp2RkPZRN8M9yWTBrvBSWdLHDrBVMclgHSLMGJbT8LpHDOMohwpzkP0eBcki8pjwsV3wEIuZFnQa2DKgvA2txmuhB7GJ3rl8+tCzKxTnyfbcpe+B6zy8cC34CQJKc7rJ6d4/XUvENcc8+JmnHNTiOFjlybGaxbMlt6iXm/ExyVFZ/WoQObe8Cmhe0SuHw2wbMvLvHLj59gs2qKMeTQNzuJvR6dk6E5ws2aKoC9Zw94kHN2ZjXDarPAaNzDSKCQ87JLzJcTTNmQawCj42MBhMVmjbO7R7hz/xh3Hx6jO6RRAvcBu7vqgJDzLxtzbk8Yw7krnayhmYB64eORAoL0UJl6DjCcQ13oRFx4ujUGqInhl6iSzFpHY7sEhQaEsXDUBWeGXsX0mVkKcKgZwrjusUe5K8xi2GHx+n7BENqyvPr2yTFGCFU4Qg/caFFzxh92FY6omcifyiLS5AJNMvgiY0fL50HrtwpmrrriZihYoLvjXuXeGRxbHZAmKVVh6ZJRRXjM41RSyLguadDxjmw3AXI2dMqHV/f6dmFbzjLxFFQnPJBwubTzz3JP8HNgNRzNr5zHVimJ0h01JVkGOalKsVuqXXdVRJYzm94jbXrkYlTqkSjI9ee6p2xkpdNsAO4oDGWFLxldOJjGW3HAew2x1pxF/V7S6KS6D/zJPgui65V7lFQUlqm6WM85L4mM7RAZN7EECHWJbVxOXb9UzNe2Ftde8f0DFPr+mdFh7IbMmpxhYHUNTQDZ7D6wuCcgDPdPscs2uSEgpHkZC9pGh81vmoN5vteg0CP0WQOqURf7usdWXRGaHfb9tPFMslvZNgq5bTCGUgnJjCRjOUJVo2ciohiiPuTaYDNeAEaSaNYhbOixBuIZRcdtysoL1a5UVrA2YpnP+oz3n47vXOPZaLSxj5/V9EwSLsp7VAkUq6zEGjrJJlk5xR/NETGEUZPXwYxBYK7hCkBWDR9rMnRHQzzl+AZfz/QHkCQz1o20e9lILhtfrg0URyGTGhIAcU5zHbDxruqD2ZFkZk12yOhF19vfXA13XZ+as2lEgtQBnFZ9gMiyYeZTu2pmZYOvDpzrFydYwPr3lSAzAGE2n+r/JOuC8s/yewTGqM/i3mrSRUPK0uBsrPARIduWCqbK+dbPKmWwjnHgylTGLUdgNjTWIdjm4U1AmUojgkGU8k6GwJPwGgxG6PZaaHWXMoHT9WJdy7MjRox0HsQa5GcCPZ7/N2/3ePV8iY9//hWefvlGjueMems3B+gVjBjpCC9FMV9deymrYj/gWaosWiq/+ExVYw8kpVj7dZp9kWLz+RUaf/w//MsDAwy1gDKIJyQqOqQqVVk6tkYkCDPrOnId4kZOQGjGJgKPuTQ7zGzz5tspHABtba+ZHc1rrek6Zc06NwBb1a8s32oe5E54cXaMbzy+h9NBC8P2FuPOAUf9Ls6P7+Dlqxl+9LMv8Rd/9XN8/PkLnN29wOmdU5ycHGF92GBBacSa3Xp2kejmR4DlboQPFa4qXlRT5+qOciiWumB1p0w/05GIcq3xmJmIDvFktiJlYpaL7dyRajK0tYNHj+9hPO6rA0QWlbOFi/nG7kDLLebTFaYTmkmwO0BAyDy8Jnr9Jh4+OsP9B6c4OWUmGu/LXBKvFvPFZKncw671ACejE9wdjzDar9HdTHC4for+/gbH3TUa2xlYiYraF7PEDhIBQnSOonskKUfMDvI17Js0xdhhz5/F60EpHt06dz3s5j08/3iGJx/d4NWnE6zf7DFujDBuDzAqemhst2juD+jEHODalYJje+Kzyj6pnVKHUpvVaxLyOmh0qWvroWJKiZVxpA6vDw596NaFfIEdH5rK0JGw08Gm2cLNDlgUPayHI0z6LVx393h5mGB31ML40QmOzzsYjRuatSNTqJox9ORy/ZL0KmZ0uCbkXMh61g90ShssCzFPlAd/Hh5ZLLLA2ou58qbp+VLne/JnJSDMIojP1Wq9RkGNd8zsJihkI2W9XimmhBp2Hs6cERyPh1qjBIQFQbgko5y1czdKH6mTJ5giINwyCNnRFLLpZpB6KWWLwk8ytGojrcCQNxd1Cn8FBAbDEHA4BHRl61SdzpDB5AafQLrc8Gs27rpWKmrC/l3MJt+DA4PFEhIQKmMzi1SDXjOKlQQ1Q75l3qB7ms6Z/HeRZURnwZANpxQtr11ZT9Z4q5SpSN6jzmBHAdKzqzWuKQ99coVXz67x+sU1+t0xzo4vMJ0u1ChSNEcUSzaOaGiQPw+KHdll7DA+7uPoZIDx6UC5UfzzDTvMMvMaYL5c4fXVlRjEo7Mh7j0+Q29IeRHjRnxXJQ9RpZmGKcFEREOmwgBRGFe3tmRY81xIjFZWVyETK9nZAIQya3NlbCMg9WZ9Dvij4h6F5aMTTvfHMq5Xrnchi5Ta3eWnolryg3sdpb16CA1QBYAz2ib3nJgvM8KISKImZzw9C5NSbD+rAWqshHLZEw85JVculOuRKRVYyq+rihpfU2W+xtp3hEcFdkrZaa0SCtiuy5zzLbG1hgTToNAguALO/BYZtJ6se37besGUf5byNkOOdxodWfD+bcY08Q2kQMl8v5JZZdM0XFdZyKr4tZzTpj3sVdJ1289gInc1aspCrnaNQkWgl6cmTyWfdac+2Qx/f4db54wnjccJJPJGxvEfa65iFkLloXkjfz99L/1QF/lBlceseTSxUrIbVYPrylqURYJBFf2u42xU4vvkM4RCgWCmY80L9uk1ew5U0rwaIBRG0N1vGRAKTdgwyntc7p3cMzhnzixjjxowQqkpFYQjmByAXcb8lpl5fvRcC0kuR3l8SryTEYv1l3JRvdQEMvpNmBEGm+b3kXJoN/aorMh1SGkj1UEdgRg+ZwZ9ZFj4DFFSz6YbzwGqKvh3nIdjni5f22qdc9IJCitX02xcZiGeDKzUCNUGfwuP1EGKdqxsDMSqrVrCJBvKJ+02DZkHpXLuKsWdzo3yw+tDIDHWiue2o6GSIDbApuzCtKdETAX5Dj0bNTUWTbgOG9ccGgnxs8O6w8+QmSk1ZEUehuQ6Z4fLe+yGQK6F8lzPXqI31Xz6y+tXVxvlHppgMP9b6ogEktmUvrUPxhmSjZTs8nFfiWZZ7nN5f8qmkt6TWXwBYC14NsNNUPH1KeolXEntGswPnyM2C2pityHFZ/UCPRMoD50v2LxfYDqdSdXFeC8SY3x47ty5g7OzAY5OWaP4bJFcNOSj2aDwz2Kt7NlV3qer13u8fLrCR3/zOV69mKCxH0hdSEDI+Bm+Mmao0y34wFE8PSNknTn6YmY4jXRIXNEwb0DVIt1KV1u8fTPXrCkju9QAojrsP/tv/8vDerHTA1UdTHGuxPmSHWTNKcTwFo9CKsIl62I3R4P0fFPJJZKVMOPBw5uSO7qLUtZGZo2MjIa05chJ441CDqXc6BIQ8t4wW+Zrj+/h97/9NVwMO+g1N+hyOLbVRK8Y4eNPn+O7f/YT/OVPPsOnX13i+OwM45MjZR/KYbRpeSgzAqc31OCaHWT3nQs3gyPdaZM4HDuyQR2+JtrS2j2JzCBdCWkmQxDIwOu3V28k7eOFNkjc4vh4iPM7x3j83j0ZTXA+ibk4suvdsGu102uhkQTz3mY3LbGcipBr8zrtcXo+xtnZEEfHBIRct9TdU2/MTYHAhYDwPu6e3cX7d88x3C/RWbzB6vVn6O2vcFys0dot0ORC2fI4Yaeth6YMNNi5cOgqd2s+ANp0ZZTBS8ODYsvtw1lXfEh6x9gsu5i8auKrn07w5U+uMHm2QHMBnA/GOO72MOa1ojSXw6wHBtfT0JWFXx6e0T+M7oszQz2+70Fdf8zRxGLHWS8OwNLxjE5NhQpkP5qpEPPWYUbABySlxhtKuMgKdgrMGm0BwmVvgKsO8Ka1w8v9BNthA8N7R7h40MX5BYeBfUDqNYRZjcAgC5dkCNTV987PyITSBCWLiWS1xLxWMojswh+4+dC8Jow7eEjnDIU7rTy8wn1NzKFBDF0dPXOfYI47ueVQ2xUjBCitAYbKxWSgeoEu76nqOcuRvWZsLe39nt1rZrY1seV8HQEhycv2QR/1X7nBvltQGji4EOImlCdgxCKVxXP9WMwesr9XJY/JzmLKRst/E5EdLqKdFeVZUwI9sgMGfJrlk2zUXTDfG7tNkoV0h9XKBXHQMf8hO+h0+EqdW9akLMwEDhyN8SsFdM3i368/XrWKHrrgFWihixdP3uLZ55d49fwGN2+XisW4uHMP7z16D69evcSr16/w+vK19pk+42gCuHGGgIWQbLwpA+62BAaPToc4Ph+h22+jXTTR7LbQ7FJl0MWbqxt8+eSZZn+LQQf3Hp6hO2hjveEBZUOEotO3U3TUtS7++dz7vt+++9m88Wd3HS2bVdFQOl3GnU2ZrtaXWQJ+Q7lcug0fjbeYW9EMTazrLJTi68x9GDgFKgvzhfhZ+vYxR0j9SswzdshAlG+CezyVLLZQz2IvGvfxvd2w4rJxILaZD8vAbYSTczVqZMZ8q50GJYyqrY2Kdcu3G/VRXO9gTjRfEjM5CQij4K6evXwTBgE2UKpkhKnwSCgZE8a+Rllwl4i9mlM2yZXAtHK3K2Wm0YSpy7Le3Q/s7OpnuP5sCBByXl3Mg4GaflbGcMTQUTKEfLZY8BIQqiLJ0jme97LgjmvkIsffjxTKQZE9cQUyA05A0kC/nG9MAE/ZbTj83d7XYs+uvR8bDMVMlWrgaKDkc84XG6R2NioSJGrZi4EJF0k9ZGYMzQqHo69CotMKP/ZE7thsxqpRQrmeXR9jKsoGR9GI4m6YwIaybM4MKiaM1yZkozZtM9vqiCmCuSp0vdOhNJ2AMPbFaHoG+V/FxCRDGKZFazamoxGajFeqBOS6Wpt/TdMosld8Yvx1Np4RuFA2rpmpZDv4W5t7kS1h49QZufv9Ss14MjZUzvQKmst4jxcgZPxD24CKCgzLEJPtrAAh102qV/Jn8u1kFE8uxvIpjLWslR9bW7ziW+elN9H4gtxPY0bWwKdaQGx88yOecBfvOT+Y52POdQtP+86zOrPRiXOJlXnJplewQfoZktR6zysloIyHCzMXebqFk7JAkkBK7AeRz6cZ6jBwKZ9NXRA/26nmqZjB6JOoKZpnYv2Bqe1u8dzmn2i/YU2uuty/3gWRvn7VCeXfG0DpVcWec0txVGssZZ2lv1f0iGs/joo5wpmGMM401PcO3XypXpGMrQDjMfq9ETptnqVdPH36Ek+fvMCL5y9xdfUWc+YEN3ZSEb73/iM8fnyGh4+YPe65T75c1mxk77no1RxjtJ+awemeesDlyz2eP1nh459/ofGSo+E99DrHGo+iuRN9CqbMLF9NsN8v1BBvt2jsswatPBhR5eefcXcFBoO+0hHoozC5XuDLL17hzes5mo0hhsOuMpUbf/An//Rw2LB4qs8H+YLpQ+2i+PCOrD+X+JBzR3ETPIPugXb3F+0Kly0myuMou+NcHT9TuqDMF2WXGHz1lV3COcSq0L1z5xzffP8+/vA33sdprxFAZykZIm3mf/zRE/yf3/0hPvrlazx7M8f45BSD8Qi9IaUQvKfurHBW8eZmqo1SkRPsKtAJcElhIw09XHByXmwTGXdkLJUNxxnJoqXXd3xypMNhuZrj7du3kvVJUkbJWmePhw/v4vGju3jw6FzW9Mwt00CnHsbIbdlSprjGfL7CclZgvWzafZND3tsF+oOOuvzjoy6GlKgygoCzYCFPlc988z7un9/Dhw8uMDws0F68weLVJ2itXqKPCQqsUYCMHTPjKBft4sB8so5zAbkZ8xDgA2BphgExC1NbEji4mt3Don8H0+s2nnw8x1c/neLpR1Mcbvbo7pq4M+xiXLQwaDdwoOvRuoXDhq6aXCreuLgG3FSo62XcXScGZ19I3UkCwkMTC16fNRlCvgYOinfLIFB2/804euMVUGLZ12lrLoIOozsOULdbmDVbmLU7mBcdvG3u8aaxweV+ih0B4cUY9x/2cfce52cNPMkI84NsNQ9OAcJobErSFCYnOa4j9j9ZweiglZ37lJPGHxyU7mrXTYHPHHSXY56DtrWFE8xJ5hNZhqT7aXpDObcGkbkOaGxDGQN/TyerFrqcIeQCcXKR5FsCjgSDCQhLJ8+UE3CujlKtYNoif7OszEqwG92ymH80xk8DDX51yKnKXmiWL+XOXvZFkwHghstisM42lpk80USowGXkeDGMt5TPuFOnoisBIaNSki0S+28prIrWjt1Oy32u7GH64BToDEapBIkhX8pCtEYRlcYeNjWqGAzH95Btoi6/gyefZNH/UQAAIABJREFUv8aXn7zA1eu53L82q726hg8fPcRkQjOqm8g27eDsmHtLdPhDwkNA2O1zb+ygP2bOaxe9YQdFj3JnDtawymVHsYeb6QIvXl5qHrdZtHB8OpBb8nq9iG4+mUdmPVE6Wl15O+tZhmlgYNlldur9rFFSZFcyfaWaJfmMsCmYZWq0baIYNm9hAGp2g2CQH9x/bA6Voerl9EiATx+OLkVK1iFet2suv9ZyppDPB3WmyvPy67AlFj8oiTbTkvLTrM1yDFFSem1clbGQAWFV1AgwRsZmeSyWnfW/s0SsFTiU0edsZE4P+VytGibpfFh9VhGheXw/dyXzFA0SL+ekMX2R9D5D+lka0QQgLIu/+LHZOc9iyhECt4s5b2X1GcRkR4MB5LVnploJCC2H40dVbMY6yW49v5/yb/2cVuA736fXXs5eGxAyemqP7ZJD+b50vk81x76Qjr7byNI9q7+v2vupg3iPDuS+kJ6nfh1l76hsjHjN5JqskK18fYMl8z0xM8j9NhjCBITBEHI32TQ20aCpwGCulASEIc72e9fsO5U+dH7e6dpUc90GtWZ+/LRQ/qqIIRmJdMUi5h6X3hGCslprfpIM1kLdhR02arDVzVcqhEyWozSr4z4i4MtaoMBeCoUExilXJCAMQ7AwcuLPc9Yv42d4HbnHEITalV2yujZds/slq6Q8y4hIMgPvNewGoEvRmuYgGlSWP6a0J2MjbrdjqvteP7FKQ5okjkusErI63XIP6FZMadUwXu8Yr1Vvwt3eQ6vXULGWfCV0a+dzrVGj6ErQETSBNxdiXX7J7VyM8JbMargghwTZniDxfEXN75fs5hd375RxGuyW/1c+e/kMZvPbNHdlCFfBwOzf3G47JlNIh3kD0KpuqP/bbP7cblbZub9kJetAMyTxZVO+1qiXSWCHcmPW3GvVBh4RSyzEeJdw6WTupeZzWQfxXCfh0cR2TVzRwJMnL/H82Svc3Eyk3OLZ1uocpPZ7//2HeO+9Mzx+3EejwVGfRYDPhv096LvCPZN1ntx6zW7zz67fAG9eHfDs6WssZnsMemdoUKm3sjpqs1rj+uoVWq01xkdtnJz2cHREjxIaLBHTMFPZEVoEhP3+AEdHx7i5XuD5s7f42U++xNOvrtFqjOQzUfQ2aPz2H/+TA53IXKvH3IPaugaDcj2MhVIfFk9TCi+S6GtE99RKerJLfgrz+/AmUALKqIa0ouWC1FyFgq0tKd0xwoIAqnHA/fsX+NYHD/CPv/Mejgt2Bac4UFKqi1jgr37yBf71v/sBvqBz3/yAwfExeoMBih6NAtgocV4QIx4mk6keFLKR3IDYSWMQPDc+uYl2OnrIluGoysUhgMTX0m7qawgKWQSyszCZTLBYLLVY2u09it4BH37wCB988AAX945QdA9Yr6elsw9BrwxCDmRILZfdbxjm3VLY9GI5x3I1dY5O0RBq54D0sEd7acq9zMA2GwMUrYe4d34X7909x6ixQrF+i+Wbz4DZc7TWr9FtrNHjPB/dxmQ9XmDT2WHdcVZL0tZ0ZqQ0I/MQ08iF10z6fXYQi3t48/KAn//wEs/+ZobXn60VZzFqtnHab2DQ3qGgVG/TxmFVYLvi8C1v/w6HWAP8zK4nD6FoHyrH0j42DXduOQO1T0C4MjvHWa+CkSWmyENzFL/33In6gJ1CdvyLsOJfdxpYtFtYdNqYdzq4bu5w3dxg0lzgMGxieD7Exb0+Ls4Z/mvwq6B6OnB1CAiTIQxZDyWECpAl8x2sQ2QWZdEafa1yZMra7cxKq2YT072w7HaX7l0uRNUgkQkIjUYY+WJWV3O5LaAXEtpCGU+MSeA8HLuFnsulRp0lcEpBDAijURPSHTt8sqGTmT58faZfsxD03h/HRYACF6QBCGMeIyeMq807u/ZVQVnv9rljaTtqHyb+ugSZVX/1XfEqWWeyD3xdNsXRQx5un1rDIRm1rp1NHzZ5Gmj3AhBqtsgFkc1H/JPdaWVByWHsKKII3Hn41g6WLDCz21h1JfNa8TSlm6c/viIg/PQVZtcbLGYEhDucnB7j7v0LNYtY4NCUjFL0c6oP2DCgMzIPKWbdUQnRL/RB99J2l2udXjd0b+ZsiEvlZquH5WqH68nSroTcr3o8YNmV5EStBKMaINfgfim5NFDLNp6ZtpDXSreUib1sHrGZ1yvDnnkNU3qWBm8GNmFNHzMhjKxxlzWyIxUZYvCu+c8YI7hlJ8A3wdnPlAiHpX9p8xKLhI0c/8+FDZ01WIDmjKrMA5SdaEBoLUEUXjmXxVenIioYhMhLzPnSiv3lmnVgtiS+ARZdbFfsQ1Uz+TnI8scvmbJKF3KWywYWzEcl9x3tG5Xk0c25KgTcBW+yTiEPi9I9GXgR4qqVQioVL8ygK9lBN3ss43S5y7+TydE7gLCErHnOl+DSjSyODBy2DMiOrNlwTzZfb+RWI0iqa6OL4Doj5Y25l7iJ4DVal4FJbbOgUiPBYJp5mYFK0FEHsfrakAhrz0n5fBSRJXgM6Wbug9qTS1lwqD9Ctuz/ipZESj3LejYly77zJirT7CpNg0JWWQZjE9JsNPNVNUKsihC8DlBWZ/AEhjn2wXMrZgjZKLUgosZwa5SWagmDQQHCJpvFHPdJ9jV7+LnPe/2IWY5miVpByoGt7c/RuPFiz5zCmJHVOchRlAJ7ZgjGE+sZLQ8fZkh9no18n1QGyXlbdCufBZqyEfTRlJBxCB10OAqT+Yd0TtaoEc8Bvv4K6LoM8TOeIyda62owV4DQgeMVaLPKNdtl2bKpSdbzXgegD44s7l1ykJYeinTSPKw3BQqqlhwAj1+5b1QQPKSX5Sbh+8dZQHs7WGLJ72vJrOt3Zc5mXIWib5x5zXMllTZ6FstdM7Jk3wGEZgEdiv53/TIbX1cLGQCD5kbvsIDl+/y7/jyVHH/nT6saUi5NvLNSAZcsdWwz3lveAa/+trGuCYzbHc2jymlV67lqhvL+0K+hzQaGch8ts9xtm4r1mE83mM3oJL7H65dXePNmopqed5jlIWt/+oF88CEB4SkePujL9ZYxYHk7eX4bS7Bpn+eETRX5Z9ObJiZXjMVbyaG8se9jPtlj+pamNExHWOHt5TOMx02898Ep3v/gHPfuD9DcX1tVGLnxJOM4O1oUfQyHY7x+NcXnn73CD77/CT7/7C3arSMRQq3OHI3f+eP//FBoQ4gQ3ei56oALQJhmFyrnS6dB2uHbFENFI1mW0nEv7MAVpeL8MncAGzKW6TDgOYK1be/vm8HZO4JAut3smWGIPR7ev4dvf52A8DGOCmbQTZWdxkN/tWnjBz/+Ev/63/8Ar6fAbFegOxqh6HVVMHEujPl/vAEcAqVzJYvswWDg0OzdTppfHvz8M2YH8mCbrJg3SOBkOR7BIMGcrZZps+wAeUYBhD+OMsl6vQPee+8+Hj68wNFJF50ur9dCRZ82MW7apHU072aGpGgPFQ5Jk5DVeqEPsXMNLqq2MmN6DE4XaOCC3KBojnA6/DrOxyc4Gw/kujrAHI3Fc+ynz7C9eYoCC/SwRZ9dtGaBDiih3GLWiG4IHSiZx94O9y6GhkcBwnuqDhyBWHuAPS7w9PM1fvy9r3D52RqL58BZcYQjMr6tJTqNFdqHNZr7LrDtYr0o1KVvN+uAkN35g+YjtE5CKsIGNleRXM1oRHNgyHwDqzUBIQuattYLw07Lw10HnZ8gSSd33FybyllcMWule8Cu18S218GmX+hj2QVWxQGb3g6dcRvDcz4cLQy6PmjZGRUYZNHVYREZ8rA0B6DuWjLnPfYsihVpUOuWZ4GlgW8bdLBbq0gVyVrt+JdFhzuW1qLrq7WuODDvg1ZxK5qd2EloI2aQbJFmKqh15zWg7YkdgdlF5ZrW5ha5b9lvzI0uGz4mtbJwFz+rw9OFXGaueftMUFjfoxPIloVXgPzbfb+qntTXJfSKE0SFiWSyNdCYh6v2lABY7xRrYh/0g+SApI/UzrsQCFMZfY/8+waaXYebu7Aws6XZARWJjtGRcoCAkFbbkpbRwTYidcriOKRdmjGNYjrZNL1oz+m1GCWBnqSiL55eSyq6WjAvbIXeoIvx8UCGRr1BCydnzETsybSK959yes4G6F4e6D5LNtDAl1LuLSdtY19lbAqH1xsNrskCe/BZcWzOnoUlzSPUGfb747yo92lH7Ljgyf8FixfNBEmxo1gSi9bi9y2qfT7BSzQNUvJkPkUBMR7IV0NKbYAIQWZhEnOfyoxiQVg1InTIc06DZkelxC6MFnymZ7s/ipHqfXBInlmULLoYz8NsLioL6bOxFTjk1mQALKMGAWNeBN5zM0yZ65eGJjbRyPVooym9RsmOYmVH06D6ujqTVj09PGe7jYwLMGvjR8BVYrKvVg1EU0fXzWdqOQMkxJPzaQk14yzOWUhKzskgU6FRcy2xFDJBitkb72XZoCFg5ZkTUUBxyT2f5+tg6XvEHIScWw0+tSjCTTTfUbwPvx+/00qCzS+KWa+aG2S9eLwFqAN4s++1XldmVP5+kUUY/8DyzCqYnO8xjTPqzpMJDvP9Ou6mivfgPTNLFZV87Fk5x5rMm1nYaEyomLacrzJMinum9VbqTYNFykt70NiDmZtg2kp5veGnnyqDKD87sqAFCja5WT8F2xCuNuW11qFj8C9ISMdPmc1ZMVB9eE2nqZSZsARN8biELrss+uPSlCs9Z7BCPqi6CS1sWTOmI2cobrSb6/qyJqvMmOyQ2kGDe5bWKGMkDPjcOGCDi689mNyyIehgcubhuYkQOXI+6UK05oUoxVG+NwHTMqSlfM5Tg2DFfDLE1YytznSFtdecaz0dGd8jmgAxN+yjrYH1nh/p9F5TaOg58bkYV77WnKEXgQ1JrDgzMGJNaidyz8HRME3LTPEKW8WO8SPz/6QyyFl7vafUS7sBUO5xvmL147/8ffYAyoZunO3aUnMW9J1/+XeBRL0Pdb2q91T/p3Vlwi3WX9yVm0ClCiH1KHX2/5ZU3veDZ0OpsCd5wdpAZy4vnfME6QVw2LWwWm2wmC8xm64wuZ7jzeUUsykd6plSwLorMjpFQG1EDo1GHXz9G+/h0eNTnJ+RZVwqS1P7rBqh3F89lpJAvRku8jREWkwbWMzcxF0tD46qejrFyycTEzyrNS4vn+L+/QF+8z9+H9/5zffx4YdnOGwv0div9XwY+NtYhhL0TjHE82c3+OQXL/AX3/sEn39yhV5xR9Fk/eEajd/95//FoeDDFX2bJJA9WBG5LaVMJZ2lYmiZnU49yCx+N2Z+sqMScgq6V5Jx8aFEJ82uGB85JUXdRzMWslYsiAgI6YDHoGyWNO+/9wjf+cYj/KPvPMJRl06oM6mk+KMmc+D7P/ol/rc//Uu8WbSwOHTR6Q/Q7nXE9nB4msxgBjHyPXEOkDpa3hQWXmT5eMWYGdhh4CllhqsVlms6T65l0kH3xkEwgzc3N5hMZjKDYPCjGQVGUwC9HnDn4hhn52MMhi30h030B5Qh2hY/HzThoRgIZl4Qrx9fC6Uc+l8MwnPWkh9kfzirSekqh667rSFO+o8xLIYYdFo46bVw3N1j3FqguXqN7eQpOrspCqzQb7XRbXYECmf7LaZkJARyCYD4/LkwSyZUswd8P6SZGajd6GN6PcKXH8/w0+9/ienzPQ7XHdwbnuGo00F7P0dzv0Bjv0K70UNjX2C9IKXtIi+1GiKkNA6XRU8Ox6dJjA+hNQgIGby6VsnKDYKxIyxwt8Eq1VkZHhTr7R7T9Q5bzj+2d2iN22geFWgd94FxHxj1sOs1sO81gMEBBe/NEfNXNIYdIIiS0cqxJjOVqGnXkSGQusFqs8OaZkr6syz6VB1Gl9vzHipI07EwIk5cFPuXh+l5f8PNlp2/AIR8TpRPU7ADukMnnF67lIZyBpc/il3aYNLFHNIciKx3aJGi3ItD3tt7smK+fjG9yaKFkLxp+bdB2m39/rub+K0ZJL2Z4G2i2MvDRONm8W4rBiWlYC7Kb/2KavF2keFCtQwvV2HM04OqBh4enu00ELQzsWSj4ULI7p5WXGNpcx2dVjHzyEH6KITkIiYpOQ0ufAiSHawzhHXwmm5wXgOu58tjVF153rs+JldLzQ6Cc7VbKwPanYYUDNT8d7oNDMY952zm/IKaA9G5JGgNN2PO/tAYYMPNXoCQAbvcF7h2uPnTOKovtpzFO51J7YbGGW8XVzTYctOBXVFHF+RMYC5Ou7Rm9zx4Cr5HpSArwCpumz+raKkxeRkLYh8Z2uhznjJmPcPgqIwK4doOV8Ps3qpA3DfR3ndsZR8hyenaqLgFFbdmtVNlpINvT4MvN2tYo20Y5cF4Izrv0R6ffx7f08HfYeW+t2lUOWNT9iTM8peyxZC2l46F+awEa34LyKREqSwLLV/jZHnldJnXMoFEgM+yJDNgdDOWBmyeCanceJNZD1lgRNKIEaCqIPe02jxfGjQlYLK5i++h5dLckxxEnawD35cMVoImrAPCktnTTKXzhy239Ner+SOpvPeX/JUNJRaPLtrTzIV7aDCDySbk9Y3PW93XnD1PtjOK6LIQrLklBjDk60mJZebKpqSyXMfaH2OWNEAvG5ZV4Wu203uJnwDLrX2WZANBglEtzoRwZVusPGj0J7WGGb+XZitj7Sh6IMxFsiGa8J+RDRkVsW8DW8bdpESTLLn67IaQuV7546iaUiHKZpPyPmMPfcccqWrVxVMe98KKsWQ0ao2PBOIJX8oJEX8N7RvYnElGz/u837+vk9mRPN8ldyNTvSHQZRNvJTDoaKGQ42okwAY69GDg33lvy+aGzzKb5QRDmPLRYD3rgLCcMc3nLxtmOacSjFjumeU1Upey/Ev9axunxedg8zNWgn++3Texia9JiabXYCUryBVWPTMGbC43siFEcxizTLoOHCnhWcL/SX64VZNA0bPxjOVen6LuWzLoWNOuUyrnz1sALc91fVGw7fH+LT4JN/t330C+v9o3y56wZmVrDWK/DJ+qFXufZ01JqZWGL3W5uZ+VcBUNwJ+NbJnDkETY0LDQDXapnOidweap5k5Zl9M0s6FkgNlsGb4fU0wnDognU7jbFmg2qbphHBhrQj67K42L0QOEBNHde0c4OuKeyNldzr/aCI81C/d0KRDlpEvCiHXYQbhluQA26zZG/SOsFnt88dlLPPnlWzz7YoJOo4/taidA+PDREL/zux/it37nQ3zj18+xW13iwCzwsoVlMoMGfO3OAM+eTvHxL17hL/7sU/zyE5rc3UefWdWDFRq//yd/dDBN7g1O86ixxQm2ROdT50Bas6sbYsbDwYfMMKS22zIarwsftgSE7W7H7NB+b9aJrmK2tRFgoO6Wm2CPhX8AQgZ0dRp7fP1rH+I/+vX38A+/8xjHPTb4F8rt4Ju7vF7jz3/wMf7Xf/t9XC3bWBwKNPj9uzRcoOPWGlt9b7orNTAc9RRHcefiTIclXUKvrq5UpElOpa4KCyk7PPLvz89PcffeHRwdjfVgffnlV3jx4jVev3qLbneAbjEQtVwwlqIH9Ieck+QQ5wHHJ33cfXCMwaCjwFQ6YBok8IHmnFgH+zUNHyKfjgYS3WrOzHIKu+DRlIagkUuXNrGD9h20Gcy62+Ns1MPFUQ8PT3voY4rD4jmamxu0dzN0Gwd0my0xhYvdDvPtRgUpJan8zHBAhpHLbUkus9w4C7+nVhf7TQfPfwl8/tE1Pv7xl9het1CsBnh4dAdHnS4OqylAF8PdSh2VRqOjB4UAqhzQvt0QLfXpKfeqbzRrMYTAgoCcfUx1P1uSnq7DjVPAOeIPeLDxfk0oH+oc0B60MLgYYHAxwuDuMYqzITpHAzT6LTT7TbT6QKfnj+16iy1lADJfYVHiXqDypLQRkQEgQGC3nF2iLRbrLWaUD0jvnZsV17umeLXh2j2TzMRW4acsqsSEKiLBRYGjWThcbMDPTUKzjHKb9EZF3XdB0CBDIUtDyRi7WNmKRZLpiaSFdL0iixrFfCmNyM5vzhhkoePXqNgTgu6GAaHNbQLG1TbnOiisuvthTqE5kwQHYZV+SxZSk9Rlc0l7TFVylB3A6BDrnImZpXxdLCplesPagZLMmPlLhsWA0PcxhMiSe/DfrVYTdZcdIk8gbhBpS3JL1Sgb5frlvuZZQIIy5zJW3UcXGGUHN4ua7OjK7nylYrhoUw5OS3SgVwxBAwezEYxz2WNzYHA8XfPY9eZasCOguuXJDmltqqT2euKhRSCreVdLi3n2Tmc8bHgvOV/c1h4+X07jsGmgR2OmTiFDK+59Ek8G0+ZZcdczsSWXJWxGd1tgZOllJDrcWicZxk3JGjPJNpppIQvbQNHoShJuYxRLRNNGXs2pYDmqApt3j5qGrkEEM840hxRrRi+SDtZk82qzrJRM79vY7lvKEJXMZ0O3wR2WbORseQ35+ggM0+GPCpUGtjt3U3PPMliqRVAEc54gwuee70wWnKVlesQQuFaqMeAqfBvgFCbLtdvgsQJlVcOl/noIpuwSaGfcinX33JObS/zlJgElYpSWhQtrADoqD/I9qAEUX5vPt78/WZdCxbmKyZq0O99PFu35Hg2qzM7L2j5+jpkIS9n5szZpzhIAVY0HPtcKuv7bnUXzZ+TP5msl6F/TnTuNMEKSeZtJsLlFff/I+AoqQXgt8nqkm6iLyGAH47UKDKckuAYM67Olvn4p009wbUbKv8wO3n4vdcOiWMfqk5ol4wnBtSlWO+IIoudu3wM1Ab2mtq09lnSIjq6JTLDDc8dLMGZhyRD+CiCszIVy7dXP5MQH2fDK9e73e/vDb7MCz7fO9vVWz6JjD6yWSWZXbAbfL/cNShz3VDBxP2zjsKUBGhsKbGbvZBojwx0qAKjS03trqqbhvqJ6hiwrmZd4LWLz4zkp5wn1CNLHIM4umuwZDlh2r+fXc5P+D7M6mWGYjdMEpP5ubhRbbe+4CDJR1e9jjlTSXZueJQuYz2DdeObdta+aIfZpRQXFmS0DPimd7OyvuLdgyFU3HphPzFomGrJaFDVlSM6O1xpRujblPlOxhPl6I4zEPmMB7GOllz3Det3w97GD2idSuPTO4vvb2MH8M8+IhgtozvxGlnFeG92XWGu5X1DduVhQ1VeoyZ41Fc9GNoUJ8BhRN59t8OZyhuurGSbXMzm7LxeMqOPJSCWQjWUIHhmhx6D63X4p/4+T04EMJo9PBhiMGjKZoUkSPzP+gUwiQShNkpjFydok92+azzCe7rBr4+z0AsvZFj/78Wf48pM3ePbFDN3mEXZr4M3rJ3jwqI/f/r338du/+wF+/Ztn2KwvsdsunE8YrDYJLq7DVmuAF88W+PTjt/je/01AOMGg+wjdLo3r5mj8/r/8I4FyFUU8UKJlrqFjHeh2EZV0iJ/lYMUN0/lxNMDgA66ZF804xcyhHCsrQKjhyR1lk2TVXDxrPrFNtG65KV32yP5hu0Jzt0Gv3cB3vv0t/MY3HuNbj8dyGN1v5kL0680ez15P8b2/+gT/5rt/jdmui01zgM6gh+6giz7DSemEtVlgsZhKHnl+5wT37lNne0fsH2f2bq5vZPDC4iH1/aTf6YDK93Tnzhnu3buD0Xgkh6AvvvgKz5+9xMsXb+XYxw8WenLq7DZQdBtoc2Nqb3F82pe5TLfPjg27Y+6Skp0hs8iFt57fYLOkrJQa3jaKXlF2UlWcx2HkA54uQi1JdbfrDhq7Fhr7BvqtJo66bdyjLX13g35jilFnjUF7g85hhSJAIbtEPJQ1K0eSts1Yia0iJtLdkA9Ciwu9UYiBWU4O+OSHUzz9xTUun16hsWiht+vhvHeCER8EtvzIQnDzNeWm4s3Ffu04zOZZuGgReFE+TwMMybdkt33Act/AYnfAfL0UANxxbrLTxKHdFEC0XyYbDy4IdWyqmAba/RaKUQv98z5650P0zoZojXqsxpWvyIHFRpuggXmTlCSz8OZgr16NXoUlifzMR5P3rYtGkxLnttyZ5BCrmAqz4WnkkE5waqbYk6OUnfL33E7JCsjyXK7/lgPyHRS874y1KMFcAELOnDYoGfWhxMtLMONulofEs6vv8GEyRjZO8TxUvjzfjdIMpCbVkVC3zGtzZ7IsCrKWSfaraspVc4R6T5Xcz/VIdvdLL9ZyUMqAqNbJj81fG7wOtwomKtC8zGvLOZSNowYkVyf9weI1XU7dGa4DQv49We/deoUWc001J8r1wmvKeVwzMJIgCRXl7CEPESsXXABY+lUeqNkNvzVY7TfDwp2HFBUHMr5hZy5mXXgjxPTtt2gWlnCtmeVKwEM2LViquEJhOBQ2/SyExXZGUcJGT9ezowSEmy2ZMbJqNN/ZY8PYGc4Ra86UrqUdzRjxgRNbrWcynHX1PauZNlmvsEhPppBLQ6oOM4ShDspaUeuwBG9kLHnNheB4bDpT0eeM748BYeSdpRdKNhH0mQcIZ80NBgUI1SCgQZUbL8kQ+jl0ucrtiIc9/10CU54VZAk3u0MAwarLbNmUTdJ0f1X3xNMSjqN+H26TliyWXDG9CMoGSczUZgGedU3FuLshpD7cLVaoYlmroilmXYKRNAUdkq9s0sb7lkQsjKg81kDXcBYUbNLG3GYARp3XjIhSyL2BI7vR2fwlkOO6Lboj7SU88xIUlu9TrEddYmpDF7vymiHMqAl3qbPIp/V9NVtUguWYu0jLe93NlGEHA+vnL65TFNo2QYwwa9OoAVByfshPUYJCvb602FdHPuTBuZ4kfa/kkX9bEyxKXxNbvvu3Z66zoFYtFqLB2v7pNWF53m1AUTGFLo79YdAQmYYhn7ZnA5sKacbmUYxNiyotB6eLoJGJZz7Tyar7HPAZt4P5wWAxy2tdNTHK2lzvwXdARbgAXOzZaUziEsqA0A9GXiTvi9uN5tgqQJgNE2ekGhCyRvE54AYZm7FswLGh4HBvK+EcJ8SehyxUCAg7bJLxfq+9Fh1kalAjQJh+FTJmAAAgAElEQVQNzPII8h28BQjDqKW8BBGNE+CwBIV6a9kMsqFPKoNSPSJ/K40GuSbyeFQFCCNF0isiwKmvd8UkG2x6v9c7ZX9c99jXOsc8PBea5kZRYwRjzee8hTaKJoFLsHlloyoBfQyxav0m++1IEH+pKeFogQXxHAZdea9rDd7Sh6B2bav3Wa6qLAXKPTf31PyK+nWpAHNNmRWNrqo5U80PVz/F17dOPvKspNyz6NK4iHuXFY58q73uQHX99GaNt5dTPH3yBtdvZ5gxJk5MG8+BInKcebU09KTzjqCOo17HxwPFztHhm9nO3QHkEn56dozxuItej1Ud92d/cASIZ2LpIL+jwNqZg/3eEDdXC/z0rz7FF59c4eUXSzT3I+zWDUyuXwkQ/tZ/ch+/9w8/xDe/dQfrzWtsNjPt25o7bzHKjbURjQeP8OrlGp9/OsH/9R8+wccfXaNo3o0a6gqNP/hXf6Qt0OHbHXX3uPiqLmPMNTFsmReCmxEXNmPSI0+Ns02UOHGVktlQ15YmIjzoaVrS7UgOqU5FzOfINpdd7oLo3OYCg15P8ji21NuHLYZFG7/7W7+Fb3/9MR6dtNDcz7FZTPS18+Uanz97g+//9Wf4d9/7G6ybQ6B7hN5ogMER3XT66HB2bzvD1dWl5AQPHtLd7y4ePLzAar0UIJxO50L8zCnkBkMqmZtWZhiJUbxzJukoOwBffvEEL1+8wevXVyg6QxSdgQ5Qulyy2KSrX7PDR3OF0VGBew/OLEVUDgwLeedQ2RK2jdXkBusFnUh36qp2KU1lcZVzK5pJapjN2uzECNAIZL5g4d/SfM5usUJrt8PxoI2zAXA2OuD+aQdnowY6+wU62KgIaW/3aG32tqvvGBztCbIbliJRntFp9aRPbuxIlx8wuVzjx999iZefTrBfrFHsWujvC4xaQ/TRF0vpnDGDywO12JwdjCMr9qhSlSbnvwiiZ6TLpnHgiHR8PmC25yzoDvPVAmtaZLPDXbRwKJqgKk4GfWR5io4+uGN1uw0cjVrKXOuMWiiOu/poj3s4FG3suJ5ZYISzIWcRtpQet+jAREfUsNRQ5EZYz6vtxeKIuZNdep4ZEC7WGgxmc0Pzf+pKWVZKmY9cMOMQ0AYYlbMlK3Yy5cGk54VgY3+QVLpXUHYQJwMP6nB/5TOXJjwy4ZCDf0qa7Eyqg5NOcQ0+h54lcF1bkzWlVNJ9uNpMSLBd3DCjuHLhFwd6WcykU1pdLugDVmNKwRF65ivm7FIyFJ0/Myg+YVQkhsW93pGaTy4wkpHLnMA6KNyBs6V835Z0CDhk0J0Gw53zkwwh7xubJo0tWVQ617FZw82XTCKVAfxebCp43sdmNS6m+HMIPrOLnYBQa7g86GrFUwkOrZTIORd3ML2v8tdquxYD3hv20Wi3ND/MHFgOrLuTXU1tqNuc0mTFDjRxkFTIc6pDMt4tuhbTwIqsNHMHnS/FziMlVFIDyKLcHQLGQLTVLbakr7wtZYwEwaCbgAyS9rwvGyoxcFzrIus+Jlsfa1/dcM3xuWrpSDLK+2RASCbJUnUaIETnPbq4PhD5PTmNRpdnzz8kIFSchQeEaqRLvAbKrgM8loXYliDRf86eXwgzs+6qFayVRXuC3dJkLWbKss2l9VA2zMONu14E1yuR+L3+TYDHjD2RO3U2PVIWFfc6Lf39GLsXfyvzUB1vFzBqKBUdKWcIctjMNSBcRSCZG2gCjjzjI9NTYJDzqgKOdhbn31P50h8eay/h2hQoJItXA7+WuFmWp/Xd5IiGmeFqGM2FWILHZJFVctbAh5RE2TCsqQLqXX0zeAZ8yvKqAfT67KCBpL+ZAWeat7ipwkaMZsYTJOi259eGnDUYoZw/u9X9CDznF5OlezxHCRHj5/oZqpjfkkEMsXwqGzIrzdfE5mPlqIKnxKuMukwoj9iEBJ3cp3YtMv8x+UcTk8w241UQ6DUYKAGhzMcMgKp7Eh6s9eq5BCxZWHPPtxolAYn3gZyvS5VY3OhonTCuiRm+NjxJzak132rGHZqlgor3yiM5nhHnXrbdLsOy3/eVQIsKDO71BI5UYbHJxFw27Rn2HIpGVMiLdasCNPgGluuKv2kHR5gNOQOUnIaO2a+Qj+aS5dpk7cyvrEt8uUxdDwTDq8+3m6TVEEllkpKQULt1uu/G86JsyV0AQp10OYRDo59QOPnkCpbZf89xiA5HegJwZgC9UV40abIhXe5VfE5cyZUaoFBOVUmE5QZXU/xUz53XvBdQMsz17TEBqm9C5LG8s/Zubac1p9CsREREpBFQMNYuM8we5rerM43rdROLhR32HYPH5ikUbzYenaDfO8LbyxlePHuLX372HNdv5ljOiHFcv3Ocik1czha61nBNQIDpeDqOjfXx4sUzTBZXaPa2uLh3iocP7+GUjOGQAJL5wHQlXaPTpmkb99JqnIUKI46HkbR483qCn/71L/HVp1O8/mqD3aqP7ZIzhld48LCLf/Cbd/AHf/ghvv2dC6x3l1ht7HhK4xqO7CkCrlmg1zvBm1c7fPn5HP/h33+Mv/nJWzR2Z4prOeyv0PhP/5s/Vm9BxildmrEYFLJg5YGyWXGez+5hlGerj8MOdLOBhYpxunPS7pjmLQ10OOPEopfsjXRyBISFNuLVZq3izAOdpP4tJ+WNoJveaNBFhx3b9Qod7HHUL/CHv//7+M6vfYAH4wa2ixtMr19jt13hejLFx1+8wA9++gX+7Aef4tA7RWd8jtHJEY5Px7oh3dYSze0EL148kbHLw0d3BAYfPLiD1YaB0Cs5fdKxzNIDatWB+Yx5hWSR9rq5o/FABy2z8SgVnU2XWC626PePlIVIFqnJgrzN60GXSmC9nSmGYjgusFzTQXSmDYOdtXaHnRq7jRJk7VZrSVT58NMQhwyANuiQOVAitFqs5CrEwu7QbGND99DWQHNKr568xPXrN9gvpzgZNPDoTg/f+todfPhwhG6DgHCN1mGH3nqH7prxGASDexxazDvaCsC1mRHZ6aHbGWoOcL9u6j2+fTbDX/0fT3D91QKjokDv0ER330BnU6B76KHfHKs7wsJvQwOdxgqNDnk8yrDIwFn6R2DDdaMDmt29ZhPrFrBuAEtmTzbYL9ljsj9gQkC4XooR3LHD0e/oA3RYpPFQr4PuoK9oES72Qa+Bs9EORf+ARu+AA+cFaRbDOVI+bhEwys2HTv2cC9utFz4osrLTvKOONR9sYoM4i5qAkHK7rZsHi6k675ZFsQHSNhjcHbAmsxzdQB100uyTEWdBvVfxxsJMc1zqjO/QZRFGcCtJ9lYyZ7MpTYMZN+1sIECGUJEYblrwLwwI3WAwQ5jdMB8Kaevv95szVyEXKaVInMtwwK0bu9kaTCCYkQ2VVDYPxE5ke0lumzbqaQYSBh6W1lW2+M5AigKsBJF2nNMBS1esDqXLlrhlMQh2wckyBTso45gy+TzyFuuAkGYhhxaKAwftCQbZMbPLJTdjdp6J/hL0RYvb9WY0H1zMG0xlgWnBRNWpLD07oiOdM8rZRfaMACNN2lisVpjO54rHabTbmExnAlBNdEu5WJiApreizQKKQl9Plm6zpQRyi36xRqHsyA72bA7tO5JGqoBXDActyqkuWIfLHAOdu+g1hpZtpWGEIbrWllilXJ/6HMHFzMdss/Cp5qW8Fm2AUbnjGbDlNWtuWiEhigIjWEJnn1UmEnZGDDaUe1yz64JKLnlcW+GqGYOD8Yot7YzX0VazLQpoNb3NsohZFAPogcXSECaBXDYiZOFfSTWzaE/TlbpJiWepKrldrtGUatU/Z1HDdWP1gZ/bnAlMyRSLjLIZW1qR2x2TZ2OSLo6p8fUk+9vr8rDvKD6JxRfVLds186jITvs1ksVIQMj/TjDIcy3Bl7OC++j1jzRKwUwtNSzIIpr2CXM1r32dmpHVyBnWQyNkvjEvWOY6xh6mJlVERKgoDZWQIqpKUByzhinz0v1KRooFts202jIkckOO18V7T6oT6iYzuS/RkKOWEVD2crJNEIxvSu9qkSPpEplFZeCEWuZcpR7wbsH/cVQgHI1Diuo5Q5volWAj9uRSfdDs6IxXfmbVCoj8VTfNNHIQA2laB7SZZ380QrT17cUSJuOTEWIBCMkOU6UQjGI2HipwnEMAVTmeBD5/Bi35DfareUQ/j8ES6hum2ZPBThd7jbB4FjVl954dJCD0mEU87zs28FxLNlr8GWtstnNL2mXkxFqtIUm4ACE9D+iW3uLa5xgO3zsbhu8w+DEGa7IzJZOGKnw/abLj95qsGSXNVf5jRn+oYZagUqMiHpdwU9R7lRjedAQOR1CZp9TiMOpApXwhJc5KRjYaSjQ72bKu4qIJ6VGM5FAKzHYH63kSCqWdKp8zdtK3NZOdZB51ISrzsCAIgxnkz+R7D6MoNdSihqut4OBKg+WLVV0aXrlzIqwZyqFyRSWBXO7BPnu8zVQscz6mCQDLfx+0H+tufvecU+YeXZ8TFigUyeV5cJlJTve4vmJjkj+HwG4h4mUwGOL89C6Oxue4fDXB068u8dnHTzG5JmmkCl77drdwwDvrdipvWKOwccbnh1nQZ6cnGI9HePL0K1xN32DfXeH+g3N88MFjnJ5yf+XavQGYH9jYoN9vot9vode1rFSKMY7FbNtYLzd6LZ/9/AVefrnGm+fAYtLBakqn5Qnu3evgm98a4w/+0Yf4jd+8i0PrCuvtBNPFzDVjp6lnnYCw3z/D28sDvvpyge/+6cf46Y8usVsdqTHbLZZo/OP//p8fyGIox6awPankJBxsJiiknCnspMkO2qWpIQnfTjNNXRVvS8UvcLaFqNszBFoALMKKjr4fLx4fImrEWbC02h30Bn3PRIRRRquxZ9w9jgZd5XJ9+5u/hl97//9j7M16bVmz7KC5mogVq9ndae85997Mm5WlMlRZIIP9YgkhEELIEmWBQSBbRkJCSPBiW+YBXoB34MHyE/gF8Ud4gFJlVaFClVXOqszb96fd/WpjNWg0MyL2viddnMytc+5u1o4V8X3fnGPOMcd4Fj96MI7BYROb1W1c31zFy1ev4xcffxm/+Pib+OefvIjB+DSq44dx+ugsHj4+i0dPzmI0wNTndbx585J0gwcPZ/HoETp+p7Hdy18QgU7JBroGJQ9UKAHSsB6afVD6hHw7GrzbOua3C9JL0Z0bldMYDiEn6yoeaDmUBsf3rpi4lqM+FTOhcKpOFBanJv2ZuEMurRZFNStNLSDUQC8WNK4TFCCV9MGPRLI8JiA8f3Ue128vYnVzE+PhLs6OBvHR+2fxwdNZjAuY2m8JCE+2+ziB+md5iH6xi15R058NHU0sZByqk/IohkgWD1W8eXEe333yNn71f76Ozat9PD49jgqzUYhnq30MtsMYD6c4ohi46v0qdug2ynWCB7aqQ/LF4XsOzH7sY41Zq37oA3Radgr3cTXoxby3l58g5gHKiGJaRjEbRQn/tWkZo2lJpcbRpFQho9jHpEQ1ZM85QvwcqKagpGIWEEEmqTRIkHDAQW5Y51N2w1y05OmTgBDreERgiFIIBDm4XtZLRg9QfNmZI/0K1UDQ0pCcit7GRMWVWQ2ub5m8kV5CKrYMtekFiTlJdkJUiMlES/YQ6vRxc3NmqlXLxP1VhV5CEDbDaqtiSrM0zyttcX5NYhqtPLwUAzU/0VDDmlaJqVgdVVUmgwb7Q1NU9doCkuy2p8CFfcmaSjtVf9GJbyk3ChoagpfiFihA6OBqRjnnnYLm83hqFpThusKFWNim4yEn0KiOWMHOvEC1uogAj9rjTKiyO5oBj8GvNWxXAdOAxAbAEt1wZTwFgzyHhsCmMyTNuVM0Y8CZV4DCUTWO3mAYy9WKKph7zMtkpzTzxaQyQgET6qH4Huw1SFNvIS29jgE6A0giWWTCDJ1AlYSskOyiyLBh1wiJF5gAoz7mGS3ekX0zz0ExhWEHwsIyTl7pe5VKk/YAFHJGgpoJpC0NGv8qqIXamD7V1dKMngxzJWNMnsDMoJ3QjoTuVQ/vRQmiNArUTeCVYW7dc4BcG34dzmI44VInwMl5/s1Yg3jXzgLp2Wa3KwGLBWaMwPRcbLjuGS/eD8/tyrC+M0+VXo05D+bXx/tcbTQ/hOtQ0quiB+MqZeJ1D9RZ4yQzEzQwDLKzpUIDKv/2kqVNDTolSo5QWIJdDcSppOCoLlH+HnwigSeAYSqMUpAClNHyiIAQYHC1FlUKyRO/PkB1W9co+yIJYAWVbkcqLeT8EmIsfW911qiwlaIzCJ292KcKeYpkcF+hYGM6t0UytPTEJgAno8i5QytUNmeI1UwbpkOHypZidhIpsdVGVrb8fSpeeTaJBst8KBaNwXM2xc+xTUg5xTdaCilnvZq5Qs8lel04QlpxUCl1062C0mDaBmTcbOwq8pz0XIK7Ong2ZChlzNGtIiBUQVCFDnUIPR9Ln1XNNnbPfBVB1Bdqc/j8N3Yf3OlIe/LetRRhFv/8O/SbEmwdAgz5kWfw9GbzvrXFNnXTNHdPhoXjHTuEnOfGWZ0dKDBt1FWVB6W6icj1UGvdQ2mn6Yn5n80saCIuvYf8PgrskB6ZBY+uKnrLrmmEaPjcYKmVzBdTQhtqqCi/2WFj9zpZQxmLu1T5Tr0iC2+8OylmhfeK+TUXWBhv7aNBnQ76w8omQ7dX5xlm3va1+4ONL2OejyS7Np287KjppduvJWhu30tCM4vbNPtHFHwtzY7oUKJN3+7sVrYAz8XZ7O57lEXQsAmIdwspZBpKsDJF/HA+SNHfe9fjHogfyN0X83Vc3+zi6spidJjPryES2YvxaBwPTp/E8fRRnL+Zx/ffvI3PPv6GwjLKJ9TUKQqobYMRATYXivFgSLCrxDN9Op1EVVXx9u2buF1dx260iidP4Uf4nJTREor326voxZJG8menVZwel/Icp6d0EfvtMLb1IDCNB4XRT3/5Ml5+u4mLVxHr20GsF/vYrK7j7GHEjz+q4m/+m78V/8pfex693lVsd3PmFcnWQJPiAD/y/izevK7jqy9v449+9nl88suL2G3QWBrGuDpE79/+z//WAYmGkoOumpqEL1QBlohFW9ECTxZmySOqhmJRXl1ey5Nvt6OROCqNbQURD0Kqnj3UMPagquxiVI7j6Pg0hlA43O3i8vKcv+9oNopnz57woxoV8fTBUfz2j5/G2ck0yqqIb198G59+/kX8yc//PD7/6kW8eH0TxWgak9lJPH7vcTzBz77/NPoDmJvfxGqJCvyGc3zw9juawXYCQWcXi/mS1BjE63GFmcBRHGr5/SFxxJwdhCzkoCfJeoiMQFoewAyDmvAngWIRVLRAw8HCVKcDcvEa5MW9oG0B6ajtHEUfVTp0aDFobdNQDZD7QGcik9tSqmmoDqFCR1VEgAAkpQCVq3Vs18vY1ouYVP2YTgb8GBVIPA7xNPrxDF2ySUQ53sawWsdosie/eb1eMHgcjU5jPDqLqnwYv/zTT+LjP/4iXv3BOobXVTx//Dgm2AwAPvNlHOptQKGWoisEhKAtgAasNcHZLcYRUFQrJryQxbleL+NqvWJXEB3AgJBOX9Wtq9kwFhUyRVBFKZxIRdDx8SiOTquYHpcxnoHWhACIM0/Vw81upc4GY0V7hDBoOUFwjSoJ+x7o7tB9TDPIqmIbTFy9zteqPduJKo4Pd6oh2qoChzAOCFYCs9uLALeBf5KUpCQrb+uDtIygyAPEQdRtR4ATzU3vk0khKsGk2ilZZ6IK0RrDOc0HdcxkTc9NsSh6QSIZZPBGJVHXzf/hlzGBcCGCEtxOcJL+SVaHkjLGQnz/uiY8I4Aj7dzzIPs950BxUOIj8yfWHVEHWYGiBqq1ujqIIOwaEryqs4Ffgv0J+oM6Ge0sl66zCSfNPesKRfD58D5pTllrwddOI1olEvpoKXx4YanKik5H5cykL4KS6Q8UkxTPtU/5f8wn2hA8AXquwTZImh5GhRZ0yneyhHGlWnMzFrdJv0UGWdmaMFHD2hisY8/h9PY+MPlzJyYBEZNfnjsWM8pKudCQ551AczUYByCHyBUKhQaC6rEBAKQQj4oU9O3i8Kjoero+VcFpTO/5IBZAWJxou0o49yRWAxsBzbPh7wWUg22fIFETUXVgtqur0Ew2gDHr11jzAGegpWEEAecU1hBokPSRU5fNkk+N0iwLIy4RGA83zAFJ0Of6d/eSM5WmI2EudFA2gimkPSdxim+/00k1MERouF0eSBHGQ0xFQDIHAOhyNhEWDlaew/5IShIFWwzKJCiS4vZZ5e/8rZOXCT+efYql6HxT5qlGia/TM5MkzvVnmsMEpbSG8NEuSiQrI5y9IxaKN1AD3205Pz+dTmO/G5AVAkE30rjAzthuCChl2SPhCx0c6qTgM0s8Daw7jKvgellwwayORGrSbgfHCmaomZTtMAJh0GaQr+O27XSzGMMimrvznAUuCIIo2oBYjQIUO5Dga3kOzJR39p742uhaLNw9bwQU3fVI1kOTlTd7mHsH67tZWG1XULmzbSqcNNO8nUV0aSzoj2cC3XFxW877LYGp1j+oSVIqtJcewWh2XPA+W7EXiecA1EsFU+eFGC2Z591N5gX/VKBo/6c1dHdWkO8sAVWH4pcCXl0GStuRbM+vpBi2OECHnSw98oD0we/frzisPzyv7ffXfQ+qYSZ1VCAyO/zNOAAVhS3q07FiyVy2c5UtFVLUnVYhswuEsjt2Bxj5ubUDesoXrTGg0QXFdtGjtU8FeMGu0ihKjjsbvzthTK7G3X4ai7MkFLnTyHM7AWGeVV6TuUfThiNFsnz/8l60cUjotMG1YIBBpI4smlY1NvOqhnFjmmc+M/VSzdZhgUXnnnp46r/q5NeHCrkHxid8HeCMisn7fYzGBfP2egsxFRUTh4MZPb9fvbqKy+tDzFcosKKYCmyjZhUKAseTBzEbncX1+SZefncRn3/yFWM/wKL8c+WP3UYTFSlVDLfNjJ83GwiI69UmTs6O49GjRwR8cB7Y72+iGC6jqtbxwXvH8eTRJApYqvQOFGGrMba1q6IYzOLibR3//Odfx/ffzOP8NQQgS2qKLNcXMZnV8fBpxL/17/y1+Nf/+m9Gr76gyihnj1HE3oENMozNehDr5TC+++Y6Pv/8TfzqL76LF9+iS4mmHrBcFb1/77/+XWIfPkwmnDiYQdlSJRWrEQkqDmgkq5SuP0CdZ0Q6JYIDbsT19Q2riazsuOqZ9A18HUAJM3iszBNgYvahisl4xp/Bjbu9ueZZeHo6i8dPHlARdLtdx1E1iN94ehqPodjz4CQu0SF8/To+/uTL+O7leby9mEf0YWcxjuOz43jw6EE8fvIw+kMkkHMFtB2EHqByCoN5gDSBvs0KM5KiPI2KEdu/8qiU0AgUrXBNoFUiwMunDZVyULQsX7tC4oiuIIacReVjc5mVhEI0JVJ0BBYFCL3JAQbpL6WkmN3ZHN51NUl0otavhocHfaLAk3ESywbUjnTD7RrUil0Uw32MSmwYCWg8OQzjPQwXjyF7v4vhqI7RGJsHya6qyWdHj2I6Oo1yeBy/+JNfxi//+LN4+8fLKG5G8ezBw5j2hzHCYl9C+GcfFVQ4cUhFP9ZQrMMWhpgGh936pLVt8H6HZewGg6j7/biuV3EFz0VU8zBzOSnA1SD7b3dcxn4KSX6ZcA8n/RjNiqhmRYxnuHZQkBHANAOWxQophZoe08mN87BxOHPF09VOKoOKjph/uoHl3sso2AAM4UEzBuchIC9D4YLWPBqHtqpqOo37+LAcOyvUScWjwBISh7RX0KFI2jUSJ1fpCApxAPIwbw11BQhVt02fMvYEHCnU6VKYpygJFc4EClu/RQDCVKZrJxuS5qsUwFYVnbor8kpQyalU7IJGQ3/zLGzODmUAxvsiIFz7vGFgFnBj8m++pGbu9DkWWiyAQbXRjuBMQ+PKSioBjChjSmByTiID/V1hi0YoJFUO/RzhYYoiViZmCoCdaughhWY69x3npwRQ2/XCX98CRwVOqwJ49rKObax667ZabWo9aeWcB1LXNSm56lIgoV7Fjj6nzuN47R2aVDMflV/PSlOSf9QxlkolgqZnzQAGqcLoThmVT0EfSolsfa+6rkhataew0JIV0HQBci6Th16r1Jd7QcnKnvMY8F+Cmi/YOWsIlUDlkrYI6rgDXIqW1eOgPC0k2P2C0fDQYk2gFAIsSZEPaT7Dt8GT1DAFivxIOUnK1NYFBG9cBca2eeP/VmIMMAhWic5zJavct7wpeiSkspqqJCo6niXmlpX0ZTec99lU1uwe5ddEmQblSQAyixe0HEiFX9sdJLUt02Mml+6wpwG9jgUzIxqat/ywlIDi2U7YCaMyKOadYV1ChTxQU0cCEwSQSKg0OgLWzB5z7dYRwK/Bz645moFOIeZUfFLybJSa85ygHuBd/p/JCEiZTLN8G0Ei3h8oddNTswOy2NkT0yPVIZPkkEqRpJ7CEoiqp+pastMLA3TSNLW2cjtxjdInVgVHFYc6e/kOVbppNfJ5yTxdfo6MDnxZz0t6nDp9C/PZ8PUdNzLeZPFHj1jFLCksNbVNnb1kEOSsoEFUkrnNXFAFTYU3Wk3x29queHfmqhszeUNyUfke+LByUfSH0bJ7LuePd5VZ7zJR7v58F4ApHAjg3AdmGa/z7+brVLfV+ug+sxYmKT4kq0X/1hknr1r/3D37hMSdzRmOa+Jct9ZO9/paMOo7ee89qECquMfoijOYs972L0zVb5fWEhCCScU52IxMXlcJoEVlTdsNPTRZl2SHMEdKMk50g0cSf/Xi6UCg9+V9keuus/7cqPa+kfiY1lbH+sHvQ3syX6vtPCM7ASBkDmWGSWN7YSaKMiopJ5uM27CSWPiyMB10MlCUJS16AEE1jGlNYrE4xNdfvYrzqzpu10VMYLdQ4d6LUVGv6yh70yh607i9rOPizW28+O4141pVglUjHJDdbT57d8cqJrgAACAASURBVIBVjsqVrvfFQiyEG8t1nD08jfeePqGqaUFW3iJG5TomVR3Pnszi0emYAo0Q7kTetefgHBo/0zh/s44/+/nX8frFmmb16wU6nau4vnkT0+NdPPugir/5b/zV+J2/+qOYX76M1fyGRThgLsVUzNvCM3EYb9+s48X3twSDN9e7mFSnYhhh3fzuP/oPDlDZBPUJiRqoH+j+4W8EKTw3AELQjbYJCvd7tkOPj2f0FMRmxNwdqm5UCfQpnAcnFjq+BsAonTzRYCDqUQ4rX/A61sslq5BnZ8dxejaL2Wwci8U1pAXi6VEZT56cxeOnjzggOV8u48XLtwSDV7eoAmARAjCM6Bt4cnocgyESpWXjsYfNTkNk6hEoSeQslyv8SDZQ0fPEEgMW1SuH4N9DNCVpBKpeIHCgBb0GIIS8PHzGLK+dgJAWGwaEPIQpqawhL/yPOolWeE0qzR3hA2V3OmxYhclgpHlHdChSMp+ha1vHdgP6LsDwJgaYIwIZ87CNR7siHh/KKCrYToDyWEdRItDD9LwX0/E4nj58L6ajoxhGFb/4s1/Gx3/yWVz+6TKK22E8OT6NWW8QE9DTN1Aw7cXE3WVsZdhabLCo0B2Gf1AMqci5hMciQABmU8tB3O7WcbNfxbq/jx1UEmdlDKphDEaDqI5BCS1iUA6iqEARHUYxxgcsOaSMCvsAyErDEoByy6SiWTe/LRw6gLSHXVYXm8PcXYUfhrI8wPMrGYxsvbLWXBVV8SxKoHNAII7G1qwg6Vkl8KNKbxOQlSjie1AMQPKdAU+VcXeQsPYYMyx+YiP6dHdhVwZVbs7xaSYpRUmoRNbUzJujVKAwKZ1eT7zW3SAOUKrMamxKmLOCbFoObRFg0WBqKVUxZeqdd7oJhHk88j5JiY3dJpim7yGU5OPT9yTfv5Ikzxd2qpW4Roj6gF2grrurwfeqkHwuWed2NxANiy7glqBNW0CQkmin3YjSFRTvtu18oWhk6r6KoiQVPPplYY4A1D90cKgeatnxvDa+Hbx+R77bYIPzlDacb+bwGn8qVPg63UnSijXPSb+iHc43A8Kcu8hl66RftPOsjKsygOSfRQ0DmOyiUMzIFD1RGQUUCSz2EEKCB6KBI94rE1BPVya6cv6mrha1k/SsmKy3Hlo800DrJv0V1iCw+sFZiqoqhKQqAkKBQj8rVJ85g47ZYAh1aaKHnV74MpIGZ8oru3n7GNAwXTsBYLB1PNJQLa6BCt2+F6J/qgjBGazsIvn+Jn0ZAIKy+Kmjwr2vdZFFEXnvqQgoFcB+VMMZBTOYCPoZZddVoVNrsxU+UVEAZ33OJIMaq6KH4phAS/6cEkz+3+CUBQkn1Pk7VXnH2hIzQfFdBttDUD99dnEeyYJxyA0A/lKgRN1bg5wDZkVxBrWUUIhvARRi3IIgLJlGPOBELV3UAJddESbvQ4tMpFJqzvviTqbKStJrcY/ZNXBRW10/qy5yr4jdo9GUVggJW0XUX6k0p21Qw+xgt2YfByo6d+ZdjSy6/Rin22aFwE6oiIJxMHtuLtYkbZKegB2asRkmrVdd+gqqgNwor1qJOTsyHCXDunMupu3vLMLrOlU2uefcecezSeZmrv0E5HeoFw3w8GQkziuIl3VoCffPzraL1IFgnUZitzP4riJs97Utk9P8vvzauwBlFxBmlzXvXSNqlGwXJ+/cc/YRph2PRylynrkL/lQ0csqYAI+z2F0jGd2w+/fgPphNRW4BOJ3P7P5nV9koK8EiRezAXKFVQQsI/du0D9Wra6CJ0hKr1FKeOkGhvld56J2KV9vFfycgbEHv3Q6hCgt6j+oQZnzuFgb067MYlewEzxhi3j1gFaK54BxfkWRdh6dtzQCBXnWO8f3DQamiqQuP/BoU9kfjGFdQTR7FzfUmPv3k23h9sYzbdT9OT6dxcjyOYR8jHqtY3CxitxnEfj2M+U0dt1fruL6Y81rQMFL5UcGMd9njCVmzYPEhC1MuzO4H+9gWq3j05EF88P7zGFeghSJvX0Y1qmM62cWTs2mcTqvYLFexW20ZavsYScKejirevl6xQ3jxZh+r+SiuL9dxeXET5+cvY3bciw8/Ool/9V/7jfjoNx7H+csXcX15EYvFnA4Li9WCjBQW6+ArfruPy/M6Ls4BgIdxcgyVUaiuLqP3t/+b3z1ImVAzFUgIKOgAQFio0p70AlbInOQhKGAAE0keXgyV9Gxv5zxFetAiiAEQYo5O9SlV/eH3RQNcDxKju4UEBJYRk0kZ46qgdPog6pgN9pRyPX1wxG4H6EI3c8w37GOzwwzXgHMZ+AWoDozGuJGbCJiZ2ktGi8qec35obUVMuxzboySFT/M3AMXk5jsxdx3YMrMQTtkTEG4aQAhBB88/IGkkvzjnqtrhdlwnFaPwQTEPdQexeckD79AjJPygLEs+SsjAhlQTrDdQ7ZKnIbqbeJDwNcTihioXQKFkmOs43pZxui9NacOBDv9DBLo6puMqzk5O4sNn78esmlF77LOPP4+vP/46lp9topwP4kE1ick2ooKhZ72NioBQ3UBYkKwOMG2n7B1kbGK1CwFCGK5DzaUqIqYl/ZKW/To2UGOt+lGAU80ZwVGcVb2YQjwG9xyt9XIQGuEjP5EqpgC3SA70IZoaJk+zgpUHXROJc9VmpdYdGsmjZ4cwgXYXDObn2r+ZREMAxEmgQ0Nidlf53V13x0uVWFV+M1Cw287Arlk5FlYcRJA4OVaRLsWitmdYMvlSgu9QyWvJeVNVwA9M+DNr0eHVKryK0pdKlQ1+iFHEAepZtkexPQWqVexWgAJtrzzRUplO6fDPmQHTijRb5rdhOhKNgbMqm53SBsy1XTuyEPLzeeWc+8LcLQKNn1lWf53AN3SY7MymETYAAc+xu8nXnevr0mf8hT1mi6ma6E80SaBpUg7i6uTYEw2JBfSBTEnXPIwWi4BZ1zutBbScjRlY0VRVBouySEI+u4M5X5OV0P0OnkiaP87zo5tsZULQJHz2aAJbgTRPn0MSSJEXUr6XlOXP192TIrhqvBuliOok1xXk7CQrwTHhksI/zgadpKfIIE5jzJjhegAEUdXcwDsCRZJyYkCoin1mr/g3Zi43YCTg/uJ3eS+zkEDBDXN86eu5jz6LLGBj2PfQ3Tj8HM7b1XpjmrLUE2nJgNk6d2JIh0YXySwBgsVM2CwcRaoyKNMFzvwBk4XswLter04ARSFcGGga+WkP4BlHA+1ce8A7MEnWc7bwTXYGbKWQ+oUKN0q6Wr/FROlKPLvnR8ZjgiZL/nNsLuNNU5PM+2zLKFMQWUyiITryOSmwtmtQMYtWK2RFqMKuoopoiqRBJzLJVe8zujn3OA6gn00ZftwLnK2yu9CMH77OzilAqQUjEgyqCILZcVyokuHGkLtpd7XJfNIe9d6S+5/Ei7wpbZdHcNygUVInnLXLnovLivq9LESYQXInBQcwlgKwziuB3yapJnjIGrHpf8kG6QAV1ZrUpdB8uQWVKAguKiI9bMEe4vY0DdSF57wxdz3xtHZods773S3o6TXyz33wk6Alv+P/NyCkDMW7X/dfBAjdR7pzZkjQRyrg3S6vQqNyL/j9JgVeM6ZtEcBQpmHe5FW1BMbm7d8BhHc/2/4XGTrMg1v6ZsZZt5XdPdS9pTorfLuxT+8AwgTdyYZJlfF2nSTTpL2VLuLwnHZxtCnMdkF8yxZS7tJ9Fq3VS/dr7E9y/erMycK47l8mBcZVPmO4Xsj6ghWUCq/KzbNzm4CwpYxmmYWFHogsDiueJXILyAJcSDV5PIt6PYjLi1V88vE38fLNTVwttvHk8Wk8enhEHz7EUYg3Lm7qmF/VcX25iuUtGiwQOIKKs0Tfsqmj0JBKphZoc+xgQYaiV/QJid14F+89fxI/+ehDuKBFMcQ1z6MqtzEdH+Lh0TSmRRnXb29ifrmMxdUqpieTOH5wFKPyOK4u6/jzP/smLt/uYjkv4uLtMi7Ob+Pq6pweh++9P433nh/F6dkoVrerWC4W9CGmkmnUMZ6MYzKZxXR6SkGdN6+X8c1Xl3F5vomyOBK2gE3Vf/jf/fuHdnNodgdVX84zsALconkVUSxA466GKuYtfxiPm4a2yX1m1VUKPJgx5LAnQI9N0DlrYhoWQAtSe+ToUOukYifmBiBAvl/Ru2MyhQonJMT39CI8IPvqj0XfhGMFaCnoooCpsVvDfdyzGUpeRPuQtxjeGxLc7Cik31TJDg/eCXzLJJLDbikOcQYOUcXY5UhAWIOGocFSBT4ibFkTWMkyzUrVIXWSzXlE3RMeqI23jGkLOWfgRFsbB4AQYBmzVRCKgPgGVLZA38WBjyHZNem2MHPF/CTu7XhbxGSH2U7RRTgHAnuH9TJmk0k8PD2ND58/JzhEAvX9d9/F229fR+91P6rlMI77RVSbfVRrqJXuBAgx0wM6bKqF4nGWRSwPEdeQLd/VsQH1dlzE4GgUw+MqtqNDbMt91BC2GfcICEeziqqhZwOBf2RurELDvoRyyhBrsYk8kwMdYgpCoO66Q+gj516zx9ioC/rEFk0rAB5o5uC0XdgWiLdVwl4MD4DLaQ2Q16GKPtZUO1eVQhSYjoQNS/IIpYiVhwkkjDFzyxWHzkQNAKkUsvR+YVLjxE/S5Dnv5vXlwzMH4iWa4ySah7iqbmppet6FvfBWeONwwNoABU7rt5kTpPWJumLaL+4Ouia57RWiOWWZrMNlMl7w1IlphfitpqZnMtfMzzTrPH+/BR5stjvoYY2rm6oglF17d3isKCaakDp8TEKdvN9PVLpJxQ+AFBReTbPJgkz7+7I0lgIUShBZPR6YlpudoezgEjhqxlOzYnlZ6lwNPTvZdvRaBcuk5OT7yr/39Ybtw3zNBpg62WwTsBZo4LXQ/exaG7AjwkS9tVGQCqTovFjbWFMHntHqvCjY27vN3U7dQ3eQLbQBERvGCFI0ESiVruF/OMc1C6i5cpxpsCgizQdzx2ZVaDtoNRFgwCMPgBDdLfxub7pGTl0Dn7w3AIQEhQYTBL2OYwSEe8xiSCEOqrZ8xvRxVFGFRcISatowLG47LJxLxet7b7AzCNBIJVYVYWokn5544b7B56GMmErATtz5OznzpuIC6WEGfNj3uy066knty2eUQCHVYdszsQWE6Mq13SJVPdUxlv2R11jnOnjWbDcuTNrs2oUEgGfEt+zIgh7KDgR+B4onVH1M6qY70xCOobCU9yIpvhBgE2NgwIqfX8NU6MZ10DoGiNtk93gmkCyMIZJOqVwmC4PdAhcqVIjVyc7zhR8b0tJ0f90dJhDWmatzFyBWXV0W7sgi1DxT08lNMOt9w3kv6y3wfmO90cJAnRLNtOlcUCNdM+bp28e+Di8XBeKimRnlHuvsMxVaRIlVh1hALvUeMnZ5O7rzJFYHu8WOMeqs7ikuh7GYplWYs2DsSHbp8YZDpkVijzYdSn7JwOFe8ew+GEow2y3edWCCe6k+190sz/wsz3v9ulYIJ/+725Hj/GvDyLH5u6mufK4udhJe+z5if2KWF2tDOZIBIbvrd0HS3S6XxOveDYJ/HRzMJneWQlyoaTxvO/RYi4mSio5miIGtNeIURzKYsMMpb0WxXgQ2+VuyCNX8ROZPPs8bJmf7Xu9efUZzpxb3KKP5HAUIExO4DPKDl3RXsFOk7fUBkqQcnFY2bdHboNXU0bbn7uYSVfcBCDFmAAVPeKwKOGM+riwnsV724vJiHV9+8SJev72Oy9tVPH16Fo8fn8ZsKkYkih3X50tSRaHsuZwrv4YdBVTPqYthRkviJuZEjJOiiIJpwaYFBqjwyMpe9I4G8f6H78VvfPRhDAZ1DPrr6O1voyp3cTTpx+l4GqMo4vW3F/Hmu8t4+/11nDw8ikfPzmI2PYvl4hAf//K7uDzfxnI+iKuLVdxcw71gEeNpPx49GcfsuB/jCSjHoO/vo94vY1hA2BIeiGBcztgpPT9fxbffXsYXn76O1y+XnK0kXXZzE73/9H/8Xe5rVk1IYVP44kNhFVUzJAiipHx5+J10JUhR8yxBgG2DC6q9nL1xRwCBEt8L1ZtxVVFBpw3wbbUUhzIoJaACAgxW4yJmR+MYYZC8hoQqDnJUhjcEflv4sQyqGBYzdigACDHETlpKfxe71VoWFqXMJwFGc5YAwYRKhgjgRg8cZD/sokTyyeJH+sFpngb3QH+UXAsQwv8LhqsGhExSULXUgk9DUWwSHUI6fHWg2Z/MoDorNUnZyyCnZDmDugI6lEoFCCHToplGKB/hNSX/L/EeVblwr+oY7IYx2MGcGrOGsFDYxOIWhps3MR6N4mQ2i2dPHlH6Ng6buL66iPX1PI5WxzHbjmKy60e12sZoWQsY7iJKzPQc4Lq4i2XsqBp6GA3jNvbxdrcJCH31IUZwPI7RyThGZ+PoTfoRo0Psyl30ql4Mp1CbLaMalzGrb2MEuqsHjvHaNalhSmx4bygGYiqbBjxjV0vMolulfNdR3D20KfwB8ZoGXHS7sJ2uYIf+wfCLzraV/3RE2ryWqn/2DGOJPf0CLcufCnBMKpURytMGlh/yMcIexDPNyiRU43CZfO+NUp+8qpTQSYyIYI8B36IAKW0uhGLJGXXzodApqXZ9Prs5mxqU5xwE95wU2Y/pj2evPiYVfn9Y10jc+VrZh9QNZVBKJGOPQSU4VvdC5YzdyEzoOslkDkQYB2QCIB/Tu3OfKpCbrktKq2ivzewhKMtrUQkzLiVFJ61dslvR0mhA5R7Sbyv/ZIKuN5BJQtv7yeSzKybCoMHEJGe/rCjZnVdkMAdwAV2m4wdpcaI8K6SkahTpJGCLue0tzkWBzbuCOne+3U26HHxH5+Iu5Ta9T5n8MOFt/cuwbkATxvrudlw0d6Zud1Jw8XxU5NIHYgMLVejwUwQKHyru1OgcESykabMngfG7QLfrUKJznkRVfpjNy3qDlEz8dgM6PH+3VAWWWYVvAWHTYfMMMM8Yz6USKDjDooAY/kd/PlmgpOiGGC6aqeSqd9IlWQQUBgFu97EmwJUEQop2NBY8BFmasckEVV1axZtMgDnHVyPeupNgbzKtM3Uzs1iUiWvuF7F6urNvVrrm/dVabLvbkqWHME9dL+TZx4TKSso45zebWIDpQxGYgkIEEpHCTB/Y/O5qEfShG6vXT2oXWUQsfJhCjpwCgBDPwF1rNvpSMIogSkVcAvmh8hDqrmRnyw8swaHOeIHSVlxJ6eqgL8owwb1nlFEYrcGqgXE6QD5+I2IOipkYgwHQ3Y48I63nw1yAwmEqckABE9RY5CVZ5ML6xXvLrhTpw401A+bO9MF4bn9RXuVOwjrqErnXxbQhqYX+t8WZVJAHCLVoTzPj5S49WQkqHAo8mqkE5gSUxgfYPekLmErKOLdaVWVeF+OrwFVTZOgE2Tux9z59vSHMm8rsPSOAaOaMz7YW3NyN4Hdi918CCLH/Vpu6FY0xQOGzINCHOYM6tAlAsCZTNb+xv/lBh9DX22GU5Hn06wDhr/u8GgXtCEFLp+zSMlt+azYMpJdgmn5T+TYg9cw8VaI9T6r81kOrBoO5Rxhe+RC6gFf/1rrqAt0uIMR1ZVGzW1BQFLDm97tSsOZcu8/YgWAePrKbzeeS9FItCldQ06tPn1PTEgWbUsJWdT9WGONa1fwbvt34+nrVi9vrOl69uo6Lq3lc387j0eMTapPANH42BbV0HFfn83j98iq+/+ZV3N6sOH+I8wLFAjAFwPjBuQAKP312wfDCaBiaF1As3a5ju1czBsnbcDyI0YNJPP/gvfjxj9+P/e42DvvbiP1NTMpDnELospzEoB7E15+8jm8+fR3ffPaa3cHHzx/F6ekDskO+/vI1O4XL+SGWUBjdYHZrH9PZME4fjGJ2PIjZURnHR2cU/AQQnB0V9EOfoBkzHJI6+vWXb+JXv/o+vvj0DecJx6MHsVmv4ubqRfT+i//lPz5gdoMKYE6YeJA2gDArUqlAh64d5tc6iSsUBkmNVKKGm4VZEFWwlBzg9aESCM810OOKIYy45T0Dw3XRVjUnhUpgVQ1JHSUghExcDb8OVCaRONROIrAcJHfdyv4DiKJKeIj9ehP7dc1Ajk4fKT+evUD3k9VJCyPguiWYs2OlHksaQUFCCwKTuCda+gKErITsFMiAQWmmTEDomRGX0HL2jywmv4I2N45nd22SBsJZJwW0lq5g3nKzaVXtkT8X7pmTe6r5JYfaVC7OgGKRbnh9kFdAgNuB4rrex+JmGfPruXxIikGcHI1jiHnJwzrqzSIOm10c1Scx3VZRbSPG632MV/A03EcJs2+Yw+637AQCEEIo5lAOYjPux3I6iHKCmcAqJieTqI6rKI8KKof2SgjNQCruwJmrglK7gxjWtzFAZ9fpJZ9ERwnTEyuqfqWpHjrMWx1WLaHh3WfRnWBjP7T8XW019m4nsUnCffhihil5/ew0JBuOohUp2d917NE5hgJCeuKQisbDTuaoNLalujnUeE1H4zFW0DZBAEd0F2XqkrxHYYD7jl1jHfpK6HVQ8o5Y9ZHrhIe4QKGG6HNCA6bAqKq2gYWNl4Ze1qlGW2VUqpVQukSXWMEhQw8S+fRpkoWB++rsQKnYsqftg++11zxeIOfZsorP7yZVQ5X9RpjADccEcV1xmLQIoLUMClQbnC8t/TNXyg8rzfkucO8HpHSr8+fn3KVJNkqNHcEI2xfimroBrwW0Se1s5/p401D02clWRkdDFo069Dt3BrISiwLSDsWDrcSKuh8ERU7Kcs0nhYxrhzYVtjlgMpnT3XeaBc38M65n2C/ZvRAgBBNCYJAzfjanz+JCJqAqnGSnBs/c/4MtBz4MOjQiKPGsvN8UNPKtZdHLvp5JZSToYuKO11Upk2c6BXBYtbBynNYfBVisrtcuVHc38jn7FFGS1HYh9PzvKhL3Cf28B6wGDPCHPbSud7He7GJFITFNnkh0SZ2pnFklEEbMsHekiiX28bXXpQRQMC+ezzjZJJ5RBqBm7HLBURtCNLM0lrbYgpRQdS4Q5BuwpaUI3iP35m7F54uPRjkYWgBbWVHIqmpA6xSNjfQkhsBZFQHQzCMICN19E7XTdhLsEGpuH+875xdxdWnnw3k/0EKpvJxerDIgz+RRYy0Cokk3x1pXoq9Zy6YjRfp4n76v6o5i9h/zjWLRcCIVYmfs7otFgw7hIGCPJSl7zYlrBpKeb2DbsEgtUJiWHFAAR3dBFGd1VumUyqKmBMP4Rlwo9MYn7ZaNdxfVkgrcdKn4dtoZa+YSrLCbCssN3wUBetapeKzIqEjZG6yiN8CIguMEzwR3Bi1s1X5N3WRchzqEHRCRkdcBmOfrvWCcMTMjcwLBLpDsdvmED9vfcT+i3z+7uz+LYhEAoZ5xS5fVOlOH0Gzwxu8Z34viLHLD7A5yv3Q6hE0hscPo6rI28hq71/3r3kP6/t5/X93vF4vj7ugKZ2ila9lQwxVHEzDpvOOZlV3kHC9puokdyNYBhAnNE2cmbbpdM36oXmPt4+mARYpp+bk1a+Bu6/g+GMTrU6+Dde02T2JBp72pVoBVxsYYa8E8AcJR7LbDqNf9uLlaxPX1Im6u5wROYO9tN7DHO8TNNWzgIHa1jZPTSZyeTuLoeEyRTKgl31wt483rq3jx7eu4vV2xGEgaOo7/A5SsgVmAl/DfaCppnAA5F1hsNWxPoPzdx9nZp1Xa+OE0Hj6BMOaDWK8uCApH5SZOJkU8PJ5EFVUcFhFf/PJVfPnxq/jqk1cxqiZxdHYaJycnzBMvLm5ivUbOry4omk74fcMSwpCHeO/5WTx7BkHNR3GEPL4MdgyrCfyPJaSFruJnn76Mv/jzb+LrL6/i5mofJ0fPyPxZ3L6O3j/8X//+4eYGv0hJuBZRzsQoeRM4aasGeGCqviOQKXnFTRPAk1ocQGY71wLbCXxvzTMPN3AyOdJA/j5isVgxyCBxRNt2VA1jijnCKWYJR1Fifg8dLlT3QG+AUSkPVtwUCLv0GYCRIAChy6S1TzBzWGu+RlLdmPEwFZby3RLNcS6gWUNuLHQpNZvQvR/twZVDrzo8AWjp5xPyZ2KC0vhI2ai0Ee/w6m7AhUCxDrf2WtrD0BXXNCXG92Fmjl6Ilo9ypUkysxKdQNUW4h2aswB438QG/HMkivAH3MGXph+reR3LmyV9ypCQDgmSILW/5EwTEuLJ+jiqehSjXcRkfeDHqN5HAXGPeksV1+V2bUC4j33Zj8HDcRTPj2KGVvXJLKbHE4rFwLaxBysPViVRUlYRAJsNH/vtnB1iVc8yORZ4wdwFqUUGAiktjfOx36FDZKXtXZDwzuFMOVkH0U7wSdpNS0n1cWgaHllRpFGqS0k6ZUraW7aaYhapGkYfoIjdJo2U8UzykE8vMlhRtPMZTumi6I1jAJ9HNeSsQKu1Bj61QKGSTM7zYf0i9iMHyxOzUcfEF2B2n9VC3HAf5JzD1L7qHu3dAJjAWHLYSvwkeifbkUwzWHc1IKR3qVg5UbqDhT1OX6ntqjkjmvwB50MxlKJhCVl/0DhEjcYZBYEnsy07NBn95lQWRbLNgM7OCtRJZU+QbIZ3rQvRH/3H/4Bp8wAg3vQw0QzdmTZ9vukaphBIRIzUs29eTLGxlYpqEhlTMfHfoukhIb2fALG3xOTKNaSGWk5GAd6Xz2b9HleG71XQ01ida5teqKDedmirDZWtnY1qCizMFbFOx1H0K1P0dprv8wyXwIhXrSnFKgEQ7UoUwF1VqkuSAp7dwuwaq9vtoONqsK5CancaYUgKHpI6JtqmRApTuuedNCsCQYBZnC8+T7JLY94FzsgR6EDEkG1XUKBE94MdBdK8Nf/W7vkWEHJkgUI/+1gBDIKFsQGowl5B8g1rDMxEW1XXoxNJ/ZcKtQAb1YXtc4kYK+VLgZg2ydMSU8HMfmm5glxUKHEGmY7ZUOBc9c8ZHb4Xs4EyDqH4CoCDmc6sgGM2kmbMNZg04dfVOwAAIABJREFUoqSVZWXwhhiteNCMTFD1V/c9VTTVTdZ7FPMoO4jasxSTYAEWCq5i9DCmWtSF65vWOxH0lHXCy3XNmeG2mJadz3RS4PdsUaiSKqqKvEiU0NUTO0gOAgJYLKSiLQtBieHUsv9i/bDgDCkogEEDQnQUKcxjaqzu/FAUM7wWACEoZXj/CQg5F2Y6P16XHUK20zuHUTIS2mKxLeAb/8jcY4oDLl40XnBZkFQGneMGoiAu4tBr463AnwuLjUhUskpE5MXT684Qvguo5efudA073cDMNbt/NzmPz+L74LD7e+6DwfzZBBrYg6ANygdYIzksOCFntC9uCi01Bb++5vmxbpKRwybJvS5ZUujzXmfx3sTNH4jJtLncXYAL32eIkXX/EFx6TjSL4V3wJH0OxYTmPGuWiumTOKPIom8BoejqmktVoFbTQX+6/xYdOf+kV7F/qCkk6MfaTEHoP+GkCrj6PT9kbSVw5W/t3FvqdZidl2dczkPLKqrDUe1cudghUOOsYlsXsV72483Ly3jz6jLevr2I9QqimGjeFLGrB2RaYMQM+w4YYzotYjwZxnQ2jul0FvPbdVyc38TrVxBmASCUNgeYE6BjYl9rFFrOzRjXEisJMa2O+rCJXrGPQRlRTYoYH41j/HASkyO4KhRxe/2GgPDspIhHp9N4cnYcg80g1le7+PwvXsWXvxIg3MMOopjG7HjKfIj4ibokAKjKCdf1KurdPLaHRfzWX/kofuuv/Dg++OBhHB1XFMKECGN/AGGvdcznyzh/O49PP/k+/uLPv40X389jNR/Gowc/IityW19G7x//s79/WCznjbx6AqAEczwfkqrnxdR2qeERpgOegJCG9gaKdYenn2qAfKAS+IZcN5E2hVFgDo/DGDMcqNKALjqMMT4mVVRFP4b4OYAHUPz6OFDlnwN1MqJ/djcsR+vW82DX5wA/N5EPIwYgUn8MdtlNbCuPZBvh0EYSSQ8yJTmsNGHhZWeHlW/NYFE0groR6OSY2tcYVruK2wAOE+scsLdIxD2o67PcW6s7SN4qubHaRVk8LUjRcqVwhYoBu5PoGiav2ckMkukVTeBx4wbRA5cT7fX1Purlji1jCNFgxqI/hOfUIcqqHyXoOfMihqt+DOtDlJt9jNa7GK62MQAND2JCCIiHmp6CB8j94vk9nsb0RydxREA4ocgPrBuhEApuEeWFMcvpWR/UpQEcaiiI0nhdB4xoP6YqkqKjYfw0pdYsquTlm65PHkT3I1VTHeschJhpciJ9t6pnKkUniKk6ioAiUQBVjZwcks5g2g5nl1SJThn/AWimMJQ1dYMG3Kw+tl54mqVVIsjqPn4egBAtVa4fm9ymCAN8emzynEc63gOFOkjP85GfBzfAID/a6nFaKeD1SeNDJT7vWwrDdHRVpM6r/aT7JRGETNaxr5CAt91BzNIoMaSCLzs4+A04N+ANmvNSQq94TSpdgqKBKv5Ayfh6tY7VagliuEWi2ohwlybnKrbVHaVsyPRTASu7b53gpQDF397GSHSb0L0F2P4BIHPQ5CVrjk6ASOBsBCCZxYwG6Zpi6rWGT2e3WDMemqrLjilfK6u+Lra350NbQKLokAGw6Ldt5bcL5nOwX9eJNWb6cNOt0iEo5oITSD5qKxxy5SMYYhNrDeT1Ju9Bcyqq3SrQ6+8+i0wpmpLNCN0PraOs95pCxQqdFp1ox0o+pJ5rSfYOxPaXuSDkQ9VSlwUGMZeFfarzBK/L4G0vULxnMFZSWVRUbiWHUp1EF0m2J3g/7JZi1pAzaej5WPyA30uOQGy2oLQqKU1fWXpX9fv0W8UcvICm5yEpqIPArbkXxbZkBeCZik0g2mkKGeSzammaPvoaW5YBtdE6s9BOArnH73ei/TnOQg8lFIe4QZZMMYzRCOCPEt0Cq56v1NoC2II6nii8SqSlxCzKmjt47hCyE5edd9tqKLaqm4NkWeqfosDr+3UmI0YjccSsfxar0zJDSqKa3U+KL89EFofqqFfoxAdZSjibQfPSLKg6kKCCYrxEOY6UZrHqqnLcdMtV2EBRwwURrCX1CrWifZ1UhuXMkcAgbFI4K8sZbVOknVcn7ZjnKWcPW49V7skcP3cy31VhbpJq5kjuhrqgytocu9CiJuO/RZkWQypiBXOQ7Bk7qW+tY7SnM9nXNTHXSNG7JlZ0CllOELXG2g5PqlI2n28CTQf8NrOseba2GCT3nl5WP3O/u5jdOqQFKM5kdzDvCwFhdsu7Z5vFS7DOmdzf6ah3gEiu5xT9yrPZqtjv6gzeB7b53xh/kNde+0cgUPtdiaA6sqkwm6wxMh48UpDU5yyKcO6Z567z1lSZbn6TM4M20P9acNg9I7ug712AsC0wemZXl3/vGXWKGp0lg9dLZpD2uOMFX8NxOfN4Pfkm39swiSqjHB5RNXNxG/HNV6/i++/exNvX5wHXHPiPxg4ClsPYb5lt8jxljktPazWRANBXq20sFptYLsAagLDkkGNXAFVgyKDz3ztIMIosAAr0IUZg7noTu942yukgxrMyZseTmJyOozqtWERCfn1z/QYmbfHB8wfx9OFxPDo9iu18F/O3q/j64zfxzadv4tvP38ZqhdE6+KuPohipiE6sMhhEORrzbxTtFsvruLl9Gz/5zQ/jN376QTx7ehTjCYoasLFCtJECMx0R1hEvvr+Kr754S+uJxTzi9Pi9mIHFB2P6f/y//d0D30iHytEogDUVZPuDed1qEyqFIdXzAEAoZaw8eBDkWWF1kNZr4sYpWNDYGV09KMoRaSsIqesSUY76FpGpYlyCOIdFgUppTaVJcvfZ1UBnJUXFUYWVWhGAR3EoY3go73j/ZbAQM4lseKpscUaSaqJ9moHjujYbqOq5es2TEJ01gRXN/7nq4v3LxC6TZc6+uC+Q3YdMfDrIj9DIgNktjEYyOIOq2zC8+wKm8h8UBcNmsk21GdUQVcZIRaF8PiTdV7EaHGKNquqh4IKOLbqFMP/r8eubDWhCa26Q6RHm+sCbHkRvHtFbHaJf72O42cVwvYveqg4Ykh8wR4rDECAc1hH4KIcxfljF7NmE1Y3xbBz9EkAOyRE60fKbQUU5sH62kIZXyl4XvdjiHy0jRu/RYiFAFlCwyiof5cZpKKrAcycIdQPTD8AgIZaBVgcQ3AORDRhoEnu53yhpTGEgBz0GEUjVS+Ew6cZITMpeGaMeETHXBSgHqqTbW4x03xz6x8sLaCIBhzhBCsIAXmnYP2dPXPnMBJn0sX1sUhGYNySBaKo+uhXdVIITXHkQ2remoaC5ipdy1k11NosspoULALuDpndqYCj6bNI/RLHFc6tF8SPlTAkAgmEacqNTiN9FQIj1u1rFAEPnTiadtbVUmU5XLGdAVMnGxcgnKgte70ok7nQJDQhJGeX9aOAL1012Bptk2MpvSL4LFANUgWrEoiSk0q45djq610vlQY8MOXluO9X6yazcdqvjZaVheNHUQd8UlYtJR7IO8rzx+xCTIFVplRQ3M0adrqE8D614zGQds8Wg6Pu92JNbuWdWh93B415QckMzXwiCmHbJBMa3VRO3Pls5x+TuNYInkgIjxkYIr5M+ZfeOhRp38lhchHpikvFdiBAglEUG/uj80Pwqvhfzojlz2gBC0wpxFAFMEBC6Q4gkgVYNEJ7h2aQ5Lfma9jk3iC4F5ggFnlQwRDFrzf6ogCW7/vhezkOC5WJ6aOus0KyaFP3Js9ApcQPQXUJrqcNUOXBXSDlUA4ida3ZmhxTP+W3cxxAt28bGzCHsSfgPQlgBSbPU9sQQaoShKMCifIAdaVJqnbpxzyuxzdyh7Va4AIFY67VA1oPFl2hjwXPFCS4AIQD7QIl7gj2JYeHchc+X5nqYc4AhA/VamNGvcd2wkkrNA1yOmCJYlziPUJBOcaJcSygYcJ2RzZmCSJqDJV0aRUyyP03rpViRwL4owfDjNSBkR1IFbP28O7wu+iHVTAEi7uHcX1mJt39mhqr2DLKtUYIVf0MLCG1yzvlNMaawGjEHm8k+Zwybzk0urRQIUUEli7IqHHViaCd2vguwWQD4nWCueS+d12vXR1v4uP+6+d955iVgQtEWxfb2rLSAD7vl7Qxl033zBDwAgVgpuW8tmtXJffmaOpC1X+xxqhDWopx/ETjUpias89mu10rhoYxVKXqXQJdCbxQpyw67878s1JKyIwDbAkLHoS70/LUdwqaMzNeQSnLaZTUZVrNessmYjK6McRRyU5ekKag2cbTbce3cSwqjMW/N4mEOCLnh4uJh0t2z1LBGrtMraeC+WQ3j9nofX3z6fXz37eu4eHsVhz3We8Vcl9ZaB8QxrH0wBtFBA2ONZG5ZOWFeGwc4tTmkn7IDINwBEEpXADkZmFsDxEM8EhYAoaRRk8E4PipjelrF7HQa05Mx7dS2+02sl/O4vTnnWNZPP3oWTx+dxtnRJNbX67h5O4/vP7+Ibz9/E998/joWN2VsN9OYHBWkf+7pUyymDQAhx4wiYr68iaurt/H+h8/i/Q8ex+nxMMqh5ppJoU+hHnplVnF1sYxXL2/izet5rFcRJyeP4/hoGkezYfT+wT/9jw5Q8qQnkH3RlEskvSYPCH1OIjPohEGWGwIuotxxjoDmuei4WYiGNggKpkS1bMeLHjW/XcRmDdS9p5wrlBZV8MMBugl0acvRII6OJjGGLyI7ceuot0veWFYhGeHQJUG1Dx5gQwLCQw+VuzXB4PAwcsDKIJWUKHOK0CEkIMR7EHVmC1VUBOgVBkfFIefMFRuc6oog6Is2JJlbwgSaZWrTuOnQVsCZUGZJxp0KqNBBGtzzgm5VOTqmuIe9Eq2y18hHuzvZDA8zaqBjmzRedZRwAdntXPeCtFGa2sOqo5YSWtEvnfDUXNCTWRlnD45oDA/6TAlDZGY4mBHZRR8gfgUwuMWLEwSMIBwzHUUBNdGiH0V1iHK8i9F4FMOqYAV1G3Vs96INc31hvfl1IZ6Cbkxd9mOLdl+jLgjhBt9Vzw1KslvpS3Lc0ThuOoRNC7sFiE2s6lADebA0xb92eLobiJQ43a1GqgnTJvRNFdx0DnFaAWxUhQVFelxUMS2mXBs5d0oFzIP2DhIw2kJ4xiErYJxPRQCgUiN46qJZq2qbGblq6KmMRjKTz26+xxQUcEKeBvMZ0PLewA8TVCzdR3e+LIrCqqUNbzWXk50KMQh4NezEdGi0erfm/ZsqJv8EdldgwqoZXlee8/45IJDSRMErrWnYAIzsk6eqqEEIg3AGYictyUoAUGJgszJrZ9Yu10t2BrVD2715wPMBHdwBrDXV7ij8tXQJx8JD9EGd61DsU+1N6z6DZGYYLkZwq7a14oYd00kwnH3kD/LxDSv4OuIMUjDTLN/d0usPExg8ZHUIGxuQJon0+WW1x6xMp9cT16Bk7PIYbGh7iTa0/C3vzk4CKGkAB1JqzrkuiVyI38zZVlZaTVcDJQ9qw2xxCBg23cIEN54hZtJkGf8dGAtgSPjyEL3Q6ZVKbmvanUyOpDYB+OfcaQJCzBKxA9/rcWYqv1eACdVZnLdJss75Kl0/GSucBwat0N00DTDGHtea9EDO7KH6y9oYfyZneeUHIFolOvfr3drRxQXZpr2q582iKr/fytXsWHpWOMOeC6ESKEl1wc7fDHJ4D6KHkv6Iwh2m9RnDIYIlsR+MVdSbtX0iXaTtdB24Ztx116y16a5KfRtaN/a1wJznu8CuwbnjOUUpfSu+o2Db2mp0AOEGdE2dlS3DQLRTJNEoFEAQB50CrGHaSjUdcEYSrkvkAOi6y2dVFOK04uBdZtwxXZQUMcvbs/7ai36OpECp0rNUBK0eJZH9hkA01hQLOWmdYXEh5mGpQmv2QIPkefRbGdOgpDn9usegxl0FYp3Up2o0WRyIOQDFhzr6BMRJ7bPdBUcanDPdoUyyYkA13TyumgJUBxDmP7uxsxGI7ICr+z/SnLXdM4wH593vvB+TEzDlzyNN2+LMz04p44WiBCnnaQnFvzN+gi6szrRepzM/6AJfU3DWP1QcZC6gGHj/7L3/3/ku1M1DcTjngdtmgvxKXXC2LVZzvVbvJ/PB+QX2RLJJDvy6kprMs7KJwGjaALA70ab5ed+J5r9z0EH3uwsI88Rpc9q2Q4j1DjXqVlQxgeJ9NpZwRp4LKXSHa9eezN3G3+IN2DQIzBZZk4bdj8NuFMt5P24ud/HVFy/j5YuLmF8vrBJakUm434EhJUCIRhK74318YB/K9kikM5wDI86TUswNz5cfYqkM4Ldqpt0ec9NWJEYRs18eojoqY3I8igrq+UegjULETX7uy8UNx+B+8tHzeHg6iyns9ebrWFws4tW3V/HNZ6/is19+G6vbKg7b45gcAxBCjXtOUIo55R5YWf0yCnj17jGisIoHD8/i5GQW/e08eugm4phAky31UuiVPIrFYhvXV8uYz6G4PIzHT55JSBJx+h/8k79zkOywJXa9Yu9Ur/kw2up6yvJCRSd52ABkrAlS8U5qpPgbX2dlfwDKCZS6sBF2tKBAJwubEdU3JcT2CdzXMSx66hKOy6hAV2E5Cof+ml1CUjS47nGAYebAPlEQoKFX3Tr6uyL6ewW2NKzMbcCKPSrQbMHKrF4ijb2oqeAJw3kEO1U1JciBDqEOghzIV1dQVUY8BG04Jep5Pmt/toCwTdd6atJZNOMuijQtB8EhA0RSVxHkAMotq5+VIAoCsGIqI2fmpK7yExQiUUHCAEC478VmvaN5blVUTWACDWYyq+Ls4TEhHD1MBjukB3w8wz1sF9B23BPQQe2gHPa5oEZjCAZpUH/Yq6PorekjCD7ner+JzYEkGwX2AVr3kirHhioo7VvGBo3LVOh0NczQx6qH6qRgxEKHlTu48L9yIUM5vQ+qzr9dy2ywA58TZzX0Gjq8u6pa+awTFOpV+zjE+WJSxBJ11F6SpjKIfjQkGESHEAbFKGskhQcdgfQ4GxZQscLXrGCFGR2rK67h/caqN5IbHAIosohamiX/7FZpD2dlLq0hpG4o1b6kE7WHe/a98G6KXj+KVL90DFZS4PkpLH5XC2WxgYOckK3poCkJEUVUH7qnMvtNKwl1h/nRdNH0dvgMCCI6V9Z059CjktplQ+FmDanjF9VGXCVC7HDJQJbzSaz4tZ59fIoNXfQeqETHomPBkQUzJo983i0lJwto/PXpicYkQq/ZSoAnju0mXKIYpCiXEtXWxqOt2Hc62WYb9Kte9IquEI2pZp2iSKYuOrfUqRKw8x7Jg8pFJ/I1fCt0ljkVSOBF1cf2GbFzZYDOZDVthLKzPEBwEkjLaxElTrNJ7IBTCRdFN6kG72EUPBR9mUc1/24rxd7sOmfzbZjKmMqkqXBLLd2mQ6h7oBn01toE86LN3u/uE3dxGy/YtFzpA/SBGuqzPZ+ZY6VUuwUKNbKga8AhhiMH90lrBqATz0I+upw3g1DZDvdU5yRiGxRaN7ul9lkCGaxP7HcDZu3JAc90UbMHsUPnk8XDFvRJ4iZ9+5x4dQAivbx20gQgGN3WBH/YCzjrUNjNQg++RjE440hZTmaCagNNdytErzcdk4Vf0Dfxs6L9sxi2FchOWiUOERbWPHfJpidth3DfbPpOSmh2KlWIQ4yBQIhokQDa8pVMpoDODPsXmmXCrgvosR0bKBVaNDOtxYt3Lrq0RJHc5UuKM+ypOFc+kBdpxpYs2GXUyp9LUEiFdf8uz5dnbFPRs7UpaHGfQQ7PzY46KOc7bYfTsd7gi1gwULOb/ejDesJnugpHLfLK4lKKDSa44VmG3I57/a7giQBF4jdTtLPI1hQyfUh3BUMy38/iW6dwy7iQ53rzo3dn07odNP6bzCtZe/jQy59sOqAp1JZ/4+cACOWN2RnZ6fzudwFRMWE6vr/3rjX/s9vN5DGBWX58GKzic9kh1Jxqy/7C9aQ2BcdREKstdsjCFe8fckUx8AQIM2d33tKA/pZtomtrV5Ty1HZcwT2F5t61hQNGrOZJZ06seGpAmClYJxbdLx6oGJwjWQAlnHg2G8ZnlHUeFD80IqWCzYBXujpsY7mGYfshbq8OcXWxixffXcTl+W1sVltAO4I75LvQHCkGo+j3qhjEKLa7Vez3a+paSCEUXTU8UYn24d4A5wyKHrVNmP9xZAv2Qb04bKDnIU0nFjqLXgyqfgwn/RiO4aXdi6LqxeSozzlAFhJriGv24/3nj+N4WkWJhLrex3a+ibcvbuLLT76LX/z8k6iXkxj2Hsbpg0lMj6AJAnUr7a/r62XcziGYh4K5mCZHJ8cxGVexX96CgqY8jGdhjuCUUVZVbDagxOLnFzw3Hj58yMYPlKV7/+if/B2If9vsu11ESnBTrEJBr11goFvg0EkvGj3QpNwggFGZB8Fkp24gqlFVVZFDm1U3ClzgYO/4ECJUQz2sKKA8KTWxot+LitVsdB81R0ipZ1AyOIOIn5EpMEzp0QIGGj/U/TjUktZPU+6mqMokxkCQ5qyiuODrm14Zmy2ALIRWRP2k3yKuk2BAyUwaymtzw6Nr5XukeZwmkeMm6dBJO50NMzatKJqFd1H7JCqg6gMBOWaTJK8W236fim+g9OC5INiieissZdEP/pwTCDINcNAlUI/YrGp6F07HE1XAWWmpYzyt4vjBcdwubmO1uY2jySZGBWb8BjGC1DgSDgJLGLQfCAhHJSoqWAcwuNzEcLeOCqbZfUDKXSy260Brfw9BgBIAqOKzQ5cSiqflcBTjchJLSH1jDkTETG4+ipKoMCl1bM7cH2KH+T8cgijg1JLNzjWq2H2vrHj/oAZtzvzvbgB4Z4clD1eQOOFDSNpmzgmqIEGakpMxziAN4V0G8YIhgW+91AxStwuIdSUfQuwNUZVXqzXFUJCEbPYLHlSUPkbhZIh5QndRvCdFb6LmLSmrWAPkuTsA5D2RKI+biw4DqQ6J6ypMhEhqFtX7nDhB8ARJFyjfuM88/Gh1gL81L9QmZaIEU2iHSaDmVjLwYKf197sYkpahP61YRtsZF/tAr6H7O4zdGklkK5yC607KWtLef/gssS7LJsA2MvtJc+wmIa5MC6hKpbD7+s0Mh+lsfK1UtvQaST8ziWfo3vAZWKFUHUkJYDQS9VgHmKt2oYHnhdk/KSTQUDjTqBpfh0hTqZk2ivGYJpfdVQXoTgnKFdn0cuQ1EvhakIDnjBkefHbuNlHnfx+HAbow2dVwEkvKXIMam0oyZ6NRHCpBx8vClkURPJCPYA0lRhgLy7dtSNGjur+L9WAtYSYmAZ36tLt/SlbUFU3xA9mSSMSEnWgkvPz5tqudgJBFJXvGoaOb+0Xz6U4Is1oP2qLndQlCaVXRj3qnGNfMaOVZ76RedrRK7mS/ATqpipmqjEMYCpLlKKiiEygwCOYMvgYBgWI0kpAaKEN+T4oLmhdPYSF1BwEIpd6JhHHdLxkreJ8sdoJ5GMy6cAaSw+gChZzzJG0ZwgtljErMlYwpZrDdrGO9XLDwidk7qJfShYlnoLoV6HwinuE6lNza+w/PoOP7K+E2qOVtee0TxAPQF9GJddcV85QU2MEN9Lw/WUnosG03ccB9K8f29VQCn3uJJVnTRtOGJQGDLE4g4ITXQUIFsCvgmp3rvH5111S4a+f8MbJgYRUIxey3tj4RVR/xjt1fAkec3O4qWOBDKuc5I+uClYFpes1SQM20ZhQV5OssMRrOzjeaDkJKWscAvfl6epapiKpZsxSt67A78PntAUvLSXmXYkl91zsF0iyYcv2TGn3XliDPmcwV78dgMX3amPyu+Mwups+s5vU6RZ/74Cr/uwsIWQREBmGKNne2O1zJAFGt3IJ/aemENUAhqXcDwvtgsDlbORuUvr9tktF9f+/MRciMaIWrBGSTTeBCbuNXK0CI7jIKqTgXuc9ZXJcHHgvC1i+Q1dFfDgh1XW0hPJlGTcfxTndWheTmPnQAoT6nfa8isgTSuvlYd33k2kitEn4fOndUC80ilRtEttDyb7emhM5SZImLwyZubldx8XpJn77L811cvl3Eco4iFrJ/ULCHmgncRlSjSVTFEWcON2t03RYxLJFkokgITIN1gdExAcTVesHxqdkxBP7gTRzU3tiudtTf6KHrGMMoRwBcEE7sx6HYxW6wJZsRQG5y1Ivj41kcH5/wzByVw3j44Dgq4JVDHSNofuwirl7P49Nffhn/zx/8SRzqo5iO3ov3np3Fo8fHcXw24fhVWY3i88+/j6++eh0vX17GZoN8qIrp7CiqEdRKVxzl4j507EFxDFYU06Mpha+Wy9u4vL6kIOTR0ZRNtPVmEb3/6n/+Wwe0nLWgHDi9kJrigQ9wBUzPsbk6nhxhJSA6kPSQtUh5UEMwBpU3VDKY5SiJV57SHhHix+LnMTSOao1AADoXI1T3+e36HsI387wRRHPhCTS4yrEbRA8Ryos6vfwoWuL1q/dujrpFO3eYOyQbUkl5zg2qhaHKSIIwVbnxKxBQUCroNN2NPt0jaDtRnQPvMCzZ7aM4D2X80XXyzFgOhHMuSJm8LAY4geWOi4K4zjuruaW3W3c4uUM24hVzzG1PmuYozZhZ9d/HkKI+IwY4LJSy2kZZ7Dm3gcoGzNJBDfQEpeC2ZxtJROIMVR2jA3xYdE6okqrELVXO3AxiwGXfEvfBUt5SlWpnCUV9NAXEASIBtx9AMyDDrrU/MoluaZZJ0cBIqhKD5uD05JGoTaqwSwhFCVZ+jpuXdK7WZ0ty8u4MO/9GcElPMdgDrG/md0Q68vdgLocdQqocHkRbYMJiryQkxTRwdnfMlVyAcQv1axIrqSJYQ5wxTRAtn0QaGjZJnypNOTROqtUBrPiWWsdQ4Q6hVOzk/5iUrXxAh+3GczhNeG5FQVL63XOf2SVEMok1lJ2BJoy6496AOp1KjVqckl93XVzYNIaSl10WQ1JwKc8iPi9TjxtQlG1Q7aVGWc4ACrMC+NDnRcnkH56BLZ2w58hPAAAgAElEQVRQVU5fI8GE5OuVFFsKP7tlPKBF40s/LPhOYn0hARd1DmcAEi4Vs7AeQHmT2BBoTfZhhAAP5p7tj0rAaaGjRjTLtXUegf461Wi3YBjIgDvL7w2dsyvq4gRA7EytNxURVL1VPPAcK8AMzzEcggCpJVWde8MVZ7p5/b6BpN5zblg+hWQMEJj6BkOFuIQHnCreoHQmRZ+gCAkP7jstACQcxnvnc1CqpAKTAofdzr8qTASxSUyi55r+W7L06vA1bBAmXUlRhPhLHQcYIdMMOYV82mQXYEtUw5zL01nBOImshDQ+vLznDvtDTlZv9z1RUXeg+5QsnsHrD0ExO5r0uN3jPYtuSky4hYco1ppAZkHWwSgOYK3gpt5JLE1b9NyrQ0s3k1V3kvccP15HYI/v1oCsMeyB0XGIooeYcCBAhMBLzQ8l/cmPodo2u4C40oOFMHKmCev8ECPSQJEn4BnKnkex1nTa3H/stir2KxfxPmDrIIsv9oTNDksWfcwEwBFIIpLPNRZCHS+Vf2ifZLEhO+EsQmtDO5/IopzBGEXCHOkN/qWkizM8uyYuXtiDll1iiNr42sRm8Ewiw30LZKhrgFlqiA9t8QF2hWZXh2XB/GGxgkCMC6FmZiQvSf6WyY6wyi2+ud5Q2C3VstvvUfxoDuiGPqn7rxyqBZC8NQakNLxPxgzBlfbU0Gq/WRTNs/ROBpizNtlnZNC5W9hNAZ48TTzBccerF48CHcKk2qr72bJk/M7aeUKDQp3NKY6V3c87W8P/kYMVerZQps+iH1e/GwAeYO8AI48TMb/R9+GeY+Hl+FUjIJTMGBezWEjyOEIqmGsGX2q5zDw9R8vOe8aDtLpx61b3wl3cFGxxIFax8m4/9u5/Kc/MZyaA3a5Tnd7a1xlYCAQzL270CBR7pXRsPju6pSxG+rFlfMGoE2nllGrmmYgZuvliHfPFJubLYVxfbeLi/JrqoFeXcwI0KOnj6MJZiQ/4E4ImOhyUagQgHvWBTZDzKr6hfQHQTUVgqkr32Gg6PjmOs7NTzsPvthtSUTfLmqAQvwedXt47UDQxgwyXg0EEGF6YnIO1BRwTRhU0TUDV3EVVobFy4P57eHQaJ+Pj6NeD+Oqzb+IPf++PYrOeRlU8iWfvn8TjJ+M4PuvH06dn8eS9h/Ht16/ii0+/i1/86ecxvznEqDiJk5OHMZlMYrN5E9vdUgJ9KDb2B3F+fk37jWoy66g3r2N3wFwiqPQo6hXR+y//p3/30FQZkgbmhIBrxWpheTBkkqmE6K4MdlKL2gZ/UhTy4JAEOKFjUvRytTnhUOdRKkOgcmKtoG6MRJUdOqMEVlO8YVTV6FY51AXpgeOLKoxaTbHvyXSWA+Cmh8KaAQdrznHQjHUHmin+VuVXqmla38o37lbS8NkBA6MAXVfivT3Xusmn+elI6ItJ7PuFZ/hEGZHhuERGsGjl0ah7lrQyzrM0HkttpTz92jTZwB+wqphmL1h7TEsATZjAyZFvjoDC9C8cUvLHG8RgBKUlzJAc2AUshlz3rg8hObM6JqhGngOClt4QtN2k1YkPKEqDD4XmMMguBpI20LuzQp/WDJ6XSwP2rEYZ/1BgaCcVDx1HTubI6+ZMJUC9AndK4bP6C+NQzrFpwL4E7XgArzUMKGeVHZLC6JJIhIAgkTLD4hi3cu0Sx5BQhYBJ+olhf8FAfHVzdYfKkZLrmiFUN57BNqv/yI4gzcoCgWcV/MwkXXFgh5bA0J5rpIqgcIDKGPcUcAWCAxIIKfRKTMnFGs+JUNwGhzESSiYainvqcGmIHWBQUu1ay+oubdFqZpEn51tVHc8xR9Gr8ew0S6MPCjhAnMLzZpkkCHJYiZcXkPO4+pxmkqT+l2IdYjKAcielXSk1KshQJOAH1eyslufcl7vqnhNjV4IU2pLztdr/umeJspuuK7+zpeRiLe7RfWF67y6BhS9Sqp/n5qBorhVMBACiMTr1TiyxDqVCB++kNSn2uEfYlwgqAqGHqDjkrrNKFVn7ryUF3kOyUhaUcBfOxF1tQAq+i0VycBaSRsYktaUOOeY3jqmpqMrAbyVdPiqId6wduPeQ9q+iLIdxGK5bQOhjkOI3nj1N+wG+B957XOcuhiMB4V29s1KoijTZGSMYRHHKw/Wcy6LgBqrnKubgg/sJbIRG4dJJjFkcEKmq2Z3TWiNzAVR2+0zleAA7WFuAwQ0Fx2JYRQ9dquz+pGE89zDWp62L8v5agbePLIX7ANcK5VF9QCCtBiBkt6cXfcx8YL6+GsWhN4wt1bTxc3hioOwVPB/QpdzUPVpd1FuAGdi2VFGU44jNTcR+3XQ+cG/r9MTzWAEtEHLfsaoMFU4AAiJNjkIMDtsoe7so+LENTIXzo4+4gGSiF/VgEBucY4zF8oBkF5KAEIUHsAaETTlrbG+v4UCdRLAjFEtsO4G56UChQN3E9IPjmYujDM8oHShpISQPQYLDBERN918TSaPDkPlEIw6D+UJ0HfFBAQbSH0T3pHAdZVobFgQKGaLfoziHboYoK9AayEKIaOkFwSDsJihgRCqwbHDo+YxrQPyQ8RrXfBZoaJ3h2A2bEhY88NxoZ7KJFdRfawg1Ya+qMwGQCEZPAjFqQuBsT1EtxI3c3/Yo5R7frqGI0exjqmIjqcU9dq6mYNEqx6rvCTGlZHb4+qkwL6FBFk9dEOWeqrFWYBWSFGuD507zIbt8Cb8agNWgF55U+nBHilOqBH+mW7KwZwVXfDI7g/bh07nt4OYCbFM0xlrJmUNHv3vYqEWGwkWGPyp2C3SriEeKrz0MVcg38Env146dRfrtSqBKBTYV3cS64esW2gfMDwVtVfAyyEdRkDjWgBDnDx6z2DXOLe7krwaECQCzqirk1ry3bk2grRx2+ryZC7tZlAUJaRG0z7rb+b3zfF2wYe5DJrvEo/hpN5cQH2B1gyIIzshBUcWwmsbb86t4e76IxdU4bq53cXNzFZeXF3E7v4nZ9IiMKvgPw2Ziu8GZDKsGicnsYRGzXcYYthATjzqBhYE5wu1KAjHIiYZlTGcncXb2IB48eBiHgPjiIm6ubmI530S92hJ0bilEI4ZhHyydIc50nMkrxtxHD45jNMLne7GpF7HdrsW2QgzcHeKDJ8/i2aP34nh0FN9/9X387P/6WSwXVQwHD+P9D47i0ZMiZkd1/Pijx/HTn34Qr1+cx+cffxN/8H//Wdxc7GMyehyPHjyLo+NZLA/fRQyWZmmWVFn91a++iPPzeYzHJ1GNJxQIGxS43lUsVhf83uPZw+j9w3/6tw+pnpYJbx4G6iZb0pqVsbZWwC4gZ5rajkvCNbWbu3SwFkShkohgkIBQtHYLOZDmIIEXLAp5tlrCvrZCWYJAc8zbWZas+bgBTrYS2rFup/PcVndRthWozqkTxLkOWnp51hCAEBxhVg+ThtFWThpGNjeDDgXOyGBAtTOP1ECUPPRcmVHBxFWTYkxqg1TsVK0U7UkpPw4rKbkqOVYwamlg3cCX1VN8js+FhztoR6giWXrdHTx0ahGwB072EbDZvcVxiwQH349kC0P2hcAgQC+8IEnd9c/r/lsQAoqvVsSEp+FhO78rkc4EwYEgu4r3aHt7JKNif7oKlck22v5ZvdO8hKh0Bx4UyzX8orJTqSCt7rRAIRM8Jnmtauyo6EU16jNxHVfjmI6nMa4mpBSQDkxArk4qklJRkhBEPdRgGmCqHbJK6u4Vrk2USoHNfb2OzWKuGRXMtxgEir6ozk4WNXI+UXBMFWTO7hkB4y6rEZ5dQc0OoLyO34/1WcKXh3sUyxvBSt3e7MK39Tsfz41KT/ruGTR5bzqHaEArRUOcwI/s/cakhs8F8zUu2PAeKXFhB5vfY2l2eveIkp1Vcr1Gp2rubdcUkBwssV+Spkc1Y/L9TbnjPrLMOjeLPhqT3aRvOkjjd/P7qcya9ClYfhSB9DFtd7ISnTM9ec36WwUPfA1qggSRKUyAtLXpCInOBqsOJPfi86/oKVmOZwa9A65JzVUPyPfHByt+w0FMJmMKe5AiKu1PjQelcbdnJJMKSPl/AkLtac6Z9ZRgoFrJIlL6Fxo4Oo9qqsykQEePvy+LhJSzToNqF+SUuyllYVKI+YVK6xARX/6u6ICj+4fxAUw2q0gBUEE6ItcL9s8udhBVwplIirrUF1O1USOPOKtE80IGxPk8Aq/spmMeDoWojkAGE0rbFmGtAhD2Ri5mebYnqQ1eO1mABMiTJL3M5HHv4GlHuhBVcfEscN6IYs19a0CIpId1ZHQXLaIC6iOEovoFaKGY1B7EZhccWdA+0N6p9/1YimGpDpoFpnoDXDfWPYTQ1FnU/AsEBMpYzq9iu1npHrno5IapzxYVa3QeaI/gWWBEAOc8rhddwLJ/iAoCY1AAx/m/q6PnghozOXYhy0CpXVRRAEnZC8EqZgBRIajNcpZUIwGyoMLfoKLbqxHjGGCLkB6vwhyfveNesmFwnA0wgO8iiCfx1fE2SBQ1tSvOto9xMZXFCGdI9fxq+gdivl12VmQ2Naq/eVIqQW9YAow1badE7B51fXSeg0osqqfYy6b8oaCAOOL77daOnDqt6MtwmkIwOW+KZ+RCG85WeW/6D3QP4NVaY25I+VjT4Uyl4FQLzshq1hTjfs5oAawTZPjDFHd1lJLZpU4sEbmvIOmYpLeiAAvhucZjEqrEKlg1NON7RfUcN0pAmNTCRgSqO0+exQsDQj6n9CbGfXYTV+JMbQ6q8STzE3y4ZWGaMT39/6xmLiCoO9z9d4sI87X0XQkIxZRKgC9RmtTfyPvEuN65NI4BoTeFgTDnX1xrnrPluV2ooIrXg0iWnok9UfG8yMRJAKYCC+OB52KZm3jUI5s6/Dtz0QSCPgmU0yqHbu/BHTzM/1Bzz91k58OKAS31Vz9/t894v6nSAEIuq6SKItdMRiIKvv1YbQ6x2kSs64jXb6/izdt5zK+KWK8w2rGNGr58201MJ8jhhoqvc3jwrUVy4JmBYsU+hsU2zs6O4/jkKEZVwWLQerOi3RxolZhDhu7JZDqL6Uwf6LxhBhBAcDlfxfx6FfObVSyXeHY6q1HEo9L7bheL1ZKF+JNZRcomKKXwDtzgY7PWSMMh4ifv/yg+fPZ+nE5O4uU3L+IPfu9nMb/G2XcSz94/itMHKKDfxo9//Ch+67d+HBdvruPrz1/GH/3+L2J+dYjp+HG89/hDCsvsh6/j+KyMDz74MDabHTunf/iHP4+Xry7j9PRJTCazGI/HcYDe9X4Rq/UVgeTz955H77/9Z//JARfWUj3TrymrAMrIyEdtFkvSEixckf5OzRHVpptaMC2XWYdCK+IhhU63ofE1+m2LBgUTalSrmSDXopkKbApQcUN3Dotm0WW+jgeEAzqdsZM2xy6kZfsZDFWdU/cC69GAkFQSd2zuUY6apnsjWoINKLnzH/zJ78kvdfYGKKM7A0LNjZkKAvCDjps9hNR271aafGBRDABf8j13QKPiGQ/2tupPtT36GApccGswCBB6ehObgupuEJM0pCmkxLIHpgDCweX0KJPFhQb2kRRBhQ5Jz1LS+l1FSNPe2AXAXE6K71ghERX+pH1lJZZiIJ25uRRrEICWkt9qLaU0WTW0h3IWwPDz8sqTmTsVuoaYXYQROuZlRuRfQ/EWVKsurRZgEEFO5tQAmDYOzgPQM3JJIsm1ydkyg0IKjWzWSpAx70Xlp1TXspBKAnKzZLB36G1lMRdXBZqZKo6SuxrPBNPVQXQI0d1KQKhOuzrjeC0BH3VSUmwm1XLz3L67b3WdWmg5o5r34xAlhUFUWGF9nhVbT6AwOXHSmX57oBayMp+D+678ugWXCSuTuVSB8xmEtcGECAUUC3agGi8Tcagfu8Nj2p/LNe622+MpQSrPAP2OpI0xaefakL+QPBv1R3YN+F4BP6Zk/JwFH/A7+fmhVSPRfdMBl1seRxhnwwAIaQdTx+3tIrZY49XUwjfDGFVjeh5hxxEQzltAOJ1O2CUsR4Uioz1cUzBHojk4rS3+gqTPnXoAQhQjpiOIGCFpMsDpzHFSdj3ftKvzuC9VfxBjJiM40zWDTWokQZKop/R+c5W93gAY76Mao1uFswffj5ktdEQBNgCY4PWKebaN55Bx7Y30l1SdWfiwZQq78O5EMMmlIZcDccGuC2fO8IwtvKQ58IwbSlWoPMt5vV2s971YBoAMKvvYxWJokJJooadcH5mw4R7v1qvY16sYjytWXFEBZrJn0AtQJDatmC4N1VWyhirrsJhREEwByEnAec8PfZvEDTb7QSx2SAq11khJ85mL78F/42cVvxwE+gP6CIL6hOJgUu6zyCTqnewdyKzwLBrO92F/7Zhw4Aw/mCFVMYgR6KG4t5iZ4hkvDz+sA8yFD4djqoTDY5Sdyd42Bv1tFH0I0tQChYH7ArEHzQpRsEboXt0Jek6KXssuL9gqNqkXu+EQxaEfFZT+SO/Hj8rXFl6qSecR09BejiwKbmNUzDSHnfYRFOuwfQTPxMxyk6miJFwiba1nrfa1C1uiUjVsigZI4DmATmYaPM8ZdmfznFDZM0FMAkJqVlgohzOPHrPgcxraixcqCWYeUGwE120qubqaLctC3tBbAkbud/tH6rwwAM7CBVYcAYYUV/Pfyv0Mep0raC4VM6TWmsBeoZ2YRmdwDfgaf3KH71N3mGdsR+05AaG0D1RIw5/snCkG6l51u4MCg3lW5RW6Y+i9ncdY44FoUMjXMptLRWLnuOnr2wEw98HMu/K7ZH+0gFBFgGQxieJsEq4P1+77xL8BRPBHZ3dLL062lpgZ2O0WkWnEgOzhJwRn+p3WJ14JzzLjMrdKA9w6Ob4BoSNx2+hgJpS2I++i0HbZchltcQ0Wt0tA3RUJ6nRXm6JKntfMLyxUxa6/mDnVCMXSMq5uNnFxuYq3F8t4e34bFxerWNxC+CoL2dATiTg5AuiB998g5rfLuLq6jdUS1jM4IBEvIFy5jsePH1NUBfEWRdyb2wWfA/7Nc30CIFdFMSrIaIL9FcWp9r1Y3K7i6vyWFFWY2Q8H6LrBTH7EJgW6+UswSQ7bmLLxUEQxAqND+7AZR9sf4vmTp/Hs8ZM4mczi7cs38fM//n9jeQva/nG89/woTs6wH+fxk588jX/pX/4o3r68ii8//T7+8Pf/LFa3EadHz+LZ0x/Fgwdnse2/jCfPjuN3fvt34uZmEV9/9X38/s/+ON68von3nn0UU3RPSzCUlrHbL2N3WMXp6SyePXsSvf/h//jPDpyHoHKRO17O/ZpkMzcHDw39YffFPOVs7XuUxB2zrB7kQLNoaAeohCKAuGqWgZpr2Yk1gCC7U4Uqy2zCUwAkN1SHLtoBh83mN13N42seuhUwSWESmTALyKg7aCGWBISmjCbNTX6ESgCz2d403amixth+Z4jWd6rTDb1bJWGSOdDsCE1zMUjPmba8ctEfs4KFX8+DlPMxqv7kPWPCDvCsQnkjzdeCeABxdD1QZRcIxFwOAB8oP8LMlvslVrYvJD6/RjVYlddUgm2HQHnkMDmRcAdoTOgcc7qlOXwMX7Om6G6GKmlN0D4gOdsFgiCfFal4GWxEn0UFEvcJ1DT6SrGDIBDfzAg0PpGirdD2oZrEpJrEdDqLCVvmY1V7NosmEdGiRPBXAEt1V6kWem8wa0qhIqxtGcR2TVW9SvWs2PGgfmIMsMcaiofmZqhZZ4NrKYSmhUOOToBaIFpfAwjT1sXzebx/pAe5U0hGNJJaXR+XOWdg3NkwTRCrUaIWEpBiopzB0U+Kc0/8eit0RBp14z+2p9IWaIgayBcwS68q0PHkHJhJjhKixaaOG4AZB4zsUHBPcJ5LM1ZJC83gXbM6Lr82fY9ooXjOuEYNhLvT79lizX6CLqJKLsOWkxKEGyRWKQVPKhhAU1lKaAUVPBYuRKtjMQKzTtnx4yyC7htprADj1QlpexsEeHTrsyhC3zmsbexBdAh3sV5t4ur6lqBkW0waoRGIDOG6se6Wy2Usl1AEA4VlGJOJAAjomMurm6iXa3fzDWSbjrNnkrJabEpTNSridDbieU8qj6u86lZrvqhhTNC2Q4nIbFjEEcTCaAMwiBG44/RuwlyFqtuYhyVleHeIq8vrWC5WDUWlKrFHBQpOjjDkjkR/G/vtPLb1PEYwCB4KNJJN0wgCmDJgyTtRg9FFk8ojnugAHdOygoeLDkCPJLAS73linvVei/QI3CFo17HY7uO6HlCmXjMsovSieEQrBAiXcTYS8yY9dmcx19ev59HbLPQ80CEsscbUHeRMEQppno/DKclEY7clJZ0CMwSyo+gNSiqMrreHmC9hNFzHYgX6mDp9KFBt+6NYwkIp/dFMHc0Oe+6VnH1UUQYgAa8PqwWneljHjJkGDGTKCBAmcOH9314T6FHREIAQVGUzG0ZYJ6arqysmdsl4NIuqnMS2Xsd+u4z9fhV9KE336ygHNZ/1oI/ECVZFe44eACDA90vzpRaxIsXXVFPMKSJWcTZRvwsFrao3jJPBWIU9BkMrp+6xvlRQ0M/gRwSI8NHvwWBeAlOZD/BsceKZ4kg8K61CS/uQjRg9TUxnN1GCPGRgEBwCvCVVGCMTI37w/DAtNDtRpJF21EPJ3fCcPQteoJeym6jkkb+azB2pduON0SeyhujFJvpYk7OpGRdm7bjgBxonRHpwjqzXG56fKp6CbgoKngpdKuFBNEidehRxCjCFeP51ACHzQLFR8AEhNQnswedtH9uN7nVDE2TcxtgJOl2aUc9xiQSGmp3Wc2LzIZUnIVREFgLOoM44QQMG83NCGdm2SAppgi4WSZpOVSePdLxLUEgtANsd5fc3r9EBiQnumhXhxkdLDXXNvGmmZK7T5s8JQhW33CFkR89dXjNMGI/gw5Y5gNGd7m+CZ4H49M/EHsjZZhbd8zoMSjWuk7N6Se9MNoPbHXzmSYHNbulf3ukjK4KCVW0zifHd6LgF2O5C5jUxLoIBopyHAoUe45iBztgbx8tX8/j226v46uvzuL7exO3NLjZrCbAh/8aaHY+LePL0YTx8eBonJycsqJ6fg0q6jCWEItl8WMRufxnPn70fT548i6KcxNrdNMz0Y+8fHU9jOh1HOQI9H7GmjtVc7ggoQqMzeP7mKi7e3sb8ZhPlaBpFAX/AUaw2UD6FrZ6YEiMUw/Bcrc5Lj1UwFZA31Ns4mY7jeDqN2biKm4vL+Pzjj2O7qaIYnMTT92Zx9mAY40kdv/mbz+O3f/s347uvXsYnf/Fl/Oz3/iTqZT+ePvpxPH3yfpyeHsey/iaePT+Lv/43/ka8ef02fvWrz+KP/uhP4+ZmEz/96e/EeDzj/q+3yH03UY77cXxcxYPTSfT++//97x3IWWfXSO3a5kE2YUMHkM4h09vcoctF1XYBtbgks56oXXx0JhoNIMyqbVt1EOUpZ12SuqDB0yG5v1bV6qgCtrLOyiyzN8lkl8Ot7YBzisc0c0BJF3VCpyowcjjMNrVdQ86s2Gg+g2kGhzwjKIRTKHGUomL7Jw/Ou9QDbYYd5lJ4GOgQRddAdZbu0HpuwlYhrJlbMcUjzXsFANw3ZUBDkioKAf1T6J/Yo70AxGH4gTlBApv0F7MlhwsDgxoiJQ56poa1pS/PX7o7mF1CrSEAmYSCOrqSKZHrhY+UnH9VQtNPTJ0oUb0AiAVCpKrHe8X7pS4V4NZogM0IcZYiqhIJWkWRDn4OgMEBS4a/6kyCx42PJKfeWTxcB1pvlMhvxDV0F5MmQREPgOqcz+CjV/dUPyNAhpRrmEPi9vPT9yQI9Pyma54KwFi/GEDO+6i8TXYP8lbLxEad846YjsU5mjlCztZI+Q9JpbrruDa9Dq1kqBTYb5KnhqrMR2gKLk2WVcnV80EOgWQA1OT/j643+7VszbK75u7b00R3+3szs7IqK6miQJZAICHxHyBKKhv/LUh+5ZVHkCwaAbZ44pHGzQPCNmAXxi4BrnJVdpWZN24TEafffYd+Y8y51o5b5bg6irgRp9l7rW9935xjjgaaGjx56BfVCGKU4amegrdp5vf7WGx2cb/CfKVAFOW/JEiTE96kBZUOhJeBAy3FvOgz9aRUKHhxGCRD84Uv+33ugAqOjLqwVgP02s20A8FtkiIQgeI+Gwk0aioUoKSmC6KLOU9Y1BBqUk14LS6DM+UiQV2RVjLXhqhTagjTRAVX2e0uHh6fYnvqxmEwbiZA/CzvQdBK0dKhSzQVXJlsmgJGnHJCWAWWIl2SsVEOp9zzYmHo63u9mIzsxuk1lk1/Tll1KGeotoy1kho56fViqmZ5IJrkbErTynU4iP7CXqPCJU0kbt7dxsM9jQUFZj+mZJJ2aQSO8eEHV/HsahIT8oJ3i1iv7mMomiJgz0rg1Xgw0cQe6qCp294H3NRZT7fNxk5aq/4gdqIr+9ltaMaZbch1t2bPbpZQetCm0IxvOiPmTglAZQQGZMe635m3SxM+HI3kmD3AnW63zHvBs25kXJPBs2xbKUkPe10jQKwj4GY2exjH0PRpMrjZxyP0pqWbQq8TGs1xxHAax/7Ma75okNmwlC6q4lSa6YfMP4ZxhLGRpSNfb41z7hVqGnpNoLr2E2kHl6mDrExHT3swFtNemlEgVZCylmgMoCJLm01jhjKzi2HSNvr83uH/NzHoE1UUmgjzbFi/7/GksllpJkSrRYJRtFPqE/ZBTwKnvV48w7SocTFm7VgnzSTaWsWcgCRYZgYFZ3sCXGleUXthbidNlaz4eb0mGhqfygYqvVfz7zSDOnOlZnD8BU0ce0H/NIh+h3zl9vpmW9Vkhpb0wX4IZjBs0rdA1HvlFZYJEC6mZgPxIfML1i97A/dtBH249vZaY7jXumBm32XvtrTEgKts7PUMl1EU15B9xpNCM7HP/91nG1EVZZzE+cpzjwZfbbvYKl5f2mMSnHFcRQvGldvzv2pCWJTRkmH4/DJTowBETctLVlENYfsTuT0AACAASURBVFFCm0aowVKb6WPtDTXBO2/OmklePjTF+MmO0iVNM2kstlxSiBuHv/LJOPdo+YsTQlZRxYVxL8v8x7FvPBI0H95z/Rqth7b7d1a7Yt1lQ1imb3qJKRqsPaOpScrUyfVEC8sXTFSNmhtC5yNnc+cuuS1ui/13LosSo8PGWb52WZvXlPA79NG6luVBACCF5wHRc6xxjJQu5q/icBjHr391H7/4xU38/OfvYrftx37Xl05QDuenvfLLJ9NhfPrZh/HZZx/Fp59/IiDu9vYmlquVzlJ+3n7/GJvdu3j27FVczJ/Hft9TlMMbuXZay/ns2VVcXs1iOgNA4mnfxeJhofQBzmdcS+9un+Lpfh2rJXs+E0mYHv3Y7Qiqp76jXjxE/7RKLiPPHNrwYYzGU10bznZ8AIa9js7l9eIpvv3qdcR+EoPuRVxdD+LqWT+un/Xit37r8/idH/8wvvzlN/Fnf/zz+N//wT+N424Qn3/6w3h29VK57f3hQ3z48WX86Ee/HV/++qv4k3/5k/jpT34d2203vve935Zh5v39o6L5AGAvrifx7HoaL55No/M3/su/Dh6Vzp+54Ap5OLO1N30jKXkNTSOpPZos1ej4/fwTu92VUYWNPOj+m+K14TDXhmuA9/xDB5EULOfaw5wSFjUt12ht7rwyboQPiXR3O3uIc2zSTAhNQwR95Hiys4lpRRU6mTSxJh+sfeB55TbJqHyzzAJrpl9nOWllUpadNNMwTTygJLJhKwQ4tQnJzfbzUw22fwZTVBd+pn0IaVPsQzaE5aKGRki0MMKyiYkw+gdtDITfH6AVbUPYuLGm7fTgYOqtOefnCFHy97NAgyrnaSEHfAnaa1PIA0/bt99PUemKKsP1FuUsjSCkR0i0keZErpuJHjc6LmIvesOYj69iMprEaDyK+XQe8+ksJtOpYjUoVGhghKiuN7HdYArh62LNZk1dk6okvVL9nX+XGVI6SZaDYRl4qMEuCmhTFCbNpZyyfGUaa3REze6mTKVxY5kOW3ndZekOtUrUCR9CNY1XQ5poZoEvtbE6+L4NKK8MPE3tsmn0hMs5ip5k9qJD4HQfWsRGRQbXqWi5mq6pOPY1c04iGz3XhwkdlIpBCqoHot9xcNsdD2oeNDg2d1OXnjb7uN84h9AgSk6n0s3VxYDXQj2/vA81lRmUnfBUq5s50xtat1gTM0/aFAKdgIu0Z2lnpimh1haIf2X3sAdYlALNo6/JVzWEBo5EL6wpkvSA29juDrE5OLaGayUNLvlDGXLOfgIyz1STJ4oCbbFcQqKL02jsIHM+ZM6QjXfTABfcZeoWH7gvA+4YaS+QwIZCQvx1CJ/pjTRoyLWcmmYmu54UmybJ/VDTkHRsUdn3mIlEjAA/hgPpIUBQmSZwkZhgYuMPwCQa3OEY7969i7ub21gtmNp01UAOesdgmX326av44OVlzCf92G8fY7m4jQF5TKddrBZPMez14mp2EdPZLMYjaIggqUdRbAU6waw4ddTUMeVTgw69druNjUAigzjeN527KB0rH7gZKzaCQ/sgyn70pzlJs1EI95YmAKMAPk97fI+8VQ5yXO5GMTquY7Bb5j7CJMfPNA3gkOnK0HRHzjuiEqAbERPEW5AbKA0NOvwe9OGTaO9P6ZwnTQqvmfxS8vRG8+iPLz2p181NTdsJKqaNQGjSAcSUvZemIrtjL/ZiNBiMY0nbvt57qY+WDLNXWHk5Fjp70DT5KuqSHZNAWYGien4Vy2Qds+xxaPy5rGTY9vcoI/HLjV5nG4NeNYQAL+RrYZwF3dDNoKbNoqQyoeR3UH03mBVnM+9HPOO8SzouOkfiqvjA0ELgNY1NdRFZlDpXuKXNNUBanmu8Q65xclc9TUjWiPepdMtI06WGoYNZE3T2atJ2m+ipIUwwMt1wzZyo7FQ3laYAe4tnT2b9liaNZ5z6YItuiZgMAF5RW6lN3CjSSGwBjkpXn/UC67yea9a+6ZUZhyXq8Sl2ygauOCRP+9V0w1tq3FstWzCwbFYLZ5mMk3YHN4PY2pMzbWt54wTUGpnXqkaxY62yj7KWNno+wRLQl4B/TdsM+qcetPIY81qJQl09iqkwqQM1WNoy0c58F85qRfc370/QWmqnP/EvmxBWR1TSivLSsASmaML19aaAGsxpGWbenx0PwXXl/rI3i6qbEzyzEvBxoCF0IwgYLrohb05llBtC1cxqCFtDufP3IjAyc38rZ9yAYMN1qx0zSwlqedPmXVefNXd5ARoNYdUm2nFpCCub2N1oMww5H7S/31enORvXZx9kow/HsGx2murNpi8VhfOzn97ET3/yLn76Z2+j37uMXndq3aB0eZvo9o8xHvfji+99FD/44Rfxox//UNKJh4db6QN5XlhX291jLNdvYjy6jH5vFo+Pu7h5u1B+IecMQPmLF1dxdT2Li0tooKzZQzw9Qj1dq7bZrPfSJhJvsV5T7/Zk6qWEggNgbjpt0/QfFjntpMceRW84icl07uaU6BsEjgCq/U7sN8t4uL2JzmESg84shuNjXFx149Wrcfzmb34Rv/1bP4g3X72Ln/7pL+Mf/YM/jDgM4wff+62YTmC/jeLq+hDPX8ziww8/iF/84lfxp3/607i9XUa3M42PPvp+3N8t49e//krvCUOdF68u4/p6ElfzUXT+47/5H57kPlhQSd5oUeEqayx5/Ka/VZCkN2P/Sjqlt7Qs9w09aMEUsqZN2iieH7LiJtdEzSirQ1WTMpfWtOZN14Ob+02Dqn0HeUk01KJ2UzBNw8yGUu5ufnGigkkCYOqYG0Kj822shR3ECp1y7qf/v0GhVTG0lM6mSM8NpR2Tt1a7PJzbI1OFyiPL2I5sPKpRaaZpMmpw48Cm0cwhdSj6mhVl1Js516nCPV3coouSPiAnhFCBKOqsMzN+Kevr/J2/IVBdGr6azJ5x43VN0ggE0a+ViIXgpVj7jKN/jrbVRt+YffCC6SCSnitBNn/OFlmTYrmBZuGDC2qvH+PhKC6nF8pJNJLlhrMKXx3ieY+lAUxLeKGle4w6nOdDk1xB8oAQfD9PFMubNDfOonqe2SKXqNtUGoc4KzRam7aD2R1Y7olUo3PJCZImjJoktbQPZbgJQczrqPuZ2ocCQpLqVQCHAFmt3dTOCNTx4izaYxWFmhTm0yokF9fPfs/NoKZSGGPwfnw9fTieHWpqKGxzLwdYGADSeIFGGyGjmFa2mApRTyZ4zpiIrWWHUqZUhVO2tCAdZtmguOj09BJwo73PraBd61OmG3X8+lpKIavQb0+UqyBhmlZ02Mqx8+JxsaJp1OGo4l9upcpVtWbVDaGLDtEK0UQSLaKGkCLc6C7TPKZKUCyhCLKmi8ZMY8gv6M84kw1nEzWDIJR8VCOWLzj32URDU7c3ZxqekSW+lt6REyT3AZ9AQDnXiQbUGyfyWwTn3Dxy+q3CMUEATeZSMyyQjXByqDnTsfUpp0MsFk9CYm2WxKS4H4+PNHpLN9X9fkzGQx16PCMfvryO64tpYOy0XT/F8vEuxugMu1yPtcC8UT9iPr+Q+6oyOTf7WK7WdrfmNOv2BTYs15tY6drvREUGMLBOs6+CVMACYn8Zq/Sjo6B3UyrRsXri4KktDRoHOQ0ozacadGjDuUeo4RowUe1Eb7+JXpoDMP2jIWS50RNDM2KP5v8dgL7VxFggFwyU1O7ZURpr8MwhhAq7xdwAkND0atOhyCOkAbdBmNe1NZzS2w9oVpnU4AxNU2td20bud21upwzUkuqn7639yRNcAB0+eI5pNpppU5rb2IG7sn93oiE6AsN79GG/EQOI9w0wwP0kpoh7rHUDEHzE1dLNngpZmuwpNE4a8F0TT8HX0VCiXcflFKCgR3PJtR32Ytrdx0UH512aGUAzTInQg6cDtjrgNPVJM43KzpUhdVI0aWqkq5ObqotjrrHO2Wr+REH3lL2Kd5nElNN3MhEqlkR6ve220ayXftfuvalNPMu+05FVRTmRUv5BCVjpLrshxIyJs0uTH+9xlrrAuNjEw5qQ7dz3uU/6GeAKzrMUqMU6EyPJJjRHua+7bqsGxXnMNiBTbZgT16b55ajgdWYcjt0uYRo5uNtNo68Vz33lNSvX7cxlvPbhc5plNYNVL/kMSGOTZkLo2qsm3W4I/Xm6P6ldMgbg9VnDtKo7s3CttuasjjsHvNtG5rtDrfr6agirLj7ffH1Wp/ld1qR5vOS5l67vqp9o9GCUkF9M3WF/ALmMZuZggezVDLourBo7GztJqLP2qWkhqQjphdE0hKWzzgau6nid6I3GkPefBn3Z1Pn6ZY2Vtb1LkNJIttRuVyt1IGUf0AyOaoDk2kJsuWQuAEYw3BiM+gJFYU4Mh9exXvXjpz95Gz/7s3fxs5/cxHj4PIb9eaw3T7Hbo4dDorFXo/Pqg+v47IsP4zd/9BuKlNhsF+md4PNrs1vGYnUbXczEDsN4vN/Hw90m7m6WipEApJtjBDMbxHiMjMRsAIAnnmL7CXBOdGK9OsRyuYvHx3Usl/vYbNizOT+t+Vasy5FIGHEKsNiKU5fM9JGlLqLjm55NlM9muYi723dx3A6ie+RztjGeHOPyqhcff/wqPv/sYw3Ibt88xP/5j/5pHHad+OSjz3VOjkcwWNZBdC2g7Vevv4kvv/waf+UYDi/j4uIDaR6//vpNPH9xFc9fXOoD/5P18iE6f+O/+A9OlS9VdFAX3mVI4iKVBqKdAuZClMjYVaKcA4tuWuVjNSnuCrNIKS1aW1gWPTKHRraOTspcNZRF22sayYYC48iDKljrd7HG8iB5n36Z8QP5JCnEWPuhaYsew7e2wTabyU1WqFo6KWbh6aYw0ZPcBD0RbR+QM/FBMxGphhG7aAu9LV7np1u31dLdzu38i4Yro5y2Qm8QzWqki7lgeosPQHNS0AsaQRLNoLSDasKzIXQ7mBlqvB4y8thV0nE1Cwn1OPVtuS5lTcP90MSSAjhF+YluqSFKFLACdgseVcO/2ccJimoK0mUqoGLMtJTxAPMXFncb+k4ROhlQyBk9kwOlbO3z+3DAZ0PhK5H0BwJFaZAV8JqBzuX+yefbWuZs1pDXMS3Orfnz9zLKZsqYGsJsBt2oUxVmhtDZ5tlMz0unl6HFnvZ4/QjpVtNtXZyn1i5Sy17bBhO+5kYEcVtkypMFpV6iJyWmIVp/wvSj6KNaS9C3+gi0PUEwZdSHYpk8uIBNylWhmPkos3pExUuzFJojTWBkjlFmCBm63B3EoTfKSXFN/v1sanopECGf68b8pmstawI3541/meNoLxLNuGitSVJGP5bGUXyOnqNy4JX41y/lPDJGDdmOaQ/FlK2kXRA7WJy9QLTT1CA7kgCzHGsm1WMP0EJ7UuTJDiJ/O88q90cF+kkulZPZuPn+bkY8mXOouRsAO89RGHqNTYbjGEHRLVfXM/s6ryGvJWvNEgw5duPQmejAcsFSoH6udvG60mjk7H6Yzu9ngDMBZzYXgG4IKYIpAKF5DkdjTZh5Fm2KQIMwsL5uv4ur+Swmo4GQ5O1qEavHR2nxoK/LMfeIjmQVF/MLZStx3dUQLldqCCluu0Pc3DpqCBerdTyhkWKqShyUImQIZ3fsiO37+Z2GkIaMiQXZfjl9ODBZoika6qCnEFmtrFGmsIYKbeqwp0c8g13Q5sNOE3WaPfYDsS8AAGjaaABUlFtX5vMRmQBmQX4eyJzlmYIW2yUfSxNnmiOawn1gzANIwOLUmmF/EsXf4Ck/U3rtbujaVWRANYsCvTAAzfiCMvkQAJqMGPkH6FkYCBBjM2Pi1NDK0/Ga11yTWnRrULlA0+3QyzVZx+FoPSvNAfs1hQ7NofK2eP+An7tt7DabRnc6u5hqjeDeJ+pptxuzyVANJXnEmhCSgdj3dHk8Hsa0t4vJCdQdAwimh0d97nBAI2eaY4rLbZ6WESRD8hN9cPrepAEQvzP1UuB3xi6Igut5d0Pt17OeTpqymU+XdDMZ2sw9ziGM3Zwxl3TCdhTTTMEa6nu6KUoHl9EXbpTcLAI2ODTbXF1lJWo/cNOghnCFbtOeA5ud7w9Nn1xs+5hQjQ1qHQE7trFar6MDcwGRpn5ZLqRpYEkZ0rFce5jWFw2eNfFMNnaYZqSMSO9V+69fJ3usjdN8DfRay8Dr7HNKR3g+KTwH0A0KJhBa5l5pCuUawq2HGkLFQaW8oeizCRS2TV3VZm5GWrDT9Y9ZFW3N5HrhrMRsusnS2pmt1VCemi6tdUNvXKbdBXtNJF2zwAkYFto/2GeyIZSnBEezzhl7ACiPL0HL8zrP37Zqp3bN+VtZetM0i5JwZZOWBNy6GlW7an/Bbb+d++T6qL8oAPIMiExWnM0H/ev9vqE1Rjz/ez7POvx0++YZphaBZbTn+89i8dSJn/3kXfziJzfxi5/dxGT4PEbDi1hvHrXvAF7wO1mCF1fj+OCj5/GD3/wipvOh9g4546IFFA11pcD5A1O9bTcWD4dYPh1iteBZB0ykvsRHgwEVFFLiPw7x7HKiPEFJbXro6Ucyq3l6Wsebt/f6HesA8g5pCtfrTRx3O8X1qMHn1fGMdmAOwTaZxHQyiekYQ8N+nHbbWD49xu27m9ivO3Ha92I0PMVofIrx+BCXl7N4dn0ZH7/6VLjaP/k//lmsF5u4vrqOy4vLmM7G0e0so9PFcTikIXz75iYGw7kmoZ3uJB7ul/Hu3X18+tlH8eqD5zG/IP94E0+Pd9H5T/7272tYZpMSGkHeqA+W+rPNZvxQ1IRDeVGyxm21gNlxNB1/gTuezhlZYPM2LSE57EIHbKLSotrVEFrT40ftfVFuDqazoKyvd0GjTVU7EGNY7o6bRl47WVNVM5l+R9Hv11Yick0ZaqLUbDxVrKaLYjWEiT7lUMqLPzvb+r3ZP957OFLHJov6FqnlHXA42wXTweYuwNtNzE7oLZLVbGnpKlWYf/3ctA9wP6gDLOMKxLeQOCcbdpKi3YEoTy0b1CO6EK5fbkbFYRfy5q0tLd9d5PD/5ObggmgdlictZddekxp9nyySZDZOkbY+8OzJnGIyGuthmYyJhUATONLfY0XuaJREBKHcbleirEmDoqbBFC8KVCaKoOYKl0+aHGth2BvpQ5Ni7aVFdfFrNiaRaouMVvDbA5W2CL6oezmCbNzm1CRWDhAULh2Ue10X3V/l45nisldx5gPTxYOd/5S3lSm13CY+zw6LRlr1dal/1V3NiR0/+ET2oWgoGbmh/ciIFU0bDYcojlC0PPLO4sDxEKmUSR1kRZDY4KImqllWKXxVobmYAacBh7//XhovI4BpOuMsGRkPHbGpP5s8WreWetFseJvDKO3AQaaZq5VhgQtlnhU7yOp1E0Wy3ajo4XfW7nDo5rMMUvKkSjDABh88u9YZWs+rhmYLOumGkAmuGigtr5xbZ7HjpjDD60Xnrf3TTVTuSA1ybvCtnm0mKQM1SC6eMJnKhl0Oos4FM5SR61vofelck9ZWxUJSic5ppDba8TSBzLrV1rReDVKqKEpNZGk5NdfRuvW6m0wnMZmjezDVF0qkzgDstZe4s+1i0O1Luzsez/JxOkaH/NKBCx2mCoctJiN9TWSIRNgsV/qYz2d63mEtHA9QgB7iIv8OIItrslqRbQrVEAvvqTKKoIw+LRbxuHiKI0029GU1T/7dz7zdbrW2mdQqooI2Ip91NF89qG/osNwQLtc0hNaP1zRZ05X9LtbbVbph0rw5TJxbx32EVmrmnFF/mUahUJS+E/KkyyW+l9ZAx6+VIkS0VrmdWpfqTESolIc4iYLsCSETCZtE+Tz1PfE55sLRrBOMw2A6OELIDWXRyPy9/XkyLBH1FP1vJ9bJiPFEIanb0twCNBEUzRQsafzpEH1iX+yakqUPxBcKt88IECEu3PNdbFZrfQBuzC+nap55VvlcJiRzjHqG7PPo99ax3y5EnceIBo3QpH+ISXgqwPcA4UYDr4aQyJI6C9PUiXN00O3F6ER+YgJ4CeJVDIaC08tkLb1bDOAcY0hWogyDMLEwnR4WBWYpmoiVEVzVDWSosc0JQGmLYoOAbVNQ4JTxPINGms6WbX9RDRVHwNZpME5OwA04uHfsRBb9nA+E1KOZWtAkct2VVzjSeuNMqH8DiOJMqr3ca8p6QjUXNLWAOUWVHkJzdi0ADVq6t5pIiS3B37Mm3byowUz3UL92R2yViYwBboPf320IC4xsQnEFPLqaKZDe8UZJxMlzk7OTfZ4mupk4nrFcvP7PAfusmHTYmN903pA2f6464azRqRqr4WtRD581hHqO08zMw4ZixHiSJpCkrtF+b0CN8ybrUp5PPlMa/2oI9X0S5Dl3+BcXOiO2U4ZSTrsG4s9qmfw616uNCtNrVVNCgw5mAJxXsC2Ftqkvi5ZS10Xu9X6NNSn2pDdlT/XnfC6q/qocYWoSmEVqKZW1Oor9dhAP98f485/fxK9+cRu/+sVdjAaXMejDHlmrGQR0ZPLHB6SZq+fz+OL7H8fzV5dxeQ0LAfo1zdtDbMToQJ7BvtOJ9fIUu003jjszNjAWww0bj4nNZqF4Jqisn378LF6+uJSpmPL8ZvN4Wq5lDPftN+/iaQFLgs2/J4LC3e1D7NabmKi5PcRGtO+DptgTjGQuCbx/JmAXw8fl41M83t3H3bubWC+Ocdh24+WLecxmPB8bnRysjd/58e/FdHwR//c/+Wdx++5W9+yTjz+Kly+eKVswiMCLY9ze3sXtzV2cTsPY7TrxtNjF0+NaVNfPv/gkXrx8poZXHijUQP/p//BX6Q6aG2eDifxIN8NqMGwx7g1Dg6eajiUSU5MwUyTaPDObF3jL4Yb465uR4XszmEI5LIj11KqmkOfLMl9xJrK1TeX7DSHumFyY9ycQZnrk4kyktSyVzdM2sqMNtxwLVfBZVygEN2litqD3Bs+Gd04teA/l+g5SUofEuWC6XpMMIoRSOjPMQvbkoec00rSResBqO8rJl3r1louf5PVUPeh2GwVrGsJyGuwYLSydQ00d0B+oIbTzpjYWXaCa/J4hcy2Hwfu4Jj3usHU9NGVM/Upqc+R+qry+Xoy6oxh2yfTCuMLTwNFgKMG6gAndy2wwRcs0okmhrPdU05+kQfF9oO2puVbxlSsRi3yKj7TR9zZYg2lfm5pu6tBWY2hcAy1EBbafT38L9DANi0LCjpUqwnTJDy4s1eh7SkBDt8VmHopYOgcKHMmpYcm8hcynEy6NnpDg1Dppap20GR2AFLp9Qq5NDYLW4FxN0GFiGdqGkMaSYlaHjihjdsVrUN2cCnNbPemhIHBR4oLkGLvTTsiXpl2VuZUGSbw/o5nlVloaNWzy/dx6Wp4TKUXAJM0mkV9/jqfuGE0wZRAmnIUIRX/zrGSzCH3Tmj4DQjSy0pRoopVmEanfUDxIZtnZ6Y6vzSnzwYW8GsIqWvKk02N/DtTkM879ltECzhliUVQulBuAevasZaIAJnPNyDvABZ8j7WbqZqshtOW+G0LpowBvCPJuKOytVpk36j3YwEKxOGTKtGfNWVNkUCKBtFx3ov8mxd4Nss0tuAagmmX8xfNqkwNortAhrY8c9EdqCt0GQ0nDYQ2QB4DITriW2gLkbDQtokkw+DPS9UZrvts/NUCQYlEAG7YYDvBMDWI0mWmqRYQJeU+L5SKOcjk2+CPat+jifn4bTz7IDtrjEiDg9exw/+Q+j7TX6blkQlf7nfS6ph1D31ttKEL4O78n1dxqZpiMWX9qGhhFKdwJpsV2w6W0aGqs3NMaUDQ5CVWYNYAJ62HHwd2erQViysimIhySiWFwYm/deDPBMdir4kwNZ2YpKijdxar+nfuaES7eT21QwrX22vCUSZREbbvJEOrJ3tiumtx7gTvWBWLywyvRhFKuk/vYrJkSHmI6Y8+x07bkDDI94plgXR5it1nGZv2keBJM4qDjDpkG2tEq9340l/YMQP4AfVTT0myedd34+ftt9NA5plRCkgnopl2ydjsxhO6q2IUsatFxdw8xGdjhVGAmOWXSOhYTJMFDAa1tlQJNVi7SWRRU01c6r/M6WntZuqLuD4RiF1BsFpbNRtp9SuBVmgrpGrOmeuUOzHmyifXGHwIK2ZOGQ91b9uzVZhOrNbFQCYQlYISBTXkZiIXQ+CPYaMuAApMca/A9XbbcgX3Ua9JniieYZmqYKWBadunQm7M6AYQC5Jomrqb3OQxQw1gxHcncsszHE0I9Q6qXDPTYLNH1YzEdz5vBAkba+rAao+90QGeFZ/s1riGbpqdqqpwkuilU6qgjiMTOyMWRTbA37pSR8LzuMOXqq+YRbVk0bOjQZgeIcphMtpoQJn6Y2X2ul8uB3i+7QOuqeX2ONrRQFyZplFQTw/pc+wY0DWGV8aqDzhZ6MwvMJlAO9u1Fc9PZdNHtn88L+tReAlKiGVxt9rHaQh2dxmB4EY8P+7h5t4mvvnyIb756jDdfPUW/N40BRi7sr9K292O1forV5gnflphfjuPDj1/Eyw+v48WrKwGT++M27u9vbS7HObuL2GwOcgldLQ+xXYONcRbDfjGIv9sDXMHw2MfLF0zoMJqZxng6jdFkHE+wUxbLuH94FEjW7SCN6MRxd4q728fYrrcxxMfiBEAOTfsQvUE3YEZcXaHfu5aUa785xP3bu3i4eYin+6dYPe5jv+nGxx8/j6tLztNN7MhJ3Gzit3/zX4vZ5DL+5F/8y7h581b69O9/7/P45OMPo5u506yFm5ubePf2Rjm1kAVWq6OaQT5wYZ3Nx3E4bePq+kJf2/nP/se/ftKGlWNyTTXSHbTEqc1kMGlKIJeOj7Vmy9QSH7fcfOug3NCci225/9rochJT9iJGRGuylpqnopt6i/Hm044Lstgw0uOpVBsFYPoAxRINoaeRfuhdPPFQ6YHQJsunCnPKaY/fQ0MNbRpCigdb4iscWGYZRZeR44Dsw309zkKQzw6DorV5Hzl/uvxktA2h8JpFdAAAIABJREFU9QPFrddbyYbKmz9FlrMUawqgzSnzktS06aPome5k/HU5DzhrGjXNqmmpHGp8TdWs8rq0Gfn711pRvmNqGgsRLnWyylac1vYYCPmQ9Nwjmy7z7Uyf68CfpmmzMP1qfh2z8bzJ61Mjx9fJ/n2vwhGtkqc3FKGM8qGvQQswNdSHPYWpP8rlsfSAvho4p+6jR9GUzUbFeWiPrOZXGp6KhkgtXytTbO3La7ydpRVbo5pBXgfaCrsbeAKgWAYmeB01g6sNiO5e2WNoonAh9MHWl55ENBtMRijMpfvLiTgatKT3le5JmhKAlz46NpvLgFgdjzQiaOCcV+bYDmhIKTSnmB2QF4czK8W0JxAyLJAzYhrgyPTHAIRMWphKiZPlgkXmEhyESeuspqc1jjGIgTOYnblcTHhC4mbIxgA17S/DGR9kbPgIyEvjA1qm75GviQVrZ0BP+ZRrpULXGkDnLXoKKA1Nrv2a3PJv0GnZYFnj7HF1H027y1zN3GKMa7VuynwOmtbxcChUHUYExRMmQuwzMgfI2I791pQzQui5pqKOgg73+77fZw0hxS0PgRtCNwasc+drNZBdo5kxRpX7cDPFrOkr18hGIDaSMVOigAhlOppPlOHaGfORxUEfk5y85jI5SOMRTeWhc+ZHNYTb01oZmDIsycgcgULco5qg8d5hFeQzy7NS9EOBRRjJ8Fw2dKmeEFoonsCbUOSgwBEdcWQiJg2w15ro2wI+svjSPqgz23/HeF4HuZse7J80JaxoB2/O2jWYDm73tvqn8SQYnl+iuJdBE89OgQ7Z/PK+ZZgFUCMGRlZD2ktMsyudT00RBBLkddZkDfqwr4IZHXmMGH3PHb5h7SR4q+ffkw8fi7UL50Rba8wRAZpYAs4xpRhPbDqic9fAhWiz+WHKYgKtSQcUZT33Xp31O8wWcOAzlZGfzATWTWlX9H7OKfK5eAs8qwVIMyXkJ6C9XK8XsVo9xn6HmQONBc9lN7pHG+DInp5Y+SOoP3sDuvBOjKcAEzAyslHhPa420cEgCb1Ov2dKay+kV0W3yIRxJC0PgJ5lMEwIJwPgt6T9Zxav7ENwNRUYCcjBGkr/A64Fz/zZtW1MyLQPFXOwiuicHPJO9rBdCMcuFop1x2YOsecnBTPXmLT2gEM56WOXkNmMqP97ZXtADVVD2Ae0g9bvfZ2MXX0AXojybv0jH0wzVG8kyOqYDk8Bt9ul1i3riUbR5kA8D6lxSD4ka8oUPbJHKbShRLfAVVvjtFO683/3avdZUBr4cmZ1XFCZ/XmN+tzMTE0BBjnROpMVvT8htJyiPi+h1fNWpflz0wA2cqCs24T/njHl1PknsJ7TQSaZcvbVs5vAS3oJ+LxyXA21kMEQmA3IYPfaV9g7qm5R/ZyMvpJWmfZ23hBa221WiBkdBQZVfa+dIJl/nlR7TVb7Vg26J5u13/zFuvW701TpcFOH+JddyPr8ZgKcBF0cOjEmZOL2+LSJh8dt9IeXMZ2/iK+/foxvv32Kd98u4/52FY93m+h1mKQOdTaoThz0Y4keffUY/SHPP+6cs3j5wXW8+vBZdHEtpSF8uNNPhEIto7L1Xrq6x/ulpmdwkMQWkYuxdqGMBjvGdNKN2WwY8wvMXobRowkFXNmsxdpiDQ77WGd34rA9xuIRMIspb1+194HYpcFJUQ+zi0lcXMzj6uIitqt9LB5W8fbLm3i4eYz10zYbwk589tkHcX1NRvFehmuLh8f47NMvYjqaxZe/eh23797F4ukhfvgb348vvvg0TewcFfPmzbfx7bdv0uSPZ68vvePT40qUWJpk9thPv/g4fu/f+J3o/Of/0187VYFnswsX6rU4imInULEax6LRKYMrbYwzVFuHYzYqylM5E6/WqjJK3xrEmH3qA9dn71nga61EFUOJSqQm6tx+uGih1XoIFWODFpUmc/3KIVSFi6lcqj/VJFHsGym12UNOQNQEGtGVMUUzHTTq025IaFJsbV+WwPV6yxzm3HG1+sFCrqrmcF+RGs0sQuqhbqiWPPiYVBRvXTQ527KDoosCpP3BrpkVUyCXL2yyM3ahJl5CNYV2e1pT1FKKAd5jM0WgYFAj6OKnddv0TWqym0TX2CqPqtAoNUZdh7Ir/5BNDgqPqHJQQif63Toao8hFO8HJTFbkel+Z01dUpGwIGMHX4dIiYKV19UbnM6omUp0YBFboNK1VnLlRrcmpp8VJr20cnAEG3LQI9KDIzSZJ6CVrQmhg22jxOWar8ax4De2OERtNavgd90xqUr43ND2pWURr2yHEFw0nG0KsjGWSAYXRLoU4KILkQdfUoc4h3O/an0dsYNAuriuABdNezFmMWIomBp1KGXG8L0xQmGR4/dMYgSTT4PN80iw21KYsIFaZk2UzBh/ccjBUkdkeJFUwiyzDrUTeIjZCm4VYU0aBLuXw10yiuYFoc9w8uNlnmmR6kkxwcp34sKtsJr8vU3X7Sbt1ser7hJMoTmLWxHEN0YXJgEnB4DaYMEiT+TuJ/EsmnvQau8TiiIyRBtmXcPPR2VDI7lXIohVwsYz2jGnnSWJw3UNNMj1FqmgVCjSoHEwOjRBTtHnG5GGjJ3zew32iF3ikayBzDPPW3HgY1ECaVYWRWwmDzOXOWveEu1d0Uxx/j2gqcbOk+AP5zigRTZh1MGOzzzQ/WQUUp2QNZshwyagURp75dYpoUENKUV3mWLz2XgMcyZiCZzc1orwmuW9yvQZ957btdkF8H89XmTypdC4Tp5zcq3lSbECGjbMGFCtQRaepkZV7ptNBQeal37WxD2HyDQiYMQ6mxvvQ8NpvaVK+P0zvYYVWAennpH5pmlcFZ8PASedpPeeeUhUdT/de69J7TOmTDPBaA2QHbe+fplq33WhjY5+f72cGQxf0glxTGpNsFkXNtmEQvwo80Z4jIx8axrGoxaxj9tLliiIL5BxQ6WQn1GFlNvrIl/mO1q+b0QLxbMiDjnIdmy0utp6csY/ut53YLDlP7JANdXS7W6ogZFLY63diPp/EeEID2r6X2J2iI5Md00qlPYSG1TnECH3ioBuTYWuII60muYy7R1npixY87MZkRN4ZhmadGA0ANj2dxARH00n2DMLYpbHM+5UmZAaG9WSdNUdtkHin47gNg1maBeUZ473XDP/WmM+NEoQ2UzS9rvODv0nATlICgSBex1zLrlCRBNGSCcC9dAZiG+1UFE1Pg/k37oUngSWGs/up6zRopjyXrE2aTZ5N1SJl/JYLvs7sasiKSnouCbDbdJ4raWJXudFm1XxXR+jD3oPwYpi5RvluM+ife+Yy2vII/kIvU4D9eWPYlqfpAXE2ISxGioGVBHMTlJEsS3uz3XVhpQBwEwkEmGiAk3oO/2m7mDddWU35c7rnLFCDFx7oeBvwXmHQje8HGKMar1xIm+avRqjVEOaPUp5sUaJ97c4npHWBzie6/jtrcWsC/t3r9V3mXH0fnsTjqR+PCyiY67i5W8dgeBWzOW6Z38brL2/j/g6qOVRKpqY0hAPFXrGuqLOg8qMPHIx70RvS8BxiNh/FxfVUmnc1hTjvU6eJDs451vHU7HEVjw8LmUqi6ca1nrpVUTIy2dvEZNiViylgE1g8Dr0yhQyArbEAXZztSd1gQkidQ4YpxjOD8SAm82H0x6foDfmKnfY+TOEOGIk97ePd1w/xeLOM9dMujptexGGgjED2GpgK6+UyFo9PcTG7jlF/FJvVJtarZaxXi/j8s48ULg+o7yHSLr76+nV88803yh6czZ/F1dUrvdd37+7i6ek+truV4j1eYMLz/Y+j8zf/5z84OWMr0dKcAhkpaRGD85srJFFh8abv6VB5bxKWURMpiv6LY/Yzt8+cwFVA/XtmMoVoqp/LA65d+9n1GkEqtNKNib8/2yRHuzbgmlHlJFK0DaHsma8nExWqAtOeTNGs3JvUDQrtcYaVi/6sV1Qo2HGo0C1fjyxK09CgNePwxNKHamrHGlvfyoGs3vy72rvkiaOuL/etNK1kqlB5faKMJdWgNGuIainMkkSUhYeNVay7NNJs8w0MQWgIPVov2mqvpibShVj3VyBCUVhUrIiugQ29zWBGQ34fZrjxQBqiMX8/GOqBUBEAnSSpFabmZDYjQaE76Ck8wORdwbMfiVKq7KNsnMozMyP3cm9q+SJGdItyBQq8IzGmaeAbKms5yp0j//kAeJZsHRxFM1MCmg1nafl+1oGq1yNutouWbs9rRpQ9BWt3Y7Pv6vctTSFmFjIksQshFf8KiloGsfv+omeyoc6QDQsKZ5eQcw5d0N2ddHt7dFgS4tNwUaSPVax3OkOjVQmOCPnPxpYpI5+P9pMDi19bqEdr6zNlYFFNUUZoSI/C/ZF7ZpuNWNpRodfZcLtITz0cP5/g8Zpy59SgTFbK1EZTMk2F/DwNx90Yjfu+90lhYmq83a4VvMzGTeFbGly5LqrhtCkIHypgCXTGlU+HqAXeKmJ5JrmWcjz0FLwavqLr6dQtAwbtL+exIV1lZIv+zIRQmWSADgdt/jSJIsKlRpHrRqwCxbSdLnN6UpRbCoKaBqqAzOBzNaJKsXJsQAVtayJm8C5rkwR08nHQpOYUwzMtrQ2LspFJLVM1zxVUz3a22zCh30vjovVRBhvoHPUanJtHDImcmrOCOfVpm8vhNV3aRHvl2ttmnQ+mqGXUpIkyh/HO6CyTBZlhKarDhaqpaiDDtmSXvku0/tTA6NhIynrOGWqQbw12Zp9yTQ5uAL1v255fDWlOqpMkbs180uFoBjt97nHRe6HbeQ82DcvFfFGm7IQIdzQNloqWnpRtTRmTGQJ4Us0fWihTNocq1HkWbfgkznEG3J8ZPSUvXtNRuetiyLNRUc61K9Myrr0K/Io1qUlQXgEovbwGpqE8D/zSlGcICGM6KI1eNQ9Qpfq9Uczmc60Rfj7P5NPiUYwOue5qmmQ2SAPg5b7AxSmdo57ZzPwTq0jNiQ1kWODS/SxSO4xV+x6UfqGfxdQX2uhsPo3xhH0PZoQZAV0yIFU7mwKmyZ5MaVhjR9m+0xSOR4CVNsfpMuVf3Xnn599H3ZiOezGb9GM6pjnE9IOv51m2O6qorUy9AeTyfbAHCE+S+6MNyABN2SNE702Dt75c3wF+HNciZoKomnYpbsyxGtCL8wcn530zedY6FfCB66YBkAP/NVRON6nkO3elLU8avfSgmQuc4KaYIMU2EmXx4LiKbCpVXNO4s9cdbXilhlBgqbNe+XerStPxuyie6QBvyYMlCPV81US7TPXE7khykc+FNFdrWGo56RPu4tgiPW/JojAxrXbFBMTyXC8/AP/MczpkG7VVDZGZRvksJ+CpXMYy5zIjO6f2ru9K/++/N1BH80ejx3Mmc6O9KdNE7ngWcNL+Zw1hueLnHiGTMh+L2uvT06NM7JqGMM86nvmRzplqCM+mfsXuK+3g2fuvPMmGXVDGdYkpuW43uJVUgsz/dmNojUb+JhmDQXTXm9mw572nBlqjb1+Rx7qNu3v04nM5jP70z17H6y9vYrM+yWilGwbDaQRFo0qAk2eGtTYYAagfY7NfRZ8mbtqP0WSgv4dGzs8G5KAm5dqQLbhcrBQrwbnPPjeRqzNsnYMAYuImxCAYdmOIoVoPpsleMisMl3BLRv6hAZRIA0T1YaTW0VRuPB3HxbNZ9EagYOxHC+1D6C37p2GcthE3Xz/G3ZuneLhZRGc3in5MNZHk52KgtXwi9/BR2bT8LGdYAu7s4oMPnseLF89U57EeqInefvtN3Ny8i4v5Vbx4/kF88un3RMl98/admsX7x/sYjLvScV89v4jOf/V3fr/xVHqv+8+HTA9K3dGkIelgoNnKpke3vpq3OnHzQdehVN2kqi0vdCM3Jd6tyV+O1EsfVFOfdNizayIHEeiHi1e7teUBK/Qrnd1OlNUd2SN7V0gdRLpNWqNHQcoLEskuDwmmil7Mlsn562VTjllFBiGTB1TOVhJ4H7pxwFE7N+zKf5D9uege2cA1pG9/X5mDJHJrTUdFUNhu3GhK6gVzE7Wm6owim5TbpiFTvlQ2t+kOhuAWCozQ1d25cyRGFs7paz5yo5ezGRdByJJ1cDUZVMA9GwgvLTWFGhLnxoAOg0N1Pp/GfDZTIUxjWC5aOA7ClafIY1qCKQVOhVB8xQnPckpLT1xdWdU4doLGcoC2EK49h+Ex1qeVNgIVY0emw9ls5P2uMAxNg0W3jeihf8igXoqianq4jlDXrGM0fYNDWZNa1qAOWGigg9hQmKwJlaYRZJPDCp/AbAelcoGg04xGpxhNoDVxqJGDNojDcRj74yCWm4jF+hSLNaJjNhnWpsNLl4eIVWbaFa0LpA80iskSRgFsDDUhkdkBCK82Xzet6OcGfaigo+hpgkPQt6d0jjcwfVRNKIeUGifTN+1O5kmBULKkEQm9TqE6tvaihKnZLqOULLCTvsw6apq0IWYyNMYUd17b5apbbmqidKZLJffFsE8npqNhTMcZDK5pGk5eKxWey+VCBSqboVxjUzuqjKzJNP+fzX+dIeEcOF2L+LOZtYObX1Oh7A0wVpO4dIFtmtmaHjZU+6xDmkaL6JCcvlGEp47WjUOaHxFA3h810z2DRVmkNXEZbcZrIbE1ISxGh3auRgKQVMHcT1WICBTpxpD1mxVFUf410S2bqKT8N1rmXje2W0dumMGQ9O9sOpppoz3sDYZVvicoeGozhTjTeLC313SrQZ59Dmg6LZ0xVFuvs6IT83PcgHkCb9q8pQv8jK6mEi5CG6CqdMz67v4ZdfbYHdvmPMXEKMZANcPKJazzqgQIFPlMypjm0hSlUYaASI9/9H3rmVWbqfcJrdK0cVeMWUzVJFHPrOm8nsYk44PPJgpF/19usa0TqJ6hov0ntc8nDM/5XvEfNERcO+myxzRKFUHgZ1uOhmoSPVXUtG4wjIeHx1jw9aL9EZLNOvXr4mu8ftoIKcAafe9yopSOstg/NWnIvE/RTK1r4zpqD0lqt83t0lit05MeuGz41WifyiDnKEoitC3OEfZCZXSC2PNaYD+kSyUaQZ4BiiVpOyUxLUpYm79nemf43OI2H5kcJCX05DxEJov822iIC/sxxv1OPLuai44KvXUUh5j1O6KFTcdQ4k+eQg47MRxwxXaxXt7HfreK0wGHXk9mO8SN8H7WCzu2ylzH2ZPsw0Xh8+gvp8PUMlpWZq8AoslATlNBu4bvjxufSXJj9F7eP4yie8ShOynLXsBJu8yi/cwoRbVOdJR5qIZQ9RDmZORsrmK9Y5q7jsMJOn7l52YNw3rUYwnoyfomsRJZRK/R9Iq9Kbw1zbjkTmunTbNH7KKqswjmUOp3nRDi+aim9zIjmToSSUWzjWi8NtwWCnwTvdRAm8yZWB96/hKyz+kbwJKm56mDZb/QTzxYP2rsKEH+cn9N9pxraO88FbWloUrq6lEDoLkDJGDCDJhgrwbeC+eQ3IQyTxUQfmPzI9xIcx+xOVQOZvIcKhMammd0cb3e2K6v6Z4r/WJKQaiPZDxVnho5YTZlOKH2pIRzfdTQFU2WvTgbYxtIdTRxF6CUpnZ2Jz7EcDyO2cVcpiqqqTtkYeLMvY+7h33cPfI+mJrCYurEZhXS9v3ip9/EuzdPMejOoxuT6NBAAe7IgZX3sZOrru6axqR8bwMViq0dAk4ApuOVADA7UV61GioxoTxpY5/jzOH9oIWvTGwkNjiG9gZH0VFpLgmsZ/p4eWXnUfYw6qjlYhMB0NIZCXz3ORsGnccjsUNg6p06+BuYDfBsdhGT3ijevr6Jb375bbz+xTdxXA9jEJfS9hEphPbx9uadKKIXlxfKwwWEEU1/PIzLq0sZs/Frjwv000KGNqfdLka9YTy/fhZffPG9IPv87ukhfvarP49v3r2JfUpZMLbp/Nd/9/etITxr9mrzrEO2Ds/z0W+S2nLO1TZ9TWGQNIaa2Pko5uGmWG8PZp/GRmX8MozAGo3xJlA0SjssOldJ7MFqCNPl0g5URRMwLSqTzhphvJHsyvNLe2rRmawBsPOTiwmhbFmKVm6VQmIpkOWg5dm8RPRotPbeePSe9fo95dHv2szKhjhpChGxptCWzqBQ+ta5taX2uJCoA5+Xhy25J5A+FNwct002jkpC4HNjFS1L1CxG2JlPxPaWtucOIC8HQ3PRG2F4HyfODJx1LoA3woPNZQboAJn40aRgg6+pH9qMjrJQxjiEMtHRtMaW6UUpEMq8Xsd65aKeB4R7oDzAnm3QZQagGAg2LOsQnBFYNIpjHHubzM1Kik1O8KRZEpXTDT9TYOcrnaKLFjZDl3WUNPaz0JjS4r24+0KliQg5xHEwjBNRHKe+GsHlipwbJsfWkTqL0Q+96I1DHN6g2oEEczDhODVsPlbbTiw3p3ha7dM2H7tjG7zEiM1zlAHxZShi+ox0BmkAUvRaUfj2+1hvrc+joHNDCCLP9WKyA+3IDeG5Vu0ExTvt6YuiU41HAxYoRiLdNLXe1GLYaTYPbRsVtE6JOqjUEFpPSUEp1FjIeNLR0kyCQ8mmQbj5eaphF0G7IA/F0e9rTUnr2Ot6M2cNbaC2WmdFQ1v/TkOIYYlDt3EVs0YGww/2AqbXLsLdFPCLP7Nxotc4pwq992c1NT5gZf6UyK9zI124Ny66FdujRi+1vQm08XUCOlg7OakrDI29tyY7dX15H9XUUKIUWl37ZGVc1u6VSdz5PqzbHeBo2Uy9c9dMtofL+zpbq9HopINsRg1lA+PG0Pe+AIK2oTIVkOeVf3tPq3ZmJNECg15tpg86f84MFE+mGgMMTaeKwWIQoq4pEwnFPTRTg7ZB9ndvC7d6zT6CTI86121Va8vnuXEs0MO6VVPweJ5L65UIeDrW6uvOck+d68eR4NxBmSS1fWsOwb2m6gx2AVyFtUEKxyPlh1C4pKWq2LNxTKPrlv6YuA7AEp6lfe7Hfn5qfdUa4+c6luaoaTr79v3dQzxRXMiJlWdvkuBYmoMl8q/3gn5I+qfM8U3A001yjU68tkQxB2hjb91ZtyuwIBtn7rnPjZH2Mc4HnIN5D9ZkOm6FtYCGVLq3jSeZFEkYG8kEqdyBlQtKMWsXYi44z1LFgvjZx6zJlEz9O3sMc/j9MgZ9pgOcYTacYbIoGmnnEIftSjmLlxczFfRQuEadY8yHNImXcXkxjdkUMKunqeLpsJJz6mp5F71g6o6RDrFKJIxRI1LgrtIghzUBQGzamq6RKNoG3wy+nFTwShMsJ8+MxKDZEoMLV+qtzj6KYv6ffbV7GKp2KadzJ0a5KSo4qeqgqnXkJi3jGIMpNJmaEOI6uoe6u45t5m6q0cqQ8mIqU/AT3C2mTLJlJG/gfXN7+p3oDnAqz6YwTZkM/JgSrziW1N3axJAv9vtULI/qIRqm1KXTfCZAU+9H9H9tXXWmQQNHB+lzoqKkRGPPaCnNOHk+a+pYxnjFnFENmlPWRk5lgLEawjbayM8t64paSTRjarbUqorqLdYOngOWPfAI9WkIpZMlnsL3XxTapM7Wmd3WBKxRfBomyUDIHVuSGA8OeHWAEer1dC3LL6Gtgz3e9towlpXnWDaEYiaz36txtoO9MyktU6FPxx16PJupht5w/5R734ljtxOvv3mK118vMvuwp3X5eL+Kd+8e4s3X97F42MVkdBW9zjjiyOTNXg+Dnms76VRFaR/KY0NUZZ5PMk1HfU0HMaQaUZOOiLUxs4Raw4A3a9dGVxpCpNuzXLZT0880bTjuqxF0QziM8YRaw3UILtjEFfU6UNUnKY3TSSA214A4Jp5FTfNha/D6T/Hq6jpmg3G8+fXb+OoX38Svf/5V7Ff9GMZFfPH5Z8rwvb15Gzc3b5VR+MmnH8fls0tRt5Vlzt6WdHwZ1ODk/LSII1r3LcyIU1zOLuKzz7/Q+l7utvHLr76Kb29vYwMQ2CEeaBSd/+bv/8GpijIf7ilQrwM1T/faqOtA5XHDnav5VYiJ9nxv/E1DpaLRjRraMQ3csxjx5t8ItJqGsA7ralY9oTEXm4aQxrDCoZkQ2gShJVBrYwMxpnHRxukHufQZ0g/oS6wnoIEyQkMjWREV3vRMv4CCx+YH6kCWiBs3Cn/lhBEVKUQg4zE0GaUJxKbbDayophnWrQLmxGQIVM3Wze2H308d6nKzO7tespVerq0RlEGJf6az5pK+BhKirEKKEBzLCOx0fABIDYgNCz7l+c5/4XopYwxNmSk7fEMQPLmrytRlq4/dah3HLS52p5gORzGfzuLDFy/j5bMXcX19FSM21b2EOXrtmthk+Lu0J0wFVwtNd3aiE7nAk0akG0Kxp+NpTCaTGNEYVkHIewQMoHgjNFqo9jFGcqCvRokC3wYIwoNVVNNcrN2ENPolDnVTBq2Ls8mGTDXSkVIh6kJrTUnc7g7RG19FdCdq7DYbmkHuLYg4IuORKGzSFQ5Ch5opcVAGt5oichi2TeE4NgeCUiOWm4OCpLk1TBEoyK5ffhbT+XMBAGXwQlHEB//vQq4NW+da0xA+LpZaGyqKyGzDijtD1clzEz0UB8JG70uV477uHAiq+1drU3rS98AjilDrPmuN6tlNDWA1g2oINXGwgZDuNbqmLGx10GVUAzuFKGJqwO3kJzod+hlcJk9okTyFYK1yTxU5osLZRV419MpQlUkGFJOMeknDGekzMvRXDWE2EtrB0mEYnUH7HLYtQu1L1cCcf07R6KuQ14QrdR9NoV9RM6W5zniA9/biRGFNkfSzJMpN0nmFMgPoFC0xtYwNT0dfkZBWs38YmR7iomZeUruHNzlkZfqQ1vF5FthttPIhWw2iJmg5Lfbr97esa8L6q8leNWpFXaq1VtqhOmdwfGTy0uz/Wdj5+yQtswCIswmhd+TWNv78Pmn6dNaItuvVjILzqVc7AfckrL5PXX+dR6zhvLeiS78XFdQ2yRVUTsFBEcvzUvIBDzI99WzYJXlHzkFCwX/pilqaThe1hNY+AAAgAElEQVT6GTovKpZD6a1D9euR5f9uZzp1Ukad4drSws/ZIXV9Nzs0r/5eDw9PmrxxfbiXTNt130ovWU18nhdcowIA6nuf3+/aS9Q4AuiokTOo04ADJ57bgTIomfTxvD8+PsVisdBroU5hbxN7IY1QrJM8qTBiMjgewwqAih3N3kngNXucNG3SVaEprugOnwV2B063TF2/beyWi5iOh5r2XaBNZOp42ik2ZQtV9eE21ssnNXaH/TYWT48x6h5jNuzG1eVFPL++lF39JWHX43483r2JxcO72KwfYzYZxMvnVzGbjmM+HcYM2ilThJRdRJDDuI0j5lS4JpsoLuAV2qGumUzxtqaWdvsyy/DwrOigbno406Ha2ysAcNfngJ7bBLRkMJXZpaXVk7FZAvWeNuKyW81jGm3pNZu+xsSQ4pqpLpNI1kqWKbHbMZGxkdpivYvlZhdk1qqmohbjvByimyb7MGUG0s3DUjLzpGisyfDW+6kpX9EGWQ8GR5z16fTEpJWqpvN1kyuqQB3kMW4iZVxUTvkN/dvAkWpksaEM7rGedbaIxpnPvQDmZMIle66Apeb5TWBwSPagTI6YrFnX6r0IQNJMOI250rAN3wOmzTqLs+4uhw3rIQ1EWhqRNPEemnaMSTxgkfmR9nUF4KgBlLNultBVfwvYTbdUZx1XrkXWCYCeAmHxl3DGrrKt7WGthnU0shso/gWdziA6/UE8LJaxoHBiz8zJ2U9+fhN/9pO3jcEkjc27t3fx1Vffxmqx09RwOr6UmczhQNPjZm6ARgMgQJT0iaQ0qtPlv7CPPk0gRjDzWcwvZ3FxNRMz8CjzJtcOZqIYBBKIh8EfoIOieeho/F7GMyack7i4mkpLOBhSq5BDu9G+BCDFfScOAxdUnkNJeXYbAeHj6SyWRGLxPJ8AgroCimgIp/1xfPurN/H1n38br3/5bRxW3ejHJL73RTaEt2/j4e5G2r8f/86P4pPPPox9bOPu8S6+ffdtGg4CGIzitDvGdrWMHUDeYhn7zS6mo3F8/PFn0R9NYn/qxNu7x7h7WsaS7G9IuNBd/9u//1fVEBYly3Qgs208rWspnmVaoHUhFP39hrDG4kY9PSXxBt9+PwuLU1eRbE4fti2NqAqVhi5zMt1M9r0SyNNY2TBDqE9SQoubnfwChVh3mAJlM9g0XDpwc4KmxpCCzQ2ibK+zobXwOi21OeTSor1Ipv7ZWfzI9eysMeWxlp7MaOs2EQZNN0VT9GvfpLi1ihX/bh1RIaXtpND1m0bTCiv2BNWbtpFSTxt8qLGhSicjx8+NkFL423adY+qWk7boNpQhumw98xWKm0WPdCIbDiY3gZPhMC6nM6Gf1/OLuJzPY0z4bepRe8dOyKk7q0NT+NwMWKO1VxaSKTDQFawrOTHWlSjfkRtaKxlxYtdHNs2cxiTlqiOrcdMKXd8m3z6bQV+fDPPOh541rIllH+elEuHzxstpCBoL1Btn+UG3AsXWZe9fqyFEAB2kWp2gQA7jROC0aJc+IOWAn00WeZhkq+H6KUCDcPBTP44xjP2JiIhubHdQkp0taG0Qjc1VdHsUYJVLZiqlg8tByznI2olmNVvYjYO+o7Xk2oqenEYmmzXXXKtH/1axCnKxhOrRUBXLuKCdkp3TJBskn4azhO5qBs+yBEHbkv5rCmdal2t7MeXIpho8f167Pp/sFNqg9qU9xGkRQxHRjz0Nqsm2mAU5aZS+LO3voT2CEGpKkd9b6zLpQPy1qC6pwxM7IBFXCqFyMa1m2GYdrVNe02hkNqajac4iINK63aBVaT4KIssiI835bOxVz5+Ll6YhzCmpNBipHQGIYlLQNuwJtulLi9/gOqhh8/t4S8OT3F3q37UvpVbxjMJupL800/Waz/ao3ONNj0r1XOOCXEVSnSXtjuYJD/tsmRDVWrO7o/cP1kUb+yENVSLzpkVnPmTSUgGV/CtpraJBmRXS/p70zTRWYI9pC7W8d2fUXhcLpmE7C5BGwponu8+mhs+bcquNTcdRUbqlt0M76f39fELoGIOaKte5WhNE68FU9DZnajJJUjuj/SabQL+eFlCk8Bf9OnNaPVHJyJHKz6z1nIUssgJd235PjRjNmuJbRL+euGgq+i/rqSJZijaXTr/WXBoQ8ftt2UiOMOkKGOQ8MHBo0xppgWX45Ekgjagn+wUSWVIh2iqmD2ISGIyQaY00xqZ8ce3JHdugGRbzxRp59g9C7pX7J/YIDW9fTahdbh2NYbOqo6jlNG1EozDNEci4XcV2s4rNehnH/S4uLpypyL2e9DsxHbA/mQ56OZ/GxXwc88ko7m6+jcXjjail8+koXr64tslN5xDj/iZmk25czCmkOQvJQQRMR86yj8C9+4D+PWmkW0K5DzEcUuu46cHFuRpC7RW5lrkHSCFc47FfZs3ix+U9UN3aQE/NtacV9VwSm5VZNqVdThy8cgw1KUz9dIF1FOfWMJouyhTPevpTrLZke+JsulEzueO8LJM/AsAxqhLwaDaKopfS/VaNmFgTNjhU3XZiGoqpnaeoZnCkA3YDXnHfMfegocgzCFBX9Mp0jhZm1p6D1RIq7icjlkxTzEzrs7pJFPxSLOUQpLSSYgukFAZHXCaEagjFdmyd6u0xQROc+b2KkLH2tcBDMRya573YI24IS4LE+2c6l+1w7tCN+4bP31wCdsr1Z3LNGuZdq75yVnXpqWGKZbanjQZplO3ajAvoYDCNOA1iudjHan2I9fYYt/dP8bikJh1GfzgSlfL162V8+eWTgCikOrPJTLEJX/76dTZlfTW1ckvfeUrMPgR+w84IYMl75AMmH3IsJtVonkfTkWiWF1fzuLy8iF4PcO7OpkjprsyeyZ5QIB0Gao7VSbkZwAJg87AnHwNZyhzwIaCeSraTjl0+H1OtfiwW0NhXsVmtYjSZxMXldayZ/kOzPmSMTj/iYjyNcXcYy9tNrO93sX3ax93bp1jer+OLLz6L2WwU9w838fh4E8vFQ/zb/+5fiR/9+DdiNBvEw/IuXn/za9FHee2j3lya+MN2HfvVMvarVezXG3mFkF24WO7j5m4Z7+7Wcfe4icVqH1fXz+Lzzz+Pzn/39/5aJjRVYVCms1lbl8KQ1Z+6kfq9GkL3jq0Ji9GFM770WWPgTrvyr6rpTCpNZu2YEuWiis1EB4pQx8z/Sx2hwrzNYGxKn0ZLw6oEuagJUDOBq0KJNtKaAKEtolR6CgHmLkGv+NNJFxL648Bw+M9260rqp6oJzM1k05cUTlAsZ8yBfm3ImSvTF+kf3YIfKGbOpgc1GSwaUF3XKgALZZKfWNYNZU9vrrinceMxB6LzsHBV4kA0P98OntwHKJlyUeQAySwwLqaZAeZnC0PT4b+XyQs2/zgoPru8jFfPnsWHr17Gs4uLmE8nsm9nggP1Bx1EX0YNfpFlUsHvFHS8VpBhDh2hsiPCrCdxGtIQuqQUCq1AZtCcoxEoKINMzzK3kLXEg3k8YG1uhLhodyW+dxh5FnR5j2kSZMjS78c2jUtoxMjfopM7YY8dPcVA1IeF4RB8LuIUE+kUBsNZDAYgTkMddIqNEPkFPRNNnc2a9uStrT1hpClkbchNtIMdMT+rL+dR5QRy2GU5v98O47A38Vlov7Q2FEDe7CsU2UYNaAstNKb4s97HomnpPrYbN5M0hFlIVpNOIUZRIT1tk2+VjrkJ2IiMm9l2NY1VYVk5VDmp0XRA01u7nHlNg/Y6KLzomc75gZ6RurKMrKk5nPQN5WictEzWgGytqwAnUy6NCLTOFH+RhhR8YurVoIv4bHfjmUBuNr+29i4nUb6PJpSpybBZjot+zdyriWlQxdLD2am3QKTmwP5X0PHPp1c+hdrs0KL9sZ/5+UYXY9qsGiD+w8jnBKXNWhgbJqWLbj69SfhoGsIG7BMolLrGbAY1vWwaet5/FhRJJ3dxU3enqI2VWXleIBmoqqlQ66FZbVru12c6da2Dpo2zu+R+v7bMAC248i/tNqips8Cvcvr1xJnnQ4HDYlx4omZzmmr2q4FNnL8mIryt/OHNhKr2n9TKfXdCyPrT1ERGV+n43DTT3tM8Mazimwl/Ztc1ITyt5lxmMfx76kobMLBolhxJ7qubX54M1fssZ8VzpklHxRBro9Wmp4aqDo/Uqtakttk7yQjNpnHxtNAEj7PPuupxPtuZR5wgjArHnFDUtNVFpZ9JNbRnBlHaq3q9WCyftK8xueIcgN4OcwTQizNYjJU+Orc88zja5W5rMJFrpveXWi3AA1E9BYQxDbRr8HqztmlZ5tjCgplMxjnVSt3hcKApIM8NewATSbRJgH8CLZOKTjOE5gjkX69DNNaIq+srmXLxbE4xsxh04u6Oxm+jRvKCKeBsFDdvaQjv1NjRRL568VwN5n63jH7nIS7n/fjw1YsYY2CBQQ7mNYNODDGc2a3jsF1CxONC6Fr1e/ugjxUjRhmamKWBTVLNWKbDfqroDzSsCfp0UzNXdHPtAWkwZ4M3qKaOuhKMrGeGOsdh4F6nLeBU03ntHYq+cDSUoifQhZPFS90BZR1qHxrCU9exMRuKU5xiF3KL3ezWBgr43K6ffw5UzlmYG8Z+bVzDZNR+Nc6Ojs42uj0iBJLWL4q2a7hGw12ToXSK5lwY0BBSAVY8KwBCUsLbJ6+MC01fVY1Ye0mCft6P8jUma6suVJl4cSvxYBCLRSYzJetJbXFFnklmkhFDSQ+Wq7bWv59nga1y3vaa5xfnRr32YmnVWcktU6VqjNKNYhqO6d1VVmJ5dOT99ycbobdOuzXQkvlZng92p0feQz0ykQnU27dPcXu7jLv7ddwS87DYRn8wjh7Zx/1B3N0d4v72oBgansGXL1/E/d1tfPnllx52MMUi3/ZEvWrndfZ8ImO482oImZoPh6KkKuB+t1E0xHAyivnFXB9878FwG6fOXbpwmznnmB9PoXV15MArIqxZhqJfe7JMmXg4rBVaj4scE0dJx1KvilcElNYnJnBPK7mDDtEtXl75OdCHG0mkaiPyexG4bfrR349iGJP4+lffxJuv36ohnF+MY7l6iMenm1gsb+Pf+/f/nfi9f/PH8ezVPBabh3j9za9suBUR4941MDFW5nHabeKErwJny/YY2/UpvvzyJn7+s2/i5n4fD49M6k/x0SefxO/+7u9E52/9vf/o1MQ8vH/etGSixnambRrLGMYnkrb9/PwSIvubufHJKaE2MOdmGW1Px7YshEAjMT+pKQdfbH1dlsc6bHgInRMoc5lEaY2k8DKy/OABBWFsctZaxMdpDVZ6qSG0HMQUgXSyc4B62RlnIZQC+KKmnucwySlK05CMp8gYABpBmkIZb0hDWCe7H8nOeERi8dkh38ZxVBPoCWvbAGpCkXIMh/xa/ycKmegHNkPh8OYayzZ3txVnmw8aOxVU0C817jStiNEU1EzcP4mAUCGcLkZsOLPpTPQXclNm41FM2ITEGbfJENxx/T8FK3bbKx4UF2TFF2k20BS8i6KZWjg+b9fZxqGDs6It5uVexX3UZmVTG6aQ+jlSckMfJcATW3IXEGpGpN2pDbmKM3jkIFaeDBJ+umDSxoEl/Us/OgiJB+M4SQvYi83hJKMXTfUkpO/GajOO4wmDFtDyy5hMmOKh/zrFakUeDQXEPnpD3rsbwgMi+BUoPcWLaceigyhewq6iEIG0KnMSo4nFthfHXVLy8nqoMMriSHRlIfkZxp3TI+UzChxI6m+6grq5Lxv7agh8qDOdg6rX0GrKFKUMh5LmWIdFTdSUjMhhAF0pzSVU/AIiZMPPRsuBpQ03DTCUNKZwazfsjQNsoZMF84gu6kmQgqRzTakYaQratGjPprJAK9GgCZzWqeHDXVTT1PSp8diB1JXbqsEgoatJiSv6XTm9eUpv/VRRnZsJP+HlqRV27EbSF6uROqPinzcfbvbykE03x5rSV2PdFNdq8NPIZ2+6Y9Mc6VA669tqZ2ksxovq4+LQr7so/K32TtSvMhRIenzTpOSe7/voJjhZR42uSJ+b15jDuaE25nWo9/5dSmdlgjJxeXq6854GrVeGSL5v5Xho/aabrhy9qkAXjTz15w3Fs6nwXDz4V2uO4/9rm6tCyM9fp15rrjmfX1x7d2nFZmEvpvgtbamomWrSnX9ZRaKJNwm2ISNIwxfOsXrNprqdUdBUuJ6ZxxSFK99NI284W3e4PXr/dZGpz8mJrM/wPKfPDIws9bAGnuIIKpQMZaDSZWaoJnVcZ9XkLqbEYsjMsrpuRafz5ArtXqsbhgbKXkwmnpD6Mvro9DTNY1/WVFIZtTZc0jREhk8JkuQc2FO/jHgoVlKCN9pvsfVnTxLjxRmfngZO0iXdWbNEqlAw6mcckWYs1RDuFNdjiJR9gHtJpIZzGj2J59pcXFzoWjBVm0JVG3bj7uZGU0Qa3tlkHLMpDeGbWDzea9JzeTGPDz54qQnjfruK/e5dzKfd+PCDlzKu6Rw3cTHpxRx3U1gne4wiljGlgUYPuN9JRzUZG0CjFoHNw+mijN/cM8XuoSFTQ+2YAz0nNRrKh6DAfDXOuWZqAmZgDDYXEzjTAgRfNmtJFVBq2ryH8DzI9KTXiWMaJhGzw9nPuceHvBmI+9muY83HZhkbUU7RUloeRJEml3dJh+zcKXaYXFjNzFE9oHuBZp/1w8spDwbnoDbghwyRmNgDWLspGOOUK+eJnDaKxZI5nWcgk1R3nNO8Ds4Luyo6CizrtWJ7mJ2R+2HuPlxbni49YY2hTDrQZha4o9QcDo9ESmA3DaRozkz9HZjO2cm6pd7z9DfngPkc+P95cFqfCBnhJJvMEq7MeM1olAIeq64+2yly6lnsk3TZTgZDaYX3AgqQ7Axjv+vFw/02fvnLt/HN1/fx9t0ynha7WG+Qd0ycyaxhCZNjqK3DeP7iWo0QoAuxCRhbrVcbTYm5JlAxLXnCVIZz1vsBDSEUVDEyaAqhhnNvqftG1kTzMbuImF8xVTdjKX0rk7HkKZ/lGAAINHfeM7hv/FCiGmRI2dnHeML+VPvbVlPBmixS4zPM2K43Vmp2e+lBcpRWltdN4wbrtXvoyeSJj95xGF//6k28+eptfPbFJ3F5NVMu7/3Dm7h9+Db+yr/1u/Hjf/034sNPnsWxs47bx2+j04Ot0o9x9yL6nUH0aDR7EZNBV3RUoi1u3j7F//NHP4s//MM/jrv7iOWCJncULz/4KL7/g+9H52/9XXIIberSEnlaqp+Pz6LitR1jNXkuUjztKhi6qKPnX1ZNjW1sjXT7O/uQ1GEAtSs1EGJDqDAzFcQnl5vJtin0w6ICoTauDIbVwyn0wlMzI1vZ9GlCYIqoH8bUEuZhn47k3jj0UHkiKA61A+U0JWwKZ5/umclo1Fc00ZwMNnpHcdj9UcP6wHExHdmaoip1ODpUM5bCFLf3LkOj2+Eg49+FhmVDVhb/3vzSPhyzEU2WyD9j4maXUOEh0A47XekBZ5NpzCczB7uLduhMtdnUjqGz6SSGXEMVF3yvfXRk9e+wXxpSTl5QHOn4Uv/JfWQap0IKtJmCAFoP1r55mO860HoQ2/ph1zvOXUnCbjWFqdSsjZcCJ+kDRn/TIVY/x4G51hRm8yl3sW7cPvIgOVBUU2YaQhCrIYLEURw6/dgosxoqpxt9RN5PS6ikFKf9mExpCKEg4NRKQ7gS1QhtAlMpNBCaGW4PcVi7SbUA3FpBrYMM1PXhaPTR0+dTxLbjTJuyd9Y6KDqHC83G0KROdhUFbghNDUtdcDtHz0GPDwoDH9CS+iogdIDkIEiAQxVaihMpEygjr0LScYFLM4ly1PJEIhs91qRMesoEIQ8jbbZpvJL5c163mV/aRAVkrpzeaxsAXq+z+R4ZAVERKaa1WFM7xIY6m2IBAmkcQKGCUUNdKwXAa8LpZtaNTDo/lnGMKDE2yjlv6oq26bCbAnHycwod++7fZ4OovECQFTUdNOfZDOQ0RAHTWfzK6S9pTyfs/tLavqHznt2/dsc22an2c7MEikbqZ017XWNW4tddfWzTiBTwV81RGaCc2+Fnl1EUWZkHpHuom1xef9ssN5O8Mt7p4Ny7iMeH22wIORcyrLkaQmmScvLMmi2PQYq3bC70/r5DW9U+XdOxJr/RVyWfqoZ+6+nqeXFVuYVu3AlEhq5b7s5Ff+b/1Wyn6VCzHuuwLFplM0l3jIYokpQgiqkxIq1r1TyjTEvSqCefpXL8U1NaxhLp/qhrnIVaO3EuinXR4FysVpHcGP+oSPS9gi7K82BaqOnJ5QBcNNVqCPMoT7A3835LaqEIC0wbuEdENMBiAXhrp3x1J2hAaa65AzKjGnpCqP+vHEQa76TK8fdykcxIEtGQm/M7KZM0gkxOOIcwyOmTJehcUF8/msRBzGbTLOxP0sDREC4F6lqzxM/k9S9XnjiqCcjg7/FkontE4zumIRz04uHhThNKgCxM1qaTUTze38VqsdAknDP1xfNnZoDsmRLex2TcjZf83R6t/jIuxm4IManpMjnfLeNqPok52uhuxKC3i0EfWpjNPA47G49MmI70PX1Ch4gJDsYlNIQAYZzbtecUUGLzI09SqxFwPqnXpvzlKhe6YY94L/FsIOsxnRvlmr6LE3WOjIx8rJdDPN/wvZzPNKeB5QJYsIZdlTURLu/UVWtqK6bE7Fc07y4NHa+BwzzuryM7OruGL9pfUQJNi9dQQNE39k2YQHHUM21N2p4YjQTGquGjdinQVtNp6r2MO6tnqVg2tdXYyNAMBa01ae6sajRd1cYuoqpyndMd3U2n3Z0Buvm5/fFY+6ko0GkKowGAAAJnhHqfc42qHFruF+Y/eT+opSSPqqioZFhogJLUeOd35rnQ3jRdYzeYbTNoUNG0duqalZYV724Q+20/Hu538edqCB/i3btVrJbcR+qCqbJS1xsYTYA/dtV9/uJZ/PCH39e1eXh8iNdffhW3t3e0f3aMhTCD3lPXCbdO039hGPBRdGeec2VGKwu6zY6+uBrEiw9o5Cw9qYZyu0ZP6GsH0wC+IK8PVhaMNgG30Ljlx8GfT3FxOYnZbKx/I5ri7u4+PTrQT44dlbTBiRcKq13kcaZC24gZzna9CqYNnX03xjGL47ob64d9fPPlu7j59j4+/fzjePbiMoajbtw9vom3N6/jBz/6LL73Gx/Fx589i8EYV/un6A0y0/U4ih5xY51jXIwHcTkdx/XsMmLfiW+/uo8//Md/Ev/wf/vn8fTYj80Gj4nLuLp+ES8/eBWdv/V3aAjtKlm/zlHb9/7cLDQ/9EVX8dclkln8gTyg9V2zgOV7QZdjY68JYQMtpzC3zEf0cGegKQ+Eis9ETJwXZTc0fXADc+tqezaOZFP3TBtw0+cJFgJ856FViGeSmPxbclD1GrIhq4ZTsRZNzkzbFArVFQps5MpCUlNFySh0BhXTETeEPNgcWCApaarcIEtuns+mqzn0bKaEiTgVLaeAYjUGepydX2MKks0KuL1bKFWiW1kErGZPTYAbgelwLF3gxWweF9MLZ6kNh/Hq2XMHautbNxedC68PbyLeYGz+wU2n2Dd6T9FAwYMGD50AGyr0wdmMjBm+r40FlutVdHrbHMFXQLMdTUE9HRhv4ajtjI08MjHunigKc8NNcxjCRTF5wa1TmUSpPbA5xiHePWzi7f0mp4kMr3uaDvYGkzipIRzGTiHyDpKncYNW+vhE3p+LEwTT49FUyAwvD80JF1t5VVM2aU8x1dThB2AtejZh1mVY8whaYctkHZT6ItBgMtLKUTDPDncGjRuhpvMV4u7U4swCOpsA5YZdjpiVfsJacKbTXi6XhJ021PBqXvKwKIpaFRC11pyTZl2fpkKiXKbGQc5jNDuZUZjNAM8zBbUakDw1i6pcU2VdhSwyqiGRA1hZdjfhw3kAVkh841DsjofnnMO+hPb8WTowZb2ZTuZniNfZTgiLovYXdZM5SWv2w7OmT4dpRswUJbKakHyftadWM8lzLDBsaIMIfnmya+jeGWw2zNFOm6YdmrZvYCZkc1QNTtLjXVz72pyDfZ6etcZeBdY1tMJcQ57ueDLbmOI0E86qO/yayuhFtu4JyEgzRpYl9uYquqoRz2lZ3ffvGL1wDaCdo5XQUs8JIV/Pn+tnVSPJwV2FGNNgD8Paxq9p1M+ms/V39T3ZV9r74itXn9MWeWf0ecwMeuSpEh/Thss32rxmAujngDXuNWzzF16kYxvSmj2dRG1o4Yl/TdttzAJAsXMDlG69ZarUmoC0ZhQGAQHgttpjFK0iYIx9ygCQ9pfUE2paiUQDEwqxTVrKbenzNOVL3RQW7IotQBPM9D/fUx71VZM2k1pR3Pb7WC0r0/QoiQCFLJ/E2uN7FlCA1hJUvqaypT+kQeXrOGsBe8UuyexO3lPRq/l6OyC3ubPKqyU6Sj9rreeIaUFN4vlZRbNXgSvsF8Ovfdw8Pakx5F5wdgHc4Sgo5nXpp9PYR66nm43AUQrcFZNECtO8D9PJWBNDgCjOaKY6sovXwuWM28qc5uJiFrvlU2wXjzEf92OOAQVy9f0qjptFvHp2GdeX05iMYOpAPVs0OsTOgZ9/kqvpsAfzh+dyHd0TTrEGynEtlZsZWXfqU84YWzKjS6A5KY/VfHNN93LxtPDZdPvK0PR1M5ie+ZyZsScm1KBvuUNGxzjMPpkskuX4ewoE0ZonQgmDEBtarbe7WG0wotnqA0M+0e/UvMH0od5y1qb9CtwQqimQNtDxWS5lQNI8lRMzbdiPGbRgdKfZPCl6C5BZ7rOt+Zz9LLzeWFP7jD7T+V6gWrmWa4rl8++8Kay4LmtYU2YiqrkBVDVyPG+czzsyPx0DNpziPA7owPNi2RM0S/lGpGbZJinO3zYrh1qj1RTKPDAbYYOweU5U7ZCUd665J/NFEfUa0f6oviFlCnmm8Pxv9se4W8KGYiFQB05iuYz4KpvB+9tt0ANttzCSJoqXgFnVH+w91dL2rmcAACAASURBVI1TXF9fxm/+1g8E2FAj/Mmf/Gm8/vLrOB4xSSKz1vnK3pOW0SEPsNOJyXQakynPkqU3YiS4xbXUIAHti+tRvPwI4xckU/h8bAVy0dAB7PMW5czOjP6A3Gan2m6A4ZPcb1nvrIlTPHt+GVdXc9UUnFs3N7eOZzoBAE1174/brZzf12iRp7MYYZY1HWoPeHy4j9Me1/teTLvzWN7t4qtfvo23rx/i6W4dn3z2Ubz88EVcPZvH/eJdfPP213H9chIvPpzFh59cxewS5hvxZn49uzW6I9NYr6bjeH4xj1fXL6J77Mebrx7iD//xH8c//F//KNarcRwPDHhexXhyEQKz/vb/8ldPBGafN0TteLjpEZsN3ptGDQNrKugK1aVB6ePyO5a+LydcnpalGDk3mpbe09KXJAxODQvfWLSgpCw3jaBqX/9coZlsShLX1yI1LbTeGw+FnJTSoMLBt4mOyoK3zYSqQkQIzXt2xcnH0tcW0TxpPmmvrkYPlx+0Czh65sEkQVm6gYrGknlx/LuL8BzLZDNQU4Zynyu7YuHWoGJqbAh8Ld2f/LKtvcQhSYuSgtxucRlUpIefDRDXITLdZuOxwuGnjNJHUzWGY6IBtDkgjJ+oebQQIe+0FgE3oAyJ/Bpauprz9vx+nf9jZzAOcVOAdLDLOhytJdSQTQwGUPzyQMjJZjV+Tfipdt20RdamyyRz7qxEVfagQdhHA+Hwvglut55zucIxlI9NrA9MAPvWdkqLyuLABWukCSHREmgcjknn5PtyRUyXqigFTFkcksp6sJiaTCgOGQ4AU0bhoncO1tFowiw6jm2ydZ8zf8th2NYLcF16MvE5o0znI9kCNS0o4XmGaZg4wZbov8w0qhFwsZPt3JkBCnx/glSbA015ltWElFNvm01lFNLvgfdZ9FRNm7IIFvksTYqamINcV7LMbiiV2ZAlsNJkJeUjUVEwFJUy8kganr9nvUojJz6kai9JZJvg83Re04Gbh7uu1d6dupFRT+nkyJd0SDsTn+nPipLTGHx43/Bkip9r5NK9WDtFrLasUOL696K1NhPC1Nw29JsEPgqyq4bQdFv/7GYipYb8O+yFZhuvyXIGHefrO9dhVVNY11FB5KJ1i+B7pnNsWSTaIxstV0aSqAEy8g+Kz+aAtqOJGjh3Wc2iohgZaoDEDNnmlNITwnJXVRGGG0Xeawwn6hdFEdeHgqhpfM6mfFXYlDmMvq+KqNZMqf06gy5ai2UIlIHs3ndBYXHvrcK5DVavwrDNJzyLrKgJVzkJnpuzKMfTa6201nyPora5IaQYSlAjmyGub7F2amIpABY2SDWEimmxW3fFeVRBZ/t1m315imB6KtemqNMCKNLcShM8mmLdF9NiPeUpdurZ9Dy1ldKNMyHMqRTRMVDdaJbLEbEaat3jROVpmio/jj1mNp07qBu6X01dcsop/W6BTGXek4Yf3ENo/zSEKypSDGjSbbWueV0PAwJMmTCoOMbN473ATPYeUH/OAkzR5Lqr2sMukzrPaJgwD8rvYTMfN9o0fxjZaBqY0TrcJ4pJF6xeS0x60OXjKsrHBZEVmFn06RcXsVs9xeUMNg80Qf6er6G59DSw29nFsEfmJHyFbXSO6zjsF4q4GFPUysCkE10s6VNe4KEA4HE5LmaTktMrTYRSErM/omD03muqv+97q8/2meX3k4AmAJxAuNZEqqZuGOBZl570a2mI3YBTRghE1b0DWD7ECudvagYmuDLpoDF0KLlyCFW5IONIKZHAYjtF+lV7ItxEUKnA70guQ61zSOdRzgHBtiorTFHnjHamYer5uZdMmfKssqSj5ATe9fmexfrQGZM1jKa5mkAW0OnnGy2gQDheKzIP1XOcfac4kVcroBCACMPFTozHXgfUv3w+tZ9LM+t39eMyo9GTURp5zuyKAXNdp4zm0hAmW8mIdgJsTaarmSxm82RMjjBs4rN28frdk8xKiBAeja4jYhqL5SkeH/fxeL+Lu9t1PD3uFM/ABI485F5/Hf0ezxS62ll8/zc+jxcvX4jC/dOf/Cxev/5GQDwutfud4zikiR3uNa3jjJrPL2I2h17JdJ+4nZUn+/RIoqX6fkzmw7h8TiwE+16tNQYMllLY5wQqKQ+cBz0arMDt7JhqvCfyYbeOq6tZXF1dyKyGewvYpMxXfC+oGVknYo6dJA+aXT+LyXwmN93l6knZgqPuIKaDaVxPX8XTu1X82b/4Rbx5/RiLu1188NGrePHBi3j28iqe1vfx5vbrGM+7cfFsGK8+nMfVC1xPh9EfaJoVi8dH1X8kJiDtuphM4nI8i+6hHw+36/jj//fP45//Xz+J1RPxNOR5X8X11ct4+erD6Pz3f+cPTnqTWdxUw+fRv4ur+mVA1w1hu3Hm2j5vBlM3mMBCxk/465QbLk53W7SV6N8wVYZ/i9LgDYEHGbdEFrcLj5wK6vV4usJmYiQ7/9zn4beTqLPAykXKjUuT9STL5eRnF4KQmhohw6LvVcGX2opGw2T6jGhpOhTywUttCCgl6GI1hIoykDGOKQBCynLDatBovZ+zxro0kunqVpoluM082GyaRXsValrTM+gFZEkx9RlmiPkYS14c0noKuiQ0/mI6jYvJVEYxYxzk+iObtijLCCHqPk474hmy2UtKXyMsbigjbZ6k76OdsUpQrsygtG+miIAqBNLKvXXhY6e40Yj75wJT4eQ4e8oa2M2tC+5yVfTwA/3ecPhM11+US76n9HhoDtjce7HG5nq1j/uHVTw+reJpsYrucB690WVSONPNC9omlvw4msnVbOimUoWX4yi6Yd5+CZ2tPzP6WJRHS3+80Vtrw+cQCu+MI2sUAAtMnzLQXLmC6ZpIQ8hUQDqHKuY9FS+KlxtDX5PSHlHYIWLmgumQraLJEigTD0unkMej0PEODmsDX+8yrWlMPZJrX5EHjYtmZjoKaS1zk2yECnFudxD/SRNlo5ftfpKGKQJ1/AzX1uMl5umwnqcElJwVVdRzFzNuEmyKZEQ3DT8Iqs3D1y66ZzrmpjnxZDXHall0t5qM86na+dSo7oWfTV5/NoRnb6CmoDXpLGpt0QErCLt0Ob6Wbu5k0LCDhly08NSvNO537cTPRbsbwnbilcYP2Rh5nTgn0vupJ5DWfRq0yVXiNZ0fmDdBO0ofgeau8rOqISxGQjVr3Aw3hOzhNnEyFak1eir9Y70WABeZMqWJCteMaX81wvy7TDMqj00Fj58P8qUUrSPKcgZXNzr2dmpYESicK2ou0jiimcal+YmvVYaj5wuq11nTB18vg5zlovuXNYTV7IjmqWbcBUoL7phlUu9FLJOMZODdMUFW49JExWQEScoYNGBKeKTOak0e5Khs906xWBIE8mf7Oaj9zPt17lkJUhU12jlwdtilcQSIKCdPF/I+ZT1s8MTRuknzILSnoxdMXqkzBgeawIieh64v818p3rjHUPCZHNJIykSJRmmGTo/X7HVakhYDqA2lwDFC+fwX/ZXXRyHP9xUQk3R2a7Dt0FjMG77ffI7BzCluH+9EH+V+MYFAhvC0WMo1Vm9HDaGjgkQpFHBQzYkp/7x31h2mM7rmx6PijDj3dG2IERKdlmZtIEpt2lvExWwsCiqQ5H6ziO3yMYZDO1OynMbDXszHnOvkAfP1+xj2DzEaMhlcxHG3iP32KXqdvaItJuOBpCB9qLPQYKuhwzBDUQT+0CnK4a/Gbi+mjo380HIVxZ1GIusrpDiqG30uJIKsNUGtg+SiKKmaUMvUO6mL0q+zbiouwY6yaMAEotruQPevNebYxXpPU5iuplpfXHeuL+AmrzUZWi5ok32F7i8jJ6DvpF+8s2u5ygZsNQ3LWLRqCAH2K+Re0QSs9czm0/pJ6r3ds72T0hCytuVGnOwMM56K/WOarYDaLg2hgTiBgtSlrLPUtW8ONtWhvmBaBQuJKBMaQjl88vziMuthW7LSPBopN11YXVxu1cvg4CXBlLdGQY9tXJIfDH2DBozXeZgO/q3R4inun9bxs9d3cfewiuVyHxcXr2IyfRbd3jzW6048Pmzj26/u4ubdIjoAC9wf0XqXEZ1F7LbrmExH8ekXH8Vnn3+izL0vv3wdb759F4slpngASzwvrv9mM5ha9ihAwzubz1U3Avo/PjDZd3wEjaQGsSgbx/0Yz0fy1jA9nW+GBo/nyWugItkcW2djOYzOyPPkOq7XT/G0eFAo/eXVPF69eiFNMu/EmmUPDjBs3C4wnyFbcxQXz1/EeD6PQ+zj8ekhbm7fxuVkHs/nz+PD60/i7s0i/ugP/794+/opFg+HeP7yZTx7+f/T9eZNlmXXdd9+85BjTT0P6MbABsBBoiyHaNPyVxApfUgNIdvh8D+SbNkhRcjhkDmYIkGCDRDoRnfNlZmV05tfOn5r7X3vrQJUVKoaVZUv37v33HP22nsN9+P0wUksNjdxdvUyBpN9TA/6ce/hLO4/OogHjw6Dmdl+v46Li5fSl+LpQYNjio4YR/xtPzbLu/jmFy/j7376OK4uqROpwqbx7qMP47PPfhC9f/Hv/umd3AUFnJKnmFWVNWk1vcparjQv2W2p7rw3485UMHO8yna6XrqMM7pUkLKI12agw8jZIBxM/FJ4NFMbdUVA6mVu1LX3Lp1PdqsE6iik86nogEKzY3lybFCTUsMstNEHuqZSl7byFNOgxK51plCVGtsFoWMwVLhnwLUzEwGEuS1kN1cTxHIObArjfE9ZyGmyoNf0YVk23yo6ZcSZoezMsIpmQAGsz8UeJrJAzCazmM0OYj479Dh9NrNJwxC6zCgm0vw5O4aAecIp7eI5tA06XEnVZ+1Bqx+REy7UQd44M0sy14uDticyq2k6fXrqSw/mAk6FQ7mYJvivaYy1BTWF5sD1gwllKptWKjoAbMPJiYCgOkOiSjGh5b97sd4OxIxBxIzl7u2CQmMTPdytJnObasjAASAIxZUD2/8NCJSBUWYOcfHnUx/EAlYYemQepDcNUw7LrMSdYSgsOJK2wbAGhKaB1bNgQOji1gUFh7MBYRWJfkYyoyjpwAUI3QyxsyymAlWkdilzdUCVtrAaGvxbmgdMO992JNQW2g1fz268C9kqAEozlVqC7BY23WF1Wtvuo0NfWzCnq6m1YWMim774Y/tZSMfTlBPrM+UBX4WHX9/fU8W3OqbQ8zIsuApUXxvvH2hS3TSi8dGZaKaRTZc6WMC8Jn96va4uTbEoBeyzmVZ60GZ6aeqQvo//qwDjbF5pz8u9QoVU2oerfC/3N1GyykDLhX33fVaobovaPOXMrb0DSNyhLrMhfxa9mrvseRP8ewLC2s8anVk5jJauskNJBRCyMTIhJJ8zmxOmenvPkBtnUhkpokXz0fQnV2sCwgLhBQhrL/Qz418zACEd/gKD2e0ugOz16EJHxbmolOyl7tBrulQTjMz4q38r4Kj9OZ+/Lq3RXdIMtHao95tNm7abXkSQoupW3egpb4HFUNyBP+tKBTtFTzc+w/ERGgclCvNpXKCwSwnlmjR07k4kihsUbWPGzByzOWqtaUoipokbVT6P0v11PHbTQgYdOanneWoAUasj9tSzfV5EIdaEztFJuIDa6CjfTyfLtCilnJum1HrKVde5GmNdL4PaQKqxyz7gaYk1kP5c7HsuJqeTqT4zZzbUL37m8dGxAMn14ipdnSMOj46VNXuF+6piMBLwaj+qRgt0NZuioH8s9oRifkbQ0KDQmhXDL8VqZcQDEQzUTSpMkVekWzSTIAAZOYfbLQYbjsyiUOAMPyDYnkJ3gvnWPiYjojK4YYvYbW4FCAk9x9QGZhAsoOFuHQN0hQJymcMcGM/spEEkDxHTDrSHIAx7BrBnMSGsejHppRK/lFkfNPaOT4NuKd8DZRkgZhMfIxYYH+2Usd0TvRaZ2pTRkU8QPa14i6uhqniLPdPBnBDqvtqgRHWZpnmW8jDtbeU/OyLpBUD5YrrovD8AaLKUclpqpovvLw0dZTdSu1AjcSZzb9TLb425XFD6z6TVawLvs7nLSswmStvOlJWrNYRqPtshVgyZZBTcrJyDzXVTqP0YQIQDsA3+5KEgZ/aky4rem18Jcus+FWuOCZsiL6CBqpHrya5rc9MqVVd2yISNk7TqMXScrlsuF9v45sVtvHx1FecXVzE7uCdAOBqfxGbTi+urdTz59lW8ev7aLp6qA/BKIGsQCc8qxtN+PHh0HB9/+kF857OPtDdg4kQmKrWbjBrXjp6Zz02XZT+czsw6gM59c8O/v4k1si2uyc71PkBviN5yNnaWM064imxgHeYZq+6av8olnWexaLrUzrj3395eSR7E3nx6Dz8JzBhbraj2PGp94h+o2xgMIL8aDbXeNlumiYt4ePwgHp0+jEcn78UrdH7/6c/i/PkiVre9uHf/fhyeHsfkYBaLzSIuF5cxpAad9WJ+OIiTe7N48PBAgJCn4ur6Qp9npLxhBVPFdrFVHT+4G8fFy5t49u15nL+6jZtL9JfDePTgw/jsky+i96/+j39619eEMLU8ri1S71DUy47eRM361OW5n/5GV9JUt9bkpQsIRTfBzj+1O1UI0+2zc1c5YppWwt+L2iNXSTvJqYgAxHmw2zF8sBlF+24Y84NkSu7bPnKuY20py4NtBAh9zbz4nfjWNdH0xLK6/yyO0njU4ELdTVFEk1agLmxGBORkTEAoO0R6eJKig0tdu4nk9KdxfMuQzIaT7uJRZibDqRxBuXYy4kGkKmfOfHAlKqVrNI3JGK3GLI4Pj9TxdEeoZyAoCm2akBAeLqtgf2mzY+wN1RH5szZEj2AAguL1K/PHJikq3vPfyK2U+AY259KTJb20VOUqwjMfyYWC1C6Kc5AeUnlaPOjOBjQFNK39S/PCw0YfczS1AxnTsTWTJOfdrHf92OzoQqP1GUnIzH0CLPboBpKFlZMkgUAdBg6z5TrrZ985U1INijvc4zhsk5sviqY3fe4k71v6HdnIEybMIQONeRgD0dNMadbzxgHGRpSHDdQrdeFZg+lGigOVDuNsuNglMLuKZcOeXf6KRhDlMYPM3a5vp/xV5HmiWPEuLoQ9NQFQ1qzN/+FnuIydEnC9QaEs8lDShtLASeuhMRZgwpVsftG9eEYMnquE1VZdE0JNQTpNqHQjLVOnpomp9dgCwaLFtp/Tmt/KrdKWqekGHWzTXKFn6YlXNlSZDHAdfN1qElkFtZ/7pPwWDSKRlpzb0mykwKPO0rx+7fuyWYhBgw9gKD3178oEhO/tBtMLNFcYdep0+L763AaGBVzae18TkgJOmk7nNNAUJ9+FNhKIvcRFT9FlAIRxZ2tr4+6kYQncdumxBQh9MG40pWrNQPjMNRXh7+0iycTB69A0SyYlrXMsjQqb0dxlkLkjB9QcyyYK/4PA8Cqufe86eXyduJC6D8qzlEFLA6OS7pVrPgG49vyaEJZTp/TY3cyu7lS2uuwtJNcznKC+1kbpVGtKWPfO9906cK4HExf2+mpivGGW09DQcz11qMyatqecwvW76dBcOz06ZUpVTrO1rzaaxr7WX5kraT/ISTjvVTottOno/zpNCU8DPaXluTIgygljTupNMSTTC2Fc6L4aELbyE8UoZPcPExeAnOoCpkqj3CA6K7IAg+vn2lu0w+oL8KcOfpprsJfKvXg0joMD4oP6mhoQN4Gu6fgYMwdcCx2fQGF5eHQkaujlFdMHTw1tDlZxBL5GK+XFAtzaXEhFA4xGGZPB2YmEwvFAuH7yegsVxZ61Eo2Ew67YRfRmeTaKxggkQutGxBBTqL4nhOgPx0NMe/oxnw3UVIzdOrbrW038iL8ADIoe2Vtrmij9ds/teoK+R33b+eNSyO8ARM6hPRmIzkzKPSdZFaIQ+d9oulj/W9mKbhqSy8aX99qkperMtw7OmrTcO3zieb3Kd8I7Tj2lSgRQwBMaQ8AcWj++PPVTVECfjElTO4tqit5QtGJeu4/BByY0ZiHhDr4hVko5cm64eZ+sdZwuw2mMlZYw6pVvyU9OxkoNVnTGVJ88GTw1/3eZXSAzGwk5hKuJt1tyJr/StNRpfRcBIMQPgus8hDI6RL/P/ooxoPPQBAZt8eAaV0DXrvOuv+w4y1WkscCXp81+UjxlpZmRum8ds25+y7U1WUlqYg+I6cra+e5O7+/F5T6ePr+Ip89expBorjFRD8exQS94s4lnT17F+ctLnyE5gdmterHFUfZuFYPhLmYHg/jw44fxyWcfxvyQZ+Auzs/PZUADsCs/JOQfHqRai88eeXtjFhixD97KoJ1Ry6UxFu9bBkesLWs4NQHvGPyU9CItDP0zqId7fRlP8X1QPmlPsBfhBErcW7mv114tlCRt9t7RYhjvSEqBvlE2V3Hv8DQeHN+Ph0fvxtnT1/En/89fxNmzm1jd3mlCOD8+Vr26BIRuFjE5GMd4xnBqFwdHo7h3fxajsSNh1phOsedyZrGWtxE3FzexX/JMz2JxuY7Xr67j5fPXcX15G727Qbzz4MP49KMvovc//Z//zJTRZkJYgDAdeRqKStvtFv2J8TYLLX8V7a0LCLUpd7rn+t+DkQp4ULkzUtJZiU6+DmzTZFwkkzti0Xqh9QYIAgZF0Sttk2ll5qc7aHa7X8mqVZESncwpF3osRDofdhKS7gcA0+unQNldc20U0vCk0L5s/ulCZ3CrugyADxB4doK0zYlnnEVNamikoxml1o23zGFS2XnSFTqQu6ZAzaFmrxD9Yur38OSBgju1uSMo5jX1evvYo1tkE9VwtDow/bh/ehr3T+8FQahoCCcAIm0AUAwAL2zo3oB4SOVqtWNyOBMgL52E7J+1kbpTRdeNoi9dwXV5B+ggBDA9gdH2ng+fc+fS9r6UCDmhGQxPoz88yMxH04HVebIfmJ0+pY1Jm+rNJhbbXdxg5JMdtBWTwS1fPGqj2PfspDQYHkV/QH7gRPrGPrEQPERNRzs7fgqPtnsnLqgUnMqgEWjdxmB/q2wodZRTM0tHjhukmI407uFAYPNgk2A3UTZPNvQJgHfWmp2r+HlytRKgNN9d4cI8J7JlT+BQURpZkLvgTRpK0s3ckGmD0S0K9wTPBhDQx6A1Fu0Yau5GRbHXBjleDqx3YWX7ZlG49ZlarZQm5R0RfRkxKJNH97wO1KQ85kRIdsyaEubCbqivBQqL0mmaiiY3ST1U4ZXFHp/Vbo6dCI00N6oA7qIaVYlOwadYDtxHpemZ+BDV/kHkCV3XsXW4aBuSil45hJqSlEYtgWV1S5Vj2rNhjS3IE+52IjtqymNgmTqbgsUJkFVEJuj+dV1fUtvuvPlTDLUTwio5Cpz48K5QZrMe2GfMwHDB7vWnaQRNAVw7M+C6zTilgKDYK5v9FvSxjt4EhL7SajjQ/EtmgLR9CRRKW8efoSXjq9UIcgasshvrc4D1WJbxEvivEhBSLMkownuMGmNJyazJXunEuj/boKb2a5691JzmhP/t6Z6nA+3Ur+t83Zi7lI4tm5kFSGuCXFM0x+wYzNTErIChyt7M7az3QBHCXnEHWyDNHky9TbOftMtu/n09+ypIqwD0/lFgkBtWr2Waq41seLbZa0QJTYq5aIyiv1S8iO+J3XdtGEY33lmjKZtIimQ9JzUd5vNx7xstIYyL+cxGLWj69F48QWuC75ONVLpFg2meK2sIC/QXrdCUV3/p+uY1VUOhcQZunU153wDCk+MTXQd+zuvLy7i+vo6jw0MF1VOHsGew7qazua7F5eWlaNZAIvZTvvzcGPiL7rtca7rBfwNCabhBs6XSl1Ys3SH589evL+Ly+ip2A+f+cdaNJ7MYj+c2yJD2Eft6uQHZCGOzVA7hhszGtaM0aFYCEA5nozg5mokFxPSHySJ9jwlh4JKF9GM64T0lNVRBS4BBctH2McPEZsLXQAARUIgr4t1mHbFeqnZwQxo6JPsH68J7xP4O5guNNzSsngTuVhH7VZr1SLLg7rXIjDl6koYttWmOALPUgnqkqM5qQOsLQE0kSE4Gw3FPek2ejfEkIxt20huiAcWURmwRGZ3ZyG3f2ys+BAOmxWYQq6xrbczkCT1f2itzX+OslncATY5BrwWEqbN1ZFadbd2pk1GdGjKJFiU1Kg2uzAZNEaWOgNpZEVvEbbEHrvZDNeO5Fz0GHj2m5gbVqUbR5RQYzKzuHnKQwbwB8bjc+f5wvtGwYcpsuY7raNbrWvdWDTP9X7Kh9ror1g6z7kfIatBQ5qR/N4jr9TS+ffoqvv7629gQkn5Hc30qQLhakDd4FTdXCw0eVEMR7bWYxmY5ibsgMxu3+RvRId//8H68/9EjgcKzsxc6tzAKrEbgcslz5pzRMtMiLoYpIeCRun48ZPoPmyFlSpIT0XDhvAAC+15vNunceodpWNfYzXU5JjgMWWbzqc5QGZ/JUK8fJ6dHooPr/mbDQw62PGcZ/YNPBTsGUJBGBuuXfX0yGMXB+CAeHD6Kq1eL+Olf/lxTvKuLZbz7/vtxcHIi/S2rl+89uncY4znynttgOzk8HstJfTTmrAQbJfNj24v9ah9nz85ifbOO6XAW65tNXL++iVfPXsXN1a3W8aP7H8YnH/xW9P71v//jOweNdrUM2VnNQN/iPXdFPZ6CMGY1UKmJWre+q7OoqKTqLkINYsIk0Gb6CFMBcaeLiqbDxw+R6TyYBNgKVh3U0sh0KEvZm/P4H02M0JA7IHw2aQVywmR9mzVudAzkWiRdo4XS6y1A0oUSlBAJXgd0MU0nEQ0gA6B1LFEcEn+hjcSFLMCPDU2URl0kJkMWwdbGppBerKDpylHwKFk1p6ApeK9io6ZqFLDzyTxOZicyG2EKRW4LVtYHs5ncRW+ubpKX3Q/wxtUV4/vz+PDdD+LTjz4V55kuIt0lZzDeiXPMZzN9yE6oAqewve6Y2JlWwwaqyA26JeL7ezOlu1ZFGfdVgBCCSNEoc7LYnJbN5CFZIxTRgOzeceyChy2jOwBGPiBujwAAIABJREFU/DeXSoQXA4kGiOpn38VKl9jrg42JQ1qAQ6YwPNh0mHClYvOiaGHi2FMWTI4207HWXX/fx8rxq/BtC+5723UMtQkY2KtWzGlFUXbtVOuNk4KLQ2et5kSaHql+9cZRv7y2U2+ixgCbFNqZKvhd7JsuabCsyU9S+6qjpQI0tUktDS7D38uqX509g1yFPG83uh6DnHzaFdSW+qKQlWNt5sKJNl06Pb2HNBlpjIW6bo8JTnOs15rLVOmURlXJTlCsSNI5Vfx1jG8yIyebI8VdzHuga9MyHEyHSwp3XmRdj8YExDQ4205X/I0NHgQI0VHSVWiomkUfaY2oVCh7aG4qOQV7Gi3ooEumQXV9+YdeM9YKv0F569q86976TTdgOD9DgQk+y2K9VKHY/nqLOmo42KHze8MudUs13hq6aWfC6CZO0hD5ncwrizCK9egPLhF+XRt/rvZnZjMi93NLAtAr0uV144VrXW6PNcGlgKYIayeqzpG0WzENuA44Is8s14iuf5o2UHBrAkxkReZzie6ZQEHxELlGvKUlA+LNq5lbVpqkZONAQD7XVmmHrU8y0Kipf9F0/ecGOaUTKufM0qjrujbW9JnRWYenKNNmGxic2p6+onR4Xq19837cmMbkIVxrqKZ7KrYbB9lyP/Saq+laLezSAPp87rooei2VWYwmbakB9FmJsYLt+8uYiPNFdMnNRhQwJn4OkefZ8fSsYiWa9Zc05nrW+DfcbwoyNYRyyqw6BffFjIqoJm6TH5qrtho/1q0785Y9GuAnujH01eVSRSbTQdYm2lQB5Q32+MgIMnNW1Gc/+9YsWuNp4OumHnpFgdm9XVHtxmznZeoEwCZ/hkkNOXwxhtFARAcF+USgkMKbyZY0h4BdMRSs9dTnXWxiuYD6aXMUGntoyqBQ88xinGFKHM8bUg43XabzfkymRRD3hHDIV48YoojJqBfTcT+m7Imjiv3Zx/COySJ7pTzTRSu1sQ3Agu/fxaAP9RSqKRP/TdzJMMGTbt6jABHnnxxPvbf4d+/rrh0GMexNXDfpQvvM2FA/0iIeEHPg84szVlNDHBZFQ/VAQq6vuElv7Eqq2iGznNXU1t9BQ9zEMoaxSTMiezSYPqwpPXBChnjTZAt4ei5n06EbjMXE8JlcXhXtXq7dtCQCfFbqFycHSbV5R3Mr3ZRNfiEezPWUTMhTi+nnGJBuo0TFMFYj1LzuxnCM60n9MxjZfZOftLtbJ3jGkIUmMM3iurzp3lg/U/fJFGaek+2qr4DzmxsGHjRDJjGlppxTI2/ijonh8FR+DS9fnsXzl+dxeb2MPmY4u6EGJy+encflxU1Mxkh2YBn0Yr+c+Ctw76XReSudHGAHh83JbBjL5a3OTDUIhV77sVn5ObM+2U2gcrIV9RrwPoJhYl2gtkQNGph+mp1o7xLkTWufczVhy3qpjoSRmHl4SzAwWcdicaMznj6QpoPS5pttZNBvRj/3SY65u33MDmcxmIw0IXQCBdP9UUwHkzienWp69+VPfhavnl3FzeVWE0JpDrl3o170xv2YHExiqCittTI3MZSZzUb6msxHMjWkAUgeYX/fj+ffPo/bi9sY7kexud3G8nIV5y8u4vbqVv/mwel78cH7343ev/rf/8ldj3F3dj/rg1OQlVFLTSGq2NKS2tGdWjQ5L42BjOhH1rFVDkpLWes1lGFPu6qT3BaARVkyfnAn0HbYMv5N2lAVzaam8suFX1odZ2fHboIWAEuoOwYUMN4m945uBoCtJz4y8RCOg2DTv82MGsxI2BDg3R9pQd3cLNy5lFMnB5nfowoq0SxdnCF8Z/PQhCCdALkmbMSL25UFp2wyd7eygT44PIoJXQ+FeToDBdei+QwjmHEz3ieziND4aUzi8vwiXr54Jj3AyfFBvPvooQqlVy/Ooi96AA/QPh4/eRE//enP4ruf/iB+94e/E6enRzGbAoahszhkc7G8lX1zf4gNOJNSaJam2nGWmNoDsIExQAfOPHubATjTSBtSRg4M6UQmaG6KTVFnPAUDLHHN7TrLgczBOI3bDTzpoZxAERDztVh74rdFzK1OFO8jRdI5WeKJtD7D9DM2ANMviyblrlxTvWfX2EKlzlcjQM9/mjoIdS4rt5K6TE3adK0VzdEZiSor5Sjal2BatssytlnHunfTdLMrVqC0ZFWwdSdPnvQtxAsvYwvRWBMIinRSE+CkN+qZ4dnDTi/pKkU5rAkF77KmC81UAc0QncBxa6Li57zCbFsIUfdTn1Z61LJ+N4LpUiU7tXXH5MQHjqlFNT0uemqnSC8797yHaiClrrT7HupnFO2u/reBs09RTeuSgmQIU0Cp6whHnldqy0Y41LWRAH7tVntmbrabQR6l+O/U3BLI9+dpiYheG3Ik1Gcui/VqhLkYevuX6UcFyt6kIfJXWK9jtFP7Kb83VJVu7lXS9GyA4kmxqWwVB5KamJoa5mSl1omaNTAYNrb39tX0hFNNPQWWW5NXOkFRDaHkMeHJYtyA0PbnPjBNgZULcj2rCRhcfLeum3wvhXVNF/meAhAFMvyzfRVrcsR7slawZWbU81b0Lp9X/iy1thoTmNS+vfE9lBBMPDtRH/X+Gzpmmi7UPa1niQmAmp0A2YY2XH9mZ+buhF+fSVKrpIRqwmtgyfXBKIwzorR/AITmc6jJaNpx04DNNd69tvXZvc6zsM3mU93P2qvqPnTvBa9NAc/zU9NemyqYblfrqO4z//7169dxhSNeZkrWvXRmqbvzXKcuZZrXQQfP+9TULc9b7/kGk/w5gK7WlwBY3kOc/bjmTCjr+9tJqX9mt+GidTTou/PfyWu0BjBjQ1IWIqfoZAbwGrstRWPoZyn7VyYqjh1RIyI137WOTVzqRX880PTv6vq6YalgX8+zKqDKhHwNQLFkh/dCjbK4rQzOdg2rabRY6Ms0W0xtJqLEXlxcxPRoGpMZ9vrGCqJ68lzCBEFLqIK1L2AJG4mYEAAi+kRiLRiyEYMxuFvHfHwXh0wrJhGz4V3MRvuYDu+iv1/HZr2Ifp/nmTBwT2U4wQ0AnWWMvGLHJI6Gzc6xWNRBUPD5oGosACaHfTXtuV4U4QppJ9Yjqes08IndGN5BY/b/AdqobzCgWXO9xDAiz3CrGAvAN9PDDSZHI84zIpGgq3oqTNMDA6rZdB6H80M742420pEu14vYD1e6d6Zg00A3YGk8D3gXqUtMwmrs14vYrZdxSzwZnwF6H4ykKfQ/a5u5B5KN0LBl+gl45rPmHsIUi/OX6DCul40FkT547zVtFcAylomemElBE504mi025pYcjQdOx/bQNkY9Xm8oXd+dGi9ce6ZQ87i+uouL8018881l3FxDOZ3E6YPDuPcAsyX0f+OYH73DaRnr1Ta+/PnP49nzlzGazAg7i81mEN/86nm8eHEZ0xnMLZ7nYfTWo4gVtRJMpLVA4Z55WM/sJUzJ0fNWLrCbY4y+cVOpZpZPXD1HjcFkxvhktJ4bCwwEAInZQU7HfDVPzLNtGBTV5HIUCFNGnObdsOR376tVH5WDc3tWK3JnDx0cveBKrqGHJ4faE7j2M8weiTDqT2IynMbFy4v48m/+Ni7P1tIQHp4cx2g2jT31JuZBc0wO7+R1SAwGIHy/X8bBfBoHh5OYHeKU731hNp7LF+Tpr57G5auruFvcxfZmH+urbVy+uozF5VJxFycnD+Pddz+J3r/8twaEWqwdkGZ+f+teaGfEooi6uFYAd+qYJGRV9zQ7wuJh51dGNPC/1U2p/nROEzSKbjrnLpyKapUjk0a3KGv/DO6WIUwV4U1ALY+/O0WltSo+vh5yPCLvenIcYrJUoBB6hlwkRe1bqusE+mGjBTCiwaP3v1oxSWEsy2sxRfQCYlOfT+dyRIPSpHGzFmvqc9TcyuJ3l9k9HJ5jd/OSla0pIbba6BkODw7tzNfvWY9GiO3hQUxx3NtGPH/6NL751ddxenwYD+/fj48+el+f+dXLc4E4PuPF69t49uwsfvWrx/Fb3/2t+N0f/W7cOz2Sm+dmcyNNEJSD1YauDFkmBMXbWVMB2wCOXeZnjeDXM+q2SYRtxtOIYb8X/Y7DwxRFVUy5JmpCVBbF0ATo5PracqYzgWXDuVj04nppyqRpn2zmjPf7AvL+oidZM2FoEv382WXF3mZT5faQepIGKjQTaK+1NuZBE27lRlbkQmZ0asps3j97NEWuOjvQc4ZJOeP2qnFnQEgOo3jrHNy9XWz7zrtr13oHDGUx/DaoCXSwouHU82fHND1mlW+ZBVyj/+LvNmnEkvQv5YulFqgBhGUtl5pft7JaQXS3wK0Cs4o0Twvq6UuA1TzDOalr50hNsV/AiutoAftbhhjSono/KC6+3kdNZnQq5DQq/11pHCsYXD8j/06Noka4kRENOQ0qzXHZhJuJ5SaSwIN+sCmz1vaZaeDcM392X5cuCOMTJUislldum1JnqN7ON5Q0RF1LUWI7gDCv7duAutVke6KpcGZNo/Mzv6WbK3RURik1ZbGBkUFp47hca7CMP3LyWesVXUoBYOu9k5In23xPPigYrU1NEAIYEKW5ohS8F7T6spa6WGuL7/W0y0CiinR3fk0XhfbbBav1mv63XbOxcp+2M3HdszcAUJnovAUIK9qk+xx070dR2duzsfSgSVPM5oiHdOk6qSDzNuS7pnqaWisbLHNLs5kjmjfgiNXYRF54SloTTopHjEuquQM1URNEudRWVIQ1+QLveU35ve5t8yw31yibKY3BUcvgKUfoAnzVaGNPfBsQFgjugq76+YASqKZ8FnX9EwS+DVTr5wlED4cCnLW+ikZa66/opnJ2zj2AP6trw95BbVBgkH9X66gLQrv32dP/0iu2xjhFuVYEUT7rAnqNqzOgoh/LlTMbtVfkvW/6mN21kHTxPlOArLcq664yEKlfmPBNprPGoRvAqcF9bxTr1UpGNTZikbhdukRN2zUJHcRoMgkodVBeh5gwpe62tGNrppDrpfakUR/DDJzKR5KY+FrQANrLvIYMxHH/LqajiKNpP2bjO4HBYW8d49425uO+6KZQFAcBzXSV0yyFc0i3yPSEaSPmabvU3QMOBQgp3GX8Z2o9YJB6SVEsTCaVa2gKMs6vfEbqfb0mcWppbsYdYupK7SKJi7INiWB0tqEiwtbbOL+9icV2I/CnxoTYI96zodZVs5n1Q6QBTY0bsiJ3izQmsl8D9Qz1lOK0lmhCrW/U9adpTSi5wtS3ogKu9xGLzT5u1ht9eS/oi/2Fg+yU6SyNeOncK5PZxmhQEtHBC7ioeZQGNGoCAShppEJLxTm92F071fzaX0QLtbTH06yeAcpwFKvFTWw3DA4cw4Au88Xzm3j87WX84hcv4/I18VbjuPfgKO49PIjRZK/myWR+HNPpQUym0zg7v4jbBdP2eZAWdHOzja+/fhrPnl1IwkPDXMS7dT9izf4n7lncMV3uQwuneLbGVOWCno1koiB1iJHif8wEMEpJyanjndOESjKWaupgFNjRvQtvpH7QMSpVB/j32pNgSyMP897nmurXajaT1LO2qTOHodMqlutlnNw/idnBVPeG9YCedwQ7AmrrYBpXr6/iV7/8Om6v1prGHt87jcl8Gjuwfn8f+8FeE8ABk/sZIJXnC73nQOZCk8NBjBVHM/aQKYbx7NvncXN+E4PtIJavV3F1dhvnTy9iebmM6WgaB/N7coPt/ct/80+o+xMQgnTNE2oK1yoYKjslu9Wlw/MUI2MbsoNZ8KYoFDIIkQ4A/jN8b4bjVRgXzGzB5hsdca0BxuZ0SLwQBFREryt6YLqziaqR005oBaJTbK2nS5onNEKYCzgPkU8COOT1DF4NCPd9u9wpDBTAsvHYmcOVTpFoJDP46fDKzZEfj8jzO1TwLrQOVqTEwGZe673bPZEuqh3NmPTNZmS/9eP2dqluFGvywf0Hce/e/Zihq1GmlukdLMCjwwM9/LvlNr75+qv42ZdfxqMH9+OD996Nzz//TO//7Owibm9WcXW1jBcvL+Llq9dx9uoivvj+F/G7P/6deHD/WIBwubyM/Y6N3xx8bvp4MjUgFH3WI/betnJZBrFGt8Qmk7oVFUW5BliAdD/ZvLfp7ll6jjoQFRCbmjw5RckOmO44IA5AyKaYIn10A+iTJIgGCJApSCyEBczlek2e0gy3uiYSw52GtBrJKWECqlpmDVXMTlKALAODdFauKIJG28BGlOYpAEJ0ZpqIoMVkwzA1wAwYOPE1vRtYND3Yx93AVOi3i9L632qFvAGqWNcmk7iY82S8iUmRIZILNXfN0t2SDVH6z6R75kSGQrHoOEVtqmmP3oOwcduc6b7Pem9vF5Hl/qnHrkDYW6/h10lKaU5EjD3fBI52l8tNn6etA04NmDACaG33q/DyNfHkySCl6xRaGUmeSiqzrwsW8835c5Q2yjQSAexyIM0JYUv5NFvS175LceXDtiHygo2dIrsDFZI4kdM2aU7SRv8tMNgFMl3qn0BQuuhZJ5hOr6WrKlpqh3JbUyI562Z3tHvfqhB2Ae1mTzlzGiAnXTZBXb2fKsgpmLpaQIG6BITd135Tg9kCuDp4CxQWkOi+Zk13+Df19wZcDtiuqWMByTqw67P/2iRZZkZdfVz7frrvuQua+BkUFBR9NVH6TcCxaMMFcPm9X859aUDlkG4XFronOYGtz6apq9O+m2nZUueBQaT0vkz2k6Ksn5FFjBtHvjYFCLtNnVpb3b3HzIPcqprGjM8x0S01GcuIhMwq9Rnn3FpPCGk4uiDtPo/sUXTFYXNwH/WlnEVb4PscLpZBZtimhbsm2xRQAkOeHPL9NAekMy06ZtJeff08UajJtCQPzB1EgffUtLSQbfOhDokOLCwEV03dfKbEXoKeJzD3Jl1bEhQxYQCElprUFKnWYkljVHcklZCzgiKdz4k+6vp2EZevr0QNxyAOl9Pj45PGfIypIWfqdDpX/SEqLhRVpkh9GFDO6+OXJsrTqa4bgBwnbc5s1hifmmuyuL2JpWI5cBq1Bl7Uur6BmLwSR4ShD2OOf8EwBFgOp7jB38WIBubdKoa9TRzPJgKNNE1HvdsYx63onP0e4g+iMQwm+X4cTe+YXEk3DyUVPXY/QG7K4kM7RiEMTVRTKxuAYcbDNTCN0Hp/aagUV2H2hkcEVGp2BTWJjUYzTWfqEE98z19fxGK1VCPefg9mNGmNKBvQsTmAfAAhE26u42p1q38/nx0kIBxpXdPw4N8wRfREaCQTpekMHamNbaR1jH7crLZxdnkVL85f637xHBwdzuP4cKbYkZQ8ej9WFIWpjdy3AoSAaNHf2ZuSQikACVOpZx8IN0VaiQ2g2uAX1gL3wawfXvP25krPF88saxkN4K9+dRZf/fJl/OLvnsfr12vJcKB03ntwGOPJXQzHjmA5Oj6O03v3HMvSAwhPY7HcaUjx7TfP4/mL13KCxaOIwcsdS3TDGZYGQ5oKWmtppVjOe3Pe4D2LafVY4JVnpmEVJHVUT2XqRatZyPcpvqTcy1X0Zc3A58+GcGU0+vj2DyU7cXFbzAevSf16I0ec/9k2Qb2nDUTtZt3MDnFCNTuE661BCuuLqWx/FIub23jx7EWsF0x5e3FyakCIwg38RMSKpD0TACFaVupz+1MMeP4OejE/mMbR0bE0mvhbvHz6KlZXy5j0pnFzdhuvnl7Eq8dnoo4ezY9iOjmK8eg4ev/i3/wRrZmkW5bbXJXSbZFX4gIPEbl4NmLRdRIg8J/XkFGFUga21o3gz9YZJ1F6M++vnYngGxbuea0Jvt4vdeAIoAgYABLInXNYuIPFyxnKL6mHfJO0DiUe0H3wl4PhPSG0r5KnWeIDj+08tVxw6Nqu1qGx7rAiKD08miuThC4PyBzTlf5+5FBKLP/JaBqO4mBqACdHUMU6kPc3jflsrikgiwEB8dnZeSxvVwKh77//QTx69EhTKDZljZoJ9N1s4vDoQAt2s1zHz3/2s/jrv/qreO/dd+LTTz6JH//oR+pinV9AJT2PZ8/P4smTl3Eh691t/Nb3fxC/86MfxrvvPoi5+NiXsdssYo9OLa36lfeosGUDZTqcfQAherjhUHx3OmvY5t6hQYPDLR0hm7MFuzwky20/bje4qZnfz6binB1TO9lcOSMB20wKgc+EgC5iIA5/5TrWveb7uH/OGSwqnh9UOlpTUfXasHrrNIuUXEW5wUEVXQBJDh11m4rel4CwiqfajFz4++cxDddUEje3kb8EN5uNms24QVj6XMpgl99CG9jcLVC7RWpL0bLYueWkt42X0qsr31DFnw8raW65R4jns9BUBmTRmozMsoflZ08FWB4UpWF6e5pSBWN3iqNrlHEQ5ZhWhinNdW7IhUXJ8zXg0OL6vzEhrEllchFUaKeoqaHQaU9xx66KvSq2RSXM4Prq1FcOo07IzuduWAlVRuez3XzOMqHK4ryK9Fp5Bb78HloDHIPajLopMJjumBqa5zDPV6EtPA3o0hmxwKdPmqZAdkPAxjdtiLWbGfV5CwQ11z9DwWtC4klrrqkmpsMawK5WvH4ObIfKR3N+KPE//lXX3UCspX5W06BAnxt5b/7qApG65t3PUP+6+7oFvAoQ1jNTP4/v0T6TjrlNcZAZp91ubrs+bfnPvmfdY9sw6L7HpoDPpg2vzaQBSv3bn6X73rvXqsBzuzbTkTh1lTKhqPWWxbtouGTHDt20rGmZgBANntTTcI7AXKn3wjUxfZK918Cn+/PrfdU+V/+7fb47utycuvLaXoOtQ63vgRsi29VG+w4AwiAsoygqyqTxBTCtv/IvK5apC6y717Q+Mz+Lf0MwPD+PzyMKJRmF+XesURVyna4+ryXjN9EKXVh2p9tFQXPhnzS0to+TbJd6FpNq3sTYWKNWpJhaVwJ4yWTiHqhwzH3WU6yMUiigmflxMv25Qxfkz0mj+PLqRpmH/NPDw+OYU8DNDlzb0PjbQ8M0GOFaAGi0F6oYHuh/06TmHKDJNp3Pdb0AqT0cvZkGJdWbD1vPF++Zc05sqNx3oJ7S0O8rL9hSCSiF0BlHTA6xDLzDF2Ej47X7947i5OggDuezmPeXMUU2kbEWg94mZiPHOB3NmIJhVIiL6UrxAwpO53RmAquzDOqge9F2zHNcBeyp9XLtDNA0GsQ0hnfhAGWTNHEUFSxMaq78BphTphMp4N76MXIZy0E/c6hFHbbWVZFcom3vHA2zwmcCxgLAmiY+1wsZziqub67j8up13C6IKFlpn9WUczzCElTh5JM5IeWjWGy2AoNPX7yMm9tbMfAECI8OxALD9EVUW0hb+tlrfXaeI/YwgTjAXZrMFf1RtFHFamGm54a38yDtqF4yG6IbqGVGklp5WkjtSSOZa7te7+P6eh2//MXz+OUvX8Tjby/i9haQPovD44M4PJnFaMQJuInl5iaOYK49eBizOUARM79BXN+s4tWrS329vmRNUwey5raxJ0Zim0wsv7U8+8xjlV9H1XWJO7hPrK3ZbKI17KZOT2Dc+dUwrNpIoNJI2yCRWsmvrZC29A7QNJwGW2aFbjYr3Weu98UZzqVrR3uU70CCQevFPXigKVHGW5qs9saJRwzmkJrBkGporQKE/ejDXqQJdH0lzS27zcHRoZo4PBCAwdvVMgZgDqJG0kiGe2YgvY/+dBeHR7N48OCBwODyZhkXr17LXOZoehxXL6/j2Tcv48W3L2J5tYp7R/diMjiIu7spgPCPDQg7hWpTnDaHU0vrciFDkyEB4Vu0sOag8f5Z/TT9sfju1THMYqcApvFk8W7bbrc2WBl53GZB54Bw69wQd6P7Q8BuUMKCqT12I8ohuhMHU0IxVYcHnZwmjRwqWaSxjNm4oSUIEO7kEIYWj8/K2N8bKJvyXDq87Y7O3F4XH0B4txnYmVCFKS5dkzg9Po0Z1tF0ruiC0tEAFKIDnM000qXj+vzZc1nkssl//NHH8c477+rPmQwipNXCxl3o8FCL5Or1Tfz8y5/FX//kJ/HOO4/is08/jd///X+gQ+T8/HV89dW3ook+fX4mHR4bwve++1n88Le+Hx999F4cHU1itbyMLYBwy+dIPcpoogJzvdZdVleoR9eGWedorImqiG0A2f5QZi+LzU48fGsws3O7H8bibt6AEk0IM3y9aBeATjYDObUpfmMQe163oTIZvHcdEitzq6tnxWp5Jl2iD3pnaRnAm2LnTpKNgMpAwVbOsmluFmpNC3OklXVshbjXP91t3U2iu0PHks3T06cMkE27Z8+IAbo5PjTuzGetAFKFN5cetiFB622peJeeK9e1QG4i4qSKMoEpQMgGw3NUFNHuZMBFVk0auU5ppJLi94rfMMjJOBRRgstwykC4utrFJqg8qW4x1C24XUjWs+0dQtZFzSQgm0lvAcIm5qE74eIza626U2vjG08IK1hdXf/UbzWfpa59Q3PNPSZtvRvTl/r7nOqZDpqFYleHmA2UAoS6qykk5yDXXTLSTlBbub7pOtp0Ob3IuK5iA1QMS+d91GcRfbUxJ3FRrumzDqCkf+Z9a7blDiDUPdD/c6+8VqPvVTsV5X9TBKAXxLkNiib7EHRyqGp17fl3NXnpgrMuQBMAbWJSrLMQHSddMgsE1Pc3U7IOfuTntIc9kycX9w1VsUN9LBBSujFerwpc0czeokzWtS8jkzcmyEX90+PdNnJqgmVA6EO7ATDZ4CwGTD7tSXlzrAg1qgrDjA9p9YL+83rWXTza4Eh6aEBGajChAdrBOieEmo7kWutohN0Qrcl5xSe1F/e/Bgi7gKwL1OtZ7jaz6llfc0YuV41BUN0fgaNO/iD33IDQ00OvipaSWmukwKmK3879bsGL9XnlWFrrqjSItQ4FfjANIdbCEs2UtnhPapooyTB5A+Cr/kAXnmdIFn9ZMaVzq/dU1x3tlFB5w+nQzOfXOmFvRVYhEGmqaf0So0NusjhPs9cOgqiNmxu0R1st7DUsAAAgAElEQVQBErwMcFhUTbLiOTB44ZpgKsdzS52iJqA58LFgGggNVA7KfeURK5tVXUWfr7pWteeX6ZSxvv4/XtOTOKQl++iNi4INg2oZe/IM9Z4zegKK6OBOgAbDO+imR6NNHA7XMRow0cK0Zied4Xx6F8fzfhyMwUgbg8LdSmY1MqxhnUO5REdnr3GxZvhdObMJFkUblMEZtv6D2MhDQFDQX5jO5LRJazYbjtw3RVHIhMMxGvqzjGBpaPoCEZkh65M02To4epq9JiAJHRGju/VGDQv8GUo/prM8qZqM/IgSEP13iMnIXby+uolXF9BQb6UjJe/u4GBqqRCADaefPmDUU1EZ3gA05bYMuDPNVU7LpgckVZnzkoxhagPqJK4Nf2bTIqbR/CzLl+wyKiBE8zEHMTc3qzg/v4lvfvUqnjxB/8u+wnuaSzc4Ip8EacxuEbfLC2lOj0+O1cSARgub5RpwcnEVt7c8j2aGMcxBa6gok2QIKUqq2FRvsKpSLlMqCbIHxziFj8VMcIRQXxNWJnKs2fYpqwmj4+w09cyKTHR3tJjoZNPoqRgZi8VtLBdLTc1vrjFvahlbZlKUt0nRQ9kDGGrUxJKfYxdl0VKzSUFDpXrenkb2nVnIXgUFWhnsPU+qxxjFDDVQWzCxnWDyiA6S/b8vACuW2vAu7kYbObLev/8gVrfLuL68lnkMMqbTg3txdXYdz371Il4+eRWr61XcO7wX09Fh9Hvz6P3zf0MwvXVS3UPZm1QWy51Nq8o5F9jlsvimBrDUV+5IuoP1m7qTLqKyA9MpgPTa2jhzo5KQ9jbdmewOihcWC3q7p2tKR8Ai4aJusJqkQcMwZklBw4ZmrR+Lk3wfLrADRq3f0XRvTQaKHZwAkbPJYUzHs7i6uvFN6jPCPRTtkkgLHHcfPDxVCPse/rNiJPaaEs4ns3iHDok4wpgysOihvzqolIOLSSHg8cmTp/kztvHpp9+Jd999Tzx/C8JvnUM16sfR0WEASJ49OY+f/+zn8bO//TLu37sX3/n0O/EHf/AHMZsfxNnZ6/jrv/kyvvzZL+LV2VWsd3cxns7iO59+HN/73qfx+Wcfx+npQaxXV7Fb38ZuuzRVQO8JKmzEagmFNPVvawpbcvQmsaVYpJNOgHkMYrG9i+vFOq6gvGLSs41YcXjEJLbD49RuuHitAxvXNr649myc0Hc15QB0Er6M8D/HgA11qenM+yFymLx/59rOclotGh3FrAonF0CmdZXAu82E6vPnb0wEqsNTlKUOrbkDXlo7dNOZlVkkJzd/WZ9cxgx+TqowrGKjCqua3HSnLVVI8XfNlOWN3L/WWbT5XPn56nXX5GalQUh3IlF/X0V1UR74c5lCpKFD0ae6709FzVuUVsGLDHjufrbuf2snqd297iNTwqLIlXYtgV/9+/qeN95D7hNd/VgVtfV5a1rA93dpYGXgUdvZG9rlVGl2gWv9dwNelB9ZxiMGfAYS1h8IHCnnymDLjITUA6XuU5bieZg17S/R8mygUJ+hW0x3p361Jpp7mzmmXRpgdx9/u+D3tc1A62p4pGai+xpyLyQTbbHQvmhK1jhGGRFRJi163nICV5NCU/VazR6NtnKprQKcw7uMQPizep06J3w2FGX1rjGF4XrXv61mR1dn6LXeZh7WFIn37zy/NjKlAYEdLUl3jb9t/FTXsq4vBTX3+jet9e56r+8TKOLmcwbk2qy1WM8V166uQa1jvU9p21sGhDSECbKgtVEwuAFhsFNrpmKguqCw+zPfXh+1V3T3p/qzt69H3aN6vQ3mG3LGhGbnxlS9j9rf3Nj0PWimlpJt+Fe9nwJ13ftdoLCeR+67zR281/Gruy8UzbgApe5/Tli6e0x33f+mvQpASJ5X6WAbXa6ayTSPKbqzSdcwCwZywiTKoGugpOuR7s6uVZKt0RgXoTnw1GezpiFDliFgEAMlF+86M1cwmGgK4Npp7S7GLz5n3DgSm2bQEyC8zYkyIGg6Z1oDq8p5dY4j8RSlopaGmrbQcIdphb7OERo6j7iDuSa5X+sVRns0nW2yRvyBWRLOeBTA2G7jZLqPe4RpT6Ga9mI23sd0tIvpaBsn814cTTGjQVO4jh6O3FBCicFg4qjzDObVNnpMKDVlxHgG1wXMUGi0JMON/GScK8fTzDu01wM6fiiajijqaD2z/8vRMhLt2dfDz7erWVWEmjBmMyEJQN7f0XHNpeM0nTojTWoqjzaSJrUc8B0/ojMC8KJGDtMovBEwK+Ge48C7kK8D75kJLRMwvjD2u+uvY7OFGnyjGpG9jclG7SmOkLHcoZh4JSlZr6hNuecMdKYxHh7EbH4cs/lRTKZoBBmMkOF3GVdXr2UCqXzn7V28vriN589fx4sXV6KKEmMxHpO9h8mOnXFx6VxtrmOxPNc5w14AIIRZgkaTiffVzVINDeUu40gq0yvuKTVIK0nQXqDrXTjEYL9MAGsfhhkmR90Zdb218Tx3TGSZzjvP1sC49hwaubj7qgGZDVlFtgAIOefYn3CnXZtafauv29jvnEjgMqQkO1knq6lglo+YjNlo4f0CwMXgwocDJ1Pljzrvkv9Gd0kNjtt/7RfyqKB5pDqpHwOib+SKu5Nkjc+AuZJo9JqQErWCbcUyJjNMKU/j+vIqLs7PY7vaxgit59G9uD6/jRePX8b58wtFUJzMj2M+PYnp5BRASOxExbl2O/l1E/y767n875qo5ASxoZyVZXWGPNeB6amNtShwWltqiG+uHriGOpGFdE1yUhdIiDc3CL4x+jS+ACD8jlDV9E8JBdUV42fAV14s6ESA6gmbhb9Ox9WdbjmeaR/0JqFsRImZ7ZiGycnRwUnMpofx/PnLWC5uhcShXH704bux2d1K43V0NI3paB6jOBRo5WC8ODsXteCdhw/jYMIkcGyNIK576YpK4cKkkE7SV199Fa8vLvVev/tdpngfq4ABDF5dX4kTz0ifThH20r/4u2fx7deP48njJ3oQPvzgw/jDP/wfRCV5dXYRf/4Xfxl/87c/jyXcbD7zdCbTme989rEA4b3Tw9isrxVWu9sg9jZIHY8R+dodTRtVzxxvtuYYDGPFQ8I0FoOdfS9uV9u4WW4ECqF3aspHhww3qR6uUlXEeGrin+Hxfun1OOBMGcWG21TAGsebnpm6IBV6pqrYLjg3dh6WOx7udjNxce6NmbVXE8Ju91j3oQElnS5/TctF/6typ9qldH2zeZIiZHfh0mlKG4zjQ1zkmZIqqtVvoKP91wBhWwznCd/QEvL56Oi/mueytGo6it+kiHWL9OqYl1tjFUGCmWnhXo599T6q+O6CSxdS0H6dKVqgt6nu/MJvgUjtJqaddwBmtxjsFsd19augrCJYVIsyeMlL5CmOddCe4iRFOGNSCng0vHb39trg+XqvVZymHtmOnJ7AFfDz5NCA0+/d4EB0znSz7U6lpb0TQ6Km1vkmczKiA1tU7dbVVYeVgIN1UAUy3qD/WQzSMO9LR+bCOu/I29dDFJqKO/G6fuN6ESnTxENQcJs2ygPHlAIKYzfbj2KPIsdgyvdF1yX5OXaJzIlmXuMClAWAup+7QJuiP1L/2i30W3BhSmIV9AU2677Uv+vSCqWh6jhS8j387Jq41XSZoh1NdOndam03WtY0IfhNDQS3DVpw0wV43BSkAwWUan3XNZMGW5p8Nxj4b6aE3CPWjgskT7xUnMtB0FlhYrzkOvSj5zgFWaR3poT1DHevWxcgVe+mGrqmhHqqazpmNrhyMt9oTaXbAKB4rbL31r5T+0i5gjb3Xbo5fybRAnOaXAHukjAks6jJQZUW389EvUdPu7KB16VwF2skm3U0G0s/++vNrbobb/4u/b/09DnFTNQlMFg62wxNLyM9xWtUcDrgPd19K3KkmCx1vPBe1ARSjZQNpkbbljpFfUR7HShDlma64pm2kj7MoCHy7EoXhy/AXppwTyrRq3lCSQMBNgWURtYjP9fryfeCxg+AkLVDU1iOmnlv1NCSJrXV7wLyATt67jBNkXbPF0kNmRU0u6uYDvZxNOnF6fE8jg7GMZ8A6NYx6i3jYHIXh+M7/RmTQ/SFiluIXRyMoJ8CeJyZrPCpO9Ks+Xs7nY6k34fymSwdqqwBUSEVOJ4xZGitknbKsVBGf/nAxh26XNZkLYFq6EFRlqu6qaKazbPB6mzhmYVZ5XNeaz2njgUETRFOs5SkP6pRrAkZZ0dptj3YQy+qrFicRbmu5EbL5XUQgwnX2/mTi+VCujSvr3K7z6zHTs2gnF1FTDFRpfkImDuK+fQ4prOjmMwOHfu1xzn1dbw6exkvXz6PtbKmAbq9uLxcxtnZTVxd0aS4i8n0KEajmYYIGPOgdzVNcxXbPdFnPmMODg5FpWXwASjEQZ59jgaovRus4VR0BrmQ1PKZzV2DArPESpfX1lTlBOspufNU+W8mmwLeqbM2bdQbs/ZM5SH7ZysmiGiOZGR4wmozIc42GTWlK3H5X3QBYQocs571e/cP8x7F+Qw+YdIHqGfopGm3ekg0CXeK7RiNmfpba0o9wdQSFlu5MFM388o810oegEKK4c+wF1O8SNQI6EWMt6KSwgRY3N7GzfV1GiEOlUN4c3ErMHh9cRObxVYxdsfz+3Fy9G70/vm//aM7BYTqYnW1Hi0gtM6H/7/NQfPAvASVrjjqsBJTuwmJd4ioCzmsiicChfqVr1kOXcLqOfI3K84bMH+PAJQbZ4qh3SehhAogEr5YlI1OFhDiz9sbitUQ1eHi4lLOoRz06PemTKlkrYyI1lkkfIpJL0TznM1w+jyNyWgeX/3yawXVHh/N4zuffhTf/953Yr29lt3rUMLow5iP7+vB5CZ8+6tvdUnff/fdODo4jPmEBwJTDzax6tu4800X/m+//DJevToXNfWLL34Yn332uS4RD/zZxbmKQroI84NZXF+t46c/+TZePDuLq9eXOvDfefRu/OEf/uOYzg+UOfif//T/i7/+6c8sGh9NxUF+/4N34uOPP4jPP/tEgHC7uRVldLeB2+7uKrkwMPeJgoBOgC5wReg7D24vYkGXZ72N9b4Xy+2dAOHtEuvmbQxHjOytH9nfQSetkF7uP1bJfugwQEDzUmYuPPQqiBHGpyW1Dnod4oKi+bD6PikEF/2Cc6/9wG39egUsdIipUwcwTI0iRU0GrvO70xa1EBt6QhJBstDIjmNjiOLN2lpVm4CIAgAYStdJFRlJ4aszxYeE16iKsSZjzvSwpsCvxomKpAKd7kJ13qABVjZnWgpqUdryWQW8CNDmVK+KdC5XhkarSEzwoo5+boxMb1WwNyHTngLV9ETUFCh/GWSNI52oemkKY4fWArL1mU3RqVxAhc3npKShhvrmvaGHE62n09mTEURlIaZDX5ey11A/fVsbjeIb16kB9F5X5c5aRjLNMLM6yRLqe21ZP8X0PL9Xui3f6WJDsPlXQa6iO103PU2oyZe7fnxzFeYtILRG0LCiO+XsuKSV6VFF2jSLrQUi3bLWE/U2T1OhxOWk2zL183q5sWLw44aK9m89aqbWlHW+iwzfEz3fTT4lB6rXZBX5KnhzQtyl83U1Yvw9f8cEkT26JkD8eYGLel7ednhrJ1I+N2oyxGvUdBAgW9PJcp+koKYj313j/F09B0U/5T3UxF7PQh77b08OS6vaBe6Vfcn9ROcjo7Ui7Qr02SVQGXv5cwBAAqjiFSVrwqky6XLn57eZBvJ9aJs6znc2CaMrbdpod2pXk9W6Jy1A8sP79sS9O7WrfbYLNEsSUdPBLiuk++/rXjZNHoHdNyfN0k6OTQMr8Ni9P9UcqWenew/eZhbU5za4Tjr822Z5tV/lvqFiv+QGrEls8fOcKHpoPRcF1N38Mn1M90zlEgyYAoQ2lWFy5+uWz002SdxcuIsJkwPJWQws+FL49spMJ85YKH5IX/gWGt1MyCbIBWTytpfOiHgFeTvwXpCsUCxn/iyawuvbG03Z2Af0nG2gm6Iz5Plm6jzWf7N/VUPT92kXG857aebctFHDP3OjOd8BhtWI4OecnZ/JRXQ67MWDBydxeoSPAt4Ei+jtrmM63CZ9tCdjGnIQFcre28XJfBfzSeRzg2cANRSAcRt9HN4HPX12uWmKPupoHXkOkFcIqFL9QVYghTbgskRDqeRWg9KTKsU1JN1WzxZrhiZ1D2BtBpIaGHLKdp7dZpfZxnm2V/NPTKUdzzHnI2wCxye4uWgXWu1PyJW2zmW1G741akyZcXbnZwtEKYOO88cTMH+5IeuhSs2cy2nb56+aLQQA7jnLxjGdHMdsehIH8+MYjQ8F7Fi/mFWdvz6Pp8+expMnj+OG6fCGZs0gFotdXF6yBh0VhjaQDELW2O3tKq5hiWnivIvegImum1bzmQGhaifYczQwkv2nhn3WaAydafgriky6UZ5BHiIaIGkWpLO0nOHtqbBVZJxNqWo/8NQ+72OWT/ZHaA9K1lc1PqFqloZbWr4ufTr3Tu6l9m7l3jYjYtecIAfYhgKzbkq7rnWTANNGHFcP5gdhF18iUcygpJkyP5hrqmfNph2kYRLSjKrG2oRrmD4DahL2PcRiffK9Kid41KfEUdDQdOMH6uwQMI1JIy6vr2/j6uwyFler2K12iqU4OXwYD+99GL1/8e/+iFI1O8xNv8TFeker5NKqwrAt1iUfzRuxC1gpU5pi1l0W3ZIOzhwpHNyZU1UQNY9mI1rP8XO+FgXWyu65OV7mwaXg5+exyJLDXzSjLCC3a/Olx6OpxNdM4AwIJ3F6chxzsj325OeFDULGQ3Hd54NhzMZTTQYHiEFX+/irv/zruLy4jEcP78ePfvT9+L3f+1Fst9ex3lzHcnkVw/4sDqaPRBXFihh9Hx8bmuaDew/i+OhIAEJWLRXkjTvUaCSg+Rd/+V/i6dPn2tx//KMfx/e+/wMhfDjiz18818HirukwXl8s4m/+6tu4ulw4PHu7j9N7D+IP/uC/j8kMQPg6/vOf/Hn89Mufx/TgKMazeYwm03jn3UfxwYfvxXe+83HcP2WauRI3n83KulsA01TuJwSOYjHMdJFNYZ3US4TPgEKiIPCCgapLniC/TyaY5AAKHTTK+8pSWR0R0TaCpoAdrEp0y8bN92C4Y9eypE1pg/fBbJqbhhTO/OPASF0AWsT1moe0BU61+WhD1vTKD7noVQkK1YFJsZWHGak1SN69iuBcc87U9C93AE0NtlVxRVO0urTqjroodLyCKNZdvVFt302+WMdxxA9I5+e3GqZu7ZK7UVN854Olw6O6YQUsSlDdTixE/vEUitys7KKrEFaYd+U/oROxvrYASlFLARrQYBwqXEDZ9IwuJdJA2PRJH1AuAEsfZ5Drz1wF7ptatLbJpM0yNSD1ul3A3Extmjfgg7J7/0TdS1YC18U6zDaTT4AvNaemz9Xm7UmXjwDb0ctUpgBjBnUr6qj5flvWq2ucQnRNMTuvX46m1bE0eCpA2E6U/F68AnSNBQg9HfE1z8lgcq1rSi0wlZo4nkFoK9zPivMoENMFB6VLLKDAvc+gEAO9bNoUKLGGxW6/3I8WUOQnycKXn+GDuFwirQmsKZQifObzODo6ajRidU8b3V2B1KQQG3jaZbSe0foZNU2r6SAgoyac9X1QMKvArwla5Re+nZFYoJDurXWf1g93p4XNe6j3mYCat1fUS1vpe12rK525itxL57uWCyb3zoVIdsBkmqDpqYw/unoo69bqvVBcvnkvWhpne1/fpMgbeGfnPnWXNbWtSa3Wc4K4AoXspTK0yGvCn3vC7T+ra1LAvphDmDuwR1IY2zXU+ZNdQFj3idfQJCN1hV0mQ00hf9Mkne+rz+Xn0uCtNJvW1vqXgHrHoIy/gDKaY6/mGXOzxCChvrPVqBtE8LFlKpMMCo/iYVUYoEuflWYz/Ex+Nmcj78t7iIGV9WgraQqhjiINwS+Az0D9sMVYJ2NaeMFbpkcASNZQNtoH0BMBemiRUh9MXxZzC4pOqGiOM2EPIY6AM8BfamYlhU6xLwtMXGiaTGMp2q5NPACFnD0UvzQjuFfouS6vLk0L7OOifhLHR7OYjpnq3cZufRX9u1WM+tuYjZGAQD11fh6B98ezbRzMBtIijke4e4cMa5TRt13HeNCLKZEYmblXvDOERTSilaO3X8v4hogtpo6AU+XFlsMk1z6pedqfmtgp7/ECcEXJ5opmM1JNpd4gVluYbtVwS3dcdO2i07PXeoraOmh66rbd9GTEpPUgJ9psGJt7qynzWs6SZAduY9/bxuwQrVgaO0FDLY+BpB97IFO5NW5264xAhxqYzjDsOI4p9VoOAPZ7GwTiBfH66iqePX8ej588i1e4qAr8Q4kdxWZtiRY0UlGf7/aaDi6WrE9eP6nrfWiR3hPJ0KTmNk3ZIMyxTY7iEZhFBJZGcQZVqcuEs6pnz9nVAlpJy3TMVNIzaxiQBZGqj5Twe56VdUXF07HGMydXviYpN1MfoGnaO/+1mEfsUTKDSU8EvRftCt4byqne78vlhRli8jXWswIgXC1sElnUYVIEDo7mchLdaLpK8yBrX2YNYt0MZXzGe5CXCfeaDpymx2SsD2KT0Sbjg2GMp24uVt6wKLDbfdxcLuLm9Y1A4fJ6GdsVDZVRHB3cj3un70fvX/37PxIvzoCgJizmw1cnrD6sxZNJgwMQ9riZOYouKkHFUNTOmmneTWHSw96YDki+fm7BorukyQubLBtZiaOZBi5pbqRJR1EW1EXIWq89BBx6rND3PWGbI4XEg94vzi5kwjCdzBTifnx0IIdNjGEIZycCYjaZxHwwjlGf/L9xLG838fr8Jv7iz/8yLl9fxkcffhC/97s/jN///d9RaDi0y+sbguCncTB9R25gL1+8jJ/81V9p8vjFFz+I9957L+7fu29QVAdDFjJ0+gi7BxA+fvxU9tLf+/734/PPvxun9+/rgXn+4pkeamgDPDyvXl7Fl3/9RNRR2dmut3F0fBr/8B/+oxhP5/Hy7DL+9M//S3z5d7+MgxMyTw5jPJvFw0eP4p13342PP34/Tk8Oo0eUR05FvYjRbo7VDYKGuyMfZt+Lq81SURNgM4e6EkwPqOfvnRm4JatxDA13osWrlYRIuHHmzC6ZpsR0LxyRIEv6dB4FEMIFh0duwJUxBNrwmHQZBLJNesJhRzDcsnY7qEWty56aEaIRe8JhoOGAUtssjzzU40Ppzba0T3duKoKlKNOmKbggb901q3CQCLrWfEOTLfofRRuAwxqPeo0qkLq/199Xp8vPl4svFzx8dgOCKlAM9LqmFxR0FfSdPcP6+wSoVfl4OuaC0gC31WtV8V2FtYGQC7LWFEQS/uymt85bRd1MHlfTXddzmoDQJk3thMx7hIFSUcKUOZRi7JpW2W48QVK+3q9d066TanUI82Bwd69yGl3KNZS9BE16L+muaNMa64z9u808iqJTLqO1B6FV9mGQ7qOa7qTeKClyOq+aqZ0nkC4CE0zn/lCFbK2H7vSjWXud7/GkzuujCn5PZrMIziaEzVfKObl+Zg2iC5TXVDc7q6mDLDDQpXnW9Kg7TSu6p0Bkx8yJ76/JX2n7+LcVG1BTPIBbN2Ki1l7zubMM774fRxcUFehN+m29ftegxoAswW0H1BU4rXVeP6M79ZMtfjZS6j3V/an1WPez81ZtZtFxaeXf6JlKUFjgpyZ9blSYYlXAisJdhg9MFRTCbJpmAfVqxzDRFXOn89nqPda+IyCSYN2gyY57FeXSgEs1Tfzc1bnfTgiJKBhIz10TQrl6dkxb6r2L4opTdoJwQKu0amn8AmWKIojmJzQpv18/g/zinvBzWTu4itoSP2nboqlWZz5rExWgFUHhhlSXNup71+6pvo5+JjRdhE4mCYA3eF3PdPxVLZI0dTXX9Eyb2qY9CilK0jHN8ve/KTBfMgJds1wkMKhqQlgA3Jl2fGbqFQrAsYpsgUXobADp5VKNPK4vukEooYA1MWV4wxmdAOWb98r97WPrL4oqbKvS3/vsk3mUIk0wAHJUx2JhIxNADD8LYzyaE4AC5R/S3MQ4bzIVKOR7aVpgkgJtFUR4cnIYB3N0WgS/L2K7vo4AsEU6laaxC5eLad50tI4pYfcTPnMvJtRqTEDIz94CJJkqEtIGndRZnrNRLw4mAM4Eg3tqHXIPcT7Yx0A509SI/G7waSPqzJbO/d3rN3XgedborM/nhEkNQHAjV/aSneRz2LDkPKXUpFKFtp1Pt1sMsqBw4q4JKHE0CVMhGUQN+rHr7WO53cZis4obDGR265jMnQUpBlXSTx3JkNFROaBxxImoLJLGDJDfAAkZeEwPVKsxnBHjTtFsw1ht9nF5s4rnL17Fk6cv4unZeVzdrmMyPo4+EqD9RNmNrBUmnoAQTylpMtIgY6KP2cnG6i0NGaxHlZwh6xBqOQ2VNCRwzITPdKa6nrbdSa9HXUJzMes51nIyvzTJ5XMhVWKS1lqvG8SjF86oCi+9or6TD72P3drneTXmtA+W1McVS77nrBdkSGY6tNgzzVmbmCin+ZXJXvuqKrCenYBnk5mGRk1DKE0Q54cz6QIBgyQcSPIDviGjW+cMDBIEggbRmiKyjplY4lo66sVys9REeXowtskPma2zWUxnaEVHGopdXVzF4noZy5tV3Fxcx2qBydMo5rPTODp6GL1//X8ZEBZVq2vmYUp72vd3L1TlWyHSzbyq4kGLTpfkS2toXPD7d64kNAe4ykxuaqKYGoK9c2E8VqZbhSgbDeAuFmSUUFRDN6UwyWylOnA4YDhnd1vG73B+lzHtT+NwfBj3Tu8Jxb98/kqj58P5QXznk4/i4YNT/Xsskvv9XcznUDGmMcYxFKOaxS5ePX8dT799Ef/lL34iUennn32m6eDv//0fR6/HWHwRNzfnEujOZu/G+flFPHn8OP7sz/9MB9Xv//7fj08++UQxEriFwh82R9jb/9HhqSZsP/nrn8bjx+0orV4AACAASURBVE/0/e+9/0F88OFH8d777+khOT9/pbEwQAYu/vNnZ/GLL5/HZo1odxzr1S4OD0/id//eP4jRdB5nF1fxFz/5m/i7r7+Jg+PjmB8dCRTef/AoHj56J95796Hcv9Qty+gF00VYBqOAWbBa45JFaOsurre3sVLXwtlb3F9pMAmxR7wN33sDB3yszaYyFyfoRSXitzU1HHrWmg56Za+02ii+DydWbXANXdK4RwW4HlxAJZ02fzHdlUV0D4B3lFa/uenUoV2vlS6j6pjQgR0OYrfButnidxcAZcffdvtldKO1awDLBtd1HHShVV8tKPPUPA8XGU9QBBkQ1q+3C9tuUVaAx8Y43Ty4FhC+XXy2r2c9ZmnoqnPepbvp9dOlswEOWRR2zSOq6K/vfbvAk6kPzmSdoHa7kv76xKT72dkvRE9KAFZUUhVrDRh7E4CXDrneQ3daUcXt2wV4CzI5rFw465c6fy72uD7VFayppGq3PFCtDawQdh/mfn7LYKYFf/w8AcI3JoTWOll/0gHuWVx7fXFU51vrmO28fW+6RbzeQ1K+atJX+4pK15yAOMi3Xtx9hGZik1E7WRE31OT6ud21arMkg4daUwWQ6l50p2kVXF6AkHVV31uAsBwieb0uJbF+fr1Gd93VeyrAzWepdYq5xhuGJR2daleHWM+O1ku+YEPTfovWWgCz23ThWzQhfAvEdxscda+671fTuk4ERL3vmprxHmvyVlRHgVLWSKTJWlIOyzyrMV9L2UY1bngvtHC6TpZ1XQvs1Lqu9106QdwG69/UM9VockVbSjpxJ98QUzLFK6UOslxdu9eE/zbAdS4XTSFNMTlbcmrsCYKLN1FoO+ZC/Dl/xmtjqMF/89Xd22oduZFdE4nS+3YylpsGeD3Hrd65aXSXNrbR4VZMVVE6O5rgktakdlnETzmgWyrSTCZL05mTnbomNpnheyiKXQfZIGkgYCYgmddI7IpyzYYSjAPo9W2ey2P7JqzsCsoXE0aKeKigni4SZQJYWwmoaDfLaXXV1TonkzXBXs0zS/YeNQyTIQrNg/lc7u408AGf/Lv6Obz+aDJRTQd4v2MNj0bSUY3GnFEU99DnFspuleasjAW0J7Mncu7fCMw5J484r4iTo1nMcNzEjbSPFrGn7EJRZ0eYZ4zivXsjmdBQNwxwPe1tY9SncWFtYn+HQQ1fWf/KIOc6ttuF5z6N+Uz73zzLtWMUPhSTJ7OMm2ajN+A8Q/hvzg1rCOU5wOSPxvt+GAMAoDqGGOPYHIdilsHYFpnOdhM3q1VcL29jIdNDtSTcoExmngBhxXFlvEZNMZnAj3huMEYSzTXkpOnGDbIkJnysgXFsdoO4Wd7Fi5ev48mzl/H4+VlcXq9iNjmJweAwIqYe1mzWsd0zzVrFRrUY+xYshgODv+E2RjT3mS6XREM6vWLOsLZz4gb7UaQS54tTc/Hhe/uhTArByVCU9YU5ZLIj3AUCdFqeUAwRak6bRvJa1r8yvZbun79DG0vzY+k6vM7MFPs0cpyaWrUNZAChmW3ab97KNfbZZuBqSVHuvFpHaKtp6o096MiN2c3IXYx5Jiaj2PNMxC62zIY3e2Wow2STp4nyuzny72KB1hAa6mQU/RHmUXvpCQGEAEs0huyLB7j8Hh3GaDhS85Dp4GZJPNA2zl6cxe3VQgkJE8wzD06j9z//hz+m1dBOHErv9EYAtrNLfIja4TA1k9b3ZDaIumY1c9LTYpGXM+SyTb8fi3/s0PiNQJ/MP0Q3y7BfjUUdFOopIRdNhBTnG6lDQOA8QA4KAXSCqaxntcnsAJGrmMQ4DobzOD0+Ec/4m1891gZ9OD+ML37w3fjgvXfEK4+gk7mO+XysBwVDldvrdby+uIkXz87j2bev4hd/97Vu5A++//340Q+/F1988d3o9/k+sgMX0etPYzC6H8+fP4+vv/oq/t8//RPlMf13/90fxOff/Tzef/+9uL6FXoqLkDun6uwGWUPr+OqrX8Wz5y+kI5wfHCrQ88OPPtKmi3iY7ENExS9fvYhnT1/G46/P1JGhawB19vDwNH70278bo8k8Lq5u4yd/+2V89e2TmBwcxsHRURydHMe9B+/Gg/vvxL170AU4RAHDbBBk5gCkuQej2Gz7QYrEcrWP5WYXSx580YMtUOfQkgZzOjMVgDWz3avTQNmirg3kATobSZuxwNiOnNwvNosiKIsak4Ymm3TyKmDgR7r0TGyANWlkA3MMCNvcoOcJYbMes+tbZEEJktUhLZfRgaaadE08ZaTgryBlNu5c4ppiOjeRZoQ6WJqmdlyrsuhggzD1LqdHmDUJWeSrMYFtSexvAMO3i9y2cGuz6bx5dcu7trPdnVyIu55Atuh7vF9Zkef7biZsb1G5lEXXaM3awq+6890ivMAWB3IXEP4aaOlQsJqimvuaE7sqNNtr4L3GdIvS3NlwwmsIg7Y2E0oduyoatY+0UQBFUVVUBV3dpGPpYE+NauksW6pIumMpF8P0PQFH5ScCKqvTmTbx9XdFydxmb1EFgTUPDSAUqyFBqKhIWeTrk/p9W59YtLbUi6bgrAUlfp28fU2B3prqdI3AOtcnwSaNpAJnXdBZ98DUVdMWawqkw5fnmmYO17Ez6WoO1U6R3WiLkh7b1Q12C/i3f351Vj2JMvBoGgfpXtkFiPXveM2a/HQbA7WeuyC31kv2BkwHy1/dn9UFxN33JQAHa+NtXWFOnxp64VuTXq+nNtO2KKPd55HrRvGtCSFW+MoWG8UQZ7687gUklQlXmVodGmetE53sCa7ebqDUfeW1aupvKi37VGtKVa9V60UrtUPZreuaHAqHnCdo7TYo2q6Ei0K5em82Lt5SZ9u9B3VNah3yM3nd0q15Qsj7bTWS/Fv+HsBTk8qukQ17vQd1b0oAuve2PqciPsrkiT2lY5DVTgozlicZT+ap+UvOpOnSKbqZrqufaz1XRe3N+9PQvfc0vXMSofOE0GlTRxXEnvWNpAhMx6bO0Nyvt5qoUrSW3tAaIhfS/M7Pd8SAXX7JKFQhqSmmtcs1qVEDJ5tJ0D21Xsi0pMUw9M+lgU7zXk6kauC7njMYGmpCyK6Nzo1iH+cQdGImfgCOfP6Wrt4RNR61aELJHrBbKtpio3gL7Pi38eD+URzOR9IRQv0EOK4XN2JhMQ15eDqKjx7RaDA1FC0iE8XpKIJ0hAmZiTg9SqvF5Mx39G57HXe7RYd+X2Zxde7WNL3pnbkU1l+nzKrpvVUtwBWzy2mGD+n3XX8Su97U00nuZQMIzeqhCmEOtIKWudvGCudZnnc1pW0ExMBERi44mVLDpIaQ38upH2A0YO+G2YVZSf8uplMaKa7LGUgQAXHXm8Z6N4zr27t4+uw8vnn8Is6vMa4BcB/KOGe3Q+e2krvlHW6wTJg5D2H97akpMSLqxWDCcwjQmJgGjo6WvQy9m0y9aOwA3GwOSI20xDkXR13qLBIoGRyJUnsXqyVRDOvYrNJMS66qvuJt7UMmIsaE45jNGVjAkmL6SSA8meFel3JBpvioZnsaWXnokFAonU31zKd0znIfP5tlouYGaTaPf0OjtCkkdaY7ioIAer7Y08WWYg1SD4+sU90T3cG9ZGq8sVGSaOu9gSRtk9EobhbI1VYxpCnCpHxgJ1u+H8dpzglq3dnBTPpEyQ3QMlLYYwayj3jyzdO4PLuM0QCt9mHMDk+j97/8xz9OK8U0OahcPpm1YFHLJuHCU0LhLNJq02t59bZjxfnToDDNFNI4wT0Nnv9x7LZ9dZPYtJbKlGJaiHA2/w1dNaF6h8rj3jQczFTk8vNWEmWutZlgy0o+y72Tozg5PpQLE1RCpnGj/TBmMYnD+VEsb5fxdz/7pSiCh7PD+J3f/mF8/NH70esBdOgUrDQ1m07GcXW9jFevruLZs1fx/MlFPH96LmA4GU3jix/8IL7/vU/js88/juFwE4M+nQecoGYR/ZP4+uuv48uf/Sz+7M/+LA4OD+Mf/4//OH7wg+/FBx99EFfXlwqIVQc3F9Ht9S4uLxbxHDB4dhEXr18LeEHr+OCjj+Lo+EgF6PHJURwczCX2ffbsZbx8ehmbjXNcuD5HR/fiix/9dozG83h9vYif/eKr+PbZsxjNDjQhPDk9jdN7j+Lk9GECZyaAS0+GCfJcch/YhugS9WO9QWCMNnAfu57H0zZGsXj88OBAfGiMeQTs5J4HRdf6sDIYYAqIHqXAoKyIFbCaYfDSoTRCvVjDm1fxbj2XAI1hQXbETHXTRk8IpwLpyYlqJ3dVcPm7kjKhrm0nckJd2hQvZ+yID0QfjKL/ZFg3VC2+ZJNMQcqaFGWipQ6ocEiTGesdDRxkYiA9DvSYVrNX9CO/x46AxY1FH6g55dFhn/xtg03/nQuIdKTTpuZJlva9uwpnpqPlK0iHqOlqdW23k/7UHCDZ4Vbhl7TClh7ZcUjU2049Z04Iq8AWMH7rq7pmRZPCuryAv4qwDnD0unTLoChv/mxuApRTpB0P07wktVx6/ZqQZRGlQ0pUtS6QaaNCSttZVt2lQaDz2k5I7Php10drv6B+2EzGz5G+/45mR+ZeZpFggFVugV477uBmVpE+QzsZKVBS1+Xt69mYuEgL9WaB3oy8EteqpEzxfoGr0h9x7Qw+81nLtUIhSRfYDp2YsqxNN8L4aTbVQW9QWVoyxwvVPa8Ji9abPmzryFogv5oLBUbqYO/GQxQ1WvrHAtzZ1JA2La9f2/CoiKN2EtQFhN3JZhn31B5RTYjm33foyg1QUWizp2DqtlOIJWh4ExTnE5rNgi6YcFZu6t5z0mwWjYsPCjxRAFlb0heaLioZg/IbbUWu6yW7R4tlysjNQM+FrH0ZHPNAlxhwKTAkoJLFlSZH1n+iU2G/Yh9UcyGdTUtjappxC2jbe9iaUtGdZv9uGimlx8vvLUozZyGF4nDMtMpAtMBIA56o2wSQ29xJCj3eV2kNeQ+N6+p+r7VJM7ZAZlFv9bGT0eFCr9jV3lXV7MlmWDNBTZ2mdOg53ahn00YSbkC5yZOrRHuZWnLR31PLGNiLxpagEgBlB0o2azeAmjVBJIBs+QcZoZQmVjRYx9Bloektm1xkCj6asWqMJjVPtDStAaKgzMbgOeZskMu6jMMmcbMgMw6nSt8LzrGKxPJE3w1JFZu7lBZxrs2GMYLCOXbgdoFCJCX8b32WpAtyWfi8jm4oOq7PK9EKibwacrYyZUopEZhTTdhBoLFarnBLfB3L5XXstqt4+PA4jg+J8+JFoU6v4/b6MjA443l5eDqMT94jQzqjKwBBw4j5pB/zcS9m5MJXzqF8HdC/4la6jH5g0pJDBybE0vJ6sqc7W9KG3Cv7gNc0maJDV9IRrSE1mZMGSFO8aZ7uI0bzuBvNbY7B+aHra62WzhbMfgB+tL65D0hptEN4KMI9xgQGl9HVDgr5RqDQJEwKdtMmte54bahf0Gb76PoAa4AGpl1oumnQzmO5HsT55SYePz6Lr795FqsdsiBYX9PYbIhFwAEV/dsm+sNtDCd90RMBhEiN1ivNdGM4xQnT+wmTfGp2PhMgcT6fxnSCWzV7Thu9cHm1CL5owLP+dYc2yETvRG1U7uaKUHiDczF+hOu4X3axt+54EvPDuaZk/ALAYs5YzAn5SMDYkpu+MYaM0dJJV3te6ncraqayBnlP0FlL361zP7WKbjJlBFk2zGrftMGRPSEmQ7SwfM2appWGotTJ6HnR+LNulL9JaoETFlhZSNoOZtO4uQUQLqIHkwMGXh99agLTdJamnuPe0Lgpp3JReBOQPv76cVy8uohRbxST6TwmB8fR+1//wz+9E0JVLsdYvNUtgZF348ClE3oiDzhj53v3oR5OlIGyo3ehgpybx4WHphBxfb2W2QiB8RQdHNhlAatO3XYamzWBq4w3OawYm2806rwb3gWgmS4C3SwvALo74zg5uK8tlhv38vnzWC8XonzOp2M9yO+/9zDefXQ/jg6nsV7dxvNnT1j7MbobxaQ/i8XrVXz9s29lvzqfHcQXP/5+vPf+w1htbmK7XcbdbhufffxJPHz4IF6cncU3j5/FL3/xOJ4/u4yzlzdx+XopB87PvvNJ/NYXn8cXP/xODMebGA7XEX3G+AcxmjyIP/2Tv4g///O/jK+/ehL37j2Mf/SP/iA++/yTePe9R7FYXKuwYipgx9RdXJxdx8uXF/HkyROBRR3sbC6DQRwee7J3dHwcJ6cncXB4EJfX5Iq8jheM8i9v4+Z2KS3f6b2H8Xu/9w9iNDmI84vr+NXjZ3F2fhmHx/fkBiVO//wghnD+VeSR0UKGiYXhuEBB8WDhVlj8hrUgoNHmrmgix1QW8xe+pAX0g+lmoqd5ypRh7J+bZqPREM2tIE1SQhsudsQdqbVN0HT+O9UvOR1rxN41lTKYgmfuHh1NCRfo+t+dA76Z8qTjZsVUSLsldz6bW5SGpSg5BRZEweMnyFTUEyeDEWJPko+u7CVrcFxc1JTJh7LeU36etmNec0z/SXeIqINeTptvuUd2WIDGy28VmYoiSJv0xiDhTSrnG13yQnIdTV9RrgyI/L5cDHXMGPg+tVezwOqYMXQnC9V19yFpE6vuNFImOJ0JB895aY26VEMiWLjWx0dkG5n2UoVtF0QVuNDbkyg7mwFdLV0evEXt0OfrGN9AKS077/r8KuhUuLuYrEmxwEBWAjAZytA85YqNXq8F9jUFLSt7Cii64hVm+yZlr6YjXuNZyIq26PdcjTneX2Pj33Fndei1nwv2+mna+fP5qqj31M/ARDmVNO2YVGXEgbIS0bJl+HEV3LrP1dToTGtpQAgU5HNY91HNiZxW1+d6e3rHR7KOtLRYjidqrjflQgJCra1yQ+08B9V0aX+vhyZz74xUfdtyalTPrK+J/6b0eH4IOmskQ7K7jY/2mW4bNtUlzhaPdTFvmZh4r0nDJUBGhz7J6+tZUPhwGh+V+24DtlpX0KKa+r54WqWJpoCspwJaJ9mkUGGezS90J2p6yTQu99a8v65Vax+uNZiGWU0DqzwG0shCe5AlIbpHHZaCp6MOYC+w/+YUzqta4DcBroBbUt1cGPoeeY/KQjEdDA3A/J7rlxrPKux95+vnyXKeZo/2tgJnBtycgdQwfIcn0Ell13r0flZRBd4C6pm2M6yYI15hzfuwu+CvT2F5q0xHSoOo9ZfnpXvr1v6VBlFnrbL43IRqGjIZf0QdYcMY7PM9pWEdyDBpMpHWUMYzNA+Y9MmkLs2MpLu0mRHfR71C7cA+NTmA4madkuNODNylQ2xo2Nbt2xnRdHlpDCuiRyDRzTFFvIytV2zMxLLhyIG73izj5vZG2Xvr9TLmB1N/zcbSXCkvjiKZmoZa9XgcHzwYi0oqV9H9Jka9rSIt5qO7mFFrknW4X0f/bhMTcuwmozgk4JyGX8WgwOaS6R6Op5l5CORiep+aegYTPWkgU78qPwG7Yph1VJ+zY/TCkQ59cDBuQKDBoJeISKWKC7HD/laGZM4ELIMfA3FPfpkerjVB3MbmjgGLSIc5mWT6uIvBDkDIermL6ZzpLXs5+yt1H8B+FK8vt/Hk8et4/Jjw+bPYxVHsY6ZnBQCKIz7mi3wvmE0NqhG6QoAis2zT2yfjqv0wi8I5E/NG141QhnkNnjdTuu2EuVzsY7kEHNcBhy7UekIojjQs1kuaWK65bGDFQUGt4Ak8ZxNeG43WL3NCLQ2w2Zn0xLjow4TD4IXoBu31pTmmwUCTzM6mLq+Sj8vaSNfWRrKYyQjGg3lGJVm/9nz8TOS1sd25MTe0vMrsITIJoYU7NkIWNKLkWq5Hk8asND6z439ojJs5YDqqWWhuSuM+DMaAfkrMTi9zKc0QGSpCB5ry4nIR69uVcJJGLFye/+0//rM7Fpy6NKORRpQg8rvdSPEGTx6/klsVi/DDj9+N0/sHsd7dxDbWse3B657GoD+TA9Ht7T7Oz2/FR0aPNj840AEkHeDGAGRwdxB3G0aeK9n1DjEO2K5ijR5suI3+CF0cXQsblQD8p8N5PDh+FL2dp4NPvvlGYaiffvJhnBwdxHjYi48+QBv3II7mk7i+uohf/vLnsduwBEYx2E7i9mwZ3/78acSuJ0D4+W99Jx69dz/WO7IJbV382cefxqOHD+PV5Xl8/c3T+PJvv4pnTy/j7NUiFre4aM7jww8/iC9++Hn86Lc/j/FsK1DYG6wiAq3DYfzf/+lP4s/+9K/i/Ow23nn0fvw3//C/jU8//SjeeedB3C7hp68TdO2lNTp7da6Mw8ePH4s+wyatCUe/L+7v8elJnJ7ei4Ojw5jO59p0Ma45e/U6zi8u4/XrK/pbcXxyP378478Xo/Eszi6u49XZpaioJ6cPpBlgukV3bh13yiVBHM5ryfno4CAODwGNMx04HNqyQRaljk3K4/tiw+gZbKIfPAnzIM/0FlFAlN2UQCbpNG1B0aloO4ekjmgEAkwPu78SaPrBLPBUh3x21GiidgqdN+ldle/mzrkoh6LDGNgUtajC2u142AI6F/7ZCaIo2Pn4LQOL6iZLI8ndUEbiW4W9uvUtX12agubXm4DQ0zj/5Xjobnt99m5xU4CuC+z87wqtvGk2818rXNv3kWVSxw2yC6wKONR1rvfCBKIpghKEdIvS+r6GxpYgpLpWBtCeXEhbKAt0pu/+8zIq4fuvcNQDEB6fOEc07tKZEFMST0VbCqHvtQ4AaSq7BjZeL+UsW9dAtuBV0GV3+I2l2Lk2v37dEzpgJ57r+u1r/psodCrybELdBGvX/W47kS1tsrnvhcWzSK5CtazqMbuoyAdrHnzgcY2mYyz+KPIodF1kl4EKr8+f1/NQRTz6MHfyW+pzTdza69caBzS609Rudt0mi4raTm/KkMGvpEyzxgikNWGpf8+/6b7ful7WYfHr7Y6JX9fXrta5/50aAamRt/FACxT8Mn5F7yktuEChJ3OE/NWdEDbPRgeM5DtIu/k331+3mVE/6w1NHYUttKJ04vP+1IKhovjW/a5GlWvMMlLxvtR9frv3r56PclX0+21p6e1abj5x/ov6ZG4ava3F1DUvr4HS3giwuFkmpn2+ZN2ftilW16nuQbPSXCxWA6DuesPYbO9j+27JVMMEpgp2X5eymTcjxdmkdQ8MYu3AWcC627yo/fHt/Y7v3yuLsG04+DXrmmbunKawZWKWmihphbzm397ju/tJd2/m49ui3hPyir7AVdTaZTfYixLK3kmtAYig8GQt8X0AQiaJPGcSHvDMS6PJRHarkG52qtnhTNMeTSQF0FMDKqDb3M2mu8n7BhBKE58goCjl/G+AIICQ6U6dzZrYaKoGKDdoAPjRAGRSiuZqPEXisonb1a0mnbwm339yMIqHJ5OYjjCfgUFk8DeIdUwGu5j0d9HbLaK/W0Xvbi2TmoPZJA6nE+U5qskGiNgRb8FQ4v+n7E1iLE2zLKH75snMno1uPoV7RHiMmVWVQ3cVEhIghIRAiEUvEL1n0zuWrCgWiA07Gla9QUK9YAMSAgESqEXTmVU9FJVZmRmZMWRERnj4ZG6zvXlG55x7/+97zy2CxlOWHm727L3///5vuOfec8+BP2KVf4OCuprPWDkUjkAFZCKPRIijEHqgqBKUWABuTywp6ygbGSZewKmSoI0vB60J12ogIKBtgRT18bfYSKFwC6NyryQuF3ye08XUpqAVL1CcUbEFoLhOTDOX2X0D4EnspWqtZZUK/LCrdnk5sW+fntnLFxc0obfyrq3KHQJixNzDYc867RZbmGjHgfikinm0KsQGEa+gZxHVF7XizNhDiR5QzBl45sU+xP5W9/lbzFENVv+s1EPVnsYkv+s9IKkBawtkGaS8DMP2BUVVSIFlG4baPMRuEk00WtdEMi0ZSX0T2LmMCL6g0qkcm2yUWCnHWQcfTiYxfO2i+oS1UiiJ4uqcCs5HqF5QQiwAsqCcLlSNxBpSkkXJvdi3SXVlzyUYjliHKJgpIcDiBmlSKcaVHoIUgslI0wbgiT24A6C9a2lLVA8x5VyDBPeEuByA2MAInC6p/zGZT22EFrL/5ef/ocwAogmSXhplGw8AHOZ2fTW2697Aev2BvfveI7tzd9+W5QmzMshEwL+Ek2ls9Ci5uOjb9c2QYAQVLSxy0E/G0zG/OvVtq5abNh7NrFStWx3midORjWcjsMANT4rNptiI0DdRbVqnsW37WwfMEvRuIKryyhazqb37+JEdHeyS6nn3zr4d7u8YlPIvz1/b57//lApOaIItT2vWPx/b89+/Ip2r09m2h+/ctcO7e4ZE+fZ2g758u1tb1kYFbbFgQ+1nn35tr15e2fkpMlNzVgjv379n73/0tn30w3et2V5avQmlH/gdTuzibGJ//f/8xn73yZcEx/fuPrS/9bf/1B6//ciOjg9sMLwhNQMTA3MGZwwM7M9Pz+wFKoSTsSa0ldiMfXz3nu3s7pKiBQEX9FpgMkJkBxVLPJN+f8iNFhzgR4/ftXKlbtf9oY1GyAaWaUcBP0VkO/rDkd0MkWET2MNkDb8vyLxT0c2z9zIYVUUB1hts9OWBlvq4FGy7EnoBBh0Q4jcoF6ygKyolepNU0cgPPe6EyBrlIhj69RxBbsgkuFfgXAEGwZ0HB4XSG3tMJO0M6gpWN4IeNfl6RtzNnnnfkGd20ZU4mANg8jOWyiKLOhI9jtqAdD+xcCMA8GoSvYf8sPwOQKhAyENa8N1JV5VZdRHYZP+dBycRxOjXPaPlgWweoN4GSvAbCjKTWmEBdL13R1WGJCEfVMrvAoQ51RKDEtWd6PXC5rfWr+JVC2zQ6KGKe8vVTjlvYcLcEt0i1AaDPrbZJxUVTZzNDP4KWpqDGo53COBsiOFQ3jUM3H0mZ31Et409D/Il6Ht6fQRw8ew2QWS8RhQh9XIVlLRMTEPPJ/ksFe/nacq4T83HqBKG4XEKONV3WLYmwbQqdfEn3p8jkvUQRuCJLD4EG+IeWfERBgAAIABJREFUYn4EaM0BkcC2BkH+Z0kQhcFheDt5NWJzfmNtQY04xjjAUQiV4H2jl7GoKHg1ibFVFlB/FziL+ygqyAUVLOxRiqFxYJQSNbwvHvh5YifNkfw31/8b61I0/5gbedCfz4+8xw9VGXpte7IpejhjnHMhJwZB/gdevQVbIqNExu/dCgi59yUgw+vURH2D3p52peTDmQSlUkVNu5rTr10aXHNVrSmsnPtzi2ce+6i+n6q72t3Qn5e8LiVlF++RGAsqp4cvKvx0SRJSq0S2V8d+zgRhnkxwOv3M98B8fcY6YfUr83mM+Va0znzHZCjGtAC1emEIgsWziX009ooYj7X9x+XxCaL4/N1flWqx0mQAmKLJtfcBo0oIYg1eLUAoupuqhApm2XfP83PBCiPof3iOnS0oiiuo1fnuKqVh9J3q7hEZyCKsqH67rQr791dSS2TyL1H6VUFFX5S32BBM+fnqao8I/AfjofVHAyaw8KRxX1vNmnXbNes069ZCNQoIAAI685FVVzOr2sxKDgbLNqP/cRt9dRX0GoJ9oB5hRBM1tLmUjSI2KBxQIx9VdSS+aTeJcwLVN8B/9CWCSp4AIedfVNn18MQE42+IYOMkG2eoqCKF+cGqoANBWpyQkgsbC7XuyMpI2hszUkznDO7RFzrymHs6n7JqCtsO2BrMFhOCbLEAoF7ftEoVlgc1u76e2rNn5/bq1ZWdnvasVO1aqdySV+VkbONRn3odrRZ+BxXGulUbTQIXqI9SfR73SiYcko/yi2Yli/2/YKTpDMG87sHWYjCk8BEUSlFgkgqW5l4AQlUIUeUG/RrrN6Pu11DNAy0eAFt7FKi6YsREPyvmaXSKlmwF7QiK1EiTot6QACLeXMwF9FqK6cPWgrA0Y3wJGrZac0QaSawpPjXuZdqPVDVUzgAtQ1hH2kPExlESBjY7iEclIMW1hGeINYt16GsZSe3EmAkhHgeE7iUv9hnsQOR9CJVatOKhAinbuprVQBlFkWe+tBV6FGdLJuCH87GV/uef/1100ElwAs3lpbqVrWHj4cpGQ7PRcGWn51d2enZhj995aEfH+1auLznp+qMRKaMw2Bz0pnZzM7Hrm5H1+6Akzmx3b5dG6pgMozHojT1rgAK3guQ0wFTbtrt7BJeLFXjAE1utpBzZqELgpWntxpbtbO3Z0e5d61/37NVLGWbOJhN7/NZ9CsMc3zm0O0d7tt/dMlvN7PT0lX3++e9sWQaI6tqst7Lr10N78dVrK5dqtr29YwfHXds93LJOt2bHd3ft0Vt32GBMY/np3E5OLuzLL5/Z65NrOz8HwJ2z+gZxmPc/eoeAEPK/tQYyWBO7uezb6xfX9qu/+cx+/8VT+rUcHz+0H/34J/b4ncd2fP8O6Q7gMo9GMKVEcFe1yXBovasre/nqlfUHA5moo/G71bZ33n1iO91dLnxleWFO32Cv3/kFqnwCbRDvqTdbdnhwh//dH01UVseTbLRldArz0NHYhqClugQvJggycgiuqc4XRuSkycgXBxtZrdJUpsSTBlLPTEqLTo5aU9ukVhSzX/oTFRMn6tySwfesLO4150xyb8jDjrya5v/tCy4AYZy/xeJx4BAVD1x7npFHcBWHe/QDbQKfCJwZPKI/L/rsHBTnVYSU786um/cVY5HVMLwxOqqvceuRKacJ+IbgggbUOZwbI+kJ6KJKWNDd9BD8WeTjmaKV8DqLQCTR+lT1DEAYwVkRqDjdLQKWCCxE09AfsSlSrx9ndIAr9DhRvcupuwTukAmPPk7RqAUkKwQYUKnFfCStEf1Wc/RGCLDmVZAQkVkiYZBJ66fnnyccEiDktbJn8fsBYR6s6v5QIVHGfBN4bwLIGHkCK/R+uEAIKcJRVSlSk+5b6NS8eJygAimwTRXQqH9IDt9FLzJqIa4Djen5M7ktSRDzIP5GdRCCDTkgjEpiUQ304D1fXwj2gh4c9xzrLKeOBvBkFbNcJh09PousBfabZ71krjAZ4EhZdaXaFcy+WcnMAXq8NyvRSAy5qXQBPtaqg3HAp8oeqwEbgPA2wJ/PESVqFGjclizIgVqMjXrOEWypHyjmeJ444Hu5ml/+LEOwrfhegEIHY0E11yL1cSMtOu0LBXW0WM3pZ1rbGhPJoYc3sScDMoGq/H5jD8bvocKhXpxUmc3/O8aPnxIbJE2bE5U+zog8GZfPU0/J2YxrLe2FxX7rG1UOCHkNTI6saLeEf38fIIz5WwBC7gU+OrcXrN/Yk/mZ9Gm+zTolqPsC2ilB5L3W7BP25I+Da4rwuaAYK3+eAEKlgKIbrKgkARtRy/U5kVDFz4NOisAdFw0BPwkchcKm/Bi5T3s2jGc+aflal/g+QQ0rMLAGE1WVK9b9XOP5FnsBTdmjelbi3k96HQJnZzPB53A8mzhtWK0IAIGdBhJYYDWAejglIIRNRb26orBMDTRDCttMrQwxDhZ/htSFgDZFxauBVVtYrQz7ixLBIgAiKm4I3cFmo/ppeCNTpAa2Fi6v6JYWnBPhXxzM0Og98+hIPogZiGCCK4HCsDiBsF4IpKA5B72a7JQkKASImNH7cThBb+iIiYDo55zOx4avJWQCUdRhb2zVrFy3+bJmvf7cXr26sfPzvl1eDa0Ku4kK/LrB2JuySoi+wEYd5wB6FAHkawIvM9AYJQNYLs047vD3bqCtC61AoN3i7K7DaQBiLzO7uLiwQX/IJATAYK3SKiIGJka8SshkPkAhAaFiYQgqImYtg/7rLDXBQe/BK0Sbop9f0JtwDQkcMB9dUJMVQiYx8wSpelqlRC+BOPYCYm2CvejCm2qh0e9rquaA0Gnl1KtYsSUP8XjOZMJ6YGKBvbRYiwK0sAIBINS55O1KaxF1tDDAesPtUbihVcmCACCk2BCq1X5ukK6Kyiqyiyw9A7yDATGzCSqE/9PP/u5qAs4qNoIZXOvbVq90bDpBg2jFxuOKvXp1bs9evLJ7D45t/2jX6q2KDSYjO7u8ZDYc5u8wS+/3JjYYzAgGMYHu3IGIyTbL+qBL3txcWhk8ZtIaytbZ2rH9gzsUgoES7GohFSk0CKPxstVo23anawfdI7t3+NBen5za559/bs+fPbfRcGD37x6TNgqj9ePDPevutNlwfHLywj777HdWbXettXVkN6dju3jes5ffnLM62e3uWnO7ap3dhu3eadk77961jz96ZONBz/o313bdG9vrkyv79ttXdnbWt4vLoQ0GoIc27e49VAjfsY/+6InVW8iuIJs2sMuza3v17bn97rdf2dd/eGmLRd3u3LlvH//gj+zxk3fs3sO7XJjD0dBuen1u+vVGyyoo84+G9urVCemfw9GIgBBKox9//EcEhPATAlccIG9ra5t03JcnV+z1w2JE9RDUT4BIbCDwBMLEpRGoUz3oWzUVN1r+TmgqRh8BFNlQiXVTVcrYS9GR4iqrFYG5shnqU5F4iVNdbukZ42GPBRsS/0XPoJZL1rWj5ZNVvKI6vh5yRH9WhMFreWm9pyt4MpiOLSULCnMKHD4PCzICrtxrLK4lQAWDdRj2okHWPx62JGESwKb4QqBFoCdldJWpV4CfYGK6vlRNxM9D5roIhuj5J6W17wo018cpQFf6ez0Y3Xz1+r8FCNVzEgF73EsEocwIe9YrMmnhgbZZdVAA6KIi/lF51juvZOTBbXx2BPUY37gmVM5DGENiExI8kelxBMu+gVJMA7QPCF6kOZOAobKWmjM6iOOaSa/kmhOlko8+82vbDFjj5zoOULlYn9c5GE3P0gFkyL1TQXWdOpmPUT4HIrhGECHGblZZZJAgOizXU0ZVVoUQlWeZX8d152CsCMCLCrj6wdRD6IrRPh6UwXegViRN8t4/PBOoukXA5+s9/7zYT+K5k/ZVkRrdvywgLJIUvKPomVs3RI/3z/cbDAHuC0A33zv0NkkYKQBFfA4CNx3C37+m3vwpKjcI+N8EhBp35Xpi34lxInnC9+gIJjYBYVGxL6ptJfWhZHuSgFjqg0vzVlfK++M2ndHbs/m/uZ/kczLfM9Ietz6f8/GIxAdBTNGC+/2gMC1GcjKzdZnoVLo/7cvF+eI9NqSMbhZ1HUw7n1MktQycMvGEQ3ejwooPj+cTZ8naWvOA8ftmSD5+vBtWZ2sKOsMX0KuP3AvCvzTsOwpRKjkb6BmgeuQnbSkAoYR5yPrBDoXqDr7qsmAq9j2CuUioxJ4CpU+pVIdlFqv3xeSP6qLAIN8ruhaolyI6POmOLgZExg57F1NiU5WdpG6cEo4IwvU+uu6aVbE3QIE0bBc8qmBVbbnkPtWieq1ES6BSuppDiHBmrWbVOq06hU2AUxRzQsQD1MZrgkIAQsqjLGBZMWVFEUCyXllaA+CxgkS5UdCwUa9Ys4HeXlQGoV7KGg0BI/5NG4mIk2BJ4AkQtJAxF03/O7FRovdQ69KZgqxSq60A6xItTlyfzCJjrwegwyfCnAO9fLJrG45ReRtRwBGUTtRF0Ys5XYypAQIAMER/H8UgyzZHYWe0sovLsd14LF9rbFmlAkN0Ca/gSyJXQaXUNaAXdThB/I79BQmDFeNKJA4ghojeQVTikFiGGBkSDNDMODk5ZYUQt4/CQ7UK1Xpsgr5Hef1UdMuFzSeISVU9RAwLgRhZm8We5eJ6biGmTW0dEOJbUKPFnNA+geqc5gmAGOMINecxXh6P6XknlXns3fC9pm+k5rvAYPIdZS+oPyv8LTCN9jclZxHT8Tz0XmUkR6jBgco0rsOpq2B3TCEmQ2Dsfszow6U/tyzSdP2oaCtJpIo9kuXStZitQAmfS7TY/QxRqIGoDsvTAIS4Lhbl5lb67//Rf7Aa44KVxrGyoUKIsm3bppOq9W4WdvIaFaxz29ndss5O21rbNZbpTy/P6SlosJGYmk0nS5tMVBbFpgB7g+7ulm3twHz92i4uz6zTqFqDTZHo5du2bnfPDva7trPVtPl0KKNSNHnCUr5cs+72vh3sHtnxwQP7+g9P7Re/+Gt79u0zG/R6dniwb++888g+/ugDOz4+sO5Oh542r1+/tC+//L21dvat3b1jJ08v7fW3V3b27Nrq1RYVOSutlbW6FTu427F33rtnP/j4bZuO+za4ubHTsxs7Pb22168v7eJiaFdXI3qxlKsNOz4+tvc+etc+/OETqzcRsc9sMLomIDx9cW1ffPHUvv321JaLhu0f3LV3n3xgj5+8bfffuk8Ujsbos4tLK5XQXLtlIGPOJ2N7dXJq19c3NHDF4ge4++CDj0hv7Q9G7GGQ3QO8YKoErXidqFiSh+aG7U3doIKinC+RFK/oYQIsTEAQTeVoKqYKJs46mcgrRlSDvoJRqIJ6UO0HZ2RGdIikACb1R3gPENUY874dBWtBaQwcGAFQbILr/FLn3meRwJr1AjP0CLJkfIoDNg6SPAjP6Vd4qwCE0XNAqmkGTHMhk6Cr6epBGamwX4PZJKeZKUjL/dkEJCKr7KNafK+g24ZJcta7lPcwMTvk97UZjG0GczFEAl3rAOi2313//RB3EI0hKnIxJnm1NX4vxlniDTlozRVG+WoP3HSFEeyyokBasja2+BNZ7rwSEr8T1Sb9OywR3KA264/Kx16KtZJdjsBHADACH6e2uVhMzDj2Eri5dgHA/EI3gVsaS8mtR8Af9yTgqUMuWSMIMJPul7GoA1hvPt94FjmoZs7TAWGA2yRpkCtZ6kpChiP8oESJ1nzJqZ8ae08SeTAWrLy4/qhihDx/qIxq7DUfeEi5UEl6xgGWNU9ivlHtzecEBQhw2Du4jPkY14jPCL+5oBQrEHXJf68U64D03hAPliMrrJdK0ZjiTQGGvN8nnrn2Gx3yCSjoIKZYsu8b+f7xXf+t/QBm6wkQkkqdpn9RScgrTjz4M0uY7+sFjMQF75tV90jkJQuPBAoTrV336IDQa62b4FmXqcWq57kO+ESZTl6yxZy8ZYwC0AZdtKg1RhXc3z8fGt9BJPLggDCuRXuq1hdzcAFYguoKJpQDZO7bPIuUOEEEpetOFc941vgevQR9Pw8QF3M3B4Gx7/AcQuBPMRztgem8jKft4702lhCBAClR1gKh7hnCNbl4U5qLUghGEoWJM1DBirlaLkAWASHBt1omSNEEIKSqbK7Oiz0M7xcqvu7d6nt3UVUO4Fckhb1C732rXDHcc9U/r6rF0oGp9v4YU1UQRZ/Tl6qHZDOxD9Jswr04qLCIeVQlBECU3YZk/MEuQQKQfsjoywKVkL2N6D8DKER/pDyYRWmMvn8wsMZWr09pdl+CPyNEZ5bQvphQkAbCNFWa24NNhwIKElew4JBKKauG2JtKRpopeukoRuODgesCaCJorSK2Er0JvYo03SMV1dkIPrFJfy9K9ni9KoSoPvOLPFp5+OGL44wkNip60O+Yz2y8KNloWaVWByij89XUBpOhXfdvbDBGNRHAAcb0JYNO4XyOeVOx6QJzH8UiVf7ZV+p+zJHIwWVCfIzWIky2CxDW62VWoeGFh5gT+67AV5XFCRQ/Tl+fUeGeYkJl2MZBrRTz3nuLucYBwKQIjy/MCSYnyRBxb1sC5OQnLXVrz/wUsQk2awkkytRDQjfyY5aYCwAh4l0paKPYtbThAJYV2H/RfQdvy7ItplE0EQWb51S0EWWUUV2TnjmKkRLRkoBYOnuX9OrGI8Z8FEEIvaGgevvrqceBPUX+pFQg9bhJbCvtxzxvy03+A3uHAKF0Z+Nclk0bYlh4PaKYgjFe2Ap9tf/t//Z3VhNVDjVYaOycQWa2Y5NR1S4vpnZ21rOz8xurt2rW7NSts9PkxLoZyCKhtBJyBigcDd1zZLWw3e6WHRx27e79Q5vNRnZ9fWHdrba1GnUKvtQqDWs1O/bw3h32/40H1zabDG2BEjcyDauKHewd2V73yPZ2juzTTz+3v/yLv7SXz19Yv9+33d0de+/Ju/ajH/2x3b17aN3ulo2GPTs9PbGnT7+x1s6etbsH9u0XL+3VNxd2eTK0Wrlpna0uAWF7t2rHj3btnSd37f0P3rLFdGSjfp/NtGdnN3Zx0WPZ/OpqbL3BxEqVuh3eObJ33nvb3vvwXas1MWQzuxlc2gUA4aueffPNib16dWlmLevu3rEHb71tj95+ZHcf3CUgvBn07dXrM1JtO+0dwm+Url+fnlmv12c1EBkA0FMfP37Hms229Xpo5MZEgeQ7KLg1QxWb886DLmwA/QEEN9BjVaLlBeigqKAws4bNfVmyyqJMGVpkV+RDg2BUzc/MPvlkLAyv8bt5sO+bveIj993x842HdBEBY4/Kg4Us4uUhkSooAQh5GBepRT9EFc2tKf2pXyR+Hip32hg4tXnoRT+fqgWFyiJ6KFyGPb4XXn1FRtItVvB9Xo73VlCEBs8B185NXSIyCvICEIXan+wRsKmEsp+GR9lrLl5XrGRwFhSgAjg4kPYxZfjiYhcxxBFgbNYe4xCO4E2BQwrk0kPKBSMiiFegKnuKlEpPAEjlwQQ6JYAUm1wEi3pNBEJr0S7/ocAlmczqpZpIIUqRVyW1qS6omIVrYSbcgWtBLY2KQMHjD0COJFRTWWbvKyiya1RXzNQs1WbAewRjIkRMbgOEbwaqPuLI2HrAr9sSRTkC4KhE5WAoLCiKwFGXkLhtRcY9QKSC+3C+EgAL9UPJk3PVrCENb8/wym1QbOMa8z6oAFtr1+qZ7eidDeBa3EdmUxDTDa9BYLlWCclAdXw2s6iZ5yE+I+Tv4xriNQFSgioayRyuX05zVYpV+XdbEtQo3B6ioGA6IEQGFp5QusZIXqRxDkCY6Ii+Xl1NMO7hu/5eB1UIYJNHXur9S8865lreF1hUbThXBdb1vHXJetZZEig46J6kYguA+24We03OPPD3kNCL9lsfiWxLD7CY7WMOILU/KVMezAHsm0FDjT2c3+OvZ/2FhRBQJA/XV9Ym4NJ9AswpWRbrNQFCxc/BRNHYeGDmFEbtZ77YXcRCADytmdjzQtWxgHEZuL1tXygqtwwCkYxNiSjZVOiQi8dV0FZ5Ayg7Y/9IgjkxD/R39HGuL2ycMaCBy6PZezIZIKLVw4Vx6Pms5LAqkRAWAeiTiFSwfkKZW4BQ8y2xYOT1ywoJ1VX9LCiqghp1JaU8jULqLN0LqZiJvi3abkSp1i1TcG3yT4QIocAFKzNVeFeD+QTbDHxe6pMGwK3VwJCSt2K5WiUVNfYy7gG4R4odocoJRgksXUQxxXAjMQ6mFC0LWlOr1yEyiE+GuihUSFEhlBhNrTSjLQVVRfF9gL7q0hpNVCVRGQQINKvDH7KCrwq/gvzItco+SoBBfI7aElCJBCAsUdFUlUIm+xgbyDJLax3VIdkQqCdTGiYQpwEoRDIyxh3gGzEKx9UqNjCogUJkZmLTxcRuhj07uzq3q17fbvpjm61gMYGKcs1KEIustOxmMGRBAm0ZFHKpIGIF/VOsHVV4XWGW5u/Y31bWaKJXToKDqBCybxD3ROpijc8ZlcHzs0vGuyh0yDKlzGQABBfBgKPbB1owvJ1fiW4pvGPuMuHH+aCYL0QNUx+z71V+UnItoq0Q/olVgHKJA8phSD20sGTBfMJehqpkrzeUGBPGdwlTewBFse0IUJ2RImaBjOO1vqW34VBMz8ltfBgNRwK6UAgNuzIlGgHE8RU9xdA/oaox2XmiokaiUn2qGCyMf9OprdIloLiM738YDUSxlEUsUV5GFlnohwcg/Pv/w7+/WlXhyCJ64XS0tMlwZYtJ3Yb9kl2cTe3qGv4gY2u0atYiIGxZo10x9H8yG7XAomhRWOXk5an1+z02oB4cdO3x4/v2oz/52NpbDfr9dVC5KldtPJzabAyj06W98+iBHR/s2uXFiY0HN1wc+D5ogMfH9627fWDVctt+/etP7Gc/+7mdn53RH2tnZ8c+/OB9+9t/6yd2994d29np2M0NmmFP2GcIwRoYtX/96TN79c253VyMrbSqWa3RsvZew/aOt+3t9+/aw8dHdv/BARcjfE4uzocEg1DqvLwa2PX1yEYTmEc2bPdg3x68dd8ePX7LKg0kKVH1Q1Xx2l69QFXxxq6uJlaudGy7e2jHdx/Y8YO7dnB0QFGdq5tre3VyRlDX7uxAMdfmo6ldXl4TDMo8HAuvZgcHR1yAg8GI1T5seOx1QTa7Bilo0TqBGZBVu7m5Lrxetna2KEYDagYOKHqRLMpWnkP6N6qDvpAoYQtAqCZggUKfRLn/UGY5wA2KE0lN5etfHqDQiDUDgsGwVopmo7qog6WMQ95BUNG7UiwwD1SKjD1rG74mXFLYbSci8KC/Gny7Mh82fI/y6lEBYeO2spM0K2f2Lvqegl6FOa6KBVSZSJ+IwxUbHccmr0Sg50QbevFeLhjEjd1Bmqo7EWBuKhwCeOoAD0VUBa0JlCVQWMRZ/I8IF+L1eQUuYa8ctLkPKY+hPNjQJpeDz00gmjLVmTpjge9y2l0Ekl5JjeBghoynXsfMeu4zFxWiAITeX0eKT8jM01JC/aoCs5J+LoAl6EMN9CZI4rkA/uEX6XMkVb40gilA3LyHFLjmQCfCWB5gG1ToqJQkYJ2onPicyJzmIE6galPcQweB7s0zhaSOKLjl+PGzdRTFsyqqGuEtyb4FKUsHsMtpbwGocloixyNvwCqC8VtASRbtwuMrPiOuIwfIAShzQMjAwrPJm3TiAD45dbKoansQmVcPOX+xw9EaRpldJXKc7g3KD0I2XyRxPQoq/KDNqkNKzJCMqOjC/8R15X/nIM1XqGjMbp0QgUvM//VqUl5p9/3RwSCrhZmFSl61y9djUIfVtyWdgEKBkoFQvp+k7br49htZj5RcKvYxf43o7dVkw+DCLUX536vBBSB0ULamvpx9Xj52OSjkOcFKIAJI/UnVAH8uGbDPe979KPG+OdwLzi9X/OQZsVlV1yck9dr4vJQ40DKNqmnWu0rWVaqWpv0kVQ3XhtcHHVZcNHH3jTrAfgDL6EXzTADnNijgTQj4kcYWgXqIrKkPkhV4qi8qqCbI856lTTXjUNmOua7KgwAihhbJMlU/E0soCrYh6FRoAfA8h1daSUrnU7e2ILVVnDdVPhb01FN7y6wQGipXGoRH7H8kuISJOQRuxtbvQeQGCrzwt9tiewv3eVpbgAIqCgX3CvflQ4sBeuzY78o+QFRK1T5TKo+tXAE9FBVSWE1AZAaaFgtr1VH1g+qoxGmWsxFppXh9tTaxallG96gO1stQxy/TwqKNihNEEsMyxvdngMxaSX7ahUjNCu8PuikqkF4dytsIvLddFF7RB1l5AkgjIAxhOInWRDJkXm3atL5N5dHJXAKPl/0re312aufX1wSFM4BBCF6VoPiK2LljpxdXdnF5zaIE4lIks3C+kcLqa4XUbIIaxU1VOgVgbLXfQoAGxQkUIKSwWeGzQ1zbu+lzHaONi6wsK5GiOR7PbAJ8wMKHqmNc2VkRRBT6kqiY2V6dGB1prUp7Tf6C9BhE+yyqunjO6En1ZDvGq9Vq8wtADHP16gr+lhKRsQV670pKOjAOFCCMYoSwnY+8DKHFlHHrFlX8PXnnbUIaP72WfenoSYX1HhIjU2gjyP4CZvaqcKowEXs+YxrQQ2fyaCyX1eKlLUR2VhEvEL+TdYb5jaosvD4BDDEwMyv9F//w311B7ZN0UqDyidlsVLLxwGx4s7LriwW9BQfDKX1fOltNa2/VrbNbt+19cIEB3cu21e7aoD+yp988s6uLc/b4Hd/ZtyfvvmU//skP6Q+IsmSnvc0b610PbNAb2vBmZO+/+9ju3dm3s9MXNuxf2xKSvjRirNrDB49tZ+fAFvOq/fJvfm0/+yc/I7USGSTYJXzwPgDhT+3e/WPb6W7Z+cWZnZ+f2vn5mdUxCesN++az53by7bkNrqYswWJz6R5v2/GjQ3v/B2/b8f1DqoyibD8dT+3yamTnF6iKXlnvBv43U2ZMGs2O7ezt2t7Bvu0f7JlVAKNmNhqYFfBPAAAgAElEQVQP7Oz82l68vKSwzmgErvuWdbb2be/gyHb392y72yHN9qbXs/PLa6vVmra13bUSlIfGc+v34YcoQRkcUgCEqA4iCzqeTK3VbFu73RGlBZMX9BA0jc6nkq9dLUlHxdwC+ItG3ul0wglJ0ZhlxSoL+EOi71B0URls8+lrQlLKFnNNPGV6HqF/gknFyBZq04nMhXKxKu0HAOG1YUNWyt75RX58Ozc+Dud00Ek6GyXsPDutwCDPjkbWJX0fG1SIyojqqj+hbhgAjiqVG/0XPPADEAYYoZiL7icOe1AU8D3QJ8LENK4r+lZ0QAY1S9Wn6FEM+tomOIuKYapAJCBQANtMEEVxwnqwGEEJA++1ACkARVa9VaThBaj09yZ4j+vRRpwMqeOe8+D+tv/WuKbxyK8xPkuU5kSvjWqPwKH7ODqQw7MDzQmfRQqXK4iFX12MCQOeQsAG2VY1oGMkUmAZFOkQaIjnHJWWFOjk450HcHngHd/HR6uPJqiEURHWBp7GNIFsXBPmBsBZHvjmgWb+vGN+C7gE5TY7IBg0BSDMrjibG5i/AUKj16qg+qHHqFjrqfItVbVE8YyAPQfFeRAfhyTXhs/ZuKdbASEreFhbaqRHhSJAX3xuSsIk24l8zqAXHmMfFiRhro05K9U59V5EZrWg8VLoZTPREuJZMg/PK4Skh7NCsi46lObBRmnWf6DEwDr4vA0M3rbGCYQ8QZJTRtMTjt65bN9yG4hEmXevtKJiHYks7QnFGoXi3nf8WUtUBBBylWL6X7kvn4KPBJa0JmJv1rrDC+R1G5XDeArZhxdryXctvi9EyyQGlrLxXpH0GgnfMcuOKyBUhUlAJ1HxuG79OiJ4VBAVn7BevcyTB/kw5WuCYVeRTAtxJ7/XrCrKMdfA861gVyGnRK8I6UYS4yI9quKZgS5ar8Kn2amv/n4SjNHekFgV2VgT3yX116Caxp6gOZHYNqxWYR/1CkWqfoqeHAslzf50fsITEcEFzcDJ8MD6csVNKmi65RCZI+ov5PgHBV87KOcKAAVACoN1+vtCebptTegyoNLEvjIIl4Aiid61CumLjXZTtgGgAcMfkEG7g3h42i5Gxm479HNBJbM0t0YNgjJmnSbGGIAP9E54VyO2wnqaWaU6sAorigCFsKmAzcPKGvB8hddztcrnU/gTQyCwPLcGACZAJRRL6eK3YP8h/tYs8Oo2+xCdQhsJP1aLvEJIW7BgDThTRCVFfi2qLZs3u7KkmKOncGr9Yc/Ory/tqtdjJXC2KNkUnn8oHFQa9Bd8+frSTk4v7Oz80hbzktXqHVexlHBa8YeKy7BqgJIl1EQFyCFEg1iUZvFt9Aji/C7bcAgLC1Qe4eVdp68wYjVcLoDicDix8cgBIUVkJOgSOEgsB/UOLqn46b6p9GYAkM4Tqan4oEIEEiElqzRQfdY5E4rnGDJUB5tNWLBBR2Vmlxco1kxJc60sq7SuI3vITe01BmBKehbcRReVdPRkPtR+mR9C5VPq/fgs0pa9fxHzFfE3hIrA4ENsBFAYSqugyC8XmP9M50jHgtlO90t1ZwC2/VHFNKnysnbqjCqtIhRK6hx79jSyj3Vmpf/kH/zbq1K1xkMYYMgWuOG6Da7nNrxeEhQOB3M+HPYDbres0apa96BuB/daROfg1R7u37HRYGxfffkVjeMHvRu7f//Inrzzlv3wj95nAy96A7d3DshxvTq/sqvza7s+v7EP33/XHt47srPT5zboXdt8DrVRUIbq9vbbT2xn59DGk5L98pe/sp/97GcsNWMTQGn3yZMn9tOf/tQePLxHQHjy+pVdXp5br3/DSQhFpGdfvbTTF5c2uAJYm5B6cPDWgT1494H94EcfsXrXbNRtOp7YGPYRN0NSZF+fXtpojIC1ZNvb+1RE3e52rdFsUiaZoIcZl4mdXVzbi1dnNp1g4wVNARW6rm1tdenZUmvA9qFng9HQhqOpNVsd2+nuUf4WAAMLg/1p1Tr5y1X4BrJJXD2ZW50dqqOmLB8yXODaT5mBwUaDaiAmNv5N3v5iTnVXGl9WKla3qtUNfHtUCNGQq0ZaeeJJQl19hOJuKtiEJyGC7zDNRjZFctN5YBOTLLIl4PFPpuO0XwQ9xw+zQnXUF2i8kHxmDzzje9GiHsAwApccKCJTRr857xmKYD1oh5u+Z5uvw3tFsMnqhPc95f0wfC+nnxZVJr/IBOp8E3aT8Zz2GJ+pcz6ySKnsXwTWa15nCejm4JSBQ96rEwGABxUyBFd26vv+rFUwvGqrt8oO8sLEOquu+WvywD5+b7OqtKlAqffW4RWBKhu5neYX1aTi+fuzwWuhsguQnatNBqUwBwtx38x8o6oF3524r0yRK4B8hH0BfAVIleTIwVgxTzcAeh4gYm/a7OH8/3oOMotG9vXNamR8L6/gxb0kgKP7I3AKQOj0slSsk4JvZI1jzOMZvgHmNpQ6g86dK4TeBgrz+SOfzwhoU5gYQC+edfQIxqFV9PV5UianlMazWa8Cap5PIJy1XDkVSLRRLQFPTBQVP607MvSQyFrJhiOSHVEhTskPUaME6BRwkU2QiQ7FM86f9W3/vTkX8iRAjOd3fS+nHd8GxPPr48/9ecc6i2r05rqNuRPrPhgP8f3NPWTzHtK/U4U/3w/i9yOZEdeJ709xBt5KT7995+Lz95CoGK9C5l37b2x7GkcBmpTMELBmosvPJYq4uAiMqoRuUu2gJE/+xDPIxyDmbfyN30egSeP2jeRd/mw39xMllJTQyfe/tX36lv2ZwhLwX2N/kQN7Jo4RSGuvJXXMq/wF0PVFna9jnf8xXkjSKImSnp38CdnT5JRRjmUm4uMkoKxPGyADrJsq3y+89JRk8j5XgEIHiwBxfB6ushk0cO7Hy1VRXYIX82QMCig8lVuM9xBDQcQEcWqvj5hrxOuAj/POXtca7RZtvUghpXefWgPwBS/D6XxC1dFyCQBvZo3qypr1km21q9ZslPhvCLuUDdUbBPGwDeiTQsqSFtQalzOrLuekkZI+SmVs95pz5fBO3ayNShU8+ggg8TcsLpZWpdk94i6AIsSgYi8hVIPYFmIvjhsrXgXBtEhqRYwUe9qy1rJ5Y4fgGHEjLCcQt8KuA2IwwwmqpisbTRc2hPk752DJnr26sucvz+3FixObzdEruWOrct0M4ipoi/BYRsqnAHe4z7I1mxCng8AkejKlZt/tbhOUY67JamLsFigAi+0iadHrD23QH9twiJ5P3J+ElsSKEMhB1StYGiGwgnuO/mHRQD2G4UVGwlQ7BzxFSjXt5bzmBoCR9nXE3/Vag2c/qpUAhLB3g3d3DWALPYSots8F7gIYM3mPuKtIErqAFz4Ldmq+ByF2wRrQ+SslVoJBrOEaxrhO+zuM32wKarMUSudTeZfji/1/Hu+qF1oMGBY8QPkF64UKwgLOFF8iJgi7DFGx8UXWIfbM5cxK//F/8++ssCh4c9O5NSota5TbNh9XbHSztKvXIxsOZjYdz1kdBGW00Szbw8eH9uEPHxIprxYlir/cXPXs808/txffPrPrq0v7wUdP7L33Htmjt+5S/bPXu7TDo4dWrXXs1fMTOz+9tJuLG/vBRx/Y248e2Gh0baPRjY1GA1I6oML58MHbtrV9YNNZ2X75N7+xn//FXzCzEAaPbz1+ZH/8x39sbz16y7p7O/by1XO7ur7kROzudm1re8dePzuzi5MrG1yPaL0wnk5s63DHDh4c2TsfPLG9fQBC9EzOOBHPbwZ2cdUjjRMiOfTz2z0kgIMyKqoUCKyms4mhAgcrCVBBzy7ODeaaqyWqEU2rNzrW7kBlFUgczbp9UhWw0OANCLBIk1Mff22iJWs24DtYV8XWN3iZx297z4QyD/hsLCpIAIPqCRCAql+r1XBxBjSRi45HygcqhMtoxlW2SgBQtKjCy6lo5EsNsajcpQphLiKSA44onXtDK5pKiz9e9XP840cW9y1PgOqVYIUAFGaUs8hyRe6YB1b8HnbIkPfOACHeKs+mh8poVKNI/YwetIwqFoFKYZSe9R0VQVQkWAslulQAFQNmXeWQ/w41S+/VKXpqiox5RADrlQVlutRHkHwPlYlaA4QZQEHAj14BAenvB4S6dac7efpN/YN5xl4bSmGgXFQSXDgkBBq854HBFjNXyoiFQuhaQB3qYfShQ8IC8uCg7khyPYF+nxZePRIghG2NS2971Q1znP1+yLwVqq8AnK6s5z6VfL6ueBkiIrzUjPefAjb1qkRwuBnI3QYAin4jr2Jsgvg8sMsDSwrfQF2w6MNLczwfw3jmmqepfyroNN8FCAMccDSD8pjNmc3r3AxU+XNfuzl4y0P2TUCZQIcMm2L8Yo29QUf1BAfeMwBhjDEOstw2Bq8JH8JYqwQXFKZB8ipZBHjsX9jiqHaaaKPMwKJCSGU7D6EKIBHrIBr3gxYt5VUEafmftXEMGfIsKVOAiDeWZbanFX1iKayLFZr3bwbI0TNP2Rz1HPl1UixhQ1QmFPHW1It9t8C8cgp7xscs9ujoLFy7Z/4j9ojEXlgHl7qDzTmCAcdZHlYF+fjdtr4KkORZD7UVJBXqqEimRE+qkrBSQoU+PVNPCQgYFlUXBcJB71Qglejsm3M3rjEHhJG44X4mGclbQGFcQbb/cstEQllAqLjXOAt9/PI9O16Dgi7YnFHlFChGIC0aoczjRbeUQE20X+iMSM8qqrAKIJVwUoIr6M1quQCNU5XCRKf1wNMpq97uJXovmDL0/PU+KPYMS6VR1yw2CQGgexnGtQKwBVWQvWRQKqXdEGiFiMEE5riOITYCFUyAr3qVQidgk1CABK0yrSbfnwbuaPvwdgwpc+nZS6FVFLrFYkLxGFQL262KNeuww5FlBZVG2YO2sHJlSPAoQDhRj+FyapUVBGig0IzXu78hRUzK1mmUbbsB0RlQUQEcl1YvCxDWUCGked1cLVQAhEJ/jCWjUkv5yLA5YkE85pr0DYoKYaVhi+oW7Y2w91VqZVuWMA4zChYiiQkl0vF0YQPogEDEZWn29bNL+/rpa/vyq6c2nCyt1ty2crVt5SpEC5WcRXfocom4duoUTCjMV8lem07HBDpgpe3udakQjj0TcSueGaq6oNBjrqK4AcowK4SDqY1GSObKpgdnIyuIceaFITutQryXPkRVONc0xrFWGL9SiVsCc/PV0iYO3LBXEBC6sCCZb07TRLKqd93nNaGYVKdlQ5kKo2pDEiOF6wPriv19oR/hVcwKkiXBAPB+XdefICCElgeFjTROYGICPFNXlgAeQHBuk+GUbXkQuQFAJPU1WgdQIIge/xUE0vCeYFgpiRlnBGMxX7MlCDFSURKqo5CqNCv9vf/q31uhrEvPufnS2vUOzeNrq7aNb5b24ptzG/Un7Omr1dGLhgpUxd778KH97T/7WAOyKNl2u8uK328/+Z19/eVXdnl+av/Kn/7UPnz/bdvf61i/d8nevgeP3rdGY9u++vKpnZ6cChB+/JG99+5jK1fgZTKwm94Vm4MbrY7dvfvQ2p1dm8wq9qtffWJ/8Zf/lJNpShnost1/8MA++vhjev3B9/Db50/tpndNQHR455iUzYuTC7s+u7Fhb0ipW3goVjp1a+/t2PGDB9bdPbJOe9/Go4UN+lM77/Xt6qZPe4jpVICwu7NPAAeeOmkxK2SjAchGNhgMrD+4tsHgymxV59dygUpcS4DQTS/Hkz6riuoHbJMSik0FqkyYVTR/nc6YLcEExYYHoI4dCt9rdzpU3lMj7comY2RRBjRwJoVphQbrCqV+YV4KhcTI9jGLsICqUJLml9Su6KGQBI5qgypLWQBExrI+I9H4InB685DnIRmAxU8sBYNin6Q+KVd5i541DAMyQmEREEDDK2YSD9H1JhwT9UOB1KgW8Zh1EIbxCkAYVSR8L7c3iGAFvxNVPfx3KIzKK8aN2TNZ+wCADHSYkFf2OVQaFTCIwpCb3OvzIjBNQeh6Zi+sVPMDO1Ws8iplHnxhRLDRR4/dZsAaY7P5tyq+6CVWw3/KCKfrU+XL4Xyh1BfBTfLG0nxMBud4z3SN6n+CJlve/E/T1KynLX8m8axAA8fYhkF50AWD8ovnEM8PPyMl1RvA4/NTdSpFXaFQloVhnrlO0vI5AM/HNA9yBR41QptVmE1AmffASU1WSYq8SoTPiXvPFTZjjkXhvchSeoUQgU4EshHw8ZoDLDCbnz3HW3z71qsGnpjwoJI/c04g3ynr3Yx5FfenRZ/mky4jiey8WW1XvxKV0PwwwxhAIIsiWV5NivmSA0IoswUdJzKwou0EFTjU5zIFKxdGY+Y4MfcyemOwJmJP0T4kFUkBwk3wkv+7AIEpJiimz5vBfaIG5nMsSEI5YIr5lKhA+o0CDHo2PeZQEdAXgDCy5vF72e8WyYa0v99W2cqvUf1MMc7pvXJmxJt7UYmBeVTU82v/fkAY/bNpDQdLIz+nivHybAb73pzSHZTEUOWV0JkLlni1MADhZmUzT+YUAVemzozX41ymx21U6gsQ5lRQDkaeABRoZqtc5PKybKn+802qP/ca7KYunBLVVlYQENgCFKJC4Us2+ghjr4pWCyUy1X+nn2FuJ7VGrXHvd66pJ5tJEU+vsLfQ7SlC2A2J89irABJgBxEBNOIdAhEwKop7duDqfoYURMEe7n6rBJDBwHDUzPehkIyAKxUofewJfpE8qjdkr1EuWX84sJvBgO+L60OsxXYQKFZWlHBEhRA2FGCryadwYQ2AwXrJalV8yXaCTKsqzpwJlUsB4gQGEyhE5RA/48/DpqpUMlQIO3g/CNsANMHSAqCgsvJq4dIqRMqqFGqfXFipgrMU8Rn65qXlwGfrSrmM4/zZBSBclmu2KLcI3hA/gbEm5wHNp6jETmZLCkOiE2yxLNk3z3v25R9O7NeffGZXvamVah0rV1tWrret0WpzzKTOObWlARBKDKwC0iupv6hwzaxaL9ve3h4BI5ltUyjGGmN2AHi0RaHNjAw60kVnNh5jrcpGQToMEluiZKsLIJJiWYU6p9LISAQCDOKr0ASgF6go5kwWVOv0TLwZjZkcwO9hDiBG014qdi6qZxhGjAeZhaMp7UjQ6Ui1WBehCmYB9xZnjcRaYtUR4+yqxzjnQ01bawmJTQBQ6HeYtdp1297Zsv39rtWrjAgorgPq6mgwsf7N0G5uBvw3FFDVD6j/cX7gulHFJNgLPRDtM0q2yAtU+5pUasnGRBUb8d/f+6//DvSC3C/FrFFuWqvasd32oY2u5vbpr74kIKQry3LKRtutnYY9ef+B/fgnH6g8X23arlcIP/3tZ/bFp5/Z6auX9m/9m/8aq4TNZtkuzl/byavn9v5HP7JWZ88++fWn9uLZS7s8u7SPPnzfnjx5x3a6TZuvJnZxdWaVWt2anS3bO7hD3jL8UX7969/aP/tn/5wUE6BmjPS9+/fs/Q8+tLefvG27+7v29dd/sOubK07So3sP7fD4nl2dXlrvsmej/oieHMiMjJD9Ab1ye9d2d+/a/t4Dm8N3cbS0C24YmJgAXBPJ4lZbBHgAcigpw/8PEx7g9OrqymazgZVsSNsOs7ot51VrNDq2u7tHgIYFMZkMJGtLSVtM7op1tgHgFIiMRiO7ubkh+INtBB46+NFYBKgattot2+psccHN2FQ9tOFgoGwI0oNokK5XWSFEqRkBZMjyYvKVlhUqt/KQ9M2fPYTMyCEbhkwt+rmScia59ygto4E/qyZxgm0YIeeHOUvxRc9SJoTB7KEfePSbiYykQgWoz0bFPbK98bGhqqeqZtKQY8WcwaPGMQ8w4+DOaW4B+uJ6I6DalLSPKmIEQlGRQGwhqkGio+kzvepQ+MEE9Uj0AByI+R9lt9WfpD8pQC82ctId103Vo2K1CQgjyKbIUFEhTJ94W5CaBzahyihfPx2wuo4kJPFGhh+t45Ckdk58iBFoPgYgFFVBAD0qN8gWQ5k4p08ogIr7iyvH78UzQgWRRskeiGN+xusDJOZUQqijIYCQAJKAddyz7i16D1JgFgeJqEwJ1OaVsZgT+d+K15hOScIdDnw2X4fXBkWW90AVtaRIiJ/H84q5m1cH43cJZGP2+H9w03dlP/3I60teudU4SHUvnku+JuK5xefFvBKPLAX68X2CcgZwUo6NWLbo/2NA4+qGfq15D1xeOYzr8EezNgZ4vniecV1YjznNmPuH0+2KvcN9mgAIY01RQIvJGB8wWhgk2xrtf9majEJsJu1NEOCVlrVFnT23fP6m/15nEySAl1fQUu/a2nuzlyZ93TYHN/dgCqogYHMhHQSOwWDQ/IrEQOpvleJt9I6mit9moiLfCzRnMIfXAeH3JUWUzIGaniijm/vT9wJCoYqssu/1Pp/b+TqPJGJssQqc9SXw5BVC74NHEwzvJUuq5IAw1uYa8C7WoFcfnZUjEZb1CmGRqMl6FGP/V9JUz6U444pz18/R8C31pJ2k7BUMxz5JkAhAiGQxbalkHREVuOJ1ESy7bRImfpEYznzOimo+adbqMRMrwSskUX0kyJvzSyBOiR/2llFYRWegRNxgjQB/RCUEtG9KpC6YFpgb4xkCd72XfE8jRsGZijhMySJUA7GH0psZVhQ1MKXcZgM9XGAQLBZ2jZ65fo8UWhQemu2WACFfgyqUi4wQDGOvQDsP2FcAm+qVY+8gKJ7oDayXrdnAteDnK6uholhCbyAEYqZmS7RAQTUVIMj7l0srq69mVre57Cng3VddWatq1qqVrFUtWbNSsjqYDmI4ej/hwuargRmvQQqRRVsD91+BQTxDtgDxeaHWVLVFCfYd8KHEGIEkKENyJg+ZpIP/JbQpMAQAyQ17fb60L59e2D/957+wl6+vbDKv2AzCMxVUWzsC0QDPBgGfOYtGtG1ADMx2J68SVla2u4c+QTACtIdj/z6+c8y9RpZrfdqugaY5GeOZYqbgvFefm+jPLmDD3k3YioBtB6Cn+ElWQBozLptQ+F2CUl1jKxbi78FoaueXfcVJqyWpxnhvCA0BaCG5xX5UAGlYb0xVrGFfZ/Qih8Jr7CVMbKCii4ox1qP7G6KKWgG1WKI6ZC1R8RdWHgKF0PAoV1bWajdsd3fbDo/2mYDA3ICIDLRawNLs90ZUPQU4nIyRHPUECcda7THwWmd/tVdMI1Gm9gGPacgUQAJnReVfkEabiPH//L/7j1ZQR0LJEL2AiwmurWb3Dt+y8c3U/uovf2G9qx53EjTF0oSzVbMHbx3ZBx8/oHpfu9W2O/uHNhtP7fk3T+3LL76w1yev7N/41/9Ve/vdRzabj+3s/LW9Pj2xH/7gp7a9tW+/+c3v7NtvXtjZybkdH9+xBw/u29tvP7Rqo2KX1+dWgeFnu23dvT1mJPoDs8+/+NJ+9evf2NXNgCpTQPAP3nrLPvz4B3Z895gL+5tvvrZer8dJdnjvge3duW99lHx7IxsPJ1LgKq3satiz8WJhzfaO7XSP7WDvgc0mFRuNFnYxuLH+aMRJAMCHgcdiQU8jaKx19PhV4fGH3j9QYXu2WoytDi455cvBk0f5t2m73V1rtuqkFqinDpK8mHy0LbV2B/xlbeSjIR72DQVgsKi0uHVQol8SIHFra4ub6gwqTBNc20R9MD77kRkDKMTExHuioii6CCayKn0R4DMopD+PDGcpvIKNxBXF+F6o2hAQup9XdvAxIMk8tKKCp4NSB0E0nQcNMQUVDgbzw5InRRLui8A1XW8ELUq1K5RxwMKA33t7/MDktTndhgegGhZ0f+w1jKgvVOagwKYDjnQDpxzovtRXGABETblJcCMAIbZGVQ1DrdPNSKno6F54zneNXq4EtDd7/lwEAeanGQ1sExDi3/FzXh8qhPBiKmi3AQsU2cb9SPY4BZg4EPGcg4seQVCMtR9JRVI7MuOs2jgnPgIxVRvzvp11GxDRN9RPgs9Jv+e2F2vzKoAWesNkch6WGASLXo0mbSh7Tvjv4OvrPlPWUMGmaFM55Sx5BIH2vJ70UBAZ4jqRRU9UqsTscoqvPzOtg3h9skwJxTWMO/ZXUKii8hYgr6i+ZXNZvQOig8U9RPY/aGFMugQ088Bfh6k/b3qPyfYDnxnjFkmVmAN45kwKxdyVBsMa4OU8wP8YYEsJEH80J+kCvA4IPTHAsfakUVFtpPJaUlgM0KI9Cv0Tok7hmqOPuQhW+bmipqfdIdgOkjwveqYzGh6pzUXuI+0x+XsEMAswRarUv0SFcBMUFgyHjDIawOd7gWUhaJqSM4x3fF6pWLsOGLU2lKh6o7If/TUOdtd+18VeCkh8W1UqHz9/YYAs/jP2GVem5l4QlDZ/PcVJHBxI+TJP9MWeVby4YIWoZ8bRTaC8+NvHlXMU7+eVzgJTkdrlYC/Wtwpv6idkX1QGCF26HwlTBqCkgPrrfd+lKIMO4IJZgTlKMOyJsVgj+t1MYGaNHizvvMpK8vvrf/T+sf8EgyPONF0b5qT7CRIQygOUyZc4vxkIpn1Mfm+Z7VHBHHCAnVW0CCxir64g8a17IfXTbYCCQkpAyFIn9o8q45D4E3ZOVLWHiTo83XyO4UzAs8B1YT/H2QIWFj4X74P4LRKVOKsI+gAup1OyvxCTqSIJjQR43wmMY69EaoQ2AkMwumDlhe+DidaUVyrOFexHnlSg2iNbSxBL4X35hBlbMebyVhBUxVoNjDOA+dKadViAwIsQSqFzfrEf0ZBoHdM2goByMbbyckywB6oobCoACpsV9BaWKGTTqIqeCiAKsRH0JC4hfAMvRdL48eU06JRpL8C6RJWUMId6qBRolxTdCd89xUaqM0eaHecsaMHXs6Z987Jn/9fP/4V98c0rO7ue2hzJgHrTqg0IzwDkmDXQ+wYqK/0K4HOnsceziri3swXgjT1qQUov4txut8vPvr66Jh1yNIJ4CxIF2O+RtMO8r1INN3xYuUypTyS7LwBCXAN9DkO5U62GSmC6GhpbGxoAACAASURBVD5AEtSksf4Hw7FdXPfVm4m16ollxSP4PYkUQVUV7xRVaMYdjCOjJcYF5IIdgBh6hr0CFUawKRtWRTxeUR09zq5ILqtvECBcVeR2xwHhnQNr1GD5hsS82WyytPFwxva9wWBqk5ESKQCKAJfRTqHkt6uSFnZanhD2hJcSOWWJ2zooxJOr4en/w//9P11Vq2Mp7ZQ6dnE2spvLqb37+AOi0H/yj/9vOz05sdl4bMeHd2xna4fj0d1v2d3HO9ZpNKzbaduje8fWqpZteHNlz589tbPzU/uTn/zIdo/27QxWEJfndn51aT/66Ce2t3Von3/+BQHhqxdnRKlbWzv2Z3/6p7Z7sGs3/Wsrg57aqtnO7pZVqk3rD6v27MVr+8M3T+3rp8/t/LpnrfaOvf3ue/bDP/4xhV4wgZ4/f8ZKG0Bb985d2zo8ZrYBXxDGgQodONNn5xcsU2/v7FO0Zmf7jo1GS+v3J/RmGU3UiCxKG1SqoJ5Uk/UDjdorymRMJOxSXi6sTpUlUSvxgNEsivIvgilk7/Be2MTgEYj3QtCMzQSdwlPILU9EiYpMdniMYWKjdwqAsNVqUb4YYjTR0xWecaxQhZWRVwHpJURwI3pmcehmVKxc7h0/j6w7qjEApsiqFFLSt4heJNqLN/Fi2yya4z1jnKmqRfBRUJ6wCB1ciiq2cRiGNYMuXudKFqRg0cOughlRD5Kx4HRfqnw6u40ZqgjqovKSC1zEYR8VhvD8SlWlkFtOVTvtO+45w41VwY2y4w4mXW00esSSDHCqTH13RjxVtUhryJQe86oRD0IcYCv0lyZq3SYtbTNwjDkRB3YE/PG6KCIIPK2HKfh8fZbk7ON30nil/ry8onxb8Br3f1vVLT5VVVrPdnuvSZg3x3Wr+qTfUOCk+cXPdNpzSjbodTwIHcgHKOT8meHgzdVmQ3wiKusbIjD+wfk4MH7lNUSlRlnimFusprrpbB4spgpMVr0pwF1UEKP3RYkMBrtF7csTFoWPaFQKEShWaOCMhFcAf+1JWnt54zu+j72HwV6AVn8gb8zZNXW34KhBbTgp/2q++dqgamEs6VRdYcDFxxxJHgRCCgY1j/Qe8WyCMsU152gA+6OCUiQcJC9PRTdJP/JDWVXBepkgi+8S4VnyRSAnVTdjbwQwiIA1T2bk+2u+UtJ8F+WdcN2vYbPStrmGCCbcuyzev9g7MzGWVHVN1jGkEmdiUT7ShRw6h8pNklMVSNXj+Iy4j/x6b9sLwqZDICw8AhVgR/KN+xW3b6+IquSc9nX9VKUsz3LEWlaiDdQvWR8s5wm8c94WIDvsQnQequ9SFn9ioECKvXh7r+q7SqaDQmbekT2HqNocVggD0gNx/hKwuI8qgATETIIRgeSxlJORWJX5e9g1UPnSBxPVKVbUfW/i2e3Ba73cIpMnbB1ih9IcT3138TyUzEHCMbVB5EkefD7VRn3OBQDAnJrS68xBkwNe0u0IZENdV+MnoTolfBCDRPVlPJ7YBIkaeiCjKlIXQPS1inip1WxSu2FEkREwrOTViliMlFHXT5BKLRguABIAg2Mb94ecD82G+hal4qwkaL0BAT31jyPIRw8a9zM8c1YjNbdAF2XlcbFSqw9fpz0UlhUx98swii9DbEbVPzK1GHDrHMBzhy0GhUfqUNmXfzP6Cjk+y7ntbLetBVZYZWn1qhHYtepLehiOh1e0rADAs+XQVqsBjejBpmrgGWKfsrk1a0tr1fD7EKYBZRWq+jVrt2pWQeKT4iGM5vWFpDHqad6LDkDM3jNcL0QBAYaq7WKuuyKLfKhdpXIB70e8N8Cv93FPWvv27Hpi/8c/+ef2i0+/sc+fn1tla8+q2102nSF+BWjd3+rYfrtl08HIFvg8tOnQ1B5niRgAFVQ921Xb2q7b1naThSU8K6wZ2IdMhiWbD2F9gddLsBF/g+UAoVkqg/L8V5ID84dzANxd1CgRh0PMD/tZwNuVFMbrtSbXFNY/3BDIrhvJX5A9pexjVuKMYBgMRQLCuvf1qoc9+nujbYsMgyzmQ5sWLPewXhA7Q8cENNBlFWftkE4A+D6TwFChbVSt3W7YFDYmy1kBCI8OIb4JP/ahDQYTtrL1bjB/0CqGtirsD5qPZM6gV3YqLCKrOSi9NojrCHYVnlJcD+OApFN5CV9FT36F1/b/+H/++apaWfCXm/U9+/abU3v29MyOjx7YaDi2X/71L+zm+oLNjffu3LPuTpfKolvdph3e37ItqAdtte3tB/dtB2Im4xF7Ba+uLuzxe+9YY6tlJxfndtnvser28ZMf2N7Wvn377XP7+g/P7OuvnlLIBTYMf/pnf2ZHd+/QrgAZgEqjYt29bavWWjYcVezFy1P7+ttn9vLkwnqjiXW29+z+w8f27nsf8qaxKb16dcJKGwaie+e+7Rzcs+FQDaqTCRb2gpvN6dkpVYMARFutrjUbXQLCEVD4rM9rCMNybrjIcjXq1mm3WdnAHOBGONGDKK3mBvMOAgAXagHyR5Mos/meQcRGiM0RZqqYdGzYXigwix6ZyHJEHxqyVDLLFCgk7YK9EInrX2SKi/6/9X6uCPQisRuHfU5Hi2CjAIS++FAdLQiahZiJYBD/P8sWR4AYXOWoEN4WHMXvqnldvR1c7N7cuxmI5P/OQQMbhpGJdI+ueN+krJfZGmAdenZ8ExCmMUrZ6rzPK6oVuu0EfrmpFgFeqkoGGGT2lgqaid4YvYwRjOdjuA6I1mmOqjatU5DiuQU9Kw7IosL3HTS2AvDlD8dfm1ckbwsI88A0V/yM72+85Rv/jCA6B4bf9XzzsQnZ7njG+fyN98p7lgpqVCQVNpUzI9rcuG/cf9FjWtipBHBxAYTCyHqD4peBwuCtJPXSRHMrghBX5xNVLP35rrGJJEAERaR5uRhN4beEdZkD2UzlV4bUUngNCiY+Ne/Fy9Vf8X3sPeibQNLttjV/21zSc1sxWcbk1gZYvm2O5FVt0DxjzQVQRkY0AKHGT2qRuiavCjnFWVlY0XLwPmBOaC9OCaVIIGEOx362Oe75eEd/KsYksrJr4D9ba3G/sSaKJEQGCDdB1/pr0x7D/SZL6N0GCGP9ryVWoEC4kcQR8kgJrWA0pGcIIPT9gHBzDvjK8JS8V6Ipi669Mjzpir69oHJ58oJVXfZZC8Dxt3z+FMDHqbwiw4RfbUqW5GstzsMiuRo06YjfQkTG91In+2d8Xp9bzqKZz5AgFgjhZXlPOM5zCMdgXXDNeIuHqO8+J72ShJvTc3OvwEIqX6On8YeOfpUBHAGVV3/yuZ7O1JTglYhSoozmZ0I813we+ycSDAKQiV2hZLAsqXBWBbAOCrUqi5g+9Bb1dYe4Kyr3SnKDZhfKnYiJUA1qkKKJlh1WVFmxKnGeAbio51miLgIyLiKFloIJ1D51baw6kYUAcbAKQZkUYpfWR5vPaKQEJZ6RK6HrntCmox5txG0ChEpGEJz6nlFrqOcL9ED+rAJhGlD8FgQjeo8V42W8JxkWtrJqXRU3JP4AzNVLhz7DFauFrdrKGlXYS4RIDRION7aY33As625PQeuK5cwa8EIsz61enVm5hP7EsXXaANYVq0Ikhyq2quqQTooqF7AsK2OYuwBWntRgrIjAByrWbpXuSTPmVsT1lnANzOVRaQMDo1S2UXPbXvSm9vO/+o198tVL+/LVtTV2D622s2szA0Ca2nI2sU61Yh08H9AY0fpQhjWUGXoSKYMBEznoW7Sq1upU+TfAkNggAiXTYckmg5VNZtAImVLQh4lBAEGI93gyj0lA9x7Gs0WMjbWJ6w9hF/w3BC9xXqCfEUWNFQ3llzbqj5kUEGVTO4TEYaKajMQhrNlEVcU0V4IIQFWp/wCE6rNN8SJ6PVGtxvAi5tve2bFGs2bLMlRcQfMcc76xz7KKhAaSTFgvmG/wbKxTVGZ7q231GmjJU+uBJnoztv7N1MYjVAvhgwigjYp30nvA+sdax70jiYvCU5zpw/7QxqOJzcZ4tlWrl+r8GxYaEBPlPoMz4X/9R3++whs16m1rt/bt099+Y5/+7g+0WUDF6us//MHGoz5L3PeP79ped0/l1K267ew3rd2o2+52x9596y3b2+5YZbmw6+tLmtN3D/dsWSnZq7NTG0wnNlut7L1HT2x3e8/OTi8pLPPp776wy/NrTpgf/eSndvfBA6pyltBQWStTObRWb9poVKKtwzffPrfr/thmy5Jt7x7Z4Z17dnzvASkGqPidnp4R6OHP7uF929m/bzc3IxsNAdyw0YDfPrMzAsKhdTqo1rWtUm7bZLy0yWRhq8qUTZ7YcArhAhi/Nhu2tS2lT2wQ2FQQUGEDQlYFvHFxttFsrKpgJEeVxXNjzrICrHq96Y3LM1Y1AxAiw4GGdH22DhxIDeMLlUI0Zpc8g6pNPrcDSId9XqES2InAySW1nV6SZxoj4El/g76CDEzKMHLh3NogHwebLyBeWwKMtwaEWZ8GFjO4/AF6ogqoz4vMclLXDMDDwwL/ywAhrkTlf0lmF0Fe2DJlYh0BvPMexPxAFQVF48f3KeipRQLyDZVK/b73QLvIDJ5povw4tccz/Hn2PWiU+l6igUXAF9cWWeA8iAxQG4Bzs/oQr73t7wjQ84A4D2pvey/8TgG6NqrH+bza/Lw8eA1wGEFmHuzmATP+WwF96k8M6kVQmfL3imtjNSOj090GdvN7jmuLACoq6zE+mo9BO9McL36WyhT8Fo8PpyFHgJVxbj0QFK1Fvp5vPm9l5yNDryx9jHlUhSQpHz1G3h3nZRE+w8y4Xr0XOITVexNjnAPpnMoryqhscJAMVIUnKuFvVi8DHOglK6rsiYUYSaoE4LSG1wE1XqcUS1q3AQilpBb7TMwFzQdek5uhK3CTr6HWCYQlBAizHEBRGQAl7Lvmaz4HcW2RMJNPFA7/VMEX/knA/rY9L2x91hM7mi0RqEdVX3uI9pyg2HJ8MpZAzL1UIcz2+RDrSFPUz6R1QJjmnajGUYXJ96XN9b/5b12zqm9OTC/2L9mdRD9iFACTtYMqeWA4ILEXa8CBe6h8ZlY98uFKfo75CgyBqJij6bni6kLILBuj6Ozi9MH3RSVEzxITgviVuYT3EDvwaVTKNEFXpcIoOEF2D6pnNElvszoNdUCtP42IFBnjvNbekdaFQCjUHgNgcr5jDdFw3K0bioqrKq+RaECMFusg30dinsWZgNdwD4Qn4GJlszninjGfOz4HATbUIBVXyCJCT9Sntq/rEKOhaJezfLCHKVkSNDYkYyHlXxPtD71rPs5c+d57iDwTwCErHqgaIpj3fQ4y/2FFRbsKXo/8PKlKzb5H0AAHtDMAKMR7AdkxhkLs1JBZN8DkeDS20XjiNEkl+2NuwqoCzAQk+vFZuD6wwPA86k2xw6CnAMVSvDeAI3sRG4mjiAoNxq4GY3uAQgjGVOFluLJOs2pNUD8r6L2/svn82uruU9hCPx7sG+YTq5ZkWs/qoCGeHREMQuW0Op9YvWTWrNesWataA3MUM1uN6CrsesU1Cu3LRcVWi6orwkbmzK+Z1Wn0H+Kz8fuw1FDFcVxr28lgZr/47Zf2+bdn9vXrnnUOj625u2ejORT2+zbsXVt5BpuNpdX8oc4wztO5jSegA4PfWWNc32hWrd4EwJPiKooijVqTVfbZ2Gw8hMopWsJGBJtV0G+beIapVYQiUCVU/qAmK09tJpHYViBANobH4Qisuzl7cinPMi/ZYoqEgEArd4BIKma5WMaBXGuorKfzGC+HOinXidub4dzg20SbEKut6nHFOdtGf2odrpKw8lB7FqnctJmS/RuYhOwJRR8pKss17YPNZomV597NUH7oPVQf4RdfsglotRNomOj8FnUWmAK9mwsWjnYp4qNnfnF2YTdXNzbsj1kdbFSaBMqreYnjxOQI8Mo//sf/2aoKTvAKZf6q/eKvP7W/+dVndnB4TMAyHN7YcNS3ybRvx0fHdufwyPZ395lFGYFGUS3bTrtt77/92I72dq1RK9uYSkEDWn8NJmN7fXVpkBqoNBr27lvv2t7Ovt1cD+0Pf/jWfvvbz+3ly1N6jrzz5D27++C+7R0eWKPTtHqrYZ2dDnsFx8OlvXx1Zk+fvbT5qmzVRtt2D+/advfAOjt75KHD3w8CL8gAAbC0tg6t2T6wm+sBVYvUG4ANbmY3NxdUkNrd3bV6rU0fqsUczZsrm9uQTZ6YDKzMoeEUD6jRtJ3uDqkcsJoggJvoIFhBYpi/g1Jxxba2O8wUBd0IGwszUSsZs3IhwM/Q+4tQIUSWDSVn0j/gjVJvWL2mbB2bslE9wxcCBG/eV2Ag0FMEaVn2N6pUOCD4frCzIA1WiycCywiSb6uIIbuUqEdvVqeyWCPiGQ9YwNrP6J3FoeJIaaPSpaSevGZS8JDsDtasDzIgCXJSvSwgGWBBHxsG1E6Lcrn9ODTjYE6AMLcYiKAzC/Yi0HEBmwB8CtiDBobf07NIVCfvw8oAYQE2IgT0F+P38oA/ejE3gcJtoC2CT7xHXrXLgzrFq+uVqPx7eQC7WTEtgu6NKshm0JgHujE38veNgCRVyBIlM3+vPKMd71koh2VANOZw3Mf6HBC04HhlPX2b1xPjuQkW0/V4sOs4SCAwGd1HNSDGiOsyDGrXSjTJ5Fz3pPeV7Yb6cvQngYP8ewGM0ngoUaEqu2iVRRXGJ2jQKj0qFU2qqqx6zLV8DgTYiHtXQkRqdnyPDSEofUyS+I7rj3uj6TIPTA9qiyp3yHbr2gvwwz4u9SPGc+GqctpkDKcAkPch+jhS9tuFU5TV1eGMy0ZyTXtESlIFiKLtTrYf5Z+7Oe9jnwmq/W1r8bZ5X7xnUSFc7wHcfOY5KBRYSgmD2wBhPneLe8kqhCk5GdWotBekvcoz5oW/XBqrHBi/secXODj6ch18OWBhhdCBLEGA97GFGi6rlDkgdCox52CxuJJ3K4BHYUzv25lvz7528rJo0HNRXVIVKuY7wZjTzzRfvNLn5wufNeYOVSe1XrgeUAlDxcj9C0Vlluofq2SViid4Qd8SlZ9zzQPM9HwSo8QvypaVMgGNqKdiz2jOKemZ1nMCsLHmYg3FXMD3c0E1nUtJ+ROLAbQ39N/hvCQgbIK9VHUTbYBg2UdFMgSjB7G7AITaf1VqkVhdxfuaUo8y7x3JvKoEMkiX9Uorkzeggq7QN6heYYAxzhEyOGVVIXVGgVRSkovzXkIZiKEQl8EigIDQK5NiV7U4/+g1SECoogHuCSAPUwzXBGEPwHaNu/ZnVAgxL0BPrdLnMNEW2TIE4FwDnRFzAt51Y1Z8wAqEx2AZCqOrGcVmultN9tuxgctgrza0Zr1urQa+aiwsoOIGEFgxAcOSjUgdhHANPBBL04HVSkv9Djz+YLEhaRlW91BZl+tdULVLEhRcAhx4JUzHF+PVELejIArGdiExGu57rS27HC/s159+bZ99fWK/f35h3XsPbPvoiPcNi7je9bktp1OrLld2sL1LcHlyfmI3pGbObQ5AWKlbo9UiuKs30dbiZvIUNapYFcIxZKKVFVvPJhpDmLR7gkJVOe/PZwuXKnigSWJeg0lHpf7JxPr9gY2HY1q3ERCuAIhBGQZtHJ/tVT2fQ2glisRNiElpfNwfmeqkiPAlSolYXK0H0oxgdR09lNg3qNKOBKNayKjwS6VrJZLksV71YpREedjKBFsSqLDOIRjZp6gMnu94DAYh7mtpixn6hKGeLiowEhcqeECzBEkKvB/AZNN2drvcNzB3EyAcEQjCXrBKQGg2GYFmKvGx0l/9/D9f1StbpEtenA/sr/76E/vVb35v9996ZHsH+0T0g9G1Xd+c2/7unt29c8feeeddbhLPXz0jf7ndbNhHT57Y3aND67Qa8uYbDe2yd2NXvZ5dD4dWqkHNqW2PHr5ju90D+ow8+/alffbZV/b06Qsq/hwcHdvh3bt2fB+VvV3rdLcoFIPy8GQ4s5OTM3v24sTKtZY1O13bP7rHvyv1lo3Gczal9vp9qnNigjRbe1Zv7BIQYuFCZQgGmgCCg8ElG3OPjg6oHkpdWCiELks2W/SoqIrNQJsJqJ0acKiGYgIOBmpIBZ+c2bUlFIhmfLBA/Xt7u6IzgA9dSKHj4WDjglprXfRPiDVA/QoZKZbsNYnwfYnLiEKZK8PRwiCaIAh8smDGezB4wGbZjZgkyJSFBUOABoxVBDn5QaJDSwp8uax9CnrzZHiIHWiT1e+m3psILvNAImiWhS9UiKMU1JoEPiPov60aBWpDvQqp3aSMF1Qh7nvefKzx0BXoAPNeruizdOVA+TQFqEtCHBGjU+7ZKUiqPGUBfIgEFAG9NmZkcPAsN2k7eTAZ45rfY1R1NwFhHvzFeMfY4vfpyecBbnpeb3DHir6p7wpg82B4MzDeDJrjPTYB6G3PPgdg33Uvm2MVoDv/nPWxStn2zWshe62ovgUAzb+3KcgRfawbarpBA/PoOsBJgLs8UE9JmqgWq/pQJPiLiokEE2SGG6ITb1L2ciAfYxqy0wUgzFR8o1LD4Cmoex4IBCjaBH/fNVcYDHpAGkAv7j0BufVEQwTzyFxLBXEdEOaANN2PglX8myqF/syK8SUzQdWWAJhaI67oS5WMoPYpuaKEgCix+R6A99Q16fdvm0vrn7+u9htJte8DhBF0rq0Vt9HZXJ/53vhGAgVAI7xM/YX59W5eQwK3LsASlMRiHbwJBhMgRUpLe/jmfNhcy/mcjD137bM1AIo8C/GhYJCIEhmlJ+zjAoZZ0ooV3+hdDqsQ0eIgre7hrK+rHOils0nX4+0V0gks+mYp0MR5ITo/niktDFwkheCJPnFSlUVwpTmj6iHBLQLogp4tSqE8UdUGIQCW5iurGc6cWfN8pfgHwhCYyCOpp0AN8YP6PAMQquLoGmlr7QoBkuTBJkBA8SjSWZUADhBMX8CaRMggTqcKIQJwAcLowQd9jwEv6aAKOBfoqfNKY5G89Z48/LwAdlCgdhDqfEZPSKsXkpUY90LDaSxArt7fWPMAMwjkVXnTGGG88bk6IzTz1NMLttVYyrWI2ZqI3+AJLbokkvcEhJOx/BGd4sr9htVH0A7VDy+uYMnG9DKEEAqAoCwqwlORiqrwtIMvYQ1tRTV57BEQqiZM24j5mJ7TO+2G1UDtnc+sUh9btTFlb2Sr0bA2mHFQ1ZsDBKLAMLGKIbYc2mo+sIYDwvK8zz5DijxWy6w41sEqA7DAM0QfXfiJcp3Ag7pklYUDsYhRCFJiBXnMI0NI12hYWbWzY4NZyT7/6rn97qsX9tsvX9jO8V3rHh1ZiT2r8ILs22o2p1LlvaNjgqKvn//BLq961htMbTiBL3LJStDecNAMQMiecFeVB52z2UJLFESCZIHG3kGCKPfzc3op4y9U7zFvViWy67AWwKAL67ZBv0+gg55RzB9ac7DS7AwB9w2M5AhoqQR4nFOeeMC5AVoutUPUsjVdTWwJNVU/S2SBJuEyMAJ1lKhVQdVD8XgBCikiB3r5DAmeinV3drmHSKPEabGVsg1HAzs/P6PFBZIFSyT1lgCz2LdwH1gPUkhW1T956rLHmsKSDWu2mrwfzOseVFx7Q5sOJ+whrJYb9CQvLUqsNDJpBGD52b/4L1f18o5dnA/t898/tV/++nP74qvn9uSjD+3h22/ZwZ2u9QdX9vr0JRtlj+8c2o//5MdsyPztZ7+18RBVwor98MMP7f7du7az3SFq7ff79uzVS7u86dkMNIpG05qdtj24/zZFXFCxOzk5t2+fvrAvv/rWXpycW63Rse7Bod19+NCO7t61/aNDqxKMrWw6HNvp6YW9eHVq1WbHWp1d2z24a7XmFrMP6BNEUzEaRtnQXSrbVmfP2q1d6/UGVC6Scidonn0bDi9pKHr37hE3DAy25FortJCYzaBYhUqevNHA5wfA29/fI7+5516H2KSgooSG0BIUparo96vTcwWADxusvHPkJ4L3nIzn3FiazZaCEWSnZkk9T3RRlZQLilOWvcbBiT7C6LVIVDQHJhv9IREs4P2QVQlAGBXCAIT54Z6CDXDUoYqqw1cBQgpdNgORIpBhgKZ+gyJA8IM9BAkYjEZlM6ilidnqizMFxptgMK4CG3sdxqVFtSD1PsSGokbkFOTzkMI24RSwuI8IUoMCk4e4cUAFTUf96k6Z80A7B6K6PgWwRYbYEen3BZF5oBjc9hywbQKoPGi7LchMAVoSsngDMOXR6EYVcRPg5cHqdz7/rOKZg468MlpsxpGlWzPKTvMmv9akqvhmsJqPUR7Ic3ycTnXb9X7X9wL4hHpi8fyd5hXzQAWMsBhRxT7ozAkQJFCYA0I9O2XmkXm+Tcm0mOeZ2MnavVJwUdlsybfHSo08b/Z3nrDw+ZuufaNa4fMgnh+CIByEm6BA17KufhkAjVUDB4Q5TTj/zM05gechU+pNQBjz1ymUrDgKyBdzzPmkASrjvQUIBUjz9RIgldLpmxVTF6iJ94/fy/eKCLDjOefLKALhfH5pR3hznPPnmb9XDiSBIzcBaj52bybzfKNmVn0z4ZEDwrSWiut3Vcrv2ls2r9EHVQIVQV/2CpBe64CQQEa9TXHtEPwo7jNjdURlMPZgadVoz1Z1PlFQixmf03eDwlr0va+sXKtLzIQCEe7bRWsGzY2oKmsdyT+W+M3viYDQQUyAEgA/nKtYv5jvEHhA/ANGEShjofzJopDXbfxoyPpe/SdUBgGMSD14YC2F8E8u7pZEumgeVXgE4j6wVkMlG7ELqK7BDIoEJc9EjH1ZIlK4UVQ2Se+k1+uEjCWAHtwzWUruEwtwKdpmUG8DoGouRTWfyVVHbAjwKRjiQh60QqHmAqp9iC8EsIM2GpVHAkLqpyzkMcskuiof6AVjcpeJXz0/gEJU9fAFuijiHvY1sn9wTECIdh/ZE4Eeq30XYzQZjpiUB5CEVgTuUa9HlVSgnj1gLrZHiydb2RBCj+YF1wAAIABJREFULLSgANMOsZzAjKQcoTwJgZC5NQAk8HQhTNOeW317YfVqzZqo9rWaVgVb0aRMWjFoU6A6OLDFDPMJAKFkDRvyZ2BeoAJZLUGZVCqfsKmAfx3ABOJEfQEQLtl7GOuTexBsKbiUVBFMCXpvtF2Z1Ttdmy6r9vzlhX3y+bf21598Yc2drm3t7Vlnu0ObhGazRjfEWqlq947v8b2evvjazi6v7epmbKcXA7u8GdlgPLEZ5gPWMaj7aL2aAv+uqKLZ3mrYdhf2bngmLs5IJpvPXe7tYqthmwgLEtC1ARLbzTb3FMxlOAqAiQdaeXypqCFjeiZ33L4kxOSUmBKrhP2FaHUANbzVoJgU1vJ4PrT5alpcX3js4m9W+FyZVmMpejjWLiw8aJ1RKtPKDte/u7vPOYK2M8SmsqmosNj06uQle8bBGoLeCApIqKRSHZR6GZHMUFy+XKFaiESI5jw+kz27FFacs08QGARe8+gbRAGsDF9y/LdbNdH659kv//6qWt6y16+v7TeffGmff/XMnr++tIfvvmv3Hz+wO/cPaBZ/dX1Oc8xud9v++I/+xAaDnn3yu9/YzfU1J9yPfvhDe+vhA+vu7FDB5/LqmgIw1/2BNdodltqxGR8fP7buzhErZZeXPXvx4pSA8NXJuTU6O7bV3bfdgyPrHhxYd3/fqliYyJtMxnZ+fmknr8+tVG1Yrdmxrd0jqzc6NBMdjiYEhMOBVPOwcW1vdW2rvU1+PwQRMNGmE9BZr2w4vLByeW737h2REopNtwLUXEJmbGKzCRREp5QvBpDE5EOG4ODggBvlzc01HwJ419yU4DFTAtAD1VM9BAB8+B3MY/YcjjGxkU2oOm9a1brIJnpDgRvaKhunTB+PP216nvmpepWqCLyKn2tSB1DJD+7IqAdNLO8pyF+XV+M4+UpNB4R5uBMZ2JS9WQ98xGnfzDJvgpP839rUJcpTHJguZ1+IZng/Vgp5ZfiOgyya3IseDR7oYI7I8iHoYRqzpTbLoPJ4JSIPChmwKCLKgsh0pBdgsPC+yk/7GKtEpcFBEiAoD/S+D7DFoZ8HjLeByc1q2hu0yVuEaIorzBB+HuwH8HvjGW3I28fcue26NgP//7+AcPMaN8HWbde7FkR7VQLBiKpz6z0B8e88mF5PjORAT55lqk95kLvWlxuvTfYm6fOi1htvoYRE0E1kiu2zOuZbTKdcudPnY4yrKG1SlmXPLTPoEaR5xtOnMJUq/eBP1LIU0AnEhoJnBMKpYkn1Nl+ca6DQry8ft5Q8UdZagfX62H/vvHfK3pvv6fXB6EcM79HoM/YeQlYdvOoXwCxVA1VZwJ/4HsZjs7K+SR/W0Kd9OIHNNynY+es27zusAtZ3U1XSVMiNJFNS3xS2SfM3X1ebe0NcZ3pG62OfmCPZHuUVVlVTI0Bfp4vm95+fF8Uz8pLVGiBkv48DWf9veXuKgonRZK9OUDfCpy2k9F2dVueezpy0VnPKdqJYa4+NeZ3WJJ4XpPLBONKZ68k6B4MCMvLSLMCq9xKBDghghJgg9nAaZfvvIMiUmqfrC4zHAlB1JZMptIFqofvyJTaLxFlYNHaG36okrzid015kKOw7tE8UlTGfj7RjIAhR20RejY8zLZSD8/2aH0ylSVXLc6VhVNNU6ZDiZvh+8p4LX9nEymH7WiFGpHMyEjVSdvXdx203QtVRVWL3EaaSJ6p1c7KvEDcZAaESCARx8KItQcVSvY+sNEJsn8qNIZY1I4gL0Ic5hhhOtFLoPoCOKOonwHOomgKoIXeIdh48DiTwJVbjaszskZQKJZMAAJOlkg3df5XqrMzxCwyQUpjbIWC+q7RppdbMym2Ixig+QXUM9mToL4RCaaU0M1uObDEb2GLas1azau1m2VqVqVVtKgGYlfwO0YYGtc8mhEoACFExRI+l05WrED1coArMOiwI+dQFUawIBodX6iP0UtmXyqTLVc2G45V99fUr++UnX9gSyYFmgwr6e/tdeuYR3kHXo7PDZ35x89quekO76k/t5Kxnpxd9O7vuWx/geiZwTTGZWdkWBIVm1WbJGu2ydTpt74eDL6KqYKqUK4GDCjJ6c1EJpqrvFPMe4ixtpxbPbTqG6i3mdE1ejaiwOQUY3wPHWL6/Sp8qYeZFYQB4tGEB5KEK2xQgbLWbNluNWSEMVolA35zAX8qeFYJ7tHpRSVT8FM5XVbkXdnXV4/XvdLuscGJOau1VrdGsU3gGNn2oaFZK6DFEYYjyQb4OJL4oFVwATXlKgpmJyjT6W7HSxhMIVaoNTdVu2botYPMCrRTaYiK+x9qj2qKVzj/5BysE/C9PLu1vfv25PTu5tMve2A4e3LfDB3fs6N6hlSoLmqoPhj2CnQ/f/9B6/Rv79LNP7OL8ghPnpz/+kb396JHtdXdp/Pn69My++vpbZgX2j+5YCTK4S7ODw0e2s3OHHie9/sj+X8rerEey9EoSM9/32CNy37OqshaSVWySM92cbk5jplsP0vwvPQiCHgQIgqQHvehJTwIkDSC0Bj3dPd0ku1gs1l5ZuWdkxurh++5+BbPzHb9feEYVNQVEZWZEuPu93/2WY+fYMTs8auLJ430cHbewsb2HamMDuVIVpVpdxvT0IqTEcWY+RuusheNj9iNmBQor9Q0BQnqFDEeBCjAwbjjLpWu1Guq1ioQQCFpZUh6Ouuh2m+gPTpHJTHDl8o48cjipclnSDgtC0dawSVoBgYR5qrDit7NDQDhJAeHcpF7niykSlpLV82fgg2CQojUM9lgm7vUGKv9WKw2Uy1UZX/b7pLPS/DECe1RUCv02CsJCo71/LyQ+l/GERArC621Sx352cQCTZmUvyvLHAdpSlERJvMqFgDA+WCzISHvBDMAG9YfVXkGvpiyD2LTkaNSa8wGWHzIxmFgFIVKEDRlj7zNgYKKxCwqf5ysEc3HOKdAT02XfAIQrYMnGKKYmpU39cX9bTL9SQMqDOlQo/PM8wFr9zDjAi2BE9IzPf/5qhYcBCw/vZbh3wfjHP4v/7oHyRYH4RUHuajAagzH/2erzi+dePPYxKFsNPv29PEBZ3lxUzYyveTU5MdfuZ//5760C2NVr9wMkvv4lIHRwQ7izHN/Q7hRoWaKQLKt6ccXTDiH/mXj+lN+mWnF431UKN7/vwVWsrJrPWl/c+fUcqjFeNQwBpNuVsJ9BGcYg0GMVkPMVWb+O5dyKhCXiJI9TUeOxT5+dIVyti2jcV59B/KyXnxdUBy9KSlwE4j2J5VW0tOk/tbtI+wVTKrp5QdoaVn95AAPL/Xilah2vD7/Wi+/dxvOiJMnqPnbReMRz1GZtEMw5R6ENqo/RvF4dL98/bK6llGq7rijRFYCYXTMB4fn9I15vfl/xddslGn3q3HoI1eowA87ZPXivzvl1b2JCbjthLBM/w9Iqu/d9p1Uy78cNvUDhguO9keOeKxaXnmN+/e4562AwZuuIQULhh1oF4ykrf32by/KVtTEyFoeNrc07szcwYGxKh6qGBXEYCZPIuzAA4dD+oWenyjirXk61DL2DEkMyipzvA+H4NAonBaKCD6sBQgOFS1qr2ghYFXXbFhtTWmowWeaAT2rCgTrr1kV+nqg6GGpJ7jvrwFPgL/Rg8jMsFgjiX8EuxhUjLb0dFDBJuVSlxmjF8qYl5XY6U58fW2kWialQ8n1dJIagXntmUAvlzHPAyjEfU9BkNAn7nIFNBuNDCQGSijuTTyGDdgIygk/+jFfMmICCQfr94VBtSOpLZADL5LMU4i1QpzUB6YvDCRP7wV6BNgiZRH1wrERRBZS0UFqhUbSFy44J7HlxgnnRbDIISKhiT0BBUFgoco+eI2FFatLDbNJFrVxEvZJHvThHjp6G7J1bjIHFBCyaFqloyj8FBk25tEigQWYHJigl1MZgVZAVQYodGSjMUkAxayIomoMRi2Ix43xmFXANB0ctfPn1YwwGQ9E662s17F3awY2b17U9sQpF4RDOxXHCiuAMncFcgPDgpIPXJ200Oz20B30VYCTQOWMfG+0gMphnJ0BhikajjjpBYbUiuqhAlfePL0hvNlpwt9uzAtCc684s4bzCPJuYVyDXGittfL23SKlSF+ar9odQOHCWsMA8250IWQmw2eNZpk1GCcjPkNAyJHgKKkGtpIkBQoLBRr2Caq2iiq/ObYHYRIUpXvfx8akcHOhwwP2L3+P64+cQDLPC3O60BQiJR2yvsLWk6vrc1qvZ4JSVdOJ6V2yULFAoE2uZOA/Xh9vdqbBGGxAKYLGCyjGacd7w9bTCKCDT/PJ/TPK5Cg6PW/jDFw+xf9zBWX+COit0u1vY3NtAvsQFPEOv05b6zZ1bd9HtdfHtd9/g7IyAEPjpRx/h9q3bokqenbXx+uAIj58+x2gyx5VrN6QKNBxP0Vi/isbaHhqNdfT7Ixy8PsaLF4fodIe4dfdt1BobGE+BEZtDFwnW1jdQIQpeTFSNPDk9k/UlaaLlSk1G8VygbhzJTYzgT9YOeWZaWFYn1cnK8pMpsz00wTwFMhNsb69rcClKk5EhLCeQ8Xwp08pqHoEiNxSCuM3NLUwmnIxt+aTMZuSXkyLAZlOjlfKLg0IA2WgwY2JZw16PXiMZ1GtrKBUryjDpgQW6hgdNKcHLDkCpjkpt1Oir/I8b5kUHpQNCO+zSDK8ffjHlxA/5GAh6YJUqXfJWKDoU0y09sNa7LvuTUkAUvhf6Q/wQiT/HwZtF6F5zIfhMxVj8+s5XLC3giAMtUWTOGe8GdVFttJZRtoyKU8xsXLhARKcIB2ccdF8EPtOsbBoeeWLbs9J2XQ46XGDBskSs3MSBvr9LHOCvAnUPGlYDxIuC0BiwrVLjfOzj4Hv176sBno+H/178/vHvXpRciOdWHEz631cD5YvA4EXv64BwdQ749cRBegq8jVJh9YD42dkB6GN10Zg6KExBkM/9ZTpf34iDYGVWJVZh2Xp7X0/GWEDmgFDXKLl4ZsW9ArkauKe0yFXwz2yzra80BWGfZy6mCh49Ix8EZ9TvQMW/pWefJ2C8RJlWqSzoNGGLsNqje/W1mvbmOgCJ5xsTL6tj688rrmTHVW5Tx7NeqZSqbmPo+4yDnBgoK++svjBjDNh12DPzYD3eh1JT8WCuHZQN0/0y7WmM10s8f+M5tbrO/nMB4eoaW66XsJ/7+52fc3FC8HxlzN7PWRxxpTDqsYvAoI01xz14uF20eL/ne+oTDXRfH/Pln5aHX65BVcTDuolN6b0K6BXRcxTxcyJhBDx8vun9pntS5Bu67NULQFUcZhsHUbS8Ohm8QnXuUWBhGSgapTEp0DPPjNI1l4PthIMniV0QLLBPKih6mw1B6E0LvW7We+gBnlX2ValUr2E4Y1nJCfxS6xt0c/ngv+jG8tGiJz2MVa54XaXnmoUK3DvtrEnbMCZTVr6YyCbAsT4pS1Cavyyvy9XWOVZcl1axYWWLAbclwHnPDtrMwsKYC/yPlTkCO1mJMdktKf+w51GNlBYPARDyZ6JvTgnGRgb4SA9V5XZue2ro4eR8ciVQzfGgBO7Xz74/6xM0cEqgKWVg9ojO5rZHsBcxoWrjGIPRECX6CxYsCFfrU7cnYMpknXZaPosgQsNBZW9iNkc6ajAvZ4WG5oMZyMvagAJQq9ZQLpZFU6T+g/QECjPMClO7B/b+UfRKQJ6VJsZ9cyTzIRaqEPZQLRdQ41eJ64zPkToXVLadqaKYz5I+SluBObKLhQBhiRUuChhmpyhjEMAfQSrHhs9phiz/njWfQEsUWrWI/xEQ0mS+VqMWxxD7Lw4D0J2hWMyi3qiqSshqP4sqBDGi5i5G6I0maPdnOG4Ncdwa4bQzRKs/RHc4FFtuMppjNmLFij2pBIRTLHK0TGBlnT31rEpb5YxVXBZEOI8Z+7IyyEovQdZ0wrVtRRSrnttJZcwx0kN5bpgljJhh7P1VlTtNFkrwKBQjmDC1U8cqh+rJC4r/2QKrpqYr4Ow8N6vnvkB3gVq1IvzByqKLITmIJRBstTrSNOGc4NyzPcXOJ1YhuadQrCdDMJg1/ZLl6R7VSuw1VhmXZzjHiV8lVq2ZkODcst5hJZrYtjZm9XSC6WAiwZ1klsjDW04CrBSefvU/JDRtPD7t4otvnuDFYQuH7SHKGxuob65jfWddwjKkU3fbLU3mm9dvCX0+fvYE7VZbG+RPfvIT3Lx5C1ub2zhttvDq9SEePXkuH5Ibt+7qMCCls1jdRrW+ja2NbXFpX78+wtHRmewe3nrnfXkL9gYTNNtddAcjbG7toFYto5DM0O12cNo8k+Eoe/BKZYLBovjImgLaXK3yU6Je62IIJENVI5mdIaJeLGgyS1DYxGIxQmOtalLPVCMKgDCfJ+8/o0xEhq2yVEDKEVBWBWRJU+h2WwKGFNcx80zj8LMyyU2VB5sqhPWGZU+mC8tmJFYhlEISs2GBkrEMmLzfIfQh8fkTEJo8rYFNs70w4ZwUgKT9bOeDqNgXzzKGb2aRU+uAmE6qAE2UlaBhFSZmVDRbhgbnAx9bkOkBbb/mAYBR21wcIu2LsQypqWTpr+HdzwHCQOP0zzOhBVN180XsqqvKvAVxHa/acgF5MCW7Ci0qO3C90mKBqY9bmnFOA8mQtVou1FhsIu3XcbVRbazBa3l53SHj49cSB8Png8LV3p836Wn+EHw++LinICaqBFz08MIbrAa5cRDvgMCvN362/38+ZzUwvujf8X3EgXX8WTEgjIOf1dfG42yN86nwkv+ug8E4yI7v7xzIC/M5/ZzwHCK9iyUYFSgJ1cEAhjSfpMaXKgIbGLSDiE9oLh/CNy0Y0gTDcrnZIcF1EmS+g/+4P8nln8plBkAo2hYXtPrpgjH8kqqXVk7TT4mBblABjZVV40/TcFgdaHmcOiUvAE9fz2FnSPvGfJ0HL0XbG7gBUJ1tuXMEcBdEMXR4ez+gAVbODaPhWqBq+8kyb2biFbr+VEHQgnP+jlH0lswIF7haqcj5nIvnzveN10XzTHuB91XFLwx/T5fnavLCDdbf3I/iz/E1+0NsCqcp+6M3GpknDw0Q0iwkZidcBOjjtcK/cy9d9rXrHb3Pz4Iro0QHCpU1YOuZWkBsr3VGjD07rza6yFcQu/BEo2VQ3zhrvDrlz9+u00bJz2rrwTF5d/svrW6e/1xW7GaYJNMg2e80YwI1r8SH9xcoTJ+P5qe89kJVToDCKn4KSNUHFeaiGAOmC5ChJ9myFzYI2AQ6KheE0SeDCqd5sJvnXCQi5smw+Lx3Jko8x1UhlHeeqTYSFBrIZS8WA0lTB/bz0VVYZQIejOxN7ZHiGKxCmn+gja3NIQJEsq3IlWTyy0Cz0ekYpIsWGiqK/D73Kb4PE/KsyrKYwNjKBKI8WWb00CA5FJ5g9JxZSZmltjXmHW1CVfw8gmcXjuH+yJ5CXiMpeIwV+RwJBDvtTnhGFieI3hzAIkGubLKkX0AxFL4vK4/0WEwwHA00d1gSNEBYwYKCIqK35pEQWOQorkOKMIMRU6Pk3xm+EuRlCfgICic9qZDSmJ6gMEfbitkECQhUDRAK2JEJw/kzm0m8hpYUZQqM5OiTPTAqKsGjgCD7EPkcDRQKEIqySupzSOIJaBVRKzcwGc7QaXbUA5lVlZHCOYlAm2i+Gu+C5uFoMUZnMEW7N8UhAWF7hGZvjPZghN6QopMTjAkIh0YXpZUCx2LBCpy7qGcStU+VCuY3qXkTfCCpFGrWJkw2sKLs4m+cVjbHlBBhMofPfDFdKoIS4HEuMGGg80KiL6FY4FVSZzao39HWrfYMYv2s091D3BftlBw7VYOp10EBGVnPEPxOVLGmeNNgQBXahZRv+flLpW/2gpZKmi+2vshmYE8qBXY4tsYqIgB04RsXpCEgJK2V+CNHtVomywIV3JkPM14HLVTYujZmX+EcC34FYR9ik8zR1/9dUirVcNYe4OGTV/jmyWs8fd1EaX0D9a1NbOxsolDi4brAoNcHe9duXb+lkvzL1weiQXKgHjx4gGvXb2BzYwvNsw72Xx/hu0fPMJ7OcfPWPfH2B6MJ5tkS8sUaNtY3hO6PDk9lvLhY5HDr1j1UamsYjGdSKKJs7cbmNqrVMoqYodPtoHl2hmqlJr5wuVLRTc+mY4FAWmCIg61eF4LDvkAhGzNNFYrlInIgSUdoYzobolD0RmROcGYhSihX1zSxHSRysZuRfEWVvdFoqArhaDzQg/O8J4P+auAaO3iT0migUjCDwgohwayUkqw05skYR0yB2jFTplIc9FAh9ElmJe8UAHrA6ODQewI8s++BqnHfKbGc9lV4dj3OsscVKxnASlTGFtFqEGCHaVwVcy52aBa3CCqcuUHwIjq4+IO4v4iN1+LXR8GSU92c8y3gE4LMZcUt0L5CSB0FjzZO5gF5vlIh4Bl6J1Lqi4NjT7+m1Y+02pAaDHv25twzCEp+nkGyQITKaecz+RdVD3x8faw9m7sK1i5+DnF/TTqAq+Bq9bUe7KUVtRSk+7usVj6ix/PGvPBrXw1UfwgUrn5O/B5xMLqUHQ8viAOweF779xUQCTek/Ssx4F4N7OM5vgR4y6AznZXe86fgMdDk3K/QrHbTdRAWzbKh3yGT5szStJrBgO1FnpBwOtz59b3Si8dYyqsgai5fDox/7LI3UWs8JFucJrk6Fj/0HFzpOE7o2Oo//5kefXtfY0olX+4W6YsiC4ulqIHuIVDkwlunQiym6GjXbzRIC2Ct78Noix50uueZU1eDRYfG2ACKBcxc80b7ifuq48pxPBfiORNXOFfXSDy2aaXYFC5/IC9z4T6rxFYICC5K6K3uDxcDQt+Kfb9WFjXa0x0YUtQnVfeK11j82fE+wns1LzTbm/l7+k7UHmDzwc8Lsw3g5CHVUVX1ANCMYrzkldh7BFVoCxaZ5DBPL7s2rwiGxLBzv8K72BHkiUAyBayfzwGSzlgw+DTDaLao8L0lGDc2K4PBsKvrI2CiWAyz/2z5YIVIQiLsa2Llgr7EbCGZzVEoFdTPI3s4XTXXuDFFZCsR/PYM5JgyIK+BwTzPQJs/dn/Lar6ss7yanSogC1wv7VzSBKVTpzVmSkil1UGOCQGL+/R6tU9AKWGgGl1DAPeywgiy+npeNIcvFHV9UnhkBU7aC55kJVgw6qW11dCbjz9LaXBeXTV/X/PqFbAkDZNVTyb8g1WMJxVS0E+XU1NcdHEZgkoJzlAIxn0e3WCcoJBggrFVqALJFD14ikprIIgcsULZ6fK5mzokn731jWYkVEjKIgEiW4py+YoEcrRPZdnPSQ++oXq6GMxTp4JxKKsx5jdrtF4lA7MZiV/yGU6o2jkzCiiZp6XCAjmBwpHZEJQLWKvX9VoauEsNn4Awz/XDZPpMgDChuAjVcVl1olUGBWoWPRQI4PiVob8h6aYj/ZnJmCqqC5soUcm4iaqgopzmkUwTzEdTAdIKfWxFZx2owGJsjhyK+arsPkaLKVqDKZrdMV4ed/GKtNGzLs56A/Rkc8BkQAbJLI/5hH2E9GvL0P1OuhzGvGOFmkBurmtQJUw+kEbz1VxYsDiSxWRsvuCKV7MEZWVVy/REqPWxmArwGh2XtOQFhmOCLkvQWPLG9iM/pSR4FLJn/m3tO1TtZUEmqOxSi8Kux5hBeSUILFHF/YD7AtvQzLbGhBb1/LMm/MSPtlYFgnLz++bnSGgpw6JRsLQJ/ubmCWzWFt5uxudVoWYJAWE5j1yRva7W06xkM71C9cWq4AILVgtHM0xZqR2avQ2XWubg4X+T0JS+P5zj1WEbn3z5BJ8/fI5iYx21zQ1s7u2oHEl0Oh6OUMzmcf3KdUxnGRyddmXyyQdEK4o9qoyubaLV7uLg8ATfPnyK4XiGGzfvitbJRchpSJjNi2cFrnXWMaEVFNBY20KxWEWSyWNA743xDLXGujVpZmbodto4PTvD5sYm1tbWrMlT9M2WlceLOcueBISNRR+ZhA2bvH57YIViDsVKHpNpD9P5SEDX6FqcSMxClFGq1NVDQa+PZMFJxQbiCgq5srJBo+EQvV4Xo9HA5IXVPGrSsETo1UpZ/Gfj9XozrGUADViZ9K1REFaCb1IyxPU3QGibtTV826KwQ8sz4A4Cve/OkuJBYnt5ANi/3T/HwV98QPjhHgNDO4h5lawQngeEcZC+Gozo3yE76kIJHqfae5pXmgeTHkDoPWfMcNlB7wf5KmXUv78Eg+IZrQqGOLU00G61caf0PYFKZj9det6zSW74vAJal8FPWMx+wJpiari7kCHXpWtde7WH2VuCwrS/Jr6HWADAPye9Z3tvDyjjgCwO+vwZpFWTtMLwfUB+9Rn6NV0EVD2wWwWXq/+On1v8d99m4+AsDjT956vXuhqMpqbO58F1HPAs6Y2BDqy1Id6/AaI4Gve5atMtrkr4s/L1mcq4p88oVD2Wc0UhjZJTXitLge1yBSyTQHHljzugZG8iRcR4zM4HtemzZYKOnyaqjKv2hnpHOqYpkGXwxHs2xd3zqrOr9M14fjk9U8J50bxOrzFOnIRQK4yLB+zxHI7n00UVM7N2SfvYHNBLzS30SMUVQpn+ykeLwX3oHXEKXsAhyyBi6YNn+6qBSqOZr96zj/tFgPCiZ3LROjm/dg0Q8syJ11/8XqtrwWamakoRBdl+axXQ+3v6faRr0H5/OeeUiIyrkKF6HOYO5c1jlsfqHh+v0+UeYKoiS4qeKjial8Ej8xy7g8qeVkFzJUqrqgewukxshPWqfTe9Xp2by7MzXZu+vC1YTKvty+vXKjOhFE98KoFDFo4CSNLkZmg2T3FyfITDoyOcNU8x6LW1b/AMbTQasp+6dOmSWkgYixActNsdvY7m6FLEJN2txNYW9hTV0VhfR7XeQIW6AgKFiaiI/JO7E6tN6uXRo077/W3/t6BVcUxIaMT0T9G9AhVuda76PInnZpqgsOqrwLXskXhOsoJnFTV9lsy2rWpofYWMHMOzUsU2LlJiAAAgAElEQVTCegsZJBOE0Qfa1dml7jln+80Q0/kE7OWWfQ1jGX0Wk/AWFxnF26h81isV/Aozc4EtUU3Df14Z5I4rcB1sljg+ZGbZZwYF0kh5lnukrCJC9VNMBM7B4D9p9gO24gQIO12x0OThTHP74IXX7nTR6faMLksFyLz9jK8fzyicMsJoMlQ7EXvCZGZPZXm2OEkghCqPjD8yyLI3k9XBbAaD8Qj9UV9qo8VCBrVqDkXSOZOJxGLKJcbJ6xoP2hOwqDGfj5EvEoiwqkjWCEEhlUqJsVgoyZtHNgsg+QAIs2NkyaCbs2gyInQR7pZKplR3LWGTy5OKyvcpoJBkUUgyqJfyqJCAx97G6QDTycBsIHJFsexmpEEiwXAK9CcZ7J/28eK4jaevjnHQbKmPUPvLIgcsiiYsM8pgmk0wz1kvI/c6jpvU/ifU8rC+SxZcCK6pB6J5LUCYl2sB9ThMgTOvOJwsGDOD55ydoFjKoVgy4ZYlIPR2IaWzmFhIG0tYxPI1p/gixIw8Z5jgYNLCCrsGUOWiQpqqKv2WnOJaECU69BDLgzBUOjnnVOzJMwFle5J0B4LNRurNGZKdoKiSiVba2e22E3aWCBtQKKlWQK5oqvquLm3o2eih2gLndG6YYDwYy6/RlnQemYNH/3VCEDad59EeLPCP//wl/vGTr5Cr1lFd38D2JSp5UoKXErFTNSBe2r6MZFFEq2sLi5vVlStXsbW9g1p9DZ3uQBYRX3/7GP3hFNdu3Ea5XDM/wYTlW0PJ0zEHltmQkh4izRcz2SIq1XVkuMgy5MOWNaGLWXpptHB6eorLly/J/oGSt4N+B8eHr0HadqWUl/En/V4G/a7oolmwgmfcd2abqrUyGut1zJMR5skYc/YWyRyTg0kKagVZVvXALBMzGDzUyGeuq3rI3+VDNjGYgbIPRhFlZsssJ0g7qNepzkQhGfoVWoN4rdpQdZBlbs8SxEBGlTJ5JIVGVSmTMYRjiT74yYQJzKxkGmhEB72mtWUCPcBxcOEVwot61uIDPwaMym7OA4j1zdh9hZZVyvNVC6fKMGO5ms22Q8kpW2+KLmQCIFzNzq+C1/OUGKMC8bP8+/a5qWlo/H2XBGb/Fb+814K/swo+VwMfDoE3JZ+jeQavszQAS4Nt3TOfqw4eCzr5ZYG5gXuntDqwcYlwp+v4vfHPiwC9/9wzwnGlIwUlUfgeUQUvCnrTgMEAkQcTDrbi94wBWArSoz6eaN58H4C8MAgO1xgH1Gn1LPS0RRStOMjz97NnS0rImxVCv+8YdJ4P6E1K/fycskSOfZZn2y0w59qVBYo2fFvHaXDmSmYW8J4XIDLq2FhS7h64p4I08dj4PfocKlPtjn03IZDS96N+QkOf3v9reSgTWrIE2eqz82cd0ydtzjPpFeTJI5Gi+HrT2XW+p9IrHE5f43j6Z8d7ka8dPW+pNtqhr4NfdxV8QyPRDMPwRhf1/i/+vvU1OUXUkwdW+XAbEf5pyRjbK2JGBd8jBshxkO3zIR4/XeMF4k0XJVc4bxwQWh4ipRl+XxLFKMc8a8+vq3gd+s/i60g//80EilUHzUMrfh+ecUZfvmBfj9ay3XO6lxNIyV/N/SZ5JjIRpueTVqcsK270OzNqTvvCA01mmbQRgA1kZNI7zfg8i3yR6n9uNRTESwSUTHjBQUWq0hz6BtU7FSrBoTWA1yubp0Ie0/EY7dYZvv32a3z5xef48suvsP/iOUbUDJgysEywtbWNa9eu47333sWNG7ewt3sJBwcHePnyJZ4/f642GoFcrrVCDnt7e7h6/Tpu3b2Lazdu4vLV61JdZ2lgQJETAimu/SCqwhhLbSFB4Mjn6XkBF6sqLBkkDEopWrIyB1fnpe95llQhCLM2G/Xq0bNNgIr+yFx7ts/JpmpisZ76CllNZZEg0G3NngF6D4IoxkeMTxi4GwUVCqCnc6ogshpl4I7ewU5T9arkYhpsKUJ/F2Oo0WwsAERjc5/PDNzNaoe9UrPQ42frvl6v616cmsff8ZhEgJBWGmq5MTCY9hZTdJH0TTubKZ7SbnVQoAddmXYIZh3AnZ4JAH4pNs4XMc8UFYQXSjl0eh30hj2MpjRYnxiLTAF7EZvrWxKskdAJ493RAsVKVcJFjA/4ula3LUpouZjDxloFlSItHWYoZOm1l0dtbUu0zHa3jeG4qwodxWgIeFgUYUEkS0E9VawMFKqvcO6VxwUKGQLCATDrYDEfqFcxn+V+SOBlfYRmqD5Uv2ElX0I1X0K9UEQ1m6CU4VrvCUxSrpLV7Vy+hH5/gtF0jhkLAqwWFuo47Izx4qiNLx4/x9P913h1fGyFlqSAbFLCYpLFdLhAn9TiZCZBGVpZkJo5Hg0w6Pe097G6t95Y0/MlPVJzm8qd07x8zVutlrE+CAirBOhMUrCtiyb3E5SrBX0RN4gmPJmo4qtnGuxOWP22eWVz1JIjpAAbICxk8yrUdLssCAVrCyZlQy8qcQDntSU5suZJyTUjFoRVBrm++CfdGLi/mc+5nW35AsWqyBag8u0CI1bktc55XSY6ZzGjfcUFAO117GNslJArWsLX4kID+YxL5NfNnsF5BsPeUF+DLq8jZxjt1Tf/bVIuNIBsBRSz/Yd//gz/8PFnyFTqKK1tyICS/ipcJuPxUJz77S3KzFYw6edV9iVQ2t6+jEadRvAVdHt9VfKePn2G6WyBGzduhwrhAr3xHJM5AU5QdROgdONuNq82RBPlgp7QO4MZx8wCpRw9ZFiZ62sy0BtEpV82eo8GKBVo0MnyeFaAcDoeIJOdIpvnxPUGtqw4urSEMMoJDVsnCjMIVosUoilWNLE5Qag0Ko7/PINCkRkHA6m8LnKBmd0zlG+Aib9HIRlrKDWFIWYRTMqbmxUrlbxvC/wEQIwVGvUCWo+LZeciWdxl9jQ0/urwWOkvWwZPVoVzc3WneKnhlLzm5UGTBtVxoLHMXIt/mfaBcEIrIGXQuQQ2loU1Lrb3ZVh2ael9FShAAmLeEC+gmwYpSw9B1q2lDppmqGODex0IwUiaL1/SxCS+E+S2l1n/tBqUqqAG1pIoTkbtOx/whwA0qhDGIEaHizfhhFDVki9xr+ZFfYep2bODYqebWpYyCgxdS8OvLVS344B79aB/EwzH2X+FAcuXr2DBZcHMEwgWwMf34Gat6T36RuO0vQBjzs3J+DPT3ri0apoCHQv5bRydqmvXbEOdKiRqXsV9bE5jtgExoBFoZR7QmvVI+lxXx3E536P144Vfze0QlQZTAAuUYv9Mu3xb0zz4M9YLJPNd9S4SVdoe4LRLSdSH14hSrsDZqIv06rI3iyrD4cCiYjL7NUyukRu9rTONW2inUgCuihn3Th4uTB7ZAUU6F9cdAwheF7PlAiQh0885wIymquc8vOiNGDL8PKjYNC/QGT5PFDjCNaeXhWSRhlvPhn0XJQlDkIKnw4ziCewVoqHzmAIa1tfoyQwToGCAU9Zhymsq05uKfY/yibKAnoeuVaHcpJegg8FXEg7dIEIgug5V+wK7gvtDyJjaFpdgtlRqtgqF2ZSEIWVSlfudglQDkczSqqobEgPqtQrqdXxPV7QTu0PCBEw2WYIvxz11HnpYSJ2jf10w2maga96oqvvauuCzZCKVCnKqqJBiRRqZWee4kTufD8eR42wVFQnSY54w8Lf+PavgWa+eqsScKwyOJbPOeWF+V5ORZaPL5aICJ9I62X/FqhfVEClawGuSoBrXAgmi8wRZKnov+7HDnhPOPp13rnjLuRll5zm+7LHhVUqcRnu43buEEwLDg3OPccCw38Kgf2zPioFQWBPyI6vVFEcwOc1nQvGJZquFk+Yp2s199DonRrWiP3I+q6rD2loD165cETDsdbr43e8+xscff4x2u63PWGM8VKmgUC5hQlEVzvf5HOVCCY1qHaPeUK87PTkxj7vgXcxnzgCWEvPbO1vYu3wVV65dx42793Hp2k3UNrYwzxUxpEdYoJBV8mSvhLHl2tJ5YAI0BD+FHMFWRfQvtqFwvS4YlNI+S2vTAE3Q2wmJEvaJmegPW2r4IDgX8+UKMjLLtgqF5nyg3PKZSIRlQkXLYG4v9g6CFL4FpPaszO7Bfn9qYhyMqUgnFfDkmphIGl8EGloicN4Hz8IlxTR4/ZkPIgVgJhgqRqMQFlVWbVvRMw+JAs0+BXEu7GM9bbyOJXnHbtkUTDmXlwI8JkBl4m05icuM+DWiDzUD8SDxz8qLVEmNPjoc2u8oOUxAQZ0JiXrkBOoGo4EonQrmVX213rxKqap9lQCbQXmGVTd67uV4dpmXNePdaqWIerWMRr2KEj9bryHVco5csYTxbIp2v40xLdIWfP5zVScr1aIqg5w/rHmxukfvQ1YZixnaiBAcjbCgmgv9DsmcIc2U1OEFhYLm6l/M5licWSBHf+5FTmql5UIWtWIGlcIM5fwEuUUfWVJOWX3LFVDMllT1S2YW984p5JPNoTOZotkfYb/ZwovDEzw7OEa3N8NgyI8tYjRM0GmP1A25yGdkK0KAnCux8tdDv9fC9kYde1ubuLq3h/l0gZPjM3mPU6MkyVMsco4+FYClC5ETRpCS64I+mqRxjwSSCNgrNRa4GHvbs6WSqNM02QNqRwOTu5xvtMbg3GUyZIY8K2yBYmxJrhCfKMAw6qgp3hvbiGvTlWaNCWe0aJ5Z5v1pXocEe4xz6YjBM5ZVTBVjFtwLCdBFrFy2TBNMshpPMR1ilkq5LqEeXmeeYDpvtHpWRLmHV4SXaMHBMV+AiZdh3wBhv9sH5nzGVWT2v/rvk2KujlyhhkypIjD49x//AZnKGor1DdS2t+U7MmaZdNxTpnZjo4ECakhGFSRzHlBVbKxdQqWyjly+iF6/h7NWE69e7euguHXrjnxCeMG9ETPhPDRMQIQBkKnesTxewebGBnZ2djSQg/4gKF1NUS5aoyVRuRA8D03xm3Pa4Nh4SmPOAhuXKRk7nyJbnIOqQJTD5fmeB7OAJak9yQOFJqbk+/MJU9mJDcUlmkCad6DQfQBPOdI5mPnPMUAyL5TJmAEVgy+xHAWO5VfCySiuswVhpowVrD/DPaudMWfGnMKHDgLi5rkQENgmHVFktIvGQiYWJC9fuuTNRJQiUVK4mTmNNfCSV5QvPQO3WmmzbLgFRn5QxN4wOrLOeSB5JcQy2p7J+GP0T6+6LTMfoTSuQCFkhy3YtnI5DyuuHNFpQ7XNwW1cwVvNvDuw41F1IRiOUMP5qpaD2LQvxQ61VIkxrq7FwE3n7bKXxaozysAywHC/Lb9HB7fcQEKmNs6k+/2sfs8OaN94AkxzOmS4J68CpYDM7imtSr5ZhYgrRjH49KpPDKreAFh+Kjvgiv4dZ7R9rC4CbD4vdQB7r0wAJnF1Y/W1/u9UPOL7fuPN71u/ysX/fd9ninYlm16+1gAhv6T+oh4wm29UPuaTDUzAZQWZFHQ2wKvO5w3tnAGs2kwJbIwmk02YlcwLaCb8Eug0w1+yFkw8gcEFg3rS11lNyUnumkFqqcSqYqBaqame/dcFE4CgDDYznTkKGFAIgQrTHYEgHlTLKmTofVEPDwNKBVmm3EvZc4FK3mWhKssh9mJ5NYbBE/dx9mjxPs0r1PqbWU3g9TC5Nh7Rh2uKarmIoiTizXjYpLTNj4zN8NqbtMAmCmTYorBkhnDcdOawKlFAmfuggqZgC4AFZsoa2A5qMuJejTQQb3sds7xU4zNLIV44cYiSfqokG1WI76Jzg8EzBbGZdVdrmAUH5UxB18MelgzPiSK98fKqv0roIChLM6CTZ5iSBAsqhAsQcv+bDobILBKU9FxNKZ7UI3rYMajlPl8sFTBelDGjcrbxYgWwjCJJef0ACBW08HMpakD/tSzGg4kqZgww+/RuE7VxLsGCEls1mExdTDHhPXFeEyRTPZG+ViH74nYMHBBSvExBMhUeWbIjckWdp6zIWC+h9S4Jt/Ac1/zIYEolyH4fJ6enaB6/wNnhY+u357ORWAdBRhHbu3tqX9ndu6xEbrvbw/P9l3j09AkOXz1C8+SVzg3uCRSfq5RK2Fhfw/3799Co1TT/CQY/+f3vdZbv7l7CW3ffxcb2Nkr1Go7OTvHq9QGefPcI3bMWkvEUGQozzObyEOP+VKZ8/GSO2ZhJkGA6ncsaMNzdw4c//5d47yc/xY37D5CvrWM4z2DCeczqG0bIJFM9c1kVif5FgYrEhPkKJfkrzycJZuydGo4xJwAsGFWSr1PLRuiztfYTqlsmyBOcc4Iq0T1HvtZAtlg+x4xZVgUDGBQgXPFm5PNMhdpMqE6JmQAifV93Owuu7TmrjGMT5+Ec1vfCGS6qW0gQ8PtcX6o4UuyFau4BrDpd1vdfS156pST1aOSZyr7OuPrO/ZzvoyR/8DP2iosLxrCq2B8M1TvIz6B2hJ/nTC7wOkkDdlV7S1BTPpUVLVbVKEYzEKj0/kHvm+VeKNVLglX1NxqApcgLFT/JZmtU89hcK0tIkYmKaqUKij6SjtnvjVT1ZEKiNx6i1etgRr9KVtIYSOaASp1sO21iqhQS67BQUsrNUc5OVE0cT4YYTyjyYzGvtxzMJkMk4LrnucHkzASFaQmFOWNZxtgJKsUEtfIUleIYxcwABbZkLcYoJTmUM0WUchXkFlksaO0hMaYZqBM7SuboTmc4bHXx4vAUJ60JWh3uVXl0ulMcH3cw4xZFEKfNKY9cpYjhsIt+t4l7N6/i3o1ruHv9BjpnXXz91XcSwuz0x8hUK9obJ8OxKbhm89IZMUV+2jmNMBwP1DaSLWbFEtTcJS+wkBOOyBCQg+zF4P3JLAzXo2wa5hgPp+Y6MKPoU/D69V5lBfNusxI8nCzzpWetYhA/R4mRrKq7xlywRDE3ZNFaEyZC6aHOs4+e6HbGVyoU0KTyahAdSuZoNs/Q7bJlLYNSqY56fRv9von1KEmck4OjqqG832qtpAQfFUcpSEm255iiTQPuqQMk0xzySQWZFw//5yQhlzdXRLZYw28/+wa//cPXyFU2UKhtorK+iWmSwXA6wYD+IfQfqVWRz1aAKdU4eUBVsLV5BdXKmqprvX4bZ61THBy91sZ05/ZdBSTMAGZIu5TBIg9YbuYTgUHeBCddrUprhw0BQm7MFrgnKBWgiUyTUB389BUsUejFACG5z2rC5d+5F3JOFRMBQir80HODAUopT0BYDVnqrDVIM/vKHHYolZPCyqfkAbKCA9FVmMkxg0gi8+mUGYCFsqemhcIHaWb0aiwNPkMGlEz1R1UDUX9WAKGHnimq8/B5WT1c+gsGbr9l2iwrYVWroBGgxHLUbxGoncwQcGKu0rTiAN/Ap1WHUqDkIjS24VtwZBnzsE+Hak4qs+9FtJSyZDfmNCvPRvJ7yw03aoq3mw+UplCtcmHOmBpoQRqMJx8OlBgQxkAtBkC8DmbXXRI/vs7vAzR+CFl7ZApyHRCmh9T5n9k9p/0s9ngiQCieuwEA681IzYUF8yOPuIvGMwYnPtdWQelFsGYV1MSA0AF5/MxW7y/+jPhnfwxyXQSm/Hvxz2IQ738XDTCizcZgfRX0+7WbIEda8YyvL/681WtYWUZ62erceAO8cj4vDBQIrNGMmX3KXPdMVMlXzRUVC+o3yGcLCpIUxIQKoenOERamvYwEgswo5yR+xUOaqVwTtZE4BCFFqITyIOT7iQwvr0LLYKqfQb3UoWeCa1gDZJlOyYdPZ2BnIg9WKtRx7FRFCsI8tnlxP+PhRgEFflbogaBxswyReZipU0aHoCixEzN35jiryh+qGMy4m5eSBZZmsG3S7KTp8YsbrAE19sbwnlhpDEBK9DHb8thmxOukrLc6Eyjbrz5Lk+yXhQ8TR+w5JiCm+TbheMWqK0w6qg9RAav1YfB2lwe46Z9aAKy5GKwAgjKilFwXzDxT4Y5rWbuDhB+s+kXlv7IqD30CXz6bQsnUsrNZVWx5aEsxVYrLJluv8SaFi/sIBQH4jEIvPseDiHSx4HlK3ylS9nIoV4uYskcnw32fvfWWpJtzTAnk5lQltOQs90HvsaYgxWzUd+qKgCrPPrZvZBhUkNo2GGAwGusZklJXq9dQYR+/El6uUmnVJes7M9poCiwY+JAySFXHcqhgp1V+eaURaGYozDASbezp08d4+vQJnjx+jHbzALN+U/fAOUuhEALRSqmMy1evSuBud++SqJln7Q5evHyJJ8+eKoahYAWtrEzOntStngDT7g4F7Kp6vgR8R8dHuHLlMh689wH+/M//Wn7KBGfHzRO83H+Jr7/4As+++w77T55hPBhojVDXoFKvorrWULKc/VGL2QSj4QDtsyamU1bIEvz057/ARz/7BX7ys5+jsbWLaZJHuz9Ap9/HsN/VXkHg0Vhfw/rmJtY3N5RkJkMKCYFvCRn2Yc0Yg8xAkXS66HE9KmG+lMvnvLIzhNV2Jm6YvTbxiyySXBGJKHPRecSgMfriWe97n1cEzZrBe6zSNgZ/XZyo9POMOS4GyNyX+PlMvgtEEqyGta+qZZ4VkrIAqwzjGSeGhKn3hqbxQ5q8VF+hBPwsRpHtRDhLjeXBRLJVCb2v1fdv+3lWVRfztB7qR5yf3ubB84BFAQp32JlvVFRyjSjCJKVXeSCOBIZYeXJ9BFZl+OESluGeQYVZMsyY0CYdNE+glcP2Vh17O7Qqs8QQf79QKEtbYzSaSZn/rNPHWbcrQJhwCypkMSFyyQHFoKHBjnRRQFlsISBJJiiQIsoEJSnTvL4Ce+2q4WxgAWSA2WyADLhPU+hxhPw0qyqhAcIsqqUs6uU5auUZKrkRSpkxCskYRcZgnJfca1h8WEzUM0qgSsDKolJSyKNPY/bBBN3+Ar0h90Dg9KyPV69P0RmM0ScrTy6JrC5mRRkdDbt4994tvHPnJu7evI72WQdfffktnj1/jcPTFhbFun6fyQZWz1nwadTXxAbkMyNA7w16mNN3UVVU6y+k1QbpmhwzFksEzBKeM0zu2PY3nyaYjRYyuuf7TwYzJXoC3eecVoYLwsmj0y3N1C+bRa4QkvRilVh1W4q7xC9KjjJRQsEm7qlmC8VkFfVT6nUyIguqHrqoDXEQq9QsMrKlLZctYzBkDy/nktm7yEOxzOQK6fnGyDSbu5kqhAlb4tgbzCTkPIfsoojMk8f/WyK5Ymab8xV88sV3+sqW1pGrrKNYXcd0kcFoMlWGl5svy495lheTCubyKSlja+sqarU10So7vRbOzo5wcnaim717xwAhF1uxUFV2nJuylISmbEA21Tjy9/mAtra2tEmIOiRvnyzKRcu8sJlXNNJcVps3s5gEhDo8sVDjbYkDIYUdBmOkdxIRE7EROBjdQhlLZlR5VDOjTjUoZeUZCFhPowf6OsxEi2HDZ2j8lugMRNlgFov9hgAfIBcvX280ihRsObwJVVElFTJYTEk1tSBmNVBeMhOX1cOIbuc9aAEQOlAIXfzLOHUJ7qQYZUpNS0AodbUV1cIo6HVwYVQuO+S12bq5rSQN/fVG8TTlVAtQXL3MriHcf9So7hfpm7Y2V1dMlMS0UVgM6LmioAW6acXK6MeiUkWA8NyzCwdaXI3i3xUELRXq3hyH7wMO7lcTgwMPdGOAe76KpyP1wgqhUfys5yQG4xqP4FH1Jhg7D7Dt3lKguqqougpmVueaBwQc1xh0fh9QWwWDq4Dwh4DTRYDwIhC5CvD8UJfExor4ikBGqL7Gn+3fN+XCi/+L54WDSP1pYdAbL/pjoJAsHDEQSXnTsrBsnatYSg1P86+gA4yHPucP2QqCd3wdX6PXmSKlAZIACCXAwEQceSR2eaL8hSDa9o3QHyhqtFeM7QAQ7THvVXajpBnK8d4+80hhVVL0RWWxWYkz+Wu2EBClcHUKRC3p36bwxs+z2yYUhEQyVI0L81wBljVUBCGGVGBEc4+BpmkyWtEu4YE8tB6u+UxVPtKoyKMxXzS+m90jA0uOIc8a3qrUG5Wc41piUlAutgKEfH8CI+0yxaIB25n1aQjMBtqmerjDwa49W8CRtEwetOyFMSNyKhXyT1ERedDLC1EKIara8owzAYIgtEHTbeMFR95stm+qEhmuMXid6zkR+EihT2p6BVWLbD6yCjpCQsosphKkYD/RnMI8rEa7KjMBYQDXAoScCwyE1Cc2Qb/fw6jfxnRg4IWVOwLvUqUm0bdyrS5gyOvWmCvZEOT45yMktHQiWOwPZE1FRo+UN9krJ3BIs2579kycsp+GwS4rIfV6LXyvhEqZ68JU8k6OD/Hi+XN8/vkf8O233+D1wWtgMkKjaOkGPlcmjwV2EmB7ews7u3vY2t4WXbo36Isuenx8gmpjC+vr2wJ/9nlFHJ8cSQxmMmb/21CgkVRYJio+/Ogn+Oinv8CHP/8L1NbWlTzo9js4OT7Gk+++xReffILf/+Y3aJ4eS+381t1buHrrOi7fuAagitk4j363hZPDA7x48gjHR6/RaZ3ivffew/s/+gA/+einqK9vYjxb4PSshWa7g/6QSWoLFnf2dnH56hXcf+stxUWkQSpgJZWPz5VAhNL7C2C8MBVTzpOp9gMD8vZFuvh0WR1wjzYmg5jYUYIjUO69x861D9IzOKWIsprn57a/7iJtgvj8sKeV0TrhjCUDYLmXysCbSSMqlJLVUF62Zoxl62X7uz5LVLpUAdX3aA/IPWEdA0IlOIPwh7qRQ4XGe0w9SSsbA5raE6gFs3sbD7sGAsJy1XoZPfYxIJpTIovzZjwli81UZs0zkUwwBuAEu5YE5FjMxyPMGVOTclkA1tcquHxpE1evstrTF/WY7AcWWbhGJtOFevReH57h9KyNdq+LYrWMcqOqs0JJPdIKlUiaoVhgwtv+nU+mKGKkfZ+9eZP5RPtOXi1StG7Laf7P6AMB0vhHSFipnrL30IopsrHIZ1ErLVAvLVArTlDNTVDOTsGmAJLNWXfLU/U0YfHIqqTy9VMRNS9v8T7Hd5rFeFg3wJAAACAASURBVJbDLCmg25/guNlGszVCqztGfzJHn2xCGrmPhpiOh/jg7bt4cO827t26htFggMePn+H5y1d4fdxEf15Bf7RAr9sXHZIFG1LGaevA8ad1CT0mWfThGFEhmOCK7WQGCItGp/R+Ztt+BZgIDFmF5/Oj5smoNxY4XMZqoQ9ayQa3g5Ggj1GEeVap10+JSntfJjk4f8XKYe8yq10haWyA0FqmKtUCajXqkZRF/aQKEVvcyACxpAeTK8QgbG8DpqGdhMJC/H0KW+q+8rTV495mX7Q+EdRhKwH3DFHumZfIIvPN0/8jAb1QKNWbFPGHLx/h0y8fI8nXkcmTTlDDbM7Mpfl+MDqRhG6BE6kmyddspoztnSuo19aViWx3TnHaOpT6JylGd+/dWxp9lnMVFDK5JRhk0ycPTx6cnXZLtKTd3V0zdJySbkF/HGYyCsrktc5agU+ex1q9IRTNA202YVO0Nc2WSHUpFm3wxkNl0Egp4XsyOJBKUYmZFw4yaT/kx48xlUSw9Z+Q++49LQrWSE2RSSvVonj/ZVUFaU3RGw5lyJnLWnVQfRiB6icucjC8VIAowRejyUrMYM4HwuAs9P0pqk+z0NaHlwLBNJg2oRn3U1purOF9FG95BVH9fPa7DEpSQJiGvEvwEoXA/hq7n/R1JlhigbIBg6hcHiJpBb8kX0soJ2TUo167GECkEsxmEmuUFcsqW5aOi4r0W8vAiSYUFpUfSqwYXAQIl9m9qNneDxMFuiuCDktg/T3gwe45BW7+a8vKx0p11QGG3aOTwFMBCk82WMLB/ouzmlwDZqjqDcJBgnzpwWYZUQdIfv1ebYmB4B8DMhdVU/3+LgRnUaXTr+8iUPZ9Q3nR9cTfu/C9wkEc04HfTKSkIO4/FxCeA4fhs1av/6JrXP4O110AfEpohFZYaykIynmssDPQVk+bNXrzGbISIoUxUT5MdU4tC8veSAYe4bAKAhomYU7gZeIgZFPwT5PbDp6eKjBZ47vtS1yQRo8R3TFknjxw5Jpl9lr+SZTmZvBeZjUuiHoQjAV1SCYTZ0kQcSE4Yn8E16/6b6wJooIEZTa1s/csSMS79xyTcm6qLVqYgEJZlatkOkGlwr04b9RR8esXAoMcMwaPY/Z2TGcKehnYGKgNim9BUtzXAsEkbW3YK0PanHzzCPAYAi04YkF4JCSfrCeKNKuJAlRjpBDMzaQyzeRgnv3muk0H4NbvZUpxVvHSO2etasigg+rVrBByePQMwl7GuSe1yyIrs7xHglk+M7PVmMzYy2eK2EmWIVhewMHWuHmW5bMzlAtMNgQaGpX/+KyCtYN6Nb2HUFk6Vtio9n2G4+NjvHr5AqdH+xh2X2E86ut8IxisNzaxt3sVe5euY+/yNezuXcH6xrZAMWlKZ80OOmev0Drbx0Gorp01z0Iv1lQ0YAZ3BG5cuxwHJk+pwFkq16TaefnSJezt7ur8v7S3K8DGNfPNN1/h49/+Fp/8/hM8ffZEC2BnfQO3r1zWPOAYd1stxQ+MDwgkWR2oNWphzlllkmN9/+2f4d79H+POnTvY3dvB2noDr1+/wtPnT/H1V1/g24ff4PHjR6g3arh+8wb+3b/7r/Dhz/4U9Z2bWLCCNKUyeaIgtXl4gI//6R/x//xf/ydePn+CyXSIP/3VL/HTP/05PviTnyCbWcdokMfh65d4+uhbfPH73+HJt19h//ljXLuyhxvXr+HefSqwFwUAjk9O0Wz3MM83ME9MH2Hv8h5u3bmNX/3qV3jr7bcEcBmcksLGWIagUAI6ZCyxrk/T9CBWM5hMMGIiXBV9Uk6ZyCDgYVnBkiW+P7pqOf8dA0IHg64aukzehnPOQZqzds6f666oa+PvTCaXyrfWGktW+OdSoZVrgD9j3MEzc8pkUpSo1llHULy00LDEnTNcrG/PzcOd7RSYJYHRJ5G30LKhtRsSjBZkG5We98a9g8kl7jH8fYIaWp55RVMxitCB0V8ZQzLpQdYZA31RfknxnphqPPd7owLmkJmOyHPEdEL1T2Brs47rN3Zx8+ZlHJ80cdbuiqrN9y4UqpjM5uj1x3j27BjHp210B32sb29he29HPXc8ayjcwziYLVPsQ2RVj5TzUnaBGhVDqUyTTdAbDjCWvgUr/xXkGM+qd4nV2jmyOXpJ0r5iiITvRycAxr8LoJInGFxgrTxDvTRHvTBHJUcqPN+NcGyEbHKKTDJGhtUOMMnMgk0icEYK+pw2FvkSKvVNJLkSRpM5mmdjnDZHOGn3cdzs4vUR+wS5788ECN+9fxv3b1/XezWbTRyenuDgtIOjVgaHJz28fn2ofajXHaivrliqStOESQ8mLeViyf2P3pFqJ5sIMMnjMFS8uSb0bJi8kCJnxqjZTMRNZhh2RxgPmWw01qBV+Vi9s/5WzUkm2rJZMVHIsGFih2BOTES1mllPNs9CngnEIqaEbm0mYnvnsqg1imisUWSTxStWFscYjProD3tKIrPIxuogxTh7XYo1WVsI7UdIEd3c2tK1EXVQ6Krb62E8YNKQH0UwmBMQZEKJ8ciCLMp//vbfJ5lSQQ2gnHs0p//ym6dYZKvI5CrIFqrBcsBKPMb9Nr++TKaE2Yy5jhK2d66qiZs3eNY+RrN1gOGwh0qtjDt37whIcSMoZyookOrEnDkPuAn7SmzSnp4cCxBev37dVLbo3xFsAcrVEobDATrtdqji5bHWqCtYYBDE0vKMjaPyXmG5taiBt8ZLy9hzsNRnpoOczcQESsqtGlUrePIoe8bDmKs0ZJN4GFMeWu9BT8I8KQ30r5ljQNPVhNnaWjDQNK8aF2SxBv5Q0VHG3/o1TFWUGWbK47rKHaG6J+wtU623ChW3dMM10YcleAgRqSakvgxULumHQeSFE89BkrIUK1WVOLj2DdEUTU1AwWiiBtSsb9ACUm9ENwDkIiRsE07/i4Pt+OA4XyG0SqRlJy0LaL0mnsU0wQx//bKvkFPcRQoiM2nf9B0wOUBT8GXFm3M0wBgQXgxYgqJkqOb53fm9rQI6mz9ukGsy67oGpwJKUCStENrrU28tiXUEu4oY7DmlMz3Uzgu+rN6H//uHwMzq81mdCzG49HG0P62KFc+lHwRNKwhrdZx/CLj6fNPzjJIoca+fw0F9zy7MxvQCZOr3uAow9f3lvE5f+McAq9Zc6NVSoB9Vwpy6pUq7KETWG2hAjXPRsrzWt27zgr2lug/dg7EOdPAEWfZisazAULBG6sQ0tWbijmIc7AskvSwccvI5tN44JZmCkI8Ag1TXmNG1Z7mkb6qnLRi9e08bs6GhOqgxkiKdiazw4FSzfbJQUo2iNMW5eWKx4iI/ThemEm3GqFasaIgu6eudlLJsBvVaReCIIl6sYJHax15HUsSZadVeofcz2uh8Yd5NkuZWRSFUxDge2m/FA9Kf5D0woUjq55AgLQhtEKQqGRh6lbkX2bI1QCzhnSkrGTyUSwqwvbLOCiCTU6LvqvpmSTj5S7nCsoqIVmHQuSMGgycB+V2+1qqZWlvcC6V8yAdjEve5Ug2zJI/ekGIEBJxsh1gIDFaLpML2JLwiypNAAANF82kslXhWmcXCaNiXrcL+/j7291/g+OgI3fYJ5uMzVZ15NTrvilUJF2zvXMaVqzdx+849XLlyXeC70+3j8OAIhwfPcHT4IijwsfLBHixmwK0C7gCb57p52QVFyQWTfkXUazVZOGxurouqudZo6HofPXqIP3z6KY6OD/Uet2/dwtv37uPB/QdKELBiQCXQl8+f4eWLF6rUceyZjOa4i6AV+hx//ou/xvsf/EKWEWvra6jWq1KFPDo5wpdffYHPPv8Un376ia770uU9/NW//Td490cfobB+RVQ2Vk0rpaISCrPBEJ/97mP8zf/97/H06SOBxb/467/EL/78z/Djn/8Jctk6JqMseu0Wjl6/xJOHX+Przz/FV198iulooFhlc2sD1apXRssolKrIlNbR6Y2wv/9S62NzaxN/9V/8FT744APUajUM+yO0Wh1kmMSQyiLpggXkyjWsb26pkpmhYuqctDyKjljSRqCFlgCcD0EkQyJDIenqCXAXh/E5HatgLxN/UauHn3EeF3jcwDPKgaLM6kMlkokvXg6txzjOUnEkfXs6FSWWr5dBvFhcFDS0/c/3XlvT3rKSipEtGUyKHVLGg51rwZYnHAl+XizlFvw8CSrEDNhF6yMtPsQ83PPUAx2ql+l1cO0aV1909SmLCzMzNA/7hgSpgrAVlzH3/xJmKCcEkEP1RrMSdPXaHq7fuIzTZgtnnS4GY1IveR7kVCHs9sd4/uIEJ6cd9Pp97Fy+JIo0q1yMYylowzgYiwm2Ntew3iCLLodSUAal7RrPl7NuB/3RRFTjfKmGQqkWxKHohcEEmwHCXH7KWiaFRAUK6UVYzMxRzs3RKM1QL9pXOUvQOUOO7QiZEYq5JnK0srC0FfIUq6HLBH0Wec5wpNhaUK4Je/A+5wsWWYo4pZF9s4eD47YYeEQYtzgul7axvUk8MkN/1EOXeIDJqH4Fp2djJVROTs7QbLYxUisX2WRMugETHq2yZWA/XhmZwgLz3DB0Vnky0ISFjLXDHr681pj2UPa/Mkk6NsVd9U6rRcOEJLnHMUblpDG6v/XPWysTqdnWMsKYQAb17LFkki4ogPJ9FMuqamiiZcUKlXVJcS2hXOa1ZzAjDXc6NPsSMouSHLrdEZqndFUwIMvez3qtjO3dHeEufubpaVMVVCaTyH4s5kuYTxYyqB8OxqpeKx7+mz/8TZKpsCkzK9+/h989x8PHL5FkWEamibz5pogywxJzMI8lkCEIsgqhAUJ67fDmm+1DNM8O5JFSq1eU4eKNjkcTlDJVFLNUniLNhlloNmGz4X6Cw4NXyuzdvn1nmVWxwzgjGVluJLRx4MDxIGcGkSphLImT/zwZD3WIEoBxE6NZJZVC1dhMECiFNqOhGGU8UJK81yccwGrADsDXwFgSKoQ8lC0TzQnD85JlWmaqic5pTcFMGjcN47pbPEpKq1MeBQUSCzCk+pU15VIe1gQ65vETKMqBammBTWojEYMOp+5p3wlZLlWMgrWH9cCQ1htUP9UPw88JUt/aN51+eF7l0apaJoFrQi7WH5Mqd0loP9qsnXuWAsJlK+OyypF68VlhwhUt7U/PtMeVPa+wLsFxkNNVZcSVVlWJDSqjK3YXHuz7geWHmpqMlk7eAeKuAOSLAAAB/feBI/++H64xAHWQYcjEDzIPZtPA399DIC70PjkkscPWK7Lei+jPU3lUo+dGAG05R6J7u6j6FoOjlJJz8bicq6RF2dvV9/0hcLc6hhf9Owbc/LsbGuvzI1GZZYIhBA/qu7T/mWhJmOOrmHAVBMfA0FXB4rFf/fvq/OCjFRxgQz2ru+oXMOU0y4ZTVIAVNKo7zkVx4TWyn4eS4lJvRCKww6CCanLaD5hxDKwFFxlixrlc5oFfVPaWvUrsIUtmE+2JBIIM/NmLZ0ka+oiZKiQzxfxMqfvlKWgCdPs9SeCzekW6CStiFLLgmpRq6XQICg9IBEmgj72IdsAyw8wqncCRKIFQ8ErBjuyIVELrA/LXis7GvUlCKNxbMrpfVixZySnl6SlbQq1SUqVs1B9Z/8OEBsqmUOjS6FJPJVVrQjNjVsSKypByIVhFZKSmfZ4Z1l5gfVQ8K1iBJO1xQFrQ0gA47JkETUFF1VUWXVGTSynPvvtMQdQu7lfmr0YmBmn51qvJz1SvmvdD6jwzACfqs5Jbc0uyijZHkZA++v2uqqKkcU1l9A0B41JtDeX6Oipr25K67/RJebUKJEUfSvk5StkJuq1DnBy+xLA71oHPs5P+tjxn6JPLc5bXwKraixcv8OzZE7x8+ULgajGjJxnPTfO+NdE0qjbO5TN85coNvP32O7h+/SbmswStVtt67o5eodk81nnC6t/6+jo2GJSur1uCYUm3pTjcEJ1OJ3z1ZVfAhAC1AJgxv3RpD4163fr59vfx6PF3eu6sHv6LX/wCP/7Rh3jwzo8E/tpnZ3j4zdd4+M03ePTwG1lOcR0YPc6SK3wufN9/9cv/Eu+//3PU6nWpikvuHwt5vz1+8h0+++IP+O1vfyPqLRPOP//5n+Dm3beRqe1IyZPrulGpokqWUSaL7776Gv/pP/wtnj1/itF0gj//67/ER3/6L/Dgwx+jkC0jmVIZZ4FRv4vjw1f48vNP8fuPf42njx7h9PhIbRxb21u4du0a7t29h2vXbyFXbODV4RE++d3vcHJ6okDyr/763+KD9z9Avd5Ap93F0SEpqkZl4/zLFSuoNjZw5fp1XL56TZUj9qaOpjMMp+zDS5DNV9QaRBDQH4zR7Q+Q4ZivqIZ6H6AquVIftioe14KzUUSpDv15fsZ54tPPYYuDUqEZ3yutQphIb8GEaUzgj4CQlVKuLbbdKJYK+4MlxLylJABCJajTeMK9Cy1mZJWeIkap5oGSRyF5qWPBRUFsKYajguwCgmaKfBggjKmhtmd5wp/XzJ6zhah3uu98Vh6E3I+M7m8UfeOlG6WSez6LFfXcQl9ksrGKxtapvUvbuHr1MlrdnvpJCZSGolgSaC7QG0ywv38qQEg1/73LV2RpUlYP9BztbgvT6UBWENeu7GJvdwuNRhUlJqVmE+SpzJ9JcNxsokWVyckc+RLXQiMY+/Cqx0gypM5PUaZzBA3j2QvLXOMkQZ7VT8xQLUxRK0xRL05Ryo5RYI16MUMxO0K13EExO0GBexv48wVqBcJmxipj9VhKzLGQk+sAq4bVyiYq5S20uxPRR0/OBmLelQolbK1V0ahwj2R1boxpMpYyNOFqf7qO3gBqJzs5beH4tIVmq4tWp48OrRUmdDagpgiBG33Gq8jkE8xy5hRAKjXBNq12ssiHljL6jptFA9mFTEZyH5ayNFW32Q8v8SagWquiWiWTxfwByeji2cwsDDGTplCO42qJf6PRW2+15oczb+QBaQk0KoNm8ux5nKNaZY92GY1GRfs8ew0FCAtMtOXQbg9weNgUY9HcK0aoVUuimxOW8h5PTpro9wYqPrFnmzoqk+FEHoT9HuVerd0u87//+v9NZtkyJgse5nO82D/A/v6hPG3oLcJFyxsl8JJwvoQR5tTzQj5TwYIVQlJGty+jXKkpw33WOsJZ6wALTAUIr12/qsXCRv9Ctq6N0mgwBgiNxjjFwcFrBTA3btzUYcoHZdKskM0E6XM8SBjIEEVXyyVxpHk9PPT50HjIq3lfsrIEnUTbRQVNsn0gDSvkcpR3cYNbqv0ogDQZblc70yYmiW03SXBVq7wmq/kbEigSCAb1Iva2BHEBCQzkjE9swIsgxAAhJwoVTQnYPOMlG4XI0877CBWIBANZywiHPpelCfZ5QGiI1CuE58HSMthX8dFtHPz1YRzURxPZDwQwcS6gFl3JJPDNhS0I2wQAq+x2CMot8E49qyxM9spHaAwXjcOD+LTmI+qd7sXpHyFbGMC6FWGsqhZXG/1a036B1GZDPwtKUH6gxfd2UbUrDf5tjLxKp7dK1XXON7IHWqV7nPnBY5/lmUtSfsL9LstYVtFSVSj0zAVotjyc04PY/e7SKt33VewuAoKroGsVQJ8DqF7hjCi4cTUyBnWr318FY3/s3w7y4j+lsqiMcjqffCwdDF/U9+e9dvFnxu/rwDAGwqJXupJRBHpX7zEGiXxm7E9jIOKAkNPMKCnB80jFvAAIQ9VGypzczBj0hGo8q2YWWBiqdaUyBmPsBWRwb+qhagyzZBhMXU49e6LMU5Cjj067g1abtJG+AkweYDTYbqw1sL21jXpjzYRLjOCoQ4njzOZ1vu70rInjA6MTsh/M9rysgv3tnR1cuXoNO7uXlBQkUFtSsJj1b56h125LuY+VIb4/+3AqtZp+v1qv60+ZdVNBr98X3WatXsF4OMSg10Or2cKwTxNkVggppU3AsYb6WkM2AzxoBRjn7G9j5S7s21TPpOqoMrmmVJqj0I/JQuvAJk19TAl40U5JERtjxH6ysXmm5Xl+iFYUAsEwF+TDntDQ3PYdvg/HhmeUGvWDuiavVz2Y6vtgP3tfNDH+rgHLLLa2NqSUPRz08fLlczx5/Eh9bQRNBIU8F9dqVTQ2drCxcwlXb97H+vYl5Mscbzube91T9DvH6LUOcfDqCV4+f4xus49+x8AgAxDOB5Mhpz1SSaqY7KHrdtq6bvapbW5sYm19S/fOgLdNKmarLZ8vMm92tndChW0dvW4X3U4X7U5HhtlbO7vY2d6W996Vq1dU8atWSRoO6qFFnpsWYJ2enuDo6Agv91/htQAle/ma6HY7ElNQq0AuJ2ZQv9dFvdHQ+77zzjvY2b2MSn1DgQznCKmur148x/7L54opWDpzzR+e31x/rDrduHIPu9tXZR/BeTjh/OCzyVDBs4uj4wM8f/5UVRa6HOzt7aKxvokFfYhZKWUsJIn9PIqZPE5fH+HJ19/h7KylKtzbP34fl27fRH17C2WKo2RzApYE82RBvXj+DN9+8zVePn+BdquFWqOBW3fu4P33PsBPPvwI9++/pX3/6ZMn+Pt/+Dt89eVXUmt/7/13cenyZe0D/KzDo5NU7Zw2D7kCCpWqwCCprnffehuXr13D+uYOFrkCDQYIOTBjnDfPoEtA2Bsgt2D1xmwkYtDnQjIOCP2sMf8+xjRpi0Z6zgbBqHNgMdUe8PNbyuDqITQFTz/XuGcyMcA1YT6IBtRo6+DiLHbWGl3U/SaXFUBRQA2Auo0O9xvOYX5JaEbtFQH8LfUDTM/XbbGYBFOFUG0apgzKvVsWMwS4y/YN0gQtSU5qodp3KPBCbQxG56IfhdPIbYKYVJibSEmF8XGWFE3v+Z5hba2uqjEpjqSICtBPZhiwMjWnMvEMR8ctnJzQRqUpizb2y/L5McboDTrqSWRC59ata7h+7RJ2djaVYCMFkNXB8XyC/cNDnLS66AymyBZYIaxLLMrsbQh2KHYzQaVuytLZpIjsooDsPA9yQQr0JsxNUcmPUcmNkU+GyC1GSkaWchNs1CdKTJHGnpuNUEwmqBUp+sj+OlJTGdeTtpkVSCfAKuboOV7BeJLFcJJBf0jqu7kCFHPEHlTRPMN0PsQiM0NCYTT6eiccr6LOpN5ghE5/KOr1WbsvUMhKKBN+LN4QpzFhSbXkQq0kSxqqcw4GxBqMNJlsJLgrq8df/eFMvEiZ0+yQeB6rF1pClEClVpFQDc8szgWKWFKAZj4mp8CSUuztVG5fVnRsAwrMkGD5FAgjmvJSWWYSNzNHkjXrCALCza01FOkvmOF5RmooE5YUmhqrQkjhTDGPkpGEZBqNNbFnRuMJ2u2e8JT6zoNuAa+RKsj8Pqm9wkL/63/822ScVDCZ5zSgh0fHOD4+VdaYE4FWEMxcMynC3gsqmbGyRzWhSq4ug0n2zm1t7qFUqmqwSBltdY50ENdqZW2qDDaIVHOZhplRUsiFNMwpFdE4WgscHR1oUZHOwSwKaUKSKM6ZWo6yPZOJNmoeopTTNa+iYNzIzT1kZIwuxosOB4uy69bDZTgmCJawSihQaKGQxFAkIx6oVd4v5treIWAiVcaqY6Y0xypfQmMLPqhAM2DQxi/RT6VqZN5SHEeBPkqFLwFhkED3z11WwUL2KogyLM2uVWE0ddElUAmUJ+85MlAbhG1Y7SNNNmTjfBP3n6fg4rzhtzLkbokQNVLb7wcgFBT+HJQZiLZN7vsqMOeC6KgfQaIMUvOyZmy+l9+zgePgnxXeQAGmLDhS4Yy4B+/iQD+MGTf2UCmN6ZHLalNUUfODy8bapITj6pB/joOg1XF141Ej6p3/T3qSy4TD+Z+pos0OscgX0Sqj6ffiyqdfp+FL7y+6iCyZfk5873bgpibSDn78M/2e4+f6Q4Dwj4G+1Z+vgjSfl/q9QGVktXu1Qhlf5yroNaGW8590EdiMx9iDgRgQ+mfEf77xdwJCJpcY9Krqb1RGKRQHeXRjD4jfuFQDJoCTGIB8rXjoMMFo6p2qMopKGTyJvATMee++jHMzLi4TVJKeNxnh9OhQSTYaZh+fnCjY7g2GylTWahUxLEjLY6Xn+rXruHL1qmTxmUUdjkYCcK9ev1bA/mL/JU4OXqB18sr6JILYEYW9GPTff+tt3Lt3X8EtwR3nMz/z+PgIp0dHOGF/1OmpKZ9mcwJyBBBra+sKaPYuXQ6fbYc01wtB3bOnT/H8yTMcvHqNXrsrehwDNAaTO7s72Lu0J9ENAx5VJBn2nTE4YMBh4jmk2nDr57klhc3pWOp+9sWKJrDI8tBt6Hq4dJiYIyjkJs0qKMEg5xUrqKQOMbg0I+8ctrYC6KG1BgHsoLf0C+TcY98cQRP/ZPVvNGhhPOxJKEfnWKmIy5d3Za1BUZcXz5/iu+++E/WyPxiYsTUWKGSzKFUaAoV37r+D6zfv4tLVG2ZsjAX2Xz7Gq31aKzzF4cELHB28xHzIzL7tmQzEh8O+gTOCgIKJu/E5s0JJ4PLgwQPcun0fW3s39ZwIjg9fv8L+yxeiRVLtk+CaSuP8XFpB8Pxkz9e1G3dx4/ZbEnWhoAv/FHWXJCb2VVEhloe3fCvnaLXOVAF78XJfqp2v9l8ZKDw9XSbcCKa192Qy8grc3NwUKMyVKpgo223qqUo4tM6k5CkLDZ7rrIqwfYfxA7Pu1QrK2RJKuaLUR40mPZXUfSZ4kTGx3OvRe5BjTk82JnLzEr/ga9iTZHRviiXlMGwP0D5qClzRgmp9bxf5aoU1FpRyQLWQ1VjJO7lYFKg+ZDB+0lSgtsZeyNt38e577+PHH36It+7fRzGb4NWLp/j1r3+NTz75BA8fPsT2zrbeg1RPBr29/lCiGfJM5l5BAEFfxEoF6xsbuHv/Pu6+9Q7uvf0OGus7KFbXMElymMyyGE6B/nCiKiHjS7bYuGIon5UrwdpZy3aNVGDPqxqe5HjznLO96qK4QiruFFhhwp06TiWCPuvlkwo7QG3pwgAAIABJREFUiwAEt8G3UkEzf8YKZfA61NwR6LMzamltEilx6zxUvGOey/zi+1IHQywAnbWWwPaYRdJPUjwNCqUStbMqoulJFIJgzFSCMywuLLUNeM6Kk2tsq4kECudByT6om3osyHiRvcOzOQrzEYqLsSpAXENcIyx0lCtlVX84eUn3pdE72Xv8CILEVquH09MzHBydoCKxp3VVVMWwok1Ldo5CMcGNG5dx7eoe9va2RF2U7Ucyx2A8wvPXptB5xt6zXBXZYlXU3BkB4YJrlWYRY7BVi9YU+WwVhUyZ9TNwRRdpUZMnIJyiSk9C0kP5Go5NZox6mXOLvdoz5OdDlGipUUpQKcxRytHnlrRuYz6QMTeZjkU3lWFTpow5XzGnYKS1HSRzGrz30B+cYUZ7Bl1EHkmBYmAU1SkqmcqxGkymqgx2+iP0aKswomUe1w3Bn60dUFyy3tAa6PX4PSbLEsxU6S1aoYY0YM4r0ZPtS9kTaVmQVstEL8VfOEZFSSZRgZRVNwL+2SgAQrFhTCnaWw6kOB48bWWPoTYMU9xVUYTEAsUtdg5WKgVsbDZ0lrFf3FoMeK0l2d/1ezzXrKWLokB8DZME3JM490cEqKQsqz/SyuEU4aJitaSe1P+5QOZ/+g//mIyTKqYL8whi0NA8a9qBUcyjUWdzLwNQLr5gbDmbopwvYr20pv5BKo6ur+2Y0EqyQLvbRKd7hlw+kYfGxsaGAhxuZsmiKmXS0XgoeWz2EdbrVS0E9jIQiDFzzUOXgJCZIjbn0odDgizyn6IgQ3g2LDyTsxuAmzyQZELKJ8msHKuCwSdEyqFpFctoD6kIAwMpV6ET/ZLUTm/AZyOqDjOL40iVUQMnqahFbmymeOcVHSsbmw+JAUL2lphAgPp81BPCNU/aEakogRLqptRWPPOWs1BpS/1zvCEqDsalbBgBh3PBfKgELk2sQ5bbwVMMnFaDa3KiGaDZJm9f/P2lQldoynbRCv1eUFFdBYRx0B1/jv9dUs6slgQZeu9DSGmaxuN30MKNRAcK+d7Gw1oeRgZm3TJj1VTdxDUYu6+Cixgg+fjGfzogdFDmoMVfFwPSFNAYiDxfITSQouShVxLDnw5fyPe2BEPaN+nX8kOgyHsj4qqmfc/GI77mVUB4EdiLaacxKFwFdN8Hmi76vYtA+EXPIv49JUEiY/rVuXrhdQbDhPRZhHGPxiG+vuXnXdBD+ENgUD9ThdA2bBWgl1+pR5ZNA6OTSMWTRuPspx4PRXOSUXlQ8TS/TatoSTgk9B6bCif7PxisZNVnxixwvVTEeDiQ6uFnn/4en376Kf7w2Wc4aZ6g06OPrAmemM2PMRdoC8T+pF/9xa9w7/5b2N3ZxXePHuGrr7/Gp599jm8ePsTT58+wmA5QyNATsKLrJsAZ0iB3OJLgxY9+9CP82S//FfYuXdK++YfPP8OXX32lAFiCGadNS/DxOmt1ZTD5dePmbX3uW2+9Leocg5v+cIDjs1P83d/+Hf7xP/0Tnj56rCoh6bbqvM7lsL27jZu3b+KDH32gz/7gg/dRKG0wUsBg2LeDtE7/JVYex3j96iWODl6jeXKMUX+A8YCmvF0FZ8VKTVVOeubu7u1hfYOeuqamytUyYL9KrydgywpNp9tRjwkFJm7fvontrU3rs6aP5GyKrY0NBZKsrj1+9ASff/Y5Dg+PcHZ6inG/idl4oKodBdBIi71yZU/JVwISmqETLBVKZakacg6wasbrpuw8HXVv3rqN+2+9g/ff/5GAPc+Tr776DI8efYP9V88w6LdV5drduI6t9UsyR2dijQqarVYT7U5b8439PKzWXbl6Gffu38Mvf/lLPHj/Q6zvUeyEbRFzvHr+FA+/+Qr/9E9/j8fffYvDg33kSFEt5bC53sCtWzfw/vvvYe/qXWxsXwvCadYzyM8jsO10Wuj1u6LHmV8lFV7NM7HZZszB3p+mnsdoODT6XRAKI1hl0CQF79CSQUn6SSaDjfV1NOoNGWdzTcnCILRocF3o7A2Ke5VqFfN+n013KFWrUqll1WAqYSRL0JodZYIiAyqGC2H9UbiBVTiCQiZVaE2QkEo2mGLcG6PT6soXbMwK92iEZq+HgvqqGJAxbmI1IfTQUlRKmCUvNUT6El65ck3JlJs3rmG7Xsagy3nzCF9++SUePvzOgv0EEgJhn2Gl1sDelavY3N4VbZx078Oj1zg4PECn05VNxb233sHPfvEvcefeO7h87basLYZTVl7moccqQYWVEqq5RmdlLNjmgNASs97bH/YuTzavtGjECdU4aep+zOp5VBXQfEfNU9RaT5a9uBJzoaw++9hMAdKSnd4XHHqVpb3g+7kl2vT5gYLlAnrqixQgtDggwLfwfvZvrjPScOUtbU73BgglbpPDYDiWHQX3JgpfsfeTTAX1DPM1ZACwVYDxHZMBNca1dn5bDzTpuaQ9WjFhMekB0z421hp6BqSIGxifizVBSjPz4/I6VR8h/0ykWcE+Ofbtcg6xj5x7Da+lRjp4JYdSOYvd3TXs7Kxha6seKOvAaDpFZzjAs1evcXhCQEiBlxKQKwtwEhASDOqLoI3sBqoM52so5MxujtEukxZVehKWEtTL/DdlYoR0sZgMsJicoZiboVzKqFJYLcyxUc1Yv2F+Akx7yMwHyNGOhz6TsxGyU5rcT5Ev1oBcRRVteTUyATDlfjnAPBkhU8ggz55JWqhl2OpGVV0r9HD9ERQOp1P5nbMDkSJcFAtixfDsrIPT05aq5CjUVBkkGOwPCBpJASbrjwufLKTQexPsgrS/Z9n3Z8IvbKUqUbinZO0gjPkpOEOzd4JB9uipD5EJ/VAtFpikyrPUuo2JQ7YO9wbOQQnOsBrJdhLOdbUNkU4MCWuyqmr2QrImQD5H31jiHFYnrYcxkyW11dqICAKFhYL4HKe1FJ+H7DO1vnoyRZiYlCDd//IfP0lmuZq8iriyzs6aOrgp8c1ePDa68lyksg8bGnkxpGOUcnnU8jxsqygVGqjXttRgb2XbDvqDjtAsB6tSZdYW6udg0ygTRGMeiJSkTWZoNGrKkva6HQ0WF6AGZjxBjYuuUkShJPwtQEhZVTNYVS5XynFSdZNgTDjEVRHQ1E2DMq/LRlYDGoRQGWR1kV8UhTDbBGYaTRBGykQyfTaZc2YJWX5l5og+TJJAD740Ao2hP4iInaVkLnjxiQlqAyA02iEpX6HiEYRG0gpUCFOddrCsLjFzEIlkBOqnB6TniiFBbdTSXaFSEigPadVHcnhLkOXBsQfXaYUuFTtZgovgqbKsqEj+PZTJw4Vog/ZNOKqE6fcswnZ8G8hxZpFh/GuvBrkYhv2++seC4qgmPMV5Vnrk/JCLK15+zwo4pM6YgsY/VnVKwbdVUdNqXFoJ9e/HdFI7IJ2Ka3/z/3SNARR6ZTcGbOqj0NwKgNZ7A52tq8SFi/yEngdVkNJ+zlUAuAoGVwFw/PsxEI6zvqsA7/uCgIuAYAzM4s/6PpC6fG/P6oY3Xb3uGIivVi3N0c97ZN/8cxXo2Uc4vfz8XcRBzhuvU5bT6IJSvJRwSNgzQuXVyAa0c7AANBTUlZwyOpMFfyJVhz5ivV3wpTOlTO57DFKlJyqVZQq3kKbWap5g/8UL/OY3v8YXX36BJ0+fIVsoKMhorK8r2cLG9EG3h16nq0D7+tXr+Mt//a/x4MG7uHr1Gj777DN8+tln+O7RYxwTxEzHuLy3i2tXL2FjbU3G9aQLPn/6FI+/Y39XFtvb2/jpn/xU1Db2IH7Nvq5HD9Fsn6nSxUylU9Cs+d3m6aVLV3D7zh189OFP8e6Dd1WpfP5qH3//21/j499+jG++/AaTEV3W2FdYC+bXFCEw4929y5fw/gfv4aOPPsS9e+9h7xIl/0OFqMDeEipovlaf2fNnT3Hw6hVG/SGm8qc1NWMKy7Cysru7hwfvvou33nlH10SvNFJHHz1+gkdPHuP5i5dq0KelAulE9L1758HbuHPnloRQ1tfqyvhzsnU7HXz77bf48ouv8PlnX0gwgz1602FHbQOszJA5Qhprg0lR9pDOeU9VPSeCZBqscx6QXvn82TM8f/ocR4dHqhZSkfPt+28J7DFAefbssbx/Cbwo5ra1tYl7t9/H9Wt3dW88y1jRIyX12fNn6huksigVU2/cuIYHD97Bn/3Zn+HO/QfIlPj7RolrnhzhxbMn+N0//xqPvvsWB/svLEjJA1WC2UuXcP/+XVTXd5Etr8l2QoqiCnCZmSZlb6wqAOmvCoakpkrhkAIWWestlc0UQ7GsKe95Pz7PdKcJu9IraUIL0YAr6ofkGWuWHkx2EOQEEMF+ayn3MtGSQ3Y8QJbZfVYdMlS4JWXNgm4laGVhlFVswUo/qVSiKM4oDEFqUh79yViBteYNs/LjuarXXEuD4Uj+jIMJqwQjTIYDJRDYG+dK7QQ5FJb4/0h7zyZJs/Q67KT3plyXaW+mZ6bt9PjdWQuAWFEUgiIZ+sQP+glShH6IQiF+EkMSg1CIQYYUAqmFAHABLGYNFzvT0z1tpr2t7q6qLp/eZyrOee59882cmlkB6t2K6arOSvOae5/zPMdIz6vMSlJ4M5ifX1AcxqFyUa+7t7cns5+NjddiDRCMprN5HFo+giPHT2LpyDHMLy4hmyug3qhi/fVL3L51E/fvP9DvlmdmceHiZVy+8gHOXbiCRKqIPhgLRs0UQTAnp2aLH26cBjrBUB6uXwE1fQtF/Pj1z6+90401/3PfJGYNIhmQM7LxpjN+bzkIEKpJNpF5aODUTwnHgNAiKUyq4gJf3JorbbLTPvvd2NQsLufX1VZ0fBfzye3YqiJFpyUgbBsgbDalmyYg5DXK+o20QkZO0GXUDGUgwyL+O+87mxp1NaHxXwQ5jIop0AuD00BGA7RaokAzf5LXBCNBFOsS54TSHJV5HXEivbu9p6mQnOwjMWV4H2KcSiGFTDaObM6+8nnWwAROI3QGfTS7HWzu7aNSb6HZJXRI6ovTR0oUeoM2Or0mur0GRvIP4f2VlpFkFKSPDnV/cJkrpKMo5hLIyLhGQX6IUWMY42fltLeLYa+GGJooZIYoZgYopodIjlr6SkUGyiwc9TuI9BqIDVqIJjIyzkKUQMfq5UG3gcGAjI0+RpwGMcJCATsczpjMgZxHTkBJA6f2knRb6hMJCNmD6nZJn+wrYJ73wF61h2qN1Gl+30ezRRfUqGjVPF4uHcdRODlx5v3flyGN1u00AaEFvvP6pUELAWG73ka/M5TmMhYh7ZT1m12XnAwy0aA/JM2btGnq3TNar6TB7zGKzyjOBKUE/NSWxuNsWHEtYnPJsnJV9hEIMoxySODpauAofQI4GXfNEhfvpCkk7wG+RrctDKUoEQ7cqE9PJhD5V//p7iiSziGiSVUEe7u72Nnelu6EL0pxIs8zg3UJCKUf5EbGc8KxcbKAdKqEbKasUSvFmcwL7HSblsUkQT3FjzZV6/e4KVl4J8EgAZkAYSaJLrOEyL3m0LNtAYqkAnHTTyTUH5GdbsKFz2vB5kSNIZvKA+HrmdkArZcjdEKNpnVglDHFhd3mQo4q4Ch1mgzSFte5kbpJoeVPmXEJ7YZ1QBXCzE4ZObfUJRKs8nWYyzXOQqMrESeE/OLNzk1fFEh1HAmErUtqNLIgTdrKUAFdR0l01MuJApc7l6feB64tTkfHfoTX+2nlG7tU2kI5poQGdFIHuqapguHpYXihN6A1DkyfpCZ6IOKcDEPvb/o5pql9BgicoY7rOk4W36ZJtM3LOfB5BzHRKieBlv/dgwChnNNcDiGfL6ybO2hCOEmBselueFIWnrx50Dmxiep9W/i8f5vB7/sJYaA39J+PLoi8xmx6Pw26wpt4GGBase0K7m8AQQdN4qZBlIH8yXzG6ceEO8vh9/BNQHAaDB40rZyeWE50mQXh7Y//DNOgVefKbqDAFMTMQL4+IZ1+z2FqsOngpgm+3w4OVSxpXWOPiF0/A3dc4M1J2CjqpN3J8VK6WmZGJaTr4qavmBw503IjoP6ZBTEXfXYdmYPUFN2Q1vfdgSu0220VkVzkX6+9Ung3KWfPV1fRaLVx9ORJnH7zTRw+cgSpbBqV/R1srK9j7cVLrL9a11H9+IMPcfaNs9JwX//yBm5/dRv71aoK96XlJVx85wouXn4Hs6Wy7h3S9G5ev4bf/PLXePTogXRox44dwcKhBczMlPFy7SXWXq+j1WupKCe9KUNHtnhCAvdq1WKEcixyDy3iow8+wntX3sO58+dx4+5X+F//3b/Bi+ev0Kg2BFhXFldwaH5R1Cpq62iCsr27pf3m2PGjuHjpPH70oz/E5cvvykGSHul08Hv06B7u3buDO7dv6biQfkrtBIsXAjpeLKRRiZ4WjeD9Dz7CRx9/B598/3sy8aA+7reff46r167j2bPnKvAVQyRDjijefPMNnL/wNq68exmnTh7D8tIiNl+/xuNHj/HrX/8aX311B08eP7OQaXZX+12BDk4ENX8ccvMmOGBXeIgTJ0/h/MXL+MGPf4y3z58XLZVTVk5tv7x6FV/duIH11eeiWB1eXNTz8PrYq+zJKTZOrdyJ4zj71ls4f/59nDj1Fgrlsh7DfefhQ4LU2/js89/i0aOH2N7eks7/7Nk38O677+LQ4gpqzMJT/hiPYRv7uzuaElKjRyoynQepVWWXOZtOY35uFoN4iklnqFYrAkCc8BDwUUOYYmA2ZUwMzOK+Fzf9ablcQqFMHSiL55QawAS4uVxWQM8M0Ywiz6xC0oL5b/FUApGkj2FxMgPpvUjlY9h9SiBKmh052NJYoo9stI8E+HfTC42inMBapiL/8D5gfRFlPUDgyNoCBJsZDOmIGwXa6IMJkiPVHyPEBiO0a3W0CfhbNF3iBCyC/f0GdrYrOneM4FA+Y7MJRivQCIdRHwRurLVY7/Dz5rM5zJXK0k1xreBj+TucYBfLs1g6fARvnr+E8++8i0OHj2FWut0cWu06dnbX8Ktf/Upf17+4JvMK0sG/9/0f4buf/BizcyuIxvOo1Dro9qkXiyGWIkXdM36MhhnWw4fX+6/tDwJl4/D3sPmM36/UePW0U7KjVKiaPo9gyU8dvavxNCCUQYzLUvSPsWnlmDbq2TDhPc2aq950zcAj6zaByBDYU73hZEDCFAJArPWcK+lwaLnU1LK2DRASGLJR5HMUOZU0qqlFw7DY5waQyftYjYicYTstNrXYiLasVh9GzvPO9ZSa7yZp4rWa9NG8zgn0SOGn3poRDMyR47VKCmC92kSr0UGbMQi9AQq5nNbfmZk8cvkkRhFqlDlxAzq9EWpNVvF09mDOXwddxp1FUgKDfdKf22bM1ek30exU0WxXMIrQnIvYIClgM2JMGgEvBsikgGI2gXI+gxwjZJhnOIwgnYhjppRFBB10u3XU6pvodfeQSXZQyo0wl48gH+sgH+uhEB0iTYXrsIdor4Zovy7H3ChjFXR9kOZPumhTU0vunf0IyaYRtKj1pB6QU1cOXOJRDCJDdPX5mqi32mjQZbfPfZxab7ra2v6ztd3A46db2Ku0sFdtY2+/g3pziFaXNF2CQmOGGC2UiQNmrhhLDxBPj8SeZDNFVFFu9qQ7t3voMhyeRl9MSOrxXHPQRiMheppwTSXluKl4EJ4NgjE2DqRRl3O2M1ZzAydSVxlMT0DIY9nrtTAYmLadEKLLSSQj1ge8zyz/fEjjHcnoLMbJGJI2QRCbUuzEgSJJknGumbC1J5dB5F//9pFiJ+i2xc5ada8iWgs1D7zI6UjGpyJQ46bFglyOaDHSlzrIpEvIpGeQSZUQiRgglK1sv2MHUJuQZe0RpTPkUdxVF73AKSRHoTzg1q01B0eONVkYkT6aThM9d2Sly24B3XAsgN7yt4xOZXxvdsK5wOnvyQyi8azLfCI/WIkolnXnHTPdpsepoBYugj+5VDuramfeYnRicocNDIoC4iaE5HtrkqUMMCtXCQh5k5LipAmhtIWW+yRAqMwXvqaFG3sAaIuuo4q65xP+Czl62QBIakTrFDgk5PWEcsZyymkt8N49zxnZ+NcKA0K/gIepiQdRH4Ni3U2gxpvEeC45CVScm+kB07vpDcYDQgNoYYqkcfPDQNAfE3PzJCVsnNcWBgh8Tv/ZrBg36okBQqPxekAYBoUTAMsVJGNgMmlOMw2uwoBwDFqMMhrWsgXP53StHuyG4xRIGZ0GXeHjxuf/Gp1U4NgKnOlpVhiQTf99GshOA+Pp5wsD4mmwPw0Ip0FeGECHj983gUH/WomoUW4mfserJSfAa3AG7T5RzMLX6cHfdJ75emIChMyCDvpMXzu+CqVjEWk21zYhtGwrXX8ymCLlkdlwXOPaiszhxIn6MYYi83W5ppBWOTMziyJNV9IptOo17O9sY+3VKrY21rD1egOVxp5yicicYGhwNpVCvVLVGk73SDbADi0v49K77+prduGQupqtVg1VBmFvbePXv/wVnjx8jHwmi5lSGbOz81hdXcXWzramd2++/TY+/OhDLB09ifL8kjSKXC/5tbW+jtWnT3D92lU8enAftXpFjQ9OIRvNOlqdFpAYYGZ+BiePn8LS4hJmyzOo1erY3tzG82erqOxV0G52pGM8duw4zpw+jccvX+LPfvk3yOeKWFk6jI8/+BinT57GbGlWQIMmOXSFvHvvLm7cui7NYL6YwwfvfYRLl9/BmTOn1fza2t7A9etf4O7dr9CoV11sRRzFbFHPdfL4CeQLedSbdU3NCLpoXjI3v4CTp05LDsBgczrYWSFIxoztMdX9fezv7GC/sisR/8lTJ/DWm2/g7NkzWCcof/oUt27cxN4uj0lEE6D5uQWUC0WnzU+ao2itiu2dLWnndvd3sbzCov8Cfu/3/wHOXbikApZTSprtMObg1rWruH/zBhp7uyikkyrAuCcT9IzoUpfP48jxE9KPzc4fRiZfMmqoA7Hb25tYX3/lQt7XUKlVRL2kgyfBfC6fM01atyOgQloh98N6tYKeHGP7KOZzoqdx/E2gmc1kEMlmmCVga6wKEXMDp97TmrrsvPtMVXOy5VcsaRmVpOFpXXZ7pTc1s064dQrJGpFeiuwpdcyNk22KMMI5iXUM4HGd0L7M4tvMQBLDDiKjnqZjEeYJUztFJ0EWupp8RJGOJ2S2EmEXX1P5KKKjDGgY2okN0IkO0IlQ08UJiE1LEjRaoWZYEgYWXTQmSaHT5TluSQfK98kJMQ1yant7qFX2Ua/uY29nG7tbW5oot5S7xgagRTYQ1HFNYJzE4uGjOH32bbx58TLeuvAOYuksoom08hGZHRePdXD79i1c++IqPv2bT6XJZBPik09+hB/+8A9w9NgbyORmsV+ldT1rmRiiDLwOTQh/V4PO75/eJInTPr8f+YkuH+Npp/w3OZVrUmY5zIEO0VFGTUNo+5WfHsqV1+n/WOuoMSBDsUnJigFYZ84W5Aoa3dM38A10ekqnuSP7zFF77xbnY+7zjj6rmsJAnhXrCTX1qCFuyfXXTHUI0MxAitebTRQ4JaT2i8H0HsTKwKNnzQXbIoYyGiFtUI1iralDNRUICmfZKMnnxXgj4OdghI0orpu8+EmBJBCs7tVRYQZoparm8ckTxzE3X0ShyOZiHcMRs22H6BHw9WkuNNRXh8A4wsljVm7FgxEnkEaVHUUJbDnUqbtpmZmXMKidzDhqsKmxTcaHyNK8JJtGisMRkkZ7ZO9FkMskkEwRTPF4VDBCDclkG5l4G9lYC6lBHdlhCzNJoMSwe2rxRk0kR5aPyOxAZStqCMS4IUZEdKX1JU20wyzzSEKfgbMxSbF4z4166AwJutpq8rEZSrNMHq9UkmyCDLLpnCaCrzbq2Nxi5ExNOYb71R4abdJmFZRh8ZLEAwRNCWrJY8iWYkjlOC20nyvWxhk+cirYaw/Qa/XRF1xhw4pTU1KK6WdijMZOv4Ve35yvYwmjjXJtVAST8mntes5RL14ooVTKIxLpY3f3NZrNCtqdBlLEHIjKQZqxGJwQMhaIjYr+yHIw+QG45rEZbmH2vFdHKBWzmJ0poJBPI5WMym+A9bYu3z/+7XMmTChYkVztRq2B6n5VFx4vYFI5VVQrM8g6O+Zww7ySHrLZErLpMtKpAkkAAoQUqvOx4k/LxMQ5Q9Hhp2tCRt4/Pp+PI1fSMgmSdHOwo961nA7LquHNRs6r0VXJ7fegUIBQuVsuuNvZkWvhSnHBDAFCOQxZx15mDyzS+gMrbuT25nIKnYjdpgwGzlhQSs/jM7RcJqHRGeiCZfwv4XBuPqKM0pxmhASBB0Gq/s00j7IIE62JY2FvoDJ29fSg0E+iCDi9yYrOR5BjZwucvVVOBw0Y26Ri3OWyRdfZ73t30elw2QCICSoEgmstalPAyvPrx+DLaKf2f0c/DenevlZ4h17b/s06GKJraAprQbD6HBLjuqd35jq+88hRO09QoA1wI0Zj7NkmE4APPZdppzRNVpTKmC7jAWd4KjT+fB5c2ZTXrgs/7nOmMK5Vab9jG4SdczMtCqa6Djv7KZbOnnuqiWw9ndfwJNYdKVFs7Um8e2l4WmYvJKmwO+wB5zg40l8DNw48eoATBjrTIM0Dw28ChNPPHf4+XHD4n08XIeHXnv67AGHIUCegIgdkY5sMTrymM5UJALfXmfjfcddiOP+RT+E5+IGHi5sg+YJH79vTtd2J5s80VSCLIZGQ5sNHNPCzKIKA5jAMB67sYn9vG9tbG3j9ekMGMKTVc31icTw7OyeQtLJMEFWWucfL58+Mtrf2Cttbr9HuNcXcYGODOqpULIYa3UQrVYGIhcVlXLryLt7/+Lu49N57yOQLZrU/6KLdqOuxP//ZX+KLzz7H67U1DHt9ZFIZTQZZVl26fAUff/cT/Pj3fh+pQhm9SFyun+wS03qfxiy01L929XPc/PIa7t69I3qjHDTZXU3GkJ9h9NAxXL54GcePHcehhUNo1BvY3NjUFO0B/XBaAAAgAElEQVTp46d4/vS5TYGyOawsLWOrWsGNR49w7twFvHvlffzgkx/g1IlTem/cF6hdpBHJ7a9u4m8+/Ws8ff5ErpxvvHFGU8633n5TOorXr9dx6+YNPH36RKBlYX4eRw8fwZHlozi2cgxnTr+B8kwZrXYD9+7fxbXr1/W8+5WqqJuMCyEVaeHQIhaXlqX1ohEIi8T93V2sv3qF619+gfWNV0gmYzh+/AjeOHNaZimvNzbwYvWFplXLS4dx/AQ1YsexMM+pXk6FEzV2lf09PHv2FM+ePsHT509V/J984w187wc/wtm33hY443XGZuXDu1/h3q2buPvldexurCHaZ0C5NbhoSBRlEHIuJ33ZytHjiKSyys/j9JYOo5YxR7e+BnZ3ttWEIFDkdJoTCU6qec5iqahADKcaBH88dgRLNHhIJ5KYKRVRyOXNjZuEfdYEuTRi+YzlciVZ5Jj2j1NCGtSx6AkzPPhzNoxZopJ1xN+xfcbtzTILY11gQeRsxPL+UuyOIqP6llXcp1u4mW/R9ZX3HB0ZeTw4luT+6ln7kb5Z8nNswqiUeDIr63Y6khvdLYqkGDsEm3TEJSCMIYk0BrEIOrGhQGEXnKQwP66veiQTjyLlGEDmPMn05yJG0aKjwZKKGtOEn9pV3jMtxrw062rybG2sY5sGTNu72Nlvo1ptodloodHgVKgrp9PF5aM4/eY5nD1/CWfPXaQrC0axpNwhqecs5mJ4sfpUWtK/+PM/w4N799GoNfHhh9/HD3/4h3jrrSsozy4rqqTNSC52yPnmHSC0DcV310hecPUOdWGuxpC7qOQvJmNQlpozuBN90uUdB3nFYvIZU8xc1o0yqgmhN6shhdhpGD0g9IBTrApX00wCQj/986HyY8lLsH+rEWBGG76559di+5heAuNlLuYU7OmmNlU09obyEHld9Q0UepkLTaQIHH2TSBMsmsooksA7uBtVT/EUvEb5PD2azsQQo8sm2QE8jgSgZMZ12jg0N49yqSjnYU6LSY0mVZ3rEmmcijtr91Dfr6O6W1MziXXJ4tICZueKKM2wqdPGMNKz10ACraFlFYotw/uIxipp6vVoTEQHWkXjIhJnBFDHTbLYGNUPBRg7Xd5zfL80iByIckiZgk09Y8rp4/tIJyPI5JLScA8jLUSiLSQSXcTRRGJYQ2rQQGbUwmwygnIiikIyhiIjLGJtUcs5SeZULMpgCVJKh2QWMIYhBumH6dkRI3AhIOS1yuu5iy4Navh35R12pbfkNJUJB2QP8FgWCyX0BglU6yOsre/ixdoOnr3YxtZ+G40OKeSksdN4KmmxSMxSdKAwP5tAOmdeIEY4dmwuAuw+B0Ej9AUKCQ45OWapz7XFJGMEkASD/Or2WmZ8xkldMDwbmyZRXz9TKmFmtoRobIT9vU00GtzXDRDyCm7Vma5ArBFFOs0cdOpOLfSe/05ZBa/hToeAuqd1YvHQDI4cXkCpTGOwGNrNquj9is/7179aG0UTRn/gTc8D12p15PTGC12FDTV0yhBi5gqpkLSktRElNzZ+cRzLIlRcbQljqfXzIMbbBA8w6luBO57wuEBxdX6caofAS1M4mxYytDMS66mIojWqOuwygyEK5hSOQcO8eFzBJZvvOJDIYBRnNIZ1iPrsinGSZPm89j5YwDnXSKMhR3Sw1bFSJ8mJMh3Z0i+MBqdtFOu7S6rdnfuekYb5z+xZeq2aAzgOrAnY0YCCRhGhDD0/uRtPkAJSpuEDh/p9nIKt1WNqmwBJ4KA1BgPWtXWlsqNUhLBYAMgM0tnreAMHPqfRMMZatjAwCKZWnqbnJpPhCaZDMGMaooctXkRFUbOy5Vwm3xgmGtAMcUKDQHq5jxEgjx0bAzAQ0lZOIAQPiDl9UyERwNXQcXTmQ/4nbqMU4diF+U5M+HwMg58ouU1Sx8VNjwc+2mTydIWKJHfkQ3SXgwiLnpTrwaaOsQPTAtAyDmFYudMnek6NnbADp4YeWNnmO6aJToO26XPuAXeY0nrQZPHbQOJBU8yDAKm6zX5i75oP3/a8wXsPNVDGHeUxLdsDwa9lFXLKqnxLo4oT5LCwIb2CYEtmCKR+6j1ZR5/XLrWBLNAJ6lrdntZSsy+noyQ3zwEigw5Wnz7Ekwd3cOvGdTx/9gQbr9fdRNKuGcY5nD59SqYpJ0+clEHM/Xv3BDK4eBMELh5awPysTRHpoMkQbE6mXq9vyJTg1Jm38PH3foRzF6/gxBtvoa+CR14p6LWaaNYreHL/Hu7fuY2b17/A7va25SQOaaddwOV3P8CV9z7Au+99iF50iGq7LqdJsjxSLCiU8RqT6cvDu/fw5bVr0rpRdsCOdaGYx5GTR/DmubN4550rWF5aEp2UehoarnCSdu/ePZmu0JGU9DnSAklnqrV7om5+9OHHeOPMmygVy+rSq3FHIDEa4PXmGr64dhVXv/hMk8CZMqeqBTlccgMmCNrZ2hIAnZ2Z05Ty4oXLOHPyLI4fPaUJJHVp3Es4OXvx8jl+9lc/w/Uvr8mog1qeI8eO4P0PPpQeq1iaQSbLTmxausbq3h4+v/oZvrxBMHxLluClEpuj5qRJG31OWd9++xzePPsWjh8/hWympOKEx5mPoWbo/v37+Oqr2/jy5nUBsoWVRVy4dBErR1eUaxZlNiOduEnzffkKa6urqOzuokdtpYzPqFwdqaDjVCydzSKbz2GQTKqA4utoj4wSA9hEkYY2GTqJEwySiklqJwEcXfOKZNdYU4nXO/dEFvAsjkm5snzFhCOmW+tpmIzJ6MGaha7gZg3gJn7qjwcTHWuGCiMMCNIGoseNnbd8jJHdg4o2cvQKWwfMzddrQTNJTiZj6A8j6JAiSsDBAHFO6QksXTA4TTxi0QEyjFnh1GfAiLAYosMY4gPTgtGGnYSudmSIdoQSmRhmGN5NwJqKawLRGTA2pCadFLVUVvnREZATO4ZBc780fY+dn6jTOTrtuiabnCjSPI8AkVmMLdTqNbzcfI2XL9dEl97c2MHudkUTzFS6gLlDKzh19i2cPX8e84cPY2ZxERkakLAwHgCVygaer97HX/zZv8dXt2+Jsnrxwsf4+KM/xLvv/wBLh0/KUIa5b/V2U80OXRQODVqTa9xwNIdONvgNjHuzt6AZFoqYCKj6wZ7pnss32IPp3liv6fcP7XwOgMrcL5CGkN0xzjoOx0+I6eUbvspKtea46iKRGr3JDH8+BpBqnqpccI3cwGmcExX+ju/Y2tpuUz6ak5jGThNO30CVpIg61XF0hU1Hx1nPek9OumOf1xr1rDwEZhR11pfmlHcP70s2rQ7NzSKVjIjeXq9abmeNtOMIFKVQr9SZIY/IYITa/i5azRrnr8iXcygvlBElFTWTQSZfRC+SQJVlO51+hz0kR0PkknGU8qzd6aqZEI26y4YKm36MC2qTqtm3mixKQ6IhajRTknlJVK/LxuCw15WHB4Ek1ypGShAQ0iyF080upWYMpk/y2u8h0m+hmBqhmBwhT+Ml9JAY9bGQG2IhR6/+NhICjnXEh/xvCxEZB6rzhAG10IzE0XpHAyjihZ4YHJyWUw/O290AbA/NNnWfLRlVckA1O8M1vIxEsoRnLzfx8OkavrzzDGvbDbSHafQjaZnaFGdmJQej7pnrGUFhJh9FIuWyvDkgo4mVq2NjoLGM0ThbDTZKKStwDeHBQLpo7m2kFJOGT+22Ad8ocvms5BScLLMRR4CWSkWRzSUwO1eWKzj7J8RfHLjx+iXWajXbeq1Wk6xDQ0Exxvqp8WAGNIq5iw6QTsVQLqexvDyDlSNzKJQodwM63QZaHeq+G4j8y796PuKkzwxHyLe3A0nxKm8An9VHpzbp0ciD7dNwhp0/akI4hk2Le63JHq2CCQiV8WTFlBpu3qRlxPGzFfGiqPniU9tISB/maI5cJNgNVLfAOYISGBIkCigSTFEN4OgkQuG0UeaFQTpFLIUhOcQ8MfyvPpKV1CruQ/RMm4pxwzRAqIUjAIQGuYx+5kGW+68vsklrdHbIRmMxkbq2VQ9o3M9d3CkG3MYdIPSgMABXU9VuMEnxk6Fv0Of5ol1g2i329pxu2jnlRBou8icmK8Hk0W0X7vvpgj8MIPzrCWD4cxjOrAtNoniOAr2je2Fec6Qt6NoIuZf5jcO/9gRoUbfGuuh/lz8U7Hr3pfAxO+g5gteVMym1NeNOavD4MGgNA0KCaQWOm5X19J+vTc1CxjtBhMgU/dNMq9xE1p9PByRFtYolv0Y1DWDvFCj0r6+NK5gMT4LCYMrqnmQaNPp/n35c+DXDnzN8jR80lZwEhDr7dr8KfP1dzrK/b8d6kvB79e9jUiPqwKIAoTW1uMGTqshCmhMQK5LMRt8DSSs0WKKwuKWRBSeEjJ+wzrBR68jC2Mfu5hq+vPob3L15HavPHonyw8fJFY8Fba+LVDqlXLhTp09hZWVFBiVbm1sqThjNQ3rlytKKACE1ypW9Hbx88VyFIHPsqKFaPnwUF995D0dOnMbc0hFlWjEOg40w0tsGnSZ2NzfkJHn3q1uiQfLeJZMimc7i1Btv4dSZszh5+qy6r/VOQ9M5FjBc1wQuYjFRJzfXN/DsyVNsb26isl8ReKBgvrQwg8NHbXJGCQABmIAQKT31Gl68WMWTx0+w7QxONO2KJzGKpfD22+flPjpTpmlZXM1KTpY40eLUqdWqKzfuwcN7uH//rhyokwkWI9xAzWKbUgQuXQSUy0tHcOr4aSwtHsH87KKZgsUJjOLStdMN89Nf/A1u3r6Bar2qeIyVI4dx8dJlnDn7pjqwdN+ULp6fodlSaPqDB3fx1Z2bmryxOOI0zNPZqY88dfIUlpZWMDu7gHicpjO2V3AN5JtbX1vHqiirD5lngHy5gKPHj2JmvqyCirTEdJRapKYAeaNaQ7dF6hanEzaJMxZ/RDmWnGyymIlmMojRiVZ6VNOyE+ARCFIOkqM5RjopgMfjKmkD9fIZY/cQZOn5nWEbmxqaxoVYNEFjKhaR0UtA0XcsDW8MJtomtXsq2C0qSKZuQ3O8MyCpu9zzXdwiK5Q7/rujiHH/Z9YXqz82JyjhYEHYpe6RIVA0eyP1m7RGSjwGIyR5fZDulUxq8lap1NCut9BptNFrcHrXFojvMx4hFkFzwCo6gkIii2yhgGy5iNmlBRTKOYDTF80qSGnr6nxG42kMhlG0u7Ic15evNmR4Q7mCWCq+LrDGAScuvPdJ7dqpVbC5tY2NV6+x/nID6y9fY31tC5Vqk+EjWDx8TBPk0+fO4cQbZ7F87BhyySwinQGq1ddYfXEPP/3p/4mvbt3C/l4dly9/D9/57k9w6fInWFg+rpBzgsF6pxlQoDSJdftIeO/lewoDQhmskNpGitk0GHTMjIMagvZYNgA4sXUab+mnbc0jKLLGvMtXDtP7JY/x2cNWx/jmgHZ+t+/5ZoPtY2YU5HWE4zXfMYY8ay2gmfpMYJsS+nrAm9nwJHLd5ASTx4OvIZAg11ue5zHADN6HB6iqfd3reujN+oD3v2sgk02mhiObOckkFhcOaULI+77dbKGyVxf1uNXtoIGhYkOalQZS0TjSsSRG/TZGnKQxTD6fRKaUw4jU9mQKsWQWrSFQbfcUUJ9NRJCLRVBMJzGbZw1va2C7D5nM1DoD7NWb2KmScspymdrZmABhvd2VnlDumQxz73TRazfBUoqZgr1RVxmBbLowPoMRRKRu8tiRdkkaNumf+SRQTEWQT4yQjVtESzHeQTHOvMI+cokucvE2ot0Khs19xSlx7WJDgsOrHhihYeYp9JjhAIkaT74RufmGpBot7jOSZDSkraNGuVCcRb54CC83dvHo2To++/I+VjeqaPaTGCVyiKeLytWleRB/l/Wl8sSJFRPOud419IyobhNShti3m11pO/mlpAFevdwTtMYmbX8d9KV9N8+UgWj11BMSK/Ezcf/PZKPIFxKSNJCpKazjaKzEXWS4aQ3b54R4Hx2apEkXX0ScnjCuLcJ1UgZg2TjK5QzmF/KYXyggmWGNMkCn10BHU8suIv/DT++OGELJ5hxHyDygdN8yRyazwFVGha556kbMfZM0mGymIMEtec5c3DViV0aThS4KuCkLyC38Gr1S+JgY0+08TZGaMeccqcmgD/zka8fo9MTuIQ1SOJLm6eZz0WyIOTFG9TTaCMGXc7XkjcLCwk0FNbTTQM6FmAfh66QSupGhDwP3i5ufvLiul9eAhbVgGrO7xdFz5wUI2QXSaznhsvuZinlXlJv7YSgvcMrCeRoI+VL4IC3aQZOWydLZ6dhCQHK6IA4X534R5YZ1UKEfBgXhTUTPYdzPYMEPu5MFOj7nChd8phGpPkZPCU9M/euooxfSTAYbjw7o2GnzmwDX9M8JCAUKQyAn/F4OAsfaKAQIDTSEAWoYVE6Dep5nWjr/Xf/Y1GkSRgZEUKcTnQBaurYmAeHXPncIEIZ/9yBAGD4e4WvgoCbA7wKF4X8Pa2Knj1v4++n37pjZf9fDaJrbUGPioM/ytSdVteGzMNm566k45uItYwQSbcj/FL3UmhiEn4OeuSvSxCrG7muCocFGGctn03jx/DFu37iGv/qLn+L2l1fVtS2VZnBo8ZjoRqR30KqfeXacGjBWgNE8NKbgRsBp03e+8x1FBMzO0HY+o+7wi+dPcO/OLXzxxWe4c+eW3CZT2QwWDx9GYWYO6XxRZgLMXuM6zXWUjnBtapr2d7G5viY6ECd7iggaRfV7pZk5zMwuiJrWIeWQRQABMWlO1mrHiAUti6U2NQ3MqiVt1mjT7WFfGytdL9nDEM3MFX9cvzkVrO5XZJ7BYstcndOIp6mdKcl0hhR/Tm6o2eGmSsDHL26gPF4MFW80GFlQ06SU4IaAlBMvD5hoz59JswAqIBlnE9POC6df5WJOnVqWkvcf3JMhDilIBOX5UhGLi0soz86p88ydUA1DuU8O0G43sV/dxeuNNekm2f21fY/aqaRiEUqlsovFsbwpHbbhSPRLvr6ep9NGrV7VMaP+qDBTUOgxYqbTY6HIwk1fzEek+2Yyqc4ymxSktfErSgOEFOOa0sgWS5po8nek56NWL+kAoEAe3W7H9Cf+VVllor1ZBFCgCQyR0JWj6fdZvyaTLSOJiNNpeV2/ojtcDIu0tI59InYNvfSM4eNEWI4mH+ZBOAAQOCdHLUB70JWRBXMFRVljHcKpH4t3XmF+ss8pKgtSNgXyOU1gGJmys7ktU6XXtOBf39AkmRRq/huvGRrJcbpAdlE0kkCRLqCHD+PD738XZy+eQ66YBkYddFtVBXKzAUpDEjbUWbDzvRCUCvDIFdAxhGRjb6BQDWM/TXXtQmqk6EDarDew9nINz5+s4toXN3D//mOsb2wjW5zB0uHjuPzBh7j0/ge49M57mCmUBQh3d1/h8ZPb+JM/+be489VXaLX6+Ojj38f3f/iPcOqNyyjOLKPZ7aNBjVW3HYjaw4DQr82+Ke5zCblm+gB76uR0JzhN/kENtfB6avWBMbf4uTUYJtjs0W21o3uB1xqpc7q+Y2MjNYOKk3p48br8eu4kpv66E8i0YC9/iYZ8BMYSEpPujamm2gsVcGd0WO1xIe8GAUI/IXR7su43UkJYm/qIK7nWWuPDS3t8t9pHTOnYcB3s96wp7tYSXhesZfM5m9wR6NChlGCG8ibW5a0hIxJoXtJFJpZEIZlBMZdCMZ+SdjCaZmD7CJ0hXUVH6PQ52eug0mqinM9itpBFMZ3ATC6DuUJeTUrq4xodYL/ew9ZeHWtbO3i1uY1oOsvFSPENfB7m+SXiKSTpjt8dYNBmE6WuWjyeimEUG2HgEgm4BqVyOdQbTbQ6HWV8STffaSIdGyCXAMrZBEr5FMqFDCKtKiKtPZRyUczko1goRdFv7KC+s4ZyNoVCJoVslrRkHoe2KLGDUVfTfdJxu4qcsTVQbAknFSEFlfdxpbqv+CBeX7nijOjTW3sNPHu5jd988RWevtxBtQ3EMyVki/NYXFrRvsXIH2+mST08G3a83klPV9Sc4wCyVuh1BoqdoNMozxvXBO4D6Xw2qBMI+j1FmmsY9wufm8opKodvvCTKMxmUZ82YiJ+PjVhea6w/Di8vo1QsidFJp+iXqy/kYs24ikJhRtFQMqOTnIB7HOMlYro+8oUkcnkC656iRQgISTMVM+C//w93Rv1hV6Nxbi7sapN7bxe0d8Wjkw8/uNv8hwSEpJrkreMTMY6+uNqiehogFIB0oNAoftQfJgXcHERSgWDjdTNgsQKVC7DTemnCaF16upLSVEbBs3Q5i7EgIyA0IToXGttozVkzmkghGk8FomNu/gKD0trZc2pxMkaCgK+yjFwHMxCBhTRJ4RtaC4CjV3oA4wGhJptONsbXdOjBaKShKZk47j4m1Qnxp4tw2yd8dk5omQ2mfjb68zRRD1TCxT7/7ieEEwt1YADg6b2OT+8BsJv0hQvoaYpqQGgNJje2ySlkw3UAAyvrUNit3RhGVwm6yk5LNw1uDyrgx9RaXjGmb53+c9DP/PGZBoTTjw1/HwA/P1UOgQsPYPzmGAaw/n3T6Y5fB/4JaTptyjluIkjkPT3RdUBQD52iCxsd2zr7B41Mv+24WmtivPH6x34T0JsGvf64TgO8yWnfJLV5umg4CAyGz8P/X0AYfo8TQNrd4xPTSrde+EYEQR6PK6eE0ojQFIqUNFpJCyxyKiQlhbOY5l6a0pdMDRRm3sOXX3yGT//qZ3h455byxi6cewsnjp/B0soprUWkhOzv7Wryde8ui7qGwBdpMQQXJ06cxKlTp0QjZbeftBhusvt7Wwojf/nyKV5vvkK310acov+ZEpK5HOKptAAdORUpZUtxYhTFSEHtLGy5Wcak4zNaE425GLqbRTqTM4t+Sse95lLXiuuUc+NxURpcn02r1lMBw52A+nS5qFJzqOB5uxfYddXPWnRPY5yGM+Yiw4NFPps2Topg7ofUS9GAhEZe3BP4WtScWAlIMMhpy7hxxGYmC1HTyLMZyeI+otxSY6twHaIWhh1o6nqY2UhgZllR7EqbkzSBvZnOGiBUjiPfA/3iqMlsUc9pDtIBIIyzK8zuL/chu13jKZepxhwp2oozS4zAVXp0R1VnIzQZR5wFcipukwhm8aVTSCdpA2/mShazQCdvF97Nzi2vQfczfj7u0Z5mKw2rm1AZ5LIuqXTRTkdBQwc6+TnS5zjOJ9iYjObmQeFYFuA4NL5Z5lgSvGfMBM0X4/ZEnv7HLDJOCseAkA8MA0L/d0cf1fSHRhl9af64v1KXRfo/r/H2cID2gHl9NvGkVpMEepb69f0q9rd2sP58FevPVrGxuqrrVIX+kNerxWSkozGko3EMaerS6aPG58/kkCrN4MKHH+LUubdQmC3JzTGToes67ypaurMZQt0bO+gskGki4gCy6inXlfafNiTvHm+fNPEhSBigSSOp3T08uP8QDx8+xsOHz7C9W0O91cfJM2/j3KV38f0f/T5OHTuJ2VwBDx7ewrXrv8Gf/umfyCQpnc7ju9//Cb7/o/8c80snkcrNotUfoNHrotntIsVsRedy7tc539zlPcOfhQGhaMKK33KAKcTkCe8X0/ucnxDyetdEzQFCsgTY5OGdwfehSYlr4nAKqbrQzVgdb8NKKf/lMpADqqijgfro7jFV1O2jjiqq33dU0QnpDd2KBAj9Kxht1OjOBIRGofVNWh4jkbBC+7Smal6moCw529PF6Qk5ig9p5tHrBB+Gx1p1qfvi+2NEAhsU/DKufwQxTr6HEfRbpH9GkEQM+UwCs6UslpZnkSJo4iCKxjyAwtcbnJJ1WpgrFzBbzCEdhTSvnBiyUcT1pTOIoN4ZYKfWxtZeBZs7+6gPI2jLjZRrv2kf09Ek0pEEErwneCzaLQ1tqNKiy2cv0kebQI1rTTKJCt13u3Q7JZjTmceAJjH9DvgOM0nG7mSQAeMoehgNGkhE2iikB2hVNlDdeoFThxdxfGkOCzNZpBM0fGoggraCJwZd8ylRjSt/COoALfidpj08b6T6MlKPlGwOuggI5w4dRm8YUxbjja8e4cnLbWxV2hhGU4ilsigUy6qrmcvO65DXbY+vR3Yim4m8VjjcIqbhRI4xGf0heq0uOo0mus02Ipz+kxIsjGH0+Vwmo6Yc8YeamY2q9jDiGxps0kQznUzg0HIJh5ZKwlo02KSGlLpirldLzMotFbX/sj6oVvfMDZX7ANhUiBtrQpjG8ovJjGDAfSJFfwOabHbQ50SX5ljSNyY8ICTHNGqaAAWw0x1vXBxabhapHeaGxLFrMpZElt0DUl/4Y5vdGy9btEnT98niNOZytxyX3geIW0FrurRggsRrnuNV1yUSfchyL/S6BghtzMoJJDucPuPPULe5TnGDELUnYfbNbgsK3MgMDDoKmgeEBk003hZtkf9znNJgsQuHiPsOqdwDWXBYjpTplBwg1NDAqblsR3RUVZtSEiQEpjBTVD4rgNyF/jWjjEmtVzCxcZ80nGnnC3pP07Xd2B5oukIrUPzfv1bABxz7yalYGCj49+mPtRVL5HKbFlRhxDJXoSbVuoA+mFtH3We06XybrXRwLt1GavIG61h7ly/Rspyd9deAkzsW3wgUpVmZjPw4CAQGdZA7dywCefiU/2eszXEn3Ynq1XENdR9lfe40sQdtltPT1mCCLBOdyePuqtJgShmcL3eZ6925gi78WhNgJ3RswmA8bMjiu8b+/Ewf328rAKbB8TcB0emfT3/vryv/OUSD+HtQRu2an/zF6ev3a+fAaZfs2rTrePwYMzvi9ccCkoUNu+cpFvAxUkZNt8INkUCCDpCc9lUrFfzir/8SP/2T/wvDbgvLC3P4hz/5Q7z55kXMHTqh6Rhzhhgsf/v2DXz6858pXoG2/+yeFwtFOXWWSzNyoduu1BWUHQGbcG30e030usw8o5B/IBpPIpNENMnJkaKDzcE0W0CG1uncpDkppFNiLDQ6cxcAACAASURBVKoIgVwuJxDBEpe23gRm3CwGAxZKbMCZYYg04tJQ0sHNdGVkcnDNZxHJQo+TDlqXs/nCDZU/43EgaPRTQhoqEOxaceUbROwmj7QRCljSft6FRHP6JxdCFwI/YJgxG4M0KXGFHqcO1Bty8xc5TwDTommMgGJOlGpo8oc0ZyFATvFc9bTX2Npvjs4MC+bUVHuRcmyNmcIvNQFUiHBt8nuKFSZirXhzK2d+GM+YQ53eFzWqiMosh7EKnARrYMDrjY3PKJDOphGhBXs0pmwynjdrqnKLdVRLTdvM2EzQyq3pDEcWNdVpnUwbb6CE50AFt/YqZ6UhtkVUpgrW0vN/bPqt28jT37Txjycu2u/9xNicRqy45Uarxt8419PWTE89NVfOCUAYEC0PAIYEgKTgc90nba3HpgClJXEkMhk0HdjJssjkPcnzRRlLp4Mn9x7h+f1HePXgEXZerqG2uYl0LotUPo1+gtNRZr11UIjGUeL0ZUS3yxHWux3s9QaoD4DDb76NxZOnUFqYx6HleRw+Mo+ZYha5TBx9uuqqkRCXU6J2cGe0ZuuNgUJv7DGGNuMVLgqCtDiSNM8Z0a28g83N18qgvHPnAW599RB37j5GqbyMU2fO4yf/2R/h4rkLOL6yjM8++xV++euf49Nf/DUqlSqWDh/F9370E3zyg58gmZ/DKJFFkxPMXl/65lwyLVBoa7y5pwd7LNkPCkVn3WU1jeUDGyvCXDknv6b3tvD31uQ3CjIvVVFkyVhot/QwNi1IY1ZzhFoxN1iw6yYMrOyoCewJEHrAbVNoa9QbddpArhtuOPfGMY00NC30dFkalUQ4nRxrAP1NIIf5Aa8PM8XRNay6SQcv8FcwMOjzhXWgjMrtmiJe9zjsERDS4dHoqjqWzh2X6x4ppGYq1EGnQ9q7udLnCgUkYykylnnBItofinI5W87hxIkl5RDSFCqRZr4gsF9riH3Awc+h+TLmSgVlcTIQnI1A1mNc33ujCJr9ESrNriiju9UGtps9VLuUNVnThZTIDGLIjGLIDBnL10eUGkL6eRAMDrtoj3poRLqIONo64x9o8sT7TKAwFkWtti9H6m6nqRq+kMsiz2sxGkO18hq99h4S0TZalddo7K3jvfNncO7UYRyZzyEf7yDa30cySs1lH33n5mlDJ2OcW/TLCPEk133TLu/u7UmHSWppOl/AzMIi0tmCHFgfPVvDi41dbO439T2ZkvFkWl4BGxsb2t95nXXZ/OUpJSCkHC1GK9W0MVriaUSJh3hcSTtvU/tNSnQfTdIx1UxOSq9ta3hEBl/NZg39HmP4ekilSek3ULi0UsbiCiNoMmpKvd7Yxt7uPmrVOhYW5lAuF+USyt+jK2yhkEEmk9SayGYhtd5c47m3alJJUOiYlgwf6dLpdGS6SpoiES9F/sWfPxzZRmKTIXN7sYUsWBjcgeYTkw7ELhiDiVPMyvEXs5u6BRuV3J0sXkLuQA6AiX4YsnK3xqAVeVosRLPhRmtUGls8LNx53F1zhIAICy/Hqw3RWayIJFC0rq7dbYaCpFAIXAX5uwbQvH5QHbHQ1M5MY1y3NJQhJ+DgFgV1drgwJOI25VRXYAz8gkUxoNm4rY/CWPdYq1fH3PXpQji88Ab/pgVk3Gm1j+g+jZvuhotePcdYP+5qZLege3OcbzBimQZK01Oj6e95sbNg1GLnzDZsMmtFtL64UTvA6wEgN1JlOgZF+GQ2Ej+DCjCK6DWRsaKCJJFp4BeeAPlzMPE5tPhaF3T6z0E/syvIpCFBoeRBmN8Y/SYpuooXuZtOwgPC6ef295k/x2FTIddztys00AqOGwvT2GjsPuoa/lPXlX+N8LHxYHwsqJ08GmEgeNBxCdN4w58hDAp9oR9+Xf/3g0Bg+B2EX3PsAfdtpcfU+3c6k4PuofBnmz7+VnX4ZsVkMedNjXgtcnJIfSGnQFzMk9GunAy7ohhZ/pUFG7eU/ffzv/wZ/uz//vd458I5fPz+e/iD3/89rKycQDRe0HSw02lib3cTN29dw1/+7P/Bg3t38erFqu4nuj3OlGek26bDbiyTRZIGIhlSEzMolbIoFjMoFKixI2WNzpNRbcRxaslc950UO3bi2amk/kkZhsoksoJNkzm6uVEDEbEp2bBPao4DQLoHze6bQnjTd1vjUGQdB2ikGRtRy2X3q3er1lzNuRRqX5Gbn633Wos1nTX7emNdcNJH629O0syi24CifUlfETMXTBbTKhJDjtBmNc9C1sUR+PghF1sQ1xpumnffDNX9LgYJc7+Y3cbcqJSafzKFcJ9XcUzO/VIg0E1AxOoIwBPjmpICgp1BU8eMmzC17SyymN/Fz0X6p90rZKpYnBJpnkOeCxY4LN6o4XLmbXxtr73zTH3+nlvckWa0gvT97lOpeWtSEIHy0D4l0KhMugi6DGIPrW22tTjnYrfomDwjDBmtAeyhnQFnl4PldIHjh3tWC4t6Tq095X8KAPqleWJiyHrNrkmaE/W7PE5seCSRSKdQo4lEp42ZclGZgu39fWyvrWHj+Spu/ua3eHH/IdKdAUrxFOZoijdTRCSbxIvqNl5tv8b6xgZm42kcyZdxfum4gt9X+3XcfvEKNx+topPKYZQvikL6xlunceXKeZx/+zROnViWfpWfhyBHb33C4M1qHQMzBgpdOqqt7a55HB0mwPqarurxGLVLlpNM5+DV1Vf47d9exy9+8TlaLaBcXsGPf+8nuHjuIk4eO4JPP/05fvXrT/H02WMZC124dBkff//3cOXD76MbSaE5iKDa7aHRHaDNWLF4Sjo0A4Q+V9CarnYvmnkF70+CQjVt5PI6znKeXle/aWX2ky/prh2Fn7Wkoit4d0ajaiqZxIgTKWOa2QDB7kt3UN0Ebqzb89M+13M38BUAQl9D+PvRST3cxeingarjBAgJRjn4sOmOVYfj40PWg60n1vzRFctr2E+CbQxiU0zXQFIzyk0NbclhPMOAqjMnsXJ3jVufyPqgOyYNybj2UCvG5hrfKzVwmWQWqVga8VEUMTbOWnU1JE6dWEKhnEYyTQdT5toNsLNXEYOCjpIri2UszBRkCNNvd6VPtLqf6xLULKhzIk4H03YXO50B6l1jD7DxMuj0kOgOkOoNkO0D6eEQSR4n55zZ7DTQGLRQi/eRLuZRmplBhFPodBr5Ykn3KC/ttY01rG+9RqPVFAtiZmYGKWYe9oDt7Veo1TYx6FcRHTaQRAefvHsel944goXsCKn+Pkb1daSiTSQjXc7DRBnXukvpkM/6ZpOBLrru2NdqDUdfJZ07hkQ2hWy+qHi6rb0aqs0e2n2a46Qk9eBUlK6ujx8/kuHZPvX1qZRkaDTe6QyjaA0Zg0G3X0bYZMT2YKsuRqDMzHS3Bohg7fxNGN1hGGgkF9lsho1Zm9oxeJ4O4IykKBTjKJbTkuYxR3GfzIAaNeRtHFqYk3laOsOhSwutzr6M0ch0IXOTbqpkkfQUHdTCQBIRNm7ZFGZNQkBIpfUQKUUFcQgYReR//vSFepQijyirx90IGuf4DohRAHnzSiNInYc6pNRg2E1m3GcTp/oCj9M8WTeP2Fm1m8cAoU2L/HhF0zqG3cvFjLoI037Q3CXImes7IbrWWHaxKAbkbefEyA7seVDL25T0IJndOIKBx7t+gm+ePH4jGoMCdh7lthha0NURC6BjCEC47p/f+EwH6bhBgbGI+6hea+GMZfh0CksVTcrghi2uHnqMJ5s+ciIAp27VHb/HyQnINBji9+MBiZ84GcKZ6PJZJRF0g8enafxerPCw825Fj19oPb3RzHqCusi/VxnsGDWV14vf+sNRCx5tHQQ4AyplSMxuDq/jiacHTn5TOggUBuDK51W5B4cByjRYCYMWD0qmgcz09+HPoAgDuYGOdYf+PU53WcOAUBOKiffnNkV/DYUAnz9zNk2fBLnhZoP/u39/3zQhDG/s3wSQw8d3+jXCn4P/dhAYtFtsshESPi7T5/PvBQgdjYg3wLTWJQwI/XsJHsPi2URj9t795Mbp41S4OJ0SC3PlVXHC12Lo9BZebWzg9eY2dvb2BSRY4DCqgGYPt65fw3/1T/8J/uE/+ANcvnABiVQWu7WOgr/X119gd2cDz58/wp07N1DZ3VZeXbGQR6lQRLlc1kQplUwhUy4iU8gjk0mhWMhhpky9GjWHGUUJEdBwTWejhQUCqY/SvTjbd07V+tLwmCs0b2oWgBalE0WXNozUqyVTiIxoc8afjyn2XIOVbKV8OX5Zce9qDKN7DhIkhBnYcjoqFn+8skVHk0aZLmgMgDaWBYEGZfoG7KzZM9YV2+uP9T9GD+J7l8CfU6nQPsQ1lnQn/Ssbd2LAWFFGzQU3yiSnVQ4KWmSM7Yd6zXjMXGUHfeXm6bjQsY6u1zE22o2ubgWJW+sdAOOeITqbTBWMEsq4Au4vzIjzmWR8H3xTLCg8W0Pid8VNsOigkYLXqTrzNlek+0mkdkgFdvusP2pHTOOv69fp8q1RZc8dwC/t9bb/cHra741dPf2+pIlhaH/S393/7Mms+RvslL6Q9xr6YELoX9X2D1m4e1xpKMrRBCcL9+BBrDdcti9t7jlJJhOIRVyE+kDGZfS7isvoNRt48fABnt65gydf3cHus2fo7+1jKVPAUqGM5dKM3FFrwy7ubb7A4/V1vFzbxEI6h1OzC/j41AWUZmfwqLuHqw8f4ze37qMySqBNoJ0vYHH5EE6ePIIPP7iId6+cw5nTx5DLpqRnNVaMp0C7fV3ruZtqueuNpnK27dpxiQ2TMsFhYRiL9hBneHcyqmb83m4VVz+/iV98+hlevthBv5/ApQvv48TxE1g6tIDPPvsMN2/eUA7b4vIyrrz/AT785Ae49N7HKl4r3QG26y00e5zmRJBi8LljyfAa4V7g77OgGe/y+MIh9AK6oXV7GhQe1ORzbfVgDdYpd1NTa9T7a9DuIYFQFc5uwuaZMl4bGLhH++anq0M8NdOtzb7h6YcXvtERGNOEGq105yYgJKMnkP+4xo5vMmm/NOKXfRbx68OAkGuLn2q6LEytA7bmeDkWjT44sFEUhtYnmyLyE3Pd7dJohpPcTlfAsNFoalJIemcywSD4DNLRFOj1W9vdRiI2xPGj8yiW0khlTQdJN+r9ak2MjtlyESuLM5gvF2jnLvdSggXV/9GoTGOaPdKJB2j1+pIjVGg0w/fGdZqRcZ0uku0+Ut0+8jQwGQ6R1vCHhiZttHstdGND9Etx5GZLAoQcyiTSGWQLRYxicWkRHz57hicvVrHXqNG+U1E7SWSAfgz71S3U69tot/eQTQOzxSQ+vHAWbx6dR25UQ7y1BdRfKc8wE+uq6UPpGBuaYihouktGCVNnzDiQ56PdZhRFX5EdFDIMYn2ksznEkmk0+G/6OSf7Jlcg5ZvupIyD2tN0sQbCzw6/6ILdHaDSph4XApKkj2qoRXo6p3GgRtwMvyJsJDISLxpV7m6dsX7djvbs5cV5lItpmb50uw30+5RPdJFIDZTlyDQHSnZr1ZayJxkzMTtblqN2Ls/Px2ZlTb/HDnY+XURaE8s4ep02Oq22M4GzAHrt2KQ+92hCRAYKEyJi6LEx+W8/29Ue7TsistUlj17cbRfA7aAQUSbd5QgMuaGTbuTH3Tzw3OCMG2vFPj9UAAj9ze7Amd+g+C03UnaPORGUGQBHzS6g1jYo5hLaommFhm0ilkVkOUjjBclRcVxH0zYz/7s2b1HvxgvpHVdcgMlV1CM6qnorQ7dXHTzF8OBtPL3xky5fXArQuucIL0z2PnhfGqXhoIJ9GjD4QlXUixD97ZuK9a8V1mbSHNAdfAt4DKLtOBrO84uro1uEQJ0/1uFiPgBZwWrrtCleq+noYAEJybXyfIyF/wy++zY9rQm/pt+4gmLeTQ2D6ejUxO8gUKjfPQAQHgTyJj6vKGljulv48ZMAcNLkxoWbTICi8fmxC4/PNc7Ccz9zlOWJz+A1hOFrMzAmsGtR4NMdh2nAFX7PwTVpnBXTOISO3zeBtTBY/CZDgW86NuH3dVBR4a+rA+85p90Lv/7v+rsv/qeLlummwzQgFE2KVDSv1XVuoxY3YZMg++zGXrDsrB521+nYeRO//s3f4stbN/Hw8WNkmfGWpH6arpcdGQr8d//Nf4v/8o/+CMVsBtt7+7j/fBW/+uWnuPr5b7C5+RKdTh00JTt2ZAknjx/F0SNHldHHcHMGyNNwJZqNI5YmfZOmNaZFE9iisYa6zCwmuirTuekT2GmyTkMcH2jepVulAUL+Ds1d6FDKD8aChAWZtJCxJBJ0cnS0NwFA5rWxy036Jh3kaHPNNTnuMxfj6PUs580AnFHqNQkg9cw1qniZa/omsOUcG0nrVASNX7f8Ne0YJW5aJjqousKMcGjLoCWVMSdQRREoC9JpsB3A4+FgccbX4lZAcxdzf6NWhJMRo/P7SQmnGHzfpCHy89Pkga55pPE6/pymHqYxsokhwZLcP3mUqB8VYB6CjCQZzrBAUDHOKbPXmHJqYE6Uxli19yQGhDeu0PTQ1hcCI55zvY4r6BWU7ZgjDidP3CJBY9TT221XGEcK0SVtyEaqp5NMTu3svnQTvmAf4gSE79Fe224K20v8NCXYGlyXy5os1ITaNRvqETs5oztn6oGNJ5H6PTZq+lZI84Ayg4smLrJ64v0aA9KxKHbWXuLzT3+O259/jgc3buLN+TmcmZvFkdIcZlNZ5GMJrO/v4NnOJm6tP8ez7V1s7fWwVCjgzPwhfOeNSyjOlHG3/RrXnj7FtbtP0E2V0ElkVCi3O010WjV89NFl/PCHH+OP/ugnOHb8sBwE+52OLPmtcPFtaYJBc5sWEBTWcQwtx9JJIkX/DWBEJ+MWRoMWmObBs0Hw++DeU1z/4jZu3XiMjbV9lEsLMl4iDe3Jk6fYeL2JUnkGJ06dxsUrV/Dhd78n85lONK4C9tX2Plp90m6T5nQpQ1QD+9bYMOaNzxXkde+NAv2afJDM5XeBQo/73SxsQodrOcMueiJwmHfmgs5l1Jo+zijGXdEcB6j2cNNVf6GLtklKsdsHbZ8zMyf/ZwIQupqHkxJ2vMgS8+wE226dHMo3egKWmYsnc+BV2NC5dYuWrj2VjS1zPWWjVlnWA3NDTibs34LsQ/c4rVlurtDudkHaJZ2bq/U62pJNRZGIJJGn038she2NNWDYxvJSGYViCukM6fktsVIazaYaiccOr2Bxbg4zxYLRRcnMEFXfnDlbXYJBTo+JASx6qIUo2qQNd7pEqYh1+8h0B8j2higMhgYINZRhg8kMVxLlDLIn5pCfKUp+IPEVmSepDFjGN3t93Lz/EHcePcHG/q4spWh+lYwVkABjGdro9GqoN3YxW07j8PIM3jy2hJVSCqPaBqKNDcRbGygkusgnu0jFGYFEjRwBoTlIctAjNprov2xKcv+xGBhSy/ujHtrDhjUOY2wAjNDj14CRHha7l0xlBGZtmm0NyNeVOnYbLU1S9xodbFXq2Ky0sFsjGDbKNe/dVDwqMJhPpxS9kWZ2bSqNeDSBly9eYnPjNerVCuZmizhzitm8JZQKafR6dYxGXcR1U5ImzEiJLprUgdY7is5jvESxSMO1LErFFJIp7rfUQdO1lCY7ZtzJKBoN8XjulB8fl9kM7z+/T/F2SGcyWk7pUhr5N7/ZGrE7qeLH0VT6Q2aP+K6vk/QaljIzRwfiSO3UDccMVscNt8gGp7ESZdQ6xqxRFCjrNjkJ0kUNohjVxJAEk9rcqHcJIgm8Oxk7LOZw6hnarCfk1OU2Nv6OnTjjlo8LyxCQ9GGStoy4B9tiLbAiqoGjb3gQFPzXTzJ8Ae9WejdB8NRIvbZzWDP6kDsegcWxB9pjy2S/yYZw3tQmPp5uyPnN2ZXbOuandOOp0MGFttG5/O/4Fwgv5AcV8exoqcCZyqebLtgnpi1OoxLuNmoq6HhN3oggnFPogQwXzPBreeph+IBMABlf/IxrhikaqJ9m2jMEgMfppA46Hv61JqZ1bhBpVsGTx8N/dgExPyX2lF5XQAXk5GlNYKihMb5m3YexG2YCSFpn1Xoa/iMH59tvlK6LGT7H/rnDx3ECXH9tGukbLf56PzjDMAwIw8fSv6fwdeFfL/weps/1t15nvP8PoPhO3CwHfKMi8YC4jfDnnz5WlilqBleml/E6G8tn9UDRU5ipW9t6vYFf/MWf4voXn+HRk8eixPSGfbk+8u6jI2WPJgqDIf7rf/7P8aPvfSLTi6cvVnH11k283niJanVXTmBzcwUsLc3iyOElHF5ZEgikqQzpICk3IRwxQzbmwIHWTMvM4pVBuqZ0eD2u7EaP5uavz8HpA/NcqdWh0QynZAnqBC0OgtRSgg2FSDMvi11OGnjIUtmob5qoEaRo4mEh3h7AKRdUj+FxItgyGriAEU3JZIJixZRdXQSolp3Zlfsh13aCHD8dNPomQZJvIum6c0W0DzPnhsjn1BSUtFfSvzQ183mypgv32nCTIVAfP14jDBBGNClVfiT1ijSqGQ0Vo8H3z0B3HlJOYVVQOV2hnLb1e2azr88kE0Hm4Fq0AKeEhmlIkyMFj8DQ9i4GrRtzhREFFvUkWuhoKHt1b0qhfVfNUXt/Pshb01ZH7SPgDJtt2PDNGVY5TaHHfJwiB9RxTmdHDIkPA0H+shsN63kmYyAcdBVwHd9n42w2u2g8196e16/DbERoiXTTQXdB2Ov7Lu147mi3KZuo3r1jRI2ro/oJJPO9DbGz9gpP797G9V/+ArsvXqBXqeDkbAlHS0XMZ/IoxJPIRePYqVexWd/HanUPW/UmKq0+iskcFgtlnD9yBpFMEtd2n+H642e4cf85BqkC+oksI7PRbDZQrezh/LlTAoX/5J/9Y7x17qxYTpoasbXv11X918kI3H/998Z/MvZHdGjuo8bYZI4Y5xIWrUU69Bqz0x48xee/vYkH954rg4zzdBacTbobtnrSAzHMfu7QIt7/zsf6Ki8uAakstiotJr8BsSyGDFlXfuJYSz89ITwYEE4usgfVG+H1n4/2EhE/8VfDRJMdo5Dyw1tkma0Rti6E3EKDWme8BWhPdY1Mq7PsmlEt63MGna+E7UPuffsmQ4jSbZe1c8x3dHMztnE5gmMOta1FvHc1/PBUP+dfocd7kGf3jGIw3eBFRltcIzjQ4HBOa5UZLzHzj/FDfQFLu8/aPWbsMYewhnqzqTgUThCZc5eJZ5CJp7C3tanr5NBCEYVCQoCQ6zj10PxTzBVwaGZOU3PqaqlvU4ZeZKS8XGbWEgB2h0O02NSia+dgiMZgpGkh43Vi/QHSdOpFFMVhBHl+T/MmsksIbtN0Ri4iNZtDZD6NaNKOj89tpLQhlkxhlIjj3rOXeLD6Cmt7e6iTYUE6/TCD+CiNRJpSqhb2q5vIZeNYmC9gZbaI2XQMaO4gPaggH2kgl+ghG+8gOaoiGWP2YQyxUR/RUR8JAlNlgFuzjQMl7kPRqPMVoVNptGXacOcYbjTGuAxwSNllxJDWFWrp2VzllHYwRJu9KERFrd1vtvF6v4bt/TqqBIqtjqaQvG65trNJk2T0T4bGbFmkUxlsvFrH9uYWGtWK3K2PH1vGTCmDfJaZqS2k01HMlHMKr2djiVFLpMWz8WUxSZw08tqh7GCIRAKaJEZVB5DaS128maVJn0+6KOmzjFdKpQP2izmJ83dT1hwldfuP/+aVAUIHYrjB638UM7turi885RBFsaXrzCozw3VguHFqXErKiy9iRQ21HEHRQuNGTlXR6Duc3PgICBmUSzc3mhUQtVtl6Z7fbgy9n0CXaCBTuhfdUCb0Jz/XNmVHWwo2QJss2jTRU1EM6HhHM09iZFh8QONwi5Irid0W6Zzg/IblFhUfPmoOhC7UVN16K9sDal7gGmmL4Jgu6pdADwDGC9hE0eyyemz/MJqQNzgZEwz9xMnrOBzhlXTYiQmQ+2TBdMoXAToBBrC9/sQBF6+L8FuCp2t5Cqk/v8qidJoknSMVTc7dywGnCRDpg4tDAFRlSEivYDVNKOsq5PQ6uUWNvwt/XrusPEVnbCoz/RgP0MNUXb/BDeQkOI4K8c/pCyr/3/BzjMlZ7voP6LZ2nP3nCv83+BeH+oLj6yeDIUD4td87ADSFN+3g3Llj7QvMSXrqFJ14ClD55/A6zulzGT4f/vh+01TOX9/TNNOJ96x71XWkvulkH/Rz/74PmKpPAOLpY6bXmzzPVsy4ho4DJxZFkZaL2f27d/G//Iv/EV9e/Uy0NYaaHzlxVLVwu9PC7s62sv5a9Tp+8N3v4K0zb6hwfLL6DFdv38DsbAGHVxbw9rkzOPPGMRw7voS52TJKpbxMmki5JshTCC1BRdRyn0Q50ts1hgQpIBZ7bFmK9r2BRX6Gfo/aEbu3jJYVUcQC/7CIkBkO7bsJMFwsjvJc6TLqwPEE1S9qmbB8Tq7Taio6t09O6gjMNIGT06rpFX0R6NcvOkLyDwGhgBjtzp3EQFNNrfXOuTiQHfAadS7XBAlRi0myKtxrhH2H15o1ImdJL2e6E55PxmWIrkdw5xx6ReN0+5NMCjCUUyofzwkh9wkiVNugScu01+F+Ys9tX/540U2VkxaeR9nHtzvmjKkJn01Heey9yYvMq+im2etIl5JU9WiLgYpdRz3xeq4hN3gnV7Dw+KSbSLjphgC8aQH1ngQwjShrUhFvhkZHToLzEBc/mApOAkHvAKlQKk1zWeiOtYM2hTGjGmkK1Sx2Ok5HFyR9eWw34wDrRANnkp6oPYFnRrR5u74tpNys4GXM1Ovi1ud/izuff4YHn3+GzHCAlVIJs6kEiok4MpEostEY8nG6K/bQGnRRHXTRoPlTf4B4JIVsIofDc0tojPr41YsHuPHkGe48XlNOGeKMA0moSKxWKziyMoe33z6F/+If/yNceOciZufnLYibRZqrhwxD+waf1VmaFjm9bbB/0KOBLpBpK/yos8u0iwAAIABJREFUDeKNF49EpR2u7NWw/moL/+lXn+HLa7fx7NlLGd9ksyXkMnQlzKDRMA0awcTFK5fw/scf4uyFi5hZWkGrT/fTLKKJvCIflKfqtPi+8etBoa9bwhNCmySOXWP9kvtNjeVgn3CNbE6lFGdG0y3n7CtWg2iidGl1RkfuGnAy34nGt8VOuGd2U7igQU0mB9caaZnHkz2Ht4Mdwk8Lbd10TW8HCCXxcPIp1pOBCVDQ6Gcjx3sYkJLO48iJtQ1IzC7C11KsXc3Mis0iNn24rpGBwHqbBTlNXXhtUPNHJ2gJodznYqHO2ATFN9DVMxUX8NjbriIZTSEVSwlcEAjNzmSRy8WRSrOhxen0ULFE+XQepXTeTLAikKM0acmUaHGKxykWC2queNS+t/t27ZAWSS1hu15HcjhCIZ7AbDyBmUgMuV4fyV4P0V4PyUwC2UIGh46sIDObRyPFvNueHKQ7raaOXyaXRzqfQ7qYw5ONHTzZ2MZGpYq9Vsdoqd0Yov0E8qU0hpEudvdfK388n0+izMxU4oduHfl4D3NZIBPrIRVpId7fQiraQSZFNWEX8VEXmUQEKeID0JiM1FgGwGeQ4FcygwgzaBI91Bt1tEibFcvMXFF5jgjKleUnPXpE5j7UIA7pbs1sx3hS085Gt4/tShXblRp2KzXs15qoNtro0uyKpjuksbMxFydIp9Y/q7gbOgfzmBbzGRxenkMuw1ghMh5JI01heWlWdF9GSVCuwGs3k7bf5x5ER+t2p4Fut6m0hXSaNYhFbnTbZvSp1AVeSzRkk2lT3PIMnSEZqcq8Rvk7vBkZPRH5n/704YhlRqDFinHTcJ1fZ6XrzUAI9vQVS9hmEvVW1bbI+8cZ9BBZxNQADhDynrcbxmXvuWJfgFD6QaOK+s6xn7ToZNExh0uocupsSqj90VG3RBvyMQcOFAq4uK6yOWjaeqxUJOMB6IBIGC9NmxUkdN7xOhg/3dNi5+MApgpxV89bp9xRE/wEiQvreBMY6+6MIjgGfh4UhmDMhE7PUwptP3HgzpvaeAMZ/XJ4MhpyDhWm9hTX8STRvw+d/2ATDoMWj5dD4zf3Olb8jKeT9q17bqcV8tM97yCofportP3vhmt4dbRDz2nF6iQw0TEN/bEJRfgzTaKCvw8g/LbX9KAgPCGdBvv8fhKAmaus/zP5dr3LWLC1Bo+zjSjUlXB/NUMH68uHGpdWe7miY/xa3wI4g+bE+DyHwdtBQC38vB4Y68oLTT4PAp/TvzfZmPj6BC98fMdHJlw8Tp7nb/1u+pqZul6mp5gqjELusQI6cnQct5g9TZFTIE6Onj9fxa0vr+P/+Fd/jPUXq1g6soz3PngPl65cQn/UR7PVwP7eDh49uIe7t28r05WQTdb4NH/JJHDpnfO4dOltaZFm5wqIJ1mMWAFlUTnspicEzDj1Sqas0ebpUKJQaYzkQaCNlQysWD6oHCV9k0HUfrvHCEx4L4kSSzdBRWqMtdtRGndEvW7cafucu54uOZOiWCNPtGXT4bDgVJYtJ28OBNBARVM6OULbY2xSYDmFciVNpKRzILBkkc99jEDSG8nwFHIiyvfJ/cd2HNJsmI/IaSIBsGWfCZA6t0G6ktrncu9XtEwz/uHepitMBZxNOMlg4b6j4iqT0rEjSFNrwk0K+HhqO0i9Ykav7kz+jF3XKGSU5gO40ywQhkM02/Yc/NCiJhGcO0Me0tK1o4lp0XfwPiZ6E4+bxdiwEHVaQBtDWtQR89wcfdjcId38ydnhW53qJ73eCj8g5sopLzm05oGWHj8N9AwPfW/7ra1A9l+1HJwJj61Bjk7HE+UuDjFbBEJ9I4KdfHvPwR8/GAwmhGMmxHgNseawObUaJcw0oqRJdVDb38Ov/+Of4+G1q2iuvcJKIY/TS4toNenq10S7VkU2FsVcPotiLq1wbunGOJHVh44jyglivoDXjSb++uED3F1dx+raDhBj/mVa51rukv0eUqkoyjMFnLt0QaHxy0ePYn55BqX5gsVmSRZj/gi+6c3rygD+eALFz9TrNQWszVzFnBNZCymWIZVCt9VFdb+Oz397VfmEd+/eQyyewZGjZ7C8dBzF3Cw21nbw4uU6nq2uYnahjGMnj+O9jz/CmXMXMbd0AvFkEQOk0Op1lP3rJ4ThddDvs2NjJ9MXChCqATBuLvu1fJrdEd4TEpxmq7Fv2kBeFt58LmCZOEaA66y4prRdY9PTbr+Ee+2dvbZNobUWmB1usIb5em+8Cdvj9Dm8W670Y4485pokBt5cZIjqKDuXXC+5jrFe7vYJCI0yKKCp57OamP8bDI2xwSYTAaGAISeXEcg5mM/Fqli6Qa1/pj1k46fTI+2fIIM6tx6awx5qjTYqO3UkCAjjGYwGfUWfZNJMC2D+remyeVwJIPLpHErpLFJy71eSu/6bI6Uxm5E22k8o+XqcRNaaDVR6I03Cuo0m0oignEyiHI1pQpiil0i3y4XP3KyzScwvLyJRzKI66qopyNehYZlJAtKIZ/iVwbOtHazu7GG320O9z6kbtfcjoAvkitTbDVBvVbgbCfAUaJxGmcGAzrgRzGRjwKCFaL+OVH8P2VgHuUwU8VET8RGnh0Nk4gMkInTp7aLXpvYyZY03OoTKpZiGZDRwYWKBq5UJynvUGZpRVSRCpkwCvR7lBT00eS1Qd5dmQr0B6HqnjXqrg2qrjf1GB/v1tpxaGQ3DqStFAEPd69bQreyyIdyQjn9upoAjywvSSibjBG91JOID5HP0TzHtPZs2uv9dlmwyxf2f5p5dRUtJrkKtuWOr8Hd4E1gaClkKfTWd9Rg3jeZ1Yc1Au2cisREisQEi//Kn90fsMujmjw4N5JEE68aCYwDCBd8+kHQP0RGGdL9yzpEGCF3Ba0hBX3LxlNbP7Q/qZLtiy2c5sUukC9U6tkF8hOvMaM90tBIDajYl8HuOp5X4rpEfJHh6jTYpo+kHW9j4LbKwtkkRE8T4h2GX6nQ6EGiupON8Pm1d3rTDgxs+s9MYaVEIcv8mMi3cBmubrHXaOLYdg4cJoBNacD1A0X/55aaDtsh5ukmYMmrdWO+oygPg5GhBSeufS6AwbCHty17/Gjr2tmGHF3j//UEbgxWeYyDnjWTCG7/vn/nJlxbxED3Dm80E4Cx0004eJzcp/QZEMP3eg6JiymX04CmhfYYxLdJ0UNOTrvDvTh8je/8s5s217Xf9CT+XGgzemMD9ot6Px4ju/PvnDI457/7/jyAteD1XzIXPp+69KUe5cVFm97IvHMLHJHg/4ULvd3zwb7vG/K/+fWIn9LuhHLTw2/AFzPR9J0DvAKEVSwRKdLO0a8Gm56atoeY5l8/i7t27+Pxvf4v/8L//O22gH3z8IX7w4+/jw++8j06vg1aHDmE1XP3sb/Hzv/pLPHv0CPXKPlaWlnD81AmcfOsMrly5gLfPv4GZ2bxcxzq9Oro9Zg8R6FjZTZG5n4pQh8L1TRpwUkSdPkUYj8MJ9z81ZhwNnwCJGUWKFxB4s+OjfDHpKAhinJugo3Jx3Y1xn4gwT8/0Nd4gxtaR8ZofgGajA+j9880QOFvDjBuwm5yxGHZOonK5FL2KY0i6Rqa1Gfb6XYFeDwp5LPilvYdRA+zCugJ1EOmoiBC1VY1OgkyyEwhXPN3UW8T7abOBIRb4bHiKXiq6sMsblDbUKLHUDJqRELv4NmFTs5J5Xa2udIvpdFZFIYs+RmzwcknRAt6xW2itzvfCTjwLPs5gOW2IWNiv0WR5DFhQsajjv7NxOTBjID7Wx9hQ8++vSa+eF11J5jrW7NSurM3SATh2jv2kyuuG/T1CIwY6dA+8CYr9jhXafi8jGPCg0J1t0Uw5k/Y0XmtABNR+d4UYmDDKn3SQpCvKB2CsWbcC3e4v2wO8vtGZlqmJQZ0T7R2MHkUKHYtunu9Wo4797U18/vO/xvaTh5iPRnA4n8dKsYjHGztY29pFo1bBTD6NU4cXsDJbwhypwIyMoGEU73fxsBIYJGJ4ulfBf7z1CI/XtrG1W0cmU0I6lZdmN012QMKiPHj+MqUi8jOzKMzOYe7oHGYPz5gBTjIujSyLb9rO53JZ6YrTjFlwMSoWTzJAp1tVRIDOq65fAl7axtuEkGt8v9PHF1e/wBdXr+Lq1S+Qzc3gwuWP8NbZS1haOIr1lzt4+PAJbt66if3qLkbRAd7/6GNc+fA7uPTud5HMzKDTi6I56NMSauzWHZK1qGh0NYg3KrJJojUD/L/5Zqjfp6fXUr8PEQzSACS8T/AytPgvy5H2rAGB5KDZ5Jv9XmLjAbSbwgXZxaZ71j6iy3PcLLU9LsTdddcg35sHp3yMWzaDvVN0WR4jr2t06z/rVZmIsWnGLLgejUDYpHDXq9ZeXpusmHkfWGwDwSCz/AgMe7z3I8yGy6jp1HM5h3wtTZZcnh4nRJxiyQRrNES920admrIar3/quqlN4/3OYqCDSKQLZlIQIHACSCCWT2dQymTk+5EmkCWo4XSQDpepJJIpM9riukJAWK3VsF+tYLs9RK0zwLDTRS4Ww0w6g8IQyA2GSPf6ip2gwyrZEsNEBPnZMiJ0+pWmknmBQxmsyPiFr5tOiT75am8f66TAIooGDV+4Xjb7GLUHSGdjiCW5LnYVjUDGiGlk7drPJuMo5VIYdFsY9RrIj2rIx7rIM85nWEVssC9tYTbBnM2e8g4Z3SJ9PbP22JTQsTQXZzlUc5lzhlxjrSn3fQOF1CFyX2j0uzL3ou5Z1H9GbQwGNlUdjnSs9po97FQ72K610WgzE3WIgdzIB6AJVrPWkK6P1N35mSIOL84hlwVSiQEGvao0w4h0kUzkkEgwE9iYlh77yMyM+7nTklvuupe2GPBUOoIzzWTjma7nlkdo+7yapM4Bl9pWi6jqIfK//ezZKBVP6yZi53QgWbblHxH3Sffnus40WDDaENuQnPe7/D1t7k67ol3STQ5FIRp/qWdNuqkrBvhfUQpdjpNszPVabsyvBcHymNht4Mljh5jUIT7Wd9YsvNuWIRYIpLXyv+qisvulTCY78QE1xWWMsUVjk0HrItt1wRvKNGLjzoHrIPjpp4uQ8JQEFZYqzPiaY8AQ7pj5gNJgA2cH6P8l7L2/JTmv69Bd1RU6d98wOQ8ikYlEAAwQk0WKlESL0pLsJWst+/1T9m/Pfk+iSYlPJCWKCUQkQYAAQRAEkSYAM4MJN4fO1V1db+1zzldV92Igg+w1Mzd0qPB9Z5+zA6kG81leVJenIvsL83zqYoCwrKXaA2aM1qCAtjxdk6V5n75Oj9vHdvakC24Fha30+4HTTet8RwMqeB0KykvgSgqYEtDk87I7pjQ118S2Ka9Rgh2+yAsN6X7rhpKPPfa9oZtNmmQjENqLbnr7wVMZ0Ow/NmqMUeRNls/TnvNdmnSqxpZ89OJ4fxw+Kh9f2WRKgHDPObVJ9Z7zYT+rOpqCCrMfBJU3b/f7WpTu7fy6n9tP23Ubqd5z2jAoC/hvBorLx5i/ww1i/3GXTblkBFD+N39Wi4aPO3If/3VZlvY1WNz0uvzZ9oBaa1w5QEgQ4swWdLpvgDAO0Wo18JvfvIYXnnse3//7b6NaCfAXf/FNPPmFz+DBR+/HmMHvtHnOpnj+2Wfxvf/vn/CHN17HZDjEZ594Ag8+8jDuefB+HDq8jFanhv5wU8DgPBtr4CwtxF3RC7I0WIzEMp0gWOFmww4m9Ro0IZDwZKbIm517rRqDD9JCa9UaGnFTOqDCkJBUYa7fdLxjQaC6J22i8dyq9ng+jzBPFdjwHAmnwijh1K3pdCNRyiOnVDTRCbjGMXiaRSddSyfy3lz8DNd+KfyprdODqnp2amoCOrOqMVlIfYjk/FHroIDQTfTY9RUAxmlZwLwnginLx1W2nejKCZDEzVo+q84TJR5Dt1rL7qvIps09Tl2qVZ9H0xwa5sh7kOuPBQV3Snb4GwJMRiNeHxGqcV1ej80Casx4DOp1A7fM/RJA7IlOU3w5WZywFJUJKNcxAkK6Z+q0U7SEqS8BzGIKFNIUQQsRFm96DjSEXdRzXENJS5umqFUiRNQoCuVW9Y6swOU+t92Q2Fmbpzqa49YeyXTUWAPyddeCUmAo3J/c4EN3VT+Zw6dTnQFPaS7MSB3jZ1E3bbmfc8MOakpnyPg5ZWqkzTbZQ2e8pm2SYtEiuetjNsckTTCejS1HUo89J7SUihDs9bY2cPXdt1Ebj/DQmVNoE+js7OLF967g3etrArZvOXkYj9x/B04vdXEwDjBaXwEmI9TiEEGrBr9ZQy+b4u2VTfzwtfdxeWUH/X6Cw4dOYKm7DE5627UqFlsNpVcjw8rWDtZ3e9gYDBAt11A/xO9pviXBYKfdxmJ3QXLElpeXsbS0hE6Xuq+mAEY2PsbTbQmNFkIspxQ09hBjCE9iSURa4wd47bVX8fJLL+HZZ55Fd/EwPvv5r+KRhz6L28/cjd7WGBcvfIDf/OY3eOnXv8Rb77yBT9x7Lx779JP44699E9XGEnr9FFOyC0x249b0skutW1Hdeq7Oo5zyFeu0+/mbrb7l9ZRaaT6UNSWv5kZ0UgNq5I2uQ6o3Vgq0TGLN8EZNWUoGL6XYEy3yHF2ZQ163URR6VdnPXASKM84r7TnyuQw7OqZSfi06qYBPMynKm8zMycswpDukuP66wHveRzpkYOnO9Yi1s04IeZ2mQjmcWbYqFxU2DeU5skwaBRoboREmgxFzZTk19DBOORmaa/5eWoE3Z+wCAQfNR7aRzobIsgmarYbkOnL6SHOTTj1Gg26fMaeKanrCa13MkW2NZ61NzXuvRwrkNq7uJNgazmTm1I5iLJOySO3gdIY6aYw0hQor8p6G6QRZVEFKJ9GMbtFcBKeI6LhpLAnq6aJmE2uDETYJdIMIQ+rxuLeNpsBoCj+YoxJniKo+BuMBdnZ30Gi0EUVstHmoRjFazbpMybw0wQJGaIUzNKvMZNyCP1tHIxigHo1QDwmax8jmY0kuEK210LRV0ykRKDIwVYMd0kspAYgCau00d5eOyxyycXuZVjLMBZAR+FMTTpYHJWaeUEnHCLAzBVZ2JljZHmGzP0F/MkWSzSU6ZDwYq8lLmqFZq2Gx3cDBxTY6rQCNeoYsJQ10F6PRDtNpEQRN1OsR/AonlCMkk5HQRLmXky3AZijXBWH5zHVNJ9AVYzefU0dPzHaYE6n+tTo1lsYO3adlIkrqMvfNMby/f+pyRiqCwSs1HcltkBXMladpKlvgBqHU0iILzrntuW3GdYy1CysDSKHXKCCUkbtlyRV4wwT+e0xSlL8tAcNmIKMBwEa5NBczvdF5YSs45YdmgaBA0ukS3M+4nc6RL11v1dmGqxW5dpusy25Bv6qB0BFa3iETWo/Jm/KJSCHSd8Yp7v0rCFYwPElGAgi5oYuxgFG4XNdKP1OhAywAlGokc0praRqknUXrlO0RTZtzrOAfN00su1u6mZ1+Xz6fVuE5Zyf/2l4W40fAmBw/rfbz11KA7aZlBZ0i5/DbQu+KBn0t8xHLp51GOXKh79b504aE61aXJ6Wuw128nVzzKF6LFvBsAgP32uXJqxOqO8qwyypzYE1ezfYelz8pRZHTlkqWkoZ762HRz5THV0gH3gXXGv0vn9KaFY0U6I62bEC/tAPrKbVICmflrrDaBuilP12emP2++11ntlEGmFrb2fWUZ3LapNiuD8cM2HM/OH1rTmktJgBuU+YUKt+y3STKbc57NKZFthmL+nzKbNd/fjW7j59/LpuSlqYPxTphGl+np8r1ke66LfI9XWGg4FfNBMRExXLcmD3YaFTxu9dfxy+ffwH//P/+PckW+OrXv44vfPnzePSJR4XeMejvYm31Op5+6if4/vf/SRzEDh5cxB99/o9wzz334PTps2DPIEOCwWRXbLwJgMS2m9bTqa9undyYEhYKDLBfF+3ibm9XdG2kw0n2IbPDZkp55FrD98cHA285nVhoLcgki2CKOWv1RhO1elM2GKG4mfGKrn86oWGPcUZzGAFwOiWU42mNMx5tFnGq9dYQa67xMvHT8aZSdLiRG2NDmbxq3qOXsHbYherpU6+nmk1pespGwUK0yCdzDUA+vergGUjMxdjp+axj7+i/8l51t8tDwrlVVmKbXKnxDd+DUFhl8+SGy2KPjTu9/mRKqDYgGskB5iJy09Xuq4vEIGWUPyvxHnwO0l/ntCMhRYfXkVnR68YqPytA1SI8FEjrWiIgVfSKSmsV50IWNRYsLfu4FdOShUua0cxHMFftoaxJsseo4YZOledCk3RUfT0XtPVWrSeneAR1StPVfzs9lU6jtbjlZ/NnFXgzUmPpUs5iSd3KnYmGMGe0jatNADmPzKEj6HfTWj2qvLeKxpt+Fme6wg+ZZqTcJdLIYAA89XJZqtrHzctr2Lh0A7XJACfbDTx21+3wJwNs3biKVy5u4fLGCK1agFuOHcD9t53EUi1EgzTc4UDOS1SN4DPgOapgvbeNd25s4Nl3r0s2Y7vawPHlQzjQ6iAWai6nMNTkhUgyD6s7fZlAXrq2gp0YGDUJBn2hdrN2Y45os9FAp7WIbmcJywsHsLiwgMVuBydPHsPhw8vwItUFC3VQcv9o7sRjpfsGdUTNWh1vv/kWXnn51/jhv/wQre5hPPmlP8dDj3wOt952H0bDOdZX13Hl/fN4/pl/w0u/eAqNdgN33fcA/uyv/w4LR85gFjQFqPOeU2fi0vTO7RyunjGQL0wtoUAWge/KYin0eurIqfuRO2f8kyYXooM2M6i8BsmdhvcycXQwoJFmet3Ya5ZcPx03wRaifMdjjchGjOOE6ffdNq27r5P3yLVlk1Gpq1VSrdehxfDw/hfaqJM5WZwA6zZezyMBhLzW9TjwB2XwYewE0XzLBErvOd7L4mrJqXpghjJsnNhxZQOH50PjAaZq+CF0Vg+jGQEhp0nsIZHVQLYHMEkm2O5tKiMjm6HTbqBBAFYJ0K1FONCMsdRtod2qi1yBjpxexukn1+SZGL54AXPqPOz0BxKXdGmzh+3hBPVKiG5YxWJYl8iJ6nQuE8OaTL4DDGYj9JMhJqRo+iH8sC3mSD7lB2zeiXFZCp9NwkYNo0oFQzYIwwjDDOgx5iJhU0d2GSrl4fs0OBtiOOxLpmZUrUnDTQFbKLrveTJBnNJtNEOrFaBaGSHyqTMkbZRAcYRKNoA376Hik4adkg0uwJIEDFc3cp2WvYtgN4wtY53rPqfxPKd6zSTUf8sSzfWGjSwCKTZVfXghExMD9GYEhCNc3xxgZauP3VGCGc1qxhMMB0NtJAj+8dCoBmjXIxxabmKxGwsNdjrexaC3hZQRT14sYfJkWTKbcCbU5CR/Dg6/1GWbyQM69WN7URS04mVitSYlG2bsyUkpIwOlMcOlXpzEGVA/gff3P7tCWKrjRQd6bGFwC7Ir9JxI3pm+yKYZEty5EFtdXEQILeN6o+aI3k9zQliAcxMnWpcRMgWNRpHR3B6HrLSqEw1F/r+9kyxHVSvTvsrTICfWdkWL+/NmP1/+mm839J7C2IWxOvqkO0a2mbL4SqcsIjSAWe3CtWPusrZYzIbsFvJz87jR6pf21ClDQxkOWcl1Jywu9P2SSsGJp2oAZVohxg0KkOWcuYrYQJgDhKLXyzU6LiOMJ7+gfjqDgf0ToD1TL3pem95x/zSsfGxL+MRew33FTYndhMfR7qzLbK6wcj2JYx83HG6A+pACYs90UQupnK1r9utS5pWaCXsmezYtdRMn0RxyZeCjBL4cTTUX+JdfxMAILfOluOV707GnPPjcEj7Pe8DAG98oz78AM3LC5Y1zIRYLBLNH1gKc2TckiHEA74T0nA4o1Xevxq58vZbPp1yzcg+pnT65M+7cFueYINggaT7B5c+WCTP6mvk9I9eag1PFRNXh/ULPoUWyaxzI3et0obapy/vlgiy0GqdzLTS1SoHQsY7egwWlWgChA9ClvDI9BoXRgfLji//22KTnx5SLqJ6+4vg6RZSnuUEBXcdYsGYShO2O9ZTcfdFh0DY/kHDZd99+C6/+6kX84//9v4S29uinP40vf/Ur+OwfPSk6irUb1/HGa6/g50/9EE899a8yOXz0iQfx+JOP49TxU+hUuxiMtjEYUzsxFYaGmjGRqlmFjyrSmS8aoo2NTazcuIHz71/EpcuXsLJ6HdvbW+j3aVvNhZ7uocp+4HM0mjEaLW4unnRXDywto93sotFoYXnpoD6WD6HT6aLZbInmjQVVzjTkO6rMkVTUIIxFjbrYaWA1pxsEgLy+pYihvkQmcaRbkopqdE3wXmCDxBqPkl3nrqfi/mVhH6NmzQxeQ6obz5uVciJcA6so/PTasTOfTzm1A24bitwfewpYAqywKcUYiyO+FjdSMb4R+cRcnDvlprSpKUG2uxsUaOl7z5kLpbU435OsGRSIc6TRy6zoLSIeytEaNGQj5uGLUm80U3mDY7SQ1eKTAqVayfx9WKQS31/aT5GR8mXadp43Fj98JBP+aWBP6G66X3PKRpc993Oj0VAoa5xUTKUgoeOqavhI6eW5ZjHqZzV4WQ3JtK8W6PNx7mqtTuZq5iMULUpOGKuQsdgV+w+hYPGwavPYzhk7227ts/qEhbbufXPMQo/RZZjMUolE6YZtfPjbK7j++hXcdbCL+04fw8P33IHpaBtXr13EOzcybA4qONKt4+RSG2cOdFChMy1ZOkEsXX5mhqV0cpxPcWPlOi6ubOD3q30sdRdx57FjONZsYTGOEAgYTjCcJJh4AcZZgF4CXFvbwnsXLuNCMsJVL0WNHjTRFJk3ks9HAB/5LdTDDhaaB7BEN9CFDh558D7ce98d6BysgzX+eDqBx3sw4iRfgflkPEGz1kC31cXli5fw21dewz/+739ErXkQn/nCf8R9j34Op++4D5PEkwyy2WAbv/zpP+O5H38Xa2vXcOTUSfz53/1fOHbXg4gPnqQAii9k94Zrnrpgpm/9AAAgAElEQVQGpd5Xel25KbHercL2LV3v+X5pwGo/G4Mv4Nxwy3WmW0/3005z9oZ0OLQCdCyP/Na35d2BxfI+SIBLsOYYUvk+VmIkufdc1khqCVpqJEqD3hohJedu6pY5XRLKqNHipXEiml3dr2QwIaZSSscUCnUOnJ2jaJFTKRmEQi3VWABpwFhOtTOo4TEf8t5lBNxkJlFtnBjzLQ+TMdZ2toSJwrWy22rKBLvqV7BcC3G0FePYkUUsLzYl+igZ05ikL9p2TierrS7CagOZH2O7P8Lq1g4ura9jZzBEJ6yhW6mh61URjVPEszkaUYRqLURYCzGYDrA76emU0A9Rbx4CExJDiuj6Q6RDZiiO5b7KqMPutIBWA0lQwSjL0E9o6jTFgM0yjuOSCWbjIdLZGOlsIvrEqFZFra5sjPl0jtFghAknbkmCOKqg262h1fTQrKdoVsZoBUO0K0NE2Y7QSDOvJ6AnrPvSsJ1PWKfpNU7ATQYkT1TMjMcwNopvKvRsZcMEmHgRkrknpmwEhb5oHHW4Q1ZLkvnoCyAc4vrmLj5c2cT2MAGCutQRw/EQncUuavUqZsJwYA0xx8mjB3B4uY3KbIzpuI9RbxsJHcKlT6o1EPchdRd1zQr9lmCEioI81Qhyvad7qq7vCvj0/qP2kdTbehRrqoIYvVGLzdipGbx/eOpKJhzuUlEkpWGJFueAkQbgmkCa0z034ROueaHLsMm9fU2RKosI7bhSiKthjaIX5IvnHRqKH9WIxr1mnlPnMhFLRep+ELOfGig3X6ksLH+/XOy6xcKVj2VA6KY/arpjnQBbIN0iJu+VJ8U2ZVnDzCiBVuOiNyHYcYHqnHDaiylFQA0N5DWMzqCbIL9WFO7O3VBWObkwbHIoks/imEnH3sV2uEmaVN/6yLt2pSgJ17XTKZSbtOmFJ7qWvLZ2Bij7AYoNA/NpjPH7c1MKnWgW4bN6I0oRbwzjMiAUl1vpcisglBF4ruMUVU0xBTBetFKI3UTATdZsopQDQr3BZKLATqfwYe2mc46quU21Lu7Ff/pcBPU8IKQkyz1lTQIeWYJ7Z+ygU8JMqHtCT+X7N4AjHTrTzqjhkTkiiq5Lh/sy3+G1YWO0m4HC0psr/ipZPLrJC+D6iAZwb+c0b3yIALEYs4kbo7VV9bqwwt1NU22aUBoC60/Y+81nw6U4C6flU46axqe4QlZHqprzKDpNzY+xtcBiPpyhk90XThelr2nXlDuj7vhb4eLuczf90nukWPvcdSCfU8yHtSNr/SEtTK0o5YJLQEjaCmkZ9WqE7c0NnH/nHfw//+N/4P0LF0Vg/yd/9qf46te+Jt3AD86/h+999zt4563fYXX1Cv78m1/DZz//BI6ePoJmvYlKypiAMebZBBk7reLUyakUNSJ1xGET/d4Y71+8hIsXLuDChfO4cu0qVtdWMBj2hI6pERK8PulGqiHjfN+0BacmkdccwQwDy6lHIgWt1eqi06aT6YJkG7ZaLaGwtTstdDsdtNpNNJt11Ft0iWsKXYrrlRZKCiQ04kGjGkQrMZ0JzZXHa0TgyHa2NRw0q64IJNfl1DlJGnNgXoGfshHlrkkFZs7J1CrYomBVXrsZUmnMQz6hyCfmTkbnVjO71tkU8uvahOF6I9oSaiZLwMQmHsoS0AYOgdNsWhhtlIcp+nmMaSnrijkQZimqEemrNtG0gju3sJcnUZ2lmufbZzbrFjYe+bpJwgdpwjNMJnxMBbTpY6hAjcBvkBgFNtUikxbyE1qjJwIuHOjTtVbBOTPQ+LyaZUqAqMY+dEDV9Zjd+8KQxwHhKKghjmpiasFpGKfdzkFcvW9ItWM+JPd9gnJKM+aIqg2bfFLf4hrKJvGQc257Ta4hV/0pa5E0II1L9Zh+GqCWVfH+r8/h0qvncKrZxq0HD+KusydRDeZIJj18uOuhN/bQDDJ0Yx+LtUC4YNyvp9QfppnQ12i9P6K5xqCHKQ0J610stDs42GqjyonaLMVkOMBgPEZvPMaM9OYgRhpUsbq5i/cufIArswlWwwydhQhxjSynvk5jOIGehajMq6gFLcRBLLS70yeP4dZbTuGeT96JE6ePobvQBcVeKQ0wTHvL/ajO/MRaEzeuXMMbv30D3/nWd1CJunj401/Bpz73Zdxx70Poj+aYMVcsGeDlZ36IF376PVy+fB4Lhw7ha//p73DynofQPHoG3mgGL7HpvO0YrgR1DTYef8f70r9bieqar6Zz39MMcewiW4u1Sa2mWAqWitxDd/04EOm+n/+MCKItX9JusrzR6ELi99V5AgjFTKpoau6v88qAMP+7lqBFteMm7qWmZr4PiBaLLCOyCmhOYprX/LPrWlGYLxUxY1ybXPad7DUCFq0RLFNKpwnXJpNODvX71B0yMmAyINmSTU3CEoajJ9gZ9iU2jQ29pXYL7VoNseejG1dwoB7iyKEOlhbqkuEpNcJ8itFkJOtBwIy6SoQpKtjpj7Cx3cOVnW3sjMaoeyGaCNFAiGCUIkhSAZrMUQziCkbJEINkgCmdKqMI9eYiYg5+yGAYJxxfCnBLSc+MKsiqVXHsJDF6xPttnGCYpRgLLZf7KrXjQ6FOTzFFUI8R1GKEcU00fWQDcADDOIZxfyzbf60eohpnqEUpGgSElQk6wRj1yhCx30cQjKUxE9VIJBlj3t9FWFEaKWsObdaTYskpJBk5nJ6xOaZZvDSsov0vS5c5QTePn3mASAPar/CdSmPoxk4fV9d38MHVFWzsDJFKzEsFXlDB0vKS5NnSJZSf08MUBxaaWGzX4DMOitEZVFDyswmYU0zkBm0KCG1/k+EDh0YcMkVqckSVI2uHUiNDqiMzQ2Lkk/i1mDGh+H0IsJ3B+9bPr2Tschfdf10OBBBKN6O4O4QuY2HM7L7wwAkHV4pYLeD4p/4cixGl+8jXGEshPPFClyHUTynazHnUqEXSzXXMLXOlc/l57qYuF8dFMbGvPLax/36g6H7q476eA0KDk0K8s2LQma/IUSo5YspJqXCCYKQY09TIFMkKW8nhsQ6pFOGmfxMKj9CvxCbBpoykBjnQZCYHOegj3ciMYAzlO92lo+AJNcOBIOHF69TWCa118VVuhC7ARaGzH2RIptgeWLTXhMZ9qwDxBriEtmXdDbuoBV/kxZ+BXbPQ54+6981rR7rQnOvbMVXgoMfIFf/mow5fptQmNjfq6d5rRamPtj3IW+aCbAaLermVpov7KTCKc/RY8Tw6AXIm3Xs9r3wOAYQ5PU3BpuYqKbxSmKcmCvIoHw8HCvkd1wiw6Jb91/3+zW3v+bHF3gDhXiBpBhEl2+4CEFpKQT61cIWzO2quvWJ0Ync9OraXHqSCPuz+bhMU19ywsY/m2rlrQce7eg4cIFQeYD5lkM+Y02L1SLoRll4broHirhj7caO2uUVRaZ9a1CsFNb+CrVmg96YECZf0qdL5lUKDUxoWyzPMpxOxiGcGUjqd4trly/if//2/4/XXXpMA4Se/+AV84Utflg7mpYvn8P3vfgejwQ4WF5v4y7/5Bp743KMIG5FgpdlIaTJ+hdXzVHRrkwm1cjWEtIlHhBvX1/HyS6/grbf+gPMXzmNA6+np2PTeRpOilkAAoU7mdDqX6ESGzSluFFPNuuP0KQo111C6h7TGrtfQbrXQ6XawuLSAhYUOOu0Wut1FdNqLMkGklbloBEVjZ87TMg10VDIocAx8jFgIz50uWwGe3C37Gx3mdi33NtcEVg/yc85EzNaw0iWmZ84aHNJ0cYWV7Sl5U7BEvS7H4cklSysU0lPdRqvGZc5soJA0aBPDEba5ZLOZXQCWUmPVaV05CTM9lMZwpIgj/pwFzhvTQRsuuj6IiYWBMJnGiVtfBj9lRuNMJnvUzDGfiu6DDC1mTll/MBAA46zUx+OxhA2ThiXmGDLBmIkVvAOCqnty+ZFq1MbjQPmpMlII3px0wgzixHOFulZGZvD8q2ERDXdIn643QtRqIeJqRcwXCAIFEHoVsU5ndAh1niQhs8ip1rtKu5WlVGOq5GExJnv2ervnpdHFBgABU0AqM61fK6hMKnj3l2/i3Etv4Vi1i5OdZZw9cggtWrJXUmwnHsazDFFGy/oUEZV/onWcY2cyxXpvhBtbfZ3CzOeIaxGWOh3cevgIOvW66AanQv0aYGNzSy3ndwdIoxBerYHm4jJ2hxNcfP8y1oIUvVaAw0e6aDQrmKY9kYgQkMuAIfHhpRHmyRxpkqBWjXBgeQGPfupB3PfAvbjzrjvhhRUkdBS02ojTUWnmhFVsrm7g7d+/hW9/69tIUcfdDz6Jz335T3DvJz+F3f4M00mCynSMV577EV742Q9w/vw7aC8v4et/819w5r5HsHDyVmDMqrfE+MiXYRVrFMwPW29ds9jiSsqMnD0NcltS9wAym+jv3Y8U/JR/131fAKGwSdQjQuJMjPosDRahPavGXuhxJRaNyJLcFN91ava9p/0TfblHpgq88h3BNTcN5OU7ojn06b7De4YGUEY1NTdfJ/tRwoLVOq6m5Hu3EPpizbTMbdNFqilTYRTG6aMAQwKPZIbRYCjrAtcNOuMm8xkG07EwO+iGvMimXrVKKIJm4KNTreDgUhOLHeb90eiFDtfMm+eEn/Rrapp9uSQYnbDVG+D6YICdMXXPQDz3UaX78HgGf5IiZKOEpkDyHBNMpmPNZo1DVGmYRNMlrq6zVBoosu9w4koKPiVdni+uqmxmTUYJJtQGs5ldoZPJBKN0gDEmmPhTBI0qKvUqgrgOeBGyOZldAbKZj8lQm5LU3waVOUI/Rc1L0GCEA81mwjEa4QTV2hTVWiqAsDLrwe+vSx6uNPi5xnJ/lwB3MhcjzOYeiMdGCc2/lMFFchijMNioJxgkeM2BF31L/BBTL8KN7T6urG3hwqVrWNnYAQ9vrdlCd5HZoMtyfmj2NB73ZVK42Kmjw8+IGWKaU8XqGUAwKs1neS1tUkp8n5NQOWwitanWP5ptaj4mts8W96EOj4yrqfIHeXDdncH7309fkgmhK5V1QlAUfjlbwG42l8um5jAsCPQmVedFBYUC9ET3UDiFSfEl/HPdQKUgcwW6/VzxPSu+c2qjdYntd/cXx/u7QHmx7BhF+xHOv/dvqT90ASrrlXMwUnK0yKlxYoSgDxdzISdGvq4UQrV6txMp5jn2GS0zh5u3CEPp8OaotPI+9Xm0K10UvFqq6n+O5ujAO1+HwIpdMnde3aSPQHIPcLIpUFHUWGGSgyenF3N1vtNjFl1bQ1N76Jouhyf37WJhJsJlR5GwQs66Y25KqBoD7ZK7kGu9HtXRNqew5D6bBiqE+emAs1qt2zw911MW4EOfiZ1wFgLu+ilvbs4sKNet2JoucFQGV2b5LlNjpTDxeqHOgM+t0ye93nXaZaDcTaQENLpczELfIxkxBgz5vqSILGm1ytf6za57BU3mKmUb0d6fczdFabN3wI6fwbnAyb1non/T0To85tYHOV78vO5Yu/szXzRK+lfbOJ0uV6isFsOh7y/vAFm3rjBmEge//FrXQkAmr7lzodPY2v0h917hSCeNKupvbA2TAvYmgNA1L7RT6DZszZTjdSBxCBIYrUCFlF/+le5ugZ8JRYtxE9/+n/8Lr7z8Mq6tr+HYyRM4c+stqEYBRv1dXLrwHk4eP4QHH7wHj336Idx211n4VYLJOZIBp2g0dFFOv+gAmGVEm3svxvbWAG+/9R5+9KOf4Ny5c1hbW8XhkwexfHgRrXYD9XqMapWxEKQd8aGAkO5o1JUkonOhMD1BMlJgQeoRAYMIy0uUKFmvAxr/kM2hm2YjaqFdbWNpiWYY+uh2l9DtLKLZ6qBea4jZDekr1M5o4HEIvz6FFxpDIKceG2iXa8gB98KoJO/IyobmKDOinDMgWWaRuKuDNxfPlTNGcmuIQ13WP3D1md4sQsOsgDpApTOq2UXuHW8bpkYzuRhMXiJhRXOt9D+TSDh6j7EaZMJmeVyc2jGughpRAj6hWvIc8HwYDSyZjDEcDYXGNRz2JG+KBdt8og58PGc6DRxLs4AFA69LMW8RrVEihZka79CJ08CEAClz5s77KLofab6jGs6IaRNpbswxrEYyQSa9qVaLQbtzgj4a/MRxJGCPP0MnQzHDoWe8l6BWowOjTgHF7CYMMRHaKkSbw2PMKbiY/4hHAWM6WITosRcwLoDQTWjtDZcKa9GwSqB1BR7ZRmENmAWY9TL8/tnf4a1f/B6nW4dxsn0AxxcWxdhizqBn/ull4GCQ7ock6c8zH8MkxZXVLXxwfQPnP1wXnVBcr+G2O27D7UcP4XbqDGXiHWCQJNjs9fH+tet4/+oq3r+2jpS5Z+0mTt92O7wgwvWVFYwXYvjHOrjl1mNYXG5inlHfS4rtBMlwjuk4w2wMDHdH6G3vYGdrS4wtzp4+jYcffhhf/NIXEFQjmfzQXIRXOanZpMYGXoDhzgDn3nkP3/6Hb2OYVHDmrkfxxT/+Oh54+An0BrzHx/CSIX719I/x3E9+gHPn38HCwYP45n/5b7jjwcdw4MztmI5mSCdaS7heW9HodhN3bWaW5up5HmaZGlr++/69if927o3l7+0HZa456WpEBwhVclGwXUT3ao0+Bw7LQFKLXMf+KQq+vAaw2nLPni/0OddAM5CcLy36l+IYFFFXWi2zWNcazdVkbLY4TaDue06naQwGagJo0GPaQ+o5lSHIhol+j+dEcrU5wZY4hBkmM53gszHh08WUz0HGgpgtMUO2Ivdlm262YSgUzKoP1EMfC+0GOs0qQlKZAx+NWiSsEq4VFLCQojicphiMGZuQYHUyxs44wWxCKmcmemSPIekJQd4cFbJDhAVFN086bgcI44qEy8cVX6aTHJMw9k/OtQgGdE8SJgmfezwVWiY1s1yvsijF2BtjZ7aLHoYY+GMEnSbCVhNhrQXPryGb81kjeBkfVbmHeU1wgSb7KkwTxPMJavMxmkGCVjVBqwU0mpkAwqbXR2u+KVEdVE3Ok7G4kdKkjXsdp22MiyA9dJhkSCgnmGdoVDNheERmRkNgxXtTXGgJCCsR0iCWptLllQ28e+ESrt7YwLA/w8HDh3H6ljPoLi/JQOfShx9ge2cD4/EAy0sd0Xfy/dAEJuZaI1RDmtEMxUyGaweZRjzGjXpN3GHFlI06bzGUo247FQMx1jdiSkWsYZ4rPP6ihWdNOZvKdUNdLz+vehDO4X3r6YualuJqMtMfOBqPK5z2mgzw5GogrLr0ODGydvMd+NObWx86rlRtnZs3yJ8lvpnSCXWSWPRLi822oOQ4etFHtVXu1nedm33NoWJlyLfx0l3uvmvhvmVAKN/aM+kwvYubFFooqdL/3OTTgSktSNx7kqmomTVQH8gjxK6hmCdIILPm26hYWwsmoarlExBj1LuulcshLOlW1B21RMfji5hgyi2CuZBfR6BWMBfVklsLFdYUgx8HytziuncyaGDaSmYplAzcCcjLtTwGTIw66OgpMkWV9+Imi+XP6lC6mavYpFBjsUxrWpryWcNuT+ewDAp1USoBwptsEnmLtDRd9CQYXAOFBbyZvpSvx6+JcstpCAQQOoMh1cMI3crpm8rHVibIBJdOeE+HKwcI7R5192q5OZLDpfwCFpvhMn/TbcKFdtBRfO065nHLAaGetXxy6O5Gt0YU3jUamSIP2yr3gMECwOvA042EXAOqbHijv6/kgBJVNNdw6v3jNn81ejFZl91zbhMVEC400ZJbsQD1YjLoGlI6JbT7NAfBDhB6Ylghi6tszAoIuT6RIkRA36zT6TPBcLCLq5cv4dzbb+P5nz2Fd995G+s7O2h226IZoIZQNAfzBA8/dB++9MXP4cxtJ3DgyBLmATfUDOmY1xRdh7kWTKQ4p+kLzVXodPbuu+/jlVd+i5/+9Cmsr6+JG+UnHrgFZ24/jsXFNhoNTvlCjZ8QLQwD27UQmxIQ0hp9PpZrKhmmmIwJLiYCLFhs5OYK4gKphh9uqsSmRjALEGURGnWCz6a4a9aqDVSrTfuTJjU1mTjywSkiCxO/noqNuMoGDGCKjprUHH2IqZavQcB6nljkqwutToqUNq7Xkf3pqjNrFMmWxpB6TWAq8Tv0vij2AjM4ciwJUpfp1pffW+Y+yurQmiKOzu8af5rdGMKjm57p6ZRWmciDwn8xVTEd+SShfTppnASFBGykbSoYdMefkzsBdJOxFAFjcZQbC6Bkvnk4p3GNFm/s6Iv+L6fTOViq3WFlV8zhczIWaYSIupFyf1GAr383gzf5t/6cWOrTiVCc7BijUZWQdM25Up2f/Ol+36aIvs/Ihikk59ijwQZjOHi+YwmG5jVJQwjKAaazEZjFLYY9s0i0U44iy+tazrkZ0cmabdOqfDngnsf1W7pvFVRrNLGIkfY9vPrz1/D6M6/jTPs4TrQP4UhrEZNeD1urKxhmM1RiH0cPttFp1sRlkfXt7jDBhQ9XcPHqGt6/ui7a4Va3jU9+8n7cdfQQzsyHoH0I1VnMTVvrj3Dh6g1cvLqCix+uAlEFjW4bd9x1lxhnXL1+HdNDMcKzXdx51y04dGQB8CaY0xiC91aSYTYB0gkB4Rg9FpCXLmF9ZU2aLg9+8kF845v/EY1OSwCsxIsAQvNmNAqBwHSY4OK5CwIIdwYpjp69F3/8tW/gkcc/i9FoJiBze+0GfvHUj/HCUz/C5tY6jp8+g7/6u/+Gs3c/gM6Rk5gwK21axHnkE0GZupU02XsAodtZ9S7T/+c3o95rWuBYs1X3LolzkevV7WXF3pNPCE2nmzeo5bzb75g0g+uxmwoWxm62fzg6agm9FfuYez/Fn27HzIGhadvl3yJBKa0bOV1W9xZHqebPShkgEir1JOD7E6MSawRrDrMaxUhhLmwT7vVB4agrGl7+Nl2AzbVfDHzM2Ik00elMgBonhJRf837i+sm9m4BwLLEpNDAKJLePtE6PxlYeg9Z1v2rSRTeboRZ4aFXp0KzrPXxOCD2hcI4ZmTPlRH2G3ckUw+FIpC8ylyeiY92UpPCmM/g00+Kf6Ry1mGsG15UpAjZKCQadEZwYcemeKokFCfXNMwqAgQkbPGx8JJjFKQbeCGvTDWymPexkA1Spu+t0UWsuwPfrSGfU+HF/i+BHDcy9QGjjjAqSqB2+n2SMymSAhj9BK56h0/HQbAJRNUMnGmI53EVcmQtLwJNMwxE4upcmr0RKcF4HjGYZJmICNEctnKMaUmfoIvKgWj3WeF6AeRBjHtWwtjPA1fVtnP/gQ9xY3cRkkOLwkaM4c9staLRbAnzfvfAe1tYp99jFoUPLOLC8iKqsx1qTaIFDNo/uJWSKEBCSmUEmBs2sWGdKc9zMvSTKJ48HYn+UXghszhXRWcxpnU4m8rsqH+HeqzeM9w8/P59L83USpd9Qi2/dRDTmQQ0GFMOx4MgwTdgB1I3EbUcKCLWT4/opoluRjSE0qpzLfinr3tRwxAk0dQO3rozRyOQN53TDm4PBovDdXwS4W////Ge505UvGA4d3eTXZcEx7VrepXIEoJK2r7wwOaAU0BSAjGGLniD6V2EoN39F/BKQbBOngt63l7bn3nO5S1Y+VnLepOW6NwfInc+bHRW9HjyERj/99zqA+zttupsT7GqnXRf1Ev3PKJEqUCw0bUX30KhlghBMQ+D0gULbkkRMc95i11eppTc7d/nmsu/acY5i5evMHY/9z5MfSzEy1GmwgL8cEJqpbym/ztFfxXFQukik/yng1ZG/xnAU51Q7g9xY3D1EC3ndRN31XFyI+6/14hzyeJtRwEe6GrxULaR8PwDmgm3ZU8V1UQZ1pUmM0YGF/ioTvKKjqv2FvTfM/n+76boWe8XkRvsFdu7d30vFhtrjq/W4a5YUtFEXmmzdSMsVchO/4t4oUaRJeSm9VZ2K2v0sGkK3tulz6tTCw2Q0kE32wGIHw/4urn14CS++8AJ+/dKvcPnceWxvbWHqUXsUIYxD9Hd3hJ5z/PABAYPf+POvoNmpI6qTYkJaOXsagWUODjFPxzJ5aTU6AjyGgwTPPvsinn/hV/jFL38t05fDRxbw8KfvxJ33ncbiYgf1RiSOZGq/r06dms/nYcZ4G+oVSNVjx3nsSVHBNYagz93rygBRCpDYnQ/6kqVHBsO0l2BGKpro0KYS8j0eTTEWUwpS1DkNYueygVqNILEudvsIadjBPcWXCYfEXjSbaDWpV9RHs9kWYEkNGptkBBGRTZMIBp0uPW+o2EnT60obiASCpk7cc78ozay4O9xUwtnla5wSmxraqOE1IK6C3Iip9yr6mjJB0IiPGSb87HSQk2nfBGM64o364oo3EV2OAjp5CBDUn6OmUk1b9FiqeYTJK0QrpGBcG2kKhutxhDaz8njuSP202Bt+KomTMAqnRkuwoNTrtHOgi0a3YdEloUz26Hgq0z6hfOr+rRmPSqPmRJhgXpkqChz5dQWZpDIXBUrO4kCGmFOBqsZXEfRyykkdF+nICQs+6Z/R/Zugd4C4Spop9UDMtuR1WtZNqqGO1hG6nvAecU0e0XL71C4lQpdrNxcR+g1k4xAv/uQVvPzT13C6fRLHW0dwpLmElUsf4tybb2FXzDNiPHDvaZw4dhDLC10Mkxk2ekO89/5VXLq+hpX1HQHEi4sLePTBT+LOQ4s41F9DmkzQT1P0Mx/r4yk+uLGOS9fXcfn6ukzyOgtd3P6JO6VJ+P7lSxgf9RHc3sY9930CR48dgOcn0rgUsMs9L/WF8sZp4biX4K0338GF9y5gvJ3g3rvuw3/+2/8sOuSoFkujgNehZBbSgZfGGkmKSxc+EEC4sTPG0tFb8bVvfBOf/uznpTZbvb6Cc2//Ac/99Ed48bmnZdJ7933346/+9r/iyOnbUGl0ME4INmztdv15u1UcILSdR4OsDTGWa5m9dU1Rl5VrOJ4/TsB4rZf3gv11gzNkKdcu8vxWu+j9r065ztRGb88CkMr3JUfUgO4+fycR/IYAACAASURBVAX3vvbXR1rcavPPgTbRIrv/TBbivufMaPhvNuDzGAppAheAkHtWzvqyeCb+rlD8HCDkBFDWANP9S5NZGS8s8jk947Hjuru12xdqazWIxHG2FtckxJ6AcEg2gZmwxbyXeVzoUEs3UX+GalCRaaE/S1D1gGYcK/2RLrARw9YDTAhAKWHIPAxmHvrJFDu9noS1a6yHgq5sMgX4GE9RSVJEM07QaqiFvDeHoktTx2jtfjPehM1zavOF6jrNUCGGmM4RsslOjSHX0mqKHfTx4XgFa8kWNmc9tJaX0FpcRrt9EL7XwCyJ6DuDaVqB36wjDUKhghMgcmooRlqjMdLeDqqYoBlO0TVAGMRzLNYmONIcoRFmqFXmYGBEmA5RmfXhZ4lQN+VtshnD4z/PkKSZBN2HFU7xSEHXOkInmylS1rthFV5cx9ZggrXtvrgNb271kSUeDhw8jBOnTiKohuiNBvjDO3/A9ZXr2B3s4OjRwzh0+CDqVWbCq6s1sxMzSlIsjiUkDnO6dlkr2WTWZgQnfS4jVCJJTGojazp1ntKls/xWNiYnY6l7Qt9HTIMZc832vvX0e5kvGXxaB7ncQKezIRjUv+t4ILfq5uKc6viSF7veXHpjugJPb2RdILjJ0AWHb0JYrsKHNvG8Gy7Y6whX3MFJeYpCa1W+mff//SNFc95OdNV0LlsxTnf5644S4NSKeztee/7luBXyK3ZcRBFs9tg2mZDjYGHfsrFZEV2eGLG7o1NCN1m14sU0JspLd9NBnRq6wvT/BH7KIE/OhY2m/j0AtH+B5mdgAK9YP+eAjF2I8nSnOA5WzuuiIfQtV005t1i1btahlgUdW0HHf7uFXU0nnClDMTEqIi4LLY/Q+Uixs+lj3p3MO5GlarBkPe1ytD4CVkpTxo9cbyyxOX0hIJQq3pJ1ZXplpjKmIdwLCFl4MzRWjUlkY5NOTmkXzmnZZt5ktsA5ndtO6P4NuHye9e8qzNYNbi8wK24JpVWWN/g5g8mlYaDvSbu/DhDqudJn0685qnBFyCauqCi25o8AVruX5R3u6yrbM5bAocW+7CEryYFVgo5NCN2tmFNy1JLKHB/N9dGNEnNKawFAZbhsh6gYYGrXWz6Vm7Lb77JpRZoGHdrmtH+uANeufIDf/+41/OK55/HGb38Lb5aiu9DB8bOn0Oi0ZUF+9+03MR7s4uTRw/ji5z+Dr339P6BaD5EFGXrjnjR9KuBawOuem8FImgW1qI7JOMXGxi5+/JOf46WXX8F7Fy6i2arh5KkjuPvhYzh9+zKarSrCiNeVOdNJjh4D29lFZYFCZ0jSidTGHbNIrmGl+utdy7XK0bMJOgQUUfth5iLJIMGkRzBArQ0pTDTqUPE7Qeh06ihXLN7dNaLTfgFhll/IYokufRTux3FdQGC1SropDUfoqFqRrneV4cw2TdeoIXY83X7kGBDmhGhriU4I99/vxXTdNSJy3ZI4i1JXR1Crx0CyCcWAhWBPP78uY1bUTknRce6cakLjJoEEfwSCvNc52aP2Q6QUYhRjayC1lpYdpfEUxXRD1xvVzxHY6RTOF+1KFNkewc0/0LBzskkE3MWkckYa9cHOsen9q2wS1NTATYCfATyVephOL9dzuiac0kbLE9WctusosaYDdX09d46FdkRH1DmbBiMxOwjDqgA+YRRVKmKfziytqKrd7ow6OgGESijLjXSkdig1os3ZkkUmr2EWSKPJRAByLW6hGrQRVzp45Zk38OunX0dz1sJyuIQT3SPYubaOK+cuYpCOBRDec9dZHFzuSqd9uz/E5m4fa5u7GNFR0GfgfEWmJyePcMJYxSLt4GdT9FiUB5FYy69u9bC6voP19R059o1WEwePHsEwmeC9Dy5gfmuM6v2LuO32W7C03BG6Ng0fOGIRgxVqV1nApiG8aYS33nwP7751HhtXNnHrmdvwF3/5TZy+7axojujiyvuOawInhFElQjadCyCky+jGzghLR2/BV//kT/Hwo49ha3MX7779Dl564QX8/vXXcPn9C/jEXXfj4U89ji9+5etoLR3CjM6oM8+cDB2FO6+i9hnJaFGv+8XNGq+uQrIdIq+N3IRN7x2uczf772YNWLf3yvdsK8v3lFIEktvmys/hZALleqZcH5abxHu+blIUcai3GjWHm7JRaL0na6BlZvLNqcGiGi3K/mSSEqnVuGcQyNv0kGCQjThhMtBZXJr+Wg/L8eWeW3KzV1MZjasgKBuOp7K+xsw8jWKpq+ce6Z5ziaSQuoTZf7xH+CqzOabZFGOG1RP48fuTEcJ5iir3dDEmAerNNipxVcCPhj/wcwQYT+bY2t1BwnUsJItAcyHTcYL5OEHG7MDxTIBdI4xRowauotmiYjLG+ozgivc6IzaYZclydJ4hSjIBgxHJGHQWnY4xCqfYxgAryQZ20j4G8zHanS5azS6aMdk2VcwSNj7F4xNZt4opsxBpoubTdKYqzRZOHufDASJSRytTNGp0w+YkNEHk91Dzd9Cth1ish1iqA+1whjpGCOYDVDIa9vAopMh8RvNQR2jh78K+d20IBesEhIxkyoIIXlTDcMaQ+hnWt5gpyCxGsizqqNYpYPTQnwxx6cPLWNlYxcb2htQLC4t0+Gb0E51rmVowxnw6logKfSgbU9hz1DxKYL3GSQhYFBMlX/djiQjie+clxolxKHunNDsZIcQYE8kopokO8Zu623vfeua9rAKXgafdELWFVv6p6m3chuoyiPhGPKEtsAPMDUn0auUFQxwILbdFACH1B5FS5UwMzO6rvOkSICy3crVOUQt/FmEuf2z/zfyxkxJ1U8jXn39vapGDJKEd7SdAWG2d8yn0fbnfkSVCKCykXWkHXjpL4n6p9L8CEKqNsStIQgZM80TaiWY3WDLOJFxSQQNFruwmETBJhk2uera8HwM5Dmi48+AWUiny+H6lc6wbvYImg91SMBqt0bj5OfAEuz0KCJ3Rint9LRgcRdZt3LYhyPWgLoFWostCKiWRO77K9SzRSnhR6nslHU+bgmo6JIuydP0sJ4uva8iS74sLHp+3uDbsesk/YsmoyK4IpYhZB9qBrRLocmBJGxzO0MZDhcUutVkOEMr4Qv9Njj//kxBsmawqx5ucbU5oFPE4rUGxwQjut0mZyzlT2imnhXSNtGvSbY4Ft+ej+6scB96jDrwV16/+mtMP7u34EhBSUJzn7sm5MEAo10tOHs5BoSwqRvFSAHrT/V7XlRy92Xw8nwC6Bda6y64ZYIYvewIkBBDalNsqAZ0aamfVtR+0EDB3R9ME5kDaNQ5KzSZXfOSMVwcIxV2sILBLyHRAzR8NO4aSF/TW75k/+Cxe/fWvceni+zh17DjuvucuPPzEo4iZuTQZ4YXnn8b2xiruvPUMnvzs4/jil56ExxiH+QSb/W3Rs4YeNYBsnHmYTYZyfXN9oHbwww9X8K//+mO89vrr2NzdwvLBRZy99SRuvXcBx840EFW5zpAqqJluPG/U83FyJ5MVE8AzE02iXbKqdHmVdWHxEqzZzQ3TXQPCEpHcWJppzJCMjAYl9yHtt9kJT8XkRKaFI9W4icbFwtG9mS8h6aSnjm3aSKo2T4sUxaSKemRKkGCkDqnseMZCqdI1QHUQlgMpzSbnyFx2zFWaT04ZLU0G8ibG/qm4NXFou871Q+QPsoarNk8md3kwGXWZDJcmIJYyRyauuuZos1Tjcmjgo9EVmoem5j2yD7DbG9UlgqbcbCl0req8zZ9nnAn3Vk71/GAK+MywYjh9KFpRUjpJyRXjFtLAhIZr1E5zAy+7dromrzNrEVMkM34rIqL0DhIuhxSp5vhrrsh51JFr3ha+TjKV4vVAjSH3MRa9qhVmfaEPAlKlTY4QRoyt8gUQSk6bGAC5eBFr2uRMEqMX2pSQ1wSPEaezpEtVvBi1sI1GdRlvvHwOv/nFW0jWUjRmDZxZPInZ9hDbV1cxwgRhI8TZ08dFc8umznavj93+ENM0QzWuYbnbRd33UPPmYsZRD4Can2GUzrDL8x7XMKWWcDhFb2eE/lZP8jujahVRs4GNwS7eu3QRwb1NdD51CCdOHEOrXcckGSDNEmQszOW+YqB4FZHfRNVv4Q+/P4+33ziPD9+7iuNHTuBrf/Z13HXfPTh55hTGoj+lfGCOqBKKqQwB4ZX3L+Mfv/2P2NgaYuHQSXz+81/EPffchw8/vIbXX/stnnnq59hYW5Nr+LNPfgGPPv5p3PPAQwhrTZmojFNfsvDcf+VmikvLlXoirxd0jVDwbvXHTZb8Eh7Mv0vWvMnhb75J5IVg0cBxPyjTwNLm4vSEUlfZ+i9NJwNVYuQmFMx9Bmi2l5dryLyOM5kHn9BN/6gNy/cNey2+J9YcLodTfB9olih7tU0vCQhFPsImFu95jamQQj9lE41rhDJ1XFPI5XvKYXCaEmucys+YkQ7NTqh7Zl3Gh2S9MgAh4/nkNFCbKkLXZB4i2XzZDANvAp80cur9RkP4dBblxFaAgY82tba1GhIOFa2lHMxjzJIMm7vbmJC2Xw0lBoXvjy7F6YiAMBGjmcokRb0Soeb7qPua2ypuqNQ2Sg+ygjkjVEwfRy8GThX5IE6jjm+WjNCvTLCLEbbSPiZegrk/RytuohHWUWW0zTTALGGdEiDlZ1+MMIkVEKYVAi41YBNq62SKcJ4gRoIwoMyDjboB0nQX89k2FpsxDrSqONINcaCeoRtOUc36COc9hN4YgUfaO53DuLfyT4I1H8LcEuPNVIxxON1lrmTK74exAFXmkvbHEzFHo/5eoprIOvEyjBgRsr2B1c01rGysIa7FqDfraHc6wk6Qa3o6AUXGwvowkyStQ1VL7zIGtUltzTMCeZnEE6hSF6opAQH3B0r2hGlBTwWN+FNspXsmJ8Le/37mXMY+gvb+3URPObQqODd6m00IHf2P/yQ3uBpTbE4jAdVgaN6X3oQiYDTwIh1hXgg2ZXI3nHBetRrLRbeurpSnEldH3nClsPXSTe0KuZuuMBZn4b5XBoQf93f+LJsL+tLFPEQ7N25yUgBCmfQIIKSVNLt/Crbkd+WY0djBBNAyOdR34wotUke0I85pBAGyBvoS/bPrqFSDULJpRBtEuqJNVhXwaSksC5x1lfj3nE5RWhCV+qsXhXu4065dKF1EtQiwSSTLNLOU19d17qQKLOTzW1i3Ng4KAKGJcYIE9AI3UxlTBRogdVNCPf/SJTPKYF7q2VTZ+f/rXqRWXvyDQCwxiqTqN7WIdw0ENxXIz6FtLFoIO2BcuoLcMbMv6Wewz2qehDJBEqMc7eYpjXEu5hBFE0MzFeU80W2WeVdWzCrP20TvOYhy03Xt2AlcFoMOpS3uAfj6hZviL9m+OcY0wJRv9npD2TWo56k8baRjKh96jq3JkT+HA8Q26bYpodoha/GrV8RH/1OC797/3Ed20ynNjivYBXL75BPeYk0pNn97NUcrd1NL0SiYriW/Zfd2tPOptdgt61y6uCdsLy55wbJY5/vTbD0PMSczvofRYBcXzr2NV176JZ57+imsr96Q9e2JTz2Oxx5/HI9+5jGsb1NY/i5+9uN/w7C/jT/6zGP41KMP4sEH7sGAGVDJAMMptUV8H5G6M0Y+ZpMRDYERB1Vc/XAF77x9Hv/245/hrXfewcxLcfjoAZw5exy339/BkVN1cyZlI6mYQnNCyIJDzAosLkB0W8KFYf5r0c3Xz1/S9FhLXiYZ0v02jZ8XGrNDryWuS9x8xuNEDE+4PomYnQ0koUpnyGieIWYok5x+SgE8gZUE/9JEk1RMTt5kyjhHRr2KaPhyiJ8Xdy5ahr+rDn1K0VJbdhYKTtagnXcNQS/WSVuh3ehC710zOBEmjGtiyfVhHX7PNEBSwPF11ZWtEjBeg1MwHiNtnvL31Q2O4I0GK3y4mKUKvEosdHo2emjAo9m1pCDpa1Anwn1X6J0CCEN4FRYSPQWXnA5a/q8vjp2OVWJ/N/24mE0wF4z26CVqtpv2uaI+p2hbf0r9ArQByKatFqqWrWaRG7pHuwJcsx/nsxCYx6g3OOmtiCGWOAiOZwiDqrhwS6aiRyA6RhASMJM+GRqN3Yx8nI+Bu8XNeaDE5rZzmqJGc5swEE2ejxhR0MbFd1bw7htXcP29dfi9Cs4unETbqyGeepgGc8wD6qmAJBlh0N9VulfmCU2222jiQLeNJuaopQmidCKF7e48ww6z0sZjRI0mQuYGzytIR1MkuyOZeFPLuJvNsDLYxeXNFXQeWsThJ45g+YC6CvL1Uigg5PVBBomHSDIJq5Uu/vDGBbz1uwu4/O4VHF4+jC9++Yt44JGHcPsn7hCaMfWm7OzT3Z3RE+TKEhB+9zvfxcrqNhrtZdx33/04fuw4Ll64iHfeeRdvvvkWOt1FnD59Fo9/5knc/om70eouoRJEtEHBONPstHyPKK3geyijDhTqpmLr/Ue7f24937sT2IpLoyvL+LtpvbaPdeTqL6k7eI9a8cRnc80VzWXWjnheZ1kTxxnDuVqm/Jo3A4Ral2lGr8sedLRy7Ye6WsU1NPX65zrKgHjn2UBA5vwfZB+rqHaajR7WCGQkcP3THV5BooDZvO7Q4+pWPlc0ajOd9zqvG1/MlzmUERYII1hoQiexjTpoIVOFur6KABVmyFLnl4q+LqND6ZimQ1PZs7jHdZeWEdZrGKYzoY2SKlmdx+IVtTXYxZSRMI0YGR21ff76WJxsqQP0hfqZIZK70KNns4COhM+VZZj4HqZRBbMowJyxEzzKzPadpjJZ5CObMnNwjN1sjKE/QxJkIreoU2YwqyBUAS+QsPtOmnwVXi3GdCnCKPYxpNeNHwkorAQ1BJQwzD2E2QwhoxgYYzHtYzTpSUOKxlb10EMr9nGwxVgOD8v1DO1wjGaFdNIJasEEcZDAw4TBheJsymtY8rEtpkeYYQS9nBSSaivTVQVYyYygK0Sz1pEGKWn0vN2Ycdob9bC6tY4bazekER/GMVqdjvzJ6yfwUnnI4MymyDIkEponB2z0GlEzLoJTShL4vgK6sGY0kpvqgIX7EY23RBpQ1JJSp0rvQaPOpmw0fOe5Cxlo4erubaOrqDGMPUoaQhlXCvc0Q+xD0KxsdiXBrDDN2D8VfYSCQgWXerMpWHQTKdehds5KSidzy45q5wg+i95VuaPzsdNBK5idh/DNfu6mv8sbiotfLoh2rD7TFZWmHNK5dkHZ7AZLfpUhdaMXEMeLC5wYAHBz1RMg1J1KIFEmJI/UapF0VWnPzg4z0Q47wBquSr1PKgG+cvNzOsUCz8Ur2GJVBoTSvRJg53SatNPldMCBJTeZ02Pt6Lt6XtQVU8CCdBBo7qAd3P2LqwJC5ZWXAaEU8xT4OrwlOEIvTpchJOWWaYC0YFEevMtblClhqVmW5y07A0ADLuzEsQOm4fXufbjPVzaQMGCRT+NcE6K0VbhrT96Hfb0E8qWjIguyAUJ1QpJjxffBm1AmnFw6xLVPwYSE0XPMr8IYoYoIBWePYYvaGecphCJWZyGum4Ze0mV3Rf3a/utY71E1t/kI6JNfcZPJvfDN8szNDc5c1PLBapGRWQRTumnwVE0/tEVgf+qxK4i9xTFWvZd+t+jgFtN8p62UTduaA25NKV/zTs+Qb57OBCEnruvr87XcNac/a1utmxDuAYT5GdFzRLUON/I0lQ2Q1ySL8XocYtDbxm9ffQm/+sVzeOHZp8Vt9NDBg/iTr3wNjz3xBO689y68c/5tvPTqr/DL55+RhsBX/8MXcO/dd+DsmRMYTgYYz8ZKxRH4S10Xp2MZsmkiGqlGtYG33zqHV195HU8/9wIuXvpAgoCPnTyMs7eewi13NXDoeCR2F2J5wWJT8mI1rFz0gw4QMv6nol1Bb87mnB6bPPpEKKPWaxGQZTELBEO85oMaPJ8RAgSe2tRytGsaopAeJHNamShy49ToBxYldKBzbpgsavPQ5RmznrhXZEI/Veopf34KTyiXBaAT/Rw3RuuA8udkWmdUNJneMadPQKJp7Wz/cYAwb2KJQZcZWNGJjRjN6j13i6qm3WibnObIxF+LMf4XhCmimNeDAkI+FEzpJJP7p/u6xDMYjZO8XXGMFt2HxjDJ1Da31TddiNFCqfXzKjNk/lhonvoaSvfMhFFSmILkzUE5Z+xkc2Js9HG94/L/5WDb1mj9/AoqpfGST1z0XnX6Z2kEWHNQz7E1XNJY6FycXso9M59Jo4BT43q9JQ6jMpGUa5Wd7xQVAYSu9eccZYsmgFtF8kaWMRYkjy0DmnRCDUNpOGQpj2Edq1f7uHJxC2//5iKG10c40TiMw/UlHKp3MUGCUTrGYLCL0XggBj7qUkr6clU0Vd04RsfP0KIF/HQkERSXEmC118PG7jZq9Tqa9ToWqg3UsooUs34YSZ36/u4mrk/62JxPcPihZZx89BBa7bbUSKQQzz0FhCHxI893Rk1gE5HXxZuvX5DHlfeu4ODSQfzRFz+Phz71CO68+xMYjjWugvcOcwsJCDkBuXrpQ3zvu9/DBx9cRToPcOrESSwudHHlyhWsrq5ha7uHW27/BO594GHc/9CjOHzspETQKfPDl6BtUkfdGuqAnPVb8xZf0a7Tn6R++uP+KzcZ3c/IOj9nk+hmLUO77lwDvvSnrN1irqeMglxSYhPwMiAsM6806qt8DZf9KlwjrNQYd1u9BZU7mmZe75QAoWu4O2kCe6FsDrhj5/KvtbFt64ox6Ni8Foq6GL3wHlV6oNxrNnF1z+tgYd48ledT1pkUO9ThyRrN7kKgoFA0unz+BBlpgVNJwFM3X8YliNnKFKAD7YT5gKQOskFSQWdpCX41Ri8ZyzScgLA2iwQQ7o77SCMPlWYV7PskSEUHx3Wf74OsqYAP+BJHEVmWomQt0jPb95GEFUxDX6mjqmMQcFpJ+GB+M9f7BLvzBBNqoGsxWtUGunEDUX+GSi/BfGek2kOuxZyk1SKMOjGGkY/hPMOI5jL05QirIj+ocoJKwEsjqzG13QOMJ305HqTxejS+yqZoxcBCFVhseOjGU3TjBF06k8YJGhE1hSN46VhqfDF6YbNS7gNrRiDDhGZfogWdi66Z6xP/XqnEaNa7UmOTRk8SDIm0w+lI2D6rG2uYsuYmG6HZEvBGjwQ6wQogFN04aaBWkxrj0mm8+VlEIyqeIzNEPtknKl9Sxh0Hm9xDzKzQ1V+23ErjkIAw9eH90y8uZfOpCwfX0omtBzWU0U2NtA5xJJMOKDvGQFwBakGGSDZDN8XQ7cZmjZp1JOJ58qWtC8/iVrrHli1jmiq3QbocKd3YbMPmbzMI0oriMiC8WUHsFiEpe0uU0Y9dwcrf2AcI3WvpBWzTMbtDXfi7OKj67ObrQlO+gbkucWzOB+mE/Nzs8NAall3FdEQg6aPdaYg7G7OZOCXkJVOt0o7bQzLhxko3wCkimi7QzahEOxUwxSLBRsJ8D2JlnC+k+o5Cioxt0lps7sWiWdBGC/DLz1+hlic/Z3unLTfrtAlIJKV4XgKJ0opQy2/nEKYdSAcKFToQEHJhpJWx3mtaAKlBKqkSWqQKyOK9KdQMTgg1JN59Lve+bkYZya+Z8jS3dA2Ufye/lkr6PhbqPNMy3TYNodMPqvifRQ7XaAWEIvwVaqXdHdJwICBUUOg0szqW0wVHKMNyrSgvvAwI5RrbR4Xee0/wHi4mhHs36DIYLNx6+ZxClaZbqzl0uiJaFhTrZurr6JRQMR2RAScQaspR3Hv6Gwrqih91x15vp5sDQpcN6KZWZj0q97/r2OoEWAt0N3HWaA+dGKsrZDGpT0t1iAOE2tsqDNX19WxKKS1hBVX8Ol93NBrmWUCtehWD3S28+Pwz+NUvn8PLv3weB5YWcecdt+Mvv/nXuP/BT6J7YBG/evVFPPP8z/HeO39AsxbiK1/+PM6cOo6lxY4ECPMx458SExvoNGc+FVfSelTFYmsBL730Kn7+8+fw6muv49raCurtGk6eOY7b7jyLE2djLB7wMJsP4XlTmRSqVozXjDWPZGqn+izqCHkoQl9jFvR8GBXTck95bkl20MkdwZVqAmfzENNUXfG4yqkrpcbbKPXf7RvaieSEiJ+nVp0jZDFizRqd4GuDgc+bMmSYcWhGOSTA431AYb8DJc6aXbSLAhpJQWUMgwJIvk8CRYa0c62Vn7cgdmlymbuhUtQLja78PaqIuQ+nVUKjMRdNl7XHPc6ZnZEtIcWIT2dLD9W6i2xQ3Z7eBKXiUyiv2oQTmYHRd7j+y7GXa9Q5Chpll1mRYljl3AsJStmYMzAnNE9u9twrdE+RSYWxbDSeiBMLgv7C8GlPcb7PaEPWWjNxkeaWgHF9h3w+9+C1IQ6LZnamrAs9pvM0lMB1bUipZITniY+lxQMCpFgQqZZuhEroAKGjhxrskMtyL0VeN1V9HTH+8DjqjlClBoZ7iuR1ccWJ0e8B6ytj/PrZ32Hl3CoW0cKpzmGcWTqK/ngXu8NtbG5vCLUuJO222UJQrWts1CxFOJ1hKfRxIPZRnyfYnaZ4c5Dh0toarq1cRT0OsNio4/TSARxstLBA86NqDX3M8dr1y7iWjpEsNHH2/kXcct8C4ionFqHiBefEyjwzNiIyxgI04KdtvP7aOfz+t+dw9cJVHDpwCJ//0hfw4KMP44677kR/OEAyIZNgLoCwxjog83H9yjX84J9/gLfefBdrK9tY6LTRqFWxvbMtGv72whLu/eSjuP+Rx3Hm1k+g2V1CbzDK6adpUMecE2s3kSqt4eUJYTl2QslPHw8I9+9P7t8EhKTb3Qww7mEtlZqcBSD8KGXUNaMdaySvX0wqpM60BY10/+vmLKnS3q8SEm14uKld/m2jcfL3HDfLTQg9o5XtYdzI3qh1jFzZ4i6q0zveP6SYstmuk0Hq1ByDzGosuf0KoqwRfGwtYU6rAkJhmYXUo1dkSjhOEjEEm08mAghJvWfmIBuNHt1JkwQ+YyQIEEGbJwAAIABJREFUxqYaZ8JBQWtxAVkYYmvUx4DTfWoMk5BJMhhMh5hXfQStGib+DIP5BFv9HTE7kvq3EorXRIXjjTl9FlRWJrU+dZJ+BUnFx5SZoRZ9ltFYhxPKZCrvJwjYWAF6pL0GAWrNDhbiFpaCJvyNAfytIbzdISrMUCT1lAZqUQW9aoxBUMHIA/oAhmJgE8AXHXos1FmP00pG+NC5mcZStRq63QUM+z2MBzSSmaIWZujUPHSrKbrVGZbqMyzWZ+jUqDkcozIfIUh78NMh+N5Zl8oeaA00HgvRExqFlAMCAjm/EqHRWFDKMOukCq/lFJN5gt5gF1u726L9nGZzBHFV7lteC3xPBLJq5kRzIe6TjLkorgmVgWkTUib3fA6LztOpug24pM4uySuk9nENX+7fzEmtwPvnFz/M5jPy+G3iYZuNs/YWQMjNSEBhYU1djzy0KQoXuot1TaX4c0COnV9qSRLlGrtNiwYq4pzkphuWLWOjTClbZK3RwpVjdllHhY9dTET2g8LSPV3cv6blKn8vX+/KdLtScS2NF3fjl6cvbgM1PZLMs0p5inRHmo3ZfWA+1ETAHxcX0j6juIaIFBOhNyjNiXbhvGD8GXngIRqNWPQFw1EPw+GuONaJ4J5dhoSTJdJKYxw8eASNWkMoBw4U6l5pnSMrfHVCyEXGhMpi/8uug6PHKVhzFI+cDuoom1au8GYnPYYXqVskPw4wlUELF4ZQihLV/jgMMbeONi948eGRrp+BFNMpOtqxK9ZJz2PRqVEaCgoVNxXmRFObXCttw10/xURN3rObxxk9Tk6GwzX2FylDjL5R5mO6ya8sAjZKEJ2oTQgVENIWWimjusjuBYR045Sb27lXmvGOgFi3Jct0Vjl0pCSoU6SN+XVMlndJi4LSgE8+1Sao1mLaATd3bnJAV9ZPWkeWi1TqWf6fuXiqA6w5i7k/Tftplwgyj1SKkhOqu3u1QZr/VwaMQvWVNceK55waqG7DPMZFkVBM9IwPaJlUCgi1wWCsA8kPZBFcGPdIPqTDwXnp41aYMiC0skhuKB475dZLAWCFBcNovSyVEOn+9gZeMjD40osvoFGLcebUSfzNX/8tPvnww1g4tITnfvksfvr0T7C+chWHDi7gz7/2FZw4dhiNeoxZNpXJ9kwmPVxDQ2TzRCbJ7C014ho6jTae+ukz+Jd/+RHev/whdod9NLp1nL7lJG77xFkcPhqgvcCu81Cng5y6iBsZF3kXpE5AokU3KYTC2LBzqdR1ayhJIaTUdBZvyChkZ4yErl/bO1NsbWnDgxOvZqOOZquJZrNhz6HqM3anOXnZ2dnBcLiNSrgNP5gYtdzWezNvcGBTY4xUPygkXnFRM6dcY4iry6ReN+r2yT9JiZUeilE5tUkkJg0yTWQBZsYtBnC00eiajRqfENW4NhNYcdqtQIx6PTZBNXhd9zZH9Vfq/VScI51GXO4ty/HNKeaOwm5FpDROKlwHnL5Jx3M8H3qz8FrmGqCAkA9Z+7wKgoyljYJ7fXDaxofb1ezY6Y6px1KDzawxo+tEfnnbelKiBxXFqym2VGte6DWVLqvaYgJZ0c5FVXGqS8YZxsMZRpwcSKHI2kG/f/zoSTQbTWxsraI/3EIy3YUf0CKfJ04bDLlbuh0Hp31375etdS3YeaxizL26xCoMtjYRB7we2+h2D2CeNbC7neHpH/4CH/zuA1SHFQGEtx08gd3+GvqjbdHXEAzWu20Mpil2hgk2twaYT6ZoVjycXV7ELQcWUEsn2BiM8fLGBJdW17G6fkN0R0cWmrj90CEcrDfQrASYsZDOZnhl9Qq2WzG6d9+GW25p4PRJAmSCQYJY3uc6HQ1pvstry4vhzxvArI3fvXoeb/z2PK6+fwVHDx/FH3/1K7j/oQdw9vZb0Rv0pZbidUhDGWoIub+uXL2Bf/nev+B3r/0eVz64Ji6FtMQfDHoiN2h2lnDi1jtx5s57cfcDj+DE6VvRbLWkfhj2+pgFdaQ+tca6mxR4sNwqsz3a9on9lNEyQ2VPA92eNa8LShPCfw+c7We8yB7hRg1uj7PJTA5kc/qyAkCtQ9nfsembM2xxnzT/LHsrR3W1LTTqZVGGspncPap3og4K2AB3FPySE75s29occTKcQifIG1PrZre3aFxM+RV1Iy0mhnp2KmQiyGLOp1ZASHdQgkEGu49GYwyHA3EXJb+sFVcRk9XHmmKcAONEqZqzFAENvixbt9HtIA18rA92BRAmGU1fKtLvHZF6XvVRacXozUfYnvSwtrMpGZlsbvEej+hWaQ6kKptRAxqynLJKgKnnYcp4DJkYEcwyuiIpQCHXgiDDkMeATY9GFy2vjnYao7LaQ7AzRI0AV9brAENMMPTmGFW7mEQ1JFEFfT9DnxwEYeNS7x+hwmMkuaVkESiLj8y7OIgwHA7leLGMiwIPxDWxP0bVH6IbjwUQHmhlaFZT1MMZWt4WqllPTMd0XdU8ac2bZe6kDjQcx0Gap9R6Rg1z+E/VEd8n+PWFOjqYDLHd30VvOJQpLyeErLkrlEHNyfBwmdnMzVZA6Jhm0lgUiRuvMa0Zo/lczqkMEizqgz1WTmsLOZAy8lzjnHrMaRbC+8FL17P5jE5fyj0mvUT0JuZUJJamBghVt6Di2GbVx0JDDQq4YbriVB0xddOXvCQaCYzVCUxABwu4XGuob5qgTxZMs+vlBm7QT2k1QtOz8WwJpN2U8lm6v9XYw+nY8nvZbjA3ZTFOnI01BZDK9D9XwBXPaPpHZ46hxYHq8no7m1i7fgXr6+vY2t4WEMwJYKPZxpGjx3Dk2HHpSpAeRCot3dEYLhyLqFy707u9TaysXcXGxip2e9tG29H3ubCwjEMHj+KWW25Ht7OAMS11TfAsYMcoDerG5wsgFYe8EojmuFtG3lyjRIhqBYblmOQLt3WzpHtOQXRcs3DugqcvS50rkg0ACL3LFl4WMPK5cqxHIETIoe/InWvR/ji30T2A0IVDM/TbR2g5WqJ/sgmhOH2KOQU58o6x4WggRVdOAawVRlLg2GykwIN7d4USNVOOidNc2rWnESxGq5LJmr620xDKhJCA0Exl5N6QilVtm3U6qFMSLpjS6XSGTFYMkjJH7QqnRjJRdqDEnltvOKMs5zo6pSGx8GDMgP6IA/Iu/8kZ6RSTQgW7JI6kSOnWasdLrwfVKLiJvVIRC5AoCxFoyGF24nnDxACXtkblfOsr6qSEa5pSlwp7cPtIctyciZSjjbpJo+J+m6oaVVlKZAkVZvGvjRA9phYEbIAwL3aMIlccgYKOXsRO6ASTD/4ndvyk5YjONpGii/f8a79+ES+/+AJe+sVzQs87dGAZf/VX/wmPPPYYjp48iqeffxo//tkPMR73cebUUXzzG3+Ko4cPCDV0zDy6dGKUUXYaI80qzOZiXFMLYzTiOn7w/X/Dd//pe9ja7cn901pq4Mxtp3D7XWexuEh3OGa+DWVSWwlJUdHriUCJq5jmY2kDiOG23MzoEC3rlwM8YiijekDSN6ltCoMGuu0DaLUW0Gi0cf16D9eu7sh6Twt7UtPojLa42M2jCyi8ZzGyu7uL1bVVbG5dR5K9jzl2pDAqHKt16qhmIgpg2PCizkwNtLhxEhC6KbZRPKWAUvCoOYucMvLv2tySSVaJ0qjgtnClzfep/HmV0kWHVpqsSNwDQRubZ2KopkDaXRdumspjwCy92XRk95mRo20f0dxYA7/W3FD8xQDjkUz31PTCTWnduuRy1yyewEx1KlmAYK65jLKyWbOXgNGWNAPS6hanAFkERapptntF76O8/VTokHU4WmjSRetnAFLWW9VpOt0mG1WkZDXqbbSabbTbHYwGM+zuDLG1tYEJG5oMUG600G51cerYGdTrdVy59gG2dm5gMNqAT5MHn8eB51llJQ4Uuilr0WTkuzbtlOxvjGKo4u3fv4kr719Ep1ET7dztd9yNMOqiP8jwo+/+DG/9+h1gc4bjrUO49dBJDHs3MJv2UKvX0FroorO8hCur67h0bQ0fXFkTTdRiPcL9Z07jvlMnUJ1NsLo7wC+u7eDKxha2tjdxuNvAiaUO7jh6WOilAaMokGI9S/CH0Sbmx5dx+jOP4NThCo62KAEha4GVI9e9CWZzGuqwAOW+VoOfNeGlLfz2lfN447VzuPbBVZw8cRJfF1OZu3HizEn0+n1xOaV5iTz8CHElxOq1Ffzr9/8Vr//md7h0/ooCwihAf9CXNbYS19FYPICFIyfw4COfxj33P4Tb77xTGgW97V0kfowZxzKyTCsg1LrKWVbYJecaCXb96U8WDXpdu0vtv3Lj0v6u96rWiq6pXN54bzaxs6td35fzKCjlAfL7jnFUblTLiuKc0W2PcY3mok1ZGofaG9nDnMo/of6c+8TudaTwl/vLF4dova/sXuN71TA5ad4oWFApjhZgvN90zVL9s5o3OfMcrS+KRm95WkldnbAUrOEnEiLKisRldIrhaITRcChUydgP0KmT2pwh4oR5NFFAOJsjossn7yqbdFVbTcwqwEZ/V3WEmCOaVCj5xYR0zqoPvx1hK+lhfbiDG9vrGM0m8MMAcbUq2jcBIbbTE3RFnNAFscRrsBVCBpgMQoQwNhcKq0wJJ1PMK3zMkHAFD2qoVbtopjU0JyEqK7uIdsdo+xXUqhWEjQDbaR+78ymS2gHMqk2ktQADb44eZhizlpHPFarOkpgiVf08gSv/zebPiBrnKfNwVMPNJo2XDuDPe2j4A3SqCQ51PCy0PHQaPg4EG2j5u+oJQZMZJwXiJI/n1zTnSv9XHTbrW5mSiuRKI0C4xdUaVUoSxRNgbXMDmzv/P2Xv/SXHdZ2LftXV3VVdHSdjMAMMBonIgQgkACZRtGhJtmTLXvZN9v2z7rovrPXe+8HvWpYVmCRKzAEkAJIgQRIZINIETO5c1fGtb+9zuhsw7bUetFokgUF3dYVz9rf3F9ioagkgJHWUHqqUTZAqymOMGvSooDSJBpFxZQRyaCSsOzICtWbktU2ILC0hx8BGBrWM4oQq8hHTvzexVLxvJUORd8PvPl7sKg+Z96kJtTX0H+mUuuyUqsW16CGMODbwHGRTxoV0YCozOKIXyo4FJgYotAUQGqqcQbF2otNzsRzokljal9BxBn7JktV7YPp/ZgtMPlhitS3Fe3/aIN0Wq3mw0wlTENsHuiWOfP0Fhe+lNBx1mxGXHtFFqsU3ravv3byKL86+h68vfY2bt24JTSae8JDLDeMHP3wJP3jxJaSCtGa9dGMIowZqYYh8Mkk3Bcwv3Mc3ly/hs8/PYXFpAevFNSlsE0kPmUwWT596BmfOPIeZbduRzRVQDyPjEBQXS2rN94FoEbPs4pQomGdX3rrW0e6b+TItCaVMuC6G8lmhZtJeXRzhuGh4vnTX62FDA9LpQMSFTQJQ9D344sPD8xCFoRhs+MmEFMR8UKQaoRGN68sUk8UUp8jiyNSM5DOoJxHDAhmyKSWJn9eUMGd1yRLbe3K8jWU6z7VSV5V+xlVVcsLY5WInRATbHemgEYz3gmDlog1oV43oXFwApUjVTUqvs4JgS/EQ11B+fdGRqTmF6D7YYUom0WBuTjPq6Yd6XUOlyJv7iDlwfKibvUwZnnfJLupNIFjkMBqAG58rgF46whSsx1zRt/D78XzLNZWFV+3XebykK/Dvp1K0XXZQD2sSWstQ6RqpEg3Vllnqlz4n2jESUyNWKG5LFmWNftSJGxdQAgr+ff6eLKYmqF0XfzqbRVKg0gSDFPEWzVdomGGALhcpXiehlnNyRfdGTggtkOVnmbw3PoO0QSZNT4CkMRBi80LsmKXANxuq0V1Y2obeLxoHIE6N/CxSq3ltpfnR74Db9cOCUFOWP0ZVU0CoNG+ayXCCx0W1iVTSRVQv4/qVb4Qu+s6f3kRUryATpPDs6TM4dfoUTp46iQ8/fh9vvvWGFIIzM1P48Y9fwqZNo5IXSPDE+5sOgvycWMwTa2k+mwwilw2/7eCNN/6IV199A+vFdSDewdjmAnbu3Ya9B7YjGURwk9Qcc6JEGktnIKtIm1pW28vvqPpg6lYCLeecFly3qcZAHCgRqDfYhMshSI1jdvoQcplJdLueRF+srReRTvvIZFLIZnzEEyx8TLAxmyCkxnEDbDuoVGoolZexvHYe5epd0W9Qw8gfUeaH/pyaZXHtIrXOlemiOH4mDVgUQGKcDnt6M0t/MeNDA2XUnVgeIi1w+f69qZZ5Ho2fk95+5ufNJFgAlu0tGS6aTMNESsG1gKJvajVZttCtNW6Ma0xH3NAr5bMFiPIjLNVRJ4gxuiPQtc6K5c0nKsXNFomyA/UYN65cV2NEIe9nnae1JUPHU3udWXgLCCGlTNxO7RqnwFuIA6axpDReW6RrU1iHHupwLA6GYg7EpgOLHm3osWHgxnykvCEMD01ictNWdDoewnoX5Qr3roawXrjW01DGS6RkDZlb+A7FyiKiJsPfa4i5nIhzMqwn3VK2e/xzm5IsQNbqNx2sr7Ux96CJD9//Ct98dQO5tIujRw7gZz//mRTSiw+X8YdX38I3F28g3ABy/hjGc1PId9Yw5rexbXIzJoaHMJTL4v7iHG7PPcCNB/OIGiGGch72T2/FvsktSDXa2KhWcWl9FSvlKmqVEIXMEIbzI9g0NiGN2FK9jIXaCjacKjLbRzG0axJju6aQyzUR+FWZZHPdJXWUxWCzGapxENdxmso4WSTdAj779Bt8+dk1LN1bx45tO/DXf/szbNu1FcMTQwgbbADTB4BTGE494kg4LpbmF/D6a6/h5pUbKK+WsG12F0bGN+PB4goeLq9IoUn6Lxs/09Nbsf/AYZx59iVsmtyGIBhBta3UQG3Sm3uvZyAzWHNZuYzR9fciGPSZkp8cZN6YGu5RNhHrvr5m7nGm0SBtdBAcCpAzbCz9NDWYkd83zXAtX43WkIZPhuqsx2UAnRyT1bxa5pR57wHwJfRu8+uRYzTfT2sPO3nUPZTrmDav1HxGGAXmfeRTrYu7OcaeQYEByzboXkCDUMsNHd9kUrMzpdNFptKSeaSNYj6bnBjVIu4jBDc6BePiw+kggQEb6ql2BxlS+BsNdBtNxNsdmQ6SXigsLg5dPA24D1sthKSMtppw6zEhaoTxLlrpBLp5D8V2HeuNCtYqRURtDj5U08w1m/UlOtQRcmKYktzZZMqHw4iYRhVhg5PuMpL0H+HnNrtEm+iEbTRjFTTdCrqxJBKxAOlkAePuECadIcQe1uBu0OSJxBUH7VQMjbSLKIijmoyjIVTUrkRUVNohIjKkKHPzPJFj8PpIaD2YixqgSwlXtYpOl8IEF1Gb+zHd/tXl2yN9tVNBAhV4sRpyKaCQjWM8UcJQvA4/TrDdQBIR4t0QiW4oEz2yuzip0/XMlUlfx3VQpsu86KeVkSQN5iRBnTbwq3Qsr1dRI6XVRIdoK95B1OwganTl1aZpGg3JKEKOx9BmzUZHV4dZv+ZaVuksy7gi1tQ6uBA9IWsXw+7QWoghJGrCJkCPAPKVDxfNFqv6GaXMKSVFuqECCLUY0wBb7Zp6CSAQIb7RFdriTrr/Stfp6dzMjcyHq8nNSqyojZ276UZZmp7S3EzX01D6+iqkRzDhI3qxwQfYPnxq322oYwOxGIMPuWyMdgJkvoO4fErH0jjlsWi2WXyiz9Pvp5133mAJ3Pz2C3z4h9/h448+EmcvunhlMnkMj4zjZ3/1C3n5KQYE+8oHNpkyXreF8toyLnx+Dhc+0xc5xdVaRbopI2PjeOKJvXjxxZfw/As/wNDQGJKkjDY5cdVzZUONeX04ufBowVtnthaLPaUbSudfOjTMN2mKM9twISeTq0admgJqNCGdHnYkavVIp1euy+dbrHJl0ZIinABJp4ss/lU/6QrVjQUIKUC8cTmCtr84tZCxeqsp9CICHJNV36ckOq48DCxa1ZGLukseR9+2nTelBejcZEWf2u5IwCaPX7jXwh9XuoJSCTUEVqYmoifSe5M6CFemAUrboCEMHyB+NzFAIr1B7OW5QJv4CJE3JSQnLQh8KV7DqN6nlsn3VExMkC70unhcpmF1giK6SXGCQ/2KG4PPB1ssrPmwqnAersTJSnEuFAdAsob4mzwe24kV/YJpjBAQsmATYwuKhFstofURwEnDoN3WZo64qGkzRWibDOSWLiEXGC6ivIb6CHZIKZGuWQJRRHt3pQpySdMpnNLcSHuQ6CSX2UANAYUEdAxv5XfksfD3aJJEoMh7RjKOxJ1VQwnFDVKcNnl+TJ6T8NP0WOxx9CmwZvNnc8JMv/jcSie2TT2Chm7L9ead6ug5/b5fg/Tz/kSCO6VOcnn/8CAI1njf8P1TXhydVoSFB3fwxYVP8d5bf8TS4jyaUYh9u3fhyaNH8PSZp/HFlxdw9pMPEGQ87Ni1TeImRseGhHWhmj59P9I7uSGxyeDxuWPXlx3BehO///2f8Mbrf8BGeQ1xr4vN28bwxL4Z7DkwCyRqgNhpm0w5AwipV7VaTOsh2GPlMri3m9dsvC6fL75I31O9IDOeErER5NJbsGfHaRSyWxBFcVSrVWk0BGk6nHHdp16vglpUUs0KLfGTAVJ+FkEqLxrGKCpj4eFZrKzdQLlMENBEPMH1VFd10Q/SCKbZQZAO5DniZ5BaTm2fAiQ7STQgUOiKpmiTm9XQJk3cigWEyiSwIEvps9qdHwi6l9pO7z++Z8+kwvxdycejPshGucQiODE2QCLJkIt1aLKjz7llVHD9kG2sF6SuQExpHGR3sWE2UJBqTWr+z/ycaK3601PXpaNpJOeU01ECMtHSSWFK106u9VZDzfvUWPxTMyprXP8YZNswgdG2ASZltmF8KOXJrINuwjgukn7LxoPul12hyHlIxPLI5wgIZ5FI5AHHR9SoiAMrASEfYWpDw7CFSrmK5dU5hNEKOs4G3GQNLh38OgzH1iK7ZyLVM5HT47bHb5TJWJwPcfNaEW+/fQkXP78hOY3HnjyAv/u7vxIwurAwh48+PIfrV+6hUoohERtG4I9hKlHBbD6OA9tmsWVkFKOZDJZXH2J+eQF3lhZRb9QRpOKYHZnA9sIEgkYXtSjCraiIchihEXbg+wX4qRySQQaVVoiHlVWstNbQTLew59QeTOwcR2qEuaB1uK4BhG4cQToje6C4FRsqMdoJjZ2I53H+7Ff48rOrKC6G2L1jD/7m736Gzds2ITscgLEoMvFzfb3vODGGg4dz83j9tVcwf28ebiuGoyeexcyufbg7t4zbd+/h1u3rWFteQKW0Iuvq1q3b8czzP8LefSewbXY/olgHlFtIg07M6qTyk9fgLzsRJDuq30x79GfsvjJIG30UUDG/7lFAOGhSN1iHDU7qrBP94O9ZfwTL4FHiiQIvXa+VIWIj0/SYbDSMdVFXnb2wSWw0mKmBv+872J+VhrGRGVl6Ogtty2b4vknn4KCk/50NyLZ7sX3+hOrQB4TqbsrJvzak4211pmd9Q/OSBhv41A2KczP9LSkPikkKAHd7NjGDVht5dibMy6WLJe8nozdT1piGvvKskFJNLSJqXJ8dhEmgnfOA4QCVWBOVToRKWEFTnNNppEL9XANRi88zYyeyEplEbaPr0fCmjXpURBhuIIrW4TldeAShXFsbDLnvohWvoJWoodOhZ2sKaTeHaW8cM94k3OUIsQ2a5HTRdB3UPaAzFKCVS6ISb6LuRMK2KTcqqDQraFL6QkCY8mQA1RKHWwJpDymfE3mgVYvgxH10HR/lkFEQ/N50G/YRpJKIM6ajW4PTKsFPtJHxHUz6dYz6DWSSQDreRBAL4aEKr8uJbASnw6EIz4maZMqAxXVQaocClmWfMCC85/ofVyMgnrtqVEUtrKEe1g0VOSZAMGxwSMMpH11MY3AZReS5iHG+FGfeYIsoUPYyt+4iThdWTjvlYVWjSGvMpILDmJwXmV5KQR8Tcy3nlY/mZXuRbhU3aZP9ZTWEKrA32kErmufEx+0ykuRRXYjJKbMi2Z4uzdrp0n6WokizGVmqnKJVU671OoUDrmZmKmcfwn9v4bCbWp+OYF2eHnXUtD9nF7zBB5gnUF3ZtKuq4I8FhE6n+N6cZrB4V8BJkBzH7Stf4vy7r+OD9z/A5ctXMDI6jomJSUxObcGLL72MF37wkmgJ2XVlaCT/Dp3HSisPcfPqZbz22u/wzbdfY35xTvVRCQUz+w8cxM//6hc4cuQwtu+YRYNhnOx2ODEp0KjT0RuYXXtPCu/iegXpdIB0OiWFJym7a6tldAiKk+ROx2Wil/ITaFPjWa9LTp5Mi7jIiMU+C0QCqzgccp3bpILV1fbYgAreMyxgCQK7bbqfuQIO+d9hgy5UbQEB/J6qh2MxxEJCJz+kE/DGFD2k0Y3yweC9l/KpW9T8NHmxs2fuIy3ctENGK24WosqD16BmW9Bw6yJQqtfrAow4BTNDAaVRsTA0JhB0geX5tEYxpDcxN9NqX3kvyyTKYQaOTkI4KeHmTt0op1MsRPkzco/wPieYJMgmlUIWbxZ7ZrvtkgvvigEANTfVWlXjJUxAqJdKSQFBgCEAqsVnLo6Ul+oZZtiAWx6D7QSxmObjnstk5Yni1FCcgGlhn1TzABpz8PglJLrZlk2E940sLHG6fWndzH/wMzmxs1lJ8pnieMWJBDcl6hfoUEXjI9pGa1RAOiDlg5MBLSj5HdgEYIOmEWoWT4d0h76Q1PDZ1U5bDJxUYGqcShVA8BpqM8K4FAvzQDf4huS/aT6W2DKza2W63aRs2cmIff4foTgNdITtn/P+pwukbPomm47TTn5eykswFRSV4iquXf4Gn507i0sXP8eDe3cxvWkSMzPTmN2+DXfu3cLtOzewbXYKhw7vx/M/OINcISNaNQmopilGkq5iNH5TqqgV57eilkwk3nj9Tbz+2u9RrpXgpWOY2TmB3XtJGZ1BN16TSALVvVnNGcGgZmHK0q8sXf0lJ0GH8uJBAAAgAElEQVQBoWpW6ohxKkxASEpbm4AwhmR8DIX0jADCfHYLmk0Car4Jxx0EgmUUSw9RLC+jVFoWO23e79QckmY6PrYFmcyQTEKWVy9hefUmVtfmRXNHd05OtGR/ED01O+xAEKSEjcImEOnL6oZvXPSktBkQI1uNkDFkkDaVTPjVFE3jJkwzQSIzNBZJA+KtGzSbonxfmtGEhtLKdd6VnC8WJp02DbzUhVsapOKM2RZg29KYKAMWjZ7EZiXKXmrpplaeYK6DLU4FkOtxi1awl/trHEJNASjrMqUbNJUxtDt1bDQTX7m4ZG0oG4R7jJq/8K1p6KbNXWVJWN240oll7zMTQrk9xJxGJSra8DEGG+Y5U6MbykG4jrjoNH0kE3lk02PI5caRzg7LpNqlZXwyhnKpitWVIqqVBmq1ELV6CY5bh5eKEPcY10DjBF+mrUZIINfvUTqimb5YbSQcLC5UcOPaGs5+fBmXLt0Ge7gz26bw7LNH5TtvbKzh+rU7mH+wjlqZkpgM4k4Om4IIM0M+Ds7MYtvoOCZzeQ3DDmtYKxclM5QZY8PxAKOJAOkmG5tdLMRbqFH3T0fRuIeW46DSqGO1vo6HtRW4wy6yW3LY9/ReDE3n0UzQmZDTg0gmOLwmZAgREKq+kq0vSeuGi5RMCc+d/QqXPr+GqOhg3+59MiGcnBlHupDSCaGwOTyhJzIqjMX84twcXvvdb7G2UkQhM4YXXvopDhx9CosrJdy+cwffXv4ad25dwYO7N7C+sgzfS2PPvqM4duxZHDv5HLxCDvEgJeH04msg3gbaWLUAiP9Uqbzx1zWmY4831x5vrD9ej3FS8x9NCAfBmX0v7qVkmUmf1LoksrFrJmkKCLWZ0mtoGOdbAYUmL1On4Eqts26kqlPuDzWUGWSqh4EBR7+e7INHW4vqe/F99R59vLb8j/6bNYPEQwg7qr8/SfRWT+5goLh4FCg7K8bJP//H4zWmLazZpFkvDCYakpCSqf9kzRE0WyiQmslGOJlnbLLyzzkxooSADtEarywSGDbHo0YDjTprvxgavgNnyIM7nkHLZ4REF1ErRJMMqRa9L+ryijiNRhz5ZFbWGubzcV9utGnmUkazWUKzUUSi00Ki24HnxOG2XXSbDmKpNhyfGsgWui0XAbKYDiYxm96M+BpdRgUNiQNpPemglffQzLioxUNUW1VUwjI2ahsohSW0uQ8kHMR9enNQKsH7hI38FHLZISQcxrZ4iCcz6DoeVksNrJcibJQjiZ9hQHwunYCfZG5jDU6nDrcbYWuuhYl0G6l4B9lEC7lkE75TRbJbhduugsTYeIzNd7ITlQnJWieMNQUQCjvKNBD555Iby/qYkSHdNmp0eI3qMmTg/t+JSBNlbdBGqRKhXG+gWm8gHvjwswFywxnEU8yPbqFaL0u0TeCovljNbpQfautnO2nnPSeTUw6nZMpOvWEczh/OP+TEsmeJ3TcYMCJv1nvSPbGCKxZq3FCp7dJuYW9KaEbl8hCYjuPj0zgurpxSqVhdHyHZuK1A1+iMenlyRu+lxWF/kbILxmDX6PEFSMf3/S7WYAFoJ4OPg0JdVDghVGRqO0BiN24WCc3q4wbMEbNOEK58eQ7v//5fJPtn7sE8EgkP45s2Y/cTe/DSn/05nnvhh8YpSLtwAiRjLs6ffQ/nz36I8xc+xcLiolBWUuk0CkNDmJmdxeEjR3H6zHPYtGmThFZGEadsegH50BIMEHBIAZxwRbtY3Cgjl80KIGRwr8Z/dNHghI4+bOza8LzIeF+Dl63WktNBmSZyMmW6VKwuuQBHpB2azCz5c06uWMyKm2wdKRrocEIF0hi6qEekvFIfSdDHfDSIc6oIWztdodAoqCNNVHPERBjb1akPO/9Cd0kYYwdzLQcBOr+bZILxHjbg3E4xZcInIbCkxCldktpGq8djQc9eKK+DTK9bnDCpDs3mBvEusI6F9v1J8+k/EwY99aTEJnOSVvgG0AiNTsyUOLEi7aoljqOcoFHz0WgwYyoS8MxKLDRgnIBUrk+bjoqkzhLEp+S66+SSf0xwRvfZhJxrgkv+XirpCWgjWE1nszL55QVg0R6FDQG7BHoytTDPVstpgi+lrmnWmpbkFoDrvS42yG2CSmYrMQNJzx31wsrDJ+2C95gWnJwa8r7MpNMKsnluCAj593j9hO5sOrp0DWUxzyLKOoXyKlEfyKlnPCmfaycq6t5obcm1mBU6oi0SzHPcow+bNeSRSeD3gEGLnXg9+HkCpEm5EQ1uR9Y+3j/dVoSVh/O4/90tfPLxh7j01UU066E8B4XhPMqVdSmCDx7ai+MnSNd6Gtl8WvNGJYakI1NdLsxc+FUvq6HDzXoLpfUyXn3lDbz66uuyqWYKHnbsncLOPdPYvnsaXbeu0ypZ64wrJcGFzbE0oLBXvMkyyty3tKEHhgIGJbeSk4KWg2bkIJXchKHsLJ7YfgqF3Fa0aT8uYKuBqFFCqbyExeVbKJYfolJdkeebjQZ0EyjkN8nEaHx0C9LpDFZWb2Jp5TYWH94R3VjSY9Gl51LpiAoMNc9WtXyqNtYYCyW+crrQN53p64DMbtNDvIZubjKieB/YjD+rBdTJvcZZ6ESQuw8naSZKg1NBAwbR8eEgADMdeQ/RpbXNbi+D1WM+PMm8Iqjic8EpfSj6XcYpSDNViAsqxTAcXcRcv+farJp9flfqhfsOp3IezERDaL7GPMJAfAPuVH9kGHVaMPMlGkydNNKoTD7bQizlCfemGf3zaPZJ+XOloVpQZnZzpXMawEtCSbPB5gEbgmkk4jl4fhZeKhAwKN8/RtpwiOJGTZoQnGyy6RBPtpD0I7S662h3WET50mh7FBD+R6AQKBVbWFlu4NrVe7hz96HctyMjQ9i1a0YaupVqFXNzy5h7sI6FuTKK6y1Uyx2MZNqYzHvYPTGFqUweY0mCMdLqqKMxcRrNNnyGSXfiCNouyGpbiLVQIb2ShXKngZAGcAjRDbpw8y4yk2nkp3IY2zYCN8NMtApSroN0nA1gZlaSMhpIA0Ao7YYCS8MCp81MwxQ+/fgrfPvlTbiNNA7uP4if//VPMD49iiDnoxbVtAlNQCiUUQJJBwsPHuB3v/m1nOORka0CCA8fO41K2MLy8gru3f8Od29exnc3vsGNq5dR3Cghlx3F8ZPP4YUXf4Lh6WmkhoalCSx2+dz7BVz04Z7WWgYUmoXxUbqz/uz3AcJHajJGZlmDtIEhgV2LH38PnUSTuUMjqz4gFOaW0Y1bQGiH/71JnFgQ9DXLAgilMabNQ8uq4j1ngaa+bz9z054By8QZPD77vfR9ZHzQb7qZ2rd/Bv/tv0nT2DiOCiA03SP5faG29lWa2jNVN3WR4HDP7BnUcf8lNUDNGpXgp+NeMW0hgGSDttXCEOs3AYJK1+SEkJFAHAqwYWsNb2R1llD5JlodHw3HRc1topnuopN30fQ6aCXoB6L7rshhGi0ZArDxLTIWMf4imKHRHp2FyawI0WlX0GoU0W1w8hYhiHuIcyTVYvSPxv9EYRexThJZN48JbwxT/gS6qxFQZu0ENKi/92NCF60l29iIluV5o0lbvVVFvVlFk8EYYtxiQI80z2y0E5tYQ/ATbGCNIu7lUKp1sFZsYHmtJprHVIr6+bRIQ9xOhE4rRLdVxxiNZpLML+yiEABjWQc5L0Lg1uE2i3C5njkNeHE1qRH2l9NB09ValjWM9VPR2CHmKcpkTYE4zzsNfViLhk20I96vrAk7AghXNypYXS9KQyqeSmJ4YhjpXArJII5KvSwuzkE8IeuZ8j3VeMw6d+jEXNmZAgY7Gk/h0O8j7sN559KqODyIKY+hXgn4kwfcbgCWYmYjB5QiI51NQ/lUKqkW3XpvW0t5s8GYjYZU675pal9cPAgcBxcWKRRZEjy+QInIuK8NtI/cI+9jukN2N3zMv0kXMP2iA08siyJquZQSJxQxceXrx2AoHYhaGHXnooD3s0/exev/+n+hXCyjWq2jVKpgbGITjp98Ci+//BM899wPhIZJ0Sg3a8kkCRv4p//nf8Pbf3oDD5ceyiLFydDQ8Ai2zpBe9hIOHDyETZPT4jYp/F/rtCe27xr5IYU5OwwEiKGa1bD4JjWzUinL98jlMqg3m6g2GlJwctJRr1WlaKcG0qcLqhOTKSCLdN4otnOlXQZtd3PaRPGwUgiV2tlsRIjCGlKeB190YsKSBo3jeWr5XWk0wX8P0inTLGDwMiempBlSS6VFIYsf7Zwxq4zaxgZSKV+CfXuuq2KVbKzOZZEkgDDGIOzIWDgvZkc6TSW1lAs7Bfmiv+NiSX0NqZvmHCq1U6df9uf54PC6SOC8mUwGXloWXtLkmLmVCjzNZBOHxUiPXyhoxiLd8MnFaYsLLwFcgg5YrgAHORZ0EWSY80aHOLrU6sZFRy1+C3brWOjx/EehRrlYYMR7NZXyZFJMcMn7gM80wSDvhWy+gKTvIxQjI4aDhzLZ9ROkRSgllACOeoCwo6CO9zivCz+HCxivFc+Tfb5YEPC/RVvJVB3R7rVEBxakAr2OLYJxWmCHAghzOerSUgJ6Of2mwyaBsGYyqe5CYiRMRqlMyoz+l2YPUT2UJowGehs3LoJmvaNksi6/T+pqixsRDR0UbBKI9rVS/eiUx4HhYDeY78HryGmx3Bt0Djaas3YzhNNtyYbBUVGjXsEH772Djz54H5e/uYy11RWhYBJzp9NJPHXqSTx16hiePnUc2Vxa7Xt4fAIKVW/QoTaEGUN8JuNJRNUGVh6u43e/fQWvvPoqKCwcnshgz6Gt2L57M7bMbkLXISDkhFDNUfjSoa0JnZXu/sD6JhMiAlBPi6NuQwGhcb1sNR00QgeZ1BRGCjuwe/YpAYSdDqOGG2h3qyiVH2Jl9S7uL1xGpfYQjeZGr3HWbMSQy0xg08RObJ3ejeHCOFbW5rC4dAcP5m4inmwgleZKTPqhjZUwnW3TwCNoULColuj6rJN+bnXcdlrYL0RtsabUGO5POrEXaQTD3MXgwTb4NJJC2ABiRAOQrMCf4TOrzqX8ZwKuk4WXGEIykUHcTcoksVoroVhaFx3Z2PA4ktz9nSbCsIRqnXT/dbhxgk02lnjH8LtYuiX1ulkJK1Y6u1KcZSoqU2P+He7FqssRWrF0lh20Gxrn0dOza/PfADzV+uqf2WkoAWFTMq96Zhay3em6qHu06bOaCYeyYPjshv08WNlH2Wgx9YA0lrrgteaEsNPy0W37uu7KOVdDHGmykYYVAdnMGLKZIaSDAAmvDSdeR6kyh1p9FQmHe4+Q23odbTOr6Om/zJXuG+J0mHPpYW2V16IiYJOAK5vLCkgOoxZW1yq4f38Fl7+9i3t3lrEwv4FcDhjJJbElO4xhJ4lsA8gmfGT9ALlsXqj5tBBwwjbcqINUJ46o08V8pym0rzqDs5tF1J0akO5gZOsQtuyZRmFzDpkxH+1EE2G7hkq9hLyfxlAqaxq4vO6kr6neVmsPnj9ORxLoNpMCCC9f+g75xBiOHDyKn/78RxibHEYyExcdOPcEh2DQ8SR8moX9/P0H+M2//gs2Sg2MTe7CmedfxuEnT8GJs9HYRKW0gbm713D7+iVcOPsBbly7hmKxjuMnnsGPf/rXmNq9D4VNm/sTQgJCwRP9gssCQt3VtYPfzze2pZNq5mw2s1DmBoCRrKsGEA7WaBZY9d7FrFW2BhTdPHVv4glh73/qrvoO1b0eh3kTeX/RpatRkb60SagMAZunrE2HQUAoMS4mPucRMPuYtMh+B2Ui8L7VPfP/zy/rAm/XLmWzaH6dDlT6/Vqli+q90zYSEGl8y2SHMWZJYXTJGse8Oja9uF91WIUBmXYbw42maAr58mkKxcMm2yesoxGG4v9gdYotynWYm5nMoOHGUepUUYnXUE+GiOINtOgQnOA51azeVpumKXGk0jl5RmtlTgLZPCNFui5T+1SKX4jh8BsIqTMOK8h4PpIOo1ccdFl3kGHVjiPpBChQn+wOYzhWQLRSQ7OkVMymF0eUTqCa6KDYrWJx9TaidhlekJRJGU3uwlYNTdI3xdlXaefNhkoTOBzxfTIadmB4dBrp7DjqrQQ2yi0srdTQoUdEIoV8JoeAdQPXYO7VzRBBp4jAqQkgHM3HMTWSFBfSgh8h1lhFrF1CvFOF57bg0wiAexH14nEOCJgVaKaE0uRTrTsnvYbvb8KhdELf5oRQEgbYVAIqtSYWl9cwt7CEEll9MWBkYhSF0YJMCplMwPqPhnVkvrHGILuOe6FgH5uJaZgrbDAII0DYXkxDyMD58NvVri1I7RTQsK21yLJUAdF82JG4cUcTV6r+1K7vqqY/qx1OBYS9XyZT8/sA3GAnZnCB4PuSD/24lvBxytfjC42GAyvN0x6H/aedUA52ms230+6xOWadBhpnzp5rqZ5Rmmjwz1dX1/Dph3/Ca7/6v8XGlmCpUqlidvtO/OjPf4zTp5/BwYNHZMLGcHkutjdu3MDFixdx7pN3ce3KJVRrdGXzkcsXsH//QRw8dARHjx7Dli0zSGey0oFhMW9NAEhBscWB0BQ7XdSqNQFpPDZSSFX7pTbz/Bna/fLW0IlYWxYBERNbbVmXG6lSMPu+i7x8pEkxQsOTDrS4J5kNQxdpUll4gxNAc+pDAxMXSd/TvDDJoiStEULj47Fr4cFFTx9W6YKJlkzUZQKYxJ2LdBEp8JTqZQt4avj4EsoGnZNMS1PoTy47fQZE8Tg8av0aAlB8zxNwz66IS9dVAXFqb0+wRY0cvyNBDH+GQMK6RVmnPjbcudhxrE8dIaluPEadkqnroNCsXaUsElhpphOLGGoXSalkEWQiRaxe1zhT9cyLZExHxrjqELkdk9kheZZtAjKdXKlet6GTR2OmYg1V+B0Ymkw7Y14H/uL5lwYHFx3qBMzEmmZKnM0QAHESzO4epylyrmQynBAaBO8PbtLyXgQwHiflqq1VrXFCqbwGNGrXti3Pi4C1pjGvYvfKGDyJI6g1upHvwykcKcgK/lRnqLk+SqGjixYpwrwHqFnViSK1o7yGFtRLYWIzLAdoQI9v9oNA0LIHFAy3kU6nJT5Grp2cP6AZkUbSQtqPg5jQRRsXzn2Kc5+cxWcXPsPc3H0xjyAoSGeSOPHUEZw4eQTHjx9BOhdod9UYDOhizeBYaoNU/xF4KdTKdczfX8Rvfv1bvPraq/DTcWyaHsKBJ3dgZuc4JrcMo92to4OG2kw/Agh7BEstPm3VJPchn7eEGFxw4mVplgQXLODDuoNCdivGhndh58xx0RB2uynUwnVUaktY27iP1fW7WN24jVaXkRJ1vRe7MdRrXSRiQ8iQ6jOzH+Nj01hfX8H84l3cuXcZCQb9ZgksCH5YGPepjLL+U/sojRzVVuolYyVnp16mEz9gNqJRM7Y5aOUBopjW7qi4wSkV3RbiyqRiL1SbCXaixfuKBQMBITVyaX8UhfwU8pkx+Mms5EYtryxhfv6+ZMVNT21FKsVns4FSZQ0bGw+xvrGoFNxBQNjWqRAvkj6GBAjqFqhGWWZqKdp1BbLS3TXGQ52Wg26L2mY1SqO8Q+5hUv0YvyFoTF1XrYGWFNGeI2YDum6aosCYuUmzTNZdFi66DuuxdGRvkDMve6gCQpmiirkOC24et4/AG0XczQGdAFGjjnpURaNZM42xDrwE9aQjmBjfhuHCJvhkLrSrqEbLWHx4E2sbc0gJlVwntZqDzC+juZmDcTaDxTbVUaRNcl9sNAm+1WSHzT8aQ3CtrdXaWFws4vLlO1hc2MD6eg35ERf5bAJDjodEJUJ3tQSnzkw2ZipzckuKsGyUiLUcuG0HjS6wEaOVfVtMHLKb0siOp5Ae8+EPxeHlXSTTLhIBTSQ0M5JnK0mDipg2cjvMirOadjY6xJ4/BkZ+tSOyAeJCGb1++R4mcjN48vCTePknL2JoPIdEKoaKULIJCNn9TyIh1FEH8/fv41//5Z9RrHQwseWAaAj37H8SCS8r59TpNLGxfB8PH9zAZ5+8j68ufoHr129h9+4DeP75H2HPidOY3L4bLdEwP6ohHJzcia8Em+Q6DhtIb+2Xd9YFtN+A6leSsrYb2vdgE+6RzzAX+HEmF5uKahKowdo6yeuzygYBYR9IdqUusPWrTuB0yNFf6/safK2rWBcoKLKDDvkUUz8+OgHtx1mo2VyvYn0UFNv1y9bCJkKD51AymcUrQLWBChDVLEfqL+NtYRQU6leqPHFjEMifVwApC4ZIeRyZCvJnxFyGe1YXyLTaGKKHAbkWBISsHyWOgYAwQtMAQpG0SBOfusAm6FVeRwsVVFGJVVB1KwhjNTSF+s/rQZZRAs1WHO0u3TGHEHPZjNAGNhvwnQ41sx1k0qwPS6hXl1BcnUdYXUcuFUj8Aw3U2BClFY6XSCOdzKPgjSDoBEhGSdSWq2jUWoj7PlqpBMIgjpVGBcv1Naxs3EYHVaSzPmJx0m0bomuPmjV19GROorChWH+x2cc6ZQip1BTyw5NIZ8fQdgLUIhcbpQ6abTYfyXZLIUHzLk0OkXOa6FaR6NaRQBP5FEGhg8mhGMZzXQSxCpLdImKNDcTNz8lYxCXNvD93srUs70/xjpCJvOZxW3DISSuvH/cFqS7oydEGVtZLWFxexeLKKir1OnyauxWyyA3nepm0HDRwvaaJjQBC7iPmS0gKgWkW2zxM1k+8jpS0OR9fWe7Kg25G/voADOq1eJ+p2N4+ELoiiHS1l01nb17bIepPCB+leZJeZsd939edt4XaICAkeONN/Ein2/zA44Xc4Hv2aH09eoKCU0ux6XFWe+xvnRZaIbKM7605Ti9KwFqJOzJV4zTmwYMHOPv+n/DG7/5JwqsJFlgw79t3AH/zt3+Hw0eexPbtOwRscXq4USzi47Nn8eabb2J+/hbW15dkMxsZGceW6W04+fQpPHn0OKamZ5DPU4eTQC1UjjY7wCzKuQHaiQfPNYEgoygE2CSTOvWiK2ibxiw66aGjkZNQmqt2+ZTuoHoTw4UnjUA6aiauQIoFaoNcBKm0akp6QF/1JwmJJSHvnB1h1UgQgHJqRbfSKDLZXjLVUc0lJ2GkmKljKMf6Cig03JrgTM1WZEpDhyZ2qwwglPvBJTih+yUnbtyotNMi96nRX5arVfkeqXSgnZl2Fz47PmLJz86ZSGplkiYOmtTamXPHIGB+tkyWJBZF9WsyKWro5Is0ORoK8WUnGnRs1WaC1fBop0/8osTeW8EMASG/a63Ca6pZaKQT8FqSAmxprW2a6qADX6ZuDuoRQZo6kfEac/HmtY/CKpqNmgBeUlF7zyqno6QDsRtkNKLUblrqiXQR5fknZYq8HNohZwQUC5CXCTk3KTVZ8pN0O+1Ko4GNJB6nl9IpdX99gEwheXAEU/x9pflqa4jHz/uS0yleR5lsKJ9PqKGy6ZnOqzUxsOuBxowQ85NqQfCZ1Omk0NhN4LlEAujE0h5XPzbgUZ2HgtX+eje47lh9CKeefB8F8yKZFEMZGgP5pJQQeLQjXLr4BT7/7ALOn1dAyM4ojVfS6QSePnUMJ59ik+cg/LQnugqbaSD3izR4kjKMJ7jL+GlUihXcuXUXv/71b/Ha66+jMJzC1u3jOHxyF6a2jWB0UwatTqigzuR9aj/EkWMU6CfmCrztzFRIf1fJ0jKFo5GSllcshJt0Ja87GCnMYmJ0N7ZveRL5zBS6XR/rpQWsrt/B8uodbJTuoRbNw0lUkUw1hQpO2l+tTNOqADEMYdeOI5ia3IFSuYj5hbu4dfsSEl6EdI4UOk4meT4ViBDMsPHAe8Dq+tjkUDhoHUbVGKY31dKWhDbJzLV3Y9Z902iPhZrLgrJvFKZ7mQJLS1+XEtdME9hF5rMWg49sZgJjI1sxnJ9E4OWwXipiYXEed+7cxsTEBGa2bEGQpja3iVJ5BavrC0YrSfaEpb7r/S7NNDA4OpKCjwCE19x1rJNnf1JKUCi0WR4/zwMBBUi/58ST58jE3rQB9mbEE6zDck8nhLYJ43p0Ne2NAVUbaA1NJFaF193kCkqci0Z4tBoq61AaqlKPWi12z5XmzCkVwd7oyAwCfxQxJyPuotSUVqpFhGailc9NYGJ0GzZv2onhwmbJ3K2GG1grPcDd+5extHIX6YDrBw/M+KELIFQwqNRV3bcfb95Ki1iaaDp9Ux1uA248BTcRIIqApaUyrl27i2IxRKvlYGhTErlsHH6jg85aBeHiCqL1KhplRoiwYy7xbdKVJ025y+aAE0PLjyPmu4gHDsZmhjEypRPBeIqZaZzQK5An+8ZLJBH4KaNzZkNNI0BE7yUGYgPskVYMzbqLsBrD+U++wq1rc9g2vgfHjhzHiz96FrmRNGJeVxwI2UwmYE3QjTjGwG0H8/fu4V9++b9QqgGTs0/i0NHT2LnniGijxK3ZBZq1VZRXH+DihQ9x4dOz+PSTc5jcvBVPPfUsnnz+R9i297AUnJamyF1RNEUD9HqNlDJhn9pCMQJZBWbynD5mztcD8EYSZOnOj9d9gzXf9zX5ha3Ti07Ra27sDxWsmSOw8iFh6wgVXQcadiBh+jG9Y7XMksFGA9cgcZUecFG1zRRdZ4x7qHUHNR4TbBzac2CPY/B8fC8I5nEShLI+kxqN+5hmR6t+V6l9vC625uJ35UrAPZD7Oo+Xe7t6CZvmp0k41OwZSk46xlRGOFvSSmEchRjKUMMdNeRFthRrDaknOc1qk1FWRa1dRc2toRoroxorod4po4kQ8SRNWkgFpzyFOngPQWYEST8LxJLwPWULsakddzvIpNhIXUdx4z5Wlu6iWlxBPhPI8yLZ0l0PDs1k/DwyXgEFbxhulECnDNT4/DYAL5dFO51EmHLxoLSCheIiypW76HQrSKVIe6RhF+tvxrTU0OqoXlc8E2KMNFLDL9fNCG2Ux+sFBXScDKJ2ErWQzWQ2fxmh4YmBE01y5KwxsoKsH4caxzo8N0Q6GWHTsPfxp+kAACAASURBVItNhRhG0i2k3SoSrTXEmhuINUtwwagYehqwTjb1qXHtI1NMKLWk7Bodaox6dx4r2VhOWwCt0JG5R8biKNVCrG2UMLe4hLVSSbb1ZMpDKksZijbYmVHK+kgAoZVesBlqegbG9kGfC/Ncc2/iOXI++Ga+KwDAdNLVZVS7FSp2N3lVJt/OPrA8sRwzanek1x4xXVAtugZdEPVBignP12oa7AM0uJgMPpyDC4rN+Py+P398Mtgr6gTE2Y6WzuB1YGmy5fSDexRXu8HIxMPqCcwCoc5VqrUTswZa+ZKGF4a4dvUaPv34Xbz31isol0ri6kggcuTIUfz93/8noX1Ob5mRqeHc3Dy+/uYbfPThh3j//fcRNsvoOi2JltjzxAGcPHkaR44cw86dTwitiMCPwlOCLHLpZbGxWk3LLRfHUT02zYXkY2/0mexdE4hWKmJU49IJSKYcKmjlQsbpGV88LZwOkXpIICS0KqEdtITaGKQ1gJrnmzcyKSw2hkLNVwTuyDFofhfNaZS2x+kQP0+0gSacXUAIF7YmQaQuiNTC8X4Uh1FSUaOafDZ1j9TISfeq1VE6IykxlYqACFIaqZOjDkkMXDrkXDOilACZdv7qXNlvWNC8hAJrdkd6YWMqlBDDnopQLKUxxE283UY+nxexsehJ5dzrFIOLZyKp9E/fc8U8YaNYkTxKfqdCYUicregwa2nKOolQIxZ+Z9J2herJzrJQkVWrq0UxwWpKpozk6cuUmRM0meyqO7C4KnT1OhHg0SiIHWlSRes8twTe8aQ6hBrdALUFhUxGaL78O7xo0jSgaUS7LUGpoluAIxNsnoN0kJH7TI18uMCxaNRpJRskvA+4SbH5we+ayQRyn1RrjFbQCQ2BLOnAzOYj2OKEQLrLerI1Ys1Qctlg4eSbAJ43qO8HYk7De4HTQaVh9buqkgXJyA6Z7nV06ktrZx2h9HTAtggZXDvsZNCuR32KEgtsM0mWNYCLLim/6hZbXFvCwtxdfP3VRVz68ktcvnIN6+vrYqjiOA0EgYsf/vAZnHnmJI4cOSDWbsVyUZ5HdcRlg4SZQXQXpf4vhmwqg+JaEdcvX8dvfvM7/OEPb2J8cxbbn5jE0ad2YdOWPHIjBMO0ulZzGmVEaAdQAKGNqxuY/lhwJeU2c/dMELtqRh00IgdhzcH46E5Mjj+BbZsPIZueRLuTxPLaXTxcvi56wHJtHnAZOl+TqR8n/yyg61WgEfpoRRns23MCM1v3iOHMwuIdXL/5JdxEFX6aXVsCYn32aODC7i3pKzwOiRwhtavdMJyUAVdRS6Xq8bPsSqf8EVLquHlL80gmbGRMsMgxuX72x80mIY1Ldo0N7lBjHaPZQxKZYASF/CSy6WEkE2kUSyUsLy8L4Od6MD4xhlyWE3U6MxdRLK1go7isOjqhqiqVrNMyEw55vrRBJg3VFhtjDiI6yNFWXBKPdCKnpbaCSdLl2WAjNZV/n0sEf4ZrLq9Zs8FpehrJBJ8ParN1fYpaRTQ7NdOIsnnGZopqonFk3ZYwVQXWjJNIxHLarKFGvkuGR02osIxJIZWV3fNMMIyt03uRz21GPJbF2saC3COl0obIEaidGx2extTkbozktyITjApYrdbXsVack4nx0sodpNM0oFFn895kUMCh6lr7hXuf+iwRMy1a3us+xuechkhiuEB6bzKDcqmJh4tF3Lr9QGqVXH4Y41s8FPJxxKMWusUaWutlhBtV1IpVbGyUUK6GqNE4JunDTabkO9ApMV1II10IkC74Yn4R89pAogk/cJHNppTBRHZMJRQKXCHIoyWZajSD0fuLa7DmzHFFVTkBr39Ui6FeAj47/zXu3FzEnq1HcfzoCTzz/FNIFzx0E21xHuQ6ypogHvOQdD0kHAdzBIT//P+iWHcwOXsMJ0+9iL37jqNJSq2Mj2iNX0c3Wsc3Fz/Fp598gLffekvcyg8dPYFTL/0MOw8cl9aoVksKXMXUxEJxY9zU06vIz5DBYyaAg3IeW1MNFGq9msvEqAy+7+P//jgg5J/3QNoA9f37JoR2eqh7rG0eaZNZ0Zql1Vs2gXnGrLunodBpk1rrQlsuasPIyqJMZ9NM7ERTL0ymRx3r/12ALGtYFy7rGbJppM7R+CGViuhnKU/bTPF7jUuu76qn5rdithxf0rgVozwI8GBTWDKn+fts0Deb8OlNwAYh4ygkMof3LKNvCXDoa0BzSW0oKiCMUKksodZcRzMRIXSrqLtl1FtFNDrU2tEHg41APiceWm0ffnoYQXYU2cImZDN5ZIKM0C05qU7EG6iWF7GyfBvLD++gUlpCLpMyshnWEHn4ySH48TQCN4tMLA/UY2iWGSrP6ZmH1Mgw2mkPdc/BndUFzK/PoxEuoNUsin4bIIuuiRjd0p2maLNlj2ejlawyNylMtzg1c7LneuIyGrUTiFpJRC0PnW4AOGnEEMCBJ3sTXX3ZkMsVClLLNqKygNt2tIZCuo2xnIOt4x5GM21k3CqcaBXdcA1uJ4RHMMzBgYntk0xgTqo5rGlSk9/oNd5Vy6csK05huX7Ivkhn0aQnwJEeE0tr65JLTFmMNgS6qFY1XiyXGkHCpZmOwkFZb4R1wsED85Rj8BKOcbxXmY0045gl/eG3BISmDjY28nZMbp8iS720hZLe+BqkbPnY+rwNdE+MaFZYKixUhPqlsQKiDTGj9MGHZnDC8EgXyVi19oDeI5q/vg7RHl9vLTKj88cpCI+/z2BnSahodJ4Tt1ETtM4TLg88aWy6KPChYSFLQHLxi4v45ON38dH7f5ALbBeUJ598Ev/1v/437N23D+Pjm3Dr1m1cuvQ1zp79GJe/vSx5hR23gUw+jT179uPokRM4efw0Nm/eipHhMe3ki7OZ6mG4OdLVic6i83NzQk8liCC6z+dy2Lljh3RkSF3c4A2zrq+NdXZlSO1ykUh5AuxGRkYwvXUGuVxWCvma6NK0Y8+Jjc2c5CTp4cJ9FNfXxK2zF3GRSEoe4uTmzXBNd9ZytbmQsSCNO12sMXBzfU0AFqdKpCFwkseiftu2WRSGRkzWm2oCVKOlMQOqn9F8RBb0jOLg91hZXkW5VBYb82q5IteGBYGfSsEPAhSGh5EfGkK+QHvwlND9eA5rlSru3bsnf5f3auAlkEsH2LZtm5yHaq0ux7qyuoKlpWVsFDc0e8s0ECYnJzG1eQqbN02hUMjD97QgJ2+7HtLxdR3LDxewvLKG1bV1eTi5/DK0efPmLdi2bSfy+ZyEIvMhl0kyzWIYFSLaSyCs1bC09BCrK8tYX1tVE4Y4ufkZFIbHMDo+qcDBYUdHzVW6DDNn8dRporixjvXVFawurwgoko3edZHK5rF1djvSmZxO0qgtIMCKuyitb+Dud7c0a1CmVa5sVskgQH54GEOjo6JhIRCnqQ2fZWkWSTEaChji9WWnXuMv2igMDWN8YgJT01NSXFA/KwYyLPhlSstnK5KJLb8HN0Ven3KxJE2VcqmI9bU1lIpFuc+5XPDnOFUhwFfnVGpLA7nWNGHK5YdksZeuKamukuOpBkDUzFpAaNcDCwYfp6rbdUhca8XNVtcCfjd2XAku0n5SHHVr5Q18d/Mavv7yM1z59hvcunkDa+tlWfOGC1m02zXE3RZ++NIzOH36OA4e3COL9FpxXQpNLv7UD/CaygZlKKPZIIu1pTV889XXeOWV1/HWW29jenYIu/ZvxtGTuzA6GSBFpp6ZpNo1SdZqLv4WEIoZiaIg6XBL91+dz7gOS8SOWYsFEIYO6rUYJsd3YWrTHkxN7EOawb+tOBaXbmLu4WWhjDJHLpmqI5agy2ld1g1OQaIaJ+gBuq0s9u99Ctu27kG5uo6Fh7dx67tLAiAJCFX3SBTGa8PpuMmK6rKhRHDJ+8Nes76eXfXpWsh936+4GwiFiY0oMdMSOowp7jRgU7qmBM7cmFVbSh0zb2nNGrQMGQI2giwvQXAU0OMWYT0SN+JSqSTMAGqisznqa0k3I2WSERxlxBPsSqumXmidTTIDSEdnYVNXKquAQX52HG06drapb9YgZ2UqsLlnwJvDZzNC1Cii1akgnuD34jHH0IwY5ZJEOjWCbJYAlrQtUj8boq8plpe0YSDNGwWFWulyzTXRHBLPodPWVLKA4dwsvGRK/g6/T6W6IVTYZisEpUpeIkA2M4rZmQMYyk+J1nJx6TYeLF5FpVJU1kXbwfjYDLZO70EmtUkyC3mPh40yytWHuPXd11h4eBPpbBNxBoz1AKEFg9ZYxoJCg+ZlzdPpNtlG4sDKJlOb+atteMkCEskclpYqWFxcx9yDJQyPjIpJW5CrIpmso0PL+bCJWL0Jp9VFh3mDxTLKtRBV7oPUt/uBZLIxYJwO3l4qjmSK0osQHScSq3c2hejY7ZNyRYBfp52/C9+lnrCBRpySjZg4d0ojT/YS4fipxIKAsOqgUuzgiwvf4sGdFRzZdQrHjp7AydNH4Wfj6MQYAaASBhaMOiEkbZSUUQJCTgi7mJw9itPPvIx9B0+iVGmjSZOPbhs5nxb/dXx27n189OE7+NOf/ojRsU04duIUTjz/E2zfe7SXQyj+Yo8BQnuzSNNQGjFkk/Q1c4MsrcFay7LEFFRxbzf5uQNiu8cpo4//ff5d6/Rt30em3wOUUfl9YwjFvy/AUAzJBqjYUrPqvd93K9WHwJrM8J+WffN9NaMFnLZeHNw/Bs9Br77UgvQRrwrbEDZcVnF+5wBBmvJsnouMgFuwmcCamC3RlJlYKpfET55/Nm6F2km9fFNcKrnukzLI+DFO5uj+ztzpWLOJhGQ2s/Z34NLgiWYuknUrC4EABNLRJSJM9oYGwtoSGgSE8QhRrIowVkGtwQD1itQBCZdrXwZdkD2WhpceQioziiA7gXQqh7TPzL8Gw23hoI5KeQFrK99hZfUeKuUlyc0Wqq74DwxL08hHCiknLS6j3TCGZpXXzofLZvBQAd1sCo2Ui8XKOlYqK2jUlxCFq6jVSmi1qujQETTOJin3D40kkqkgwZYw64xemXFZQlONI2rpq0HzNCcNJ5ZF3OUrjZjjS/Y0aDKVzmuURIfxWmVE4Tq8eIhc0Mb0mI+JPDCcaiLZLsJtFOF260iiicClf4WCMXEgtaZ0Pc8MpQ0LW0Ymwy6asQiNWCh1DPdsl9IfeoV0OiiyVqrV5bqHfEVNrLNWqobw3SGJJWKTQDwx6JXRWycJBl2JzWL9y0EEgaqwQNhs/OTqgjxefFgepYUaODhAAxjspsvDHetTRh8fj/ednPph31r49Y0eLIB7HBQOPviPT/8GQeNgYTcI8uzPEERIjtv3UBnsQjT4kNuFQoSo3LKNkyZpa3QGYztW6JpmokpAuLGxgY8++ggff/Quzn70llD2OGEjzYGA8B//8R/xxBNPIJ/L491338M777yLd955R/6eTCETbWya3oyf/vQvcfL4Gezdc0j0GbQVJ3WQ54ugjsWHn0pio7iGGzeu4b1338XDxUWZMLFTvWvnTvzsL/8Sw8PD8t7Xr13H1StXcOXKFdy/dw9rK6uysXlpH5unprBn334888xz2LNnN7Zt24Ja2EGl2hDAReMTHtvwUEG+86cffyDuiTdv3tCJXKeDsbFx7N23Hz/44UsYGhnTjiH1F8wZbbXo+It00sWNG9dx5doVXLt2DfML8yhXSjLZoXHOT376U9FLxpMMuNYJIkEBu/rDhbyYtSQSMVQrVayvruLmjeu4dvWqxHosLS5jY21DqUkCimPwUr5ENeza8wQOHDyIp54+hYlNE4gnk1hZWsHtW7fx5u//gNu3b8sGNTEyhNkt03j55ZexdWZGgODlK1dE23nr9m05Xp5/PhycPO7cuRMH9h/AqadOY9eOnRgeKUjxSHOZu3e/w5dfXcRbb72Fu3fvyjUQE5UgI1rHI4eP4kc/+olEh4xPjMsDTCot4z2EgENHuiDAytJDfPTh+7j01Ze4dvUKPJ9FZ4B8YRj7Dh7B6WdeQCZLoJuWSRs7eTT0iVO43IrwzaUvcfXKZdy5fRsrq+soVaoI8kPYun0nXnr5z7F1ZhapVCBA0CVltVTEV198Idbl62vr0hQgGBwaG5XzuO/QIew/fFh1i7JpqIsYmd80hFlZWsIH7/wJt2/fRC2MJD6DFNNjx4/L68ix4/J5jVZbNLB8H15nLkgZ0rDMZrC+tiJNjju3v8PtWzfx3Xe3MXf/AdZWV0FDGTqwZjJpyazjgskpCBsbASfre/di79792PnEHgyN6BRCumOS22V1loZ++D3rmaWM2vXIbvgycTcRKzol1mkwN1rGarD7vvDgHr648AnefetN3LpxHctLD8V6f3zTOGa3TiGsb6DVrOCFF57GiROHsWfvTlD2vlbcQIyGOK4rC7yEgMdJUaHTqItskJN7/IvzX+D1N36P9z/4ADueGMeeg1M4cnwH8mMJJFKcDmoUg9BEjdZLLOL/PUAozylzRUkhtjo9o+NtcUJIHaCD6cknMD25VyaF7Noym/DBwhXcm/8a1doSuk5ZqJ9web0ZNkyn4Q6akQenk5McwwN7n8LW6Z0yDVpYuoV796/ATdZ1QuiqVpggkjRVAtFuJym0R+s4SdMebYRZXZ3V+pmIyIHAaUtc870CYl0P5UoN9RrNrpRKLCwAcfAjBTNC0nORChJitkUqeCNSgNztaq6WUuRoRMDpHV+kZarLAwsKgjU2g9iwImWU2a8xl1oNuqfS+ZkTbD4rrtyzDRbn4qTJEqUkkzaC4HYziU6LuuasOHWmvDzS6TyyWa4dlq2RQD0kIHuAYmke1foSYnG69klaIJoR3yOFkaGtotmcnNwsgJQTtG+vf4K5xZsKLlmIUN9mqJla3/Pa635jMxtzmUnMTp9AOpWXz9goLWNtbRGLS/eEhpVMOkjG08hkRrB95qAAQqebwd0H3+C7exdlIqxOmnFsmpjFzJZ98OI05qFpC4upCGFjA9dvXsSD+asIsjXEk2xMGA2hdJEtQHwc+JsCWybipMzRxEsNvziJi+iQ648IHezevRUsLKxhbbWI2e3bceToYdSiGwjrc4hqNbHcp7lGjuYRXgr1qIFao4kaxTqeD/gp1CQkugWP90SH6xcLNDJHSEenrrMtdLtsMkAmEcB3AnFMbNVbaHsNdHwyb0iHBkJpiKnJhbQ+SdNsxVGvdFFeb+HiF1ewcH8DTx98QSaEh4/tRzKIocWMNRtWLaYyBIXML4xh4cF9BYTVFjZvPYBnXvgL7D/4NB6u1hGFLaGwjg95SHttvPf2G3j3nTfxzrtvC2PpzLM/wKGnXsTWnftFQ8h1ezCH8JG6zPpJyB1MsyI1BntcsjNY09k67j8ChIM/w38flMHY+k6mqr1gdyNpUkPNPq3VGBnaY7aO4j1trtHQiobKuDtaPaGtVUWjLow3rVkH61D7vSxrxP73YB0pjevvcU8dPI+DU0xO9iK+hP3F9ZPgxVC6RROo1FhxgjS6QYke6XBd0VBz7nMs/MNWhJZhexDYeQmyYrjGMDuzBgrQ6HEibu5tMlsIBjVehw1DUeQyNzhBkMe1gHtDBKe1jk67iBB1RKgidJhFyyzBijCE/ESAVIoNmDxcrwA/PYS4X0DMzSIZTyGV8BnuJ8Zr3U4FtcpDFDceYL04h2ptGS4baR26oUfSYMpnx+F1PPjdFIJuVjIm2nUHrpeBS3ZSNgMnlwbyPqrdBqpNrvPLqFZWUC6tIQyLiKKSMHMccY4mGNJrTho4Z/PSLG7W0Za8VJW+NdouGm2CQgLxNGKxLFL+EDyvgGQ8i65M3LmH+KKRJIuwQy/TVg3ktMZjIcYKcUwUXEzkHWRjIVJODfFOHfF2Dcl2VaQlXLOS8a5QuUklZVOZ4FDvNTZ4VTbAV9NtCBDn/c8NXRxTBb8zM5FxH6o/ZP5ktR6Kl8nGRhXtKC2GX+KITF8LsogklorT45hEZqX9BLJpsjw8BOKdwdPTgnP+xnJX3c0ezXn5t52aR3NeZBsR8b/+6t/o2pURMwrRfqnTkw1x13gBs8jbTtFjXZRHACHRsT1bA8Xc93Vw/s20USaL/WiMQQBpi0DbURp0sJI8M5MVos6H7GI35b1E0G+42uQ+r66sCAj45OwH+OLzTwQwcgI0VCjg9OnT+Id/+AcBV4sLC3jzj3/E+XPn8N2dOwI0WNAfOn4YR0+ewJnTz2BifBpujI6GnMJwqsXiQnthDINOJLq4efsmPjt/Hm+8/hrm7t9HrVrF9h07cPDQIfzwxReFGnru3DncvXNXPpNTOQHhElOgFByCr4I4mW7H4SNH8OTx49iydRsKhRHJLCQg5NQtn0sjrFXx21//Cmc//gjXr19DFIZCFZjZNotjx07gx3/xFyiMjKsGwUQr8IhjnTaSnQYuXDiH8xfO4/Lly1iU4N8QQ0PD4qL69//pP+PQ4aNCy2GRr/pI7VLxnG1srGJh7r6Ayps3buD+3Tsy+apW+BAqFVjMX6SLq9QSvg4fPYrjJ0/gueefx9SWLUgFgYDBry5+hd/8669x57vvZHK4c9sM9u3eif379wtI+frrr3Hj5g25PnTn5AZBIMhffF8WaOPj4zj91BkcP34CR44cEi0RgaCI9W9cF7dYbgoE8zIRE7dRF6Oj49i2ZRZPnTqFI0ePYnR8k3SaxNGV0yvSN/M5zN27i3/91S9x8fPPcOvmdfiBJzSFzdNbcfLpZ/BnP/4L+EEWbpz0Me2UE5jE0EKjXsaH770jOrYb129geXUNpUoNE9Nbsf/wUfz8F3+LmW3bpQAOSOFFB8vz8zj38Uf4FXUo6yVt0sddTE5P4eSZUzhy/Bj2HSIgVIMVurkSsHCiubq8jNs3buD1V36D69euyuLD88Sp3ct//mOcOvMM9uzbJ50tFlvy2PN5YqwCefWxtlyLW7du4ub1G7h/7640OThprZbLOpWX82dZAKTJsqOoZj2is3DjOHbsOI6feAqHjj4p51XnzIYGzE1VqHHCxTNuc9ZhsV9o2DXnUR2KivOtWYJOp3jfEXw3sLG6jCvffIWLn50TbU4jrAqN/OjxU9g2O4uR4Qzu3bmO+Qc3cfTIXuzdtwMzs9PCQOC5IiDk9JZ279TkkB5OumjSjQtldHFuEec+OY833/wjPvnkLHbvn8Lew9M4cHQrMsMOnERdpmHc3NVd1RQ7ZHzI+EdrbCVQqW5OzHvYZWRWH2lBfHZI25RuuivAjPXDlqm9mN68ByOFbUjGcwKI7ty/hDv3v0TXqcFNRPBSfO64YbH4jNBgJE7TRyo5KkY0nB6NjUxicfkmFpduYXH5NuIEhIHq6/gAt5jzFjGbkrTwvHSbaauvZSePkYwLds5ZWBOskWHA7q8Jl+8p/lUO0AgJskh19MQZ1PfySPlsnqRkXyIFvVrbQBgVpctN4EFqL+nmaq7D82E1lZxc0hmYAn+6zfnwvDRSfiBrAZ2TK9WSAkhQO0zdLJtTpL4zGFgnWtzz2E9UExcWeKHq3uIZpGic4I/IP5PxgkwiVR+uLA1SwPlqtMqo1h/KeVzbuAu4NTlOUgijWhKtRgrjo7OYGNuKTeObRYZACuuVm5/I+SdAJa2dQFFc58QnQJ4IuTcIWggKOSHJZzZj17ZnhCZLffjqxiKWVh7gwfwtAYQ+NcMxD+lgWABhITcFdDOYW7yM+/NfoVory97PBsfU5HZs27of3TZ1pSmZOlLjwybC5asXcPfBtwiyIRKeAf92SmizCHumQqpR03G2eabF/E3zPEkdJRGu007CSwyj28ngi8+v4PLlW7hz5z4mJsawd99uzG53MTqizSzu8aRoZ4JA2D5ShLXaAtxalB24LqpRJMDfc2jYxfWjK2wQ1kyZdCANMtYFVBLL1MUU2fwa7ViItsNrzTxboM68XV2EDCuGjpAuqqU2iqtNfPXFNSwtlPHcsZdx/Mhx7D24C67fRdPRYl/mB5SR0CHSoWGNK4DwV7/8Z8kwnd1+ECdP/wi79h7Hylok5kXJON2k22hHG/jjH36DT899iJu3bkrz7NkXXsT2J45hbPN2BYQCvMzAyLjQ9mqqHqHUAkKVe3yfXGewad8rEGWBHTQmtEVwH/A/Dpws6BLAZqIies076XgZPfhj00Kp6WSt00mQpYzaCWH/+FQ73ncdVfClhCDrkt8HeYO1Ym/oYGpYG7H0OAh+5Ps/9h9Vmg+KeZ1xWReqaF8Xa+miMh00Onfe/3GqR8VBTLPrmh0W/mTm0FWT1E8y2Ui5Z1xChFYUyn3Ov0daNQGh0+V9S58GjZ7i/6g5FWaYsAtMs7BTQaddRb1TR5s0/ySbZQR3LZJOhZroJTOAmwa4dqWYf5xAo04GEu/RpBjZJEB9IsHpKirVBWEIVKM1em1LqH3YaCDl55BODSEXzyIbyyLj5NBlDmK1i5iXkQZN2/fg5APEh/jfLod2Mqkji6FeK6FaWUO1sopKZQX1ellALQcF6UwGXiotE0IBUJUSKqU1jVaLJaR2pUtqs8N7hntBGkFqGGwwJhM5OU80GqsVuc+1JBg+zqafT7kHDXQaiDshcn4boxlgJOCksCs5pAk6jzZWEOvSD6KNBPeHGHOo++BQh0xqdKa69g7abgcdCj3lnlAbABr/cSLMF+P7xEG/1REaablMB/A6imWgWm9LzUUaMieINLHjvUVA6CfjCJJxYTnxlWJkWYLmYx04F24SEKr1uTVgsN2RQRG33cxsN4UHzw6ZOvjRWUtz9axNP6c21K5J0DhvYnL94wwoNxSVgcXkUfqoLjiWttobyw8Az0EwOPgA/ptODEHrQE6ifchlATDaQC5Hogs0+Xo8/l7QuPyZmriQciY+SMYZg5sAOyosYF977VVcOP8prl65JAsMi4WdO3fg2Wefxd/8zS+k6P3000/x3nvv4Pr16wI0OEXM5nL46S/+Cs//8EXs3rVHnI1WlsqiVaHFeb1Wlw4tA9BTAReABi5dpSaSRQAAIABJREFU+goffvA+Xvntr/Hg7j3Rauzdvx8HDhzE4cOH8eD+fTGrIWWUmx6nVELzo8tokzdzXZzZ2CmJJ1M4dPQYnn3+BXFC3bV7t1AKCB5pjpJJ+yiur+L//D/+J959523cunlLCmvGQOzZsw9Pnz6Dn/7lz1EYGUOTGwp57aQSUxRLV72wirff/hPee+9dXL12Fcury0Jx4ISSNNr/9g//HYcOPylUTWmCxFyZkvF+oG3/9etXcfGLz/D1JU7LrmJteUUyD0lxzWVzEq0hJiPUCzkd0AimXKng1DNncPrMGZw6cwbTW7Ygnc3g66++xtmPzuJXv/wl7t+9JzTDPbt2YO+uHRgZHhEK2Lnz5/BwaQnVek1iGVgkEjjyfiHw5H1BuuKTh4/j6aeexjPPPoPPPzuPP731R3z7zSWsrC5LM4AT28JQAWur6wJehaLAp7kTww9f+jO88OIPceDgYaExsSC3ZhqFfBa3rl/F//4//we++uJzzN2/h0TgYWh0BLv37MdzP3gJP/nLX4i2hedZivluB0na9JPvv7GCN17/nYB3AqyVtQ1Uwwa2796LY0+fxt/95/8iE0Ju5NkUs6/auHvzBj5892388n/9E2rFimwaXZfh59vxo5/+GEdPHMfufftlCkvKJDMjuXFkCbJv3pLp4u9+/Utcv3ZFvgd1i6SL8rOee+EFbJnZJtbY1TppHNR30kCoi2ZYQaOyJg2SCxfO4+rlK9LAqNdoIa/PGWnQNKWhYYnY/VMHKw6CmofIbm6j1cGZZ57Ds8++gGMnnxJAGIk9O107lR+nnWQVy9tNfbDpJPpgS2saWC/4zNPQyP4dzbNTncXG2jLuMXvwow/w9Zef48bVbzE+OiRT5B//xS+wY+cOuLE2Ln5+Ft9euoC9e2axfcc0Nk+Nww986e52aVTjEBCSo6HuiGJKwfPrpzF/fx5nPzyLt95+Gxc+O4d9h2aw9/AW7DmyGUGujQ61Ch1Ol2iwpI7KEv9jMgh5oRUv8Xur2YgCQharnK4YQGj+jMwEZhDWa8DM9F5smdqDfHYKbiyDsN7BrTsXcefeF/BSQCLJcHZOqUjbawqVkjo4xg8UctPYvGkXJkZnkQ5ymFu8gqWVW1hbf4BYog7Pb6iLJgODGzG0IgIaTyZNmfSYhAfLGk8n5CbXqyqiqIxGq4oW9XDs/kqBzgKKG11fw17eIChNopAbx1BhM0aHphEEQ/CSaXle6mEFpQrp4AvYKC6iUlsnjEQmRzYCmxWqOeT+02ZHuO2h26HxQUEojwRJ6Uwe6SCNSrUszQvmTNbDIhrNkmRCunFOwTWmQfcv1WfaUHiCjmRcKZfDQ9MYLmxBJsXvnRPLdVIL2cTjfSbmXF5S4j5qjRWZwj1cvgHEqvL+ibiHsJZEMwywaWwnNo3NYHxsUs7bemkJN+58guW1W6I/9Hy68rLY00m3ZBtK4cyikHsc82LbyKUnsWv2eRRyo0KHXF6fx+LSXdy9f1XyF4OAWXgJmQxsnzmEofy0TAgXlq7gweIlMZUhICT42zK18/9j7D2Y4zqzLMGT3mcCmQnvPWhA70RKlOhJiaJUUpmuqq7ump7Z7YjZ2P0pO7sz07Exs93RU7PTrkolURJFUaL33pMgQILw3qX3buPc7z0gye6O3apASKIoMJH53vfuucehvXUdUgkj8jmzMPsmC8+JNPoH7mFs4hkcnpR0EypfpR4sI3fkKgjUXqvKzlWBXWqPyK07O1HZMctQCqek3OYydly8eBu3bz9C//OX8Plc6OhsxPt7W7BmTZUKR+MwTbBnNsuXpG9Laiu9f7wqgCSlx4UcrPRnW83S90uVC8+GCp9P/ERS+UQ/vci3lRdPpbUyrIwSW/qSjEhyKcZ/JwM32RqDSIXjkTyWF9J48ugVlmaTOPDOcQGEnb0tMFgLyJYoUVXF4UYDFxNmAaBWkxGzk5P44g//hFymiO6uDdiyYx/au7cgHKPPn8oBqm6WsDg3hrM/nsTA4FPxXK/ftAnvvPcBgjXtcHlrJOVQ9d29CQh1UCafBb+0BEz99yt/lh7rUhYsoy3N1dimm/G0gKg3wmreBITlCzn9vNbBoN7fJvJTLo212jHd5/+G0oMrLjnXFG5U30szp2tnvd5JqF6Oeh0K5Krf+zZYfBMQqqW1DjYVcaB5ncvrzPT7X6uN0G1IfAbG0xnE0ioFXphGvSNOPF1qcSfsqCaRlV2CVhvBH4VrKIJBfmULXBpw6aoxY6WczAQEhezKJY3BqhLe48J0gWEwKiFU+YcJFiziPeS9pNd/cdHMLtNkNgEWF1qdzEogEORVaGRWsniOCwarfMHCJXcBiaUwTbMCCtmLZ6c6wUAZfxip9DzimSWRnmZYWF/IIFvIydLOYXUj6Aig0lIBj8GLfAJIRQsw2t0o2R3IWEwweBywVLph9ThhdiiVFJn7LANwEiHEo4tYWpwSPzerGKgkoo1I1W85RZ1F2xXJHLlXJZfDLPUdlI9Snmo0OeF0VIpiQwBhkf3JBkTmwkhEkygwC8HlhKvSB7OVuCcvqalmpFDhKKG+0oZaH6thMiIfteSnYSomZXHP98Fq5LlTgN1cEmBIhS+7A5UbQj0zxILF16aVCtMPycWQEFaiYjTIa2aKMZOW+XPRQ70QzSKSyIhii6CQbCJ/v6T8a3JiG58rVjMc2j+bpfmiCMPNF9Ml/oF6j+Dq9kSZWfX/8df1C5cDFAcQBmgoz4ryM6lEMh78eXmgkWWhp473msTwU+KWVxuKlYOkzIhbLt9cOUe04BQCCUUwvB0woB66+sFVDgql5FmTB+gHjQ5oVXql8oepFCLeCKpyQPkclc2aHiIdEHJAoXlcetIKeQGSU1NT+OrLP+LRoweYnBgVRo6Aadu2bdi2bSu2bNmKu3du49y5sxgdHRE/VGVlBZqamtDR0YH3jx5G35YtcNjcsi3k4MWQAUUaaTQvU+IMHMgTePnqBe7dvYUfv/9O5Gn8LCiL9Ff6BWQuLy1jbGREQAm/uPnkwULWLxYNIxGPSTAHU6kisRRa2ztF1rdv/0H0rd8gIFeV5pbgsNuwvDiPv/rP/0FkjPPz83KdeDxubNiwEdt37MLeffvhqQggxwceg16KgJkBL6Ui7PkMTp36GmfPncXkFOVOUZEHtLS3Y/2GPnz66efoXbMW8QQDUFQ9BN9fylYfProvTBcZxlg4JN46/dClGZoDmcfNSHOXSKE4ANF4n8pmcOjwEex65x00tjSJNJXl2Hfv3MWVK1dw+rvvMTczK+9XdaACwUp66gyIxeIYGx8XENLY1CgSBn5WBIqUdPBQ5gOJTHdddQOaG5vR1t6K58+f4vHjB3C5nCJpdHtcKnQnmxWvI9M2GRjEBLt4NIUdO3dh9573sPu991BX3yBDBJcRItcwGfH08QP81X/8PzA0OIBkPIacsYiKYBA7du7Bex8cwL6DR1AkK5AviaeTkgOP04ZUPIz56Qmc/u4k7ty6iamJKSRSGQEcnWvXY9uu3fjk889RW1ePTIb9eVYUM2n0P36E65cu4PSpr5FNMBDBLCmtnWt68ZOf/RRrN25AQ0uLbJp4bWdSWZFFV3or8PD+fdy6fh2Xz5/B2OiwADR2VAaDVfjNn/8We/a+D58/IKbneDIJMwNgSgxUiWFy9BVePX+ER48eYmBgAPFoVK45tXVX5fYB+hcrffB5PfKzUtK6uLgsmzD6YVVdiUGuwb3v7xeG0O3xSQqXZLFR3iqJtgoE6aEAbysFylNG9Ye+nBdaChfBMD9TesJkUWCzYHJ0GP1PH+PsmdMYfjWASGgBmzf1Ydeundh/6EMEglVYWpjF9avn8PD+NWzZsga9ve1obKyF3WWX95hyoSxJSHn4c3gxywPZbrHBbXdiamwS1y5fw8WLF/Dg0T2s39QugLC7rxY2dw55QxRGSljoXvpXAKFiCbVk5BVAaNAAoerjUz8rWSIzsmkj0skSWprXoqmhB15XjSS/pZJFDI89xOjEQ7g9lHezTiYqD0K2q2TFg8zNs2Kq2tv64HFWy0A6Nz+AxeURhKLTIjU1mlJCXcpQT/Yt76bTFs2Na1FT1SoPYfHeISe+EPrXCOLiiSUkUyEBhUWkBQgIS0ZQqBJlkEvbYTFVoLa6FVV+poM2wWjkksmmli8irVIetgj9LKEZ6cIrGhLiO2EYjPT+iXebnZBe2G1BBCtbFHBz+mGzOmWAIPvPapGFpWkshWcQjc0iX6IMKS3AkmX1VGWoSgz1HnMxRFkj2VB/ZR2qg60IVjbJn1MsWpFK5SV8jNJ8ylAJvrgoyhcSiMTnMDz+GDPzg8K08t87HG4J8Slk3Kir6ZZEz2BlFeLJCOYWJzA6eQfh6ChcboZuWYS5pDdI5M8yg3LhaRWGkAA4m87Daa9Bc8NO+Ctr4PE4sbg0jZn5UYyODSBf4IDFIAkLnPYKdLZvQqCyBWaTD5MzTzE2+QDRKMNncrIYZRdlZ9sGhJZ4nhK4WWF3GOBwljA08gSTMwOw2OMwmVV4lnxxm63hCHWvKgZ7pUhFqlPU8pGLASa8CpITxsMBq9EvPtYL527i1o1HePZsCA6XCc3Nfux7vw2bNjXCF6gQpp7DdJG2AErZudgW2QU/JqP4uwjhJF1YumMtcv+z25e/xmcFpVjJDIP5CyLnMtts8lcqYUwMG5M0aLsAwlSG0i0Gd/G9VgFCZMij4TyW5lMCCJfnkjjy7qfYumkr2joaUbLkkS2lUJLFhwLvfJVUBShAyNqJ3yOXyaO7cy227jiArjU7kM5RAgskkxkMvXyK50/v4t79q0gmI1jbtxYbt27Hpm07UDK4UTI4tFAZBWalFVczmupgqTxllICJy1+14NCWHmq0VgqQcovOag7QSmhY+TJO/+/LkznfngNF+aOlRq/8fkbrazUUvGr0CP0V5Ze8GlUloc+26qJa7SFUS5E3AanIp8vq1VQVlpKQq7An1XOrfMmciRWbw4AQmU+k9knNwarvU81xXJBIiqjW6ys/E9NrRcGihR3K26cBQekj1JhB7c7g7CFMJO9degNZYl7MylceOQFulGNzCYFiBoYik0NzMDIIjQFwoCSfgJCLUoalMANEVTHw13XPPFkkNSfnYbYytA2IpmIwmEpwuGxwOeyypDLRc6y1DZBZy1FlYKb8Po3k/AyK6ZzUt3islI6aBAixszaZWkAyt4RkjoAwTZiDopF2ALL7DtR5ahCw+uEqupCO5BFbTsPi9sHAs85qQtFphcHNcCcLDFazWCAUuKeyj7kacUQiCyIhpYLDbLMKKeCrCEhPIid7dj2HwgmZK5Q/V1OpkSW1MpzLDbtdgUH6CIsFs9yvxUgaqXAc86EQilYrXJV+OH0MsTIjHJpDKReDy1xAY8CJBr9TQmXsiMBrmoPVSK89uyCzsBoysBgVMLQayBoSa1BGynAwdQ3xM+HSSJ6VrGFiICezF/jM4+AnNSkQdpBgkExhNl9COF9CLJtHkr3TnNk4v2jXLQEhvYxW+hkZQEQZKe8LUQtl6CGcLXEQVTG7ZfscrddJLAYrCk+N5icpLDplJVVSRdGKHeT/pCBdGMKMkplxPJPNOzcParunwj81IKfJE1SPoaL75WzRXo8M4+VG5NUX9MYCSt8C6QOfDJbS81QmEeOmRqKCtXh7qXDR0jmlv8Moci6+NiJ2E+N5paxYPXT49wyWIMPIm3xsdARffPEH9Pc/lSAQpiLywbF1yyZ0tLehqqoKjx8/wr27d+UhTzkdJZ4bNm7Elq1b0bl2HWrqm1aS7lj4m06rBE8FRlmxoIJD0qm4MFF3797ApYtnEI1G5Ca2WUlxsyYgK7UADC5hYEt9fb0M7zxMY/GY+OJGxkbl0cpAk2gsLsN7S1sHjhz7CFu37ZQeRDJwpLDJPk1PTeD/+s//O+7evqlqL6RKwI0du3Zhx87d2L7zHTg9FciVDEgJICTzaIeRMsZ0DKe+OYkL589iYWFOHqS8LtYRTL7zDvYdOIzWtnZhCAmK+FpDCwsYfT2Ey1cu4dmzpxih34/hIGaTsJ0MaPF5K1BZQbDgF68NZQ6ZHG9sbpry2LJ5q7CdHh8ZJqcwpJcvXcSF8+dw8/oNCWuhR5Fdh+ITY4KphYygA62t7ejp7ZWDgoE4r14OYnZmGqHQskhZVYm7Qz5Hsld8XwlE161fj6aWZng9bgmd4LXAgJG5uTn5M3Jphtqk0bNmLbZu24EPT5yQkBeyAZSlMlwll07i/p1b+Kv/8z9gcmyUcarIlkrw11Tjg/2HsHvvPuzY8y5S2SISacqxyTSY4HXaEF6Yw8TIEH44fQqPHtzFwuKC9NSQfdqx533s2bsP+w4dEr9nmqCOybWpJO7fvoHrVy7h4vkfUUhlYOM1Z7Wht68Pv/j1r9G9bi0CNdWIJVICbrlE4efk83hw7coVXL14EfdvX8fM9KR409mZWVvfiD/98z/Hjl27YbHb5YGip7BFIzGR1g48f4iBp3cxNjaOufkFGS6Yxtrc3CLXpN8fQKCyAv5Kn4Sz8LMYHR3Dowf3MTkxLu8/rzN29x08fBTvf3AA7V3dUk4djhAQKmmqXnGiV1KowUOdL7IBFm+gtqHV5eUaS6j2piraW6LIDSUJEiIgJCP44O5t/Pj9KcxMjsnD98jhAzh06CA2btklg+/o8Ctcu3IODx/exPZtG7C+rxvt7U2w2K1i9KaUg+capaOKUWCHH7epdngcHkyMTuDShYu4eu0Snj1/gC07e9G7sQVNHZWwOPMoGJIwliwwkTHQAkMkOESTtlImpJ6WCowIQ6iZ1skCczlDD5aqfuADiNegCamECR1tG9HStEYkM2StksmsSEYnpp/B5eb5UEQqzfAcDrxqOKT0hgEs9LERCHALzWfA3PwgIrEJpDNLKJSi0hnF41zkmBlKTKvgcTagvq4dVQGeWS55AEqPlAQE5aQMnrUG0eg8Yol5JNKLAkolPICyGnmgGGAs1MBtb0BLcwf8FdVwOSqQTOWRSuWk5oYfPYFUESlkczHMzU9ISE4iOwGjiemd6nPgw59SVqvZD4+zXhjP6mCzgEEm3sYS9I2oJSK30Hx90QQl2nPyBSOlghlJUpXPhpHemiyTITCUi3rc1agOtqA60Ayb2SebewabMMWUwVJerwuV/grU1ZDBSSMUncXI+BPMLb6C3ZmD1cYFhR25jENCfGqr+BpbEaisQTzOvqopjE3dQig2LMsqphlLYITWb6hYc4IMFhiwOseMdIpVKkE01G5GMFCHigqvAEIyhKPjBIQJuD1kFUyw2zzoaNuEKn877JYAJmaeYGTirvin+Yyv9AXkOmhtWoOpqSVEoyk5i90eyuCteD38HBPTAzBaQzCZCaJlMlF1Exqjr9RKHJrV0KqSUJVKQLI66aMk282hR+LhKRWuBAoO3Lv7DE8fD2Dw5SiY3RSscmPnjgb0rqmFt8IrgJAsYV6qiyiBU7OHAjZq4CpqLBDDWWTBbDZL1yzPAy5+CUSS2aQERfHWooyMDByHTBZ/k7OkTI2MGiWj0jUmgJDnDiWjZoSXMpidiuHF0xFEFtM4vPdjbNlIQNiMopnPgLQkE4ucUNxeRhnGCWBnJibw1Rd/QDqRRVtTDzZufRdt3RsQS5YQiiSxtLiMVwNP8fLFU2FMKoN+7P7gA7T2rEV1UwuyWRNyefVeKhm+AkTK41gm69SAn7LS8EhRUkPhBssZQm1w02Wb6tuqSU51GK5KMN9exJWneKpgGPWaeAboX+VsmsyLmm1JWMKVwnmtZkWCRNTvUbJ4LbdXZKGqa7ocEKrvsZKbswLmRManK0y0UEH5mVYkfrQQcPGzap3SAe4qIFRqDP1LVCm8KKUfT03COjTlNaLYWnqe9QRtDSzyNedpZ6GUmfNWViX3E1TxryKxJyjMCBgUH7Z0T9MPTwBI4QWBPxPH1T2v95dyeSep9iK/Vp+/2cbOXCOicT5TS7BRZuhywkmJvSQvKtBKL5tIGGmBSCWQXpgC0gUYCxbYDXYJXGLSaL4QR7YQRjK/jGQhhGQhCrYdUhppNdrgMDsRcAXgtfpggxPZJJCIFWFxegUQFmw2lOw2wM70XaHV5LxgSJ2JPjnW4nBWTsZkXk7T/8C32WqBw+2CxeEQ5RAlleEIw5oUg5ZMERTyHuMc6obD7oHdTn+5E0aTQ+5f/ntzNIt8NCWVD0XOrB4f7G6nALRIZBG5dAymUhZBrw1VPgdsphI8tjSqnGHYTWmYBAymJOTJakzDyvoOZGCi7F2CZ/hsUP2NrLwp5dSVId2FkpitmD657k30/RbFI8ifg3NKlun6DNcqlCTLI5FOI0m/h8y5ZlFbcWYUNlLsRqrElgsGLgoNd18vl6wCclajc4Wa1jYwPIR0U++K5EpDsQKYpOZAl3GoTY5sQpjOKFS4ouPV8KVd+No2d4XN0xJKNW/lKi25AlD17hkCI7XhWdGFa2EKerGo2jAq2lUVW6tthzJqqmJzlWapDirFaiq5q4pfBdIsPDFAtoFyYxQUyOX3FM+AHIJFxGMRAQxffPF7CXqRqoJkXABXd0crPG52IaWxMD+PhYVF+XOqa+pkO/fe3vdFqlko8cZU4RpkQTM5an6V1FbYCG4lKcEsAulECjeuXpUAm+s3z0oRMMFZOp0TAznBxdq163Dw4CEJ2mhpbYXDaRe2igP1hWvXcf7qVSzPTSMVC0sxO/8Mfo8PT3yG3e/tR2NLuzBafNjEY1EMvxrE3/yX/4hnTx6q5KNcQZIcDxw8jHf27EXfxi3iacvlaXwm20GpngWZVBTx8AzOfn8KNy5dQGhxVr4fpZe73t+P/Uc/wuZtu1BTV49kMiVgiwuGZw/u4t6tm7hw/jzm5lQ/Iw9zpkqSdSFgY79jQ3MLamrrJUSGw5ZoqrXNvoSm2O3q/ROZjxmnvvlKWNWhVy+QSkThcTmRyqTlMAhW1aCjowfbduxCT+9atLZ2yDWzMDeLa5cv4MGdW3j66AG8LocU0bMLMJnJSedVU1s7etetx7vvf4CeNWuEPY2ElzA9OYGrVy7iycP7WFqcQy7J6GUzahsasLavD7/67V+go7cX8VRablICwsjSAu5cv4r/8p/+E+anJ2GTgcSMmvpGHProI2zf/S7WbdmK5Vgc0aQarsj0Oc1mzE9OYOTFAC7+eAbPnz1GOLWMJabMRuL4/Oe/xuFjH6Nv41ZJGWUlBD2E7C68duUCrl+5jBvXrqCUzcBBD4HdifUbNuNXf/ZbdPb2wBuoxNIymRp+TiaRTtntVpz/8QdcPPcjBp4+xuLCggw7lcFqtLR3imR045at4sngIOqw2cQXODY8jLM//oD+p/cwOfZCjNEFGttNNtQ2tGD9hq1Y37dJPgd6WCu9LvgrHLIYuHfvPr7+4u/w+MFdeCv8cLh8sDg8+OijT/D+voPwV1ULsOdihOeASlZUXhIOvFyayICp+U8k6F4/T5RWSHERGiBU55bmJ5HfW1ByGYsRTx7fx71b13Hh7BmElubEpP2rX/4MJ44fR3Vdi0iFB/qf4dbNa3j27DG2bNuATZvWYd26blU7EY8KO8HXwp5M6dxkb2HJCqvRCZ87iLGRMZz94Qxu3bmMV6+fYM/+zejta4Y3YIfZTq9nEVRLCldq0gJXTFy+UWqndXBpUmX5XXz4S28fmVO6OrhRTmhgikECdmRTdiSjNqzp3oX21g2SJE0gxSXH5PQLTM8Nij+Www/PFZ67EhJkd8oyQBY1FX5U+IKyAAuFFzE7N4hUZg5mSwr5EpPg4ihw45qzI5/2IFjZIQE2XO6whsRkoWk+hnB8CW7GmDsqxdSfTMal5296dgBzC0NwuAuw2pWfUDbaecBRWouAuxfdXW0iAy0ig5nZGTl/s5kC7DYnAoEaWS5xuJmaGheAtZx8CoMpK/eiqgMwI5uihKoKXmeTSB+rg/VcbSAUmcPE5CuROHndfgT9dbDZ3aIkmJh6jaGRp4AxApjiMJgzItPkdUmPJovIqZIhcDEZXKgKNInvr8JdJQM2ZfUjI6/FV8ueQ6Yat7d3AsYClsNz8hkshUbg8tILrg3KOQcMJS+q/B2oCpAhbBBmiN9rePIKlqNDcPOcZDE6a020Piqyu6okmYOzHSaDXVg8gruGOvo/62VJs7g0i7mFcUxMDqJQisHtpVydw4sTbS0bUe3vgMtWj8nZxxiZvI3lRaY421BX24bGuk7U1bRhaGgYS8th+P0V8Pt98Pu9GHzZj9HxF4BlRq4NMpgMaylJ8I9KIhebCT8Pyis5IJUY6MMOV5W4TQk/fy4GdMnPQZZBq/iZnpzF5NQspian5RziM6Gzy4/aOlYHaQmQ5dOG6ASVn0qF7aghXSTYTPrXoBLZCN3bL9VAHBCky5Usg5o9pCdWkrYVqMwWVRCEyvBRAS78uUxFG5bmkhh7vYihgUkkwnkc2HtElpptne0omUrI0nskYUDqDJIAEAKTAjA9NomTf/yjsCh1gQ70btiE2pZWTM7OSMUVPYZzkxOILS+htaMb67ewauIYzBVBGRwlI4uSdZmJ1NJeSSG1lHUNpSi2S6VBKsUXfb5aroSws6sBL2+otTQmTZb8GuxZDYhZZevK5fzlBfT8Xoqh0ySdb3sJJctCERL6//j95WJgIjTPfNoGtPoGFZKqWwdUkifBnq4cYzgWQb4AOg38vcGUaB4//dool4C+Qaho/6ADZhXAo82u8tkrZRqlryrtVykm9AolZXVQEJagkGBEeQ3p5U8K4FM+YFWto3zBKlWTwJAEAv9Zisn585iYqLzad6qkzZRHqi8yz6zs4efKe44LTelItSj/KxVUJHd4HZD55zKEzxippMmnFBglACWUoB1kcQrmvBk2gw+llAUlerszBDTsw84ihWUkS4uI5OaRKkXFJ+sxuuE1eWG1uWAWIEYwSvbaDphdMNJf7vDAQIUGk+1mLYG6AAAgAElEQVTJrgouT0uivZ3LbCaosldVlX/KPVk0kIPMIm8soMAHptmAZLqEULiIksXKqBcsR+Oy9OTl7bS5wJRvytupeDJYLcgbgFypCEs4DXOSKdm0mVmkCoIDP88APp8IQqUqzWqA087AKheCPjMaKnNw8llQSsJmiMNuTMBpSsKKBEylBFDKAKWctjykf9wGI5+vWfoTGQLEZHiCOI0DE+EEE+iKyBu4WFZMcTqfQzQDZLg8MxkQZSJ2IiaqBYvNAo/XIwnWvF+oGmRgH3NBeBDQ12+4NThfsnArppWwyx8nIEsBpfIbZvVGUtsb3oLlNyNvjvINiE7v61sSAWPqzF3x5eibJG0vt8IK6v+NxNtLh6G64Vd14vqvk8VTdRflceRyw3GfphuPtc3Um+e/kgCUH0a8gWnU1UN2VCSfGhwlj4jFkbxNiwWpGHje/wwnT36JoaGXIsckSCaLEOAG0sjtRkzYJsrtmHbJmoXmtg5s37FTQjf8gXq43ZVCBXOgoPyE2wZ572Vvzy8D7CYrCpksznzHxMHzePTkupjbadynBtxud6GhoQlbt23HBx/sQ21dHSr9fqk0IHjNZjO4fOMmzl6+glf9T7A4MwFDPisbT4fThcMfnsA77+1HR/ca+CoqBUzPzUyLLO6//fVfYaD/Kex2xpBb4Hb7cOTDj/DOnvfE22ay2IUdpDGd7xK9YvHoEhZnh3Hu+1O4fe0SEuymSsQlafKDw0dx9OPPsKZvk/J8kdpOxJGIRXDz8kXcu31TElLJYIonraIC1TW1WLNmPdo7uyQhjWmSHq9Pbd61RDCVLEk20SpdfjwABeOXijj55R/ww/ffYnxkSAChw26VzRfZsHXrN6JvwyaRHNbVNcpnxGuC9Q33b9+UlNUbVy7JoUPgmuFQZWEJqxebt23H9l270drZhbr6Ong8LiRiUczNzuDHM9/hzs3rmJuZQjqZhrFgQm1jI9b0bcCf/ObP0NHdowFCuwRHTI6N4OblS/jvf/1fEVqYF+OvyepEQ3Mbjnx0HJt27ET72rXiPaC3xWZhObRFdOAzo6N49fQpzn73Hfr7HyNdTCEci0mozK9/8xc4+uEJdHavhd3pkuGJ1QSxSAgXz/8gPrgH9+7AkM/DbbcjWFOHTdu24/Nf/EqAt9XpQDyRlu5JSU/Uuu5On/oW5378Aa9fPJeKCMqMahub0NmzFp9+/lOs69ugCoUFYBkwOvQa/c+e4sb1qxgfGUQkNCUeQIvNhc6e9VjbtwUbN29HU3MzqqqrFfg0m+C0GvHs2RNcuXwZl85+K9tuJq26KwLwVFTh2EcnsHfvAXgrK9VygAFKvIcJCuW1coSyagbyNwEhzwnZ1uoPaV2gpndTauym2hBzSURAbBJp730y9efPIrw0C4fVhI+Pf4gjBw+irXOtPDxfDfaLt7j/xRP09a3B2nXd6OlpF0AYS7J/lN2QKtBEHq75LIxFC8wGJzyOSowMj+LHM6dF6jU8/hzv7d+Kng3NcFfaYGIXurEgzwQFCFXgBQ/1VUCoHbbCrDBNTgFCKd02UWrDhzjZDg7T3PY6UMi6kUu5BRC2tfaJL4sgIptLIxSeRjg6IwM4z019qFH/rMrB3S6ms7mkVmZxcQlz8zOYnSPwXxAAZzQlUTSkkU3Tq+yAsRREfU0v2pr7ZCnHYIRQZB6h6ByWo3Pweqrgr6hDMNAg3lWGB0zPD8oXwSVfP0NFCFqZAlrn24n64Ho01lcDpiwi8QVMTpKFnpNgF583gJbmdvgrA1LRMz0zgdnFISxEn6FoSIraQNhUKSR2w+NqEAas0lcNh82FUHgOC0tTmFsYkfQ5r6cGzY0dqKgICssiXrvJF8jk5pEvhWGwkCnks0qF9sh2njKgAoGOXTyOrGYIVtSIP5ZKhJHRYbweUoCwvr4R7a0dTOnCcnhWkl4XQyPCEJppJaDaI2NFqeCW3sjqYLu8X6lkFkvLS3g9flN+P9UMPNMkOZvXjSZpVf2M7Aa1w2yyC0Nos1SiNrgOwWC9SOuXQ/OYX2CR/AsBhB4fhwlutB1obepDsLIdTmutBMoMj99FOBQXyVVH21pUVzVJcuDr1yOIRGKoqakW1tHjdWJoaBDjk4MomaZU+qyDIIPDLYdyTaUjPY7K95QnIBRpG3k3xXTK89hIQEhmhOeMGXaHW3pbI+EYQuEoQqGI/DoXhR4vPfB6ibhAF8VeyV/0fjlNGyBvr+p55cJFqlBEOqj+qhbeWhqqgKI3azJ4X3Kxyt+RK5W0cAflFRNAWCTTZ8PibAKjQwsYGphCMlLAoX1HsXnzVlESFU1F8VgJIDRqgJDBU0yszRcwOTKOk3/8ElOj87AU3Ghoa4evuhrTC/MI02oRiyIVjaCYyaC9oxvrNm/Djn2H4KiqQ8bsQK7A1EW9M1pjSLXwHl05oWT0KpRK+fhUuu3KjKYtzsrZtvK5alWhpZQYb3vzlPpi1d+9KsvUfXqrsk4dTOqMoQ4+yxk5+X7CRlJOrhbK/IAVQamYPcXwKUmn7lEUNQIDODjraYq3lbRR7VIRFdxbCaTlP3f5fPnG3Kv5BFckthogLE8zJfBSfkFBrSuyXc41BIRSXs/U0CyrtgggygEhrzIlUWcfMUNfCAYVCaIAIXMkFKurugw5y5lMXKioTj6h0sRWoM5zYeIJdmTuVgoMfdZSTC8DuHSFBiWrGWHkCuk4zMkILEUbrPCimLSgwD7BFKXq9MMmkTYsK1CIELKGBArmLOwlOxwlp4BBAYQWFwxmtwYGPQIIDVYXaXgUNdadH6fdRna/KPUxZCX5RQJFQm+oAjBSUJtBqpRGFhkJa8nmKd23isQ1Z2DhO+WsEq0Dm5nMnk2UIJLwyawUqwlGhrHkTLDklGeYYXCqI1D7v3weDBJU6aYM96H8ttJtQku1GT57EQ5zHg5TAnZDHNZSDJZSDOZiXIJmzCaeqZpKkoCzkIY5n9ZS3SkVpkqCeRFadY10VBVRFKBbkMCZbDGPVE7sm7KgjyZjiCbiyPNeYKCM0yEMMOcx9b24iGYgGq95IwzXnk2XuMVayQvljSnBCfqNpC7SFZ2z7uMTgKrKdmU7IwW/SorJTYYqcl+lwXWpwNuAUJcGCP2vMYXlN5IOCFfLk7ROG713RiJlV2UJ6rDWNjDacLciWSjzH+q/9s9uYH64DOkQ0Kf9AFLmqeQH4jPkYVIsYnTkNR4/Yiz8KRW7n4jD7XRIJD0ltblcBoloRL6XBNdYrAK+PD4/enrXYMOmzdiwYZsMKLzoyAzGkgmpGWDMvhxOHG4LBbjtDnkA/OEf/4BLl87h1fBjxBNMgGKipVOAzJ4970nVwvbtO2C180ZXhdq8yFgcfefeQ1y6ehW3rl7C2NAAivQ5mE1SYbDv0DG88+4+2TBSrkcmlCmXlMX9/e/+q4SdkAFwujzwB6tx/MQn2Ln7XTS3dkhCEyWM0h1O87LVhtDiDCZGXuDCmVO4e/Mq8umkyMdIbR/+6AROfPYLtHX1osIfFPaV4HN0+DUu/vg9Hj+4J949HoAEGZS/ruldK967to5OuL0+WChLNa+WWfNzEfkfASHBoHwxKIE9PGl8+cU/4YfT30hvUyrJ4B6jALpAdQ3ef38/tmzbId+bv6YOSCPi0QhePH2Ma1cu4tyZ0yLplKARgwmVwSq0d3Zj7/792PPe++KbZKAMPTesgQgtLeObr/4o/+3M1CRS8ZQMgo0tLVLj8Pkvfom2zi6JC7Y7OIyZ5M9iwMsf//7vEQ8vw+1kjUYFWtq7cOT4cazbtBn1bW3IlJgizYJ0kyTNsSR9cugV+h8+xJlvvsGLF0+lziSZZj9iDr/9i/8ZRz/6BE3NbbDYHBIqVMilsTg/Iz/X7ZvX8OL5E5iKRXidLrR19WDrzndw7ONP4K+qQVEGdbX9JjNIyjyfTePbb77BuR/PYOL1kPQF8kZs6ejC2g2bcfTD4yKPVVtlysfTuHPzBh7cvYv+50+wvDiDnHSqGeCtCOLQ0RPYtWcv1vVtlm43JjQyKIESJRbsUrL8w5nv8OTBDUyNcyB2wx+sRVVdE44cPY7d774Pl4cLAvNKcqs8COV8UAyh6k7VACEPxHKZkcYQrpS5yxJKnYpcWHBIINPDUAkCwoH+J3j04A6uXDyHxbkpiZTe884u7Nm9Gxs2bZcE4bGRITx6dB8vX/ZjzdoudPe0o729WbwYqWxSLX4o37CqrkOyT4YCvRl2uGw+DA8N44czp/Hg0XWR1r17YCt6+lrgqrDAyI+BDx0dEIoNkVtnHRBqZyKfmNwsygCnA0LVe0g5I7vtJLqfD9OiEyh4gUIlerp2KJDGoA6JyS8gnYkhk43LZ6pLrfVBjMoBDgw8i6Q2omTA7Nw8ZmYmMTv/HNnCIpwegv+shNEk4wWU8kx3bEBz/TphI3nehSNLeD38AvPL44gm5uF2V6HK34ierj4EKoMiFJxdeo3J+UEBp+lMVIA/AUo2A3Q370VLXR8qfE7xG9L7NjE1JhJMsnOBQC16utehKlANl9ON2fkpzC4OYy7Uj3xRBbVwCmJKKasSqgJtaKpfIxHquWweo2ODmFsYQyQ2C7PRK/16Xd3rUFPTIHLy5cgMZuaHEU1MIJ2dF0BIORfDr+T9L5nY+SEMJNNQ/RUNIhutCtZJJUMsFpXamuHXr1FdVY262ga0tLRL+ulSZFYYwsXlYZhtaVgsqn8vk2L3owPN9etRW90Bn7cGmVQOoXAYIxOPsRyekrOJs6wkEUoiKr8yqoxYiuatElBDfzEBYU1gPYKBelVjFFnGwsIkhseeCSD0+tjzyKWSHS1NfZJEa7dWY2z8MV6P8uxOwu2qxPq1W+DzVkly6ujIGOLxpHjnfT7KsSwYGX2Nyekh5A3j0k/JmiECVLKE8jploNcK3BlaJsCF1x6Thjk46bUy7HJTDCHZDj7PeB3y17j84pfVahffeZZAPR9ZWbNrcFCBQm0C0WcCxRIqQMjBV0ZjGfr0QVz0d0reuvLvlAeS16RJ4vwVQ7gKCHmfqi4xLgdYkbI4Q0A4j6EXU0hGizh84Bi2bNmGto52tShm9yPNPiLkoteR6Y0WWRCPD4/g5B+/wvDAGNLhIiqra2D3+bAQDkuAnIXhE5k0TPk86hua0LW2D1sYJtPSAUewBsmcCem8WhQIJBZfpnpX6HPUAZfugxWrjdaHt6JxXAlp0UOAysJlymYuHQiWz3flvyZ/vt7zrPkDdcCkA8a3AWE5mFz93FZyptUScIU91ECh9hul/oPSdU2SSrCrs5ErMlMtbVS7QFbUJSsJp2X5Ff8aGCwHgf8MEJYlpb4BCDVGVo5vpt8SfIj6LitnXp4qNk0px/tFLSN47/Ac1lhDAYUam62lcqtnIDM/2HPKvlO7LPApF6UsUq+e0c1cDDHhdacz8fw8qPIiq0TZqtlUktRhennzxTQikWUU0gm4SgVYSw5YSm6U0lYU0gZkUwrM5vIxAYQZYwg5Uwx5UxpFcw6mghlmPv+Ysm+mJcQNk80Lk1V9Gdh3aHagyNcKo9hhOJO4XeQ6C8gnssjHsigm8rAVTWJ/YehTwUg4mEa8EEeqlETOSC8ebRoulEw25I1WpHJkG+0i5TdzeVygt1f1qXIZZ3VaYXc54LV6YYVVVG20OlFqKuy6kc8+nqEqKV+v/GCQo9sGtNQ4EPCY4XUY4bawkiIOYz4EMwNninE4rEU4bAx4V+cNCSdLKQkLUmJTE4ZQnhu6xUUKJVEyU6bLRxbJNlVETy8h5btSVs+gxVRcchwYLMO8DaXqVthN+oO1OZvyZcPVJ1MlaklF/6xJJ0Wfqmuky6/yMrZNpYvS36aGLCUz0MozpTRWyQhW/6dAltDzZUEycqPrwE2p91cOpDdvsDKPYxnDKObeFUCoacO1KGFJGH07PvmtTsLyG1Q/qEgwi+mXqzMe6kx2os9MC7uQ6gmDAU+ePMS9O7dx4cI5zM7OyEOAfgRKFVwuhzwoyHzxZ1bgWHlJ6FUjqJEuvmOfYNeud1FVVy3vOQGhw01AaFcGZEoYsjk4GYudyeG//7ff4dLlc5hdHEciEZOHXWVlEF1dvfj44xPYvGUL2trbRNpJKamS1Vjg9Xmkm/De3Xs4c+okBp49RimflW2/zeHEu/sOYue7H4icNVhVLWWV9GtRSvjdl/+E8bFhkWcSzNbUNeD4J59i2853hE2iTJSGeeFQTWaRd85NjWHw0V1cOf8DHt27RTpAhmpqzT/+7Gf4/Be/RlVdI1wujwyClNdx6CcbR/BJnTcPL36427bvkDCW7dt3ShAL2Q2JcmfKpB74Qc21xvaoUmcO7mYBZ2TCvvzi9xIAEl6al14e3hf1TS3o6FkjqZ9ks3xkBhk/XCwJ85ZM0NfxBFcunsf3334ttDpvpHS+iObWdgky2bP3XWzethXxNDfaJrjdTklzjUfD+PIP/4grFy9gdnoCiVhSpGId3d3YuHUbPv70MzS3t0sSlNPJmhGDSDcvnz+L89+fRiYZh8/thNsXRHtXLz468Qm61q5DRbUCaDKCMNzJQPbYhNcv+vHk7h2cPX1aAIjBxjhqJUv6n/7yfxGGsDJQI5UjfMAQ7E5PjOL709/g0b07mBgfhqFQhMvhQFfvWmzYsk0AmruiEnkOyLJV4mdSkkEjGY/g/NmzuHntKkILs8KCc7tI1pdg8t29H6Cjq1sAGlnypaUF8TcSFBL8J5hEWEiiMlCNtvZuHP/kp+jbtE0YY0nN0qQS/Jw4C125fEFA/dgw02YpMbOL97a9ey32HziK7Tt3i3+QVJkspaTyRksIlcxmteEWL4l2vikzumL/uczSFV9yHpU/qLVhiaEy0tNkNmBqcgyD/U9xmR2Mr14IwG1tbkJvd7csFxh4tLg4h5HRV5ibncKmjWulg7C5tRFmqxHZfAYm9tQxbVTzBZC1JXNkZA+TlYmzr3Hm9Ld4+vwOZuaHBBB2r2+B02eCwcKCdRX9Tf5TWCgpn9UcQCIZ1SRwWtccA8v14ltq4DjkMiWUgUwMPWKaprHog6EUQFf7Nkka5fCtpGFc9LGHTVXS8H2kZFkf2KRPs2QU/x+HC/59JEqGZhGzCy8QS0wiXwxJKTurKlIJCnW8qPBSVtiL5gbl211cmsOLwUeIpRZgsmVFVulyBtHb3YeAPyiAd25xVHoNl8MzyGaTIgUUsFW0oL1hO+rZnejkn0+J5WssLc0jHGHqclGkrB3tPVIDQzZzcXEe88sTWAgNIVdISEgNwQ7ZG4fNj4baLnS1bRaQm0gmMfjyCRaW2McXRiZFFtGH9es3o6mpVeSu8eQSFkPjmF9+iVhyCkZLRvqqJJDKaBMJLgFhIccAFybp1qPK34TamiY4HW4JspoYn5Bkav68NTV1aG5qlc+awTVTM4NYWBqG0ZwE1UpUbaRTJuQzDrS3bEJddSc8rirkcxwGkgjH5iSMzOVmnQU/R3ZnxZHORhGLMQI+JP5HxXQpr6/TUYXm+m2oCTABNYBIYlkYwsFXD5ErROCtIAtPj7sdbc0bEPS3wW6pxvDoY7wauo9kKgN/RRCbN+2UxFgGOExOTMuzikFqFRWsFzFjcmoCM7MjiGdfAsYonC67yFk56DDggOyGKH9E3sblHu9VfbmhkoMlNIosnPbveAaR7eSwK8Et/KI3lx5x9vrmFpAvxFaZQd07pyYPbeRY/SvPB+FUJLxmFRAqYKgkt+rhzpg2jUGUtFT2xSlVF5UoHNBYci8Eldmo9d0Z5F4nIBx5OY9XA5NIRYs4cug4thIQtrdJX2iagNDMe1xZZristZmsSMeTGBkaxskvv0J4PoYqdx38dXVwVlQgkkwgnUqgmElheXoay7PTcn5X1zeib+cerNm2A10btyKSMSEhjIeSgirgpTFnZYBQZwhV9gIH1rLJrsxr+Pai/e1/lvdTO1v5HcrlozrT9jZDKBLQsrnwbYZRB5Ll8yKXH0o5pp37stTSeze1c19jvtTzQs188nlqxfB6JoZuM9KGUy0NVJMUl9Wa/f8FhPqcqShLpZhTvyZXkEhE1eyjeSglXEaF2vG5lifLJlpfmai116yl88pPqQChImE4byuihkCBny2BAAEewaAE+Wk1N+IDFG8rF7GKVMkx4Vb687T+YSbq5shUMjE0LfeFxazfH7TRxFHMZmDJF2Ap2mEpuWAp8blCFQPv6yRy+QgyWEYGIWQMUWRKCQlOMpbMMJcowbTCaHYIIDQz5dPug9HqgcHiQtFgA0XTkmovjCq9g0lRu5VSRRgSJZhSjEGjd5HSVyPSpRTi+SjChTASpTgK5jxK8jO7YLC5AIsLBSPDCX2w2ythYD9suojQ4pKQPDAVYHNa4XCT7KmUM02FZmbkSxYnBsBhtakechtL7OkrpZUrBWORPaVFBCrsqKp0wu8swGVOwZBZgikXgikfhttWhMsG8D/l0pNEhtUYg92UkAUQ6TIjFXg85wgKGaLDM4hJ1mq8EcAnkmO5RwsCDmlB4xf/nVSUkCCRzy6rgkBpS+KmjRJwmxOG60+nS6IxJrhjea1Q5arw8g2/nZbUJxeu1iMoN50GCPWbQZd06jfxP7tJVnGddhOsGoBXZKNv9w1qGuvVbZWSoCkgusL8r5ovNXpe0nokHEcHmVqprbwG/YW8Wa7KN5lvmioK5UDJbTE7srRIXt5MFoYJGEX6xoj/mzevS4E25ZnU5PLfr1nTIwEj7KqKRRlPHhEJFVkbShp1E/ehQ8fw/t590vfm9nolGIXSUpOFxn2tHiOXl01jMhrD3/7N3+Dq1UsIxRekEJ1SKekT3LgZH5/4FD29PfD7K5FKZZGSjUxW2EGGE1Cy90SrCXj+5CEfsfJANdvs2PPBQex87wNs3LZdNtP8GZgsSoBy7cIPInskcKzwV6GuqQXHP/kJNm3dLoCBQDDDDTi3cUzLtNkw8XoQj25cxu1rV9D/9KEkY/HzYhDIZz//FX76y9/A6a0QwJBOpQQMnv/xjDAvM9NT8j0YHEIQeuDAYby39wO0tXfA6/NJeAnrD6TWhMbYkkECHiQMgpsVAYMMfzEjFgtjfnZKuhQvnjsrQKuU53YbWLdBgZedu/egtb1D+aq0bZzLbkcyHpU+wMsXzuHH774V1pcgM1soYc26DfjJ5z9F38aNaG5rRTTBwmKILInsWyIWxpe//ydcuXQeC3PTiMeSwmKs37gJO3a9g0PHPhI5JqPIndTjl4o4feobXDp3VrxphWwGPrcLlcFadPWux/FPP0VrZzdsbg8Y68jUqEIuKyy9zWRC/8MHuHvjGq5fuoSRkVcwWAoSXsDetL/89/8rDh89Lt4aLiTIxi8tzGF46CVOnzoJXgusUeD1xm7NxpZWNLd1oq2zW0zl9L/ounNKUfLZjLCljx89xOCL52Lg5kOC14ECg/vl2mDlBJkHsjOjI0M49fVXuHv7hiTGZrMqbrpv42Zs37Eb+w4eRXNrp3R2cblACZjdZpY0LB6QZ384jb//H79DaHFa3lsCGv7+vs304+7Hxk3bYLTQj6vSkLlJ5ZdKg1OVHyuAcMVHuKp+0PLGtbFQLaZ0VYTaWitZusgyDSWk4lFMTYyKx/TZ4/sYetkvMc6899asWQev14N0OoFQiPdpHDt3bMb6vl4NEJJxzcFEZpBsAf1STFmjLEwDhDazG0ODL3H6u2/wYvABFpbH8O7+Leha1wS7l0mFBRSYWCYR9PzZFCBU3kF9iNUBoZ54x1NELVn4WYm81ETvMbs8KR+xw1DwwVAMoKN1k9ROmE2UjBbFr8zwFAZq8H3VvSS6dJQMIwGn0+GF1czYbsaBk11NYX5pCEuhYSxHxgFjUsJbWARPJqo60IOaqg5Jx2Qi3PzCDPoHHiKZXobVyVdJ324Aa3o3IhhQgHBxeRyzCyNYWp6W1yQhWCY7zEYnOhq3oibQCpM5h8XQFMbHBxBLROTBzmAZSkbb23oQCFSJr46yyoXFKcwuvZLgFvpDCUz5jGQ/YHN9D3o7t9F3j2gsioHBR1hYmkC+GBWppqFYgXXrNqGpqUW8NYnUEpbCE5hZeIFIfBwGC1k41cfLQYLvJxlbhm+nEiV43bUI+ptQX9cKt9MnbPTU5CRGhkfgrwyiqqoGjQ0twpqxD3BqZgALyyMrgJApy+kknzt2tLcSEHbB66yS9F0yZCxOZhQ9/Xl87whiuIhhhQfTWyWoJ8ZC54S8l/yrw+5HS/121FY1I1BZhUSaiaVTeP7irqQEen1mUW+YTQShGwUQOmyUhT7Fy1cPZagMBqqxZdM2ua7m5hcxNzsvw0x3d7fU0jB4bXaWvYpjWIo9QaEUlnolsvCUPytAqLpD9coUBURW6zsUg6jmFZV4qdJ61fBKxcjq79UDpgrFEEqlpPb81xPL9cmjfC7QhnT5nQR7bwFCGcQVM6NAo5LsqYAQHRCWpP9NouGpZiMglJdokoW59MEVrViYjmN4cF48hMloAceOnMC2rTvQ2t4qQ10qpwChyLxYMyQx/jbEwlEMDQ7h6y9Pwpi3YEPvdtQ0NcMTDEiQRCqVQDYRxfTwa0wOvcT83JyEmDR09WLLnvew44P9SBu9yEAFzylZ4Go5vLzfGkjUAaGex7AyP+kZEfqgpydm6iBRIZ0VoK3kp4pA0IGRHvCnz47675FZtCzdvhxI6ov8lRyKMpCpQKcChMozrXVPaEt5da5zVlCAlECQnlX+VXyUopJbfY0rPnN9ZyCLxTfT7qmYeHum1H++8hyN1bdDG9xFeUN5qPrmAuuEcXqzeoK/Tb1G5RUUwKeH+cgfoIDsSnWLtqjQ3ycJHGExJa1eIu9nmqYNFvGTqaUKgwwli4FSSQJDKv6oICnRW6f+PBXNIyBAeQcLlK7yOavqX7hw4mHJykJj3gxD3gaLwQmLgfVIfL9TyBeiyBsjyBmiyBpiyJC5Y62FPJ0o/uRz0S6SUYsAQnK4O1YAACAASURBVK/IRWFmOj5nNAaiaWm4wrTHaWiHKWOAOWmCJWWCo2iFlb2gBiBZjCOajyBcCiNhiKNgLaBoNqFktMHirIDFUQmDpQIWK3sHA0DOiEKqiGgohEwqKc9ai80Eq8MMi9MHk8WpqrPyeVFbESfwfOd9KRYeq00kywSErI5jNgC7ogMVTtRXV6Daa4TPlocxuwRTdhmG3DLclhxc1gIclhLMrJgp5mEzR2E304YmLacqAVmssWrOlTOEIFDYQXmsCCA0kBnWvM0EjvxSqgSGzNC2xXM+qaSjJh0QEo16YbjzYl4ajGVrYLGKEZGXF1kbfWui0/i8CXSZlUg5/5XS97dlAPpZIV4Fq0WYSP336BIEZQAVgcaKv1D/c/VNkn44qUNAL5mW+KpVcFkmGRVGT1aOb1CV2iH3NlRV/8wPmoiaPz+9SJRQcCNHORC/Fw8Z+qjobTr74xlcuXIJDx89QDgUkouPxdTNzU34sz/7Dbo6OyVYYWhoCP3Pn+PuvXuYnJySm1BizfMFCUnZvGUrPvvZz6Ts3cAUM25gCgrYiNSUYDAWx9zUFP6f3/0ON25cQzQVksOMxt/Nm7dgx453sPeD/airrxdfhTJJczBmcp5Fwk5GBgfw+O4dfHvyjxjsfyYDN3U33JbsPXgUu/buw/pNmxEMBuVnpUTv3A+n8eLRPYQWF2A02+CvrkZTazs+PPEp1m/cDLPdpcAJDyOLRQAhD5jh/qe4df4Mnj66h+GXAyIxZMiLrzIoYPDzX/6pDPUMAGHNxBVWH3x7EsuLs4jGwgLMKv1BNDW34uMTPxHGSUzWeiFrVgF2iXiWG4YHhZIr64XOZHOWFucxMszy9K9x4+oVMC2OYXaM7H73gwPYf+QYunvXSCcgTf/i7YABbpcDsXAY1y5fEkBIJoj+OrfbDaPFhm07d+JP/+y3IjmlRJYgka+NsoFcOoV4JISTf/wDbly9jNDSgpiyk8k0du7ZI2FC7BSsqW+QWGBuldiv+Pt/+DsJaWGCJSdShthU1zUL63b808/Q0NKKEr1fEslPT1JeIqWp/r934xquXjiP548fiS+qaMhKh6LPF8Bf/vv/DfsPHZWDlJ8NwR3BzMDzp/ju1Fd4NdCPXIYl5+qeYj+lJMWyU6jItKqiDHCUHhMQssPGabciEl6WKhNGbqukMYNcgweOHENn1xpU19bJVn5k+DUeP7yPH8+cwtPH90W8yKULfZCffvYzfPjRJ+jqWSeR0JFoSuRU/Kg9LruwgwSf3317Er/7279GNh1FLkuZhkE8ke+8t08qOXrWrBeQo5clK0CY0SoVtIRCjSEUVksLkHp7W6uK3NWXnE2lkjA/3KaxyJ1+Oxr2GbudiIYkFfb+nZu4f+eGMNFkh/2BgGJ9eaGVcrDbTfjggz3YvKUPra1N0luULRIQ0vhnEH8vWUIJ+yjZRDJqNTnx8sUgvjt1UgJlwtEp7N63CR1rG8COXpgZc5+HhT1QbwBCLfxCOxPF90G5iSzGeJJweFa+JtXhp4YL6UXL2VHMeVDMedHeuhGN9T2SqMtgrFBoEaEwmbYlBQiNBjiZ2KZ5ESjVI+Bxuyq0hDYXfB5WNFixSIA09woTUy+EIbTayUZa4HZUo752rfTYuZ3ViMVCmF+YwsuhpwhHF5AvMTjJh0BlHdat24zqYJUkyS1HxzG3PCJePqZpiq/MxNJzD3pad6GuuhXFUlKYxOHRZwLICUwJCMkQdnashd8flMqapaUlzM5PYHz6uSSWUvJNORA7p9yOABpre9DZukUYMS71Xg0/x/zCOFKZJekm9Ljq0NHRK0we7yvWYywsj2J2cQCR+ITmIVQKHCu9MWYuf1jTUZT0PI+rWroIG+vb4XFVyjNHB4QVFX4BVg0CCAviraRklIDQbE3DZqN33LECCFubNkgXIT17BOcc8Pge5lkqLVUTrNxQoJfeFt7PjKlPZeIIRxbEK7i0PA8j7Kiv2SDvY3WQvZ5kbqfx5NltpLLL8HgYLkZAaJPrpCrQDqetBkOv+/Hq1WNZOlUHq7F+zXqRLI1NjmN5OSTXHpUsgUBQXjdrefjeTy/eE0kxVTVcuBEUUjKqagF0VsOsmiUk7ER7pEsqub7o4aJDeaR4NkiUviyStcRGbcC1WNIwm9SidwUsSFzkyrSvDQaruY8yehpyMnRLoJwmGRVpnsbGqPFUSyuWsb4EA1MLywBhhsM8l0vsBBYQYoAhb8X8dAyvB+fxqn8CqVhRVEPbtu9Ee3ub+IKkwkKrOuD3pXec1TTLC8sY7B/ENye/gd9biyMHPkVTZzcCdbXiVyS4zySimB0ZwvjgCzx5+BBTs7MoWO3o27ELew4ehrumHVZPUBbHBAHlM9a/Bgg5u62EuKzYgrQZTEvk/JdkkuLl1hPpy5PfNauRDgw5370dLPMvTWtv+w7f+DMlLEx1YGuFGCt1EirBk8zZqn9QD5WRcEFNRbIqnVXDt3x/JR95A9SqX1qBSmohUBayI8ynyPTU/Kz/T6+g0FlZkbDq06rI3pS9QZacmvqOoJAwTb6nnpbKxYhanehKVg22qetQ/VYCvNVwHgJO3e6lWyOk8FxjIfWqjZKJM1VWqnA4S3Lm55lOaSQZwlyOViD2A+dhMhelis7M5wzTa1MAsRB98aaSlmxpoGIiAViSMFiSKBjTyBYSSKZZ5aJY6gIVAZR0mhwwWd2w2DwwmDln2lAomuTfF4uq3UA5LTIwMYsgZ4YlaYYlYYIlY4JRwruKSJUSiJeiiJniSFmSKNoLyJqADFtLvdVweqphtAVgMfulssiUt8BA1jzNyrychJyVTHkUGd5itqNkYeaDVcWLFEvyvGAPbylfVIFPJovc95RikuwQJjFLQOhCQ40f9X4HAm4DbCUW1i8LU2g3JOAwpuG0sLCePcxFWE1RWE0RaUqQgEyRjvJ5rlRN/DwZdEPjh5KIyqctFhsylJxX5DIyK7KP8t9oIiSJsezQ5WfIf0/WmQyhgSzsg1dLJcrB+B8wYETJOkvSISi1Edya8Aald05jCYX9W5FS6JuScupvlXXTl0M6SydaZKJzTd4n2xe1qlEbDk0aoINBXbolh5O+Zyr7o9RipTw+ePUgJ6ghcFsZ+vSj/v9D903WSdeVqwNCJVXpOyB608xmA7795iQuXbyAwcF+RMIRYVhqa2uxbt06/Nt/+2+wZs0auRgYIz45OYFrV6/hyZMnmJ6ekdQ+Ahpulbt7evDrP/0N+gjGqqsRS9L7lRV/CMGn02bB3PQsXg0M4vf/8I+4e+8OUlkGrpgkTObQocN49933sW79BnjIoBW0BCstRIDbRcqqBp48wv0b13DhxzMCklwOdiYZJcny8Mc/we59B9DVq5IyeUF9/dUX+OH0t5gYGpSeODIwdY3NIrM8+tHH6F7XhwLTsLQvMpuUG/PQ6n94H5dPf4uRoQFMT4wJ28b00uaWDvzkF7/E8c9+hkyuKF7B2ZkpkWWe+e5bpFNRSWuit66tvRPv7H4PBw4dxqYtWxAhy8Yb32IVIywHaQIVC5OxDBa5jgQQWrkB4/XMnshxPHvyWIVz3L4lLB+TNBmbfPDocRz5+FPUNTTA5fGIv1EAIYG9zYrlxQWcPfO9SDnv3boh8kyP24X6llYBqD//5Z8IeEqmKZdV9wi7GxPRKBbnZ/HNl1+IP49hOYlEUqRUBw4fxoFDR7Bt5y4EqmqkOJTS5mQigf/x3/9WwOfMxBhK7PGyW9HWRfnmDnz48QlU1zUIWydKHgbiULrMB1s2iyvnfsS5M99hamwUy8sLyBbT8FVWor6+Cf/m3/2lsGjJNJOk+BrteP1qAE8e3sOZ777GyNCgkjjIoUImzKIYhnxRzMm8PXWWjNwSwbSdfUB5DhFMFtOlLUYcPHwMRz86gbr6Zvgq/XKmkEm8fPGcgKaR4UHaZaWvy+pw4U9+9Rsc++gTeHwBlGjujqvhh1UcDhuZjyTmZiZFbvrF7/8BkI0kX6sRa/s2Yt/BY5KeStlpVoY+dUqItCZPVlrzBslqXguQ0mLIVdSg+p/8ne7V1v5ZDW0FSZ7kmcWtG8EQGdIKn0s2cROjw3j54hmeP7mPibFRCRPiBk42+SIvBbxeBw4efB9bt21CS2ujBERkuPWXhQxDHRjuorxcZjhgNrJLzYHB/hf49tuvMDLaj3hqDrve34D23jpYnIxTLIhZXgCh+H7UVlx96U1a2s8myYmrXXgcHwocmOlZNGoPDfbQ5VSFQS7lkjoB1k4wSIVe5cmpESyG2CU6KwZ0fkYqkVPFjlNaKl8mh5SuWy0uYbY4/FMePLswipExJnmmYbWTjTQJCGyq75Mie5cjIIExBIJjky8Ri7NvMAevJwh/RQ3q65olrIvdh4uhUcwvj4o8k8FahVwJbrdfwlSaajbC722QrsHZudfitaZkkkMNWb+AvwZdnWsFuFLayrOYLNX88itY7aw+8SCZYKG4CZXeBtRXd6O5rk+YLj745xentEL7BbicFfD5qhHw18LpdMvgRRnr3OIwIolxpLJkZNixqgZoSbo1cMlHfyxDnfLwuGoQqGxEU0OHJJZSmTI5MYmR18Pw+fwibW1saBUZZSiyiImpfswvvZZQGYt4TswrgLC+uhc1Ve0I+hskRIgMIdlK1mAoFjgtoRQErgzUqfD5JUKeChJWEiwuz2B6ZkzCeYKVXaivbUV9XaOAHgJGSpdZ9+Fwqtoiyl9bmtahOtAOt7MW42MjGB19JUnMgYAfLc1N4j8cHWegTFQGuLbWTlQFa+D1VGJ5OSLv58TsHaRyC6KUsNoUIGSoDAdE6QDUhlcJxNA8X7yXeZbpOQUK4IneVDGDUiumQKIKQ6FkjiCW54sCCuIZFB3mvxRpVxYQY+AdowChkvmVebU0zxbZQY3fWWEIKcHnsl8YQnqRybLw7DEpTzYZQuStmJuKYXhwFq/6J5EkIPyQgHAH2jvaRAGTyqS0IAg1gdgtrGqxY25mHv3PXuDbb74VlvnY0V+gubML/to6pHKs/MpK/VNycR6Lk2O4ceUynvU/x2wojN7NW7H3yFHUtq+HN9ggzDRDNHRAKO+jdpbK+ah1aerKr/JUT/0MLQdkOttX/mv6GfQ22NPB2NsM4QoRobF/5d9TZxHLSYNyKakKU1EAV31pZd9a+bxEgchgXRZyoyXT633a+s8lsyDnVF0nqyWNrvgbNcuTPqAq6av681aeL2X1GzpwU9UjShYtLKEGGCWzQ/MQKkCoLIJ6+A2vCQk504MSxcOqq98025WWUKoea8rXSs+5khNqPtiV16TJQwkIhSHkvafAI5klAlACHpEVS5IvLVPcWadRLNBLSOkozwOV+EyJI1nBXJrJ+Kw1YEImlXZ8RlGCmoCJYVvmNErGLHL5JJLpuLBikpLKCiT60MkSmlW4DGsyyByq8FC1zOFym8owU74EK2twCjZYUmaYk2aY0gZa5FUatjGDlCmJqCGKuDGOtCmNnNWAvN0Kp6cKDlcQBqMPJoMX5qIHFi5kSxZJ8uWcb7ZBql9S+QTSTAswcS63CYvLWySdphKPfY8GAYNc1tBGTIBItUk0kcRiLAWnw4KAz4UavwNBjwleaw52hsrkQ7DkIxIy4zTlhCV0WA2wGqOwGGMyd6qAKuHr5O+VFFg9e+lPZj2ZNCnw98kiWtlmpKaC/YZMSi3lEIuHEUsQEMZlMc3LjNYaguwCk2afvA6VrAy1sCq9rRhY8wUZUAkK9eJi+l30G1k/FMrmKTVUvUXb65rw1ZvCsCI9K5eWigS1DBDy9+uygnJpweoNVi7z5OW+KmhXg5Ea9FjyTECov463X8/q7frm3yn6Xm1gVn5m6stlg8bhR+l8WTdB/+DE2AhiLF3PF9HT04MdO7bj17/+lTBPBDCUehC8XL96DVevXpW0RIJEbuW4uW5saBBAuPu9vVJhEI0lEdXK2llM7Pc5MTQwhHt37uObkyfx5Mlj5EqUgtrgcXvxi5//Cvv2HUCNsINWKakku0hWQ21YVY3Io9s3cOvSBdy5dR2z05PCYpQMLPg145Of/xLvHTgsckELvXepBP7wD3+H7099jeWZSZGnMlmTMsJ1GzfjwJEP0dbdixSDb7S4apWWCOkbfHj7Bs5+/SUWZqcQWpyT9Dwm+3F4P/7ZT3Hww+OIJzOYZ+/g0Etcu3QB53/8XiQI6WwSoUgMm7dsx09//kvs2MnAlw7MLYYFRDLiniEl/OJQajPbxAislgx5Cf3gUEEJHrsAb9+6jssXLuDJwwfSv+dxOFDh9eDYic9x7MRP4aGnxW6Thy+l0rzRrGYj5qan8A1ljjdvYuDpU/EeupxOqX84cOgQjp84jkwOWArH5eQhgHc5nMIIMjH025NfSkop2Tcpus/kcOInP8GHxz/G2nXrpTpBfJ65HJaXl/G7v/2/ce3yRUSWF8WUTOC1fstObH/nPRw8clTCfBJpBVr557HEnVNuKhqVz+n7b75CPBxCIhFFMpdEbX09urp78atf/xY7du1BJM4eSZP8DJSJ3uNn9P0pjI8OiaeSsib6BVWBvAGJDIMnKI+hHFcNSHxN0vVDySMBDCWdXBaxU8lokcTP4yc+g68iKImmfDxdu3pJlgvjIy+xND8t8ir2IdY1tuEXv/oNDh46ilSuiHS2gFS2IGCdwUxmYwmhpXk8f/ZQehLP/vA9LJRWygPUhI1btuPoRz9Bd8861DY0IZPlNlOdBYrNY3S99qAsB4TCEKrQGP3fryyjyhhCHRDqci1+Xy7J6AtgN6LLYUU+k8LC7CTGR16h/9kzvHj+HK+HXyIWiwjbYbMaUVHhwtEjB7B9x2Y0tTQI8EtmkipMRvxEvO5UKpzV5ILV6ILFaMdAfz+++fpLTEwNIpVdws731qO1uwYmBzX/ZAgLsBjMspHVQ1F1T3b5iaZYTyWdlbTLEv9MdrCpUBkuTwhUCjkbMkk70gk7ujq2oL1lLdxOL8LhZQwOPcdieASx5LQCuly4WNV1wWFbvIYlpj1y4iLosaOnZ50EZlFOyvL218OPNEBIQAG4nVVobdqESm+jyDP5WlKZiEgyCap5mVdUVMPnCcBqsiGdiWMxPIn5pWEshsZQAuVHWeSyRVRVNaC5sROVzm44LUHxuk3NvsTLoYcoFOlvZR+gFVWBOnS0r4FZQmKKGBsdx/ziBOKZSThdJgk8IZNvgB21wQ7UBrtQG+iR0nYx6+e58eVDdQFulwtebwVgsApgZE/nwtIkZheGUcAyioYwSiwjNkNsAgRaVLizBiefLSG6Agib5LWTUSXQGp+YwPDQa/h8lQgGmWLaJg/2cDSE0YmnAghdHoYcKdaCktF8xg5/RSuqA62oq2sVUwl7Y1+N3MX03CuRYKqvrHjsXE4fGurbUFvbgOqqGvESUoI7NsG07BS8rkbU17eKf5HSIspLKRmNJxdgseVFrm8wWIRFZvCOz10vslAuRLxeJ7wVLlRUurG4OIvRsdfijSQgbGhoRk0Vk1vrEI0msLg8h5Gp20ik50RdQUAoyYDCWitQKPI/TT4oKeD0sLJo28xIfBXlr1Y6ZZ2F5EgZliHx+eaVQA4gJUX2enKBKr2XnN43hwAJhtGYPgF7ih1RklBdHqonO+ZF8i+S0bL/jps7Wg8VIDTIwmqVIVQ1KcjTbx/D64FZvHqhSUY/OoFtOxQg5PMsLYBQBZ2R7bfbHHDanOLLfPrkGb779jv4Ay04cuyXaGzvREV1NRIZDulFeAiws2mkQ0ui9rl1+yb6h16je8NGvH/sQ7Sv2YpgXYsEhUhnNBNEtTOTi2V9ZnobEJbLPtUbpwGusp5BHaDpoFAH4fpMpYNKnRx4Wwaq/743mDqtgkJnEcuBqc4wrhTJS02HCmUR+430+im9mOog1OyfusxVhmnFxpRLRlVQogakNIawXPoqQWQa+Fv9WVdrOMplreV/vzKPaps8GYM5zUpticqcEPJaPNxa+A0T48kSctnwlndTpK6U5Eoux5veLPGLmzXVnyxLtcAZkXEqz1lOyslVsI4AQln8UU6qJM4qZFEFEMm9yWAb5FRiMUOqSlmxFnDGcNsrSdwhlcihlFevn2ARTLUuxWAyZWA08WFBT1tarnH2JhoJWoUZtfy/jL1nc1xZliToIV5oCQS0ptYa1DKpVYpKUZmV1VXV1d37ZWx/xZrth/2wZjtms7O2Nr0znVmptWQyk1prTYIkSIIASWgRWos1P/e9iCCb1TYsgyWKRAQiXrx77/HjftzVXJvFAQgzyDPLhJzMuqsmL9eEzWKDo2CDEw64KE1NayIbRaoEc4G1iVkkojlbHlOlKUQKEUQLMRRcVpiCXjhcQdiZtZt3wZR3wpJzwmFywmV1SQ1C52Orw4xkPo5oOoJEEcjS5dfOeXDONlNNqRRSAgbtTrhprEYlDs+ERBKTsQSehuOylpw2M2r8NoR8Guq8Fni1LJyIw5yZgDU3JSyhWyvC46RxFOcHGUtBYz3CZHpGME5Pklll1Qleowu4jEsp0oxYjndSNsdoEhJ6JWg01ynlZV48nowjnkyIlwHZQwJCYj7KX003+sIldqzEllYkJOqAJ9XJhHt++OyOywwRCz/KxpRzcjnSoRrwPQ/gng/+LBdfVVuv/LxehL00h7CsRa/c4OU8F31o1gCEFSmpWhiSk/jc/GBllvDfb2KVzMQykyDvUZnmkP5VzKgKcaSxxheff4Ljx47IjFQ8RoOXLNauWYdNmzdj565daG5pRTyRFMdQMiV9fX24eP48vv3mawwOPhOQRZARDARERrhh8yvyleWNxBm5XE4GVOtqfbhx9QZOHT+Fg78ckMxDq50OSg7JEHz/j3/Cli3bpIDgxs2cObEN5meqZ7XwgD197AiO/fqzSATJfon01emRYPnfvftHbNy6DaGGkJhGhCen8PlHH+KXH79DPDwhBxMzV+YuWIKl3auxbvMWtHZ0IZZMyYbFxUmAydU6NjqCc6eO48DXnyMWmZQYhvDUBJqaW7Fu4yt4ZecerFq/SVjA4ZER3L9zC2dPHsPJo4dkU+GNzLiE1Ws34M//+E8CQkP1TUiQli9BGMKsOF2lxPyGkl5K7XTbIinEGTDNea+enls4euSQgLp7PXdgs7Dz70NTfQN27nsTW/e8Lve3GI0QJAhQoKNdFv19j/DV55/jxpXLGBwYQDaVEtOYzdt3YtMrWyVLkgVHkrmESRYaJpkbpWnKg3s9IlO9eum8sH2UQbKT8/Y7vxeH1o7O6ZIJyK51NBrD4NNn+Ohv/x3nz55GJhWXx/DeXbXhFYkDWbd+A7z+YPl68yD0+1zIppIYevoMB3/8Ab/+/AOyqYTMjiQyCXExpcHJq6+/icVLliMWT8nmTqkfZY78jE4eOySunWxwWB0u2N1+tHIOxR9AVlxjVcedjCyXasDjQiIyJYY0nMfMZtMiWbDY7XC6fNi7/w3sffV3cLl8cm14wBz69QA++/hDRMOjSMWnUMil0NzWiXmLVmLnnn1iCEOWNcPoALrm2mzCBtG2eXhwAGdPH8fFc6dx5dJ5kQyyQKVb6orutdj72pvidFsTakA6wxkLYx3rLlyGGoCAUDeQMHIIBRDqsyC60EABJ728lMFsHpRSgDLQ3C4D2ASFzMSldNbj5L2YQGRyTAymLl04hxs3r2Nqckw3oCFD6MKuXVuxahXDpjvEDTSZZpdUAUIpciUkPgvODvKLMxeUmX/7zZcYGnmIfDGM7vXz0TGzHiZ7ViQsJUpGOThfBoQ6+NWbc+ViTgeEEhsk747zVTYBhLQK575PiWEha0c2zXvKhZnTl6CrfS48Li+mpibQc/8mIonHyOSHJduUa4yNLkP6TttyRgMkYixWGE3iFDfPzs4Z8vvGxodwt/cyiiUeRAUxVSE71tWxFAFvC5yOoAQqc74tnWOwOatlMtFeaBY642ZEMjk82odI/BlSmTHYHSr/KRZLI1TTjI62WQj55sGp1SKeGhUDlod916DZi7DZuBdqcDh88HlCEshMgBYJR5HKhFGyMBxdhcgzj4qvv715LhrrZqE+OAO5LI03eO/x06JUKiYureyeJxKUVGXEOGoqysiMQdhdWXEChYWxEySGVOg7zXvcLhqeALFwDl6ZIWxHZ+sM+AgIczkMDPTjQW8vAoFaYdPaWrvkPAtHw3ow/QN4fASE6v7Mpi3IZx0IeNtQV9shQI99ZM6v3Lp3UrIjbQ4qCpTUrZDn3ugSd9Omhja0NLcJEJ8MExDeQzwWh9vViJamDrS3d4pCJp6IyCwr2UbOgSqTHBuaG2eiITQNoUAnEvG0SONdbk3kt7lCHCOjT4Rd5udH84r6+hY0N7SjpaEL2RzzOKfQ238W4RjjTMyi7uAsPgsa3gNcExL7oLuJ86wXpoIlF90GhWlTc1gK1KlgdWnQCRhUIyos6MnuMxiaRhjKUVSCpKq+r/gKqKJEB3kS7p0TFYVCEbq9v+HoKIBRfT0PCKUPUQUIdYaQcrs8mwPUwyuG8OG9YdwnQxgtYCczZ1d2Y/r0aVJ/KUCoogDIZhIMup0e9PUN4Ma1W/j5p5/R0DQDr77+FzS0dcBdE0Q4mRC+yeewwZROID42LGqf8+fO4eGTASzsXomdNDabsRA19a3CZDwPCFWsjMGgGTmEFcbPMHop6yvkI3i+aW8wc4ZqS0nWy+ovPbrGAITVeYMvkgKq8UQJcSXDryx5LANYBdr4JU0EggGZt9KNUgT4qWa/MpgxqkBdIaKbEEoWrTjnq39XDKEuG5X7Qg+7N5qN/Ply/PXznhTCsr3giWGA6TKo1qWiygOBoxf8Xfp8uy4hVZyJbhCjs53KVEYBW0UyqvUtMU+6MZBRapdMWYondeWMAn5iSiIAVAFAdQYVpP5TM2i8jgoQSs63xFFQus1rzMdwLREf8D7h3k3XTdYuBD5eUYFwv+PZIiePmY9JopCPqDne9RRKFQAAIABJREFUksq/48iJsFmSCMg1osFECSNlmWZ+WcUki7J9Oj3TVEXIGpFRWuEqeuA2eeGlvDSnwZwxI5+gQz+fy4Qix7YdRcSQQJxfhSSKXgcsoYBkr3KOt5gyw5TRoOXscMIOp9mhzjmXHRa3RR4TTsdRslEyyggr5bNCRpXsoKoRuMfSb4QGOiYUc0Vk0hkwfpERL5K+kEvDbTfB57aiIeBArRsyT0hzGWs+DEcpIdEUbpsJTi0HO4cx6b9RpF9EVtxUKSclMDQIOTY5+GW0r8hY8Vzi5yizplK78DVzHC6FBOvDVFK5FtPAq0DPhrSal7z2aLJEVyOuIAE++sIjGJEFyPhKMemwiazUsPA1cghlgRqSK707YdyERlxFecvQoyleXCRyA+ulmCzXqi6TWrWq0DEYeCUF0N0B5aauuFCpg0NfGFz+clNX0elVNsjS16rKxakwiJWfF6mo/rplqNZEGjgh81NffPExTp04jqhIAhNIJzPYuWs3du3aLcYhwdpacdqj6QGjBZLxOG7euI7PPv0ED3vvC2tWzGdkXm36zNkSrr3v9TdhtjnEaZEyQ3aT62oDOMcMwYO/idELCwZa81Nu6vX6BRAye9DppGxJmQnI5mBRXRRK0sjaHfntAA798iNGBp8iEY9KYc0g8caWTrz29rtYs34jvAE3kvGESFQ//+gDYZBy6YR8DASEi5evxKp1G7Fi9VrUN7UiGlfDwDRxoeSHEQ99Dx/izMmjOPjjN8I0cqaOjAkloDv3voaV6zZh/uJlYqjCjnLPrRsShXH6xBEZ3mfHguBvzfpN+PNf/wUNLe3wBWoFmIjQh5EembR8kdYnaCcrIQWvdEOUEyQ3oOvXr+DATz/i9o3rGHj0CDQaqqsNYXpnF7bteQObtu+VfD0ubtFaE0zaLYjHorh/twefffQR7t66hdjUFIq5HPx+P3bs3Sds7pKly4UFo11zJMoIkKLkED59/Bg3r10VV1Pm1XFuUVavpuG9P7yP/ftfQ6iuUR7LPX10ZBSPHjzA5599hKtXLqBYUE61BD+btu/Duk1bsWxFN5wuj1xvSqXIAPvcdoQnxtFz67bMHhLwc8PJZNOIZ5KYv2gxNm7eii1bdwhbE0uk5EAm4Dp76rhc70tnyRYPSHfOEwihtrEVy1eslHgMMa9hWVEsiSyC0CUU8IpM8sKZU5gcG0UsSscwunB5UFvXiD3738Duva9LaLfci5k0Dvz4PT784F9RzCZQoO10NoGOabOwfNUWbNqyFQt5L6RzqoNODb5u3ZzPptD/6L7ct7duXkXfw3tSwvG9e7x+rFq7Aa++8Q4aGlvh8dUgLRuz2huMmXxD+iJuDvoJr8aFxCa5sjeURWQVQMh9hYUAu+f8w/UmQktx/03L5xMK+MStNx6dknnRs2dO4c7tWwKiGG3CA9PtsmHnrq1YvaZboicoGU1lVOwEGxB8HTyMs/ksHJoChBbYcPvGTXzz9ecYm+gHLAl0r5+Htul1AKMMaJ1tzkseGWcLnutY687N1YCwWsFB6WLJpFyQiwzEFUkSJaN2FPNelPJ+TOtYiPbWWXA73TI/eOf+DcSSj5ErjcjeQ0Aoe7A+myUMY96MZKIAU8kBh80ns3UtLZznA0ZGnylAiIQwWyja4PM2Y1rHUvjcjbBpPqTSMWRzcZjIqlFmyYKRRQXZtARD6YcxPPoY+UIYJksSbi8dUEsIT6VQG2xGe+ts1AfmwmGrQSQ2iGfDd/Ho8TU4XWY42RGm0YgUKTwJ2UU1AEMeJgtjbuJSfGfSOdg1Dzrb56GpbiZCgWlIJQvy9zBzb80CprS4kqazcUxNJRGNpJBMZJBMR5DKhiU43u4soGRWgJC/O5MqSmHj8dhEHRWNZAUQ1gkgnAm/r0Yc4Pr7H6P3/n0EgzWoCzUKICQYiMSieNR/HcOjvXB58wIICepzGQsKWQf8vjbUCyDslN+XSqdw7eZRPBnqgdutSbeb53iOAzQlJ0LBDjTWt6OluV1MfCamnkjWYCIRh9fdiObmDmEI+bsT8QjuP7yBqciQmEKwiGQeYEOoSwAh2VQ2AqiSsdlKyOajGJ1g/mM/RkYHhLHnWVQTbEBTXQdaGqfDYnWIHPJ+/wVMRp4p9Q3Xvjga83xngZpRGVm6gy6ZUhaPnIM1m2wqAkGX+QuLJXIzFeptsBvS4BN5HgF/Hhal49QTfnkfCATQAaIOXiT+QgeEZAeLnCcyTGMMhpD1Eb8nYGTh+/cAoVUko1l2Aaiw4DwPRRZ5yjJsGBVAyMboEySieezYswsruldgxozpAhBo8V8GhEUzXA63NGoePHiMa1du4MCBX9DWPhtvvfPPqGlqgc3rw1SSYdcKEOaiU5gcHMCvP/+IK5cvYXBiHEtXrcGu199A67QF8Nc2PQcIDcBmzBAqgKX2T1V3KSm9tAt1Ndbfa/ZXq7Mk8kAARmXfNeq4CjNlzGFWFGf8eUNWajyfAQYN5tio5Qz1Gj9zBQhVVpyATfWKy3SEEL76/yu/fsNY5wVTGUMtIhmBRn1pKExUcmkZYVZLW18kS6qVb2QjeY8K0yMmNzRqUQ1Isj2sy+X66DJX+V7//2rTrswqVgChAoNigqbXzXyXRWRRYOSC1PX80l0qSW/qNTSBqBEZpwAfCRCVhM3PTQXWMwBXgWoG0RuxNZxFFkCYZEYi5+AcssY4J6vyPYVLQ6GQQD4fRbGQBIoZWAjsdCMfg6k0WW0ynsQv5ahuBl2sCQZp2igxCXk2YErQSlb4UAOv1Q+P3QNz3oxSpoRULKXcoonUHRbAbUFOKyBrzSNjyqPocQBBP18SiukSivGCuJM6clY4ilbYQbLEAavLBpPXhlgpg3A2AZPDC2gOtqsUGBQDSspeCb7UKA/rUYJiKmPy2QJKFhs0nxoHSCVoElOEy25GQ9AlTGGt2wxbMQKtoGSjDnMGTmsJHq0El8ZZxAxMhQwsND1DFpqZ0TMlqT/U8jOYZLX3MSWBgFDUDGxigW7UHHshiM0hlUkLIMwzqkPqjpw0tdngN13sHSsZYZzKrUvdhLw5VGFFCZlVnC+JfiWfpQyQVDfGWKR/T/NtFCOKDawIq41FqObzKoVYNVBTy1cfjqks5QogNHT95Q5JlQOp6KwVIHxxYRq/o9xBqaLfja6YAFf9ZpVuhK4pJts1NPgEX37xCc6eOSmMFjXWqWQGb7zxO+zb/6oU475AULJK5DpKdIVFsva++epL2Zgf9N4TCpmAkPb7GzZvxVvv/hFubwBmqybsIjeNYMCHI4d/w4/ffY8b165gdER16QOBoMh93nr7Haxdux52B8OHVVdMMb7stmqSEcci49dff8LhQ7+IQ2Ium5FCpWv6LCxYvByv7NyLhUuXwe6wITw5iSeP+/H1px/h2KEDQlfLgWC1YfmqtVi36RUsXLIMtfVNiAvIYJFuhd1qFiMWhpxzdu7smeMil6TbEs025s5fiNff/D3mLlqGtmkzkaOUbGwUd29fx9kTR3DyyG+wMlGUvaxsHsu61+DNd95Hc3sXaurqZbZNNk9u7qyoCuwocXCfB4amPiu+TFr3WlUn9/LFc/j2m6/Q9+ABRoeHpFfV3NiMRQsX4ZWd+7B20w4Jh8/kstItsTuVvfDY8CBuXruGjz/8EI96eyXYlw5SDfUN2LZ7j8wAzpg1Bw4GPlusMnfE4oQGMb33enDp3FmcPnEU93tuSxfMSjmUx4P33vsDdu/eK3mHdjuNRzQM9Pfj9s1b+O7bL3Hr1nVYJEuuKBLurbtfx7pN2zBv/kKJK4nG4mIVTVBHLNH/6CFOHz+Ga5cv4N7tGyjkMnI/xnNZiQXZvW8/VixfLRmE8YSep2c24cSxQ+KQ2XPjquQRctOpa2lH56x52LN3HxYsWgybg1b1ehZfOisSlYDHLu/t4w//hqEnA5iaHEfGXIKvphYdnTOwc/er2Lpjr8wXsTikuyOdMj/68P8D8kmU8knkc0m0dczAkhUbseUVzoeuECmw+PJYlBUyC6zx0UH03LqGQwd/wqMHd8WtlfcamTrOX65dv0Xup0BNPRxOrzJjyqtiha+bxaUxDyEFn14ASCdNTFcqIcWKFTQaU0bHmIeeMmbiH/5emWkuFaXRwfvP67JLxMjw0yc4efwoLp4/J9eExjdWjawSJZkm7Ni+BWvXrcS8BbNhs3O+K63OWhljoi29soS2WykZdcFUsOLmjRv4+qtPMRUZhObIYMU6AsIQitaUmAYVQGtqs8wYGJKucsFR3tiqXf5k1xOpn8nkVdGuJmZb5SW0vVRwQbPUwqmRHZqFhrp2mT0mIOx9eAdT0T4ks4NwUkYjM5WqY692aAWwSgU7XM4aBP2NaGpsF1OjSGwSQyPGDGFWTHasVjdq/G2Y3rEcTspFizYMj3A+bxQwJWHRcrDZi0jEs4jH0pL3FI9HEImNweEswuOzwuNxSrESDWcQDLSgrXk26oMz4bT7EY0P4snQHTzsuwK7swSHQ5nppJI5TE2y0eaD11MrEkbK8mOJEUSiYwiHx0VmRrfUjtbZaBT2qwPhCB1jCZoGkclGJEuR146ALBbNIZViR1ZdT5MlD5szB6stx+kbXcZF8KJC72kGw0IhEs4ISxqqbUNX2yyZ6aMRkgDC3nui+KDLaEfbNJG7kuF/+PgqBkfuwu7KQLNxJpgyZrOwu6GaTjTUdaKpvkMat7zHLl09jr6BO9BsRVGE8NwwwyWGOAyxrw+1IVTTgKnoMwyN9qL/6W1xoONzEcy3tXbKmqMDbN/jHmER09kp2aOZWxjwt4hDLJlCm8ULU8kGmDJyPfufMTPxKSKRYZQkpFmDl7OewWbU17bD5QxIQd737KbkNxquwNz36H7H/ZsW+6rLzfENxdpxTfM6ms12oybWnSSVJFpJ7JSZDJtZhtEU71WrlXNOKmtSSUUZkaIWYrlO0JnBijQ0D1ORbMYLDCGl88IWkh3QGUK9Ty+zOyIZNaFEhlKXjIoTt8Z9SQFCujCODHKGUAHCeDSHbbu2YfnKFZg5c6aMqRAQsgkmQeFyb3rhdflw795DXLlyHQcP/oaurjn4wx/+Bb66BlhdHkRSqu5w2zVMDT3F0wf3cOLwr7h3twfJfA6LVnRj885daOpaCF9Ns5KM0ilaH5Nh7aCsIgyVl9pjDAZOMTr62n/BOfRl4JB7hAKDytPB+FN5PkOqWMmRNogDw8m4PKpUlVVYDQiN5zS8LnjP8QwSFpl1qmxUFWmwzFwZ+5fuPF1i1BjrJ2lKqHvCAKvGOInRSDT+nU724mavx2hUyIoKW1iudavGFBQgVNeDr0NitPJ0fWa0BM9DI/9bTaf+O0BYZghZXxpmjCoySblrG1+iQRFQyM9NJI6UnSrtpXEMSlNcmFDdTI1MoDBduoWl2cqGkl0iXagW5EwaZ33Z7KHSpFDk86u4GGZw8v7hzB+BGWuSfI6upAlhCc1UpiAPu1mDU3PA5XAhneHISB5melGQhaM5In0wmLusu/5zfp8xbCJXzeehlSyot7XAp/nFbCmfzSOTzCASjSKZTqHAsRaXHZrPDc3ngOa2w+q0IWfXkLJpKJG+S+VhjuVgSxXhypqg5ejZVoLZpsHksqMUcCJmyiNMyb3FjbzJLuc1DZ/43vm93Bvy+esQx7D9JIlh0WBxuOU6pMjMcTTEakKtz4karw01HgucZj2svhiDDSnYTDl4bWZ4aTxXyMBUTMFS4t9nYKe7uJmEAdMYjc9eZQuXOJ5GZ2mGcxDPyQsqyjnOPYTLj6aZCaoTyQwSDPKeyCaRTcdhOtMzVJIP/rllqm5Q3iwC8igptaqbt7xp8t91er4aEBo/Y3R1ygVDdSi8fnNX8B2ZvLJZaGWup5wH9iIgVIWN2qwU7W2Y1ryMIXyOcaz63dUbV+V7vQumB4GKeY7JJAU4DUzsmgUjI4N49PA+vvziU5w/f1ouuGwuBeDNt97Bvn37Ra7H8GwCQnZ7+Lpo4sKQchqVnDlzWkChnV0Ah03mydZv3obfv/cP8AVDIomj9JMfKgf/GUnALL2+hw8EsHFOrrm5BdOnz8D+fa9hxYqVMvslBtgF3cSAxXypJEHHnB04e+4Url67qECyOKcBixYvx/pNW7F05Rp0zZgtErqx4WH09d7H9199htPHDgvbJlIBsxUr127Exle2S2RDbX2jxFsQKEieSS4jhfGhXw/i+rVLePjorgBPVkq8L5YsW4633n0fHTPmoqahWdigqckJ9PbcxMmjv+HIwZ+ke8JiI50rYv6ipdix5zWJamjvmgZGnfHQIkOjWUzQ2BZj44KLj4WIdMQIhllAUHaRxbmzp/DlZ59g6NkzRCenRNrR0daO1XRZ27wTy9ZsFGl0hjpqZr8QELrtGHjch8sXLwhD2P/wEcyFgswHtrS0YM9rr2H5ylXo6JouHZmszFCpnB4ePLeuXcPpEwqkPX7QK/OALp8XwYZ6vPP797Bj+06YaYQj2VgO9N67jyuXr+Dnn77D3Z5b4Dgeh5nJDm/f+ybWbtqGWbPnyGYciyfF9ZIuV8y4JBP50/ff4knfA8nnIyBk54qc1rqNm/D6G2/JjF0dwXs8LdJPbthHDx3EqeOH8fjBXYTHR4RZbJsxB/OWrsBrr/8OCxYukvlSdV6WkMtQ3w8EvU6JIvkv/9d/FoaQWY0kHGoaGjFn7kJs3b4HGzdvF80/c8fItB488AM+/fjfkKeTWC4uNtVtHTOxcOk67Ni5C8tXdCMSpwMiXYgpr+ZGlsOdm9dw+eJZnDp+SMAhu1iUQdhtDjQ2t2HDplfw2pu/h9dXC83mEtMGdurEWVeiYRhSr0CwklupEkYOWv1/hi2bIaZUffAq6Zg+k2wc8qKMEGdNFokFkXA8G3iMW9eviYvtnds34fd64HDQYIksP7uhWWzatA6rVi/HwkVzhKnJ0UWRZlgCCHnoUSrEg4IW3U6U8mbcuHodX371CWLxETjcecUQTguhYEkgz46vdAtNZUCoOsPst1bc5iraKLXDq/1YAULFxqjZN870meGFx9WMGn8X6mo6BNSxsRSJTODxwANMygzhMyUXtTAHii7MSo2BEgtWO2yaHzWBZjTUdUjxT9ne0FifzNWNjD2SOAibnZ+vXaSiM7q6xW3UbHLh8UAvhkcGkExPSKyC051DJJIUUMjONK95JpeQWT+PlzNVZPuAeLSEmkAb2lpmC3hzOTwyk0bg9OjxVQFvZCUJqjLpIiJTabicQdQEm9De3iVS90h0AmNjg8Jkcl90OtxoauhAY6gLjaFOacSMT4zi0ePbAnZsdjoWKLlWLkdzE8pkHbA7ycRZkSuEkSsyEJjziGSr2MTxQmPnvJhGKplGeCoNj7tODEGmdShAyG5zf/8j9N4nIAyIqQwBoc3mRCqdx4O+q3g6dAcWLQarvQA7mwspSrqtkkHYSGfQ2lY5s8k49z68jaGRARRZTNgtEu1gt/klY5Fzfy5HADbNgZGJPrleYxMPZc34vS0iPeX14flHx8qng48QjgxKtIaaTbHAaa9FTaAVTQ0z4NACsJqcKCKJSHwITwZ75N7NZMnoKgMcXgOHPQCXvRYed60Ul2ORx4glxgWUiLyWyhZh11nQpxULZ+LnpwChsFOycNiEqJqVMpwZdWdJBQRUlVE2poHO9AkY5FrhZ6e+L698YQcV2FNCLFrpp5XSw1AkVYFBYQgFEBpzhyy0CQh5DJlEMsrSrTxDqAPCYp7Fnh2jz+LCENJlNB7NYsvOLVi+cjlmz5olBR1lZwTTAggLJrhdXnjdfvT09OLylev47bdDmNY5C++/+48INDRB8/gQz2blHDAXC+i/ext3r17GlfNnMDI6DF9NDZauXoN1W7fBWzcNmiv0HEMo+WTiBF8xZDGQg7EPElAYDOHL6qhq5rBS5xksbGW+rtpLwgCHFRCqfk4ICB0clWWROiisbugb/ybeCZLJxjlNQy4qhvzljEXugur36Qo33dgFlBlSDaWPUfE5jRlCw6WTRXc10yc51cb5IrVg9Zc6acqmL3ysPjMocQK8znr4PBlCgkGJPDMAod5uU4YzOmOoX4+KZFTJB9X7573OM8owAjKWCO9JyqaVZ4ExEykNSb02V0Y7atZSzgmW+FTcCKYg48qahdEwPNssKtOuyHEY+kiQLVfgkPs0nS4Zj0B1J88XKi84fw2kYTZlYC7ShCUv0RBOKwGhB9mihgxjl5hEQDc2NlIY70DVIl8zm/Y0sstmUOT3jJoomBAyN8BtYaSWRfZPqpIS6SSyXKNUfLmc0DxuWFx2WMmU2TRkLRYkeP3zJWiZAuzJHJypPFxpMoU5mDhP57ABHidKQQ+iliKmChlk4EWmZJe9Vd471744vVQyI5UcXH0pJYJy+FbqS9bdJalfOW7ic1ngd5ngsWbgsiZhL8ZhLXFuMAWvZoVPs8Ak4DkNzZSCw5yVL82UE0DN6yyfO2eqLWRCTCLV52fN/bbAPOZ8XupFGstw7p/7QiqbQaaomwiJnJ5jEAmYjt8YKFFGYnRhygtMv8FkYevyququjhRGOpWvJAVqkRiA0JCfVgNCWURVMk1jCFgAKYeZDUZOX+yGHlo2BH3jVzeveiXquZWpjPH3Zbkon0Mgh5KWGpID43tpFlW95uoBZtUV4myGKib5h0WDy0G7ZxueDPThzu3r+OLLz3DhwlkBTDbNDrvdhbfe+j1279mL+qZmWDQbInGVeUQZHAEh89/OnT6NE8eP4uTJE0AxJQYmBkP4znt/hC9YB4fLK+ud14B5egSDn378ESZGR8Sxk4flzJmzsHz5CmzbugMLFi6WA0Ny9JhbKCYfJtnor1y5gq+//hL3H97FyNigmHbwOfk+167fiD2v/g6d02cL40fN99DTJ+i9cxMHvvsK508f14tb2v1asHbjZmzZvlscHusamsSYQWjpQgGx8KQwYl98+ike9N5BMsOsLrpCFiWuoXvVGvz+/T+hrqUDDl+NvMZYJIxH93tw9Nef8csP30gGC5+PDpcMHef83LYdW7Fo2TJMhilJYIcoIy6gbgdnuhgDwHuPbIHhvkTjFYZop8XQ5JO/fYDwxARS8YTcYzO6pmPLhs1YtmYL5i5dJaYPzGrhIqHzks2hiXPshbNn8cVnn+Lpo8ewFGkR70F7Rwd+9+676F69Bq2t7SLhpAFOXYjZWnbJG6SbqcRH9NyWWTt2tWrqQ2ibMR1vv/WOGABlcyoDkrmFt2/dxvmzZyXm4/79Htg03k8WYWJ27H9bAOH0GTMFECYSaWkQsLs4PDgoIOSzj/6GRHRSwAmdv/Ls9Nkc2LJ1O95+5100t3bC4w3Ka6O5A2cvaeBDQDjy7DFiU+PIZ5KYtXAZlq/diH2vvirsJ82NqNuXwordOKsZdX4ffj3wE/6P//1/E9kkDyACwobWNixZ0o1NW3ZgFUF2luxgWmIpmCH41ed/QzI2gVwmJixwe8dMzF+8Bvtf3YvuVSsxOEzDIEY8uOV+K+Qz8hpPnzyCq5fOIZdJwO3UZC6KRSTdajdu3obX3nwHbg/zLBn9wQOVmn4aZ6gsSrIkBMB0ojU6sUant7oNVp4drDKVkcB4E+UWDtlrYrGYVEh0d/W4mHsHpCkDv3ZZPu8L587g6UA/li1dgob6kOxLkxOj4rLJ+cHlKxZh4eK5EsAtpjcEFPLFUlL9z0arbThQyJpw/epVkaUnU+Pw+EoCCFun1yJvTiBf4ufMg0HNSau9koBQn9eoBrVlMwyj+25DqegRJ1eCF0bjMLRdswQRCk5DS+M8+D1NApr4OplTNzzyBOOTfRJ/IayxgCE2epSUqFikgsIJn7deAFRb0yw9UzKFR0+uY2zyEZJpRtfQhKCEZJwNlkbMmr4Ktf42uOxB3H94G48H7mF0vB8lcxhufwbRMO/XEurrm+S+JyBwOulCSxljCol4AamEFaGaDslNpP0+HTSzhUmMjvfi8dPrEoRcQlacQAmG08mShLfXBBvR2NgKh90ls29DQ0/w5OkjYZDIBgcDdSJvbG2aIRl9NEC5duM0piJP4XSpWVW+b8pdHQ4/PO4gfH4PPD4nJqaeIhobRTqn5nYZyREMNAjzmIhPIBqJClNJY51QTSu6OmchaABCOtfe74HP50eotg4dHdPgcHiRz5sEEA48uyWmNWQI3R6HkrOmLCKZbazvQm2AQF5lXUZjMcTiak5S0wCPV4UrExDSVS+XIfsXx+DwfQyO9CCdHxHmVzPXistoZ+d0aayw88+YD7rMEhDzuUWNVHSJW2x9XRecWhBWiwuFUhzxxAiGxu4LMKZ5hLB+LJqLdhTyGnIZK7yekIw5ZEsRZHIx2ZsUE8i8V+WcqySjBN+UqLJ5YkgWyUCoBnUFMJD510GHFPLqM5IzlHPJDgeyWUrWCAorgFBAIQGhaMkrs4MKiBIgUDKaKjOE1cyhMpL5+4DQXGCsEwvbKlMZAYTM/1IM4ehgAg/vEhA+RSySwaadGwUQzp09uwoQUhGiA0KnFx6PH3d6enHp8jUcPnQI0zqm4/23/4ja5jY4A0GkSiUxFUrGIrh+9jQunjyGBz23hRmas2ABVm3ciDU8h6y1yJRczwHCiiFdBYipZqsxV6iHoeuS0RfB34sAsVw3UkanFGxV9dvz31dLTI0ar3q28GUqNKOmEzWbVTUC2WSj4qcCCPXoBzY59d8v55oOgNS4iUlYXTaNDb8MAxAac4QCmoxZPZ3tMwAhSY2X1ZoGqDVqTuP6GLJXNcfHa0M1ipLwEQQpx3NduyLMt+6S8BJAKI1wOQcUKBSVjfGeDHMOE80NGcdkmMqo2VsD3MrvEhFfhfmlNJPyR5khtDAf2yHuvayKGRnG+CTWTmAj36zM0QQQFmkyo0x9EsmkAoSUiJrZ0C3AxE4emf5sCTaTBqfVhaItgKItqGpXGlwKuCkIkyVKHzqaF7Io5bIoMAEhm6b9J3x4PmWgAAAgAElEQVQ5H2xFuzSdcsUsMsUsCjTRYY6x1wXN6YLF4USee4Iu7uYATKpkhctkhrsIeDJ5uFNZuJJpIJ5GKZWBye2AyedGKRRAxFLERCGLVCmAdMEupnDMUSbotDlssNoZuUZJZgnZHDMf2ZhWoJhuoxw3ImnAxqbco5yXtnJOsASXrShzhF6NiaAJWIucw4zDYzHDSyLOlIWNQNCShtOagdOShQZKSHk9qD3g587mLuel2VyOizkPfUvEBC+lnNu5rrkHUtPACBxGVtDTVbmVUvaahun8/YmS5GVVLVKDFaieDTTqC+PfqlWcxqONbnH1Ji06Vj3cVHHq5bZTlRzBEHNXMX28mUU6JsvIECcohrvazdRQhuuGCSo8Wm1eHK2UR1Y7X6ldRs2biYJAzQiKwYRasfLFDYCAUGFhDqhb4LBp8Lic6L1/V4LUf/jhO7HUpxTH4XIJiPvzn/8iAfF2p0fc/BJJNaPDAp5MYHhiVCSVNKM5dvSwFL68/jQMYcTCa2+8jaaWNgSDIele8fXTnenzTz/Gxx99KKHcNKPhhzp33nysXbMGW1/ZhoULFgnAELkvpXqpFKYmp9DT04PLly7j9OlTmAxPinsf5VeMBFi0ZCnWbNiEdRu3wOn2iCSRNyoBYc+t62JScvHcKbjp2EmQXAAWLe/Gaobarl4rweO8R0iDc5bs8oXzuHrpAq5dvSJmMrzhuRlwYRDw8nHvvf9nBOsaYJEwaStSSc4rPsGRQwfx43dfo5hLSuA6NxLKAlmQrN+4QVik2romidmo3mDp3smQenZlWMS5PS4Zds5mkjLnSRnfZ59+jHg0IvpzOkHxoN2xbQcWLluLaXMWi5yJkoZYKiaSKhZ1ly6ew+mTJ3Dwp58l/5EKVJk9nD4Du3/3FhYtXY66+nolZUsm4Pex+0/jiJTMlf78w/fCDo6NDIvNQVN7B2YvWoz9r72KtWvXIRGn5MwsgLDn9h1cOH9OmLTe+3dgt9EQqSTXb/0ru7Fmw1axIff5gsjQwCaRxNjoKC7K9b6I61cvoUQ7eSvAuTsJpPcFsG3nXrz9+/fh9gahMWA+lxfpVyQ6iQM/fotTxw4hEZlEMhZFJpHA0hVrsX7zDryybRvaO7sQiTKsmiY/BTgle5MzL1mZQ/2///P/KV061l8pkwlt02Zgw8YtWLtmg4TE8zGZVAaJREyA3ZeffSSmMowV4XurDTWjpX0O9u3fj40bNynQZaLMrYTh4WH0P36Es2dP4Pad6xgdeSJAlwxBNsUMQA9mzp6DzVu2Yf9rb8KqkZUwiyENDxB+ybyDxiw2Fn88XxSboFzc1CYonVBVmiiFgrHbGKBQZ++4gfNn+dmKPNpqFjMjvv/RoWe4eO6MgOTBpwMir96/bx862lplwP7ylYu403ML69evRveqpcIQ8v7i6EiB2zHlJuyq6luPhQG+JUovzbh65Qo++fRDFEpR1NTZsXTVbDR3BFEwJ5ErkVHNVM0SqIJbsr5EvqTPTOrKC53o1cc/WFwokzAaeHC/4GxbPsc4ljrUBNrR2DAdtcE2mEsOuec4I5vODiGTG9FniVRAruyzZrJjdmE3HXYvXA4vnE6vrHuGwj8evIRw7CkKRbI9jNjgAWmF21WHtpb5qAu0w+9pwPDYEAaHn+Lp08dIZyKwWpUbpI2McGOjOICSEWMgcioTxeTEBGLxhLx2ryeA2tp6NNcvgN/TKLLGsYkBcRqNRkeRSkdlsJ6vy+sJoibQKAyh1x2QjunQ6GOZUQxHxsVQintT0B9Cc30X2ptmyV5Oefyjvl6MjzNaJCqMo93uhsvNWW43gn4/rA7ebFlhOscmhiXvidfH5fKiubEDNYF6xCIpjI+HMTLC6AqvvO7O1k54GX2TS6B/oE8ko2S5a4I1mDeLUUA1kt34+OkdPB26K26vnLX0eG3IZgugECPga0J9bRfamubApnkls4szjpQQUdolhSINB4o0zeJccFb2bhrG0D00kRpHCWxgUrLOTEkf/IFAORA9mYwhk00gm6UDrGriFossbsg6eqBZvLCaXeLqyvnKbD4CkzkLs1XlCQrWMtlkflS+oFQdJXMCJXrEG+pmPedOgtjFXEatEQJ1Fr5SaMrJqFg9496uzIepprFuHaKb0lBCzpnUiluidO4lo1OXjMrdplv0y+vVX7e4kmaUAYb4Fyj2UBhBE5vR7NIbBjRG3EERZiqD+OLYqdcZQkrgCBApX+Y8ayFjxdhQEk8eTaHnVj+iUxls27kDy7tXYOaMmfJeWXizoSzxVyWzRE447U7cuXkbVy5dwYljx9DRNQtvvvMPCNbXQ3O5MBGewtjYCEaHnuLm5Uu4c/26PLaxqQ0r1mxG1+wFaO6chazFjhxdJGUMQ10xoxFfNl0pG6PooET3bzDUU2UAqDfrZR816quqWo2+CCQWFdtXAR4GACmXZlU6xioLGB2oVBMCau9+kXQos268e3S5aMXP4sVal/eSXn+KW78iAAQklVlI9XrlnjcuSpXiTepDfdyqPOtYNUplgK5qVlGumf4+xfSG83tsvnJ2T3ejFXNDiTbgdaOcVDd51Bm6Kmitcil0hk/Y6TJJouphA/CW2UtdJaNqaT3fuWxgY0hVVb2uxIL6WAIVKGr6Qr1mPficzUyqBoRFRU6Mt2StUDbKcRBxsDXmTvlylXENwSafXYFjL8yUnXPdy5ca7VBnNteVCmznCBJrRLJfdPJ0mXywFK2g3JeKNP69ZqdM0w6znXOIVolHEwbNRFVJATlrCVkHYM1lYE+n4Uqn4Uhl4UhmYc6ZYC1pcNaEoAVrUAp4MVnIYjQZQ6JkQYomMdkskpkM4ukMbA4nbA5Vz/L6igEfx8T4ebAeYUB9Li31DZ36bXbW2ZpIXl0WhtRrKpTemoOV8/OmtMju7UUTnEUTrBaazWXg1lJw21LwaCm4zGk4TBlopRy0UhFW7pnCFPJD5F6vZM9Ur9GVlqaGwmxLs0RoZF08pELuOf+ZK0ZhutIXqxjxlvXi/36xVoMwWYZ6d1vuNX14VVGXOoQz5gWrtagy5KgcgoxZSGPMVzGRxt8r6Z8+4qNeuMidjRtbgcTqPwZQlIVmdEeEcawYzhg//2JHy+jclEExHYT4QWYyyk2Vc5OMItAs8LpduHnjGo4ePoyjRw7j7t07kuvm8fvhDdbgr//0LwIIRTstLkOqJUag5XbYEItM4Pat6zh6+BB+/eWA5EKxMcnu9bLlK7Fr9z4J721pbpXlyZubRf4nH3+Ijz/6QACkDIKWgJmzZ2HF8hVYv2495s+bL11QXiwWYqOjoxgYGMD5sxdw69YtcTg1Bl9p5tLaMQ17X/8dlq9aLVEXEsZcyMPltGF0ZBD3em6LK9nFs6fhtZpg4cGUL2DajJmYv3AxVq5Zi46uLmEhI5EwRsdGcOzwIVy/RjBIaWZRGNVIjIVBEQ1NHVi3YQveff9PkpWoumwm6WBEwhM4ceIYfv7pB8SmRpFORGUTooWv1+3FkiVLsWjxEsyZPU9AIqULLPoZ9kkpF7Me+TE3NNSjrb0NpVJOWNTBJwM4fvyozGwyRoWzhw6bA4sWLsT+/fsxe94yNLXPlEFq2iXHUzF4fS7U1Phx5NBvOHbkME6fOIHJ0TERF7W3tGLu3PnYuv8NzF6wUAxmZH40QwmaQ+4VAtzjR4/gu2++xrP+AUxNjIt8Y9qsOVi2diN28LBfvhyRaFI67JR/0kDi6uWLEr5+/+5N2DUCGCWRmreoW3IIV69ZJ4UjQ7ifPR3Eg94HOH3yJPoe9kqTgKPEnD2k9NPmsCPQ2Iztu1/FW2+/L4GulFcVzSVEGf49/gw/fvelAMI83VqZkRiLY8OG7djJUOSVq9DQ1CSfHfMwed/4fR5hxCZHBwUQ/tu//j8iV2CjJGnSMH3OfDFTWrJkOWbOmK1yvyhPyWQkMuKbLz7B6OgzxGOTIrt2Of1we+qwectWrF+/AZ0drSJ5npiK48aNm7h27QoePe7FZHhEsvIYOcCClDGEHldAJK2bN2/Fnn2vSWGYFTc5JQdlfIYhc1fSJnoJ0khFFY8KDOpsmaE0qGIGxTdA9jhjfFntNaKE4G8zmwQcpxNxPLx/V3IqD/70g3Qsmxrq8M//+FfMmD4dU+Fx/PjTDzhy7DA2bFyDlauXYfGS+QjUeIUBocyGHVU1E8UNnUDOBlNJk8/58uVL+Ojj/wGzlkFjixcLl89AY6sfBVNS2EF2Q8moy9g9D2rdEVkBQuVIKLum/kYqjTl9j9adiMVhtAAkEzlYLB64XCF0tM1DU8NMaKYAigU7MhleoEnAPKnCv5ljSDlciSuDLtQOmSmjSoEzN5xTIOMTjY1jePImEpkxAST8N8qVzLBL9mB9qFNMVWoDLdJcCYejePrsqaxXviiuD4KtuvoacWt1OjSEmZk3NYLR0UHJVSKDZLdbhUHsbFmDWn+XSEsj0VGZYRufGBKWkzJsyjCbGlvF3IQZhwTf0fgU+gZvIZacUEHLYiJkkhiIxrpOtDfOgtXqFfAzMc54hglMTZKhcwjQc3ls8PpsCPqd9BxFIjuJp4P9GBkbFoaOh7/XG5QIjvpQKxIxEyYnYhgaGpTMvmDQj8b6ejgcGuIpvv9+9D1+KPOJfq8XC+bMFyBpsbgwOPIIg8MPMBHul06wx2tEKpDh9aPG3y5GPQ6tVj63dJ7S1aR0pw2ZXDpFpUBc3ncyGRFwW6TI3EwgrPyvOIMnih9h9tT9Ylj3S4PVaCCLrT9leWQouAfalTMog5VtlIALHhJWTqzyTZT62uTzz2bUvJSZYfGaSWaqxfxFZFV6U5dnMZ+fLn5yO7OGUMwJRxgEEKrhsLI9gSpBSsImSh0h7VN597DIFLmSj/M+5towinNlSqMDQqlTVMNGGEK6/TEapkjTJN1URhQEBM9KWirMIQtXPQPPxHxOvjiLJgUpz8EC1QBiq28RQJhLmTE+ksJgfxR3bjxGZDKDXTv3yghI14xp8p443859ljUEg68dVg12ixW3r13D1YuXcPbkKTS0TcP2196Gy+uRimd4ZAhDz55g8Gk/Hj98iJHBIYlbmb+wGyvWboc/1AaT3YesqYC8gNrn6ykFzirFW5lt0tkpg7Wr/vsXv3+xruLcJBu3lRGeanBYqebU52BEAhljf9WPq5a/P28+UyYjlHl92ePiZUYv1e/ReE0Sr6Azn9VspMFCv3hd1HtUANJwv3+Zr4bxXCKvr1o7vJdVQa4AofE6LGR79OKda4LzZ8yK5HqxSpY3FV6Va6QaFWx0Kjd8I25MqeAqbOFzQ4PlIlzPOpS520rDVDUIdIZS7QCqJjfMTMpgjfOOBLW6VLaURcHEGVa9CVRUjRcUOSrAM9oYkSCjWEKBa5ozyWZ9XEJYWDVOoWbseYF1kyfD4ZSOndJdgMwuk4kvZrLIU9WXy4sBnGZ3oGA2i9qM/gKU61tgQY5RX1oWOW8GplQMlmQcznQS9nQWWprZvk7YNR/89W2w14SQd7swnkpgKDqJFIqgZoFLg+7ysQTjM8jMcRaZoySCgKWB7qLxGmvLfBaRDJu4JgGn9DvgWVnI5OBi45GeEJYCbOYczFbVQDNrJWh5AlbWghnYrSm4tQQ8tgR89hR81hQ8lgycphzsZCmZ11oqwkxgqN+/BIBsNdNfNstZR75uIcwoCVf3D9+I5HcXE0ybhenSw4jyLapa/M8hrSpGrhpICX0tG2Fl4qaavTPmWCr/qp6VXTMFCPUKzCDlJEDaKMCM79WjFSDUNycdgL6AB58DpQYoVG2ol292L25W5fdc5bbKglYWlvAPZAnNIlU8f+6sMEBXr14WQxDOF4YaG9DW2YXfv/sHbN22Q+Y92LnlBsiuPTt8Po8mkQL9fX048PNP+PKLz+XwlELTrGHuvAXYtPkVdK9YhTlzmJVFE4QExsdG8PHfPsBnn35UNnTgSDc7yjW1tZg7Zy66uqahpoZd5BLi8SQe9/UJCBzofyKxBrwmZA3pdNY5fSaWda/Czr370d7VBV8wgNGRcdF6B/weCVJ/9uQxvv2aoOEIfHZKfYoCvMhkhhoaZH4uWFMjGwgdFcdGhzEyPCwRE7RV52GaoWQlTUc+De1dMyRy4u3fvydumUrDTmo9LY6ndAM9c/oUHt27jeFnA2oOzKpJ5iDnaOrrG1Bf34hgTQhen1/eRzyZwvDIqAxg01xn9ZrV2LJls+TjkaG8cf26MIQHDx5AioAwz5BxJ7pXdOO9995Da8cceIONEhJOHTwLB6+Xsjcnvv7mKxz85Rdcu3RF5Kbs9M6ZNRtLly7Htn2vY8bceXC6nGKEkM2poX92pzgTSRB58MAByTFkvAc/w3mLlmDn/texfsNGzJ0/XyzaWUSRfRoaeiaOpp9/+jfcvHZJJJUOu2KUOYzsC9aiq2uGBFVrNif6+/rxZOAJIuGwFCc+jxPJRASJaBgo5uDx+dA8bZaYu+x79W1utRL0SsetyakxPB3sw4EfvhHJaC6VQjqeQDKWxP5X38Jb7/wRndOmSYMjnmSQtWLTCAjZjOjtuYXffvkRn3/8AVx2DR6PGyaXF3MXLcHevfvR2TENtbV1Sj9PY1WrFWdPnxD298H9O5icGEHA55FNiXI1ym67OrtE/kxQMTo+iZs3b+Du3R7UN9agrj6I2jq/yPnu3rsDU8mOQKAOCxYuwcZNW7Bj5x4JWeemr+wczSIbY5QOT2rOOXBN8CB4LvhXdr2qwkI2GeP4U/PMEtJbUMYp/JwITljscZaBnw3lWNcuX5TsSEpGGUMxvasT/+t/+k+YPWumGCZ98dVn+PHn70UySkDYvWoZAgGPyCZBAyWTnqPG3y2zuDT90ETCeenSRXz8yQfQHDm0dASwYEkX6lt8yJW4efPQzcNCZ0ZRMRh27rq1u2z2ugxOL5iNJpraH2V4RGcmWZwyboFNBYKuIFpb56Cxfjoc1iBQsiPDZWyOw2KmHIXzsmQrDMt+1c3leqY0iKxYJDol2ayJVAQ5TKBkohyQjn95vVuswWHzI+BrRl1tmxirWGkxXjSJLTY7x5TIUT3BQtjOAX8LC48MJsOjGJ8YwVR4TJoEBIT8OUqEO5pXor52BjQGDxeYGRhBODohs5xULHrcHtQEQ7DbXCKBohEYn+/p8B2kszE1Z0O6rcgGoFvC7imBpRTW6QigkCObSvMiOuyxW854nyIsWgGaVkAyFUY4NoqhkacYnxyTPZMSZ683gLaWDtTXtcBU8kijkPO1NPFyuxwy20FZ5lR4AiOjnGUclIKHzcb2tlaEahslLoOyzbHxAUyGnyFfZMSDmpshuDKVXGJS09o0G1aLD4WcFWNTTxBPTiopsZ5DKS6DBe5baq6HzK3ZnIfZSgt5dQgzFoQNBmXwouTIRnkoZ75eZOoaMzWrV1LzeGxyci/lZ0Cgxy/u52QJlPSQxlF0JFXyTxNnPG2cmXaoUY0MmRDdTl8aHaoYlcYss9y5JuXa2/Qut144yCFuABtD+qnP9QmDx33AJvduBRCqx5RBoT6CotwhqgChSb0nFU6vO4rqLqTCGEotZIBFnUli6Di7VAIIafbA4pdrhdeSM0Vm5FIWTIykMTgQxe3rfYhMprFn9x50SzD9dNmj0jogJENITwEBhGYrbly+iisXLuLsqdNwuv1YuHy1nInhWBST4TBisag0rfgY5hWvWrMZ8xetQnPnfFicAWRhQzpPKZ9yJX/xz8sAoQGI/mcBYfVz0nFSxj+fyyp8WempPg/l/qqaAIaBTfVr+nt1qio09bD3F1zkX5SkvggKJfS9agSqGuRW/74XSQWDuTZ+xnjcS4Gg8f7Fd0J3DtWjMYzHW2giJEU79zEVuSEB6FxHupxEAuJlTMsAmcYMYCV6wwCslc/XAH96U6dMByknVyUf1NUz5XxP9apEfacTLpQmSqPIbLRa9NlDcUfNIUsTJqm/TTBT2q0bN+kluYy1kLUqG7KQ5TLboZntYohijFCoXiaxhvovAQ+ZQhkzk2YN7czc8jtKjMtgzc7Gv8spgDordWtWmo2MqOBMby5Nj4UwktooLPkktFwajnwWdoLGbAkOq0fmnL11LbB4g0hbNQzHwng2OQ4T2T2nGx6vT0xc2ORhkgAVNMZIktvhQCgYQMjvF78OgtHJONnELBLZPOxur9RxDLJ3Wi3wcmRPXER5VnAu3AS7yworM6G5DxYSMBdj0BCROUMyhAF7Fn4bZaYFOM0F2CSrUM0Ukinktec+yaziAptWEl6omFcj9p2u/Wq+kUw0z4A4TOcfTIkbipLhlW/nskmLQSkbpi0GkFJ65kogvAEoywtFd+essIbqyc1cbGWNsvp9yiLeYBb1SKEXpKHGLN/fA3Iv61QpqWiFIfyPNpNq2YEUSqLpVqCFB4AmlLYSYlHu+eXnn6Pv0QOR7nFRtnd1igRz775XsWrNOjFbIUPITro4jPKDdzOrK4vx0TH8+MN3+NuHH6gsQl0i2TVtJlauWi3MB1kkdsMj4Sk8fPBAGMKvv/ocNUE/nE6HjLzzIOPvDgSDCPgDMnPCv+PGMT4+jonxCcTjZMaK0Gx0z3SLG+TipcuwZMVKLO9eBX8wKMO742OT0oGqCfqQz6QRnhjDt199KeYj2RRnjFJiEuJwuuDy+sT2n10qyugIeBjF0VDHeZigdPQJjPi6SVnb7G7MmDMf6zdswWuvvwk7Z3y4sYmjFYeF03jypB/379/DhVNHxXU0Fo3JeyGjpwZi7bDbnCJt9fn9SOdy4sI6Nj4uhcTsOfOxe89uvPHGq3Joj4+O4uTJ4yL7PH3qhAzm81zxen1Yu2Yt/vynPyHU2AnN4UciFRdJFUOROZPjdFjxwQf/hp9//gmPeh8gEY0JIFy6eAlWrVqNTTv2oG3adJXpRQlDqSCGQ+y6P+nvx6mTJ3D411/F/IczkgSjy1euxlvv/wMWL1mK9o5OmeejVI/XkIUhXWs///QjXDx/GonYlLB9drJILPStNrjdXpEa8PupibC42jY11iPo98ls6sjQEzx72i8sVSBYg9mLurF5625s37mfCYPSG+eKZaH64MEd/PrLDzh/5iQK7KpRj5/O4u13/wHv/fGv0iDg7yIjLEvVZBagnEpEcfHcWXH9/PHbr8Vh0+/3wez2YfHybrz11jsSdO1xc/6Vs3ZkAu24deO6zMxeuXgWj/seiBSWp1oxqwC6x+MTQM/fMzkVxlR4CtlsRsBTe0ezzOgQDFJ+WSIgDDZi+fJuAYQMtScWpESVBbrMEOmSCDFrEdMhOtHqEgm9860LbGQVqQH6ige5Lk4QFlEkPOz08724XMLYcwbTIzEylEmfxakTx8Roh4Cws6Md//yXv2DWzBmIxiP47vtvcfC3n7Fk6QJ0r1yGdRtWwed3C4ghwUEWQ45U7lNFdjudwhJyVvTihQv45NMP4PICHdNDmLOwHaFGN7LFOAqmHMBoBukI6hInAxSWJaMEhbq+R2cJy/u4FKVG0c04Bkq/2XG1w6p5UF/XiZpgCzSTRxx8KeXlLIPFki3LUslX6NwR/SAFZKQzzDiKSpMnlU7IXALNT0y60ZOyrKd7nRVWsxtOZy383gYxsHE7KQl1ypC+gEETAaLKo5P8x1xK5pJpchOOTCCVjsvzl/PiANQF56I20Amvzy3yUgLvTIZ7LN0+IcDLyXmSXEHA2tRUWJxNw4knAN3bbMzp47wK5U6U0AYR8DbA72uEzx0ScCe5p8y3krBoGmAlhFlkhmIiNYVYfAKRWBjJVEJYawlQtjkFiAYCITFUIUsm0ibmqNosyGZTIq8ORyYRJZiORwQQUtIbCPjh8wbhcQaRSKjnjyUIsjMSp0GAR0BYyFtgs3oRDDSLyVY2XUI0OSZAV1hjPU9M7nmReBHIqPk3GnFZrJxr5j3BWB/F/JIhJBCR81nYtIoJhYxZSMdWGV6olj5dBVUgMo1hNI4b0O03RwdCZXUvzQsiT/1xJs4YaibJl6W6RQChMEn8XQoQ8ovXQgChxGExO5YmauqPshPQKX2F9lR9Uh0UzwgtMpRsjgk7qLOEetWscKdiEpWThg4IdcmokoWKbZsuPufektMzM1UEhVlUTjozyf2TIJiSUZOStAtDKGtPSUZzaQsmR9MYGojh1rVHCE+ksGfXLnR3d2P6zBllQCjybhqdmM2wWzTYTRZcvnARl85fwPkzZ1HIm9DU3IVUNodkOiMgksoVns8+r0/25c2v7MH8JasRbJyGnNmFeJYAjXJijsb8zwFCgymrBoRGTVYNkl72fKIqKBlO9gZ7p+qY52szAxAar6mqzqxGZf/R9wQukpmtS4yrJJzPS1SfZxulUf1CVNmLNee/rzXViqq+DtWA0LgW1a9F6lner3oYvSGhNQgUYQDNPM8qWa+c/5Mv7k+8l3WXUqphVEOjImt9Dswbq0FYxIpRUNWRV5YPKr6mkj9Z0QLoa1/P7q0AQh2w6Y9jvc2ZQmnEyriCGWZdRSJx6sKisXVSYRWVQycBIc8E+mCQOVRfamZTffFiCQbV17cBOK1FJ0xF5XotkRT0DKDMSp9zpIFXmt4DsMJMuXymgGRxBFE8hpnunYUMtGIWtmIJWpGjYT44XTVwBhpgcviQKAFjsQiGpybh9NXA6QnIiIvIeYslRCIRaX7mUhk4bXaEamvRWBtCXSAoeCGVLmB0IouJaAKTiQSsHg80p1OadHYLTXVoxJCCKZ+B3UbPAosYG8pbJl4qpGAqJmAtxeEwJeC00HAmA68tB5+Wh8tagMOiDO6sdHMWkzdm/SonbOblMgJLQKHcTyVp9Be4FrmPymxjDlZLEqazvZMlhmArDXLVZm9kmZSHWp+f3ZMloOv5KzuyDvCMeT7DtEW35JWbVqIgXsyv0Zv7+qZksOqVTUUN3FYvzJdtOC8uVEVZV2QP1d2hF8Fh9f+vzk805B9OWs4zRzaTwS8Hfv44Ox8AACAASURBVMaHH34g7A9vBG6Oc+bOw+atDCvfLAYv7Erwwhv5PeysUI7Jspzg6Yfvv8P/+O//inB4SjIMeWM1t7SLFG73nn3YsGE9fF6HsINXLl+TGcIfv/8WjY118Ho9yoqXg6G5PBLxBDIZhoSqQFVqpTlPRwkpD1R2ZplJNX/pUixbsxoLFiyWTMBQfaNY+/Kg4oIhE1oT8Ip7YjqRwE/ff4/ffj2AB709IpHipXR7vPJFe2TmFQp7ZjbD4/Vg1/btWLxokUgkb966iV9/OyjyABqaLFi8FOvWb8auXXsFbPDxygyI7AtBbEriMX789jOcPXlE2MZCriBgTyhtFnAMpjeZ4HA6kcpkkSAYTSRQG6rDyjUb8fob+/HWW69JcTQw8AQHfvoBZ8+eljlPumURtNWFQtiwcSP+8ue/IFDbjKLJjnAkLMWsi2BQLPVN+K//9b/gpx9/xNQ4DVey0qtcS2e29RuwcsMm1DU2C4CWrpmVBjAORKNh3L55A8ePHsXh336Ve4WP5Sa1btMW/Omf/hd0dnWhpiaIySnmnhFIqvsqmYjim6++wKkTR/Ho4T2k4hHR2Xv9PlhtmrzXDAeV83RAdAljunH9OjTUhUQe23PnpnzFI1Myr7lq3TZs3LITGzZtQ4ly0ZJZomQe9z/EtWsXcOzIQXFBlQH6kspReu9Pf8V7f/6rFCt8USY9DJkbn9ttk/D1w7/+hiO//Yqjh36Bz005nwclu1siLv78l39EU1OLGMPwsCO7wAy+wadPcPdODw7/dhCXL50XoxUOQ/tsNrmPCYw5z5RMpmXmtLOrEwsWzMf2nVtRG/Lj5q3ruHLlIi5fuYR01oJAsAFr163Hli3bsHX7Lim6eT/xPSo+vyTFgHFQSq3KAtNQG+iSN6kfXwSEBkvIUTCbmkPkIcz9QWW4MWImCa/LgXQyhmtXLoqj7LFDv4mbbn2oBnv37MaMaV0C9o6fOIbT505i/vzZWNG9BJu2rBdZMu30LdykhazQ7eyLkCB2M2yYmozi3Pkz+OzzvyFQa8P02Y2YObcFwXoH0rkoSpYCzGRf2IF9ARBWwjNkCKMsGX2usCl3Crn+NDmoU0kW7Ty07XC7a+F0+CUqIZsFMmnmt5nEHU0V30paJcUzjaBKnA1k95qzI7xetC1V7so8nCVGgO6NhlS3wDduhwlu2DW//C6vxy/NAZrusFtMOSfd5dgwo8tlIkmDlDASySjStMhmPAt/BwfpCzRLoOtqvcxBhkK1CAaD0rAQozNpOOrzaIUswuEwJibHMTIyjERyChY7XU2tkrEooDVPhUMBpiJdb33wukISU+Fy0fTIIWwk92wyX1ORcZGkJlMRpDPMUkwoUGsl2GM0Amf2VMgzgWHQ3yAjAmLIIwY9Rdk7onxviZjIKwnWZMaGhRIt8AlkKCWmfXwpK/cPvRdcbj6/MhJLpzhXQxDmEoaZBlyM3LDa+DkZwU7GrCnvPV476QcKy8ncVjFtKZiQTVulqy/Sa908g++jUiMYXnMVJkaxhnwtyslYYo/EnVyBVhWGTQCqxjAEpMrNq+YbJTNXD5+mZNpg7oxCmoCQ95PEwBAoWpiJpgMKOk2/IHPUE9x0p1AFEMlCVwChsTbKz1L+WQMQChvB5o3OEIo8sIoZZCORTV7DlVQZPClzDzIWnB0pcbaIsRNkXggGZS5MAcJ8xqoDQppTPUB4PInd27djRXc3ZsyaKWJXxRBaBVhTGm5jDq3JjPOnz4rx2aULFxGdTMBu8cLt88Pp8cJiJ6ufxeTkpDRZQqEGbNm+DwuXrUFN83Skig5MJUgaJOW9Paf+0mumvycZ5dV6ERC+CJoMrPb8c1C1YREVwPOy0Wp5auUeqzzH89mEL6v9jM++3Njn/J+Vs5oVQPjiz1S/RuNxBCcvvu+/dx2el5Qa9hPV8sxKzVztPGqYKaqMa+Uyqu5iXZ4pLBwXpYI+kqVojGDIfphWjRWJaOL6MiJT1N6smjPGuxPaQBRZ4mwtM4FGw6Ri1qgv7DI4r1wPw8pGJ9+FVNLfY2VMvcoPRDm3ihjAYKCqZdq6tFvx9kqlo1YmlS6KgeTewbGonDRklPGPAELJ3jNM1PT7hO8uZ1fxGIyCELMrJS/nfzPJJLKJFHLJDBxmDRpF1/ki4oVnmCzeQbGQEgdhOp+zBtIsdjidNXC5a2F11aBgdSKRKyKciCMcjyEYaoHD5ZcQdyWDZ9h8RlhJp2ZDKFiD9qZW1AdrEfQG5OxNJIoYHMzg2UQEQ+FJmL1umF0OWOiEbjaLMVwhnSS4gEMzCxHkcNqlXiPLJyCPzUpTBrZSku1i2AkMTSm4rFl4aC5mL8GhlUAxn517K+ef88rR1UpZqcYGgu5onleAMFfkvmSVWAwrJavWDExnesdLHNIUJFoVGFrd4TBurecWotFGV6usfPcZimODGax2CpWcL73gUvOCVTlgVckSRkewurPCm0xtOi8BpsojpiquQu8wVTGEL1v8L+sUVRaG2qTYpWVh7rQzaLMoAe+HDx/CN199Jd+zOOQBNX/BQrHQX7h4Cbq6pov7prhE6R0ZXheaUSg74JKwV999+w0G+h9jYnxcNgDJnKID5pZXsGrVKoRCAQlu56wY5+tOHDuC+rpaKcKZ18aMQRapkUhUimlx1iJlzwrZZILNbkd9XT3q6upQWxvCtHlzMX3ePCnaff6gzDGINRMtcTmjUaIxi0Vs7Mk83Lp5A9euXMKFC+fwuL8P8RiLMEoU1OwGNzNm8zU1NqCjox3r1qxBc1MT+h49wsVLF3H81EmZ9wvUhLBo8VJ0r1yD9Rs2SZedBidCacs8hqL/OeP36N5NPLh7C3fu3MHw4BDCU2TD0sLwsehhgUJAqJwZlUCorr4Ri5auwoYN67Bx4zo5rIYGB3H06GFcvnQBd27dkgKPLp1tba3CEP7ujTfh9ASRlXgEXjsGRjukuKQRyX/7b/8vfjv4C2KRqLAUNosmj6MhzIKlK+CvqRUJLqtxFj4Op0PYXModz54+hVMnT6o1RWMBlLBuwya896e/oKGhEU6XC+MTUwKEKDulHI4OWjQqunLpPG5cu4zRkSHEYxEpLKUrS5hgd0iUSVtru5jbLF+2VDZIyk1v37yOe3dvy0ZV39CMdVt2YMXKdVi8uBu5AmUn3KQL6Hv8AFevXcClC6fFEZZsB9+b3WLDm+/9Ab977w9KJipeCJoKyC0SuDIiZBwnjh3F+dOncOnCWThszIJzwx9qwtIVK/Hq66/JPexwuHSHPxWeyjVCppRGPczRfNB7H+HxMeSTcf0YVAUS72W3x4P5C+ZjydKlWLxkoRT6R44exs2b13D/wX3kCxb4g3VYuXKVzFXSiInvjQwhhd1yGOn5SlwPXCMyGaQzDnpTVp2XfwcQyj9xT+HBV1YuGD+smAPOEGZTCfQ/6sWFs6eFSR8ZHhR2fcHceWhpboTH68K93rt4+KgXM2dNw/Luxdi2fRNqQwFdZsiiliZQWT0vCHDZ/QIIh4dHcebMGXz51ceob/RgzoI2dM2uh79WQ4I2/tYirHYLLEXydKpDrAp3vdAWmKgfygSFVcWG4WqnOsGQdcG1TIm7xHAVOBPohtVKJo3OdEVpslAlwWJUNcxUbI2425HlZCdSwAq7kmScVI4mGaZiSXVrlSOjPgtEiU9RQzFPUMjZMxqTOGXP4noQQAibrGWqCChD5JwvM/IYRUDwSUaf2a4ENFyzXMd0vbSY3AK4CN7cLo9EX6i8L0pWabueEnBJ8CUArJiE5sqL4yobQnJ92KRgtmDOClPRAZvVA5tGd18+l8rJ437FPYwOpGQqle06G4GcA+F7Z34v4zI4101IwM+ITm9eeU1yVurzM3xflM8TYPDvqEZho8BQuChgryS0LHZ4z/C/vFZ8Iv4cne34eWpWZoCSacszQ1lkoGVmQICTkuIphbVh5KYcNdX4CN8bX5+K0jFUQlJcyz314miH+kuZVZIQeD3D2JhpZewC93od4PJ3qrkm9bhKniXdvZWBBq8zm5l83XyssKVsUIkpTlH2RZmx0qWFwjZWFcHqbFfxD7o+VElGzcyrVWHgMlur/7Pcy5WWkbpX9ZgJFSuhJKMyPyXNcxarfE/K/fBFQCjvkd0uMlNsypIh1AEhb1jK3OkyWshqmBrLYvhJHDeu9GJiNI6dW7eje8UKzJozW0SqqRxdWgkIrQIIuWeziXf6+AmcO3MGVy9fgV3zYNb0RWjvmo66xiZ5HJvNT588wfDQsIyNzF2wFAuXrsailZsAWwCRJJ0hCQZVzmp1ffeitNLYX6rrKOMxf6+5boAxA4jJrJWYe+l1UVV99PKJJQPkP88Q/keAsLpWrWYI1TycHuReBZiUSsIwHiTJrWpS4zUb/61WkBnXohoQVpMYL7se/LtqUMj/r6ICKBMpv+oKkBOJtgo9kbla+VL7Dfc+Y87RmLU0ynD1VtR9rRh8pVDj2U+/A7kO/z9r7/0k13llCZ40L32WN6iCB0gYEqAoeiuJci1p2kw3W93q3d6Y2Z1fdmdjI3Z/2D9oY2fWTIdaIilRrW5K9KAnRE+ABAhTQHmXVenN2zjnft/Ll8kCNB2xxUhWoSrNM5+5555zz3XlEjaN+4G3yAs9fEhvKRV/jaxMzCVWI9MmJwF2clNrRcd2E9YL1KUrxQyDv/PGIMqsuNjG+5FoZWK8YSwjJaWePaTxH79Yv++Bo60fCaAdQHJk9gUkIOQaSqa32UBnt4qw2gDqLeSTGaiKsBdiB8tYS3yp+mpK5tnTl2UmNN/LFsaRzY+jlyygHQaotbpSpLGWl47UrPVv1KrIBkmMlgso53NSDJWyOYyVRjA1OolCJo9civtaCru7PVy/0cT1tU3c2FoHyjmgkEEvbecvXM3OAL1QxpUZ50JaZyP7dkdxVp5Ake7zICgkq7mLgMAwWUMhaKOYpT8GBAqLBIVJsoUt9S3MJBpIh00kQxIbjLUJnpPkE9EJA6nHaFwZJNtIvP7FahhGtXJxq1obSLeafFpAvZ2tj628s5TT5Mt1dAhk8iUKVeIGMu6++vvr1Qv+u6fT/QJkz/t6RtDT5vruXJ9MNro3Sxif9H5K6q3d7CYQYGbTzFasfoiZZTpC0lCGZhvqj9Jpq+bvO9/5Lg4eOoLp6RltzB6cWULGZGEMkPK5LD797BOxV19cuCA2jAECzVZYf3Xffffj7NmzmJ2dxo2FawImr77yIs6ffxcTkg+NSDo5OTUlsLe1vS1TGH4RaFFOyOwCg6tjx47jxIkTOHXqFKb278forAXsnF6VnaruHN3yOMkICLm5ZdKsX2PD7W3cvLGAV159GZ9f+ByrK6ti8gjMMukMRkdGMT8/r3qpu0+fkiua1Yydw3vnz+ODTz5SP8WJiSnVR5L9JHtKgwMWSbMOhwGasiBpAoIA6V5LTNT58+/jwucXcOXyZclH2W5AtWB00Mxl5eqUzeeQLxbUY+/4HXfrPGnmwWWM4IWs0ueffYrLl74Uw8jA9/Chw7j33nvxrSe/jWQmr1YHHIuUNhUKZEp6qqX8h3/4f3Du3Guy7JXTYZDFg/c/gG/edz8OHbtT17/eoHOUBTe81mQ4Wfv24Qd/wId/+IOyP1w8yALcd/8D+NO/+CuMjJCxSGNtY1Ngq1gqajykUwks3VyQgy3dWq9fu4K1tRXZgXOBZIA7MTGJ6dlZnDhxCidPnsKxY8dQ2drCW2+cw+effoKrX13WGJudm8eDj30LJ07djcOH70Cz2XO1gD1cW7iCjz9+H19c+ERjKxewlUoO+Uwe3/vJT/C9n/wYzZbVKbCPDZm3ZovmSglsbW3g/Ltv4dOPP8TFC5/JZKZYKGLu4FHcdeYePPjwwxgbGxdw9RlNmgbRkTOfy0gu+uXFC/joww9w/cplrC3edHLqDLK5gsbzwYOHcObMGdx15m7s2zeDtfVV/OY3zwtUra6tKJAaGRnD3WfuwRn3oI6f7KkSG445N7kYEGQ5tlMI274xsXcs9tmlIcmo09FwLph0hQ29yeImxXDwPrE/JIvF240aKptr+OTD9/Hay7/Hxx99gOtXr6CUL8h1dnJiDFuVTUlHjxw9gG/efxY//NH3ML9/GoUCm++aiyLlgjLcCNljbExM0JUrC3j93Gv4xS/+X+w/NI57vnkcB49PoDSeRLW5gUQQIpNLy11NRhmRCYfVEEa12062Y/uwt+inQ5wlrAjuyCCQnWEwrgcNQhSQp5XYImvD+aPkAR1XXUNkY3qoSuA+YUwKmUIxdykCTWOYWi2+htfbkj8qcaDEp5uWsylBF+WO8SQkA3cCQjGRYiMtAOdabBJHGnHRsc3km+ydxwbeXdr880F2y7mfsoCfyQ2rq6DsivJOgkozP0kSXOcoq3ftDqTUCSW57LSS6LYDoGf1cdab3KSEzA6rpEDsVhLZHANeBkwEV8ZQsxbIfAYsfWWF/BynVpLAPcU76HE/5fsQ5JINi3LoasvEf9KkhYCU94WSLK49Zvri5dHcFfkeSmaSpWPQofpOfp4lAPrCmT5YEvgUAKUcku9JQMh70qcB+qxOLAHsVZpuHRQzpoC0HwyaJND15pMhBYMA2w/Vm6tFoE6zGI5Lfuccy2ufsDZKLUlOmdwhGFcyIh0ilXHOh8aRRxmeCMy4cNYDT5OcUTLqmqOrzNBH4w4YK5K2pE+/ryCt3X0NIY+bg8CSmSYZJaCyOkKLeRyb4U6TiSq+G1MmPUfJygCLRhjtDLZW21heqOIP717A2tIOvv/U9/HQAw/i1OnT6NKorN0SGPSAkP3rePleeuH3qh/86MOPcOjgHfjhD/9K7aAOHDqsptwrK8u4cvkS3n2bibgPMDo+hbvO3o8f/9v/BoWxWdDomtJzekH8axnC24HH+DiJ/6w+dlIj9OsIhc0cmL81KBx0Eo3HasM/x4GbGb04ABSBvsFYcBi00qF7AEgO1Duass0Dwn6Ltb7z6a2ApAeE/u8qQ5C5h9W6GwLtM6eSbsrJ0/W4lqOvM4tRP84YiFXeweaPbV82/+RK6+TeXKdIXHjDG+vF6z/amzU6JUVMPuxXCO/ObQDNmbIRIHqA6dxcuQFzzmo+ax/iPeDx2bpgiVivZHOGVSZkidSD3gGciV395xlCAkIlPOPEEOudaYrG2kVTIHBOJtjujDFjZRepWhNBvY1CIo0sd8sQqCQ3sJK5jlbYQBstdFIdhIw/C5RzjiKVGUGzk0KznUCj6UtnGGDXEbbqMu+jmu7w/jnMT01iZmwUxUxWQLCQzQPtBMI215s0dnZ7+Op6HddW13F9awW9chbdfAotGuW4/EM6TCGTSCsOS4tFD1FhH+cW2zPlUMrlZEqZZTuJXgvJzi6SvV0EbGjPVhSZNrKZHnKZEKPpHkppMpY95OlGihqSrQoSHbZdYz9pXsMMuolAoLDd5dpp5liJ1y6uOC9gy2AamPLA0LkY7TUDXWbYNrl+sBExg579GzCdcfkCN+D6qnVvMNN3Fu1/pJ/AfStj/S2GFl3CUr+zrKtnVQyIDWds4qez198Mv/WUAVYTXNDWnBIfmrzUcPPGDVy9ekWLGwGKirZdzyiaFhBw8UiY1WHdnRX/Wl8o/kxWiEYsN2/eUH0a2S+Ocm70fEzPzmBqagqlYh4XPv8U//jzf8D599/FpS8uanDQSObgoaNiUdiHcLtSUQaQrn5cQBiIFIolFb7SaGZsbAwjY6NIMFsdBKrV4ILDGhpzTiRzSScoBi60vmXtXiBGs91q4IvLl7GySgOHmtz/2EA4nUiqt+C+mVkd6+TEhMABbZtvLi5iY2sTldquPocZawJdSjv5XXKsZstlm2xxYesOBngd1lTKBa+K7c1NrK+smTlFlXbnlLR1VLfHNh9kk0ps+D4xiZmZ/WIEaO7CoJGsFBtJV9ljjY1M5YKXVI8yPn/f7D4glVF/KMmCtWWbayYfly9/iZXlZQVbfC1d7vbtm5PBTYIyT9URsTejZdWt/qWNzc1NbKyvyV2UbAoDBL6W533o8DEBFI5Tk79CveBYX0qgQSaarTKuffUV1tdWUdne0kLHYIesKFndickp1VCyFpJjjUD55o3rkrYSwBd5Xcol5EfKKI/SmXESzSbr4BLIF7Ko1SpYWb2pz2nUdgUGCe4ppZo5uB/TB/Yrm8hP5YbFe8PEB2udKJdcXryB9bUVbG2u6bhz2RwKpXGMjI2rdpHXgXOCx8x7xTFDAFUs5NFq1NWXkEmG9dUV3V/ZUXOMZFgbOCF3XZoV0e6edWC0xb/4xReo1Wu6zjRJ4IYwPTUrx1leV4JBMoRsmMs/8vij2j+aYjCxJbPfRCTPsXKj/goU1RDGAKESPj1zuuS8VX/DdBK5bIBWo2otPnptrC3dxJXLFxV4ffLhh9jZqlgz2Gxa8h6aNszNT+Oee+8SIDx8eB5j4yVXd0f3uJo2c9ZP0EGV5hwXL3yJ1157Fc/96h9x9I4ZfPPBE5g/PIL8CFBrbRogzAdI9QKkQjaa77fb8YCQa5vnBr1k0LM9RAkKtjssYs9KZq5Nlb2wumT3zNTABxqWwxMH65o5W7KP6xrvtznsETg2bU6wuF1sFgFq3iR+rp7LWgkQuBFgscUGwZpvMm6AwZwGrY0OA3RjlFzbATE1PYEmAVIxZiYtJRjifSaQ9b3eBC5ZNyY2gOsHneF4jkAun1ItpzeV8g0NlE2glXkvQNilJMlluJXpt8DDFdgKkHJ+5HKsaTNViVhUJsFTDIAJtAkWzEaegZKCJtZRC1SybywZRWtvZM6YHJ6e4aL8ib1ATbbMe2U1g3Yv1HtMxhJ2rUSG+to511JB3Z7M4NtK5GJsmr3OewK4GjgRBZ494N4Qk5f5Fzu3Qc8yGtVhyhFfL2QA1AJpgVcmD1xAKeavYyws6zUtAW21jgTx/NkYYlvzmWzkcYoJTrYF4m2v5xhzYDtqQ+FO0NX0ub4ykbmFrQaujtAFBHaGDrgqQHI1g6yzpJW+k/Fa+wk3BqIG9i7Z4Vtd8T4IEKqy0AFCa1KvhtuaazTCyKKy3hEgfP+dz7Fycxvf//YP8dCDj+CuM2eYAxBDyISGnCfZb8yZ4rzwT7/FuVdeVeL0zD0P4+/+3X/E3PxBJZZZv1rb3UF9ZxPnXn0Jr7/yInZ3qmpP8dP/9r/HxOwhtJFBizWZPh7zcdMeMdOweuxWQMwDnuHkgZIXLr7x0mNj5rxpoMNEXj8Z+4C4Umyv2C0OTocJjL2Ow7/HXsCVDdFvBQgjQoIKKielNuWBJXfidYT+ubeNNZ1yQ/kTD5Id8CNgUxJHzJvbu5zPhwzJIqWFJXnigNDmoRnOeIbQ+FEPKh1baXaSsS+rMRv8lWvDxnGs+kCXOlKSzreRY6zsOgi4RBfZNDGETNIqIcR6ft/ew4xwojpEp3CwzhmO6OHyy+PVuuRMZVzKxzxIbG/j/6kasuOyGl45JjQaSO3WkNraQabWQrbeRoZGZYynul1spWtYzG4BWdrZJxDqESDMsRdFAWGygGabez6VnFYPyffuVmlEU0W5mMfh+TmcPH4EU+UyRvN5Ac0MXUTpINoO0W4wYQRsbDdw8eoWLi8t4ur6TbQLSbRzCbRSXTHSTFgHiQyyqTyKuTKCFPseJ7HbAqrtJHIZ63+epyKQ7chYn40mgkRDMs9Myr4nyQimOhgPOhjNdFHOki1soJioI9XeMhDZbRhMVz9O3puUFGTG3CYMECZ6trkNT/q4TGB4otmm1ZeZeibQs4LOH8rN8v4QU/5agy6uc3YZD0dPDwig3Y03sOfpfO8+2pcARC0pPCBUpjKuTe8fw61Yz+gZHIyyuu5nVAh+OPnV6LFpEsaA9C4NTwILyLxKhafGzU12wc226pD4HE0ShHKW40Rn5tPv2zZZ6UpqBbF8bw7AP5x/D//Xf/5PYo5WlxYVeMzMzODk6bP4zneewve+933sVqvqx0UDGc4n9eMrsxaHcinLQnGRa3a7enAwcG6qpkPNWdnzjnp0Giqw1wsDPzrymftdpWqtHcgSsEidphpkFDlQyXjx88QmtciWmlxIUXva6he5WJGd47WyOpG2MtyU/fC82UKC58UMOw1OGDKNlArotNrY2SY7yObU1teGgR+vIxk5giSCa/byy2ZpfmE1PQbmWW9ndt0M1BTs0n1EjYoJ+jIGASU3dte+VRfIIQPJzyFDLOMYyS1acsFkMFZvMKtKkJa1Ok4BfZN+EAgwkUBNucwnAPWlIbjKZlk7ZqyTMu8co67mhCwiWTRe+91KxYB33VpTcFG18y0gXyhK2sDXW21lR7WK6snT7QigMUBvJ2gLycL0jOqJCBLKZTb2phPkrsAnF1aC9ZTqk1LoUd7H5qrOetuZsJtBjFgHJjjq6PheP0Fa9zSV5gJGqa310+NcZfDCcUBGmeOK0jayS/xMmu/w/Kq1qgPjfBFNW0oCvHYtKZFlH0GC7G0FkjJTauyANc9kbJlx5oOAkPLbIJt1hd4mrSEoVLDMjJjkKnZsUSxsmaz+GuUCXW04vskwyB7b/GZiQQxhwHWgBvRayAUp9Np11Xy+xQbQb76Ji59dVI88TW4GhkES07MTOHP2FH704++JLRyfKKPZaWqMkt3i+sVeiaUC6/aS+PijTwUI/+m3z+LOU/N44JFTmD1QRK4cotbaMlvqfBrpHmvtuFbE1B0CU5Zt9hJ+C3/NBEQBdDIt9zpfx8przjki+/MumSUCJbOl9rjAKjRds11n4CELa7Y0cAGMKSqM9bJj4mzOCxiyjYq352f8xBoqSJpIySoZSbsf1vibXzbmJPWLAghOEQvGlSl2MYxqTboEVjaf1VuRzb87rgWHgmgHehJtPY+N2tng3hhGqz/hg+su10j2VkywJ2SPoNXMEFze3tWVWQ2QjpSNhsUG2jVUsKkkH39na73fwyj355Xw7RR4Ph7c8hJwH5D7pvNH0qcKhUz/aQAAIABJREFUEJrKgXLKdtvWM7V78P3SfC88MrWejU1Sksvaw75s1FgZv9u5Wpx4CYgYzlZfG6rqGs/A+QnjwJKTnMrHQAyHlRTwXnLt8nI3sRWqeeJY8b/nWGJLGAZBeTs3xyJpDdAeRXmcfRaxFP9NKSQdVhOZel8i7QxzrHk6z82foDPLc+CV7KMHrhY2R/DAYiBtEJb4kEGMVFDcKbgf2JrC9Yc/kxHv9yA0GakqmJ3UVLCY58BgmH/hsRFApOjEyvuXBLo5VDa6WLlRw3tvfYqlG1t46sk/wcMPPYaz37gH7FvIGkIyzbwmTGyQJeEl+adf/VqA8KtLl3H/I9/Bv/+f/ncZvtlcbiHstmSY8erv/xm/++fnsXB9AXPzB/B3/93/gPkjdyKdH0UtTKLpzICiRLobHPFkeTw2jEbOMHjwS+mQIqvP2nGyOnZWK5NJR3W3NEAHZb9+cfatGiLm948A1sFb2m8vZPO/v95HUki1QzPiIME1z7l2DgPG+DXwTeU9C2l1v/3Eh3+ubTnDpjnunG1Y93viOjAYd/sUk6cYJd6Gwwk5HX1nx9lnWvvju0+i+PIH6x1qrJsAp7/XOqRY3Zaf/dovteqrnVOH65szhLF7Zl0D1K/Q9Rhn8oaJUL6O+wNjJRlwOYmwGELvWCpga8lE1Q2zRYXiIpOUWhkiSQOnVPdMryQnBgtpjiJLp5BlDUCGoLBWR2anhmBzF3n2Lm71kGRsywRUt4vNoI2lXAtBOYOgHACFFDrZJFrJJNogc8ZyBZbysNzEtZLhplVfRC5Rx76pKRw7cAAnjx5FOZtDXnULbPsAxX0tOpk2uLd3sLFdxaUbG/hycQFfLV9FI9tFM9NDmzXbKSrIWNmYQyZVQDE/jmymjFQ6jwbbBnUzhjFSBIMplXLRSTRIsOUU1XxtZNioPsX9paXfTwRtAcJStodyuolyqo5suIOgV0Uggxq6kXJeGDVLt9EeMQHH2GsXVpwVw60B4fBiYIDKFj7PyPlaQYUisX6Efgb6yWzeZXYr+wu3BR0a2NqthlylfLDTX4lsOYkvXEPsoCZh1NA+WiJs2A8tZIMZJkpurBiZ4EKgiTVk7PEHGDuWTqvVhN6LdUpcqLnh0eGz3lQDdNvQ7D1k8JLNSsZBhyjOI4HJbFaDSI6Lro+LGvCmOfktmH77rTfwn/7P/wOLCwvK+FFOxJq5u8/eh6e++z388Ic/lMSP1rb8LGagKStSQbWOp6HAj+BLWRQuBvo8WzYUyIVsc5CzwNcBGDIzOYIQyjPzFqBb8+q26g3N6t5lcxQE9QRKGQCMjo0jncmgRxMJyRxI9buAVT3MzLmRCwMBFSWa2mgpQWOz9lwWUxMl1fFUNq1/IAMOOl3SWYsMhskdTHLHYI4OiWrvEVBaY4Ev9eT8N3t9NRtkYljvwU2eGeiM04W3BTQYXLZY2MssExlSsSZJk08KILl1T9k47ulpZPm+NBlRDWI/u2aNap0ETsOZveJSCJIBdqpVvaZQKur8Gy1KUs1kgY2zCZoISuWuSADfJMBk4JrVxkF3VgaUfG2LvQCYleKCIeMJoF6tg3r7/AiNZIBW02SAxo6S2eS8a5sWX9Jo1x+oQ0lTTz2plJXXAu0Cc21o/XomrdUc99S685HMKlmwW7OG1b5+VQ2CyY4oAcBFyySHNPch89ZoN5HPk7FOo17n+xMEZsRmcrPiYskEA41mGFByHuUzrOe0XmUqjFbgb1lUSsoUiLpGv1Z4b3yZACHvRYwZjIr5pWF04YdbU2S2w6LvIBAzaHVMXO94LRkwdpBOhihk03rkMym8/eY5tRx55cVX1I5Gxhrsr5YPMDMziTP3EBD+AIeOzGNktIC6as8oW7T7Q1vsQm4E7VaI8+c/xOuvv4IXfvc8Tt19CA8/fjem53PIlnpodCpWQ5hLId3LRYAwAhxuLYyWSwUUccDIsZnRnKXE3IyN6DRqYIYyYdY2cqz4Gl9eokyaOR7HmEs6qZErJq8PGOxTbYzY+Go2bS2mapMSTdXy8Z51CLLIeuSUFfVZd8tBuznnXP+kYFAPJR4j5eYMwMgUWg2vnR/nKLtEdQU8CDIpEbTKFJeGV881Z4TDz1Fgzy+aa3ENbegcuaZnAnN8DTt0sLPgh6CW9RY0YCEwSycyaLSaGqccQZ5llcTPJQKZnKir9pHMEudyXmw2j9vWQjNaMabBSemp1JCJijF/Wke7HSWl0umsZKdybKSLtZON8l4RCHS6TcdSktlnIjM3sAEOsoMeEPrxwU/jmld1BkCW5TeG2RrBuyM1WaWriZc5kvqMcc7Y/VDNExUdHbLFAVKUodLgijXNzEFTbZvIYKQ4h5HShBQnTPLRSMzLTK1W0gyqWJ/J9iE3bixgp7aCbmLTjQmufQShlijzcYUF6H3SQ9M8CrCdmmgAIfTHhiUFbLyqybfYQWMqNWbEEhpTzfGgBvW+DyHlxD1m8c2sS1s834X3kms3E8ts1t1NItHLY2ejh9Wbdbzz5se4eW0D33rih3j4ocdx7zfvU1DM+qWUkwqrYpjn2A3x618+i3Mvv4qb1xfwzUe/g7//H/83C767PeTzWWToQtxr45Xf/Qb/8pvncO3KFUzNzOKnf/f3OH7qDMZn9mOrlUCt4zwXYrFRXErpY6Y4yPljYHEvIOSxw1A0NsBWG2CPVi4D/L6EZ0i+2Qea8bXN/WyDNGZeM0CJ9+viHBD059tjknqIJNvrcwYBIWX/lBTbmhevLfRnEr1/vGG9C3Ulw3SAyuIxYwclK9dgtsRa39xJHeVivRr9/fPJjvh5G2YTAIv3SnSfI5mptj930nG5aB/roaP+vgSF7rtiIq7f1i5JreRckKR1KLSYiHGSWl6pfUa/JtGOlOuaSe+5pqPHRYT7gWXJuf/bJLT+wrqGro+5taEzgE9ZNQFru9fRmKdOI71TQ6ZSQ65SQ6nVQ1EJPQPC7bCHrQBYzSaQHy8gP5YHikk0k11UWk3Uye51meArItAan0Cv3UK7VUcu3MRotov9s3M4ODOHQzPzbGSjDlIsS/HIlSaOjFvqrQa2q1UsbVRwafEqvrhxCbVUA81UC10aw9ELhH2iuQ+igGJxCgU+SpPoJUfRS5QEGKnIk8qegJZ9i7skThhTdRGke8jQIZpuoskOxjIdlNJtZFMtjARsT9HCSKaFIuWjYQ2Jdk2yVzKlvGeMqQkIO7zm5y6uhH7xG574niHcExC62g5bcF2tYKzVRF+q5KZELNCyrJxNUE02txlG/3ZEdn8iWoYkWiYGBu3gRI8fqyeW4wvQ7cCgf5414nU1Hm4gcjIpIG+1DRAqcCXgsc9nAJJJB2IOyWzxIgs208o2MLfCWrOhgJ4Ty9xAzQaX8YkBJFf3lGPRe0+yQfbm+7//83+S2yjZMy5E+w8ewqNPfBePPfakzGfqrmGpzyap6TuDcQJYaqkZ1rjjJZgjaOMlZNDjs1fmxGcZeQJLAl9K5RiEc1Ly3Bn0E0jQ1tYkjj17fycdY89BHoNcJukG17WG21ZS4diKGBOtDBBBi9gcYyoZ6PD6srce5ae13boSBJSxFos5LWq+ZYXPovPStRtmw8zzNEka+0AaQ5gv5GS4QOBo1unO+c61FZAUiefdZJ0i5UGhjF8Y1BG88XoShElCSLdAZcFTcqEkc9hU8GYgjQGQSmTcAu5rCCnzSYN68l0tEgYIoSSBBbVm7y7XKclQzHKYDA4/n8fDYL1ar5kJSDoQW0tgxGtSYD1lNot6lRLFDtJ5k/+RHZQRhuoVeIgMXNlvzjYI61XHPpME2m01OzdLbC/ds/mtse7mJdkQX/vAec4zI3bk9fF1d+pd5iQrxoTQsdGarzP5QNBK17Ncni1FAvZytfqmRALNhvVVUy8mWm9LaG9rTDrJtgcMyEwqI0UtQa17jmU+fb2SXUYLZW39UKrJJzKiPbAPCCP+wDW3V0DWaDjXRIIMC/wyaTKFnAtcpBtoN3bx5rnX8MZrr+H8ux9ifW1D59bh9Qw7YgTPnj2NP/uLH+PwkQNqPdFUDzjrocfxQtv+XKaIVqOLd985j9fPvYqXX/ln3HX2MB554gwm92WRK/XQ7O0Aaecy2stHktFo7Ysnvdzy2l8X7Yp0Wb8nAMj2JnklSHQ9WdPFeZsm68UEEoGXsTRK5unauXYWUY2ZY5CUxe0zM5aBpwzdkiUChHSzZNJB7BYDW15TJl8ybrzwPWx9Uk2o5Jc2xrUuU7bjAwiBcyezpKRU8qGmQKyxKQQIBF0WYOnMJeN07AQz3eozyc9iRpiBSVPJFa4JlC2y1pFjU4GIasCZUGI1WFs1jnxojjKBoObE3GfN5YzrKZN7ypgzYBRLxXMg22MqEGvD0TFXSidHJYAkE8aaaq4Lts/Y56smSKYoBgYtr+Zq6YQdWRvKczL/vnSaa6bVbfkkrO2r8X0zBggkq2Y9HFtHWD2fgX4DhS6N6FhaA0RKaEg5x3WUSSJ/n6wlg9VLEQxmVDfKB2Wi6RRb/JQxM3EII6VxZF1Skuu/HSvPxZJXTIR2ek25zF67dgXbu0toh6tuXBjz6IGrZ0Cd/UUECi1h4M7dJ5Ady2FmOpasUI2qGs7zXrtVQyDQtaFQmy6OATt//xrp0sUOWvKMgJCPppgYykWVUYkAIR19UyhgZ7OHtZsNvHXuIyxcXcPjj9FU7nHcd//92ne4v6SUQKDiJIkUkwHdHp77+S9x7pXXsLq0jIefeAr/7j/+rzKK45zmNWxUd7C+chOvvPgvePWlF1RacvDwUTz9s7/HibvvwdT8AaxX2thteEZ+kM26Hej7Y4BwOM7SVXRAx1Zlj7rirKDVvvXjwH69niUIHCgYYgiH2Tj92zGQcVAYjwP9Z8Qb1qtWzfVq2+u58dgyDvyU9OyQUe8DQn/+Nqddw3b3PYprnWrDyhsMAPpp6ds/DANClaBYIXNfhi0peh8U+3Pz4FIxqkuM2PG46+hVA1HWpK/As5tAJ3urB/RAkGCqzT2Cx2sf5IQw/O6Pn2ZFNACkDJ49kJ1k2qnRLJlv8SDjLQFCXj/2tWX5g2qiHVPrwKrVFRrg0vXzfclFLLtWFz0CJDCFh+T2DoLtKrKVGoq9BIpUxCRDcCtqpoBaOold+laUMghKaYS5EPVeC5VGTQ3n6S1RyBXV9ixHpVu7qTKRbKqOsQL73R7G/ql57BubRdBLItkJ0ay3Ud2tYbuyje3dbVRqO4qn2BSejqmL6zdxZekKGskamgkzspFJlBLqGYQh26pNo1CeRWl0H1LpcSSTo0qgq+UM9xYl15vWUkJrI+M7spJUo4QIkj0Ugg6ySbqmNlBKEwy2MZ4nUGyhlGog6NaQbFeR6raRZqzowidKxxNvfrEaCog7vOUHsv/ug7r47+1nS29YbNW3MbDJ6OsPvFCpP70EDAZTlM4JzDN+frPqM4g2XvtF4/HJ1l883DITy4QPA8K9Fqmv/c4PPPUS6mdP/UTiYstrYtld5/wks4lABaHdNjOi/DcDfHdd5ENt0g/KI5kRUlNO9gcEHcMIxJhtTYhRKJRYc9PDla8u4dVXXsY//Jf/gsrmhmSIXBCOHj+BH/3p07j3mw/gzhMnVadFGaUxblafp2A6TbtvypECFIpF2eL3WtykDdhlM1kFeMqy6JiMTpdsrNORPJG1XTWynmTKum3ksxkUaYLCQIfN4dlXJaBNLh2ZGFBakE6pH7PtDMAYf3ED433nXVT/HDJakrLaQ8cgAMRrYaCIryGzRHqbbpVkkrgMsd0DGQIGPjKiEbBmzSNt3snoNPWoN+talAhqLSjkbbAgURIMMokEtmQhKHWTC5exQHQNVWNTWpzLfSqLRtMkAGRyFMAL9DKI7IIGN7z+NPdhhpbnSYDHY+J1Dgj2wqQAHe3As4Ws9PHMJHGcCWA5yYVRWbbY8jm8VgSQ3AiYdWL9JJ1a6XJKCTOPaaRUwkixZCYgtOCHMRLdVohCoazglo3l5cBFqZNidKuTYtY+mcwqA8Zeb/zi+DC7e5fJcxu6SsVlJ09AwYW8i2SXz6MRBn9nPYisDtHL2ex6s9ehHFsDBoeyUxFTQmCtTKLGTVeLKl1zKbHN5piUoCSVcjE2Dd9Bly0bvASNtTV0DqSLn6/JotzLNezlHCUg5PXXmThjQa0bsUywDyEkc3QgUnNC84lJFSY68mYYEbZRyAVyGUuGbWyuLWHh2lc49+rLeO+dt7FyY0Pgbmp6AluVDWxsraNYyuDuM6fw9E//AkePHcLoaElgkdI+XmfJpbohMuk86rU23n77Xbxx7jW89vrv1ZD+0SfOYnw2g1yZGc4dhKmO+hAGIQGhyS0HAiO35Pq1uP93zgNKJOk8ZyA8lysiQztKyUdsc6UZoABhl+w9QRZtrJmKtayvMT5W96ekUmRoYMGwBUEdrStk3yxbzLHDdY5/45pgDCFFg3qODXoLsFVvRpBq7xeXTKn3p+TAVoui6+ciGPW641rj3GH5a6/y8AGblzSqgYAYSAYgrJckM95SX0DOW67p7IfXoqmA2HICQiIwMmjMsAZIsAaSQXoqkAOdpNxy2bNrENI4QMwda0qZiEqhIVNHOrkaCOXDWE6n2HDSRNZVM2Aw0EqAwiXcZKK87pJ8UcflGAQmHj2b4u8LXy+ZtHOG9Q6xlhpxE8DJf/0ubQDPlWPolvD+GCg0xRYTBa7/HuvrkuaKSmkqH6zPlLCs55w5tVQSXAdoN1mWQAluHsXCOEbL0ziw7whKhREHiM04w9ENGncMdmh01kETu7VtAcLK7iJavVVnu8/1mGuAr110xjmRqUxf/cRGzX2HRu/NYffI2lSZ2+oAICRQkAzYgT/nMqoeX2IFTS7K1yUi12xaxSeU2Wc/V8pGWbNugJDKE95H1gMWsLsVYnWxjrde+xDXvlrFw498Gw89/CgeeOhBJf7I2Mspl6w3k5HcXTo9/PIffoE3Xn4NW2sbeOxb38F/+J//F6SCrAJ4gkgyqewB+8brr+D9999GJpfHyTP34C//5u9x591nMT2/H6tru6jsNKIALR5bDTNjivRidYbReInFSf458e/+eaY88ePu66yWTWFHF0Qxokt2RLJLL4/sJzSGY9Z4DOrPIQ5g/fHEwdowQ7hXrBg/X38dPIMvLwZHjsTf37eYsFpYV07jiBDtYXSgjQFCbwbmqlmdo7PFv6bCMwbYAOHXGUkvoecxeBMarcfeWdSxktF1cfG7OYx6Ot2Dcqj/rFQ4ZOAEBrtyy217UO76eSYoXVe/XzOb1P5Bfw2akLnSnJaLfXnnrJ8gT8NUGl0qAQgINY/tOEKVFJkSJQKEAoMOiEZ7NfeZDlq9ptaKgDJUlpmwfnC7hnwyhUI2g0aQQCPDRxIdJtq4pgXUeHbRDTpodBvYqbOXbENlKDSHK+RouJdGr91As15FkElgrDyC4wfvwL7xeUwWptS7EK0Qu5UmVlbXcO3GVaxV1rBV3VZ7qCCXQnkkh+3qOpY3bqCVrKEd1tHp1JXgCZIkLJg8ziNTmEFhZA7l8XlkggkEyVFTGFL5RsKBBATdU1W241r4JIxMMNUXiRFngtWrI59qoRS0MFnsYjLfwUSW5jp15Ois3W0g4DWTGVxHLGvi7S9XQwb3xop9vebu60DQLwpWZBlNEt9OwuVmbJw54wFnPKNNyge9hiOjjdxv6HHtf/9nF9bEmMH4pLvVwqVB1f+Q6Fhv/4PVk2nLdkwNr4GaKTsrX7+QKJNJRoOghbniVGATwtUiWDDtpDOc9LweQRLZAusJGdy3EdBKXKJdbii2ERZLeW24H3/8IV575WU8/6tfobpTMUCVSODI8RP4kz/9a9x95htyzVQzVR6vGKu2pJuU3lA6agwTlSppBMzU8rkykjFGzeNsBQpROOYSMF4/zoSxkzWSqSM7aA5sltUSqCM7Sgkf7ZGVhTInNgI7voZAIMHPj5JQzOZT+sBrwhoXC0bDRI5HpnoZDi9Ogh7lYXIXNHk/M/wCI8xw0FiC9ubqaxaVTlt/G23OvEUWyPBkyYSIlWx2dC9Y39Vh5XBI2t3MXXiMkmv0KJ+jzjuFdC4X1cPIrtwBJDFiZIFzlHT21BOSASczS5ygYgw4cWkaElomjx9A5kDyBTVwtYDFy5DJMstSg6CYwbMzN9ACSzaNtYOR4REXAWbcu+gRrNLOnqVZCTLVHQHEUnEEAe9PnZJYPsckJPxMmntQppFKGmDssneNC7R5PXh+XIS8hTVPnQkAgjSCWSYf0mGAgAxkwMWfWf1+01kG4wSAOfaeVB2qMagEB+mA4MCMJCzANUZUnJ7aodBswvoUUuZL4N/uUpZKa357jqTaYrrN9EVjW7VbtqYJzNHOOWB9YR9yaK0bAoQRGHQZZs1zpxTgNWHyodOxTGGKvYFSIfKZJK5fvYTz776Jd996U7Ks03feg8MHj2BmdgofffIR3v/Du6g3dnDs2EH8zc+exp0njmJickyAUI+OOX+xBxKlk7VqE2+9+Q7eePN1nHvjJZwlIHzyHozPBAKE3UQVvWQbYbKLICwgxX5+cWlcbIGLGM8hySjAOlkC8FBgkAyO6r14v0MmkZic4pRqCriLEekEqnniWKLEVMFJBP6cQ2XKMctaG1zwnTR5PaWI/mGpMt43q3ETSy3drgFCk3lyrlrBm7LGTiTka+wi0wSZylgSi6wT5YMCsK5BuB/rAq7WCSCquSHbzwy2GoU7hzqdO8ePACNVIZSHEnjS5ZMGB0wM7brrkVVLCb7ejFAck6YLbzaT5o7K5AfHahKtDkGj1QQxccX6Qm76UpK4dYEg0AAewTvXJ7ZMMAm1GDc35q3WwlIYvCeaR3L8s0y62FBOcbFbjml0Y8UkuN6Rth8E6tB1Tbhuq7rVwJ50oVb3bcwt+wE6QKgp7ECjKnrIjFPRQpaSgS/ZwQD1Kl0Bc0iEZUyMzWFyfB5zU3PaJzc2N5RdZzsn1e5p3aOZDKXkKdAziiwhlTPNDluv7NhapbEYA4S6v54FcWlhz5BI3mlxi79FHgxa+wvuwyw/4F7rHFF53Vh/7uoQrfm8d9U1+SgBIVcLcSGu1YXBaGhfNEAYsB4lBggpEy8KEK4tNvDmax/i6lfLeOiRx/HQI4/iwYcfsZp7Sm7TbMVCBoUMIRsiExD+I9545TXsbG7jzJmz+NM//3MZnjXaPaysrePSV1fwyaefCkDTrXnu4GGcfeBh/Mmf/zWmDhxBqlBGa7ehRN1w8ns4FownnIbB0u3AUxyIGUPoy4H6JkCeVLCxbHemzxnEmUR33/aIA+PHO0BK+AhzmIRwsa5n7/x4EV3iagiHwfEwuIxfE0+o9IGYKcw8aeDff+A6OjdoLxl1QYorhbG9ioklxZ1eMqo56ZZKd2n82q/vznyrH0/HVXi+3K/PtBpjbruE3Rl/7e05rRaT3lY3SBDY4t7uqrytrYRT4LAfLtcKkZE99CSrZ8I9JXaRIJKJDZWiuNiTcaGJ8ViXy/jOpN+K292yphSML3XybGRMiahwqmf7CvetTCaJLMsaNisIt3aQ2NpRYiaTDbCd7qES9FClgQx3lw5LJqpo9eroBR10EwSWXdTqDTToEcKen/Q/SJOZY/K9ikKZ/W334cj8cYzmJhB0C0i2UgibLOHpYnN7Gzdp2lffxG57F2G6qz6wJZrIdHZRbW4B6Rbt8dCoM6ZPIJNkvJ9HiBKSuRlkSrPIj84iSIwgnWC7I5IdFpta+QBJC5s/ko+rhY31olUNv+sLTGdktpzIkdXMtDCeb2O62MVUrovxbAf5Xg2ZDiWkVMbZPp94+4uVkJb7HhDeCiz1DV0M5DCG88ZmxhbG8J0bYt5UIDI8sKigT/dqQMelK3EpS/z30fLtFSsuNHBEpXuPry9aMQOJoRPbK2PkFxXf+8lnbfmhAoQOJPpJzgwvNyRm4zibaAAvUx29kRmY8BRNathGgiYcdNMsZdBs97BbayHDjGrIwcJBbTUZrHmjFf2bb76B1159BS+9+KL6nvC9mCm448Rp/OQv/lbsIBuUk94Va5Ph+7axW60hm8vJ0ZLgQcW8nAA0d3EBnIEQC1p01TWTXUNU14/GGEMnkeTkoAOXAjSTxShDlU6r0S6HKDNAlBPw81RrRfdNDmRKUTmIHUOoo+ECIQMYZpO86QGLuvMCKJTmMlQRKOEgN92WMtEMzA2ImSyB/1Gto8WdumhZ4ZsMz8x6HNvMoJsOqz022m4i5ezdxUKSFcyxCbUBWEpBrVci7wmBmDmz6rq5zcQsoa1+jYCbCzvZWgbM+RzZJAM5cpGltJOTP2cSSevnYzIIk2NCdYt8b9ZUitWi60WC3llmasPX5YtFyXSZhLCkBWudsqhVaWxi952BZ5gwgx9aulPCy5pGmgFxsaa9vuo/lejQu1hQzoW1RxmDMeC8FqrXoimOkxTz2ep/GQOEZLkZrMhtksyfcy+LzHjokJUrqLaWgNAkZDQacgLDiHUwCaMZNWXFNlPmy8VZkmwyKgIVVq9lDxv7Ysc5nuS6aA5m/CvrOwUIs3nbaGNJrJjFgIl3XALH2a+4ekNbODiWeH6sM61VdyTVSMk/sI3PPv4DXnzhn7Bw/aoo8j/7ydO4+66zkoW++NLv8dt/fh5r60s4cGgffvazp3Hy9B2Ynp1U0qfVaapWmO8vy+lkDjuVBl599XW89dY5nP/DG2o58eiTZzA6lUK2SEBYQy/JAqwQgYy0rbE8z0/MtZPkqDLESXN8Pyi2krDgmcZWxjiR3eJmzPGiTDblbg4QgmAwQTOsNtDJAx32JzRnZe4ZnINUA/ggOAq2yWaJ3QuRZM1bgkmMGhLsdcRjF4ihBK4A9NhewmTyHgTQAS1kPYnm8WAto2qgyfYzQFbvSWi94COXLYrZY3sJmX4k6aLK8WSOqUwucOPmmPdumGK+xOxRddCQ2YyatcsYjFJ5k/1zYyZDSKDgsKadAAAgAElEQVTTbNHcyAAyFQ0SJdNAwbVOUF9pkkGcViHl6nQ2tTnH7YJJrxQzw82O9Quk0iHgusVjthpFrikc4zQm82ufmV84ub8DaB4Qqp1Fj1lkrinMaiWQSFuiUXIrFxSbWY2BVY0P1bA6plcrkQnBaW5k70PjnwwSYuJdUCIZMYM4azNi7cusj5mAlQP/PAUBYVqcd1Ko7fbQbeeRxChmpw5hdvoQZsam5eS3sHgDS8s35Q6tpBVbS6SMleUjm2etfijnYQYvqYCJFM8guTpCSsxdgBS1R3HnqTq/SGjkHAa0/rbNNdY1nOfxK9B0SQjudVSQaG93pSBqh+Iy6wStklXLedacDjk3fMUlGUIaX2gwaGCx7IEJR4rti9jZ6mLlZg1vvf4Rrl9ZxYOPEhA+hocefkRjgPGDHM0JuHsJSyx2Qjz7818IEG6urmN+3z7ce+830E2kUGt1sLy6gYXFJVy9fl1BLhPEp87eizP3P4JvPvYdZEen0aA6pE0Le567Y+zs9lp8FYVgnoW2Ol3FCT6e8j/HQVrUr9Kv7/ZGptaNxXUyv7L3G4geY5k6lw8ajN6iz+9n9Mx7ov80C5hjL4sbyngtwh41iWo7EVMX2CEPSlX1b3/EjhVUOxRdMycRVdzFeMQZprhZpSRMVBfpgFj0/na8MgRzo9FYPvdbMYSy34zO1eLYviQ0zhDam3njRQ8MPetm9zguSupzNX0WlmuVHHEp1ZdQ3r6b0sA+2ppLqFmNi32tps+fA0Et40Kq15SUEiC0dlxRCwkpIGxNdk4iRix4Syl3wb0WsV+SxpW0ZQmaBJVvoRq59yoVhDu7CHerZvyUBrbTHeyke9gNzAgi2yb4q6DZ2tU6qbr5BFlRsnAtk7spZuV3m+Mj44cwPn4AM5OsHSyiW0+i10iiS+VDN5QCbLOyjlpnF41uTeAsmWohl6HJTpORHFKB+TjU61UJC9JMiiaKSKZGkMpNIihMIFOYQCLMqwcuE+Fyv9f1sjHA9YCeDPybV0/RU0IlTJQwM0nVayEVNhCggWKKtYRtTOR7mCmFmC3ScKaOPFtSyH20ilSvisQbn98MWQ/DINh0xt7NyE+o/sTydQh+NijzqrHoLYBsBiowcUGUFmxXS2TSInN92uvLD27/OdHnuc1KCSTvHBplAF1o6CaLpEbR5vb1TxnO8tzqWPpZq+H3iFZMk+d4KUM/8Wj42M+WWGEzR1skZXNabjIXPCm2jfCgIMimsbtbwe9+9zu8zibg77yttgv8GhsbwT3fuBd/9dO/w8FDhyXrVPNtZowJzJiNIaPidMARxGYGh5JTsXL9Rc6b2agEy9mCq07FNX6X7I+v5SPKqpruQHeR2WdrkaVFw2yC3RrFoM0v+D4YiS5nTDPvFm6b8xbkRaxv7FgtwHUbl2MDo+xkvFbKZ77deOnXCbgaCQdIrY7TPkvQwk04rblunEa6fsca8jRU7xPLMPpj9b3FosDcDRVfk8fneddXGzt2MbS4etcst6EIlDhDCdtMPdAxoxbPKtr1MOkbwbvVWfGN+4Xq9j7WC8zLTPwO7WsXlIXU/XStCpwTmP9sfY7bKH22sl/b5GTibgf2tWNWA+Qbcrt7OjD3Y/fTjQtLWLrg1Lm/yWDG2dbbGtUfY34L1doQbz7sJHKqt6CkL8iJOfUcYX/LjQUSugYuwHQBhd0iG5ncrCjXYEA6Usyrp8/yzWt44/WX8Pyz/4j5uRncdfo0fvzjv8LBg4dRr+/g+d88i1//6hlsbi3jwMFZ/PRv/xKn77oTM/MzkTkKTUkECOmcmshhc2MXv/n1b/Heu2/iytXPcO8Dx/HIE3ehONJDKtdBh83fCdrFGhA6EdhTSEbpLZlQbmzc4FyNF8euarf4/nnJMzXeZLBiw4VXlOBQ66skkAx+edoEVqwnayDsFoBuyYw01GeQ9XHWNJ5mJ6xVYxP7Lt09e0kBLwL8VJb6ITJG22B5cT6fRKPZQadJ2/0ywnYOvQ5lrzymjppl2xjIIl8gMxSi0dwSI8X5o1YQbLeRKMkBlMZJ7VbXWmhQWqPaR9uAkWigWCqobpUGTTSfqlXbyAY59b4Uo0zWJcnkGU1+tpHJ0fXY6noJilgDmUoW1JuPQT/Pt9WqotejRDKPkZFxyW4pdyNrzoRBIkWWldJzBjgmO1b7Gpn21JFJlzFaPohuu4BWg8x3A81OBc3OMrKFNoplA7w0amE+iYxcMtFUooTupwQ9lIvKOVmDn/0Syb5ROk0LKxr1FNAjm8x7qHM0kyS5vSZZL7yLHmhC1RQYNRObfv1Vu5UCH712DiHdbJOWAKWJSjJFIEjzISYDKCHhHDVW36tpzMjCMJDVfoao1wiuWHtZxNy+o5ibOYLp8j60m13cWLqJhYWrWF5ZQK7A9kwJ5IqsX2JJxI4xjaylEaqzzxJb7JQgHH+q+6QNvVxsbYzz3FjTpLpP11+RAR7/zXNotmiGRok69x4zwUrRzVMUOTe4NsLOjhKb6VTemmCrNIKyZbLHXOdYKsCabnPJpuRY7QvIAsv0isfAlkP2O75HGFpCZGu9hRvXtvH+259j8cY2HnnsKbGE9z/4gPbkBg25eN84J7r0P0whCBP4zTPP4dxLr+D6V1cVaI+MjWG30USNwazcHc3AbW5+DkePHcO9DzyKoyfPojx9CO1kATW5/DLZYAk2z6z5Fc/WVg+G/MZtsZsBOf89XoNq6/dAXOUAlO9BfYvwbxCADizL8dRdjEPwB+FUafFelNaixoMpdx5SIdmBy8Uy9mX7uffC6Cvl/F5rTJqTdMeQZ4Rd5bLrgJSrB/TOpaZycPG1bWAuOenMrmIqNh83GnPp6uVcDGX3x6vs/N1xyXx/LtFp9RVf/Hjug2KaFfM4/wqXPIxMbGQ26BNC9oY0K+SapRiCiX36SSjpzwSf+VHYXmJxvozqmEgLkwKAJEKkYHMqD2P/rD7Y4jkne2WJFZNqMh10DqiMwfR8qjOYjGPS2coU1LZHjGNba1GKahkS57VdtGoVoEWwVUeyxzZIDa0h3SBEO9VBQ8ocxlxJJck7LbZtsMpsAkXzJwjRIuvGHscdtkXLo1gqY3z8IMqlGdVm93p0Gwea2n/Ms8FcupmMp/KDniH8/F0kgnWEWoN4HVlmwHIkX0efQjZdkH9AoTCimn4qvZqdNBodJg45981h2NwQLFnPR4YKOSbOqHxg4oqpMhJM7Y710Oa9I/gl4YAecokWxnIdTBY7mB5tYazYQDaoodjdRLm9jsQ7XyyFMZY8MoKIAu+BaeMGYVTQ6gFhfwJFdL2Xiw4ATGdOcasVIQoK+5MvGucuCPeTMqL43RP68qE+oPXZmug9bmH/O3yKcanAHqcf/WpAKiG1kwsfY+d3K8Dp30Q23D1a8dcESNgnj5snrbV/9/vf4e233sInn3wscxNmCKamp3D2nm/g3/zZX2DfvnlrVKzNx6zMnQOwJZGiAN2ANAEhZZvCKe5aeEBohIvLgMYAtQeEAv5i/voGMZFA09P7bMrsfpYsULWRffB/a/DdX5x9rmmv191OmiKDGXfcfizsNVYGgVQ/gREf70pcxDaAeIZQa7OTlNj64WytY1lE/7kDG07MnKjf0NYZnQwVm9v67zboWLbUn//wse71efFzjx/H8LyOgK8WdbfJ71ETcrtrby+LZWv3uHbxOeivrwd6w8c0nLSJvzauZNhrPEXg3AN6nRelK2Q4eKA2/mM5WMN70Ubo+EGtWwY+DdBzbhBUUULbRomGMa06rly6gFdf+hf86pmf48zdJ/HoI4/gT378l5ibm8fm5hp+9dwv8NyzP8d2ZQ2Hjszhb/72L3HnyeOYmJ7QZkHJsBi5ZAq5NJmyDNZXK3jumV/j/PvvYHHpS9z34HE88uRp5MtdpDIsUKeElxsB7aiN3fHmLAQLZDzI0CQDBgBMJDA4dv30ejkLmFWDZ7Vint0zc2ezhvdA2Jge1ie30Wll0W3RAIaMuL2WTBzZL7YM4SbZaHAzZ6BL5sy5U5JIQxXN9hryhR5yhYTqJDvNDJK9MSTDEaRCZkh5qwwQskaYDr8ChNkemq3NCBCyTQV6OXTaWfQ6TKjRZTenjbSYL6hMq9HaQq25iXpjQ3JDyq/Zj5MbOJmqsdEpTIxPGavlFq1qbR3bO4sIE7tIpCjjtJo4u3aUPKYkyxEDluiiWJhEqTSDkfKYWHoypVvbG9jYWJYpSzLdQTZL0EyWm7JPMqtUiWRQKkxhYvQIwm4R7Sbl9nXUmuuo1K6hE24CScom7X4Y8OT9Yh9MA95yfBb4JvjImvtoIockez6G/JkOeUUk0uzZR3mnAUICSt7PTq+GnfoqGq1NtLu7FlQEFnByDlmgx7YbBaSTZaQSRQUmHLP1xjZSaZo+UaFhDdlVIiBASIbOkgqmQuDkosrCglsGTr0OAT2dpJlpP4S5iSOqAV9nb97F6wKEyXQL6WwHmTxrWwjUq9arUQk8TmCCU44xBwglcOH1pQKE9edWgsCxzRjSJKwtMfDqSSlASDaW7G1VdbIMrgwQxuRrGhttJDoVjaF0muZezjFRrUEIOHmtCAgbqkNn3oxuygyemSSlyzMD5AR7UjpQIqk+1UEoYHOthYWrW+pDuHSzgsef+B4efuQJ3P/AAxqa9SZZa/aKFe2ODAPkHvDbZ3+FN15+FdevXNVcSefyqEaAkImUQA7adxw/jtN33YVvfPNB7D9yEqniBOq9LKpsnm2L394xjQNAw3uJ7aEOGMb2ivj+5F8Tj6UcKb1nSDW8lkd7gOOLBuOBaEfoM5uWsouYRs98x5lDi49cGZGPjVwsa1fBejF7j4v4vu+vkFQ9sTPQ61wPT89melYv4gT83jK0r1pzk34MEr/OcSlr/LqK7HBbtZ7vGvnokOL18d5F1B2r9ZftA0IzFPTxh3M1dUAsztYa6KKKxEwHmRRWSYiAjwFCzTNPJuh57G9nzDbl7gKEroWXv0ViCl03AbGmTMZT5SKjLKt59G0qeI0Y47KeVl4DMUDI/rFKviXpPk4cWEFzdxvJkPV5nItsC7arhFIv1UUn0Uaz07Drnsig3WzIQTRDHwdeK2fIREBGRr8TptBgWUWuiGJpFKXCDPLZMTmnch1oucb1VPypxZq76T2BwpZagrW722glVrRnyK8hlUcilUM3ZDxBZpGy1Jx6QheyBZlT8j7XOwk0aDwlZUZaLTlUd98lQGaJAlVkSWQCa6HEvZ63lMkq+S1QCi4hCMkgbuEd9Jo15JINlDJNzEz2MDnWxWi5h/FkBVPdNSQ+vLYRqhBai2ffmGB4cu8FmvoM4WDtofYB959n63yQOwzkbhdoRouAAyt7LUzDgaZnEvjdF/LGnzP8816fH1/EbhWcfu16OMp8+Pd7AZv47yhh0qQiis9mUCgUNInW19fwyqsv44MPPsClS5c09SlpZA/CU6fvwpPffgqTk1PKmDNQZTQlRsb3e3FmMbre6tFiRb8pJ6mLdNoeyHhA6CiD+GJIoNtfKD0otOXIFkNjCEMPCJkEQVIS2r2A1V73LAJBKiofzDD697jVvTIJLzf4GJCKLfjx6x0f4/4c47+Lj1M/3gbGnWNSh8fIMGgc3uD8Au/dyeIgyIOy4eM3F9CB/XrAOGTPnXXol/H5Nnye8fPy44R3c/g673Xdo3vilADDzxm+Hv7c/Hcz+Rlcc/yh3w4Q2jkMZnD3ug4DmzmDAKMHzRXRGeVE2ptY0kLyY/eQrRfbHLQpfaRUmcYOZhaVpiHQTgWXv/gUr778An797M/xjW/cjScefww/+vG/VbKGgPDZZ/8Rzz7zc1Srmzhy7AD+9mdP48ixQyiOFK0VQbeDdNYcirOs4+uksLqyJUD4h/PvYnnlMu5/2ABhodwTIOwQEKovXwaBax+SdL38yBA2W3zfhpg1slTG+jAIz6DdIuNlhiSevfGNxa2ejIECWR6Tj1o9NWUvIRq1JJo19t80x1oasLSUBW2gXBpFJlNQtjSZIDgbQS5bFlDpJpsCHju1m0hn2EO0hwaZojZ7L00jF0wjH0yYTJXdfRNN7FS3sLaxhmyOLXpoVLQj9lCtKchyhjnsbtOCO4NCfhxTE7OYmZnDRHla13Jj5wbWNq5hZe2KmeJ06fTJtSurYzuw/xgOHjiKTJr1bEk02w2srF3D4tIX2KktotPdQanMFg/8exZUHjcbodrXMPihrf+B/Sdx8MBJ5NSHM8RufQfLq9exuETGpiYQQoMVyZ7rLWSCIorFUczOHMLU+H6MlecFjDoMCsI2qvUNrG1ewer6V1jZuCJ5La8zs9NW1kFZFcEMM9sdgUIGCDRkGRmZwEhpEsXcBDLBCNJJysTzyOYNELH5sPVWzKDVqaHe2MLyxlVsVZZQa2yYkQrbjDDzz6x4o4tMUEapMIFScRr53KgA5db2Gm7e/AqpTBtBhj02DfBZv0Atjq5yzmIJM82h27M1pWdWnmO83UyjmJ/E+Mgcjs3fjUJuTOzq6toSVldvarx0ejRPqiGR5ni3+iB+hOqC1ZuVJj42+xWMq7WMSUa9hJrAgPeAYJCscTqRV7bdnGwJ6DjOzWzLBBkW7JoKz8AnlQBJgmZKtIKczJisvYjJZQkIKc/io9elCzJLHdJmhR8ycCY4JSBkbavvx8YP43pSNEB4ZRvvvf0plm5u48knfoBHHn0CDzz4oCRztQYBIc3TGDSbIiDZDfFPzzyHN197Hcs3OV6BbGFEBjb1FseSGaqNloo4eeJO3HX3XTh1+iz2HTiGoDSJei/ATpNgxhjLvWKk+Ho8GLd5hqe/3/K53tAovhcM/KwWj33wGV+3b5vcczLD/vFERxsDgL6W1sewvoekHx8uTnFu1BIMxxOXrsm5Slf3AMJ9QDhYe658gcCXgQGvYNP1ci00DEC7tGkMFDJWU2lq7Pr76xxPNMfjAo4t3v+++Yx1drVozJQefl83Ixb7twdYVnNrtffxxKwMqnz/1FgS2pezDMTVchntm+SI/JZixcpGaNDF/VYglK6YZAldwt4xCv1r70pndA3kzeRLadwxc56JKTSGkmDTapuN9VRZgmPpWTvYaeyiU9tBir1muX4SALZ2UGtuo42mjGfY/5drYS6TN3OWNn0QfPl6D4VCEYVSCfnCKJJBHi229kmzBKuATHJEahHK57s9sv8JNJpdNKhQ0X7prr/cU+kPwMRmBdX2kgPOGWRY1pDhe2SlEmAbHvYgzqTYdoxrQkpJCboTs7qBa7acwdX2rYcueyo6Lw/umUHA2IT17QYSE1qgjKhgjaGMi1pdNOtN1Cilbe8iFVYxPZmyx1QW+3IN7EtuIPHZ4k5ojVaNYYkPvngQt9fPzNZZ/fQejJ6XF3ptemz27xXg3y7o9OyVH+jx78MLWfwc4oBwryA3HpTH3ydanJyN+l6g7mufy/McbmCzxzkPB7ukwOXASB2/76kFSqQauHr1KlZWllGpbEeSQTodjk9M4MCBw3KbJBhUrRzlIXKTilqhWOI76mljtvEknRlMajGIyTGdkiJyeNIi4lgW8zRxfWYGbHpc/0ifNXMJOlsgrO+efb6rk9vDLnoYIElm4UwB9gr097qPAsJWDPc1MDP8HvGFzR9bHCjdCtjEx5y/fv53w+Mjvnn6v/m602HX3sGNdtA1jM/1zV49ZjEwtNeVsd/FA6RbzZPhcR8dY2zjvd18HACZrsB7+IiGx/lwkGDv8XUA/8fmeFzpM3zt4nN/YLOXkQiDyVgrDcvVR5IoHxJZ83YJ3gUGVRMp224utq4BPHPJvS6atR1JRt889xKef+4XmJwYwcmTJ/D0X/8Mx44dR6NRxW+efw7P//oZbG+v49DhefzNz/4Kx+44htHxUTSadTGENAtSj0YyME1g8eY6nvvlc/jgg/ewtn4VDz56Bx779l3Il3tIZ9poe8loigyDJV9o2kFDlSCdN6OSDk1MrM6JgStZJTo9shk2s5IMzH0WXe6IdLN1TXLp/Gryxp7AsE5fjoklBKkyiqWcgHW1uo3d2g5q9aqMizIBk1kJZLOjGClPY7Q8KZfYSn0VW5UbWN+6ilRAoNpFo0apZgml7AGMlQ5gtLwf2QwDbq5LBGc3cOnqF0gHPI8OwmRD9Wq8h+lUAQkntQu7OTFNc7MHMT97SCCGc21j6zpWNwiuLquAX1LPNg2jKM0Zx4H9d+DA/HExSqol7IVYXb+KhaXPsLJ+CfXmKkbHcjJPouESW5TW63QcDZHNFDA+PokDc6cwP3tCCQK2q6jU1rG4/BVu3PxCElnKMnk2bCJPMDk6MoPJsTnMTh/HSGlKYLTV7lpbATmldmQ8sLqxgMWVy2h1ttAN6WxnBm7mNGr9BymR5ZKX6KUxNkK2cx+mRudRyk8pYAlDMmVkIOpii8maBcxA50oCyPVmBQvLX2J9iz391iT79I3fOT7QK2CkPIXJiX0YLU1KEkvQurh0BRe+/BDZHFvzsOctR6D1YZPY3AUgvkyEQJEMciptRj1MTFCC26zTDKuIUn4GJw7dh/HRfQJkbCtB0LldWcZObVUsL1JNpDM9JSII7phI4WZJMyRvSqX2ZIyDWMbn9mEzlmKu1ANCZszNwEiAUKDQWETSLnQS1ebDDc8l4rTGdFtApybJKl23lQBVUEwmkeyJmpCpBpu1hnKjpbTOJWLV+Jm7LxvGi31loM6QnqxfWYDwugOEize28J1v/QCPPfqkJKO04KCbNKW+qiMiE6OP6+D5Z57D2+fekKnM1Ox+nDz7gJm7tTtYXFrC6soyNteW5ZI4PjoiE7oTp+/BkRNnkcyNot5Jkfs3wxu3eQwKKR3A8GUvnkmMtZcx1WasZGCPn6O/u151e4G/+P4xsJ96yWpcphntf07S4vf9mFuuKRcHN0qLd3TXo3eLAJjOiaUxg4DQg6n48flWiT6GokxPBnkDgNAQWn+vjslq3SZGQOglrP1929chermo6HCnVjEgaDZQdqesIs++FM9EEl/X8y+Kze2z/N5vPaRjMaCTSUYtKfzrYhJXfw2oaPH+CfqdTNzMeVxqNbZoY4U96yjZ21Usozf5Mv8R1eIqA2NnoGOntFpKA2Nx1eqMexBrcAlY7cNckGNt4Hjt+R/VLhkmnFp1OYLm0jR9M0l3o1lBtbaFVrcuJYYAYUjLMnPupFlLlqaLWp8SKBS5x40iVxgBUlnUmvTGYB9vGjoVpH4RIAyT6PQSqDeZhLHzlJpI98ISqUxEtrt19Q4Wo8oyKqmVrCcrpaNKNjswyB6s6mENoNZqqEVZkMlJKsq9WKURLdZKWumS1DpsO8E2WPkAOfa+Zc2x28/9+GX5hurVaXHNeAAt5HJd5PnIh5gttHC4WEfi4kotDOniGGtCHZ/kPsIc+B2HknMi9IAwHoD1gyubFMMZkOHAPR7I+UH3tUVDg+TrwDM+UYeDWB+ED3+e//ftAOFwQHur44qOXXz915fT/hrqi3v7Rb68OGw4TlBHmYp3pVJLBpcJFdARCHCactt2JReT65tV8+s6ezMPLTLeqUl6dmMh2T9Q9vuufs0yW6aZ9oDQ10X6BUY1n0KZXkoR8201/WifxOK/taKa8yWp7jggjDNhmtqxJq7eUlm0e+RENgwz/L41mNG0z/jjgDAO/Ph5t2Lm9tqcovGgsd9f3Lnix7cdv8Ho+X7jdKBY9XSuDkDX154QjWsPVq2lgtlMG0D2i8ztx398nPuNaAC8DSV89gK/XFz3+hoEWLHaBucyNvya4fm7F8CM6lZ8XWhsY/Pjb6/57RnCW33G186L2cQu75lljb0cUo2k3T1QOGCFtFEdYY8OkcqGWKDLOgZ9KfKk5LGGamUTf3jvTbzwz79GdWcLo6Nl/PSnf4dTJ09qs3vppRfwuxd+i0plA4cOz+Hpv/5LHL/zGMYnJ9BoNWQmxcnOPpV0Ka5VO1i4voxnf/EcPvroPWxuLeDhx0/g8e+cQaHcQSrL2i/KAMm4pE3GLVMTBox5ZINSZA5jks6mah4pJaWkUrberJYIuRl5wGi9Brk0sN8bmVDf444utTIWQQojxVmMjcxhpFwUyFjfWJZEcntnG3m1riigF2ZRLk1hevIAxkdnZHK0svkVltcvYXn1EpKpOtIZZitZ/D+CseIxTE8cx8zkMbnscmProYmFxS/x8efvI0zUkEwTEJCNYbsHuk4WBezWV5tIoSxwt3/2KOZnDgsIsT2MwODGJayufykJKgEPmdFUsoR8dgoH5k/iwNwdqlNUvVgiifXNa1hY/gzXb36MndoNjI1nkMuzxQ4BIRlSoN1MoVicwPy+w9g3fQLT40cF5BrtHWxXl3Fz6Qss3Pwc6QwBlquFYV1fK43Z6aPYN3MUU+PHkEkTPNPifAc19rfKZGX8USyWsL2zjqWVa9iuXketuYJEivXjtGc3UwGOR7J4lA4lwwBjo7MGiiePYKQwAzrI0i6+zr5YjXUxxmwrUyyMYHxkSqxYo7WDKzc/x8r6NVSq7OdHExua87D1Dl2DpzA9tR/zcwcwUhyTkVettY0r1z7HJ5+9g0IxqVYq2WxKewhra83p1Dn/6jsTnS29J8eisROBWGr6KZAdLWQncfLII5idOohsPqNrQqOH9Y1FrG8uYrOyhC7qSAVd5ItsbcNkKa8HEwNmhsTxTJDMrZIZdL8u0BVWflNs/SHjFzL9lgyxvoOWFJLKhm6uzMaoh6UKkvuJTNbZdRom08rR6MsCUTXTZujLdcUZypANZR2StdXxbAcTtg4QsvZJNVVuzqZGsbXWxvUrW3jnzU+wdGML3/32D/H4Y0/g/gcflJx8l/OXToMM9phApu1/vYlfP/Ms3nv7HbQbTZw6cz+e+tHTCLJMMrRxfWEBVy59gUsXPsXq0gJqlS0cP34n7j57Hx567LsoT80BQRG1Hvsk3j6RulcsFF97h+O3vRKsxgBZr7o/BgiH135fmtKPwf1pO24AACAASURBVPxPfUCovS8uGfXGSQMbkwMaMV/DOCBkmKPZ5Tb0+J7Pn/15cjn0P3PL4Phn4iMyWvGMdSypYM+PxQ2x8p7h+Hgghogluf3z2HokuhaSrLr6RX2uyS0NHPa9IuIy0P7P8TIPq8H3yh1/DIox5R1gQSbjCmtN5O6jU0yZnNoBQtUQWjN5xeDqfW0OnjwHJR7ZakpJsH58KnmqTPyszpL3gzV8kp46UGgqBDWT9WGvihp4dFTLJCgh7bVRoNuo1DGs397BbnULjVZVbbWYLGVCN9MFivmcejjzQdMwrq+5QklgMMiVJBndqbZQbXbQaHWQ7GaQYJsnDwjDhMAg/8a6PcWu3p3YyeW5Z1Hayr/T+EyyZd5DOaqaMzOZQZrpscc0ASHDkmqjglpzVwoRrqt0s1Y/7Zb1ZlWpiOuXyoQh96p8JkC205HTajZn5oVcQ1jbT0UJyx7Uo1ZkT10u4olEC1OFDg6NdgwQJriwOafDaKoZAtQ/LY4cNJnRpHcMYZxi1wuiaHRwGO4VaO4dKNozo4XDjdvbECO3DGK9LG2vwHLPF8V+OZCpcuc0fLzRwqC0Yf8I9VMcLMQP3s9DN2n8YqPJJq1134jH99kaBFbW6Na+vE2GY9b8DXN6bz/BSa1zoHHi+mtrxcGO+ncLjyRZeq2qpK2ehMGHAyVRg3kNCuPZDUxavYitey5TrN5efectfw7+Eg8DQl5LuXIxjbLH114bjxspf3STib/Wb1jDYOlWY3HP5EDcaW3oWOMLejQOvFmM6RX9YQ+AQjNrYdA6CAj7Wae+29nA/NiTGXWwZ4iVtVvVl4YPX+a4C2f8M24HCPVJQ5uof99bXdP4BjmcmLlVMqb/Xv2gIj5Hh9lXPt/uhbfPNyt5mzbGENgc9ex3P6jgveiy5YccMY01pGRMJhZsI8LNjW6EaOPKpc/x3tvn8NGH57G5voannvo+jh87hnwuwAcfvK9awHangaNHD+LP/vwnOHLsCEbGRwUG+ZCLYDKtGoLKVg1Xv7qBZ375HD755Dx2dhfxyBMn8cRTZ5AnIMy0jCGUyQ4TR5ZUoJkImaFsUBZbSFdH/p2OtNtbFTnNjpRHUSyWkc0W9Rz1jGzTJGcbjeYuOt26wAJxL8egzAFoECNGMYV903dgfuYOlAp5Ac2V9QWsri9jfWNNoImANJMZweT4fszvO45CblRryfLWl1hau4jFpQtIBg1ksiFaBIQYw1j5GPZNncTczAkEbE4va+0Wbix9iU+/eAfN9iZ62EWuwDoVK9YnQ8iatspWD9nMJI4duRuzkwcwVp5Bt5sRo7K0+gVW1i9idfMiUmlKLylfIkNYQi4zjYP7T+Pg/Ckzi2GmtgfVD65tXsaVhfPYrFxBeYS1IyzeD9BsJAUGw04Ro6NzOHTgToyVD6GY2yfX0XpzA5sVMnsXsbh8AfkiJTw0foFMVHrdAg7tP439c3eikJ0GHeHWN6/LbGhnd0NmJ6Oj0zh6+JQCsGq9ghvLn2B180s0WksCNWQmo3YxlFaR9e6mUS7OYGJ0P+ZmjmO0NAOEWVS2a1hf38LK+lXs1raQy41genIf9u8/JPlpu1PDlYXPsbpxHbv1NQEtsrOUY7JeMkjMYt/sIRw6eETBEsHU2uYCrt+4gEtXPkKxnEK5TMdkmxPsv8oEBeVNfq4wQGQgSFBoLp5cJ5j8JENIc4QcivlpnDryiBIIrPUMaf3ebaCys46NrRUsr91Atc7sPlspUT5s40BwS73kGTxxrLP+1pnJqH1ERwBXbqoMmpgISjl3VjmoOsBHkxYGpzRvadQFCGnWQLMKMuuSwrJvLw3BWKuTYYN5Ajo6UFvfWpOXuv7KXBdcCY5xF1QZuLpcJn7VWsdqOskQZtKj2CQg/Gobb7/xCRYXNvH9p36IJx4nIHxAz9+teUAYKGnC/ryNWhPP/fKXOP/ue9rX73vo2/jJ0/9edXB0SKSD4db6CpYXruDD997CJx+8r2D3wMGjePKpH+HwHXdhau4QdrpJNGIA43Yx0X8NkBveX+J7DY87VFuhf+VXDPd5SWb/HeKg0LdQMVRn7K+PYX0Lsj5DGN+nvbLKM4QDe1/scIXx4nl/p8xicsAbstj7uvaUfqsfCl4V6zhW0r/98L53K9DNOrvoNcOAMM4Quvizf57x6x6PAZzJTQwQRiUdLo6062EbvZeiEvAxlpEDt+strVZtiuPseXyJrQFkypjUIyOXRpANtHbwS/WIAn0ETtaKim+spjMda/3lWUIjQKydhQGiBFrOQNl6G3bl/l3IpZCjnDLNJF4VtVpFih3uw5y7NFkphQklcMdGRlAqWc9tM8fhBphBO0yh1uxha6eB3XoLtUYbqZDrliurQEK9t8nI82E9xq2Ozzs5qx5VZFZKvQ3pIM9knlkb9JNnbIcWUPHD6ycc0EW9uSsQm8vlrScuJbi8Fm2WThgRZKY9tlapXyH757Y6yAUplTywp6454FL+TikqFRoEyW00mzXr6ZwKUQhaKGfJEC5XQwY2PPC9BmA8sBsIyMUGOanAMFLz4CkWKO61BOzFUAxPjugthsm3WBA8vFDd7jxutxQNZ2r2mqi3Bg0OwHp3rMgF1V8cR/JHwbiWTssqhGZr7gNYz1xxk1KxrrdBdsyfJpFTtXiGKdKvE7g7l035JTiQSeDHLLgCPa8pd3VCpLLtaKx9gmnMPfPIonhmp6OIP8IzBv58gG0MjBI4ejPKcqwGwxYkb77i76gtQuZC66VGVtt0K03kMKiL30tfoBwfr3/sXv/XbnDDC7Vh3j4g99cuGqsOZPiNwbNQ/dsXH8x9e28r33S9wRw49HIKv0F5K/WB93Z3ry+nHMyc7gWw9gLXWr73mGfDiZE4kI7O/TaAcO953t+o/3WAcJAlvRUgHPxMAkIGCx4QWupWoi43Lj2otVlqALBH90AGfyri530hs8ZA1II+OnzmgwQ21pZw9fJFvPziC/jk4w8xt28/xsfHUCzksHD9ipwTR0eLOHX6BH784x9g7sA88sW8MqYM+AjMDBDmsb5WwaUvr+LZXz6Hzz79ALXGCh771mk8+dRZ5EotJAkIxRByQ6HMxW4ZyY1ESGfJMnLZMeQyozLAaDV72N7aFfM0Pj6BkfKIwKEAITfbdgO71U1Ua3xsoN3ZQTesRRI/BvBhj0F/Cgf33Y1D82fU5LfVrmFp7RqWV29iZXVJLSSCoCC2amb6CPbP3iEmj+vO8tZFLK1+jhtLZM4oVYEko6lwFKPFo9g3fQr7950WIOSax9q75fUruHz9A2xXbqLeWkehFMrIhHWLzNDSVKZRy6BcnMPJO7+JsZFZ5IKyDGZo/b2w+CmW1z/H2uZFuYYS8LR5jVBCNj2FwwfO4NCBuxGk6Jpqrp3V+hq2dxdw+eq7WNv8Etl8EzSBJjPEhuqdFt3exjE5dhhHDp9GKT+PTHoCvbCOWmNdYHJp9QKWVi6gWKZ5TEJSUcov04kJHD18VoCQQKiyvY7rNz/D5vZN7FTXZVxDIH3mrkdUZ8j1/Kvr7+Hm6qeoNheU6TZA6NZc9TdNoNtKiPHkdTgwdwITo/NIJfPY2qhgaWkZC4ufo7K7jnJ5EvPzh3D0yJ3IZFKqI/zqmgFCmtlQlprJJtGo19Hr5JBNHMD++aM4euSoWGM6cV67cRFLK5extnEF+WIShSJlqGZQ1GhQ0mvOnObWSHklQZo1sWddvGqUaPjSoxNoTuN0tLQPx/Z/A+XiBLoyS7JWIQxwqrUdrG2sYGObkuNVJFMN1S4SGGoPZH+/NgMo9jkdEQtOlogusExuqFWKeiKyPpIMPwsmnBrUJR4ZrOayGf2t1ayL8VNbI7bb0TEzWR5KWUPGNxm05dpKFlutTXROznKfa7djHSUXCxkgUvQpjZz1ZBMgZIsKTuAMMikCwg6ufbWNd84REG7hB9/7gQDhffff3weElLRlMshlsgoM67U6nv3lM/jg/fMyUnrose/jT//6P6De5HWrixntNKqoba/hnddfxpuvvojV5WWUy2N4+Inv4p77HsbJM/dhq5VAtbvHon+7zdNUjP2vyBF0UN44IHWU8RVZ7b2Tvbf8OM/GDdSNxz46broWYwgjM6MYILRI3YChryH0e9kfA4TRHjoECD07x8boUfLRqYMUMkWO84NhTQQIHcjqJ44Hg2bnR+OpGbfT94GvB6j943OKrZipTBz4RvGRd5WVeZorIXLlRfK08K7lkbSz/776TP/+sZjFJ/jFCvh4UaDFwB6ZOb6WzCBVKASEfB/Gn+whzLkhFZVr6iiGUElL2ydN+WZ1hKqBlNFkUoDQWquZTQ/lkvksawTJvDFZ2kSrXhUAYkKRbz8aBJjO5TE2Wka5XJKShS3U2DORdZ2tLlBtkp3vYLvaMhaw3VWtoTnns78i5dbsr2j1g/xZ8S8dU/tCPDOESWRlLFat1tSGjHuvxfaUgbOllvWhVdzB/tRtS35y7SRDqOSaI3B4bwgcuUfQbJIPXj/VOKfSSHXZ0ziJbI6GM1ZjSJdtKoQyLClp0Gm7gXqtqs/gfpBI8t7UkLi4tBMmaChzu8KkGKuga+FYDuekG2GC/mBzLMQeQeJegGqvzMhA0BmxToMLV5+dizFzsXrGaIDebnEb+tswKLxd1mYQkJhk0wfu0SR0lrz8vW/BwYyKlx0SEHJxYg866ztF2Q6d+1j3YROTAaO4C/YCzNjmpWbr7gDMlcmkAsYcGIi0CeNlAN5a2uQGPD5fY+mLiXnuzDaqHYOblPa8eKuQQfQfdxuzhr1270mLq/eSkxncDnzFAYF+3uN+DT8nGofRNbCeZ/73twMZ8bF1u+OK3/vovWNNUQcThX1GLhoD9oOOywO94eO+1dCMAJt6l/WlH8PHvtfx27n7Llh9pv2PAsNBHLnnoe117ZhoiI/7+AvjGWL/+2gTdu0k/v8EhHGH2QHQzuzYECBUQ1wHCE0+5nd72yTDdChQSJkGEyIMdun0J/t30OY6RCGbUtPa+u6m6gVf/P0LWLh2Q4F1PpeJspKnT92BBx+8D9/7wXcxMTWu2CRU03BLvBAMsaZseXEDFz6/LEB44cJHaHc28Ni37sK3vnsWmWITyaApQGjq1hTyuaSOqVFnDUZWdv4jpf0YKc6hkJ+So+PuThPl8gjGx8dRLhXBOgXK7LjBMGvL+oqdXTIyC6jsLGKntoRkyphCulqSyeh20jg49w0c2X8vsgIIu1hcvYrF5evqHUdZaS5bwvz8MczNHsfc1LH/j7P3fnMsu44EA967TKT3rrzp6mq271bTiVxyKGk4kna+1c63f97+sGaWEkmRIw4lstnNduV9eg8kEshMeA/sF+feCzwgkUVKJRWzqyoTeHjm3hMn4kRIwctcpNTZKhLHL3CQeAG3pwG/345SsSlsW9A7h4n4FUxNXJMoCGFh21VkCwkcnWyIyQuZt0CoLW6jNAIh0yeRFc0QhqPzuH71bfi9QwJcCQrYCd7ef4Rk+iXSZ2vCLrL5K6rGlh9uxzDmp29hfvaWMDSM4mD3tFrPolg5xvrWVzhKv5Tgc84v8jzUKox0cMPrGsPI8BLmZ28gwBBhJ8EbO8jHSGXWkEi9EFAYCjvhdNtQKjTgQAR+zwQW5m5jcmxJTAyO07tY33qAXPEI5eoZalU7hmNzuHPr2xiOTcDt8mF15yscpJ6i2jwUcCPmAsJ6qBD0Rq2NSoHGAVH4PaOYm74urp008zk7yyKZOMT2/mNkCykMDY1hZnoJy0tXQCklO8+bOy+QPtlDuX4q4JXzgGSW2g0ffLZ5zE4vY2lpSZiWXP4Ur9YfySxos5WD29OEy8tnQsXZ0H1VGoCgaRGLfrvMX8oe1FaAsV6lpIr3K1naGIZikxiOTWMsNidd99PcseSn8viC/pAUTPlSAcnUIQ4SO6jWTwB7EeEoGUHeA2yEsNnjlYaA3xcW0ESJWKmSRb1O1rsiDAXvKzqsMmOMLsGyL5Htb9bFIMiAQDbePV63dOEbAghVbA5nfBjBomI8mC9WkeaEKGCaXBNoocY8Vsp6+TPKfp5yMXE05H6sASELYMMQOh1hnB43NEP4XCSjP/je90Qy+sadN+UZFYaQgNBF4OuTApuu5P/4//0jHj96jFgkirff/y5+9Df/B06yRZzlCvD7XHAzkqZZwYMv/4AvPv0tXj1/Lo3kG7fv4r2Pv4v3P/k+0qU28tXXyzgH1WzGodKs+9avehPu1AJmz7OOP/RvLhc12uVndSRatwna/WkzL6o2ILWBSWNdmn2c8VT7cid6yQT1cX23OINL43zADGHne4z80urq2QGHSkKsyg+jStFR1J33UMc8uLkq/9JjcnNRXSB1IAGGqZLMaJCpPS3A2TB0nfe1juLozFqlMtFAWRu9Gekm60LxuBBnz97jU1i316O2s9dTBCmvrw5TAULmxFIpoBCVqWOlKdogW8V4BpoTmnpHz+kKK6ZqW3kStYupzH0bhpCuv9pYkE1egkKv2yn7lJtZFGRvOVfP+cJmQ1i0iXAYS/FhBPw+yYYm09hot1Dhs1VroFhrIFesoVBpokS5ZZuvyhlCzoVz/WV925Z8Rf6cAoMq/5qAl3OJKkNXGbqh7UOpVEE+n0epRHDKuXbGRSgZOFlAMnwEkzzvZPllTIXeAsw7ZwQSa3wzNUrDrlZL1tVypYJSuarvfTblgnL7NJsl2G11uJ0tDEUiiIajCPvDqJUbKOSKKBULaDZq8Hk9qKOBfL0E2/pRXlJ+qe1WD3Lnf3ruyS6joG9sS7xAhysx3RgDIC3YwVqsW1/4dWCwp9i1zm31SeQGFcX9Rbh5z35mxCxW/f/eu1hoFbtF/97/YGutZN8i032IrIWx1UhFdT50hpPWgCtrc84yqJklMZyRhUA7OfGhoB5GPemdcHNlftEFH5KX1/l3ziIqCworkJZ/F1t9NZtoLai160xHi965bpZwb2FatKusSdURd+w2HzDlg2yFkLJY9zUfzLUafOd1JY7mWlmvoXk9ni/1upYBbKsDielqWWIiLl50zy/cBtgKaLZEqfw5r9F/779u8+t/HsS1S4quvgW5L+bCehxKetoFhNaNyPo6/fe8AE99tf7cY1RCgV5A2A/Mrc9Y97lS5/giwNi/efY+p70sofVz9Ny/nZOigsNFXK1jJ9SN2QsIzSCttCT4mRxtkYexm8eHgJuj9sAFo3rIzvncdtQreeTP0vjlL/4R//avv0UqlRadPwFhtaoyzi5dWsKbd2/jk08+RiwehZ3zTS6dVUZ+zeGCx+nD/n4KL56ticvo+toztJDHB39xHR8REPorsDmrqLcrWtrCDa8tgJAyvHaTzEtAZvLisSWEA5MCEBkFIYYUTm4qivWQDqV2nWT+HFm5QjGFTHYXx5kNYQkZNeFxqdxCvv7c5F0sztxVc1yVHJLHuzhM0pnzQF4rGIxiYf4KRuNzGApNodF0iGX+aX4DR+lX2D14Bq+vCX/QjlKeBhwBBNyzmBi9htnJmzp/iWxkDaXqCbLFQ+zsPZPZQ5e3IkwfWaxysYlSkSYCwxiNL+H65XcR8A3J/CDLBrKd2/tPkMq8wlluC/4Q5ykcqJQpWfPBZR/C7PQNAVA0NnGKa5wXDbpv1k6xvnUPidRLNHECh7MGtxcy80jAHQ7MYHR4GTNT12T+jdEOnMMolFM4FDD4EsnjVQTDnOm0oZhnKPEIhqNLmJm8jnhsBsXiCRLJDaxtPBB2rtEsCms2PDSD61ffE4MYFv4v1r/EwdFztO0EQpQ9Uo5J8zE1n8gIBwJCtMLwOEewMHMD4yMLCAaiEluUSOxje/8h8qUURkamBRAuzK0Ic1UoZrG58xzpswPUmzm4vTQDsqNULsDeCiLivYKZyWXMzcxLB//k7BhPnt2Te8TFeU5nRfK/+BlZ+EgDRY8PMO+RMms2HqRoY6HFrnidZiuUiQ4jHJyQcxELjwqI4vEcHu0K68b7dHx0CqHQEGw2t0iSD472xCioWs8gFFUFV4sOf2WyEX5Mji0jGo1LzEIun8ZpNoFS+VRnDDbEVInxHA0Z8eNsEfc9Sq3o4MmgZyUjFwdhp0uxj8zzFc5RZXzymWggCziK6vOLCTSZLwbGc56X36fmCZmZSbMmspMsdFlw2p2crVJjGgSEZDYdthBOjikZzeGbL17i6DCLH/zl9/H+++/j9u03ZG9nISkmbXQi9ng7DOHPfvYzPHn8BPHhON58+zv43o/+NxRKVRRLJXjIjtABtV3Fy8ff4OHXn+PRwwfI5QqYmlvCOx9+go++8wMUWz5UabRj+WXdn637QO+e0J2HG7Sn9O5HukJU1NK5LfO1YFDn1pkf6peMXggIxSCt13lc0Te8T40xSXefN/LN/tgJvq+ZyZPPeQEgNKMWMp5gwJmWMvbved3P0ksgDNrzzl8XcZCwAMLeeDF5DQPUekaWFC/a/aXqSTFlUpyXJgmUEYxINKlcobO2BRB2mEzDtFvey7y3NFAYiyRKNRpuKdMdMu4GEEquJlkuNrY0WFSOt3yC1G1iDGXqQkioZ43Um8wNm+9jq4y1ppjPKCm5RM3YbYolozsz8Q0/U6UirlMelwvj4RAWh4bg4N5na6NSr6LabKBKkEUGvtlCvtxAud5GjaoGEjD0xQAVKmzykJVUYFC155Sbt5jruNReq4LkTUasSxjCcrksURdsNolJGJ9rFwGhX/xE+Bk5Z8hn2OXgCIZWhRhliHbyV27FbFbXlWS1RswgE81oOwICkGvVPBq1AtqNMkI+H6KBEGKhIbjoAtvkTHwBtRrnCBuotdugPsK2maLLKF+py670P7GDHlgZpjWMkMW9qFO0W9SE/Te6FZAMKlb7wZgUjZbst9ctIIOOvf/7rUXooH+zFuUGMJljshqRWL9PaHfKnXq6ToMBoWGL+FU57arNx7hxKsYO0jWQwfy6AoSK2ldmIzYZyFW/ZK5JZ8MYgNYtjLXLp7geUbrCAXoFCkWDbRgsvcTIg2Y+g9xhksSuN/auq2i3CNesoHTXVI+Yr81NkHa95zeRrha9H/zoVannEvYD+MHXTn3GHmBpMSoxoNFcS+v3Wo9vUGPh3L1LbkWb4Zzb2V7zF/2bZv/nugjwOd1qntDo961frfda/wbMAqj/3u7//v7z1T+8f9Fz1n+e1KKnZST6OnTWAcu8Yu+zoY743wsIrW5s5tr0NwjOX1Pe76z41FyJel8W0pT5aPa7U6yoe1283GjnJxlryliG3TzVGGDmEVkD2ssD+bNjHCV28Jtf/wpfffGFLMrs6BMQFgtnqJRzmJmdxPUbV/HhR+9heCQGXlenhzMDKqfO4XDD4/JjdyeBp09e4ec/+wU2N1+JCcuHn1wXyajTpwGhNpWhZNRpZ2A5pbAqk69Z92J6/CYmx64hGpiDyxlBo2FDtVZGuZLDWZYza6fCotGR1O+LIj4yimCQ+WqU6G1hL/EMldoJmi0Wln6Z+yK7tjjzNpbm3pZ8vXL5DImjHRwmFEtIyQsL8pXlGxiKTsPrjKFWUxlqxco+jjKr2Nl9Am+gIXJKAqVW3Q+/a0aOd376DbjdPlUkUGLYzKPaOMPm9mMxaWnaTuHy1MXIJJ+rIZ+tI+Tn3NwlXFl+GwE/MwU9kq9Hk5Sdvacyf5ct7CAYcopDZblEQEgXtyEBdJzpI/tpYxQBQ9zbNcms4nseHq2iXE3C7qyIRJGgmoA7HlvGWHxF3tfDeAcbf76GQimF/aPnAiRTmXUEQzRNsCGfrQljOzN5ExPxSwgHRpHNJXGQWMP65hNhJck8uZx0Lp3A0sJNhCPD0hV+/upLHCZfweEp6m6zB207ZZUEYpztBsqFNlr1EFy2YSzMkoFcQDgcw9npCQ4Od7B7+BDFShoTEwuYnlzE7NQiytUyznIZbO68xGnuUDIivT6bgG0CQpr9jIZvYWp0CVPjsxKMfpxJ4eGjb1AqnwjAbrWLaIHMFZlFNiY4d8PyrimSJCpEBBBSKSLFiZJJ+jwRRMKTiA/NIR6ZljnTbH4fR8fb2N3fEAMaKmXmZnmO50VSmisWcJRJavnrIQJ026W9epvNATqiBrG0cAuj8Sn4Az6kM3tIpraQLx6jwqKoQbdBxjZ44QANiTjvyjn8Mmr1vAB6XgMl81IFN8EmZ2fJKsqMKR05m3nUmNXlzsPprsrMI5n2VtOJdsMFNOi6Tgkpmy400mnB7lROibKCOFnwGjWPAoR02j1J1bG7mce9r17hOJnHD374fbz3/ru4dfOWKBMIphVb4ILH5ZH5LLICP/vZP+Lpk6cYGRnFG299go+/9/eoNRoyN0xixGlrwIkqtlaf4Pnjb3Dv66+QOs4gOjqBt979CB9/5wdokOF2+Ht3Lg0kjHeEWi/lf8+NSpg92wo1+vcH9aMquupcfdZ98fP/phd7676kFZYWNs2i07EyhBID0WUI1Z5wHhB2aqgBLqPmc/xJQCgvbUY/rHEWal9U9cZ5pY7Z/8TgY4CSqrvXqaOU45H/19mp+txZZxrNfxvwauSdqnHbvQBSS3aup4q3kmgKcQZVYJC/ybjTBbunPrFcKVGgWWpe1rJ8Za+ozNT8mjKXUbmFMtrDpjoD1QUQ8j0JQOs6GkoZEUrwfFONK3FuTkljtQO4YTS1bLVJdk+kpXUBmIrUasJps8FDgMYnmq/JoPYG5+tciAf8mA6HVJB7s4ZcqYAScwPJaNrowWlDsdZEhbmINpVJyNrZATKEal5U6naJxFDBHxIFQSBIZlJYQgWKWXpTja6MIxuSBS4D0JwsdCj3crdEC3lQazZRKleQy+ZVdJM3IrJRkb1TeUq2xWFTElU5p2QClWleg+eMJlF2r6wDtUoe1dIZquUcdzkE3D4MhWII+gLwe32o10rSsC6X8xJmX6caaDNV4Nnv6dwMAknWwlhuTN5DXDz12JEp7NSyoWWl5ga+QI7av3D0g6nOFBRIDgAAIABJREFUe/Zlv5kH6aL6+08Bxp5j7WORzHsOKtD7s2Gsx28AofXnrees/5jNMSprasOWqOFcPgR8L2ViQavzmtIak6HQ4EyfZDkFBkgqlkzdaAp0qowC5VAqfrcdQNiR05prY7mO8jPa3VJAg8ms4cNvYZHUNL0y5JAgehmdVdefFDvNbXt/mcXbLJ69JilyvmTxNEV7d87MnL9+QNgFe+dnEwaBDWsEhvU+GHQvDbqP5Lx2TJ8H34GDfu514M28yqB7zuHiAHX3vHVNMfW56wyR61eR60kwIwEjPYBr0PNlPa/iOGvpIg4ClP33NP9sJKPWczvoelmbK6a4+I8AQivAN+euHxT2AnD2RimzNgy6CHuUc6PKOOnQ2F1Tb967Tfo5Sndf2enTXIUybspO6NgrAjnsbL7Cg2/+iCePHiCdSuGttz/AzMyMuHzt7mxge2tNWIiZ2XG8/8E7iI8Nw+tz0wNDbUh1ygFd8HmC2N48xJPHL/GLn/+z+jl3DR9+chMfffsGHN4KbI4qGhI7oVUCrZo8ZSx2aV7CkPOFuTcxO3kLQe+UyPNYnNO8JHNyIHEGZ9kkavWCZNV5PcNYmLuM8bFJmTk4ze5j5+AJiuVjKZY9Hr8wIARTCzPfwvL8t+BwctMi4NjE/uEmDpI7iIQjkgO4tHQdHncUlSLvPmXR32ilcXyyjo3th/D5mwiFHSgW6iIZDXhmMT1xE4uzd8AMRf5UvVZBG1W0HQ3sHT6XecBsYRewlRAMeVDI11AsNDEWv4TJsasy1+jzDkn+IfucPPbdQ8ZHrOMkuyNgh0Yq/AxkTP2+McxNk5W8jGaLTpic5WZeHTf0toC1RGoDJ6c7aNkKAgjp8Ga3+WXWkQxhNDwLh0iBmAHFaIA0tvef4ii9JlmCwSABoR35XBXxoQVcXnobMTGhGUa9XhZgfpjckowqsrPsEIdCEcSGRpTjZaOC9a2HOEpvwu4sy/yqzeZH28b5UYIRrpV21MucIwzDgTgWZ29hfHQO4WAE6cwRdnbXcJh6iWo9h9nZZUxNLGJqbB65Il08U9jZX0OumAIE9BIQ2gQQuggII2QbFzE2MoNyuYFM+hQvV19IKL3Xx2Ith3qrKFEgdBClA6bDpcAqg9i5G1D2SvBCyTW3H6fDJ+wnGwZD0VkEPHFhErf3v8Th0SukT5IiLWPjZXJ8EZPjK5gavyxFTq6Ux9bOY6RPNuFwl+BytsX8pZS3w9YK48qltzA2Mg2fx4uD5Bp2Dp/LXCddS5W6hnunFxPxa4hxztJJI4gzFIpskKRQrp4Ka8h9TySvbRozeRHyRyU/kjOepWoahcoh4DyF3VUW1plyMP5bu6ZAozgZyzxZVc4F2VwWZ6ICoqzAoY3YKEFruYTRzxzVsLuZw4Ov15FOFfDDH/8l3nvvXdy4fl3uL+7/wlNyLtNJB2DODtXxjwSET59hJD6KO299jE++/3coVxsokglp1eGkXMzRwNqLh3h8/wvc/+Yb5ApFzK9cwdsffoIPvv19FGsuVBvKyMK6D8l/a+WP+doFiAQ91r2vf8jD+mIXVWnWOXz1PRc2IAVsaTZNNiAruDoPCNWrSWV1rv7osINa1dL9zK+RjBq5qDFpsb6lABXDyemTZo5RSW40mFLvZG2Cs5HKZ10AlajPtM9CR6hnmFXL/J5sV6ZBrIB2BwRqdtC8j9VlVOGI/uvUm2fIrVCkmcZwqa1qUIIQa6ahubrmegk5pBvBYuLIhE0xj1GgT/WLLa6kYhLqEMac3yuvLbUr5+JUzqAArkZbwKAyYVLXR+dvKOMa04S2qVxE8cLgm1Elyjm7dhseziuS3yeLWCqhXavD63QhYLcjJCpHZoU2kKsUUWUzx+NE2+VCy+lCsdFElXETdreK0Wjb4GLzVQ1iabdVNSvMfVysY/iI082fETU0eKHUs95EMV8WZRmzxMXZ1OvRgFGNZ9k4ew0bCqUKTrM5pDMn8Lgi8HljkpHL5obDbRdlEevBMucGiROoNGCklJ2zxUCt0UK+VpVIHAcdkhpVtGSGkl85t89GtQ8Bvx9OKqBsZBcLIAvbaDth2zjKtxVi7T6Ug9iL/ptZBMLGVMbyMHd+Vv1Az8M7qJi0PrGDimZ5gAYAwkELiHVBMUXjxctR7790bm4toewvzs2xWx/onmPQRWNXcts1CzG6SdOt0SuDKkm1hS8/pEhCvB5F11OuYqfLHy29q2pg1Km6J3IsFnMaU2gbQKjyqjQYEG27ZtAICOlkJHMOvdEJWn3fTbixnAeRH+qFx1hp6+XtPCDUwLIpSSddFtMKnq3nsP98imnHnwEIz0sDz4NLAzbU/EB3QbZe24s2oX6w2PPn1xjfdLYEi3xayab6jk9rzs1x8fybhbZzfFJEcAE4fxdbz1u/C6kAQkoktbT1z/n85nmxxk70M23nrpU+LC78MlUnwazdedN+8N7fUDHH13+uL3qf7uv1bqz965UVMKpOKTfNLiBUIylK/COFg1n7VOko/ycW+uwws7gz3XGeV/lmmkyowOp6pYjHD7/Gv/z6n1DInSEUCOAnf/13uHT5ijAnjx/dw8P7X4qV/uhYDB9+/B5Gx+KSGVQTJkzNGXE+zOsOYGNjH48fvsA//+LXAiY93qYGhDfh8JQlk61JswyJnXBJe5CHx6w8GmxUSjZcWv4WFmffgNc5JiHu7PoeZ3aRPN5EMrWOXCGJtq0sxiz2dhTLi7dFThgJM/IgKXJLFsnVel7iJMiAMA5jYeYulufegtPVlBD13f1V7B2s4yCxjfGxcUxOzohktNV0I3VUEKMPStzgyOL4ZBPrG/eEIQyHnSjk62g3/Qh6ZjEzcQsLs3eUSySDtcsFcYj0BT1IZTaRSL3CQfKpFPBkCMsldj/tmJ95A1Pj1zAcXQBnsdDyCKNXqWWwl3glP3tytiuGKWR/OGfJ76NccX76KqYnl1HhgH25ikKpLHLDSDiEzOkhjtI72Dt4IS6nlKrSTNLjDmJh9g0MxxbgdY2KeoJyGz/Zx8optvaeSYbhaXYX/iANcmzIZSsYH1vBrWsfIuAZg9sZBV0CK9US8vk0qo0iWq0KfH4P3B6nMEpkcjnTeZBcxUn2AHYH2SYyVWFh8xjF4fEoFrtRYehwBA6MYHH2JsZH5xEKhHB8fCAMYPJ4HfVmCYuLNO6ho+ssTrOnSGWS2DvcEIdROtd6xMETKJUKcDvCmBy6jdH4AuJDUzI/mctVcHiYQK3OXEQ6/2UFaLJpwFxDAqG2LY+2PS/XkfJWmhgwg7FS5jyMU9jA8fF5DEdnEAlOwdb2yyzcy81fi7yXc43ism1zIBaZxtjICuZnb8PtDkjxs751H8nUKhrtE5nt9HlcKOaoTIng+tV3MT4yI3vo9t5TrO88Qq1+KmCbIIrSU5vNi6WZDzE+siLgtVw5xml2B6nMFrK5hLCOLMyZ2eVyhuBzRxGPcRY3Js6r2WIC6ew66u0jNG1n4jhKQMjZUjQ9sLfcKhqC26ydLqQl1BpFmVsUy32nKehULiqfq1bDh3SSDGEOD++tI3Ncwo9+8gO8+/47uHblqqxF9RrXIdWQogEFt0eOlfzTP/0cz54+w/DwCN64+xG+/d3/gkqDOY00o6gCrQrs7Qoe3/8jvv7id1hdXYXd6cLd9z7EG996D9fvfAuFkh2VWu8Yh1l/+5tsnXpHWC8L+HkNmPtTNV///juwmaqZLbWW/8cBoTGTMcYyfRVgZ4bQinY772mZIex1GVVgR3PAXSmnHKe17hgACE10gCWr2ZyvQc1YVcdxzelKRntyCI1cVG9oVhDHI+n0lTvAtGsa0OEF+phMY77D9zFMoHwSq1O5eMh03eS5R7psbABp91ExR9Q0s8F0Olarw4KKSRRrCGXRKQBQu2qyoULGUMou5bwn51nbwsl8NZ8vKm2onKOakGwcx+DIEHoY6cR6tFBEq1KDh14cZD/rNamvGC+Vr5VQpxOxzw2b14O2241isyXMWcvuUgRHsw0OjajhE5OByGYXj4/KAErlRbQpucIEhGQKW40mirk8vG4XwsEgIqGgzC5S1ipyXdbMDpfcf8VSVQDhceYELmdYmquMJWIGrMvjgJ0n1gHZr8pVzjRzZpBuon5wsowAutwsyferNEgmwbVFtVGvUL2hZapuF9xeOxyutjSY6ZzearRhW0tk28Zqt79bbwVJVkAkCwY/DBG+lVmyMoMDAOGfKsQHFYIKEBonyt4Ox0WLifkcvSxB7wNpXaisYIV/z5m9/r/r/3N/ESradA2QleTMLJhmEdN2vWaGTX8VDbIGztQQ+/0BKeDYWSUI5H8TEBKUsZNgBnNZDLK7pEhAa7SDKnI1XtfYU4Gsps2BFmlvaxae0jLITSmLhmYDBaDof1PzIaTOjT6dm79amZXdtmYIOSSr89wICKsWhrAfBF50raXDalmp+zcl/vl8vMB50xW+vhUQWkGHee9+mWkHnPXFMvQ/Fy0aKJiYltfMRMixm3tBf30d2LFuUGoj4kVR4egDN8oB8mR1zVTOjRUQXgTurOdXNpx/Zw4hGwvijsWuHtkzCyA0BYT1eTTf8x9nCE38Te/z3H99rQBc7lLRW+g5IbkWap6wYyajT74s91pOQ/tqgkIJZ9cZkvyslMfRmbleLSF7cozP//Bb/Pf/+//E7PSEyLx++OOfYmF5RSSnX3z2O/zh9/8TuVwGo+MxfPf7n2BkdEi6fUXaYDdrwiRRMkop28b6XgcQ7u1tSmjsR5/cwoffvqUBYYV2Fcp2mz8jwFWWfZmRy+fquHb5HSwv3IHLMSxGK1w/Mqc7AsoIVmrNE/gCzAIkw+LB/Mwtcb8cGhpCLn+M7d1nIrcji0jHS7ScKBabWJi+g6W5O2L9XyhlsLP7Arv76zhIbmNubhZzswuYmVhGsdTC9nYS0egYIuEobM6ivPerta/g9dcVQ0jJaEMBwumJGwLuGtUWKuUqcrlTeP0ejIzFxeCGMtZXG19IBIfHR7dPZSRy/coHIo31OEdFLst8O5evjlrrVFi+dGYHp9kDOJxqvoOyV3ZdY5EpzEytYHxsHmdneWSzeeQKWQwPDWNmagalKgHsPl6sfoN8gbLRqoAUvz+KS8tvIRaeQ7sRRJvyH9QRCnpQqeWwvf9c8g/PcofwB9iAALJnJUxOXMLd29+G0x6V+Tw06JLKPY3udGU0WhUBeGQ385W0gMDMyZ4Y63CWUiSijgBczmHUmlk0W3lhCFlMNKsutOpkCEewNPcGJsfmxZAldbyHjW1KWDfQaFWxsnwd0xOLGB2aQfo0jeRxAgfJLXl9AkJGgTicnL/Mw+uKYmHiLsaGloRNQ9uPZsOBcpkzQHXY7YpdY9RGNp9CsZSVWb1SLYFKPQmnk5lePpEbE1yVilU4XV6Eg3HMzV5BLDwNn3sUxXwLJ6fHWN35OfLlLXh8yuCCMkynPYZoeB7zs3cQDAzDYXdjbfs+DpLPUawk4HLVEAw4UcyRIYzg5vX3MRKfluvM2czVjXsyf8trT4dduurShXdx5rsYj1+F01VFsXyI9OmGmB0xg9Lrdcr7Nxp2hPwjGApPiglQJDSKNjzC/O6nniBb3ESplhT2j7lerTqf3SDcjiDCQT8Cfg98XgfyhWNkc2QfK8pO3+mAw0XTCcrEKUl1olnz4jipGMJH9zdxki7jx3/9Q7z7/tu4evmKOp4a1yE16yXNKrKL9Sb+6ee/wLOnz+W5vXXnA3z8yU/R4vfTyKZdkxmiUj6NT3/3a3z6r79GNp/DxPQMfvQ3/wVzK1cRiY+jWnWj3lCSQPPrIkDYWccZEk5Zk6lyeoxbXt+8vKiOsu69515B45Z/LyDk+t7zuYSNUntyb5XRqWR0LXP+XHSatdKMV0cojUddf5El0kNXeq827FtPNdNzPEpJZ1V4dfOGB+3Xak/jO6v1nr8MIDTnxjBxspdbYidkrECOULGWpjy3flVGQV2igMcg+X+60Wtkkp16SI8eyXnQYFT2yXYLLmEXu4CQoxHGHEjOnTY9NDUSf75eU7/VfCAZQBWzIHEUDc7eshbqIEoNCvmJq5xElM/rcLOp5pQmCk+Wx+GC1+6Ah7EP2Tya5aoCdY06nAx997phcztRalbQYEyN3w2bz4MWc1fZHGItxQgKzb45+dPcb4UVVnOqNI9itE6jzsgeBr8z85uyURrbuKR7Ui0X4He7BRCSIXS72AyihFTFrDE/1OH0iFizWFag0GajG3hQsmob7ZpSJBDAOoCzXE7YxGabM4s+eLxBab5Rnu9iA5NRSMWCrB/MN3Y7A0DLhVKpKTm9ZBgdHoBpPfzqYFh9tQrbq8RJ2yGLTe88z+sKUIN1VGaU1oZb7nuNFfS8TWeZ6TZeeuQGvY//wIJZ3Hv04Kv+9s7b9TExBoZ131X/V4/kQIGg3rkstbzx/cnadVgD7XqkjCbOL3YdWscwbrp70fNAG7JUv6dI83Qx3xCtu1pMxHGIdLW4PZEE4DwNqXMV1imbgzycXUmouIGaRUlmDw11zVlDRZ1L0WuDNuFWOTBiwq+zK2RqwlgPa6BjHEr52pQr8fbne6uHXHVgqIfmaxNEcmaKNzg7rDxuPtD0nVP/b/mqcGTPL9X1UwDI9KwG3o9WVrMXPel7zchK9NJsAFnfz3WZOEYIWL63796Sa2g5VnNskj0li0HXEbVfQtP5FyO7EVMk68v1u+10F2n1DOj7U48LyCJs7sG+c2qAu+meSves3Z8z1LsJ9F4EDbLMzIZ5Vi6QestGZHIpWb4JIOQ6qOJJFBjX64naeizzD+pzq41ArTt6d+3I1s39YL1VFElnPpP5LJZzaJE3qdupy8gqhlDHqMi8nbGO7vSMO4H0LLika8cAXQJC8nE1ZpGpSBY1F0D5VgulQhbbG6v4/NPf4le/+O+4vLKEt956C//Lf/op5heXpXj+4+e/x2ef/hblcg7jE8P4i29/gOhwWExCGFbbEAOKlryu2+HBi2cbuH/vKX77L/+Gw4Ndkee9//ENfPAXN+AJ1CV2ogHumkoWbOd15gYlc342FHMtLC3cEWaFpjKckSPrs59YxUGCLExaZr9o+e20R+C0xzExuoLhoQkxFaGj597hE5RraZkhpEEJWpyFbGNm8hYWZ96Az+dEoXiCtc2n4v6YzqSwsnIJczMLGIqO4ixbxNb2DkZGxjA8PCSujCymN7buwemuwOsHamXuqWExlZkau4a56Zsol8ianeI4vY9gKIz5uRWZ6csVjrC18xTHmT2USlmZB/N7o7h25W1hseoVsqNOAS3BsEeCzPcOyNZRMrolbp+UKDFH0O0i0JiUebrxsWlkc1mcnGZwfHwkgHB+dkHm4PLFHHZ21nGcTiCbyyAQ8GN4KI6VRUpig0inc+LA6vcGEQ37JK5jJ/FCDHBULINq2BVyNUxNXBH3UMZd0AClXCjJDCcBt5KAciSgKdKd09yRxICUymcyD8liR0UxuGG3+4Xx4m/OwoqkqspZ1hgCvjGJtRgdJkvmQ+roCNs7G+K0SjOUpcVbmJ5YxujwHDKnKSSPd7B78ASlWkqaA06aL9htKJVq8LmGsTD5FuKxBURDEwIIGTtSrVWE9Wq2CwJeW2CmFuMZGqhWmjjLH+CssCfHzZk8urNy76pV2DGPIRKcxuLcLcQiEzJ/mTo6RuJoF4fpr1CuH8LpbmqDFzLFfoQD01iYfQuR0Bg8riA2dx/h4OgFcsU9ACV4vTaZn/S5x3F15R1EInGR2r5c/QqvNr5CQJsJ0ZWR5kEuRxjLsx9hfOQS7Pa6mNTsHT6TZkW+dCivJ3tmwwafO46wf1LyKumESsYwW0gidbou+ZCZsx2Jt6BJDgF0yD8qgDcaisDvpRFHC8cnq3L+ed7qdCS1cw6IsmTu68xCJLvoQ3KvgPWXKbx6vo9ivokf/tWP8M577+DSygpsIhltwC7urE543V6RfpWLVfzi57/A8+cvhJ2/89b7+Og7/0mKZjoYUpGQOjrAztYqnj76BmsvnyESG8Ly1Rv45Ac/QTg+iabDq3JGW0YC2qdq6sme7gtV1wxhZ13W6/OACqmz8SjGSo+DWNd9a7GmirCel5EYAi2hUboOU0/01RJq27T8sg5AqMpQDdRoJGaVcOr2toygDapPTBnZ+XlTrSjJqHrVXvCnN7bO8ZzzT9fNbwFvFrO7QWRET61qHMT19mfm+IyEsh8MitegeGQqp/kuIOw/XnONu9e6o/rRe7hUPT11lTam0VJNObUcH6I7r9QA+tppIN25IuYwdH3Nb67VuAZy3lcxoGamkWBQ5nA7XiU6i7AjgVVmMsblk5JKuvOziKZMk/Nz/N3kLG6NUmq7mMxQPmonne+yo9quo0E5t5vu4na0nHZUOcPISIs2GzicZyS7RjMcj8RU8L7kcXF2UWIimmxyEhDW4GIwvLicsmVrk+gMgkSPm7PMjH9T41HKLpzSWvoJuEQyy7lApg80W04BfGQg6WVgc7Rg45SC04ZssYhCsSQScTa7fO4A2g12Fwjw6OFRR6VaVmZWUp97pU6oV5uoV2qok2Si+Q5/OzncAXiJK14kM22H5Oj0zhupZ6Z3EbCCNV4LSmI6z/Jriseep1s7Tw5aOPrBYKdTpS2bL1psLgKvvUyhLi97uPE+6Zn+FsbyyOOtP38/I3Wu4NQOnSqqQcMG0/7RefUG6phxJcMAUf4lWUV8uDsh7ua4tOTAUtwb0xeymGqIVWm8ecRNcsba2EVFU/BGrMnfseCkRrrWbsLjJIFuR6vGPDUFNN38O5tN3JaEJaL2mQwKB4ApVRUpTVVuaIbjVktl1GkjzI6Eyw2P14dyldlMHPinPIdv22VarV3Hfna1577qm0m1OrJa77Wegl/PgXXWBwPiDcDp/ENvqKyAwf7NR1/BzqLc0ferK6iUD5Tzqg2me++pTVX9nLbg7WAdJa+2KGjP3crWc2CVgIpeVGcSmmfywuekewL6NicLgLrgITLMq2pCdJk+8179El1z/vly4oZLZ1lpPmjWTWTJanMQjb1k91maTsJEKwMj8zxZv170rJvjsF7/bm2heXkLsO10TnUXkwehXcxho0RETVx2DJs6E6JtmsioTZQzUPzldnHGjde4Jfk+hewJ7n/9Jb747N/wh9/9BpeWF3D37l38+K//DgtLy+KW+eUXn+GLLz4VWeDExDDe/eBtBMM+sax3uOlc1kalWhH5iN/jwaP7L/D1l4/wh9//EUfJQ3h8bbz7/lW899FVEJu5fA3UWlXVZOFNKNoaKjU8qFVdqBQdmBq/jqmJ6xJUztnCfCEnBiab209hcwgS4/KPWHQWo/FlYYF83qDY+mfO1nB4/Aj1ZgawlxH0R4WNKxVsmBqjMycz43woFrN4+vIhUsdHKBSKuHbtJmam5+UcZU6OBYxMTo4iPjqERruM9NkedvYeo20rwOVqiEGL0xaD3zWLydGrUngXCic4OT3E3sFLMai5eulbMp9WqxWRTO3j4GAHu7ub8PkDiA+P4vKlm8LenJ7QtU3J94aHx4SZZbh8Mv0MJ9lVOD2qaVGvMbh3SCSjU5NzGB+fQL6YRZryyd0txKJDmJ9dFGc3FsmZ9BkO9hPYFnDLHL8xLM7Nolor4eX6c4QD4xiLzyMWZd5iHvvJF9hPvkTyaE0AIQv/SgmYnLiK29c/gd89DlvLK8CW85wn2YSwjy43m2tVlMp5nGROZBaG9zk7woyC4HqjZlaYiajc+dgBp1ELJa/h4DCGhycxP3tVwFaz6UIqeYq93QRSp4/RQg6L83dkHm8svoCTs0ORkm7u/hHl+gFCUeVySzdZSo59rlHMjd+VGAyeK5lNrbclyqHaOEG9eQKnh1EeDvi9MZlTpZlR+jSJ1Mku8qUdYQrbjiyrKbSbTrhs04gGl7E8dxexyKjM2Gzv0Hn2FfKVA1SbGbSRl3lNSplqZScCvkkxMYqFp+D1RMSl9vCIRjhbaDQLArr87klEQ4tYnn8TPm9IMh2fvfoMa5tfYmIqAp/fjVKxDpcjIqCZ7z82siAsxuHRFl6u0ek1gXorA6+PwJvZhm2RUpN5np2+ibH4IoL+EVQbBeRKCaxuPMBBYl0s3/3esMhqx+JzGBmaQiQUkYKvUStj7+gr+c3Mx3qrjAbBPeWkNIRrc37Qg1bNh72tUzx/tI3drWPU60784Cc/wVvvvIOlxUVtSEFnQxs8Tg8igQjq1Tpypzn84ue/xKuXq5idmsGb77yDj7/3l6IGyHEGKX2E9dWXuP/Nl8ikkqhVKrh+6w5u3HkH19/6CC13CGclrslK5jawEW/Zv3prLL1qWvbVi9Zr698TDLJp2L9eD1r/O/WCdj5XGYLnGTG9ecgXkfNrtZKSOnYlmx0WqwNEems/xfew7ha3RPV65vNZGrkdQGqajqbxaamVexq6lhPQrzRSVebF7uHWPbb7MtoBW8dbmHNHwCIMmnFCNfN10hiVdq261p0iyurvYFrdqqaxAlurJ4W8l8mFVCdIZ+lxfIG/VX41t5d23cxFqiaAZOjpaDRzDjv4XcOIaqOOSp0KBNWU5XELISIzjerARUFgjBUNoynOoqa2ME7iTdhYc9CwjX4crIH5m/P2nImkHJRGjjb6YrTRoJu4rSmOofxfTgWKwY52G1YZmm2ZL3R7/WL8RRl/lS6kNTqoUjpKgqGGVrMCt7MND7Nd6cJsZ1arR9eHyoOApAI/J2snuh+b+7XdZiPRBScjcui+2qjDKw0m1ldV9n0BjwPFagX5cllcg20NG/xOH5xNOqo60LQ7QGxIsomkTEP2e4UR7JSFUk5brcNVb8HZaMHVssFvdyHk9MD2Mplp25hIoLsi1pv2IqAlF0aGRrt2tf0LQn+Xo7MI9BXLf85CYjo6/f2eQQtL537vkUDIrawecrPIdf7Lwlho5kWcgy4AhP3npAeYaDdCNfTYBcvG0thYJFvzClvBTqEjAAAgAElEQVR0MdTSNR6ySoAwLSr9cPaxPWYREEc0Yx4jbk2cClZFuTlOdhekVGLoJol1m5rR4OrXJg/eIhNiF5dAFhpcsGVAl2BOV85iNqozEfkwyQOljW/UusBgS4Ydq+Ffl9ujDW262YDWa3V+YbR8Zg3SehkhK9tlPT9dWatahbqtPXXPqHftMIJ6EevcCBrsWRd/2eos0RjmuRDWS8AqTXa6C5D1jhoECDv3i1L6XCj9NNfUugnIfaDlE4Oexded0977qPec9ctRus+gznCygLSLnmPrc8uNQLGS3e5vZ7uRIXWlsTesrxo0NyEl+hr9uQ0l/caDCpiL7iu1AXUefMkJE/mMfkwVT6kltpohlC4nPZiYQ1ilPT2vOSVt6v4I+NwoF7J4eO9LfPq7/4nf/uaXGBsZwtWrV/DTv/8HXL9xE36fB48efYN7976UmIbheARvv3MXAQLCdk2GOthd5gyhy+FAwO3Bw3vP8dUXD/CH33+BZPIAXn8b73ygAGEw0obTS0lkRfHTEmZIiQ6bOl4xlCkXnRiPX8bE2BUBhB53SBiDg8QGDpMbcHkaEjHg9noRDIwLC+N2DAnDWChmxJkzwey7umISA/4obG0fqhWHyDPnpq7LDEShkMWTFw+QzhyjXCnjxvVbmJmelQ2cbNv27iZmZqcwMTEmhUAqs4f1zW8Ae06Ogayjox2GyzaB6fFrwm5VKgWcnCTwav0hAv6IBM4HAj4BREfHhxKjcHCwi1A4grHRcZl7pDvn4UFainh2bicn5+DxuLB7+AipzAtkcgymJyCkyyhDgMMI+icwO72EyfEZZAunOEzs4vnzJ4hGYlhavISRIcY+BEWWc5Q6xuHBIcbHRzA2Hpc5Sxq23H/4DSZHl7E8fxvhsAf1Rk7A4EGSwfSrCIY41+EUdzmC7svL70iQPefmjo52kDzaRep4H41WAbAxQ4rPiMrqolOd20NA2YLNwdmYqlp/tfM0QTdZI0o4i8UKwqFhjMSnMD93GdHIqIDjo0QGu7sHyBbX4XTXROo6PrKEaHBS5LCJ1Br2k/dRbSYRiihmiD9HGTEzDWcn3sDo0Dyi4QmkjrI4Ps4gc8bZ04LMgTKnkipssm4BXxyR0IRc53K1IE2Fs8K2AK1mow5by4WwfwHx6AoWZm7LteW+tL7xDLv7L1G3JWXOlKHzat7ThkrRiaB/BleWP0A4oGZhN7YeYj/5HIXSvmQ/ElQGfVOIhRewOHtbDJCy+WOsbn6Jrd37GB7xyVxmpdgS8yQylGSih6OTqNcrOExuYnX9gTjYOlxF+ALKVbhSbqBR9QGtCMbjKxgbXcLEyJzM2uRLzKl8gdRxQkY6YpG4GO9EQ8MI+hlBUkGVM6D5NFKnr3B8tibXrwkyhDUBhCKfY0+egLDux/7WKZ492sHBbgatlhs//s8/xZ27b2FqalIAIQEgJaO0i/d5/Wg32qiWK/j1P/8aL5+/RCw2hDfefAuffO+HSB4dYXd3Dzs7W9jf3cLh/pYYawwPxfCtdz7A4uWb8A9NoWrzolDj5qgcD60N2/6a7PzeY3JuB+9nF9WCVkD4utqyf21Xig0Nn8zX82+i9hcLIOzvwGr4pWSeln2kA6JYMLccsp5aawILqdaRRspryf5syINegNlbeahiRO1P3cJESDUu4Z1GskXV0vN3/R9WKbCsNcNFgFBhZGEbJD+v80s7sqo/XwwIjS+FMTM0+dkCsC2EiZKEKgd8AqcmM0d1frVcdz0a1TGfEXCpzXJ0rVxvUUJPFk5HowkgJBDSij3WwdJoNuMw/KrOofLE4EfRHLDM/ysLTruAQhUqz0qFv+nSWarXFfAT0ERAyOMkiKLBCqWyXUDYahDsUdrpg8fnhz8Qgc3mQq2uZchsIDN3UBvNMfvPRcZRIBn5WWbdqkxWYfwoqZWYCqqO3FK2s59OgzMZ92Fjnu6qlJOSZWRMTruOlrONttsmItlqi47CNdjohkyDszpdtJmd7BbpOK82fVeZkSimVmwo0gStBXhIhhIMNlvC5nrbgJ/jMi+PTpiu+GcDQnNDGUA4qGB8XRGpHjYrVd1/s+tb1MrqGK30a4pGK5tp3r9nCNZy23co786RWKR/vISUXloAYX+hOaigltgHcr19aS9q4dAa9e64XrcjZ6dtrdqQu+RlLyBUR9er7e4pyE1wq5rEle6D6VJJV4CuR3Qs5U0lDAm7OEoyKg3CBjvPvOkc0hxjgUrDC/OQKwmrWlSoEqZZmry+bvEovbdNACExKaV1yrim2/2ygpeOw6m1C2cWaB6TkSNa7oF+VrH3rhEjZq1it8gFLZ6ZPWqSzuv2yjYFXOtZv877WeQjBhCqcGhdkHcOxMIQWu5xuXdkhk3PXV5w61s3wR5QqIenrZ/X+nxZWWwri8cZj3Pg8gLWv/t9/TEh6pyqQXbTzew+nz3PRWduVhUJcj20e5jITjhvpc8vAaEBuuZz/TnA0/q9/d3TixpZnbVA/7CaUeW107/Vk6WBuskrpAyTm09bZBpy//N8CqpUDGPQ70G1VMCzx/fx2e9/i9/8yy/ETGJychx/9dO/x50372JifBQbG6/w4vkjiXqIRAN4883bAghbtoZkGAkbzzBsOp+5PXjwzTN8+cf7iiE8OpQZwnc+1AxhpAmnp4Zqk1IQdf9xk+ct5bD70Ki5US46JBphnA6c4ytiiMGNOX1ygMzpPtzelhiIeALMiYvB4xwDmiE068xJyuMku4tUZhWFchKVWlZmwcg+1mtOTI5dwewkXRrDKBTzePzsAc6yZLTquHH9JiYmJlAsFpA8SmB3dwtLywuYmZlFs+3CUWoPL1b/CJsjC4+vIblu9nYQaA5jduI6VhbviJohc3KEx0++ks7p7OxljI7ERa7J98lkjpFKHSEciYizYiQ8JDNqm5u7snb6/SGZDfT5vdhLPMFR5jky2Vfw+JTNOWWvdoQQ8E9gcYY5ewvIFs+wd7CDR48ewOfzY3pqFgszyxiKjcjs11mWDGIaIyNDiMXCwvru7e/g/oNvRP5488q78HrtqNbOsH+0igQB4fE6whEFCCulljhqzs++gaHwHDzOCFLHh0gm9yWyo1w5E9MXuqDSkISmYj6fW2IyKCmlaQuZOcnOc7gFtAb8IZTLdeSyRWExmdc3Ep/E0sIlOW4GOR8cJLG1uYNCeRdub1ubriwh5B1BMr0rgDCZfop6KwV/iKwYw+ObaNRcCHrHMDt5G2PDZD/HsbVJdndXQKzdVUFsmJl8NWny2Nt+RMITmJ64BH8gKmv/UfoFjk/XkMluolGviFRpOLoi9yTvH84WUka5vv4Uu/sv0HYn4fQWQf8hrq38rNWSB5HgPK5f/gth5zj/8nLtK5F41prHMr/ncngkeiTGWcPpa8KeZs4Osb33QEyIQhGOYDhRKXMmcBzD0Xl5JsKBuMw9kuXb2HoEp6cIj68GX5DrXBPlUg2VkhvNmh+R0KxkOy7MXha5Z6max97BrtwXfl8Qscgw4sOUtNLVuY5c/hC5HGXGhyJ1LpQzaNvq8ry3HXUt+OD64hHmXTGEJ3j2cEdC6Ql8/+pv/w637ryJkXhc1iE+v/zqZG4oZeKshxot/I9f/Q+JnaBiZ/nSNdx9+0PsHySwvbONra0NpFOHKOROMTocw8LcLN7/8BPMLl1FwxFABR5UmD9oLTz69uOLmpBqre3Nue0BUBYppgEt/KryF7vN6kGVXz8YVHWGTtDrA4XWnzdVpQGEqg7rdTk/x0yZsQxdJ3B5d9AQqfNz3TEhSxmg5/a69ISa23s9y2o9P+a8igeEzoq2gruB58DUR/JVB9ObOUEd09AxdhlQZ6rN6/WAsHu9uzU6wYs0wzUbOAgQqn/TfgkEin2A0DCD8lXnbhtGtgPOJbtaOe6rOkbNypjaU5UfFiWPHnHi2VBxMRpVSAefTQ6SHfxNc5km7MxUFI8LbrdtVBpN5Oo0eyIg5AQiSRCCQX5VcRIqekNHwlE72mrD5w/C5wtITAT5RgI4GmYJ0+eiiQyJsrYwhE4Hf7Yi88Jth08aehyzajZrUqOzlqaqkCNcrSYNddiUY62hG9RU8NWbKutVCIUmWnxNRtkw5Yasodw4nKO2o0UQ3mB2sls8EwgK62z08TOSGSQItDkQsPO3HR4CXJrS1RtwN5rwsR+2mjzVsRPdbk9vcWU6COqONDerssw9/0gP6txbiz2yUybI2vp6/QWhFQDw5uHN8lqgOUC+0NGsmyLfzC5pFqgDIrVMUT6N2Nn2cpH9C+PAzyigiUDS8jB15pgMIDRB8RYmS5uGdItd6zk1Q76qaLWCQlMQSzyFgDk9y8mFqQMI+bBQr6xkoW3mqjkAv8crjCHXCLoPVYpqDkTkHFygSKO3GUrqgouaZ6c2DWGop5uFJOcFKVFVgaN8UZvDiVKlKh0LcUWz047d2TtEbe0oWQaSe8COgIfzERKdRUlfZ2sDQOTLGg5aM3HUdezKKKyLes9mol9TSRVMt0kBOcNqya2hGUJ5DDUNb11EX8cQysJH96ZBIHgAI9dtaihV4KB7znwGAVoiP1CSDdl8m71zCdbv7W9oWM11+oGV9T7rGsaojUxJN7r3pToOzVpL81mF3CpAyCB0oyxQyzJtnP89v/j6/cY15r7g6wySdssaoxYaPSWimUGtLVJLLy+Kkql0Gla0qWbR224IUKAMmu9FWXazXpNnoFYpYnv9Fe599Rk+/bd/wUnmSJ639z/6BG++9RZu3LiK7FkaiUMWkBkEgh75u2AkIDdstUF76KY0Xrxut+QEPfjmKb78/D4+/d3nMgPkDwDvfngV7358BYFwQ2YIqwwy14CQs1BqY2GukBuVogvDkQWMxlcwM3EVoSCLSjuy+TSyhRQcLs5NVGF3F2GDH7ZWDPZ2TAKy3W6XmIVwniqV3hK3TbKjMhbRcEr2HqWd8dgQSsUiHj17IA5o7GBeuXwJsVgUyaNDHB7u4+DwANeuX8bS4gqazSASyX08ffEp7K4cfEHGdhAQ+tGshzE3cR2Xl+7KJcpk0vjqm89QKpcRCQ9jaWkJU1NTsjFTolco5MV4KxgIiPX+8XFa3BO9Xi/Gx8cxNrIsIHY/+UQAT+rkmQaEdhSLZIaDwhCuLNzEwuxVMfZJpA7x4vkzkdvRFfXypWuYmpyRda9WJwtXQNDPnCi7RCPs7m9jbf0VLi99C7euvi/zcsVyGodJsqtrOM5sIhT2CAgt5KsIBcYlroLXIx6dRqFUEEnf/sG2NAqYBeX3+xCJRBAnAA7ScdSG1PEOUuldpDP70hnntZyensPQ0CjyuTISh2lsbuyKVHJkZBzXLl3DyMgI6q06dna38PLlC5kJpbTzzq0PMTW2jJB/DInjbSSO1pE6eYV6Kw2vnzOAVZRKdaDtRTgwgfkpAsI5DEXHsLW1jZ39bSRTu+LiGh12o1xhflUVzbpHZjLnZ69jdGQaoVAMiTTdTV8gmX6FWrUo9RmzG8dHVzA9flkkUuVKCZubL2WuteXeFUDo9/N1qygV2fWOCqN4/crHCAdHxGjm0bNPsXf4VACcNO7ajIWYRCwyg8nxJSnKmT+YPH6JzNk6/AG7AFTOmEbDczI7ODI0KYCUMSy8XrsHz+H2VmQ+1+NlUd+Uechq2SUsoc8zgpGhOSwvXocvEJT64PQ0i0q1joA/DK+HBhFu1OpZlErHOE6vIpvbRamclPlKMYyzc19tou1o6uYvF3SPSEYbFQ92NzN4cn8Tx0cFuF1h/PR//a+4+cYbCIXCsk9zvl9m/PljzFSUzw786pf/jAf3H6BRr8MXGEJsZA6FUhHZLBndJPJnJ6iWchiOhTEzNYH3PvgYS1duwhMeE8low+7TJj7dddhadw1qfJv9ywoIBwHHQQ1OvRv/ySW/Z6/Te5/GhV12r6/e0yV0hyU0q73Vw0AMWBS+1Axhd2bSsFVMrWO8h6m4ZOuwbFMdUGn2bFN3WMzU/tw6lXuF2j+7tXX/ebPWyN0TpxlC7Tpq3EQ5AmMizLoNcMMkakAox633bItezqp06iVsLH4AFtDHY7HWydoCT38QUlPduqsjF9VgUDw6tETX+nNkHDnrfxEgFF8ES/NW7f3cuk1z18RKsXlrQKHK/bPR/4KAUMa7gHKzgWxNjWspRrDRAYPqeBljwfpFKe9UDFsbYc4I+4Li96Hm/cjyMdfULYoFzgwyYsrjoiqP7p40DaPU1KfmqWvMPi2j0aALsHqWmWttY+QDLRmbKl+V6x0KVdhoyCVxSMoApu5ooGqro+G2oclxAo9LgJ8osckQkmmES0AhrbobjFXi33H+sQV4KQ11ORFm87HdhIv1e6UCV70OL5MNXiVP27RnNfM93Qf+YkZK46Yens8UXd2vXfbFmIrw52hAIrSyps66rkid0k3f94oCFnZFzUr2/OoWeRevL+ah6EjBO8Cv+9rWklQLBbST0QBpotGNWwp467urh1k9bN1uTZf9Uzph9SB1fhlAKH91/mgUCOz+m/ZH7ERJiCGFAEJtX6slIOY6sljjw8Eso3qTdtQ1mSdk4cubnXS12+lX51liMJqqa8IcE4Zs0jrXrQAhi/t6rYxGTbmeSuiwDg6tNdsyR+hye+XfZIawo5FX13YQm2UFdrLIkJ3VgNB638j5suYiaeZN/bwRh6h3NLk+wr8YUG5ddC0XTTYz/RqK2dIsoQGvHSCur6zc1gTB6loPBIQiDehtsAjI1vrTP91g6G5UQvrq28WAs4vYsS7zqhsPZqZAn4MeRs9yPgzIElBpgLo62fIxZfGWuULdehTZpHINU85kmhXszBQoIC35l2KCxGuqupNyrRx0tePgc9+zq+/zC2GiyTuyzEqoE91l+Trdyj5JuLyTvJ9md/W92dkald5EFmNVAdhQ56A56vB3AKG6PymDYw5hs17GcfIAzx7fw5d//D1ePnsihdjylau4cvUqrl1nBENNDGVIww/HY7hx8wqC4aC4hZVp0kG5qNsNr8sNn9OD+18/wRefkSH8DKnUIfxBG9798DLe++gKfKE6HJ6qAoR8nhw0mmhKw4dj80YyGg3NSVbe3PQNMeSgqcbJaQrpk0PUGnk0kQOcOQF5jVoQLvsIAt4RjI6OweNhfzAr8sfDo03k8znUa7x2LrHrnxq/gvjQiICnl6svJR8pFPJjamocbpcdG1urOEweIJNO48bN61hZuYp2M4ZEMoGnz3+PtuMEXn9VXNY4DN+qB4QhvLJ0V/6czebw4NE3EoTOQvfSpctYWFiUnD52YrmxSeadg4DpCAeHe9jYWMfQUBRLSwsYjl6CyxUUsHOYeoL95EOJSaC8kS6sBIR+3yhWFt7A0twNVJt1pE+Osb7+UsAo5yFXli9hZmYOkUhUyeibzIHjrAjNarZxcLiLROIA1y69i9vXP4TNQenOGY4zOwoUygyhMvUqFqrweYYki3B+hnOdC3J/MW7h9DQjYJDMKIEomdBwOAybk7L9EvYPVpFMMTrjQFxoQ8FxLC9SDjyLYqmORCKNtdVtiXcYisWxsrSIWDSEYi2Pze01vHz5VDnFBoO4ee1tjI8uIOQbRiK1i8OjDRwRsDUy8Aa0NKrehtsVQiw8g9nx24iGx+D3hrCzuy2fO5naEYmr20cjBTKENnjdQ4jHZjEzdRmxoVH4/D4kUi+ROH6F48y6hB/z7owPLWIsviRMotvpk7nZzY1XYnYEzz6cXsZ+eJDPl1DIVRHyT0vO5NLcXQQCUSmc7j/+V+wePoYvWJOCDA0yeMw0nMHYyJzIQDmTeJrbFFmpm4knzBBrBDAUWcT4yBUMReMy6sLPkkxtIJFahdtXEdaa7rmyutcp03SjUfNK6H04OImF2RsYio0hGAyhXKlJaDafWzoL0sClVDpCvniI09N1AYOt9plIymw2WvlRBaAAoRSb4sTolXiWasmN7bUUHn2zjrNMBX5/DH/7X/8BN27dht/vF0djFpqS9cqGVI3B2Gq25J9/+Uvcv39fTK8isQlMzFyTxkG92ZAIHDajspkj1MtFMchaunQFK1dv4fKttxGKT8Lhi6BWI4vRuxBfxAx2V2uz7uuKaUAzftBepeaeL67XztdSRu2j9yELQ2itFs1LajswtdT37Zvq79ScoCm1DPji59UEFBz8v56cJ7UPqjNkKhp9XGYP1fujkXh1zuYgRZvlXCmG0PhEWBjHrlRMHVcPi6uYT/MtwqBpE0RV62jhlv6QHTAr32MYQk1adA60l2wwDqZqv+46nMt50idb6izD9pnGuz4frC1pVGmOvcMQ6u/n8QqI7VaI6uyKk30/INQZh52odHPsqsYWZCCeDir/UI2a6naABCtydpLPG+XALdhFOgtUmk3kG4oVVHJWNTmoXP/V8RkZriik5LcNwWAQPkpsCN7EbIY1Ew2/lKs092I2Dv0+5go7UKtW5HlsMkKOX+sqEqbdqssohDj7izEc3azIrnL4jwSnHbZsGfazsoBBt9sOt9+Jqq2KQquEIp2eHW20vGQCbXKsZBqddg9sjgBg96ooCwGtdiFw6BVDx9Wg04Gw0w5PswFXo4Z2pQxXowEflQh0GRWnOgtz0cu+nH/ozYJh7YT0MhgGBPUuNPweAgwWnf2uSv1FrikyTcHeHkBHDuqmWBcVw5z0/J1mejqLgeUQzewlCy1zM1vfo99S3/r5zXuJTrgTttkNGlW1tAaEHQW7euDO/9I3/QVrpwGVssDRSYkFEuf6BNhT0mZcSDkb6BIzmNPTU5SKWZRLeVSrtKTmvEpDnABnpufEmtvpcstGzUHWOm8U7VjKPDUeEZmeo8QhUsmkbFbKERXIF0rI5guYX1jC5NQMIrGILJ7lcrnjRmll+My5sn41H1UAoZkg7pOeWLuX1vuDx0aWxGwMcl5MFEdffo75N+OW1c+IWQGh0qV3nTCVnNSEqPYtlHJtDYt93lTGCggv2hIHdRYpxTV3iJWts264PedCH7Msi32xFIPYPwMG5T6iG5XM9/U+8/3v1QGAGjzqiVsVZ9KJBVGLsjLu6WWtuQmyc87OWX/x0f/e/eeqP8tw0DN4vrOtJKBG40xFv/KbU7+6zTC9MIu1uw1NGxdySjY41K1ArDQ2mLPEJnKrLnOEm2vP8eDeF/j9v/4GTx4/RDAWxfjEOBYW5kT+5/E4MDY6jIWFGdy4fR2hcFBC0EtVdg9b8LHwozW0zYl7Xz3GF5/fwx9+/7lICwkI3/vwMt798BJ84TrsnipqzZJiCO00g6LLL2MYOK/mQLloRzgwg/jQkkgao5EJibM4TOxj72ALp2dJlKtp2N05iWGoFOlQNo54bAaXL19DfDgEr6eJrf3H2Dl8IbEAdFBzu70YGVrG+MhlDA+Nylqzu7sPj8cps5GBgEdmAJ8+f4Cj1CGKxSJu3ryFlZVrsLXHcJQ8wrMXn6LRTsHhzsNJ+30W9U0/Ziev4tLSm3DZA+Ke+Gr9JXb3N5FM7mB5+RIWF1cwFBsVRsbtYPh8S8J6t3ZWsbO7gf39bUxNj+PmjWuIha/C7YoiW9zFQfIJNna+EnMcMBeuxmZPEG73MFYWbmN5/pb4yGbzZxLiLnNX+/syCzk9PYPp6WkEgn6RJJVKeZxmT7C1uYajVAK53BluXHkfb9z4SMxfmq0ycvmkAJydvReSk8fGEeWHdKgMBcYwP3dNnD797jBcDre69zptQGNIBuRLGZzkEzJfR6a2wmgIpw9+7xiurtzC3PQy6k0HjtNZbK7vCZNJIDkzNQavz46TXAIbWy/xavWZrNOUNK4s3cTw0KS4s5LpO0xsShg8cxb9AUYhMDfLIyxknNLKkdvwuEKiItk/2MFhYluAZL6YRrWWk9kXry+EibEljI8uym+Pl53pOg6SL5BKb+A0t4cmnTiZKxiewcjwAmYmL8PjCsjes77+CnsHa7B7j+DyEhR7cHZWRD5XxfT4VUyMXcbYyKIEKTOi4+v7/yKzoaFYQwqfVi0octz40JxETjC/cnP7MQrlfZGVSledBVIrgqHIEsZHriJKwG1rCHA8Sm8gc7olDKHbywaoyv61ten+6UG96kG5RDOXOCZHb2JyfAET45M6bImsAp1KEzg83ESheCAxFqXSAdrtM3j4eg4/7PaAsqin3IvGFc2m5Azb4BOznnLeiY1XSTz48hWK+QYi4REBhNdv3hLWm4CQzROR2bco7a3JsBHdDH/xy58LQ8g1cHHpJu6++0MEQiHZl2vVEjLHCextr2L12WNsrr6C0+PFpeu38Td//98wt3wVodgoTrMVFEr1gbETg/YptbYqF+ueGs3yzdZarmfvEDbnPCIcxET21pbnAeGgXqKYg+n13BT05rDkOKyslj4Msyd2AaHJodV7gxUEWYLpO3WhIJnB6rVB+3l/ffo6dlW9tIaiFnApNYGl3ujWO+rVjXd273klyPn3zxDqfnlnn+7EbOjGBpsb6tx2Aa2YFJKh0sdv5gdFMaSdZruAsPtzyrtdmbAowzktGe2Mv3RraMF68t4tebYICKUG7PxWgmFm8HXOiDRi1ERftdVGScLYVcC8zDnKAAf/V513KpjMMZgGA59Jmii2mf3QVqDQsOWc/2a1RoImHPIhGPAJE1hnMHyTc+BUYDTg5J7tUO6eZCztBJv1Flq1Nlq1FprVFhrVJuyZEpwnJfk+r88Bf9iDUruM01oWmVoRuXYFNbcNDbtgSAT8QZltdLuH4HSyxmBuOWt0pwBNe4uTy3YEbG0EOabSqMLFqIxqSXIZfezXvEoohlBFE1wM/i4qxq03bfe/ewGh9cEQWVtfUHfPAmKKNGMxzz/L1Oh5feqgArlT5JnCVP9czzJkaaN0/r5TdRsnq96HvL/wtD5sHYBMHKA7GR3g0cmCUTezMpjRb6YNKizm+/rfLG2Ynket8+n0DJZ6KChN4jE0OOEqofSKheFvGhScnZ5ie2sbTx/fw4tnj1AsljiDaSwAACAASURBVIQOd7m8+Na33sF3v/t9AYaUxuUKBWWD73LKz/JIuLlsbKzh888/w97uDtKpY3nw2JEgI7iwuISr125i5fJVjE1MymsLg0H20wJKOkDC6NHNNbbOi0oURne57z3PpoQyi7X6VqHdDaNl3ZhMV9B0o6z2ztKtVEPK1ntbpNBWx11LtIQp3mQouI8hNE08uU80+O9ZkC0M4aCN9sK/0xbMPRub5XP0ZymaDdswd9bzbwWE1tczoJCAziphUdehi7SVXEPTfJ1CVmU6GTZfvt1i1iIdRrmces5CGzaJnr5zDtV17WHC++qG7i3RXVv6N1z1+XrvEfM96qryl4pl6QBCi2pAflKc6fiddtgkXZeD3pwlUDN7ZBcImgkGGUzPznvu9BjJw2188fkf8OD+Nzg+yaDCjCOZC7MjGPDizTu3cOfNW3jjzi14fXQQo8ywKIAwGAqJOye7qiIZ/SPnEj/HUeoAPn8b735AQHgZvqhiCDlzpgAhs44Uq0v7+GrZjnLRhqCXMjrOPd2U+S4abxMQUkZII5Ny9VSMQbhZ0B0y6BtHfHgKy0vLiA354HbXsLX/ROR0Z9mU2Gm73W4MR5YxOnQFY2PTIstkhh+zlkJBP2rNAk6zSbxae4KzsxORny/ML2F2ZhmRwAJyuRzWNr9GobKHaiMFm60uLLPDFsDE6CJmp6+KYyU32tRRCnv7a9jcfSqh2/H4KPy+sEgjvR6/dLpr9apEQqQzCZycHmFkNIbFxXmMDtEFdRz15qmwVOtb99Bo5SSXSQKdZXbLj3EahYwvidyHza9c/kjkrolEQtg6v8+nroubnV/eJLwHasgXKA0soFIpYyy+jOmJK4gPRyVDr1bLYT+xhq2dZ7A7aBVOYwUlD7TbAuLmGg2PI+iNwucNwONhkLlLgDFtxim1J/jOF08l3y99uotiiTJfMmI+2DGE2RmytPNwU/LXcKBUoOLDJZJjl7eNSj2Ho2NlWnOU2ofd5oLfH8H01BJG41PCcpXKWZzljnCQWEWxlIbdURfWivWiy0U2bR5L0x8gFBiW4qZUzAsLViyfyjxjuZZX957Lh2iQwe2qAKk2T1GoJIV5YxYj5cdsrfL4At4xxTxOXUfQPySM9vraGrZ311CqH4qBEZ1gef0Z5TA3cxXjo3OSQci5zXLlFM9XP0My/Rz+cE3u6WYlJNeRv0eGpuW6rG8/Qr64j0ojJUDe6fTBbR/BcHQZY/EriIR8aDSLWNt6iOPMBvKlA/iDTXip4pYSg3EQZM7JELpRyDfhdY5hduJtjI/PYWQkLkCfzqHZwjFS6R0kEmtots/QbufQamVht/HZ5w7IgpGRTco4rmVXzoWUcDntAZGMlnJ2rL1I4P6XL9CsuRAfnsTf/O3f4+r1G/LMiaxQm1RLYSvmbrxXqvj1r36FFy+eIxaN4vK1t/HWuz+WfFK+s8wvVYso50/w+N6XuP/1F9je3UMwMozv/ug/49KNO5iUWBcnmi2VQyg1iyX+oB+8mP1bAcL+vVitrlYAc27v19lz3dd5/U7YWd81+DRSTzEB7Rvr4Z9l3zZ7jcgnu0Wd2pYNw6f2tJ79UHq4Nh3j07f59LmM9sgcTS33mvGHi4HhIDKg95yonzWKIfW1GxNi/CksJZNx0zYbsd71RK1jAYQC6PsYQvVevWQE19oecG7Jve4Z49J1gTqnTPNlx1Q556tQe6UwEvZNN+mVhFdfEwIwqtDER09BewG2AvwsHhu6turOFirjLdaarN0IClU+t6oF1G6uzqExUOJxsRldk7FArSLjM6pzmPV3oyUspwaFWhzVYvNVwr+VS2CbDt/apJHEC88xG7TBIBUfXtk7K+U88jnuoxWZ43S76FjONaAtUtY2XT+5XdTZt2SuKdCsNhEsAaEyG75taSoHIxoQVnNIlE+QruVRsDVQtbfRtNsQicYQiY7I3LPHHREmmQyhgFbG1tBMhrJRNqFbDXjqNbjrNTgaNVrSwEPyYzVx1hY5l354/lTHvodlsNDdquSzPKjmgbV8VdhOFeCDukhWMGfep7N4sDDue07VTcEbTV3MbvGnH3ZxPVI3Zu+PqqJdbIo7lbH+D2EuVBB1/69+hsX6Z9PxEOmy1viZGUa1GOmujlk09QGRlRE5yMBukHlgzC2qjkiKfQfn89QCzE2bH5BzILzpxQmUTKywPUAicYjHDx/h337zK3z2+9+gWGJOlAOR2DB+9KOf4B/+9/8mFux+fxCnZ1np4gUDfukaM3DzYG8Ln3/2Kf6f//f/Ese9fDYnci52dFmsffzJd/Djn/wVZuYWEY4NSz4KPzEd3vo3BXM9/3/O3vs5rjTLEjvpfcIDBEgA9N4UTRWrWN5XV1e7MT2r1eyupN3QjlY/KvZHhfRvKEI/yERodzWj7q4ub9hlSFYVvSdBEiToAMKb9D4V597ve+9lEmTPDCoyUASQL5/5zD33nntO+7107rXHCmI1ALPaFsJbSUDojF0rcGLGmfNsnA3PNIBrU1uL+pcLCHXUeJdHeWQyznSRtODL/Nh5HrqGuyNOxjsXQdND+PRtsFW5jYGX8bhwh6pn87ZgzntMvW9mQW7JXlrA5H5GC2A0gimtP9OGcR5TFllPYsYLtlonki7OskCb9/L9Qh3l3KKMNJdGkxBw5riHpbDaPXLvuUc4aJXkgZOgcag3fJKcY55sod0kvGuDMCVcymggEhCfIvazUXTDH2DTuApVUFaeOl7peARolFEpZcSC4vTpkzh/6SIePLyPXHZFgtKOdBxvvvUaXnzpeRw48AyC4aD0ruULedkg6bkXMoDwwtmrOHXyAk6IqMxDRKJ1HD6yFYdf2oYEKyPRCqriT6eAkOqkrMDQcaZS8qFc8EvFryM1LIbzBCA+XxQzM9N4OHkfMzMPUCxnkEgx4RNDwBdHMtEn/oHrhoekIgl/TiT+J6duiEF9vcEANyjArrtjG9YObRCrA1LrCI5JaVtYfoDp+Xu4d/8misW8rD+sTPX3DWOobzuqtSruT17BYuYuslSJbBRlboUCcXR3rkV/7yhSiW5RDS0VyqKKeuvuWQFn0UgCwUBEEljRaEJU2khZLJayIoRTLK8glY6jv68Hfd170ZkaRjBcxfzSPUzcu4RSlWbuRQSCIQn26deYTFKUhjRXZlIpeJHBSmYJi4uLovRJeo+IahlhLFJ26NUXCDJIoWFyBdFgN5KxAREP4uc3fRXMzLLf7ob43FGQiPUGGp1XypQgTyMSok+d9qHE41Gj7hxEqVRBmayNclWui6AtX5xFrZGVZ0Kl10o5ib6etQIaUskexCIdCIXiCAVCEn7lyotYykxjeoa9iQsolkgLZtU/hs7Ofnkefb2DAlTLlSymHt0Wmwb6GoqXVoVJggA6kyPYOvoaOtN9krzQ5AkrnlVU60WUq7Qu4d4aRiSYQrMeQrFcx1JuAovZcbHUIIAjlZYJlJCfxu306hsUQNiV1krl/XsPcf/BPcwu3UOpTJDpRzKeRmdHryjIsleSYDKbm8f84n1MzlzCcnYC4XhRRGbqpSSGBrdh7Zqt6O8aRr6Qw807F7GcvY9ieUaeFT0jk7F16OveKoAwEfNJxfXKjZNYWL6DSn0WybQfcabMpY3CJ36VzTopnRGUCk3EIkNYP/QSenuH0NGZFG/IYnkZ0/MTYjHyaOYmQqESwpEqgrxm2tWIerDxT5MuJZW4Z76zXmdln9XXKHLLTdy8NomzP11HyJ/C4Jr1+ODXv8HW7dtFLEbFSjSJxTiU/Ub1GmnoBXz15Re4PT6O9RvWY9feF7H/2Z+LbH+lUkY8GkAk2ETIV8X5Uz/gxHdHcfLUaZRqTRx84TXsffZF7Np/GP5AHPBpf7SXLeKNzx7fh1X90btut4AGT1WrJZHOQN0o03vf+6T90H2vAZtmBScg9AJPu9OqHaBNyGqg74R3/H+HcmoVP93v8jvuRy0+hOZzPcGj7X3T47rVLd1fHq9+tgBXB8TadiqFlprD9MQLNhS18Yb2bZhYqg0Qej/TVG/NgzFxg0mDOpYftuKoN8MLAlvvt6BuWQcdGywLqB32lfvk1GheYynVCNEWJifRYFhbUoMzFUWn99HEvmQu17yK+pZRZwChbeVQUKxidwR0VAJ3AaHGHDb+cG0QtQroxDYWcBqlecJRmQP8t0kqqxY5K5VK0eWdK1JwUeYj9wG+1LmYvyQg5P3inhGNhRCNhlBly0hhCZnFB6hWGRdTh0P7C4McbFQ6LZcRqgcQaoYQYQ2PFb1KE53VEDqrFJEiiPQhkQ6jhBKWq1lM5hcwU17BUr2EEq1yAj509fSiu4dsny2IhjuF1q73SNVFQ7SuYWtXlWCwiihj+HodYfFrVK9e363plRZAuGrA3VY5lAWCD98Eh8608y4E7kz0ECQtYn+ySIa3WuOAQgaTnoyHDlXtURKPElIohJZmK2+Wutba4+X2EuokscUOKx6i809l4Fu84Dw3pR2o2n8LRUHOwa5JLm3R9g46XoTmw/lemlUyoHMzQV6KgJvTsguQWYYBf0gpEIYyyg2DfT0EuVLFoIl2kMdtYOLOBE4cP47TP3yLy+dPSgWPakkDg+vw3s/ex1/99l/Ivxlg5nL0dwoglUiIoMLszDS++OKPOPXTDyJSQClcBoG81339/di//yBefuUVvPLqK8iV6qBlWzAcERAhuSEPeHkctJjn4AEGUql2HmPrwu19f8tG4+humcyfrWrJxqHLtl18lPduAKFZxNzqlEJA0xXnjBH7uVY5Uzfp9g3RfJbl8YuFo7vIS0JOZJZXzwq2VkLdcSuG6i29imYkeDZw7+Ztx4e3QvikDbfl/Ix/JcePnUtyj425rO1P5EIrE8f0wjogzfxM3iO0ZeXTq9CNLtDWukREZngIsat4XMyq/Xy9m7/tuVgt0bBakOGOE1LBnNyfoWqbpnSZ+ErzdQEhky6kerGnSMWiSBXRhEFTemmZ4evpSEofX72cx/lzp3Dq5I/4/sQJ6btiFp90jzQB4Zuv4MiR57B7706EoyFRWSxWVFQmHIkIXS/oD+HShTGhjZ449gMePXqAYLiGQ89vweGXtiLV1UAoXhVPMx1HKjZBSXpmjRn81yo0r+43pt57BWwR9GRzOancLS3Pio9eOBwQcBWLsvKWRDQaQyzODSyDXIFVnluYW7yHSjUjgJCRUiw0iFRsPUZGtqKnawjBQNwIB1WEKklBj+WVGQFstJ4huGM1aMPITulHJv1xOfMA2fwjAYSs1tInMR7pRCLWLcE7ASI3YFaYpmavS/WMCm5UXpPMcyAkPZxUNuU1EHTV6yXxK2S/dDwyKj2C8UQIheIiZuZpIJ5HAxWEIyrvXSjQzDcmVS0annOKlWvLUsnhnOCmzjnOccuML8VBeP38Nyn4QlmlyXEzipAvKWIw0Ri9V+vIFRaxkp1GKKy0IH5VKk1RGyWFkJUhfzMs1yW5HjNvaHrM6+YY0/wgTZqXpXIWjZP9EUA2E0Ii1iFWILFoB6IRVkyTmhBEE5ncAjLZeWRzc1IR9ZMCiahU42grwupqMpESoMTfS09pJS9eh7ZHmAEOq3lre/ejI92LRDyOmuk9573gOYuPnuxZlJhnIFRDoVjGSuE+Vgp3RTmVthDRuAqi+GhqXwyJOT2FdQb7WNEbQSFfxuLyCu49vC1gnOdAf8mBgUGkUh2IhCPSo8pxxQRFpTaDGhYQCBVkPNRKMRGKGRrYJhYZTHTeGL+M+cU7yOSmJCGZSnYr1bmfn7sdgQCpvVO4dPUElrL34AstI5kOCNW2XCLFl6bvFIXolIo1+1G7UiMYGTyMWIwqquyjqkiVfYqqsrM3MDN3A+GwitJEw5yTQJ0ibU2KVlRRa1S1EiEK3hxffkkMEHQuL1Zx48pDnP3xuojnrB/dinff/zk2b2UvLCumWhHkfsp9NxzUvqRsdgWfffYp7t6dwO7du7Fj94vYtudNZLJZUQDmeURDQDxYx5Vzp3D6x+9x4dIlZAplrNu4HS+98R7eeO9XKFV8qIrUvQJCrs32/1v2WMO4svuLZcQ8aa22sVTLnu+pEK62Vj9pnzJ4yEnhOb1nLQl9o4NhAaHZ8+0xNSnrDfraYg8HELraFwYXtOzYEnPJQV2BGokjreBJ20W0FkkMhPQCQ3N0b9zbcghPBc3eB1Gt9CSc9boMg86JOdqtz2yvoQWXblXRVnt1T7XxhX6XYovxjtSY2z2OV1RG8YD2RIq+gK0Qes5f5oBxDHALKNpwwheFPGsNk4A2qXhnnJm+fqWS6rmrPyGp2CyveZLQUinkefBY9lkxPme/oBaPKG7JRJoeTJXt5WUgujxn7quiB6Lf+adF1FEV2qkqj1O9Uz6L508RqTpfNfgCak9Gc/hKOYN6eQ71Opl5NK1n0YZiN1U0mXwsVZD0x5AKpdAZ7UQ8EEegEUK02ECkwAwSGSINoY3WAjUUfWXMVjOYr+WwUC+i6G+gGvQjbSqEnclR2WcYvwugr9ekYBKmbRErhFQUrTYQrzURr9ORWMV8qkyA3p7ONMU/rD2b0jIqDSXMCwxNdeVpwZv3d3ZxsXkU72JjF4/2SeGt+BgXM6fMbwNClYbVRcwe0wvahBZoTsTJdHnUIxUUasBqz4MBTTsgbD/f9kBWAKGTyTETx0wgWx00fDsnkaSAUDdN9/w9dgHiqaLHcrGF8abzBY1pZ12y95yMVXqSoKlN6EZxkhPm5s0bOPrV17h6/idM3LgsGYNkuhOjGzbjjbffwQe/+JU0oIr3ifgYcpL4MD09jVs3x/DJx/+A69cuI5fNiupZIhbH0Nq12L59B1448iK2btuGdSMjWFopolRtIJpIysJggXX7BtMO+lvupafv/ImLZNug45hSIWZPI6HJ3zmLmKeX0Kkmyxh2Nwa7X3gpvPZn8gxa+k95ZA9wM4uUPMfW6aQV8X8EZdQdt+58sx6WLRubh4bb3tdq76V3w7Dv9QIr+3cy9i1t1jRgt9KGDPXCSEGvpoqmiSFF3xYQMkumSsSqcmv7hjm+SMEURTHTr7jaePDOt9Xm9mqA0AtwW9ceEwjo7qwVD2M/wZ+4CQCtEsg4Ir3b9BQwEyh0USpjykRswEfRJQFJfhRyS5ifeYjzZ0/h/PmzuDZ2A9lcVigj9DyMRIM48vxBHDi4Fzt3b0MsERWgUW0waKSdAE19Q1IFu3rpFs6duYwTx34Uzz2fv4yDhzfh2Re3oKMbCMepilZyFN7Y3SsWMpKtZL9ASHqeUokhrB/eI72BrCRRRZh+hPliBtVaSRj49B6lIAmfH6ve1Xoe2dwsFpcfCCCjcmYgSDDE9ZC+TimEA31YN8SevrUIBVKy9pbKeUxN38Li8kMxDBc6eTAiAJUAj1UPgrVcfg75whwK5QWAPowgyAoiAJrUx4S+GWDPF4IChrLFSTVi9wddLypuXJWKMBfoUShKxpQDaFRlQ/aBxuApxBNRad6nvYA08ftqDmOhVKqiXuM1s2+OFRICQvY1EiTTQFilJxQQUnCFAFTl10nz5Bcrak3qfjdYMaaogI6LepPPpohwhMBJg+xqpSkVQgJo9nMSXzKhxoBBw0sr7EFAGJXAn/OGz4MKprS1YJUxn2O1jwrR7r3i/ZIWDILUch6Val6oSYFQUwCz9JCwQlmh2T1pnhFIT7ivgVyeIJhMD44bCwb8CAfSSEdHRMwlEY+JoigTGFw3WcmmyJIEShQrq1SkIlWplFCqLYnBPMEmTeOjcYqRkV3dQIF2iw1WODdgqH+TKJ4Gg3GhOs9QETOfQa1WQ1dnt7xojix0q3Iej0QN9DpC0SKCkQLgz6NR86FeCYtYDG1WSN+tlOq4++A25hYmsJKbRDwWFgrVYN9W9PdsQW/XJtQby1havodL135AtvAAoVgOsThtSSgAVEWpAJSLQfFf7O4aEo/HztQgujo2yr3kfWSvZKNRxuziXczM3cTM3BgaYF9lCfEY93MmjKpCLW1QEZDKxAxEpc+f4hKsEHagXg1jYbaEscsPpEJIYZytW3bjrXffwfqNG52+QUn6sv2DgDAclOrgyvISPvnkY0xMTOCZZ57B9t0vYvOuN5DLU/01j1iEtL0KfJUcLp39EWd+Oo7x2+PIFsvoWTOCV956Hz/75V+jWKFdlAsIVwODNunnrq+yE5peQm8C24IJN+nZsibbt7UxQZ60bmvsY9h+ZiP2gkG7t9s92lYIRY31sVYbp49Bz9uGCiY+VIVL6v94AKFBhN4UrlshdAVm+HlMynnjmPbY17v3unubXtzT4iHv3mcBm+0h1M9QP0CTuXU+VqMVD8AzSv02nhQrD0/Vsf3/3ZhBK9S6c3q0GUw/oD0/azthAaH0h1uypu3fNM+khbHl6T+UZInnPlrNDb1fSiO1vYUKCLnuUwiGc03vI9tehDZqAaFJxPMzmXwVUGjmUzQU0ZjF2rV5MATvsYJBCwjVb7ASoPCNYopGjdTtKoLms7gPcV+qVCkWR+GpCgqlAmrVHPzNFQGENJdndTDkp2VPTQBhs1RFOphCV6QDPfFeJIJJBBshBAp1BIo1NAkIqR0qHoQN1EINLKGEpWZRAGHBR0AYQCSRQCyWQjzcDzSZdKaaaQkNfib3Lh+QYA8hxXFqfiRqfsRqPkQaAVR9PmQDPvjuTOeaKmzSOrHbAdBjwbkxpmyLzVv4xu2BqA2+ZKg+FYC2HlVDONfnxJ4Lj9EOCB3QJ1VFDVAl7+/pV7MA0ErY2vKye74uZdSe55PELJyJbpuPjQiITBSTDbGlbpVAckEEz0MGk5Slvf12ltLoXTBc+V+9H6SJ1VXwIcKgif9mX45Psoh6j/T+jF2/hs8+/Qx3rp/HzL2bqNabSHd2Y+uOXXjp1dfx2htvg6I9FJVJJxMolcpYmF/E+XMXcPbMKZz68RvMzU5Khp3HZ9b4nXfewyuvvopDh55F0xfEwnKOjrvwB8MIxxKaaTfAerW+BO9zahlbngph+9jygiLv4stFgKajlsJh771sbqYaqCFeW1+oyQp6j2tBn/Mz8z9eQKhzxVt95nj2irgoXd17XGs7sVpiwV6LvQ+2Cqb3UEv+7XOpdbw83v8riqCPnaPbJ2Lvf4tdhfHtaQeO3nv9+OZthHechIo1hrV+f7o4ExBqH0NDDVeZBKHqgwkOvOOh/fO912r/7kmA0Pt75545DF4znxxbX6NM5hCDdWOV/4Q+plYsaoTL3mdb7QSi4QD8jRrymUWM37yKc2d+xNkzJ3HzxnWZD93d3SIiw8WYm8D27ZuwY/smbNu5BenOJIKkU5t1l1QyHt8XiOD61Tu4eO46jh/7EQ8f3EOjkcf+Zzfg0Aub0dHjV0VIn/on8RnTE1Rmutx2BuBRqcSwL3Bk3W70dQ8jEe1mLVFmAM21rYecBT4MuguFjPStLSxNYn7hgQA7+MvGPoEVpJqAGvoVMqhnn17AnxLqON9P/8JiaR7hiApzsOG+WmEFiWbalOnmZk9PpoIAJhrtygrNOVrjcXnXCWAIsrijV+ALFhGjsEYk4vQ28ZkS2JIyGosRELL7wSdrH8FJuUxKsl96m1nJ0vFKlUf2RassufWWIqWGgIo3kArMrLRxjZMAQUCtVrAt8OF4YNVG2xCoCKd+cAQJDPq1aukXD0ECQlKZ+HOeD58N6Z0BXxilIgUG6gKaAhQ+CbCKWBMF1UadEN/YsjTKAhpJP2LKq1bl9ejvSRGm+mtZDKB1XpPSSrBHS5QgKa5BUlUJTnSf4JbLeRiKkD3ik4CFaq0EwXrvyhp4se+tGkVEKLpRrGSoolkUumMkkkAq2aGBWJ33vOAA7kBI/R55nym9Horw+TNoqqCQ47wPIxnrR3/vekkqdKUGkIx1gIbUVNut8v4xMeIPYCW/hExuUaqec/P3MTM3gWTaJ2qgrJoKZbFGdd5BpOK0lNguFdvFxQUsLt9HJv8IiWQUXZ29YnfRmRpBKrYWpQrVdu/g2o2fUChPIposIBBkKreBfLYuSr2oJ0WRde3QJvR0af8qqwS5XBXZlTJ6etbI2MsVFzG3eAePZq4im3+AcmUeSVpdkDFQrSrgDzRRFX9eil9wPadqLfuQU6iWgpiZzOP65fs4f2oM60e2YfeuA3j9zTcxPDKiMZL0QZFixmemff2qULuEj/74R9y+fRv79u7D9r0vYcuetzQ53qgiEQuhWspgceYezvz4LU7/8J2Y1lfrQPfAOhx59W28+bNfodoMo97UdVh20JYWA/dn3r1Y11jO1dbfr7a3tcRjZv1v2W89LJon7fcOKDSUTwsK7fnKHmKStU7Stg0Qyjpg9nunUuj5QNkZeK+bliHk2XNdoo8b03nuF99oAaF3r1ztnrbuZXIFrb2Mnv3Qe33u+2ysoYUMAX62OijX4MaSjuqopcuaFho5rlQZbcypwNuN09ziiNUDsOci/X/SpqVquVZUxtJxNcHMRCAZE656q+68tp/QAEupwmmFkF8Eg5xn+lnelxYoOBPUoUDFZiwgrNS1Am/jfJcyqiODnyDm803OQ67TDZlPsYgCQgZYalOhH+pUIOV86PSrYJAvRMLwse+b/Y7VKsolMoUUiHK9ZysBE2ilSkFetNep1Qrwg9ocJUkkMcEXCQEh7vtV2j7U0BFMoyvciZ5YD2JkkVTpS0VfuDr84vdK716Kyvngi/qRDdWQ8VewWC+h4Guiwr1K/J2D8NVpcdGQPmeC0Votz45rxPxAOhhCJ8LoRARxsokqAQTKPuQBzAcB3+1HWcvcemxB8E5wt3phnp487FWMCO1E0aNZnOnMLh1gpmxtMxh2YNomU1u6NtkDXRVVeahlgTED09tH1boA6QC0A8UBhSZQ9oJEqXGYxclShlYLTNsnqTPpZbEyE8AulNZrxVPutoDQCchZfZBxaIIjCeS9gNCrnGR6wERkJ4xKpSqbOIMY0kQZ6Ei1LMBgVkv9/H7tYoyOQgAAIABJREFU2lV8+vEneDh+BYtTE8gVS+ju6cezzx/Ba2++KS/2gDBAioYjmJmZwY3rN3Hyp5+k4jEzdRuVcg6xWBTDw8PYsmULjhx5UVQEqSpKcJotUoacfbYBhMJxWaM4+STgM8/J3s92MKj/Nsu6maCrLaZ2sW1/v2yYdrh5Vaw8Msd2QZLjWvDisTNxQKndWLwbldn51IfQvt2tLHppFrLItlUI5TNNa9rTKKPe67LXaqkK3rHoBdir3VNZXEUExdMjYeke5lnY49teU1GxYxWkXnXmqvcZtPRCmA1Yx7JNclhxHqVgSIXd3AjNGtqMpevXKQtPW6Jmtee+GvjT63YzoKslGJwkl+mC0iyi6dlw+glthdDtAVH6Dx+YfZBWNVYrnWLz0qS0+xJujV3B5QtnBBBmVxbFEHf9hi0YGRnB8PAQZmcnxYR8eHgAGzcOY/vOzYglo2j6WE2qyXfxEQ3SNyiKm9cncPH8GE58/5OYu1frWew7uB6HDm9CZ28Q0STxEuea9mJERa2TgEiBEPu5aL4eDfeK4AmFTKLhDqeHslKjsmlFqheU6Wdlp1xhZYkm6DmhWWZyc9JXxg0umYoKaCCgkN460kyiawR0Nusx08tRQaW+iKYvh2hMg0pWxQhO0aTsvwoKUSnSz1eAYEhlA2StJSmhwesIy3lWhaLLHjwCLPqgEgCxotiUe0Xwx1coqHLf3uCBSm667nGDDiMcpoEwxyOrNGWhfiplUvsrWI0UaCqVWmVWCM3GGGjzeTPAsf3qGjjpmqbrAZONFPIgZYhVOAV5PvYQ+uhXyoQIE3ZRqYbJeXFsCfujIsqWpLvq8+Po5/Mj6AxJ36UYGIeUJsU5rZV/C561l4uAkOcknrOmXYAqtpxyYnRMPMxA0SgkW98u3k8COFY9y6USiqWSVBDlGZSrAsxorVAqsseQdFqK4BCEJyTwIZWU/XRyrQGl4fr8MamMUsmTNF1elKpGB4FGGKhHEQl2Ih7rQXfHgHhNkkKtNFSerwLTXH5FxHUy2QVRNaXdRSTG8+VzLKpYTz0IX6MH0eBarBukmFCfTNl8kVXoOcTjISQSHUjHBxEJ9SHo70KhNI35xdu4MX4axcokwnH29VAMgmA8grAkUwYx0EsvzxGxO+G1zi9NYmEuh8XFCjZv2IuBgWF5hpncpNh3zM5fw0r2LpIJqhJzDBJca1+aePzyAQY5jvQV8CVFFfjRgyyuX76HC6dvYNuWvdj/zPN47Y3XMTg0JPONc4lrZyhIBkFA1IlJV85ms/jk409w+85t7N61G9v2HMHm3W9ITEBVQ0reFzJzmJwYE0B49uRxrCwvI57qwM5nDuHg86/gwAuvolT1S4XQm+hrT/q1x0Ea9MuO25LIbt842tdkJhHE69jz1ZIMfmzncSuEei91RRdRGU9RwbK8XFN6RRRKUPS0bngAoXcfdhLIXF+MqJwnTHCppqZs0kIZNSdGQOhy0Vp79NvvkxtXu8yv1fev1uvUfbAVEDLQsjuahkAeyzNJJpskuIcN5ayXxr7JirZoXOG2vphPb6liOiqj0lql+7xNXFhgJ9U5UyHUc7LPzgWE8hw91UGJE1kH8wBCVyPEAkIFhXYNtsWgmk9BpXYuGrqoIyxjAWEDVdL/JZHF/YcK/EFtI7G6FZ7qsNpimZdTKfTBHwkjEAojHAhIhZDrJplCTMxyCdOqYA6lagGlatHY85RF6ZrAsForaP8gk4HNOnzlKprFGjrDHeihPVG8D3FfAv6KH2gE5HrCbL8hw6BWgi/UhC/qQy5YwwqqWKgVkCMgDPhRYsWS1hF1Gt3zOklRzaJRzyHUrCARALrCEfQEEujxJxAthRAq+tDM17HSAKa5b40/yjbVTFonkbcM/zgglGmi4+TPAELvhHUHloqF8rPs57RXOoQzL0G1aQqW7Ab5yWpobwUuJJywwb9HGcsFjQb8W6t4K4phwaD57gAzZwUwQYrX+sBUhFrXKxfU2kGvcrV6j7yLjO0d1HMzoNYYeouskmz0hsPsgGBbHbSA0Ip68HYE4Asyq1sTs2aax3OA079P6FqUoaVqHYO4ahlXLl/Cxx99LNXBzPwkllcy6Bscwtvvvo833n5LKn3L2SLy+bK87+bYDfz4ww84c+o0xsauAc28+Kp0d3fhuWefwwsvHBG66MCaIQRZdqdJJ/woVznh2N7I7BDvBUGpW6WzC5qz+BnBEd4xSy/UTI0uufa9Nq9gF36ngiYSxcrfVqVcuxHYjcpVttKxolL9OnZtxsqqjZnvZoRbCrGzQjokmda+RvGnEUqvWpVocKbnbpkc8klGmMomG7WCZwGm7Xnl2DDJAZMcIZVQsrGG387328ycBIgyFfV9Eiaapn3tp7V8fB25tjeQ3/lGPgdrA8OgV8BgvapiRMbX0gvmtcKqo12qDeScm4ydikxw+XIBoaUfSwDhAGwzt/kMrNGt3bTbQHj72mDnmZPFcxgA9hl61wc3F+XWBY1xrbOKmQy8kzK23cQKCIXqKuBaxxFvGyXgI+EQSoUsph7ew7HvjuLC2ZMYu3oBQ2v6sXnTJjz33BFs3rIZfX3duHrtIq5cOY+e7hSGR9Zgx66tiMRCEkzTOoEy19FYFIEQfYOiuHXjHi5fvIFj3/+Aibt3hMq495lRHHhuM3oGwoglpbvMeCc1kIgGEPL7RKVSHh81qOukHXagv2eDCMaQqijZ2mYDJaGRaBDPXsJCMSu0Egb2rJRQfKVcJe1TQVssHpWxRasa7SWrwd+kkEhcqikaHALBSAmhCPuoNBlVLNKrMQm/L4oSq0t1yvBzvLEX047TpvRa6RdpdGQgBOSzCJZJVZUx5mMFjX2MRqjKernx6RhpcKGeBoICIkWVskhwFkY0mpKghZRPXi+PScU21RgyWV8GGcyscvslKPFQREVJOURapgYilWpVqqIC/jh/An5EIqRwktbK9Y5gkhRTAgJWFFnVCSMYjIrheqVcF8qlCNnUiwKO+dLAivNEabP0HaTIC4Eir1uo1oa2qvM2IoIrBLGi5GfBoiPqYIJno45LejDnL4E1z5FrM8GF+MyGQqKaWiyWxOKBSwgN5Zk80eviosTKX1zOj36Q3FeouhoI1REIUkqdbRtJNOopAf6NJoFdTrksrEJGYuLLV8qx/1J7IjtSPejo6EYilUAkSrAZRD6fQyZHS5SC2EjkCksIhYF4Iijjk89Pfby4X7KPMIUA+rFuzT709dA7skeq0JVaRr27glFEAp3wgeMgLv6Ec4u3MX7nDIrVRwjHlMbFNTsW6UFnehj93ZvR07kWHak+VGoVLK48wsS9C5iZXsbSYgN7dr2Ijet3I5nsFGrz4jKFhM5hbuEaIrEcgsECfL6iVLsbzaAEoCJwEmAvEp8XhSKSKOb8eHhvCWNX7uPS2VvYt/s5HH7uJbz46svoG+hHIZ+XMcd11VoCcRwS9BXyBXz66aeYuHMHO3fuxLY9L2DLntfkGZJSSorZ4uxD3Ll+AedOHcel8yeF3jY0PIrX3vsAO/Y9i/VbdyJfaqLM5I1NzDkiaw7qMluga6GlasuGEtjCbHKpLKslfbkGcAy3CKiYNb8dhDqxlremYONGA7Tlb4y4m8NG1SXe0BtbAaEu89q+oduYR7HaJO8prkFQ6PQZ2ROxt8PTQ+juRxSjaQWEzjWabLETDzpVKNsb05q4fazw0la11T3RI2DjAYQm/HHiYsYHliElMYJoSugNVRCoiSQbl3n/38bvNvFqY37vfXFEYSxucPZV+zRMEtgDpC2VV1iatgBkk9Uin6LsCwsGFfQxXrH2W67yKH8uFUrjOaa7Nvds3V9srG3NJOg5SFVvgkLVZTS6AhxD1mnBij96KKMUulH6KN8TFiZdlL3k9boIybAthEJSIXoTN6oolLVCWOa+Kn2TNTT8RUm8lstZ+H01uhzDR2u3chWNYhVd4S70RgkI+xUQVjVJHAhFEGOSj+deyqMZrIPWplQXXWmWMVfNI9esoxzwS6GnVK5ItdpH4UMwcUZhsSxCzRLi/ia6olH0hlLoDXUgUgpTPw7l5TIW6g1MhXzwjU3nm85DdypbLvTRwo03CNbAU0vEbbV0J8w2pVfbU+cUhe07PBUhndVt5Ws3+29jxPbKirv0eGCaxsDul6NYaXqy2kCgvTa5RFNWt4uMHsScp9OHaA/euqDw/NX3RgPtli9H3dfcQwdQ6/Ft6d1NzZhLMKaIkhMxwb6taDICa3oyMLIANih+QcooPdKUYtJs1jA3M40zp0/ij3/8ELOzj5DPU3I8i5HR9fjrv/kXAu527dmNYqGEleUVTN1/gNMnT+Kbr7/G7Ow0VlaWUGlWhMLCquCB/Yewe+dedHf3IRZLSNZaMuuhoHrLidAPnTW12ZYBDTdEyWRJRc76Euhzl0CoURdFNaruadDJSoJWPAlqCTpcbnpANsdKicFVBeEgvVYaMgklm+onZYr+TQyqNLNP4Fyu1mQxCIbDMp55TvwcBhbMkHNx0PerGAr7b3i/a2X1Y9S+Qjauc/QrAKcYAwUVGLjFogrcSiWgUmtIpoaPiJLItaZmevm5QjvkclBmTxbBO6sSamcQpslos4Z8PqN9O9US0gmqCVKiXANq8ZWsN1CqNVCoUKiAgRoNlEW+TmwIQqLsp1xCHZcMUjWw5IYjnpUixsQav5qWktZFA1dWl1PphFQGqlU2RVckWAyQJhGkEIZfKFD0mOTfsMdLNhJTt9Cxb6m5Zjc349f9nUlytE0VZ4O1m7WzaXsmlaHHOOJAkrhxAbXTD2mObTdAXcbsumNyB3KeVo1O1zRNOul4E0EM0gnLFWnM5jYci0aQjEcx8+ghbly7gi8++wR3b9+UauFLLx7BkReex6ZN29Db3y8KjSd+PIbjP3yPRCKMtcODOHBwDzo7SaFsIp/Pol6tSJ9WOEiHoDAm7j7E5avX8flXRzE+cRvlRgk7923EM4e2YWBtCokU+91UwTEUUlNb0pxkctVJtwxIb5uvQf+yhIwN9gcrXUqTXdy0mmLDwCCelR8192WlimCGjfG0WSAgYHVOE3jc2BjQaj2eQYkKvZhnabyg5BgEbOQ0Qmm26vPormtapdU1Xnu1NYBQMQLSdDSpIIbDRlFQ1hRRVnUjM3lOJsEmn8O+O1TVbJhACJxXFA4w8ucMBKzStcNOUaZLQ4yFVTFOgzeJWJxEi4xpyYizn1JKmlrlE7lzExyThuWMO54710Zel/qvSRWwoVYI2gvD4Jjz0ppGaybcJg5t5p6HlHlcY8+lVjGVuqqBIeeyJi00R872AYI23hPSOkkvFpqrCH2ZRJRpn7aWBhyHfGn/DV/6XDSTry0K0mdugLMm7urSL8c9hxTgBsJoIGLmv4Jjvd/qOcmVs15toF4lMG0g4Gf1NyRJRb/Qc5X6yxfXK6n20tqF9hEhJh54z82Y5X0PApViCPVKDJHQALo6RjA0sElUVTk+WUljoqAj1YVoLKlWKRnt+xu/ew6V+gKSKVJ+ua5HxZqiv4cveh9G5fPmlh5ieuYOHj64gWKelK8QRkd2Yt3a7ejr3SjG88ViGfceXMHk9FUUKrfR8E0hEFpCKEDBqU52FlGKQqoHqlwYhr+RRH7Fh9s3ZnDz6kOMXbmLl4+8jpdffh07D+1GR0+n0HR538Szssn2kqBQakv5ElaWVvDJhx/h7p0JHNx/ALsPvoDth15GtVREIbOCxZlHuHf7Jq5fvoCrVy9h/M4tpLv7sH3vfrz767/EmtENiKQ6xZtTqtYi2KTVcAtKHkvWWyqMXetXDcJM5ORJ7lmwJ2stx41hA1lSkIm0HgdhnmBOe/5cY/THtg5HEMWNJa0OhPP59k22puENFj0/M2QWA2NM/GviYGePstUtWatM1d57P5zAVX/YcqscANWUaqcTY5vP8Iaw9pQdACuxqs4V73G94MyxUjCfo8cgq8zYi9jKocfU3uH/SqzrCtJofKom7XZdlIKER1BS88u2EqnPyY2U3UKT9ffT5LyNTWzRgPciIC9Zrx2RI1OJdBIDDvR3rp81FfmyRR/5bn9mIKjDHNP9no+Ha51LSLMfYJiPho6r52mKiLIQ6/rMJJrEV3Xuk7y1SpfnvWe/Nf28SxUmXnk8JkIKysIp51BvFtCsF9GsFdEgC6BSRzKYQjrcgc54D2LBFKg3SrqNPxpDnPEhexLzGfGm8AebKPiqyNaLmCtmkWc7B5O2VQXPCX8EUWoEBGqolpZQKS6hWcsLEI2GgkhHUuiIdSLSSAAFH5ZnVjBbq2Eq6ofv6qN80ytM0Z6pWS3Ts0ocZ3oCdZPXgNCUku0GqVuLkWhqpbI5g96TTXHmrpmd4l6yyu9lqD/Bo5Co3zWddheqJ2VhnKDRCR5XP0+ZiG3nYpvy2+/NEzNf5g/VGNMicXO+zvjWqSXbvJmokulnf6TP+AzSfoLBQE3FD9T3yScN9c1GDRPiH3gcH330IRaWFlGsFKVCuGXbdvzd//AfsH//ARGIWVpYwIP793Hx7FmcP3Ma586cFv8pPsfuwQHseWY/3nzjbWzbshPDwxtEFZELQaFQQi6XRTZHWg9Bl/K0Kc8fj8bF8D4aS0hpmGQRgjJJMJgZy0C7VCpI6b0iRt3ajMtMPH2YEokUOjs7kUgy+0yBhiqqpYpsiHzVK+xhKiJbyggwZYabgJAmnRQnoFodFVRZQSGQIrARshZ7auq0pWb2OSoZI4IcGk5nMkvShyNUvHJFwS2rmRpVq9QwTcEjpO9UUClVEY9TWZWZdh/8wQgisThSXQlEEkHUGkWtGIqZqekJkb46uvUEBBjks1np7coXs1hcmkUun5HrSid7kYp3IBoOorurAwMD/WiGQqBuVL5KijmDNQYNFCgCqsUCyoU8StmcUM4ECAaaUukZWNMvgJLBdWY5g8xKFoVMAblsHvlsXsBwNBLCmsF+6YGLxVNSIZBJJM1ODNZZbdGeJMr4W9DtiRVWWx4e+5kEip551LIGmAxv+7og89PYyNjKpXfTd5RQ7WblEbkxLenOuNPVSDOo3Ox0Q9G1hONIq526mQm4aVBKvoF4NIJELIL7E+O4eP4sPvrD7zH18L7Mu7/8i9/gvffexZrBtWI2z3lw9Nuj+Obbo4jEQ1g3Mojnnt2Pnu4OkZEu5XNo1CuIc8z6owg0I3gwOYWrY2P46IvPMXb7lgDC7Xs2Yc/BbVg70ol4qolieRb+II28m2iS7tUgeKU4Swh+9gPV2d9mleg0widWEJEcAwLZuCfJj4BmUxVbeNZuQUMKyCyg4TgjMNBgxFXM1QDCrv1a4fbuKZTKV+ETb6LQ/XsLCOW7XedkzfMmCl1Ghk1IanXSBYV8e1Vqrgb02MDECgUJ18x6lTlblSSp6gQ6BhDac7CMA1Gh430TupuKwIgwkaulZPJ56k1lExS6nxANO9p6Jm5hlU1Gv77k99rHZpOzLj1MK5ma/deEl9BYJQOuz8H15NLPt/2uwizQPLxx39Szt8wF4/QliSD2qdA02WdAs3htGt9cuVqNepSto6RXGfMiqCHfm6j7AnIf9br0PmsS084lnU+SjDL2M3K9pP0KENeEqkPtNvbDrg2xjkm5D4EmiJMIaNirWi2HEY/2or93I0KBNNBgRbYmIHBgYAgd6Q7E4wnMLYzj0ewY7j64hHpzBemOgPRmBv0dQjsd6NmCrvRaEeYplBYwNUMV0Qksz0/KOkDGRm/POgGDg2t2IR4dgM+XxMzMPUzP3cL8ykUUqneAwCOxdAn40mgGSJ+lZQeTnaw0BBFodCC71MTVC/dw58Yj3J+Yw9uvv4vXX38LG/ZsRKIzIUCT9Q4R6KizchVEJBhBKVvEyvwSPv3oY9wdv4O9u/Zg5/5D2H7oMIrZDJbmZnD31k3cvjmGW2NjmJ2fR65UxOjWHdhz6DBeeed9xLu6USIgqLj7me0nt/FRe2uCwxgzVbjWGM1DzXziDtDaw/80mqqNxUwM7hyx/T3eOMwCWBuf2b2hfR9pp6l6/+0FY/bYq9FavWBZjv8UH8In3Q7b27ZazP2k92jdwgMIzcZrQaBNlLoejHbCM0GsgNCtBCrzxTJ+nPjXkzgl40sAIees2U8tIFTWiak2mvXJwQsevQbnGen0NxVMAwiFVaGAs0FqPtdFD23VUYc3oEzP0ax9JstIT0HNt3vjdd3htULqijNaaG6LLJbVp2DXJvRYvDDXZhKH+ryZ0OI+wAQV9wv9e7Xc8ElRhH9XqWkrF1U+FZuwQFAUwS9aT9TreTToJUxAWK2gWash4o8jFkwiFe1ENJhC0B8DYjH4YlHECTbrZdTyyyLGRo/bkq+CfL2IhUIGxXpFYmveQ38zgJ5gGklaZPkJCJdRLi6hRpo9KjJMyS4JB+OI+lPwVYLIzGex1AQW42H4Lk9mpUL4pMHfMlm8lC7PiHUWCp0ZpgfO+xDcYEOoLUKn8zw8TQOvOgecTc8Bmo8vKk8CeLR9s4qRf27x8X44N1zvMdsn7GrA1NvH2L5Qtt6fVjCpyX3NSku44samchgFgtJO6yqhUmxEKHoKCtU7pynAkEEUKaMM7EkNu3blEo4f+x6ffvoxlleWUK5UsLi8jL37nsH//L/8r9i5a5eAtmvXruHsmdP4+ssv8ODuXZQKeSzOz0mF4L1f/AJHXn4Fe/c8g97eAaSTXTJ5CIaWllZw9doVnD9/DvlCFpV6WUBHV0cn+nv6sWv3bjGuZ7NzhVQyKlMwpBAOd1h6RpYXF8Rg9+LFC5KVLZeLmJ2bx8CaNXhm/37s3LkL69YNI5/PY35uHg8fPMTUg0lMPpjE1MNJLC7Oo1jLI5lICAjkHUunOrB96w7s2r0Xe/Y+I4FQVegCTZTZDFypIOTzI0LT5GRUqFRUVb10+QLOnTsjqogEgc0aRUWUWsVqHo9dIu+7qb1CtWpZeOIUsSBFrV4PoH9wCKMbN2Hjlg3oX9Mj96TJalyVQhtUggUG+7sQj0ZFcXDs+nVcuXIJU1MPMT09hZm5KRSKpD2RihUTqfh1gwPYuXM7Dh48gI7ePkRTHSjV2btZxXImj67OBDqTUdy7PYHbY8wMqyosQUAiHcfohhG8+dabSKeSWFpaxPit27h18xbujE9gemoGy0vLcr2JWAybN2/Gtu3bZGwMj67DmjV90mOaL5bFvoCAKZ6IS+ZMwJSHe/+PQoPmj9x6ivsuW9Fr7/GwfyGVDmth0dYPaQGhm5E2awXxrBVzsmuYqZ7aTKRsi1LJMdVB6SVjXxerrpockGpykKJNftyfuI3zZ8/gd//wXzD54J40lv+bf/2v8Otf/xrdfQOyQeQyy/jmu6P47vi3SKbjGB4dwqFD+9DdmUIoyBPQin4kFELIF0eokcTUzAzGxm/h488/xfXxMRQqOWzbvRG7D2zF2tE0YqkG8oVpIECqOM+Pgbc28Qf9YYR8YfiMaa4ACRPhMCQlDZMJG661IVMpFoVTCbxdUKfrlVFitRVAqaqzR8IgZ09WVtYtZ2/wihVYQKdBvHPr7dqvu7sBUIZyZf4t1B9tWHmMdOEdY85nm4MLfUiSN3qeCupNBdXgLwsX9eeardZaliEdWVq/puVVllzAiqsKSgDHhAi9KbXVVKlMavhs0/4GNItwAm+c/lupqXrf1T+LC7zZN03WXoIkJvkMXVnwGC0PHFCt4k0uuONBLIXWtL/Ch0iUdGTSFtUTr2qYESolr9U93rKgrfSZRA3HkIg3SAFEk5Bcw3WOsfLrAkHDkQdr6DVWag2o1zlnqFt2vFixLUW4+nxNFVgToy67QOI9Awq1Sm3uoVD/Jb7VinIDKBaq4k0YDidFvbNWCcHXjKMjNYD163egp2sNkolOTE2PyWt6bgxNX1Y8CElrjkV6sWn0IHo6NiAU6MDyyizmlu7j0ew4ctlp+EFxiAoqNVJ+u9GZHsLQwC50da5HMjEoPorZ/CxmFy9jKXcTueKErN+svpElQlEjbtTVKhVnfQj5upFZqOP0j2N4ODGPlYUS3nv753jj9bcwsmMEsXQcpSLFk9S3lc+DgJDzvJIvIbuYwdeff4E7N8exbmgtNmzdgc179mNu5hEe3p3A9atXcG/iDmanHyHd1YXBdSPY99xh7HrmWWzetQ+NQBgZHp9tnsYiySqTewGUjQ3biwbGfW3V3kNvvNQeG+o68HgN7Gk/84rIrAbO2gHfY2DNgJX2OGw1YGhZWN6Y2AuUVrs3umetVtd7+m74zwGECnatV657fAVOmoizKp7Ob+V+u4DQe3/a/997xrZ6xgqctu+YldOs36o0bFheHpaOpKk8nn96zNbdXlY7I2SjLCauqBRwcds2zNsMS0FWOydyUO0CRRtVWvY4Hue6pVhgbB0DdNzp+SuLSF820aY9p2ZJMvRQp+pqtwF21pe1CtfCRDIFDu6lEhORGm3aDoTSzxphnQyBkprTN0tosseYVHUm7RnnIYKQP4Y4q4P+GPysEFL0JhpGjMkvvre4AjSL0hZR9ZVQbBSQoWo4nex1YCCCMNZGBpH0kzXG9SOHSj2HZqiOmr+GAv17yyyi1BEPJBFGFI1yE/VwDPVkB3wXH6wYyqh5bG0qmHYy2IHiDbYeH+5uhtld2J0ppL0QVFIjkv0zoKvlc3VXd8rS3ondmhVobeblHmsBVksQ8QRgaz/ToWa2BDruEVYDhE9abNr/1vtv+X/TR6VTxuBphxBgQxS9Lu3D0oklBDbzM83Z6rWKlSaNMSM0YC7g9KmfcPz7b3H06FdSyVNOM3Dg4LP4n/7jf8Ta4RGpun399dc4fvy49BuuLFEco4GujjRGR0fxs1/+Cvv2H8AgewaDVGZStTtSoKh4dvz4MXzy6ceGkppBLB5BX28/hoeG8eqrr2H/wUNCN2KCnlRK6WGjzEAoiFwmg9vjN/HTTz/g2LHv4ZdeyrqANlYvf/mbXwtAodfX9es3cOkNRiMuAAAgAElEQVTiRZw9fQZLi8vI5wvIZbIoFWnwrYp5bL4nrTMeS2BoaB2279gl5z66fgP6BwdFTZWLD6tc/npTzDqTqbhQNG/fHsc33xzFF59/KhRWVk6kOiSN/bZHwNDkhINO2iW9XiqSPadYQK3uw+ZtO3HwuefxzMEDGF4/gkqtjEAzgGgzos2+lTJKhRUsLs5heuoRbty4gZs3xsQ8fGllWcAqgzFm4rgYkx7W3ZXG4Jo+rFs7hD0HDmHb7r3oHhgEglGsZEuIhYMI+ZsYu3IF50+fwY/ffyeKe6xSrRtZh+07t+G1119DuVIW4H3n9gQe3n+I7EpW6MK1CsEJZe+D6OzqxNDQEDZv2Yq9z+zF/v37EGHzmj8gYgbBcAgdnSmUSuzLqsr9/ud8PREQPqFyKHPdUJpWEypajS5q5xvVfGXtMuubbgRm85T+TKMyZ+nJQlnW3i4CNk5TUrLJbIsEfFhamMf4zTF89cVnuHVjDIvzszh8+Dkc2H8A3T29MpEzK0u4fPUixm5dx7rhNdi+cwsOP38QXV2kknFMcfuThlOE/UnEAj2Ynp3DjfFb+PDTj3H5+mWs5BexddcG7D24FaObepHq9KFYnoMvUEIwVEe1xo1aKXmklDFoVEBogZZyztVCg6CwLutEmD54dk2xQl/OfTfruFNpM9VT06EhG7PsrZa+Yzdx/Vxl6rvVPX6mbrcubd4RI3KqglagTMcS+yCCTUNxcnrKbS9nm8mwk0vUTzFlppbeGMluS3+vHsOKyvA8mdSoCM3dAEKT+NGrslVNtzJobUtIFSUrQHGMZpRt2VBBka0QuvdTaLhGHESolKSU8iWm3d6KpyqN6hnwvjXFc1HhsdJR9We2/1orwjwHTWTwOrnGhoSOKYxyCXpMzVBS6saCRRT6OC6UBsr5HPBRsdZkyk1N1GbDXSsZJiNE1UaptAgY6q0CQU3GmpdJHLmiOOb+SIbdBYKaqdd/yzs99mrydJ0EAe8LRVb4d/RsZL8ORGioWgmIubyvmUZnah3Wj+5Fb/cw0ole3HtwCVOPrmMxc08AYTTGe8nqYhc2bziIztRaNKphzM5PYpqVwcwUavVlxOME56TPVwRARsPd6OmmCukG9HStV9unegHzSzcxvzyOheXbKNVywniRc9TstPT41qi+W01i4VEZPx2/gvnpPHz1MH72zgd49dXX0bWmA6E4E7oafDKBTko5fdOC/iAKKzkszM7j68++wLXLVxCLxNDdO4D+tSPS4sEEazazIkEo91j2Da7ftAWbtu/G4PAmxDt6Ua4B2QJ7dU0911TxxU/OhCHyLDz6DE4OyAh3rJZkXw3YubGRM1Ef2y5We5/9I1eHUhNIdm55exGdA1rmll3L7Hix65EJnO17vQklG2Np5UvPtb1Q4kSz7b2T/4w9UObiKlvn0+6FnJNhOnhvogWEkuA089z5vdH70N7D1rXZC/jbf6crKdcAq1xqA1RNEElVzwBCWduFGm4StqbfufVBu1RUO8MtgG0BhG20VQc8OvuKHtXk90QMkf+vfYMan4mwGF9UeRZWjCYidM01fYoeJpJgesP/MHkqrWS2jVSGg5IEN0PZxhSyJZq2MbXB07Wa6yD/j8UQMt/Y/+wn7RPcbyioVkOjyqJDGEFfBGF/AgFfFL5mCFWuF/4moowVGiXUystoNmm7U0bdV0C1UUChlBXtB7rjUmk/hjCGmoNINKMiotYI1NEMNRHsCKMe9iFTK2IlV8BKNo9oIIaoP4owW6D8cfiCCfgu3F92AOFqGZOnDc52EGQfkZNhbrmZugERELaXd5+2sOgNV7Tjzdp4J6oXFLYcS9g4bkXx8fN1T9A5hmxCrhOdZmRbR0X7cdzB5qqutgPnJ2VlmEFov8feNUJzOybfbQJa3j86bsnnGlqOqmMpXGS1kLL4xXwW3357FMe+/w4/nDgmAJEVv+7uXjx7+DD+23/77xCLJ/Boegb/+T/9Z3x/7Jg09YuyXcCHIy8cxksvscn9DYyMkiYaQqFQRj5fkv4PLYc38cUXn+H/+r//T9wZv4H5hRnxX1szMIT1Ixvxi1/9Cq+8+hrC0bioM/kCBE1q9szrnpl+hJM//YBvvzmKb775k5QgGIB3d/fg3fffx3//d/9eqI6c2F98dRRffPY5vvj0U8l2R+NJRCOUR2fTPYUsCgJYGIpw4wxHolg3PILtO3fhjbffxXPPv4AQe0OY1efkL9XgqzSQ7oiJ0e+ly5fw4R9+j7//f/+T9JCwD5PUSEuxkOZmEGxGRLDA56+JGmOzWREqLDNVZJjuP/Q83nr3Azz/4svYtGUryrWKZG7SwaQAgGxmGefOnsSF86dx6eJZTD58IMquNBVmcJ9KdyMSiUtvTblaVnl4PzdnZpwrePeDX+Kd9z/AM88eQlfvGhRK9C6tyvO+dPYMfjr+PY5+/on0gLKJf8eundi9Zxf2PbMP9x8+wGdffI7pqWnkVrJIJ9MCnmORqMwz9sFSqIjVWwobHHnxJbz9zrsYXb8RXd3d4nNFw+fOrhRy2RLyhbJL4fgnosKnAULvZuw9rPS4kLrqCVQEmrQpqtr3ixokNwtPb4xs+O2AUKaYbmq20igN640GQpyjkh0sS88UK4TM7C3MzYgty+UL56USLxTneAJd6Q7ZWmi2PTs/jUx+Gbv2bMfBZ5/BKy+/gM4u2rLUBRSyj4yU6YifvP61mJ1fwM3xW/jdHz/E+cvnMLc4g627RrHv0HZs3jaE7t4wyrVF+AJlAYQlEXLiNWoAruqoNtjWahmBhrOGSsKIXYBUs9R1RYNwzTA+9l1/IOsvq+kUfrHgx6mGifKb0hVtpcxRrmNfMZvqBcRYgGCTK1YcQQGmd10VQNhg9Y2ATdWS69KPTHsG/bdDG/ZQDWlpIr3BEsyq2ArvjwYH6rXHl6xB8nyZvdUEFL/kLpoql1JHTeRB+qyhitpMs1C3RLLfyL8LbckVM1CxNrfPUoCcn4lfv/QsS99WUF/iMxfS3kDS8SlkQ3AjtGzp/2O/cE37EvkKMrAh/Uf7V9TWxVCgxQKDyaqGepRJHKalNhVgUPEl3VMNmKN0u3lJl7QvIv13MtdMOtZW8KRfxvQ9cxzLukSqA5UnqRRr5qLaKRlKmQE26ujB/7RHWyTipXpmKcGtEs3evVFjdCsEEhQFW78IzTDQyouYDW03qqSREhDWu5BOjmB03T70dq1HOrkG47dPY+rRNRRKs1yJEQgxW+9HNJLG5o3PIBnvQ6nYwPTMA0zP3EWlvoxgqIx0J0E1xYpYVeN4jSEZX4PuzlH092yStgRf0IelDEVr2Kd4G+X6Mmp+peLr1q32I816GIWVAKbuZXDy+BUUMg10JPrw/nsf4MUXX4Iv0oRPeiZNcgR+xONxREL06/RjeX4RUw+m8OUnn+PC2fOyLrG3MxyOi9gPe4X7+nuxdmQdNmzehNGNWzC8fjO6eocQjKSRLdRRKNZRLNfQJFPBGaetaqMynqyKpAccqYqkK6LSHjeutg08DRT+OQBk1SjtuLLrvff7k7ae1eIu79+2H9MmFdsBYfvx24/7z6sQsiVtdZD8VICsE9L54t/aeyTPy9qd6ZamQjpio+TGp63nbxJtnuct18/4kgl2Zp08z9+kkWSNkYSFA7a03YJfjNda42QXDOr+69LghQ3BRJatELbt5ZLysbRSj7OAAkVNQPI6dd/WOUMQqJU67fkWRpdRkSbbi/eL1X7vlxcQmu3QJOPc+FtM6uVe6nu944XaCvp5utfZV63ZRKnGfYixJJPK1MhQNp8kXGrcW5h0JssnDl8zLIJUpWpZhGnCTCg1mbRfQbOZR9NXQBO0+8mL0EywXkGk2RCD+WQjjIFiH6K1iOy7vkQYwXQMsYFONJIhLNeKWMiuYH5pGWFfCDF/BKlQDKF6BP5KBL7z95aaTxt8T5vsqwMsg/0fG+gGEJqUlLNpmH6f1c6hdbJ6+kk8IE3+xlNt1OKfgVSyCRl1LA8tdrUFoQUQeiqIXkDovd72a+f7NfOgX60bmZttal9IvNf4pEXN5PrNZSkNTAQeODlqJDtpMGhpPKzuESQReHz5+Sf44cRxXLx4HuViXsRGhkdH8dxzz+Mv/+q3uPfgIb46ehRXrl7DgwcPJX/c29eD0fWjeP31V/H84efRP7AWiURaNjQCAPYNRsIRRFnOjgVw4sQJ/P73H+LMmR9x/+5t6aej6MyagXX4+S9+gVdfe118D2NU1wuGHAl79siN37qJLz//FOfPncXNsTGZHB2pDgEvb73zNn71m98gGo+hUCrizNlzOH7sGI5+/bUIm1ASnAE4e7oSzH5kloVSKiqAVFmtUcExgc6uHvzFX/8Wb737HqKJpAREpQqzKgFEAyHEomEsLMzi9OmT+OrLz6RCmEwmxWuKQiohGnhHaCitCyAFt+n1RKNRmkfXGgXpTeTCWa0H8NzhV/Huz3+DHbv2YGBoSKiWgUYAcX8UC3PTuH//Nn764TtcvnwOd+7cEC8brr/RKM+1F2vXrke53MDiUgbZ/LJ4xNWqJdRrZQm8duzdi4OHj+Bnv/wNhtdvQoHAloF3uYjTP57AqRPHcPLYd5It5mYwuHYIPX29omaZyWYw9eiRBPXSw8jgkIsqA2cxVa2gUKR4Ag3Vo2It8sKLL+KFIy9i0+Ytct8Z4bCSWC5TxVYNr//cpr7a2F4NEHo3npbF2mRsLSD0ziPvGuVNxNiARuamWSNskK+AsDXJ5GSfpSeAlWQNqqV/lJOQzAbWQbiQU7WymMf87DQe3L+HiTvjmJ2exvLiojyLQj6HhcU5LGcWRd2S1cGDz+7Da6+/jO7upASv4bBWfvj8Q/44kpFeLC9nMHHvHj785GNcuHQBM7Mz2LRtBHv2b8Pm7evQ3RtDpbqMpr8sVDTtrTbVN5u19GQvJRgVNVhdFrmeca0g2BJDexFLsYx9Wy4w1S7TyyHPxCSauKxLBpoefFocQoN9Uexltd/r7DnR7DHBVqmSF485iTEEpIn+kfGSMjQnwxywqr0C/hiwWr8rQ9+1vlcShOhC27L5KrZwFelsv6FVtVETZ5u6NBu99H+YvlHx+TOgzqGcGvqFtzIn1TUKpWjfiNvHp9foUDtljGm2WGlU3PwJPj1RnRzLJCOMZLvQMlnFlUouFef80jNHwCNeg5GgvMIRgkh90aOO9g0S+PD9BJkUx2ICg5RRsSox/mHmnKQnz/RFSu+BqSBLXyo/m8qEJnmiQFupj1SL5UstpBh8UfwrpC+n6uvpMRKVXqccpS0QFoiwz1nGsd3iNMKzx3H2c0PH5d2KRdJIJQdEIbRczSNfWBRPRNJKxX6lEUYsMoCezg0YXbcXnem1iIW7cePm93g4dQm1xjKaPoJIWq9QMTaMoTWbEI10oFSqY2VlXuxXAqEKguEaghGeEz0fa0Lzb9SpFJpANNKFRIwCUgkB74XyEjL5eSxnplH3F4AQn7WpgDZIN08iEujAvfEF3B6bwZULd+FvxrBuzXq889a7OHz4MHxhBuK6+tkxE6HUPQV4/AGpDj689wDfff0NblwbQywal2RHMVdCNp8VkLFp62bsfmYfDj1/GH2D65Dq6EW9yQRjAIUikyyMVcKo+muoU9jIk1RrCf5XiZvkydgqTlu8411/H1/zn1whfFLsI8G9ZSp44rJ/yn7zGHjzfJg3cPf+/9MA4eNg0BNzPu1C2n4nnIMnAMLV4kj7M1UUdmNMAYSenr2WCqFJCHHailqw+XpSgcIRhzGPiqqaTKB7WR+OIAwBobXvsf3cTDqJ2rom5VrGkqewYat+du0UWiqrjkY53rJJlLZKwKh9jEqhNz3qjnWF0kf1+enqrvRZTf7peVAxmWuksRZqUpxNQav70n1O6bUmSdn+PH28FxS/YnKOitlcozXupwAff87PtP24PLYAQu6FwqSgnY+KcCkgVD9FH4WmfGSlRcV6iHup0kwrCAogLKNWywoIpDcxUBJhGpQLCNOTl1T2ph+pehC9uRQitbBozPmTUfg74gj2pFCNB5FpVrCcz2Ill0GgBoQaNKb3I1gNIlAMu4BQUPufAU120fAOqtUmvdfo3p24CghlP7ELyipZfTuAWsCgfLCh7njUpPR8PBuLpYSZk1IlRZMt9lybHajeBcBLYdXFzg0Y2xfI1eY83+PYIbQtXN6J8VgQ+k9YQJzFVhpKSGck/bDqVAQk26pFfqkoLS3O4+M//gGnfvoB47dvigJZ2O/H5s1bsHvPPhx+/kVcunwFH370EVayOQne0p1pbN2+DQcPHcDh55/Djh07Vcpe6AYBGfSkCRIgxeNhpFNhXLp0CUePfouvv/oU169eQiIeRSrdiY6OXrz/wQd47fU3xaKCvYqS7aFcb6WC2bkZXLp4AR99+AfcGb+Fxfl5oYqRmvreez/DS6+8jEPPPycLQraQx91793Dl6hWcPnVKJi7BYEcqjVQ8JoCQ75+cfIjJyUkBhvTVIp2AIdh/9bf/Gj//5a/R1d0roDRfKiFKSV8aWPuBqckH+P67P+HE8e+kYklAmO5Iy9939/aip7dPg98aedo+lPNZLCxNYX5hEksrswhFqMLJ7HgUR156Gz//5W+xbnQ90l09KJSqaFYbCNabuHr1Ai5cOI2zZ37AndvXsbAwjY6ONPr7BwQIDg9vxMjIZhRLVczOzmN6ehIz0w9F1bKQz0jg1dXbj83bd+K//m/+Hbbv3icUWF5DtVjE90e/wskT3+PK+TMCSliRTXd2iCJoJpcTgJtK8fP60d3VLfLhHEP5XAFTjx5iamrKWAxQPcuH4ZFRbN+xEz//4Bc4cPCQSC5zQ2B/jKV7/HMAoRuWrz4BVks28WdaUddqiHetWG1t8q5n7RT1J81pZ90RE2mlE3LRYrLFVgop6cxqCkEh/z+fzUgf672JCUw+eIBSLivqvvfuT2BxaQ6FUh4bNg1j/4G9eOvtV9HT1yl041BYLRvoc8b+v2gwKc/hwcMpfPr5Fzh/4SImpyaxbmQIW7ZvxMYt69DVE0etngfE+41ZT91Y3ADC0stNVcLsbRYMCiChYmGDvnAW3JlqmuHNqMCHtWE0gJHOgFX60alEPwEfWZb2OwEhQZ78rMZCv6rYsqJXKmWNwJGxZZG/U9CoG7y1XXD7x7hGiA+fF7RrFKSbLV8EPuztFQqmiq2E6ZUn8r6m0muywgQ20iNF1VSrpmiSBARRtAJh4KMCKOblpYEZ0RzdYpQC6FeBc9eo2QQrNghpqWIaRWMxdK9SDlyvTa1g3CDHWtZYGwkGH6SIScuMGL4TEBIMBhQMGgN6gkECxXAkJHR3VqtZbYwmQgIKrVqgVhJM4CM9jKYXz2/68oxoCxNzomYapJoeAbaKlqliMRWPORf5KwWR7E8la4SvFl80/TBDqzUA3rv/c+A6VkOuCrDudR4qsgxgI2XT9KGrYw0GB7YK06RUymFpeQ7Z3IqwRNTnL4aernXo792AtYNbEYt0wd+M4PrNP2Hy0UXAn5cqeyBIGiiTbUBHegDBQBSVCvvYc6jUcohEm/CHKFREWheDSjOGOcarPCfahMQQDMcFEJKmVa4WUChnAErEhzQJoC2ofsTCnUiEenD+9C1cvXgP98bn0ZHsw46tu/HqK69i//798IVNT6mAd61wcGyH6AsZDGJuelbURX889gOm7k9hdGQ9fA0fVhaWMTX9CNliDus2jGDvgQN46fXX0T84jESqG9k8+4/JAOFziyAYjKOMMqo+rY47yRPvktwm8GW7c9srVO3rr3d9bV3h/+mg0HmHhzrVcq5POaRNzKhycWs/cgsYlDHpJpieFAu3x3KOqNlTPLmfFOKR+dlCh13lD73A18boasNgAKGNVc2c1iXcQ3W0FUIVITdftsruUQNXgkjLF+8H7W98ZFQZvQBdqw393BRbtEKnc1XOUaa0UZRtqyy6Z2Dt/zSZZgEhQaEjGmPOSbUKTCLLituYpJsxFvGsOW7yTavbrvWIiqfpviHCgobuatdp55nb9hJv0tjai4nvrfrycs+hnQ8rjrzuYolCMlwjmUTWaqkwUIRHxnhC2RiM1fhiTMFzFBV+sKDAhBrjq4DEdIT5lGIkeCQnkAUIqpWyCOFrVuCrlxGolBApVRAr15Bs+pGu+dGdjyDSCKJBWw0CwnQcjXQM5UhAAGGuXBSNigATYZU6gtUG/GU/AuWgAkJv2dNm1b0Tuh04PWmAW3Qu/P92brRB7rrMtxrMt6w/nlHpBZNiC2HoIs7IdbICKrgif+/5YIJBuzmvNsHtddnrd77bLHJ7huMJgPlJAHG1IHW1QHS14He1YzpAVoy/aOmgqpvaO6jCGRS3YOa1UStjdnoKf/j9/4dzZ0/h0dRDGmwhGgphw/qN6OtfIxU2qhqO3bgpAX4skcC2Hdtx8Lln8eJLR9Db34tkMoVingbJPgE8ktViQBkMSp9iMhnGBAU2zp3D3/+X/wfnTv+EVCohlhShSEKAxJtvvYPR0Q2IxuLIF+i9pdXNa1ev4NTJn/D1F19gZnpKqC/xaBLbtmzHv/zbv8XeZ/aJfD9L5wUaJ5dLWFhYwOTUQyRicXR3daG3uxOpWBT+eg2zjx5hYuIOPvvsUxG5IYWT10XLid/81W/xsw9+hdENm5BIdghdQIRiAkHxOBu/NYbPPvkQFy6cxfitG4hGI+jp6cGOXbuxfcdubNuxCz72aflD6I93YnluBhcunsSZsydw+fJZ0Takb0w01onX3vgZfv0X/xLdfYNIpLtkAaGCajG3jM8//xjffvsl7t8bRyazIBN9+7ZtIvKzZ+9BbNy4Dd3dQxLYMV929fJVXDhzFsePfYOZaSrdVYBACIPDo/i3//5/xLPPH0Gqo0PGQG55BR/97u/xw3d/wp0b1yQ44qoTTdB+ICT3YWDNILZt34Ft27Zh08ZN6O+jmXMD87Nz+Ozzz/Dll1/IFGJwzMUukUyho7Mbv/6Lv8BLL72Cnt5eWXyzeXpt2SSIDdz+CdkNmRxPDw5WmxfKBnAB4dM+0QEThgZuBZra3+P9HGfNEdEZGtMS+AhBW/tKhYHHqh5VwpgYCSNCb0L2w+ayyGVWkFtaxJ1bN3Dq9ElM3B3HzOwUevs6sWvPNrz3s7exZrAXoSiziqy2GvqfJHN8KBXLmJ6exVdffYOzZy/i9u27SKVSQpteOzKIji72clbVz4+VIgJL0gblmekmpJUitcyQbKkoOiqFRsREmEAgHdMoPnIdURqmbroEIwrWWM0jBVOpLfkSfQuZobS/43cDAlkhJCgUkGhM1B26p1pcqEIvwaalihrgZdYs6aMzVSOCmBCtXDzgT+iUoRDCvOemas/EFMEPe6U4n1ORJGJhGqTrxi9znL+jwX2Ir6BUA6meK8kF+9kCbqwipvbveYNe2X1s357pbbPqz24V0yRJGLx4Ka2m0qz3jWbGRRlTOj61H9LxjaVqcqki44DiVZVyVWxtimWugUUN9aSqx+y22jKIAipFbsRXkCCRliNh+R5PBhGJq0cjk0K8VxHS7KMRuY+kqZKeSIDbZHnVUVStIWTeI705HK21Cqo1imjRkJ5hDumaTLgqSCTFNRgg3UkDTtOdpmBDnqvxCXXEIXQm+kUrxqXW6j6udUFnrJiEJPvX+ZuBvvXYtP6AAFCO34WFRczPL2J+bkkqhKFgDOvWrsdA/zr0dA7IGGbP+a07f8L03GUEQlWEI2RB0GOT11QTuwpSgNWCmNYrNfE+ZBW+UiMY9CHM+yVlcu69rBYyoONFmPFEFrGfu0FNe69MApRglmIRkWAaIaRx7JvzuHjmNuZnChheuxHPHz6CZw8dwvbt2xzxIGtxQrAtbRw+UlsjePRwCuM3buL86fMoZAt47ZXX0ZXuQiFbxMXLF3F9/CZKtTIGR4bx3JEXsXXHHgyPbkG5Qg9DfYFpTV8EFelHsl6g7YCglULq/a3jo/sUPYbVQGH7n/+jYh9jOaEj6vEWHufnqwZNlhJvKMkmqaQ4yfj0GhVcATMmbn2suuURw2mvrik4c+mY/9hdkIDQCiq1x8B2H3oSIOQ5aLjrgjB7v5X66NlbLUXTNCx6K2L2c73HcpIxcn9YqlYrIDU7V0sfUTEVgK39hPbjbPWwvcdfPtMz71ejjBIMUuNBv3Q90AqhAaAtyUEVu1LYZECwFbhxlEX1Hmic0sokYaK8abxjWdXT1iAFsfb6de/UCp6AOYo78XqpQVHj2hBEJBqTdZV7SUmURdU7VpVHjUcsr4t93IaeL+1dRjCLe67YEZlSTsMXFDDI2DUSCohNBAEh13j2H1ZqJVRpUN+sScwbYnGmVEU0X0Wy4UO67kdPzYcoq8Zct+MRIBFBOeJHwd9Etl5BmYI31EMo1xEo1wQYosbrCsJ37u5i0yJcCwbbq1gtmRRPJWz1gW/VfNyHYZ6vaU03AvBP6PlZdRGR2NECwtYgsr0y51TRzOBpl072nrMXELZUCM0frbYoPC2YXC2w9E5o+16dzKZG4uHomxxdCx3dOQfPQigTIcCMvA4mCwgp7y4edMEA8tkVPLg/gd//7h9w8cI5qRYyWmOFsLenT8AgFczy+SIyuYJSMONxbNi8UQDhK6+9iv6BfqTSaZQKzE5w1QvoJseqrPkcgsKF+RncnbiD/+N//99w/PtvkIxHVHUzFMV77/8cb771NrZs2YZ4PCkqlQzqeO5ff/UlThz/HhfOnUVmeUk2veHhTdh/4Fn89m/+BqMbNqi3mNhZMOhpolxWmwtK9adTKaSSccQYJDabmJ6cxK1bN/C73/0DTp78SRT1SlUqKlXx678kIPwl1m/cikSqQzxbpLoQ9Iu9xvVrl/HhH/4eN65fxaOpBxKN9PX34+VXXschCsTsP4gm+yYRRGcwjqm7E/j+u69w4sdvcP78SUlEsKexu3sQb7z1Pn75679BqqNLfsaem8DBqaEAACAASURBVKlHDzA2dhl/OvolTp48gczKglgP9Pf3CE3ohRdexObN29HbN4Smj1TcqIjz3Lh8FWd/OonPPvkj7t65pVYggSDWrB3Bf/d3/wEvvPSKWFGUCyXMPZrBF5/8Ead+OIa749clex6KRIU6GwxH0L9mELv37sXzLxzB0NBaDPT3o7OjQwK4leVlfPrJx/j4ow8xMzsrWXOOEVZTKST0l3/913j9jTcxun69gMVMlsbV6tnX3mP7j90Q/xwgXD2gsCWvxz+lPbho+bcASTvDPO9tS4saEqH8ATcoMQQQaolSR1XEkuCHiZi6zDX2vBIY8uf0cluZfYQrl86LkNP4+A1Mz0wi3ZHAzl1b8cGv3sf6DeuQ7kyKd2a1XkEowoCdlT6ayzewOL+C48dO4vz5y7g5dltpyqEIOrppoUKwQz9NZieDiAYaCPm1N03AjQGD1kpC13LtvyO9XDLa9L+kQbbp21MfO5f2qBujoYNKdUMzyeyFJaXYbtJKNTXsAROw89/aW6j9YwTPbDvkvZMOPaFkMnimZQkTMgR5hvJoaY8Uh4qGEI6rlygreCFS5gh0LBAkuImwCqaVMNsfEglQrS3s9oJKhdAvlUFbIbTiLW6rge4tFhD+/6y995Oc15UleNKb8gXvvfcECICwJEBPkZQ33eqW2kzvbsRuxP60u//AxP6wMdE7szOzM90aqaVWN6WWRFEEjehJgIQhCBDeE96jgHJZ6c3GOfe9zK8SVSB7d8GoAAhUZX75fe/dd8+9554jaa66AIOtFYJBf475uqNmCv28ooBdExvFd+MC3VZ16srmf2pCBMbXVedQiQkBo4mXiJIt0EHxJoJCzgaSllRAsUgZ85yKWQRpZjhPA3RPkXIAK1pGOMokx4oFvAekHhIs2lcUkXgYYc6sRawTyQSEDBPebwFv+Y0S6djMK30szT+xIlEb2ZOoY2p+dt4MW+ecZcuOsux5AQ4Ia4aTCqdcjZIMdUmuJbseU3pVRc7VGCAMq/s3bdJipFIdiEXSKBZqGMqUMNBPujtnMilsNlZnBGldg0P9uHvvFq7e3Ive/jMIR8tIJEJIpSmO5md/7LnL6oF0qwgLJJxPJDWOiRnPV35GUri4Z3gu2lyrzmSucQUIa2YywSK1tEzRCESRjrejUowjnwnj4w8P48TRi8gNAQsXLNUZuWjhfEybNtWKCS6pdU4fOhv5/sl4ApfOX8TRQ0dw5POjsp35zje/gymTp6FUrODYiWP6OnfxPEKxKGbNmYs16zZgxaq1QCiFUjmKXI57nVUk0spomj18lspHx2aRrmDE9YDwy2J9c0weCT9+GShszqEeGOeHhfbhlMWRcj+fA3rgUO+eBztbza2z5nGD/5eAUKM/TQA0eOY1g0L//1yvPocMXr/PjEeijNrct6dBevVt65jW82A3fmVWPlbA0ZAER0o8MNJ6990/BwbrojPGqNF+cbOFwUbMaIBQ54nOW/prG8jzv0wsxzFZ6oUm969aTNZqM5EwX4gzNWJfkPJg0EVyC+OczY4n6nufjRUCXu9RqJfW+diYO+e+jDofaYkSMpYmkhop4vmSLxY1isR5dO9kpd9FL+LMs7FhOLbF4o4aNywGshgr4yGjzFJ4kcCSReZ0nI0Bi5cUZyvqDKYdTQ0Rik2Vq4hnS4hlimipAK1VoBNlCdGEeG62pfRViII6yRiQKn4ZnLWPFmqIF2uIs4BbBQo8kggIeaCqOjIKiBoNEN4PdvxDGN4htO/zqmZO+iAwOxgEXsEF5DephluHeYm4s7lpfiS44YNB40HVnubuoO7DCIPUQTA3GigcKbCNVumpByBlXkHKl1WpdCfrCYWfSWksaXLP/SagMTVnMmLRsCTy6VlHQZGzZ07i9y//BsePHRF9sEaN6TIrySZPXi5WEY8TeLSKCkr+Wnt3J5avWolHtz+G+QsWYMqUKZLKJngksNAIKIGAb7+HQyjmssj038N//Pf/Du++9Qbimi+JIxRPSJDkse2PY8mSpfIEzGSyqlKzIvMPP/upxGTY2WPHhavk4fVbsHHzY3jqmaflhUcAGaIAgzoe9my8z6GZ0tcEcjtiMVy/egUnTx3Ha6/twIED+1UJ4efKFYr45nd/gGef/zqmTJ+FZLoN2RxnQ9g9iMhU/PjRQ3j5d7/G+S9Oo6+3R56E4ydMxIvf+LZA4eo1D8tnq1yqIZyt4syx43j7rR3Y9+nHOH7ikO5jV9dYTJs+F9u2P41nn7PZR3b6WGQ7eGg//rDjZRw+dADnvzgrmtUk+jsuXYJt27Zj85ZH0dUxBrVQBLfv9gnIsTN05dw5HP3sM7z+6u9x6sQx9Ny5iVgyjamzZuHP/+pvsHHzFkydNhX37vTg0rkL2PfJLhw+uB/nzx7Xc27v6MTNOz0S9eF7bNv+uGYzpX7lzWbVwShj98c78e47b2Hv3r24evWavPRkQF4L4dvf+R6eeOopWV/EEykMZPIWuPVMAsNmX5Yh+H93Rulf9dvr+6+puzDanh/2uj5Za3ozMTH82TJCs5LVSn7ZQVOWZQhjOwsv3GMU1qDCl49ZLS1pWb7cu34ZB/btxquv/gEXLpxTwaSlLYXFSxfiG998AYuWzMfEKRNwt68HGc71JrgOa4hFi7KQGBrM4/MDx3DsyCmcPnFWXY+BAVLcTOSDQNq6XlEkKU7DuSnFV2eUHmGHsKHGpy6Uo8+bfZ55DzaSs4YqaSMhcYetcU3tECVg4Ad0VH0Jg4QJZg3c6XfRBkmhMRoNCy5tHSkk1PFm1866SLFYsgHuSHNMElSzK01xlRCiiRiiKc5UWJdPncEAFTIIAoPnU7nIjm5zPPXnkj6diZsNo4/ZbKjujOvqCMpUnSx5oOJhlV/rbvPZc6DM4r7df19pD54r7o67+8Z7b4Jc/v77331BViCD4wCk1VJFVucRZ/lisuTJFYaQzWb0lc8Pya+Uf88iDuMWv9j1KhSKGCr0aoZT4wWqXnMOzkAoY2o0Rj9Vdl2jiCWjBr4TUSSTEXWjKK7Vkk4jxY4iO6wsOHAdUAo9SrJC2DquMVr0lPTFOcU6Xct1VQmo/RwlARTnY8TeqVKsKC2mhjVZXEHZi8i5+VZTUOU6NSGfdLIbna2T0dkxCZ3tE9CSHo94pB21SkqjDby/FH+qoYBssQ+3e67g+s0LGMicQrZwBbUQfW4JCMnPtAS5WGRaxucTV6GHn48sC44dhGNpm9QX5ZpfJgzBNI6dxGrI/C91LtOihnGxFEe1mECZtKxQHG2pLvT3lnHz6iD27z2F82dvSrH0odVr8fyLL2DqtEno6mxHdihvM0qRkPYNZ/W53kSJjsVx6vgp7Nv9KY4dPoF4JIG/+vFfY87cBaiF47h8+SLOnDmFT/Z8gpu3b6l78di2J7Ht8acRT3WgUo2hb4Bev+IgoxYjXeD+IjufxEg0ex8fvqxD2Jxz1eNsM3OsKSaPlkM1F/pHAoXBfLQ5j2y8vyO9jqCmr882SodwpJyv/h7/PwDCRtwdLq7VnHvzPZsBIZ+Tf4I+Zwx2CPWZjOJw/1yfa07wfbztiBdV4+/0zeTsofx61YCwGTntb6tC6ku0d835uS6iUyAdCRAqj3Pdvfr18tpUUHHSiL5Y6YWypAzdoLXqWbsvLxJo12VMGAPMw+csjY1hBTOyuchgUyxizCq6eCRFeWfD5HJwvSYLqpUKUixAhiNqUPAs5ghNJG60WjYfskXTYDB7H/cUCLBjVlCTojiZFyqGmoq2uq4hci6qKNWM1ZYvFZGIRJGUiJvFJxPCYXHQ/A0jCCNeDSGaLSE8kEeqDKRrVbSGs0hGK7Ibau1qQ0tXK8oRIF8rYSDPIiKVTauIlcJIliMysi9Wgf5y0SijwQ5hMzgLboTRKhbDN8soHcIAIJSEf2BDNm+G4CLS9+kbhquPWVJiSY+f3fOv43++UfEdWaF0pNfgzwQHYu8HvfZpRwt4zYEjGIiC71e/l8OSaePJjAYIvQ+MDdk6g3fHvNNcUISJagypRAyXLp7H0SOHsOPV3+P0qRMoFfOik8a54VjxKddEeTHjW/KWOUMSRiyVxPiJEzB91kwsXroYCxcvxty580UdzOWLMncXv9lV3m22gXyiIv7zf/hb/PG1V5HLDmrDR5MpbNy8GZs2b8aqVWsEsJgADAwM4trVq/jFz3+u+UbSKdllaWttxebtz2D9xq1YumwZUi0pDGWziCfZcTRDdSXkTBK1ITjcW0L/3Xu4cvYsvjh7FmfPncGZsydx9doV5PL0bIkimW7Bd37wQzz93Ato7xqHSCyJYrmq+8GazN3bN3H0yEG8/urLuHzpPAYHesUFnzx1Kr7z/T/Fw+s2YPbcBWC+UCxVEC8DJ6lI+off4vjxI7h8+QIiIaq3jsP8eUuxZcs2bH/8aaRakgKDlAb+6KN38ctf/hTXr12T1UZHRycWL1qELZu3YOXKh0TjTCTTSksHhrLoHxhEb18/Th05rK8TRw/j5o2rurZ4Ko0Zs+fiv/+f/mes27BB3oI3r93A2VNnpC565PP9Eq9h8GYnJhyLY9qM2fj6N78tC5CZs2apI8wgFyeFLmqKf0cPHcCeTz7Cjh2v4dy5L9DW3mHJaySGr3/jW+oQzpu/QFWxwaGcSxhcoBtt4Y+6IQJdl6/ws36/KJFvAm8jJRF+r7ksXFU6/2M+J/GAUK9dxwzuuxiAHSDkQcnDhDQLmZPLioIAiAehVSO5kqiuWykVcGz/bim9fvjh+xI6stmrIqZMm4THtj2KNesewtIVi9Gf6Ue2wDXKJLsq9bFELEnPeFy9fB3Xr97C7Rs9uHunF729fVqThRJneDkbW9bcVlxpqs3qsXNTprm4O6dFIVX8DINFI/cnVSY5Gsbrty+jTrNjbsDOKJX1P0vZ1WjiPGRsVsTAE8Gfddr5FRPY8z+n+Muf4xwWOyfcsaywsiNEyqbAZFj0VwLYSJS0PJvPU/dOIiXWdQomK0Y/bABVn1RwYVTBSmwQ7FqAbMys+h5AQ1FV0Ld+HhkDwrqEjPNODU8LSjUzl4jUECK9yM2pmHCME11xK83WrO+W1lddfebEA5G6wIzvQvolWFeMtaIMAZEJDZQU94xSaMmPrzSz0p3PGxjknHahkpftDUVHOCtc5t8XiigVzT+V1Wb+O03T2a2WGispoFXGWhOeoqCJuuCaS/SU5JA6i3F2ct1XggVJu3W6R9Zls2dLcGOMAL6+k4TntVdr6hAqJ+Bzd/OZJjLjzm3RjAnQ2R20LiGl2aOhViQS7bKM6Gynz+BYpJJdZuQuqmYBheIghnL3MJDpQf9AD/LlqyiWe1CVTRFFesxXkc+K1FPNa4a4lm0ulecmj2h2E9QxkBknAaF1UdlNlbhTqIZKqIoy44QUEzlCmEC0wphAul1Y1hLXr/Thi9O3cOHcbfT3lTB23BSsWbsWTzz1BLrGtCGV5vc7y0uCQKnJmiiUksBQGMePnMSej/fhwrlLaEm24c9/+CNMnzUfhXAUuaEhxf4D+z+VlRFn6jds2IRHH3sC7d3jEY61YCBbBthJT6SlfMgC6/A8zyiQDTAS6NZ6ldemmB0EbMH8KPjnYILuf3wkYNd8HJjdluvYuIHUBiW5nmE5mrHb6cHxngAzpJ7POUqyIybX31I0zsAF+OtrzgN98cY+3wjMk69wphmRYjhIa74fXwYI690vN7tnMdAolK4/2ui0iwrdoHP7czSYR9vrNZ4953EVe9xcoAm72HiBc0J1hXqncKyCfWM+sL6H68/P8nbHyag3Pfge9eE6d08NP5kQFosyXlCscWuNd8kzifHGmC0GVoOf077fAKtAIeM2i5fRpP2MEyzzbA3VjyXyFehVuqH69lRKjDSBOGFsxraocgVaSxAQDmZz6hTSysjOMTv3nPGiAKGBQsYzy+VZMBMopFdptSw2TiwUQyIcs+tz4JJAkV7eNjMfQZyvmyui2p9Bogwkq1UkwzkkY2z2RDVi0taV5gQisuUC+vNDKjTWKhFEyxEkKnG0RNIo1cIYYFwjIJS5+Qi9/ODiHCnpCgKx+o71j/q+SpBVZk3We/gMYTMIDb6XXZcdvsOD1nBOcDDAeJqor3TUF2WzqqD7oRHBqdstzSC4OZANB5+Nzd0cFJs3dv09K2YTUU9cfW7qfE0aFZSGf5QHhF5cQfQj0sBIW4zHZYtA6uPBzz7FG6+/ii++OKMDPpWIozWVREd7B+LRpCgmxVwJ+VxRAixMOLnAw6QSJeKYv2gBVj60Ck89/bT8CtlVK5QramnbImdCCLRK5TOGv/tP/xdef/UVzS6WKmVEUymsWfsw1q1/RDTFadNmaH7l3NmzOHjgIF7+7W9w/OhRcaXHdHdj8qRJ2P7cN7D6kU2aVRMvu1hAOp1CIkkTe5vlYmewwEr4UAaZwQyuXLiIA7v3SJiGQDCbHZSvIBPnzjFjMG3mbLz4ze9i67bHUYskJI9OD6sYk49KAVcuXcChg/vx9ps7cO3qJYm3MMDMmDUbP/zRX2DZyjXoHjcZhRKrN+zIVHHk8wP41a9+iUsXL+De3R7UKiGMGzMBK5avwaaNW7B581YkW+LyR7x+8zLe+uMO/Pxn/xX5bE40uYkTpmDF8pXY9uh2WXqMGTteAbZUrWhWiOIAFy9dxqkjR3Dh7Bn03+tBNtMvAYXuceOxcMky/Jv/4X+UxyKDOFXnTh07jtde+Z2AXTE/pGdKE1J+/ofWrMX3/+SHmDl7rgIYnzUDTTIR1xfpYWdOHlVn61e//jVOnjyl2UFWwNjtfeHFb2Dro9ukNMoO4VAuHwAGX1L2Helw/Fd0CIOxSfNsTYhwpNgU3G/MyUn/DKQOtt3cYH6dpGJteSeAUUONgM/R7GyeoIIauxoVijy42Q0lhpa0sYuSzfTh3Vd/h90738ehQ5+ry9LW2iLF0XRLCitWLcfmrRuxZdtmgcF8uSjBCvnThSFPMc6pDg0MSTWQ+5PKo3299KfMaW1wji9XyKrgEeUwejUkKgnFaYrVogEgJpAEewJgTKAjzqeQnY8QovGquju++2Z2Bw7UkU4TdZ05gkB+SVmW3xNz816NYlxD3MWAoQdvOvjDNZQjBXVQPN3PAJtVeI1SyAqTdVrqX9UwUGV11JIb+06bAzIhlqAgi+8+McGi9QEBRuAwd3OfdWjnuYguufQKn964x3iQDhBqSTjWhqscG84LyUteH8vN3Vn1mQCNvSJXldfrBEzrBW4d28HRAr1yp3kLWjJuZ5c9O5uZddorpidoRhdu3ZkiKYsWLGbS/LwiWhC7jCWKFjCZYALHv2OiQvGDfB75XFZdxkwug0x2EEP5jHxK8wXrNBI4Vkr0yiIAYr7mCgwC7KQkhRBPRhFPcXY6gdZUHC2+yxiLGFBk51EdcAOG9OSraQYyoLoq3hrBFUGP0U8dicxYDG7u1FNGWcSslMlw4cbmeuOZNh4dbWPR1jZGRSz+ojBMLk9A2IsC6dmlLKqRPlRDnIMl7dUAKGnHLFBYN9ao0qbwymTYLDFIqZWPZYkDRDw3gJgsXXgf2BmsChAWeb9Z9a+GkEICKRo/V0IoZCsY6Cvgi9M3cOLoZfTdo7hEGxYuWY41a9fgkc3rbdYzFka4Gleh1lZ+BTWyAFS0YwEKOHr4OHbv3Idb1ylI04XvfvsHmDxrLnK0KyFjZyiDE4c/x6ED+/HZvn146KHVit0TpsxEorUTmWIVoXgSsVQLysWiee0Gity+yD5SXuQ7FV6tV3G0KXccqVje3LEJHglfmmfW99LIhfjRcrSg/P9I19mcywk2uIJ88N9Gy40bn9Pv9ZEOutH/LggIg02QB+W5/L5GB6yRAyvgBVhlQdVRi0VO5dfdy2ZCjJ55cIzLNWIq8oJ1thN1UGi0UTuLG1frvV0tU2+YvtfXTMBaKDhDqN0+rENor2mjCQYEG+/XOP9V5uN1i13A3LtRRPLFNsufnbBTgAHJGE//UUfFc+IzDuI6tWM/0y6bFRf7u1vSaInHBQiZq7FBQkZAJRRGierixaIK+kMUXyyXENbZSUXvKAchFcRjoYi6jGzO8KkJWvO4i9RQiTB+8HVLiPJ0r5Fybl1ZfpIc9TRYROZsYZSvEUE1V0CxfxAxjpaQRhoqIhGrIhWPoKMrhfaOJPLlPIaKWXUIWTSNRFKIVROI11IyqC/Xohgs1cyYfljy1LTBgws1CKyag0VgWfj+9PCd4A5l4ycbAP0qgUQbWWMK7mG54NMMsOqbwXGJGQxEeXD+TF8GCoMBw6eO/5r74n++GdyOtLmD3HyxTpoB4QiUUdFwvMgNl4YUoKxKQD6wPq/8B+NobUnh6OHP8em+3bJ0uHjxPMKhqhL/MV2deOLxJzB/3kKgEsKdW3dx5dJVHD12DJcuX7HkwQm6EZQRFP75X/wYi5cu03ouV2soiXPsKjZUJm1JoiOdwC/+20/xx9d24OIXZzHERZuM4aHVq7Fu3SMyqJ81e46sJz54/328/trrqmJy7o9AddrUqVgwfx62v/AdLFuz3io+TmXNAGFCM1BlKh3mCzh35gxOnTiOSxcv4dqly7h9hZ23fgOChZxEDhKpJJYuX4Ytj23DmvUbMGfBYgxkaMYbRjyVQgur1+WCzH337f0E77z9Gm5cu4x8dhCtbe2yjfjxX/0bzF+8DLFUu4yXyxr4zWDv3l346U/+Hrdu3EA+lwO96SdNmIpNG7Zi08ZNWP/IesSTEQwM3cPnh/fhvbffxOuv/E4HfTKRRkfbGEydMgPz5y4SlZaUU1Z/MtkM7vbdxUBmQJ5/PfQn7O1FpZhHsZBVYrN+wyZsfWw7tj/9HKbOmKXE79rlSzh74gTeePVl0V8548buKi0vNmzaii2PbsNTzzyDzu4x6B/I1WeqCGYS8SjSLUmcOPI5Pv14J/7w6qs4c/aslGKZZPIzf+tb35E40MJFCyWxns2zy8BA5fbZSMMhDzofvwIgHOkgluhJgGLdnHwEkwOf2IjWqqqknV71/e0G1xWWveS9p9GSOkL+PsV4ClTWrJj3mgM8pYJZgHDvapaPw+XRsLrNv/rpf8anu3fi5s2bmDl9OqZPmyYaF5Pu8RPH4bEnHsPzX38B1XANpRrnXAt6Hc4n0HyaRbNirqiuHrszfB8WQ+g9x2SaZtf5Yk5UwVo5jmo5JDDIaj87hBrHIrXP24qQBVDjqxowZBIbjpdc98E6Ib4Kb10xf7AaI0iJAjt9IcJPbxbvvidQANR9rVdV7V4zSc6H8yhz3kxAy2wdXFR38gcEgpy7KEqPTWIetThitdb6/GIjqRjGG7JzpM4WCaMciqBqg23WbQq8k0CUGlUGOMx03icfQiXOlCMICP3aMYSpCrrrgIVrEYRJK3WiLuwW1y0c6ivNdQhFQXVX4yin9uZmeC+6qWPReEEFa7XZivXzMX6h+n63PqE+gwn0KNEJ3ONSNYwKRwrYsSOLxHeLlSCyq2yUKfpdSbCgYjR7ikYN9A9ioLcfffd69fvQYEY+tUNZAq0sClRLDVURjoWlstySjKAtyb2QEDuitS0tqjS/Ui0EjZz7tHlRAR/O4znBBH4IAcIofyf11s57o7X7LJ2dP5tBJXgrFyqaD6ewSyyaNBpyLNmYz9f5UdKMJX/n540my4jEne+hW7uckyQo5JlWosIoVaElchNRx5tqvhUMGSKvRBAq23NXF4HU1jA7hAYIyxSiEu8kjLZIAm1hJp1h9PfmcPGLGzh1/DJOHr+KSimFMWOnYfPW7Vi5ZiUWLpsP6sBz/URqSYSZQLKY4rzLeP7prK/UcPTQCez+eD/672bQ2daNZ556DpNmz0e1vQthJqmZQVw8fRKf79uLD999B8uXr5AX8Kz5i9E2Zjwy9C7lPmGssTp9HUz4PKY59/H5k+9UeLreSCF+JID3/wUQmsBvA3mM1kUL5nA+H2z+PP56R8rT9BmV+Q8v7PufCeasikeuSaGfa3Ywf9DZ5/5tNEBo98pOqZE6hM2AUI2ZppyxGRCq+Fm/hc1w0J2Kwa6pOyTLFVLVjYJt95RTR1ZssllXnqoNkTdTHOXeNq9nf59kyxPo2noHGmveuOYZZ+oCNE++n/8+nfsu9Deev+tc1k/2YHEiaCfRoIr6dWHXzGjocYg7E1yx0ZTFXdwktZ5naSSC7lQC6VhUeTIBX67Egm4YFdJrw2HkyiUMZHMYKuSRL5c1X8h55mgtrkISTegtglmUNsMQo21zy9diPDPpkVtGuBpBuEyWAmfEbf4/W8ohU8giRGYDxysoLsniXn8/opUqojVxZBCPAGSat7VGkU6HMZDtxSBHDSiEl2pHa8c4JCMdSEbakYi0oFyKglNAoaNX+zT67SVjTd1rOFjzldmRKj/BzeLnMxpNd6fsVOdjsZru6CGOThPMIz0N4L6Kv58hHHb4B/wHfYEmYKxpw6HG8fGiCMEKwkhdBX/42iZs7GgvcWzJR4N8ZCpLwY5FIMGw7eOO88Dm9mpHTkYtVAm5jeoyUs1aNFr+XvjBqigucPPfKV0r6mRE1B8aZTONSScTaG9twZ5PdmHnhx/g4107ZXzOek1HZzumTpuCP/mTH2L1Q2uUQNzt6cP16zdw4LMDOHb0GC5fuSLRFla7mfxOnjoZP/rrH+PhRx7BmLETwAIpzbBJC5Akf6WCtnQC7ekEdvzud3j3jzTL3Y/ewT4gEcfixUuknvbss89hzuzZqnb/y6//Bf/0T/+Enju3pSza1tqGpUuWYO3atVi16TFMm7dQ4jEMQZwp4sYkELx5/Tru3LqleTnSYU6fOoU7t26jv7cP5SHOelDtrop0SxqdY7owbcZ0rFi1Co9s3IRJU6ehvasbA4M5netM4FM05S3mcXD/Z9iz+2N8+OE7uHXjGnLZDCZOmiybhb/463+D6bPno1ChV1lCz6b33nWpfv7Dz/4b7vXcNd+ZUALTp83GtkefRe1AlwAAIABJREFUxMMPr8OKFSsQjYfQc/cG3n3/TXz80bvYu/NDddxSyRbEYyl5O3Z2jHHVfdJRS5ID7uvvNanxSARDWbb4S0inUmhvb0NXVyc2btqCdes3YPb8Bejo6FLSdOHcGRw//DneffsNnD51UutycDCDwcEhdTm/9vyLWLxkicR+evsydVVGJjSkjTKBO/jpJ9j5/tt49933cOHiJdlTkD7FJPM73/s+Hn/8ScyePUfU1nyhLFoaqafW8fjXqaxJpMN1wYNnZxAEjgQI64eK32p+FqxeVLHDzdOT7DUam9nSfo8SHJio72p/UtvOJe8/FI1qdpDdVL4Uu2i8XyV1T4xCytkqelbyEGFB4af/5W9x4hi7g0msXL4MC+bNx6ef7sUX579QwWLdhvV49vmvYcKUCWhpb1PFj2uSVEoWPdiR4Zpn9S8RpycRD96ylDKJdUo1iizZF4cDajIc5sHKfckuv91bUqsJANVtcKVvHtTKH8Kks9i8hKfjc8977iz3tokTuDkIdcQi+vIUR/tRm9sweW//TE2tVLMtYSBbyypZ5ufj2cd4LG89rRneaSbUBFOcPzPvpQiSOrAsdhto8p5sln0F5vUIdtjR5BxHNYSSi5NMoDkLVinZNfLZWefQfCQl1EGKgzN21oxMhWcUZ/xM8IZiOxzwlzCNmDTuXBFl1arnypVEKS7o87j8zHX1bMURXPjEx67duspGQWUYNeGixmgMZcrtM0t8gAU4533lQbB1DZ1oi5QSjVrJv/Py6jWmB+5eW0mAyQ2LBbx+/8zsGbAbRYDIz5vPlyQ4lhnIYNB9DWWGkMkMYWhoCLmcgUIqjvq4GwJnbI3WL7AX4XwivRIdrTTB4gP/jWdXSJ1DCr7YvbVrss42n4GBb1kpOeqz75ryOXuRC3ZD+dw8Y8X2uy0As8WQYUa9ixtLkmLWON+ZB+ga6LdIQFiuoCj/S3tujNdsB5Zqg6Y+Wo6qg0fAxntp3W0SsjgBxL1C4TWKGsWR4H+VGHLZIm7fvIfTJy7g/LkbuHKpB51dkzFr9iJse+JJLF6+GFNnTEahkhMwj1QI1Pz8qhVlKFpFuijX8mf7P8cH7+5EKV/D+O5JePLxZzFp5lygrVNF4WI2g4tnqUK6Dx+9956sozZu2owFS1ega9xEZIplCUhwYISdCt5j5Rn1XKaRrzhUMtyvzZDKqJDH51ZiCASAXJAyOlou2QyG6ijE2lwOF3q6t8vYXEC3S/LytI1uYuN9g8+9Dg0br6mgLz5aAGI0un/GavBnxHDqZf3z1NO+4RYX/sgZdhb5Ooe39qg/g/tvb9BmQ13rJrBoZ6kV8zxltCmDfSCo9q/nAZP/2ZLmB42y789jb0hvgNDul/2cPz2chKYHqa7I6juIvrgnsRhnH8GflRup4qrLgbV2vKZGo7TngaZ/v4aQlgeEFgPqubNTclZYcPjG4qSzJnK2OnqGLibqMupNKPMwJDumMxFDmoqhYnNVUaC2gKwlKNQZlrfhULEooEg2mUT5wnHEaRtPpoNjBKoo6SisUmsmpZ5ITkVf0kg5X10RgBwaGhQo5P1ngYjUfsVcQtEIWSEUIyuY0B3PORaSoxwfiyCd5gxyBP1DfWrSFKpVtLR3o7N7IhLxNsQjLQjXYigVY8jmYggdv95bM0qGu5kB0BVcJMGKhR6IU/Qx2k+gklFXanAI3dFyrMLEuS2KDnwFA3dXvW0EFDtEfdV/pAoWr3dY1UYbmJUATzEKVg2GV0mGJZ9uUTaST3/oBlr0gXDoRWiYkDVXrFlZv2/zBkMpkznH7faV4nq7ux58+Ac3nMGF7KgNXAzsWhTzWVTJOY6E0N6SQndHO177wx/w5uuv4+jho7hz+7bQ5OTp07BgySL86Q//DKtXr9GsjJQ4C0WBq4OfHcBbb7yB61eugIMM+ewQ2tpa8eL3vo5HH9+Oh9asR6EC9A+xlEDRCANrLckYWhIR7P3oI+z64D0Jy9y4fRuhRBIzps/AiuXL8aff/x5mz5qp+cG/+/u/w09+8hN1C9s6OkWX3Lx5C556+hl0TZ2OVEcXCrmsFJa6qcY4OIibV69j14cf4sihQ7jwxXncvnULvb29UsGjkA7pnxrxD4UxZ8ECLF62HGs3bMDc+QswacoUl0BQxdFsOjSHKDyYxb49e7B3z26pf966dUtCAnPmzscjj2zAj/7yLzBh8jTc6xtCqjWtQHP19Ans+vBd/Mtvfo3egT4FxNa2bsydtxjbtj+DJUtWYPaseYjFTF305Zd/hU/37MLZk4eljBinyb2GiW0ImwI7pAXwwBflK5eXmEN7Wzuy5bw6VZMmTcGy5avkHblgwSJMnTpDZzJpXKTcsiO8d8/H2PPJTly4eBG1UFQziL29/fi3//Z/xw9+8Ke6V0yecjkLLlIVZByKEXjEsfOjt/HHN36PvXv3yby+taVd3UCqw/7gT36oGcKxYydI8ZLKeZxnYwLFhM2v81GzhKZ/8EWP5gNopM5//egOdtID1cbRizsuYVB1NFCsUaHIJTWBSqxlkZ7KaN9jNSUbmmdXkJLRHAgX/GUMLBX13DhjxcLMlcsX8Xd//3/i1q2rKnJsfGQ9lixahHfffgef7KZFyWHMnjsHW7ZuxcYtG2UgTUsVdt5Z27Pgn5N6LjuOpLaR+kxKKGki5VBNw+sEqlSOpfQ0zxF22fkZa+wUskBUqWhfENgQEHjtqhDFnnj1coa3XgbnHqsVqoeyCEQ7i5g6qjycNTMsRgIPUFLoLHFXtzTCA46KZezuWZLCxJpAhqCCiqCkzJCqwn/n9VTZVS7Q0sBMtrl+pbanIhc7ImVkWQwKJZFKdFtXRpYuBGI8JAnC7csLjjMG8Zq5hjMlVm5NOCARS8iehnYDnKfjn1lRlWVAKa/7RNEOXmM5ZMbCuVxeXaZEIiULHM7kDXI+wymach2ojxgh8IyAZTiCdiYSnN/iM6DSszquVQqVsOtJ8RUHYsxoUJ+dlhmcuySLJZ+zuVCuNQH5aEj0TSYGLIrJWLpQrfstikbKRIRVYYLhGCvy5hXJNWRUSBYvONdpNF/eE84I2gwmAaYVAMxOgTMtYQOmBPNeBp01dNJw6bfIpI2ziI56ynlEFs+ymQyGBgfRP3gX/Zl7EgIb6B/Q3CuFbljo0u2oVtTZZseOBQ4pKafSSKfbtVa4Fvz+j1O9N8FCCy1GwojHGadoBB1CkgJFTIRC9PI0lVnO4frz31tzSPRGqvlMks1yxUC95TtWifVg2M8dNQoQdm5ztqeCQpXPJ4xqiWAtSTkHrSUCYIAMgqJTAmVHgHu3FZV8CvlMDLdu3MGlC1dx+sR59NzpQyZTEPtkxarV2PToFsyeNwdjxo1Bf7YPg7kBRETBYb4Y0VqMx1Pg/eC6Ywza9eEu7HjlNVX2p0+Zi2ef/jomTZuNSiypokexkFfB9PDnB7Fv717Mmz8fa9atw9LlqzBm3CQMZNkJ5mxWSDGGgNx3lCxZ9+DC8h5/lyzrd0lJk2XQSF27YP7o/0yQH+w2jhb/fUeqDiqHgYSvpuFw3zV5sOgOlOaCo3+v5p8bzeoieKSZfYQ+zXDv1Kb3Cr6nAZvGq+j9m/Leun9ioODJGOsVkoNnY1BRf1jO6XLQYIfOP4PgZ/DXFgTrJalPmw2VfyZ2llhXVFHfUdqtQGWUflPe5fpxI2IqVlnHn901Y/pYd9C/HyOron3ApkfLTQUse38T/TIgKfN5Mnl01xqv15jodIWOejfX5iN15jgBHD/ewHPH3z9pKrDz5ma1efZyjzDOdEQjSLtZewnOcXaQQi8sJJWrAlzMqQUSNf/I66P4W1q4x67fqUqLoWFUUFbAJBin/MPAbLk2hEJpAD33epDPZxXLExSNjESQYWzNZKxgSJXyloRmBIuVItJkCkYp1JZCOt1img+cayT1tBZCa3sHOseM0ygQafEqguXjyOdbCQj7/CzlsDZ1cDMHwaBfQA0KSxAM2kHTWKTBIGthRSIEovS4ZG2USlPzgvWv+2UJ47DKkywSfPXCq7WNDgoDFzXipla+6A6t4EbyQ6yexjPSNY50D/UaAoSuqimajCUcQU9key/vjeU2DZMSVZmZlPEwKiFcI284hvaWNH73m3/B66++ivNfXFAHjY9l9oL5WPbQKrzw4ovy12MXgAcpq6s3rl3DiaNH8caOHfjizGkM9vWikM1qHnH9oxux9fFt2P7kswhFExjKl0TLMoluIBmLqNt2/PBBqVzueOV3uHL1GuipQpXS5cuW4sc/+jPNCdLEfseOHXjnnXekpNk9dpzm2jZv2YLHn3gSqa4xiKbSKOQLqBQLqJYKOHP8OE4cPYLjh4/g8qVL6L17TyCKnRQmVOlUEt0dbRg3YQLGT56C+YuXYNb8BZg8bRo6urrkfygPHVJOqdBEFyZK1YeA3NAgXvn9y/hk1y75KfbxcxcKsoHYvHWrbDNoLt87kEGqtVUR79yRA/jko/fx2huvon9gQI+vvWMcFixajieffB6LFy/FtGkzRYe6fPk8XnrpFzjw6W5cuXBas5kEhCxf08hY4LBkPjhMYAk2CDBa060yrE93tKFzTDcmT5mGGTNnYdbseejsHIOWdKs6h/LHi4XlNfnxrg/VGb50+bIJBlRsbuB/+V//N7z4wteNsqfE0DoSDKhMaph4pdNJvPy7X+Glf/4FLl68iP7+AQG/rq4xmDBhEr73/T/Bps1b0dLSpqDP7iCvnwHVW4IED6fg/hjpz07wengldgSKTPNr3ndYB0/U0d6UPp2Bg1eRKNg49DGo3p6xF9I1craPMwo10skI/kIGtPgNnG1w64nPjf9+5cpF/P1P/gNy2QE8sX07Vq1aiZkzZuDQgYP4bP8+7N7ziUBP15gubNq6GctXrEDXmG4kUmmAwKSYR6VSFNhi94FAjTOGmhtjZZIzQpwnMH6dqPQUCWQiSOVDgTNSWalmJjsGA4RcCzzczTPK5t/4FtKYolKqhCVMkEZiOc5ygwebHfq8YeS0EJwQSFIVlQUh13FTl5Dnv3lWEaioaxMOowwDBARBBITVIsFq3IC1/34yOvi+xKrKNMIIV2J6L16BAULrglrC7zp1WsuOvkrwHo3q2XJPsVRJ4Gn/DlHmzaPV5vyYdVtyRVjswI5UmJ0SajSOcrGMbDYn4EJQyH1qNiQV0E+DAJv3gdlRMZ8TyDaxPBNbIiDUnAs7UGJ5GD/K5haNNCRbO7eObY7HuoxW+TZArASoSkDE7iUPcaqF2jShy8kssa+xu0evVwN5nm6pxMsqtwZkwiGBXfOm5DwbgagTSXLsGs3RReJS5KOwlO8+EhSSIiJlQQom8Z4US8gVM7JSMZsMgsW87p3mEUu00KBPl30RkPO99Ww0h2lK2YrRmm/meqTQEqv47JLajCmLAvw7AuywU0eX2h+LgrLRMOEbo6QSuBsopC8nv1j88jOcmhFyRTGbW3RlKu/FqHY2CxUV1CLcIxFH0Y5z4McKA2GCzJJGMrRF6O/Jr0oU9+6UcPtGDpcuXMG1Kzdx6+ZdpBJtGDt2ElY+tFoWQPMWzhebJZqwwglpuDFS7nTes7NvNhhcYyy+ZDMD2PXRTrz52pvobB+P+XOW4Plnv4kp02ejFk3o/Lp58waOHjmCc5ypv3oVS5Yuw5p16zFtxhy0dXYjX6zUC0o2bmJMp7ponVN0tBjY+Gp0qXwXZ3hRvTmnawZcXgDF53YjgRKfdwbzrGDMD/7MgwqBX1YkbD4qRmKjjHSejfq6wRm+oKBN0xs9CBD6z677PkLBU+/tvRPd+wWv0QBXg7sabKD45xu896Pdg2AOzUKl6NNSjraGiMUiVzio+xA64Sc3402gY4wREfUdW8LGPZoBob8Ojdi5po4JxLBMYSw/E51yiqYBBVK+MHNgo5dbnB82FBLQKzExS5vPZhynGqg3q2cOo16nZuVNwZv5FUcxGMv4uVl4a6cVBGMPhebYsWc5qFx2oNDmtfk57HSxuB6iB2mN8m921giMOtDM3zVxrspzg30oEbsq4wHFBe+pKMzCI+cX07EY8gODUvdX8Y4sunQc2QoBYQkJOg5InTvufBITUtqndRGfJxle6dY280kUBZh5Rhq1cidCx6/1WafUdwjd02kGMMGFbIvCJGj9ItZicZXHxiK9HxBGRRkdHRAO2zCBZM8AYYMK1hx8RgwUJs01nO7QzP127zFso7sEMdhtHPY53cYYBj4F0BpbrLmDGdzswzYi1cfkedWYJamzHgIdQpu/MYVQX9O04glnewgimQwWpZxJM8uXfvlL7PjDH3D71m3kaCJeA5asXIHVj6zXTN3MWbN1SMcSCSRTKQz19+PCF2fx5o7XcPzIYc2kkZvM+bJZi+Zh87bHZN2QbGkHaQSalbAMB3EmH2HgyoVzOPTZPvzmV/8kIEoRFlorLFm6BH/x4x9pkb7xxhs4ePBznD57BpFYHOMnTcbylauwYZOpkUaSLSwFK6m4d+cOrl+5hJ3vvYdP9+yWPcUQqyKVKlpbW0Q1ZWW5q6MD06ZNkQLm/EWLMWvefIydNFkdDhmL+4TRdXnYGSSI5AHbd++uZgF37dyJwcEBdQcpyPD8Cy/IG4pV3ES6VYPCqZZWzXMd3bcLe3Z9gPc/fA8DmUEFrc7u8Vi8dBWeffYbWLhwMSarK1nGhfPn8POf/wSHDuzFrWuXlLDwfifSaXR2dWPcuAkaUKYUMOXd2cVoSbWgNd2C1tZWTJwyBROnTMaEyZM005dMtli3gBVeJv5KmmpSa/3og3ewd+9uJQGJZKuUYbs6u/E3f/M32EZBHc0SmcIjOwmy75CJNc2sw/j5z36Cn/zk71TVN6PWECZNniIPyW99+7uaBeXBQLPsoWwOra1t+iymejncy+pLD2uXnAb3QjDm+P3jD8eRfg/+XfPhNux13dSaT3Ds9wClJ1CUEmBy+05GspwRJNiSx2BJdDv9v9Z+RYCQYJFghx59V69cxk9/+h+Bagnf/MY3sHjxYkyePAk3rlzBieNH8eFHH+D0mZO4dv0qVq97WKJN/J4x48YikU66ZJ3GtwX5nNF4nIksK5byW+J1EPBohtcOGyoM65IlemM0VgE2BwiZ2MvbyAlCcf2QKuY9SwWHCHCo+igKnOsKuAPa7gkrq+bDSfoK38tEaKyjJY9D7jNn28Dv10GjWUyLjQI+xQpqVOr1gFDmwFWBXFVJ2cFh8kuvpKG8GQLXzdiZhEjxQ9/LqjXXKGdZ5f9ULKE1TUBA820CNzMT5sFo98Ioqtw3uu6Yqcca6cn74/J73AyhJNertjdbWjTHrL1BIQ6aArvijhJdgSPrEhEs+mq63xeaZXfJkSZHfFySjw/nUAlCTYnOzyRyXzLXES2T1fAQbQiS2r9MZvj8jdZqqp0UcSHAYSLDz8q9XSxVZXKsziYTK3k6EohTlMVAGmOBB5WePsw1La9IgkF1MdmBNHEbHkDmOWi+nCySEFASjDK9MXoZATHkp0hQmM1mJVbDLp3Ej4o5DA4OKubSXL1cYC4RUjEux2p2bkidLlNSNZXecimHcqVg95cd5njK1HX5jEmvTiY1LkABMvorci2Lfho1+4Z4kuJZ/PxGgTPhJKea6mxYNBMopaDGjCwBaSzOrikpzwlUSiZqIxp5mEUFglSbtS0VaijkK8gNlXD1ch8une/BpYtXcK+HasPA7FkLsGLFaqxavVrnVVtnu5YbjeRLnBcECznxunULLSvoTSqaejEvBVEWL9/549uYPHEGlixaha89+3VMnjJDtkjnvziHU6dO4dDhQ7jT06PiweqH1woQtnZ0I5ZsQZkz9MmkfIcpWsX9Y1IGBvCCHUIrnjUSm+Yu0khx12J3MDH3TQOnMNkk7hc8K5rzpnqH0L1RsAv3VeP/v+b7RsrTvkoR0neoh+eEjXvanK/6s6i5nulB92jnpz+3VAoKnluu+2bxzH417qXFvWAXeKTXH/ZsHX3VFEateOUPxjog5DZx8/l+Ltx3/ESfDqwnjSA4f0KCpjrgc8Qdna8CSsY+9JZq/uxp5ANBsRr7nLLBqYswBiU5TEHbe9SaSJcxCajEPEBLMyeUxVNGjCt5CzJ+xHX+MjbScJ77gDG9LR5Fiuc/z2Jm3fLnJSCk2CIVlBk/XKxX7ZUFvxDC5Yb/uheFFPXWAULbec5P0Vl8VKs5lCpZ6UkwppMZ0UKROl5bLosKr4tAlrlBIoJ8laJypOwzP7HCL/P7KG3eijYKwLOA56Y+XwDYh9GKaGgsQseu9bp21P2c8GYQGNz8fNjyyhnmBehpGP47g6o/tgW86l1zIHkQALXFPXI1yr9O80bUu7lEJhgQRq281AOOq2oEgKJ/7WCSGgxU/HfX2R72sYLfP1Lg1OeilDYBoesO+tmYxtiTn1tsUEY1H8ITyFF3aXBOs1x11JSUlPGP//AzAcJcJqsEnptszYaN2MSuxZo1mDhpErK5HKIxdofSSiQp8PL+22/h4Kf7cPLoYZQLeR32bePHYMPWrfjRX/w1OsdOVJeQ7XHNELJvQDuLMJDpvYvTxw/jH//hpzhx/ITMy8eOHYP58+biW9/6phb1q6++iouXLuFub69a17PmzsOmrY9i1UNrsHjpUhSZhFH8IBwWQN2/dw927/wQRz7/HBXSrxzwmDRxEqZPn4G5c+Zi3ry5mD9/rubp6LeXaG1DOJ4Qv1uHW8iq3/wstXJZ/lRMHO/19ODCufN46Vcv4bNPP1VbnpufCcYP/+zPRWGdPnM2EqkWUeeYcLFC+9Gbr2H3rg+w/+B+DGaHFCzGUjV05cN48cXvYB4B6dhxMos+d/Y0fvqzv5M34L1b15GkymtHB6ZMn4H5CxdhxYpVuo9MnNrbOtDR3o6OjjYlqJQrj0mgIY2Ozg5t5GLRz6wabQ+cJyvnsWvnB3jvnT/i5ImjuHH9uhRkSTOdP38BfvyjH2PT5i2ajaG0Oj+fyf0bLWtgoB+XLl3Cv/zmJflWsmvJNcaANXfeAqxevRZPPvk0li5drmulYTapdZybIyCnEAVpHs3xIbjvmvepr3QGf2Z4LGnEowdVNZsPtuZKr/7fU0YD1W7X/7NpI7/XLSbXDz7S9Ri8JSTj7Gi41tnZEj1THH92ogwQEiRcv34Nv/zF32Mo049Nj2zA6tUPYdGihcgX87h27QoOfLoXe/Z8jH379qBrbDcmT52if58xawYmTZ2E8ePHaNaXz1WxgHN+6hZydpe2L1QdpKqoVSVjkSQinD10dhgmaWHJgFdZJoDS+BMpjFSNrEKgVuqoOrAMEAqIuFhmctkG0HSQah7RDMTZvRHglLqlWTzQTF2Gt+w8RtkFT7kDiKCWe6qAcqFks5eFsrpB7LzGolw/pBKWVMUkHZYJQ7hSQrxSch2losx+1WViB4mJA3dIJK5OO5OWEoEPbXSqeYRrnPnj87C/I2WGh6LukZuTpComvQ8J4hlZWxMpV6gkoGIRyZTvrP8ZEtggLZPKrky6BDCJ0V0PRelBrWp/x/tB0EjQHI9bx1Lg2GIRVVvVHZRwiYGp1pYWrStTfSTlt4Sujjak0wkDUbWyDnvSgGLRuO4VgT4pQZ5+1dKaFsglSDKbEF5MnP1Vo4dKfdaPMFjiVU8g3XazeVl7vr5QzLlx3gteM88LdSnV2XSKh7qvNtIhtTx1QPl8YzYAVwupU8rOqhflIaYnuCYThF1jHu+Mb2JL0ODZAW8CQnbMK+UCcjkKhmVFOaVnYL5oYJ3gn8/RK6uyaGAibBRpUZ3eSQqzSML9bJ1BjQ24ziKFoQiU7cuDRVN6ZcEtHiuZxyZSUr+lR6WU/2oUoDGFX36Wgf4MBvqG0N83hJ7bGfT0DKFUqCART2H82IlYtGgZVixfjRmzZmHs+PG6XxLyKeXUshcVVkGJySvvswnHtaQTGBrsx5lTx6QL8NEHH2D6tDlYOH8pNj2yVbRbqhGfO3cOZ8+dw8XLF7XmOfqwfuNmrF73CCqhqOYGCxS3IGDn3rYwY6vYdVdMKMSCpbo7TeDOYvb9+dhI+WJzPL7vHBglMWrOBxs/Z+/d3DX0//5V3u9BAG+kn2/+u/vAlGuGNOeZwc860us2U0ZHzRGbWHQsDo30GYK5rU4xJ9DiaYoN+qk7/fwjbLLgaIBui1eifbphZ3W3nMKodZatg6eCmqeOuvXhZ1I178vOIGO35rQdIBR49RRkJ6/iCk51NoW6IxaD7VudT2Fg/dWLerpPjg6uz2/MAdkhMeY6kS6CUY4HZPOFerFDZ4MDhGQacF5f3sMChCxM2Xx80hVSlf+7XcDzix1Gqa7qEs2n2zqazjZJEdN+mSCj75QSBHtPcbOPYhGRoj0S1gqVpSvBmMbmTCsBIZku8hQnk4JsvZoUSgs8I2pUgGV+UJVKtD5/jGef5X2cuVZjjeem81sXjRYtiFU7HgwIbVHdDxT9wvcdtEYiNzIgDAYQp83VtPYbFaXGIm5WIbXVO1ogGA0Qqroxymdofj3//36fNL9mc8AL/ntzw2OkKpm/D8N44zLaHRkQ1u+8Eald5dq8oVj9ZULKQzZO+Xi+jJv7ywz245c//zlef20Hagz+8lmpYtP2J7Dtua9h8ZLF6B47Bhl2DtnxYJcoGkb/3R7s3vmRaJ/7d++WsqW2YjKBhzdswl/+9X+HidNmINnSoQSO1QZ+Ts4uUu46VC7g4tlT+Ief/j0Of34Id+7cRWdnhxREN2/ZqCRp50cf4ebt29qMU2fMxLKVqzRYz2rpxMmTkctzQ9RE7zp08DO8+jJtFA7i0vnz4k+zs0fD9rlz52HRwsVYunQp5s6diylTJonqxY1Q5SyMEmgmzeR00zcuJu845kj+6+zJU6Lyvf/B+zh54gSy2SEFEVZO//Kv/hpPPPmUVDmj8aQqVyxK9N67gz++8lvs270Lp86eRCY7pErRlGmzsPrhR/CNb3wXM2Z/ywoyAAAgAElEQVTM0vwfK/tnz57Gz3/xExw5uB93b9xQl6Gzqwtz5s3H2nWP4PEnnxL1khRMJtEUu2lpSUn6vMDEmbQm0hhU7a8gmzUKmmYHE3FRCoeG+gQG3/rj67h+7RLu9txBfqiA2bNmY9VDq/G9730fax9eLxBHMMekK5VO6R6zbnj+/Hns3LkLH3z4HvZ9ukfJLzsWvK5Vq0yyfPXqh/W5mHwxqDBomdz9cPPu5v052n5tBoTNYDBYrQwCwmCRZbQq6n2JScBKwqUTLgEaIaYEIpPIiQSEToWTCTQBFIsVSoAliU+KIPeAqW/euXMLL//mJVy/ehnjxozFqpUrsGLFMknzDw724czJ4wKEH3+8U4kggcn0GdMk9jR52mRMnz4VEydNUPCnITV9ydjtYAGIaqTquLGDzq5yqYRkvEU+oiy2SBlNXm7WMVTAd5Uq36Fi0sxftG7RkSbLGqMminjjKY0KaHaomU8bO5GOBSRjbsuxbZa86nzv6JPIdUHbmhRy+YIAVLE0iFIhK7sDgsIK5whLgnSakVKVlcPz/H6CRq6tKgEhfeSopkqaof29QK3mNQjWufZMWZPiLwSFMZQQj4YElPiL690AYQwlGqe7g5+G7Owc8bBld681nkQqmUYykVI3jHRcwRp1ySxB4L2g5QfXLpWPqegYcpRLA0RuCqZWUXeGljndY8fqQNbMlqPfhuM2u6HuLqM6KeItaa2hMmmV+RxKhRzaWlJIJUnVpHFxFeUIabq0SOBnqeq6SGW1DmEV7R3tii8EogQ8AjeJtAA6nysLQBR5kVCP6I5mRs2ESbN1YevQERDGvHJhjarKRoNicYCgmB0s7UnNPxcFWGWbQjP3cESdWtJZzd/SbGv4miYmZGI6BK4SS5Jpmc0sEijL2FrUfuvwGm2aoJBUWM6C0rS9qNiYL5ClxI5jRXPRpKZyXpSzl5xvJgNCVf4KwWJBQDMUIs3eze24pNJTR2120zqGJnJj1FoCwkSMVjNMKkkX5dlLQGgsDXYtCWDZ2cwMDmEok5O5fIGN9GoEXR3dmDhhMmbPnovZs+djzqx5aO3oUJyVXQxnlaqOCcBCBgE8WSAlshPoAZlAOhnD3Z6b2LfvY7FBDn62H1Mmz8D0abMwd/ZCKdjeuXkXPXfvorevT15lZN+seGg1Vjy0BvMWLcVQoYwc75dTjqZfYowzwdSQcH3yOrW4PnLtTcSVDbro+GCqaDBv/FIwNRoKCvx9s8/0g/LArwIIH/TzwcsZCeCOmhMHKKMj5ZUjfUwLtY17OVpxMwiOxQ6TyNjwZzBSo6MZVDfPEI72WYcBS8UBo/7Xu38ENM6Pug6AAoBQn1+HQwPomGCXM61XPPEaI7auNGPsRzmspOk4PP7PXrzGAGJdHIaFTjZBRB31XUxXBFZ8swIWgZEJc5lmg3X0DBj7bqQAIX+GxT7Nwht9Pc8imROYkUa2d0jwTEJ29DzF14Nwx2JRjYyU9rpKq4FB685xPILvb0wUWVmUCUL5ReYBRw3CKjYxTyNjhPZuraTGM8azEE/bqlpJPoOyveEse6kmFXiyMgSK3X0RmOd8vRMR9cVfxv9YLYl4qZUqo72OcDQy8BttIQcrRPUkTTcjuFAbXQNb7KQ4eZ3O+1/ZFvBwhcBgYhjcaPd3DUYwrHZDqqMlmyMFK71u4NIe1IEYtnGG0VtHpkyMlMByDs+ytgBltF6X9vHXA0LrEjKB4CInGCSNJEYhCH5Fwhjs78WNG9fw63/+Z7zz9ltm8aEzt4Ltz76AZ775bcxfMAcdXZ3IDOW1AJlwpOJxZAf7cfjAZ9iz60PsfP8dtaRZ9S6Fw1i5Zi1++KO/xMy5C9A5dgIyWYoFGD2IfiqJaAjJaAjXLp3HL372ExzY/xmuXrkuamd3dxdmzJimmTWqmBIQcsj14fWPYMPmLXh02+Oa/4smknWFN9pnfPT+e/iv//d/wu2bN5AbHJClxsQJ4wUAly9fjuXLlmuurrOjUxuI1SyasNP/LxKPolipYXAoj97+jDziWlIJtKViov7192UEfnd+8L7mEq/fuK4kjmBt5sxZ+LMf/RhbH31Uwh2kWjIpYoJHFdK3Xv0dDh3YhyvXLztACMyZvwjr1m/Ciy9+V505E17J4fyFs/j1r3+Jwwf248ali0riSLVkhXjL1sfw3e//Cdra23VvBocKAtqyvnKJOD0euaFz9ItUNdy6H0z21OEoZHHv7i288TpFhP6AwUwf8tmsqHnz5y3AmjUP42vPPY/ly1cikzE6LIMPu5AEHH39/di3dx9+9auXcOHSBfTc7VFgYpdwzJhx2LLlUTz73Ncwdep0dHR2IpclfYI+dnEzuBb9rjFw3lxEGemg0qoOVFX9IevnRvx+De7xZm/R0Q7dIGAMRhgF9FGECYLfNzx6WSzQdfGb2PlQE4RxzIRq+Pfs1BJg8fv6+3rx/jt/xOGDB3Dxwnkp6y5Zsghd3e3yqLt58yrOnD6JEyeOoa//nqqPBH30KEy3pjBj+nSBQ+6ZcePGYPz4cWjraFOXWHNhiThSLQZ2mAynEy3qxHAeTJL1JnmpiqK63SZf6g7FmDon/Ay8XqmTccZNLQnOd9vcm83bOlnxgEIcv5eARQkaFRk5l0AT9DxVz6xbkxnKWVGGRreZLDKZDHLZeyjmM5aQk1ZaqYkmyFm0KG0C3JxjkcqHDIPsaJYLKOczAgBGaTTwwo4bC0vZXEG2KuyEk55o/nE12erwq6ubBuWk8VKdlcWNqGIdTdcJfvMF8+AbzGb0OWJVYGz3GEyaNBkdXWOQbm0XMOTPEtzSxoOJw1Auq2SEgJAy32GCW1L9KkwaSigWclKSPXnqlOjkcxcsQHtHlwbZeH8IakGTcwlI1WyesVxRwYrdZ4l5DQ0iM9gnxgeVS1kFjiSiSLYl64kEEx0B15DRYwmiOru7RJnk9bHIl0wmkUqn1cln8YgCYV2dHfURConOcGQgmUI0kVAixGfEy2hJ0cbBfCVFFQ3M13KP8ZnwS4Uhqu8yHiXMy5J2OVwT/KgcEWEXmHtZNDFWvp0oj5m/s3vJZ0KASmDv1h3V+FhoiTrPSvb6nOCNYocEzQhk2W0Nm8gVq/6kmxYMEFIUgpRYenbyWdMyo0xRG4o0FW3tsmBBRWsBTYlImOeXAT0TmqABfTJhSSbrLqR+Ok0ml7wVFQuZPPLmq6sYjaOzsxtjxk7EnFmzHRgki6VbKtNFzSeZ7Yf8JN1cJ4F5VN31qs6oRCSOVJwsgAquXD6P9997E8ePH8bFC1+gq3MM2lo7kUi0IDdYxL07vWhvp0jbOEyYPEWjEwuXLdf4RGvnGInJ5OmhGE+oayxASODuO4S+IOQ7MhaorUvU9MvH+WC8bc6nRsqvvDfgg8BI83s1x/TmTthomDL4/iPnXvcD2+BrBwHVSJ+znps2TcKPVqhsvk7rnDXnyFaUa35vf0Y+CBA+6D5o/43CemsGucNya8kCm1WcOnW+Q8jYpfPUOoQKOtInUFnRKdaamKMf21GXSp6CBgYNoNpV8/N6D8hgvm7zh4ZNvHeh/p2FcqfcTPsl5k8Sl3JzgvYMeGY0KKM8IxkjWDhi6S4cozG9o7Ky6ypNOVM1ZodP5yDPSBYSfe7gfDBsGs3HJt9xdYRe11G3y7Z5cO5vpRB+9tL/LpFIAkJ2B1nk5ZnM9yxrRjqaiIlGbnTWEFLRsL4SAoQsnBmNvlQrqtNBcbRMoaz8mpR83uBhTTjFWbOkUjFSSuZUQ04gmUsgdPRKr3wIG9Wf0ZaV/f2XVTFs2N+/hm+qNv7fD9HX/6ap0jHaJgx+f3DBPmjzCWJ582lHoQouttGC3Mj1r+Hf3Zz4moTs8I3sf2K0qpUWSGATcQzVK+cF5afEB9b8oG08r5TEZIIHV0SUFlaZkwJPJ08cx44/vIKPd+3SgSxqViSK7V97Ac98/VuYPmsa2ih3n+OhbgdfKhFDITuEsyeOiaL57h/fQElDqxTUDmHRshV48ZvfxuLlqzB11mwMDOYFUPiLHULK3FJp9Pb1K/jtr1/C/n17ce7MF0pEOH9DYMjtwmShfzAjIs/Tz30Nm7Y+JnP1ZEurquga/BVfoII/vvE6/v3f/jtUS0UwLeEGnTxpoiwdNm3ahHXr1gkM0utFSVGFykwh5Et5lEjfYiWbBx8HaWM2K0dT+f7eXly8cAl7du3E3o93oufuPSmW9g30q1O57pGNePa557Bi5SoFLVagCaQ4t3Pj+lX88Q+/xZFDn+F2zy0M5bN6NEtXrMaGDVvxzLMvortrnBuiLuL69ct46+3XBD4P7t2L9vYOdHV1o6OzCytWPoTnnn8BM2bNBD0fbc7LEmtWqJjUsVRcypfQ1z+oSh07H0bnY+U6hGx2EHd7buC1Hb/HG6+9gmIxKyU6zuQsXrRY4jjPPPOcAKHmqtw8Je0+OL9DitG+ffvwzjtv415/n6h5Si47uyRX/uhj2/DEE08i3dKqahtl55mEpdItSqq4foKS1MEYEdwj9+0XP2figsVoRZt6IunoDc3vNVLy0LzvtJzcz3su1Ihxo4lJoOgV8EUy3QlX2BItjhR432UhtSyCQj6PsyeO48gh+oDuU/UyFo8gRVMglJHJ9GOgvxf9ffcEHLjYaSVCgCHPImcIzw4K/4704tb2FrS0tqClrUX7ln/H7+OvFM2oQ+ysuDWTSMgX0Qbn2SVhdcGUZHk4ihojEGs0Ph2OOqAVWQQs+XfZoaz8NUUDlbw4O4EGqFiQYmeQHT8m/tbdTorBMJjhAcVwZUBC1dcKAU6vLFq4nmVcUaohmUxj/ISJ6Owai7bOLpRJR+VX3Y6CoizWEbI5NQMIpHrfvHEDN65dx0Bfvz0kxfkwZs2ei1lz5opBQEp6jZ+Z1D5+BuMOC1hfvnIRX1w4h6vXrgrEMykm/ZwU7ikzZqJrzDgd0uqb8gCV5UdYRSF1janMW4sgUWHCYnNuFPa6eeu6fF8/P3QQ/YODWLN2HWbPnYfxk6aKpsSCT1FR3o0CSLqTINkkwyO1GgZ676Ln9nVcvkRVyps2E8qqnnIzzsqlMW36DLS2depcYFzK5fMCyzx8WVEmAGbxgK/JWWneQyrRdrS31X0mDZAx0QsjkmAn2lRhCep4HpBWrGIPO3+uOyiQGKPqqDfu5IweC1SsxHNmx56FJXHsprM6T+EdK5iI8u/mNrlO1RWU1ZLVrU1oxgkU6cy2WT11DZ0Xl9GXjcosuxszhtR7KmFV0kmmCWMZuwGktJuADj1sGR+59gUKCzZDyXtmYNTex2Kb+X/xNdRpVAG2It9DTyumH6KKka77SfCdducd2SUUTRs/brxGCLq7xyIeS+iZsYvJ1/VWIyaM4TQB4il1IEnxTyfSSMVT6O25hVMnjuCdt17DpUvn0NfXg0SCQkdpxOMtSMZakYq1YdLkqRJTmzJ9JiZMmYaxEycB0QRI0s6xM4MIosmk9qdqLxQmk+m1z++sWOfFihp/DjYMGpTN+4GSfd9IpCzL2+x9Ruu+3XdOjMBS+6qA68GZ7Mj/OhogbD5TmnM6Z87zwLdsvm5vw9CcC4+UYwffz5gGXyVLbVxOMyB80OcZll+7QpC3deHPNSijri3k14sTrLMz28YP/DOXxQRp3A4I+W6l1SLtswwHhJbjeNq6uqmOommA0IRmLN6xEENNNs76G3W1QYf0Yw1kPxSl5szOGceSOPpUv0ZnB6f8wimNi8Hg5hmH7Q+/vps8E/3IBT+nAUiHCQQInWei9zl2ANrKy2QEWNeVscSo72WEyCSRACFDHOn+NcREW60hzkIVO4QFKpRzxryMcCIiH83BXE4+sgSEjEuGS62ITUDEPEDx2DHNyAZrqcTRkU8idOSyAcKRqjlfZUMFAZwb1glseJc81aMDP7odhM0bP7gJ9JpNfoj1akxgIHlYJcNdbPCzqDLhPJn49x7RNyuF3nctgdca6R6MFLR0Lar2DBe+8WB7NNYqF6YWvTa4icP4XSCAKRauM6xxgNAOP+eZIrGAqjxHurva1JXY/fHHeP/dd3HwwAGBwVQyhbbWVjz+3At48vmvY9zE8eo4SHVIh2UZyXgM5UIOl8+fw+6PPsSbO16VAidl9VlNnDNvAR7d/iQe3rABC5etQP9gHlmqjboKKoVlWpNR9N65hbfe2IF9e3bjyOeHHSWJaneuKiRFgoiSte/84AfYuPVRTJ46XZ+cJuppzuqEwprV2/HqK/jbf/d/oC2VRGsqhczgACZMGI+HH34YTz31FB599FE7eZzqVDZXwsBQAddu3sJgLiuFUXb8mHCbT1gR2YEMrly6hGNHD+PQZ5/i6KHPMTCYMZGGSlWehV974etYtfohTJ8xQ5Qzm1EpKZBcv3YVr//+X3DsyOfo7b+LHGm1sTDWracozmPYtu0ptLR0KPiEQxX09t7B/gN78M6bb2DHb3+HiRMnKQlmd2Tq9OlY98gGrFy1CguXLNEsJ2lZpM2RVkW59b57GfTe7cfdnrtobWvX3KTERWSlUkEm04fbt67j9R0vq0tIxVl+zmKuLN/BTRs34amnnlWiGzx4Ll++grNnzuLTT/fhyJHDOH36tOa3qF7JytvUadOwdetWCf1s2LBRHSMZVg8OKSFsa+uwYkJgjji4h0fa380HXRBsNRdqgvvdB3etNc20NYxwm/fnSInGMEDoguNoPzesquwN7d0+1Ayq3+eOYsm1Kp+0sFf6hOSgz5w6iY8++gjHjh3B+fNnbS6sSlqnDYeT+szZqFQqgRkzpkv8J5FswY0b13Hjxg11bjkXpXWQSojiO2ZMF7rHdKO7u1MWC/y3ZCgC6pfxgKWYBoEjE1Kag3t/QHUOnc+bFQSM2kgKMQs0BD5KMio1Ue76+wbQ39eHzMCgqWrKI48qoKxJWOIuGw4lzSxKVdVNTqZaVWQiqGPnj5YynI2LRIqiu509c0ZzwKQjphIpqdcuXrJMyrlTp89ENRy3OSeGiFgcsVS64bEariFCW59aGRfPnsWZE8dw8ugxCU3pkAuRfhrDgmUPYemqh7F2/XpMnDoNibYOFIcyKOaovGly4rQv+OzAfny8e5eeD8Elny2teLZtfwILly7HhClTNderJKJUQpzG4IyRUpEzimY6FEdLKOHgHeN2GcdPHMXevR/j0/37JFpA9sPa9RuxavXDmvsbzOaR0awlwa0pCrPQwFjLwhfjaM+tGxLo2kurmjMn+XQFTii0QpohrV82bNyMKVNnqEiUYTU4k5FQAuMYaeyMEQStmd4eDNy9g57bN9URTpMmLgoC6af2eXhdISoGJ5ISopIdhksWWDhQJ5EdR5oyp5KKUxJeoDeeLC/Mo4t+fRRxaW1pFdhn55p/H4vE9TMsDpr9i6nFcg3T0L5KcR+nvmc0UnbNfFeKM8tWuGChrB4DeJ7Xjet5pFBhlN3OpMUHzm1qz7FDDtGuec0slFUI6hzANPApuQ2FBAFKiXwV1Dk0NcIc+gY5v0jaKYGhgcIKPdrKBLHWiaDgD5WhOzvb0dHZhrbODqTb2x311ISK/CyPUWidqrgSYhOy4S/R3KIJJGNptNKSI5rE2eNH8dm+3Xj37ddx9+5NVGukyXEtJ9DW1onp0+Zj0fxVmDptBiZNm44Jk6Yg2dqBSjiCvqEc+jM51CjoRyXrZEpdeca6WjGLWpmzVNaB0ZyV84/z87N2Z4JNA2/NERQuefBojg+7Kjw1FQGDsfhBeaF/Pl8lL33QudAMhprfX7HuAWNG9+XK92llj36Fw87IBhYyQBQ0uh+lUcLnYPTE4e/xoOv14KSZZqqnGngWwfzA52smksJCxcgqozYX7eb2XC5ra9zWd3DtGEByiqOOqukBY/0a1VFzRZ6ARYnm85z4pY0yOFDoRlbU9ZKYlVFb5ZHovET9Z8w7WjnzOClus2hpjUQVpvhFUOnXv6fWW8HJ3SuT1Q78shewz2HiXv69vW+ueasaBZYMHT+rK39giUV65XcyEOznGZ9qZJIkEghRBZFS4iznsBNKC6daBREWyIo5Y6jQgicVk4/hIBkm9IulACPxgSZDTFiMZyVjMmno6oayGBiJoLOSwPhigoCwzwHC+xdxcwL3oI1oN90qsI1F1li1fn/xAPTfagvEdoW+s14+8gHI3Xt34f79m9U//XU2Bxqhbre5H5Rw+sVfDzgBoZyRPvNIQNRASeN6FT59dcVW0/B15F640RM0UQJnQFQHhQ8ChDbfQIhNc+wwOjvSOH70CHa89ho+3btXBuWce+ho78CkSRPx5HMv4olnnkeqtUVV3wLnibyyUjwiEZkbVy+rm/X6Ky9LgTM/NKQFy4OGg+lbH38SazduQpZKagJLFGWoIhaB6JiZ/l7N13HwnfLYvFc+iWcllgt12oyZWLx0OZ574UUsW7kScSqfUVilVJbHCjsBlDN/9+238F/+839EiUIOZbb780owp06Zgkc2bMC69evUqeKdzWRyuHuvDzfv3MWlq9ekyrdsxQosWboIixfOl2gKAdDp48dx+cIF3L51A3du3ETP7dsYokBKSwtmzp6DzVsfxfYnnsbYceOk8imVQCao4TD6+vpx4fwXePnX/4SjRw5iINOvSnQ8ncT2J57Clq3bsXbtRiX2uXwRFPspFDK4ePGsAOE///znsovgF2lNnIWcMWMmZs2eLdXXsRPGo6WtTWqCVDvNZAZx58Yd3Ou5J5P5WbPnYMOmLRjTPQatba0CIb33enDh/Bl1B995+3XNknLNUDxm4oRJeu01q9dhzpx5qqgbtSqPK5evyK/wzJnTuHX7JrJDQ+pQsnI8c+ZMrFi5Etu2bxc9l4k754IIigkMyTmnuij/X0IRTtr5QYCw+TAfpvLp9spI3ft6IcEpkwU7hCPFp+aD0f9/cH6inhC4PwyLG1bS0U0UbHIGtdxl7KjwPdmxUMXNVfRtVsK85TR3VCljoK9X3acvvjiHS5cviPbnZfQJCFnA2bd3j9bf0iWLsWzFKixftRrXrlzBpYsXcePGTdzr7dWMG+fWSHG0WS1WQkn5MKZOG33KNLfVUELTUDwPNsU+U/hkd5wztJLcZ9ytVtRV4tqXTDbpmuWaKHcskHDOlL/SKc6aJs3PLk46TVVVVt4DPouWFtqjdGLp0hWYOm2m/C9rpPKEImht6xAwLeT7cfrUMbz/3nvov3dXtFO+7tQp07F6zVosXLIMc+cvQo2zZiGjepeqIRSq7LpSQjuEOAU4y3kUMgM4+vlnOLBvr6xoent60NHSivbWVqkOF8IJtI+diLVr12HBosWYPmu2ZvPkcRcOyZKht/8edn28Ex999CEuXPwCvb33JOu/fMVKWausXb9BYhws1nHdD+XzphTj/DY5H8P1FClFEC2xG2u0QgqWfPbZPrz9zps4efKEgMRDq9di4+ateHTbE+r+s4iWKUrTznyl2FmLRFDKUwm6gpZEHLdvXsOFc6c0E8w4I7YRxXAqJaRSLeoCPf3s85i/cAmStIGpQHuRBRsVaVg4kZhAFD1XL+LSudM4eGA/bt28Lm9ZKlay+zx23FixKLgGshSK4vxnJKbkoUBfRHaY6X8ZIuDmLC1HFdgNJHvBlPgogmIJGBVqqQBbEyOE85hMOhLxpNYPZyTprUpaLPcRu4mksKZ5FiVJ8be5Ham/SuyKiqAGGJmRqpDBvan5edrzhBFzAjbeY9NVkZWUqUMof0y7JutwRhCq0DaFXUfSmk3cwsedxqwaBTCYlLEYwteqolQ1oOSb10xsK2XOEfL12FWgyBDvOa+f+6SGOLv+nBMUvdZeS4Vp1/m0PMjOfX4xjnKZ8cxJxpPoah+DSDWGQqagM/nTvZ/g84P7kMtnpArNuUmOJsyYMRdrHt6CLY99TXuOwmq0Q6lSXZiCPuWa9hTHKAgEq5x/VEeignCtIOaCJcGWo5iqaAMA2nRxIwu2uOtS/aZcKVjICwIM+7O9TrBoPxKQac7Hgv/ffI4E87N/DYgbqXA4Wq4XfM8Rr6WJ7fKgPHn4meXm4dwPBPPKZmDsAYmfO3R6fvW3GumeBl9D3ciAAql/vS8DhIwl6t7XfQDNdsKuwynSOkBo9jEGPshca3xWox0bk9LYbt5D0DqGzi5D/9QoLBg0cKIrjtopQBkQy5GOgWM6qMDhzO49m8DTTflvFFdkvirBKmpLOKo0zwUfz1j80myf6ww6JOgosVRMs4/QEOhxgFDXavGEmGMYY9DJf4hlI4/FBiPHd+JVlOWXRjVcXCIYZIeQgFB25QSEBgrjzDdoFUWauou7sRRtkBgXMsofeU7zc5sgnntfAkLXIdTzcZilrRDG2EwEocOX+mrmDzPyMv7XgUK1swKAUFupcU9Z/XIyr6NVgkZM8hxNMhhsHpQM+s1hfidOZOEBXdBhGzGQJDYnqP496/SzAIVWodRxnUeqgI0WrCh+YnVBXyW0GQvXNrRZJSm68fU9NcY2ilF1KE5ACXigtTWB/Z/uw0svvYTjR4/i8uVLOqTGjR2LOXPm4ulnX8DjTz4jShYrFZTLpZ8T50hIWeG8yr07tyUq8/orv8fN69dEr2QFe8L4iViwZBmefO55PPr4U+6gqWpzMVmJhWtoTydQyA3i2OFD+OjD9/Hmm2+YH5g8XGh1UEJmcBAPr3tElXNWuaniaQcWh3zpqcbEGhLV2LfnE/zzL/8RVy5dxN07t3V4kpbHxGLuvHky3CWVkVXNzGBO1M9bPT24fuuWZmK2PvYYtmzZiE0b1+Hzg4ew++Pdmku8fOG8zeawUk9hnEgUk6dN1zzj+g0b8fDadUqSbeyMyR4NgmPq3Jw6cQKv/PbXOH78CIayg3okrR1teP7Fb2Dz1u0ypY9GkxLUSCRIfy1hYOCeZhVf+sd/RGYwY7Mr2azuCel/Xd3dAnljxo9Da0e75pYGBgc109h7pweDfQPillMg5oUXvykQOWECDeIjuL9dgYoAACAASURBVHXzGg59fgBvvbkDH334roycFdRqDHIJiU7MmDEb48dNlMADEx1W23t6enD79m2BQQJE0rdoQt/e0Y2HVq/G2rVrsWHDI2jv6NBrMTE2dVIKL9CHx3x6+Hq8P0xyvgwQ3g8KfWd89KpxcG9y343W3W+OXsP2W900ePh3+QPKpSnKV7wWGH/elWesykZPO24yZ+4dBIS8LlFnnZdb0onOkLJ2+85tCc0wYSbtj8CDgJDCJ//0i3/E0cOHZVy/cfMWPP70sxjo7cWd27dx8/Yd3LvXi/7BAdy9ewe379zEzZvX0dfLebysulLcs+M7u9FG+q5sQsy3SabolPHm86GYRiEvSwkWbpiQs+BC+okSXcpQxxII0WcOnEerSPCJSTzn0VR8oOUCpatLBKf96LnTIzopD1FStlk82bhpK5YuW4G2zjGIxBISxuBsGn/dvH4Jn+3fgzdeew19vXc1H0jmwvgJE7Bs2QosXrpCsSXZ1oFYqlXJR6kSQa7MLlrEEv9yHpmBXty9dV1gcD/tVS5dlGrw7BkzMGnCBIzpGoNjF66gN5PHrFmzMGvWHBVE2tvbrfuOEPoHenH56mUcOvT5/8Pbe3/HeSVZgpFIZCY8QQAEQAKgAUjQiaQoURLlq6TyNdWnp/3u6b9q95z9YfdMz2z3zPR2z+xU1VRPdxmppJI39Bb0FoQnPJAOiT33RsT3vfyQANU9tQ0JBwQy8zPvey9e3IgbN+Ty5Yuyml+RAkRcinnZvWevHH3uuLz51rf4s7mljRlzBKqoIgdbACRuDkGqXC+pIsYM1NpVWSuvUvTj17/+RxkdHSWzABRWjM0PfvgTaWjCveVkmaIKKgwFWiaajmvLIKENHR97RDXJf/jFz+Ti+TOSzdapT8A6mZzs6NkpP/zhT+TYiRdkR28fVZARpGG2Fl4aIutsBF+R21cuypVzZ+SzTz+Sx48eyMrigjQ3NTLLDHr89s4u0mqX8kVZWkHt3ZpmGpfQ9gHjAmlz9BossO/V6soiG99zrlO0RhWJKYoAxWO2wQGQ1+wg6r6RcSRlnw2dAYQB+OopnoU5loZyKlpCoAYRmTxm8zIEhblGtGLRfpqov86gRryhkYwWiIxRSddoo84EoLPJ8gttQMoeg1bqVF/XKOkUSgniYLX2ODNVXh5Lt+MoGMVcZEYzoVntYwZkuFZG7SoAa05SKVVUBQugvIb6+mXWja7X1zNYo/WWCJ5pvSBEJngYAEGsPOznBIQpKVWwPjLSktsmy7PLMvFoQn73/m/l8sXztPfpTEpaWhplcmqGe9Tg0EF589s/lB//0V8yGAnne2m1EKmJrpNrjHpYpZkXCyoERUCYgkgZAKFnPtQaJimjYUaK4+LvCFXmI9AX1FQ5+4nBKROnSmSlkiAy6RuG/tbvAxBuFjQMQdJmoDSZDOC1Ri3XNs+S1gZ4rt4ZzzW/v+R5InCt7W83EEZrB1Pj4xKsJD5V/RkFANXn1bo27ipBhjDK8pnwkGcIQ0CIgH50z8w629hE9G4Fgq6QjJ+kajoWsWNriwarPyZI88CClggQEGa0jhhfrMuELTJ6uWfj8BqDPEbHpECZ1UHinKijY+sfaHNgX4wyjErTZyAYc5i2pLqnOTOWJoJDkBxkRoGtcO/lFLCIZv8A/JB9jMY7EulBsFlptfhKgwWUy8k6lIdxTjAwsAcREK5LBowZ1BIa4ES9YV0G9dSoiQYtvkDfDACQIB73u4YAMeyPtnvyzGHTckXa59aeDQhrw8TN/6oNXt3B03pCXYD6dyr0bPLx5CL0txEQ1ShsDg9TK0Li0q7x9VSfuCqCEqTr7QYi5zMJRDk5EjL7SoSNi69rRV7C6/Bzr1lvMY3PqQtKc2wqfoSAFOLxGkKly1GaHXQeNBNGhUDdOhXpPv3kI/kP//6v5O7dOzI1MUnHa9fOXVTjhFPyzjvfY8E9soNoywAhAfQkYiPMclHyK0ty/szX8uv/8Q9y9/ZtmXjyhHUtHds7ZWDvoHz/x38g3/nBj6W+sZFRbmQZYKHqU+vS3togldKq3BoZkd9+8J78t5/9VIr5PCe/Uta0FuW73/uB/PjHP5GBPYMEIHBC4JgSwBfzVHXr6miTmzdG5L1f/0Y++ehDZj5ZG2U9MKHcB+fAXGC07lVaJ/pYFQpUB337nXfk3e+8K9/9zjty/uxZ+ejDD+QffvZTeXj/njSBApZC1Dgnu/r65diJ5+mQHzp8UPoGdsnCIgQH1KjB+QG9C1F/qJJ+8N57cufOTVktLDPqivYBf/ynf0HK6O49Q6RXwKlChrC+Hg+yLFcvXZL3f/lruXjxgty+dZO9IRFxb2ttNUOmEWsA9IbmJlJRkalZRwRoDQp+OdYD/smf/YUMHzwo/f0DBBbIWL7/3q/lg/d/LV99+Zm0taIPV4NU6tKyvKqqd+hdCNlzKBTCeGlkCMYYNFDtDQaQMDx8mLWGL738shw9ekT27OmjyMfCIrJTMIZpUrLYg4d9SNWgIDOW3GRrBWyqAKPZ9a0CO9EmGNDEw3UeOgfJ41QDQlfKUzdQgywBCLWsoP/NAeIaQBU2GUpAq3AG1761PmG2ju0N0IhbxVbYp5BKtkppUXqhyleDUoJxhjOLdft//G//O+Xju7s65dSLL8p3v/dd6ejskuaWFkFDeK6HNShWTsro44dy/uwZtmJZmJth1qYxl5ODwwelr6+fawGUOdQosdH62poszs2RKois/8zkuMzNTFOoBBkM1CU2NDaRPrZtOwIRHZJrbKEiJZzHjo4O6erqks6ODj5zzJH7t2/IzWuX5OatGzKFAA364NVDDbVB3nr7HXnxldMyOHxIWto7ZB0Ac60iC3NzcvbrLzg3v/jsUwLhluZGWVlGDyj07+yQfUMH5MDhozKw74D09u+R7R2dksshA54jfRC1lghOPbh/R27fGJHLFy/IjZFrzKzt7h+QN994Uw4MDklPd4+89+lncu7SFVKsEW1FUAT30d6Oert1mZudlQcP77M2EQGVA8P7CVTu3rnJzbKpuVVOn36NbXAG9w/TjmQgdgUaNuqtSGNShyOXaZJMXVYeP3osjx/fl8cPb8v5c1/JV19+SruIudLS3CYn0bbl+/9GDhw4JDv7dkthPaPqxwXYRm2LgLb1uUya7XBGH9+T61cuynvvIdN4WZoa0ZcOjNSyZoWyjXLq5dNy/MSLcujwMdnRu1Pat3cycEOHREQWlxbl6cyMfPz+e1SMvn1rhLa9IVtPG9Hb2yOvvgr6/3Hp2zckdWz/ITK/tCwrK3kqwWK+krWyVqTg2OP790hhvX71MoNIGIsd3T0MGjU1Nkl+rSzLoMUuLEp+BVlk7BCqLAqFUNwvABOauFMVG3VGeB11sAB/DRDKweJUyhkWKkAYe+Y1QBinQXK5RrbeaG5oZBkB6KnMSDZpn0jSWxtAHc1KUwvej8wjaHaqONrU0CbZbFPEatDeyd7aSRMBjKojI2L0dMyLfB40VlyPBc8BCCsIEDVInTRxrgLwrFUKUiyvSL60pGsYKp5pF6pQP4hNUwgEoVqMpAN6CacYeMW6TmVxvoIsTC/L7et3ZeTSDbl45rxMT0xIW1uLdHa2y/bt22Tk5m2ZmpnlHvrSG+/Ij/70L6Wru5dzeAE9PNmHrJGqv6CmsR6KiuPwMTQggeutMEMYAMIoO2BNxd17sxpNFw1RfyamjYbelTri6vg6E4wCd1v0oK7+fAzYk4AwtPuRj1iD+pj0D7+JL+v7SxLAVSUNEn0UQ0BY65zJQKn/Ti2AhF8bnreWP6yZubhPbHj/mtiJs7n6ea1n0wxhNWMvBoTK2lO3wOv+9GcZfUC5hlVpVMfeMoHWloSIxLQwlBEOeqKWGej9mOiMbrCWIXSQp6CQjey9HNjbQxg1Fsfw1gwEneY7eLYZQbsoGOS99cgoiqm1fl36N/MDIEYF4EgFZlWTRpIFwBHtjcisp9I0WhvpdaawVqDoGdbDwv+xPo2e1dQcugaZ8N68iVSpWJuBPh9v2+dZ72+PCJ+DmjOo+to8pyJrYKKgxVUqpYAQGgYE68o8RekSMoTYK7BfIxsK8TivW6Yph0NnJWhgi+F64HdmFwrSNLXyLweEm2W8NgeEaiCqyQcbl2hyQYSgMEHe3VSJyYEXe54kgJu/ttmCx+uMBCREaNwIuXEKF6seE1o+GwFhLSMUGgi0SKhQxVA3T2zn6CnIZUNQ6C2TFRCyYBYUHdNcwgaCfkuafaiTTz7+nfzf/+GvZHzsiSzOz7Ogf6B/QE6efF6+/a3vyGunX2dNDCZ8ARs2Nj00vQWlpVKmI3v96hX58L335NqVywRPucq6tLW0SVfvLnn3ez+Ub3//h9K8rZ11J6A+grMESlFHW6Osl/Ny++YN+e0H78tPf/5Tpq2h6onaCzhl+/buY3+/73zne5LNNTGbBnqZi6mgxgqJmG1tjRSPuH3rlnz04W/l3JmvmFVDKnx5GRQ6iAJAWRGc83rJpRtUOj1dJ40trbKzv491RK+cPi2vnn6FzvTHH34gP/9//6uMjT6SHajF2t4lXTt65dCRo3L02HFS9rZ3dQmi0kvLqCHBUkSPOQDCtFy8cF7OfPW1fP35F/Lo0UNZLa2w2XFndxfVQk+/+hZV5WB84Lil03gmqO1Ky8zUlNy7dVvOnT0jVy5dkqmJCVleRI2mCh9AoQ5qeAAQ2UYU/WtfnkZKjjdRjOall07Lj378E+ndBRXKLmZRb46MsL0I6o2uXr4grS3N0gBJ/FyDitSQJqH9B5UxYlLqEI/IgPrZwNYgULM8fhwtEk5SsAJZZThVyEyitlNpvyrLjvUBQ6rqotqAulaN+5agMKpT2ShUlQzghJtUlbKXbXC1zlO17rAJwZG3PzogjG2LZeFjUpPSQuD0YQugeiAogQoISf0yuijGEMYX9UWU0yeVTeukACCQfUdtH6XzrT4Kir6N2Yz83X/+W0b+0SZkz0C/vPbaK3LkuaPMmsNj1kbg6zIxMSb37t2Vj3/3gdy6cY0qlMjydHVulxdffpX9LFta2kjTw/lwoxANgsDUg7t35NbIVRl9cF8mn4xadi5FRVOKXuzolv49Q9Kza7e0tXdKtrGZNMLW1jY62jgYlEInJybk9rVLcufaJWaWMWc7O7ZTXRH1axBO2T98UPYfOspjZpC1zKN2cFq+/PIzuXH9Gtfd4L7dsn9wr4xPjMrU1JTMzs9JU+s26erZJX179kn3rn7Z1t4pLU2t0pLVGkJQpx88fCAPH96Xhw/uy8TkBEEHaNaYs2+/+S2qgzY1tciVkaty/eaI3LtzT6Ymp2RhYYmZpoYsWBBoKA7RnGXp7u6SgYFdMrB7gEDr+pVL8vD+Axkbn5L9+4eZPTt06DnZ1d/PLBrnHSXJVcAHVN5iYU2WVwoM8Ny9PSL37t6QudlJZtFAicXX05l56UL/uSPH5cUXX5HDR49L4zZQNRVkU7EW9h7R4xL68i3JzRtX5OL5r+TatYvy9OmUDPTvlNZWZAHTcv/eQ5mYnCYI2L13P7OECKyhZgy1Z96jEhnK23fuyOVzF+TRvbu00a1NDdLZsU3m5wCWy3L46FE59vwL8vxLr0hXb5+0tG6XhZVVsgHYF9AUdddLBZl/Oi0jVy7Jua+/lC8+/4Sfb25qkkOHD7PWuru7R9bSWcmXcc9PSUFnFBwOKYITC3OsgQS1trJe4jwcHxuVmZkZMhfAZADYqUc0JVVhuxG0i8CFkP4KeqoJRsCGZWDz6xAUBD3apOVJa1a6KeodG5sUZCKrR1GGFGyx1jcigILMJQIG7DOKvcP2cTi+yG4iW0Abh/NW4Gwji4Fm9EpdTaF+NNUsdYKyBQ22VQTN5SE8tCpQzQXVFDaTNUTMLEDsRsssmLEHGEXGADWN2NMwB1KrpIs/vjcu9288lIe3H8vc1Kw0ZDJyYP8Q6+jRq/TMuQty8/Zd7lUHT74o7/zbP5H9w4ekp3eXLCwpIIQAEfZH+A5o5YEgjfbKVL8CYJC5oy0BYVz7FYMxFatyW71ZQDAEc6iZ+pcAwqSv5XY7AlY1wOBm/ulmoDB5rCSIC0Fo0ne0iRONRRKkbgYINWu2UcHVzxXue/Hf6CHWrCF0nzUcH4JBo31WA8KYuhuC4CQg5J7Ffrha60bmTEAZ5WIwlVFW9RrIgb2JnpvrZBgt2Wvuomb17OGHOVhdSGLVZE6WMyadVZYFQQuUB/mxHKzGz8jr+zAOUS8VZdehlZcppTN7bW20IB4Fv0d9JVV0p8/NVluQWNSG8s4hV6VjqxF2FVYCcH0SCgit5YZlHin2QhCu1+TA3XsHw+7kwEyDUjZshrWVAOhHDT4k6iDthYAS7DSYasgi4ieCaADl8Elgx7LZBjarBxQiIEWfXbDyqE6tInPZxaI0PiUgnDXKaHXe7pssqA3vsbYTERXLWlDE2TKNHmhti56vliGJBskbkHoxaeL9zvmvlR3E39jXA8Uxia/wnLUWvi+cUAY/CQg3ZgiNuuJOp93fVoYFb63AyYQoBYUeMC4AhGpr6wwMksbGnlUWUQI9jzQd7c+EDRa0TdSyfPbpJ/Kf/uNfUzmvWMgTEO7Zs0deevGUvHzqZTn+3AmriahIkTWWQpW3lfwqr7y9rU0e3LsrX3z6qZw9e0bu3BiRxso6I7Kt2zrk9W+/K2+88x1p7+pmrQJU9xANStdVpLOtSaRcoKz+h7/7UH7xP35BAAeK5PzsnOzdvUe+993vy7vvfoc1PvPzy1Iqr0tjc6v2IVvOk2YJipROdK1dgWIpACGktkHbhCIoahEhoID+YOzVlIbj3chawN379srg/iEZPnyYGYChoUG5ePasfPq7j+QXP/tvpMXCAT8wfEgOHT4qJ0+9LHuH9lNqvlAWWYaMPmhdjAgpBSqXzciZr79iA/srFy/L+PiYFEoFyTVlpaunS/78L/5STr30qjQ0tVIpahUR8nWo/a1La0uO1ClkIq5fuUI6760bcFrvyOjDB+YYiiytLLIvFdL+qPNsaWuV7a3t0rW9U3p27mSd1unTb7CvGSgciPBev3pV/vvPfyqXL56TB/dus4UBBIMgpoH2Fs3NrTI7uyALC4t6TayZQaa2ThobG2Tnrl45ePCgvPDCC8wiD+3fz3uHoAayi962AHQKrAfKpZuYDGogIVgEw8J+YjW+tgJrDFTVAnUmKJXc+PHeWpTRbwIIIVoRbdRmhKPfwwxhkD3EGgMoRKQN44aMkmZGtT8kJZsJwKAMi8wbitLTUl8HY7xKYRg8C4wTHEJkKBDUaM41SFtTs5z54kv5/JNP5P3f/IaO8pEjB+TNt9+S4ydPkvaFDQVBrdHRxwyyvPfeL+X2zRFqce7s7ZZ9+/bK2+/+QE68+BKzak2NzcwCA2jAIUcw58bVK3L5/Fl5eOe2jI8+knTKHML6OunduVN2Dw7JkWMnZXD4CEEZatJQf4SNEM8Z54bg0IULF+Txzesy/fAu2xjs2rlTnj9xjD3P0AgbFBtQjkGRRMaqraODQZGpmWk5f/6czD6dYduXd995W95841W5ffuGXLl6Sb4+e1ZmFxaZSdnW0cVMZaahSbY1NktXY7PSzJeW5OHoY5mcniKFFk7u9q4d8trrb8vpV1+XU6dOU+UUVNdKZUUWF2bl/t37rBt+8OCRLC4sMDDVkMvRvvV0d7Ju8/DhQ9pbdGZKRi5fki8+/Vw++eRzAoaOzh1ycPgw63ZR84zWMBDsQaYKipSzc0/l0eiE3Hv4mPTOu7evy+NHd2Wgv0dOnDgq/bt2UTbv7NkLBIXYvkEdffn0GzIweFA6unp4PQgWoJ6unF+Vp9OTcvfuDTn79Wfy1Zcfy+rqorS2NsrLp05K30Af6eSffvq5fPHF13Lvwag0NrfJseMvyOD+gzKwZx/tHxy0pdW8XLt+Tc6ePStL89q64PChYRncMyC7d/XI5599IpcvX5Km1lY5/Nwx+fZ3vi9Hjr8guweHJU9FWbQlgZInslbrVLKbmRiXC2e+lM8++Z387oP3SQFFRvbNN9+kKNbg/v2Sa+mU9XSzPH36lLR0BNHghUCYbB5U58KKNDXlZG0tL8tLyBx/JTdGRiRbB/XTbdLds4OvQ5V3Ob8o+eKK1vGxzxdsEnoNot3IqpTyZVnPV7TNRF7bSMB5RU2j1iHWSToDMZk6gkIEtzDWoGFhrqA+HPaxjXWuyCQq9VV7q2qNpH83QiymsYUiYbDpqXSFaqzZbJukUyhZaJHKGlYl+oaB5YHMNKBWWkroM8yyEGXgFMsQqskzEIA9LgMWAoSLoAo4Dzs9K1Ork/L4yajcvn5fZscXZHWuKD3bu5kFf/mlU9LT2yNNLU3yu48/lS+/PisjN+5I9+CQvPqjH7KVE+pxweqASUbQFW2nYfKgsIreqQhGEYYgi2L04tg+hnVtmiFkFZlp2KnNZPe2yH9L+nIhgAsD6ElAWHPD+AZ/rGXvk8yRWr6l+3DJfSX8/Zl7Sa09zkYk2k9q+LbJRIf+rmNdy9eu9X7/m/ZfrS7RcDAY18EGlOf/GUC4rpTRsO2EA0Kt50sxqRD5plqMasJRprapWibWjEJTQqy1sx62zFzj38y8KZCsoi17XWs0VjovCU7RwxZCTwRaXIHRmOJ1XKMfn9lq04OAwBTqqGGnYD9UY0CvTQEhhP20qT0AFa4IgLA+rX42r5FBQgR7AAgRLAbmQBmGMt5wTQwgI0CL7JxRNF1sROesBaNJadfSKlVszgjkyrJgJ5QLBIWVOihka9A5i+w/lFWRFeb4rJPxB3AMnxjXinuD/49ev6owDmVxbV2G0hCIdYFFQ+bXalma5vNoO7GwDsd7K9BUc3HRQmiknDdmPTniQJPmoF16NV4sJtpQAwzGC9YVhWKerRY2x19G3VbzpDTu4EsHWkVltGjc7yEJHpMREf+d92H1juQ2W+QjmlzmyEbHI+0kjvYYYyJQWQqzKGYM8IMyt9o7LGoPa4DQqWt29VbybQuLVCP1Xj2ziGuDCub1kWus8UEUF9FV1ND09vRK/64+6e3p0Wa+BpZdypfgJwUudVYWFhbkyZMnMjExwZqlDBtyQ02xXvYODcm+oSGNbOnao6MMwYpUak2mJsZJgzuDTNiVyzI9PUNACOfhhRdelB/96Mdy6PAR6esbIACEcYEjg4WUL5QIvrTOVPuuYMJPTU7I5MS4TE9PytOn0wYIF3mPuADUW0B+G+IWcIzRgwzqou3b22Vb+zZp37aNtK77d+9SaCe/uiId27fLzl19/EbfJoi5gDKAOYPFrAbCFr6FnSbGUcc1JtNTk7K8ssy5jYULVUeAy56eXlJQETzSVLxRDdE3hrU0WZmdecr6vZnpSR5nemqKGQtyvksFRsdprJqbSB1sbe1kb6n29latM9zebcIgtFBsUPyf/uav5cG9OzL3dJqURGQsDxw7KoND+2VgYI88fTov8/OLdJ6UvquiEgAqnV0djDjv3LlTWtvapbGpRekRyK5TDdH68zCLbcbVxsUbvtLQBlXu32RT1aTi1mpuSbDogDDc9Gpt7rVAZqxaqA5NrYymm5CI1E45bS0w57mtTlJBtVHL2PRVKRoKVrEetdcdPqc0FM0ygCKHzB0i/ejzBoB28/o1+fC378vYkweyVlqW/t0Dsquvjxk/HAnPDOtwYnyCIBPZ6g6jPyJzubNvl+zctUt6e3tZi4rMHubmzNMZZtfv3b3LrBoEQrCWkNVryNRLcdUUyFJ17Lu3vWOHdO2Ao9km9Q2NspLPsz3M+BTqGSdlfGoC6Q5pqs/KgQP75dDB/XL40AFZWpyXB/fvycNHD2RmZpoOAuwEqOgudLK4VJCOjm459twxOXnypBwcHiYF9P6D+3LjxnV5NPpIxifGZXkVASID1ojMroOCpw17uUHXZ6iC2burnwI2Bw8dkb2D+6V3Zx83NQQmQKuADPniwhKFmAAmEQWmLUynGZhB9g5UWPR6hM0r5ZdlcXqUjIhzZ8/T9s3NzpHijjWCcQW1GxkxsBA8aznxdFYmZ9H2Ao5CShpyWdk/NCjHjh6lncUcuHTxEgH13Tt3+WxQy3tw+Kj09Q/w/KhtRER3enqK4PvW7Vu04aAJQ5F4cHAfgzW9u3qlsblRzpw5I19//bVcu35d5ucXCM6hPoz5wsbMFkTAa7Nz89LZs4tU/5MnT8ju/n7pbG+Xzz77lC1RYBORUYbg1HPHjsvhw8/RbqJ3odaxqzIdntW9O7cZlEPbHbS6wdxDgGvf4D55/sQJee3116Wtd6+k23ZQvZZ9MR1FsBSgAHF1BgUKy4syMzUu7/3ql3L2zJfS2twkBw8OyxtvviWt6B+ZzRL0oSF0qaIy7AgMqLqwqtsuP52WxfHHcufuPXnw6JEsLq2w2fvggQO0nRCagBAT1FnBpwFFGP3KUoiUWwYdiqegHQO4MpgDsQXQtHINpE7T0aMKHxxDpe2C7lpZw72gN6HS8NN1WQaesZdBxZaU13WI+yA7UKftP9gGRmmrEJiCLQAHoAFMANCRV5akuIIa3RWZLhVkdmlF5mYWpDHTIttbu2Ro35AcPHBQnjv6HFkdoKj/+r3fyKeffSYjN2/Jjv4BeeXb35bX3nhbjhw+LssrYLfUs261VEI2APMffhGsLsaSGkkqsBO5f0H/ZCvtUa6SUuxixmFQgZms//GaQTOzFDKx45PxwKYz1V+YJ0lQtFlCwqmoG3FZrd7PG8+TDNDXDEiGnuQzqKh6m2FFqn64FkgO9yr6mdZ9euO92F+i+kt/AkbXrGAdeON2fa8KARnFRXmlcYaObSqQUzAAav4sdnZPfjABYeJw9GmdVhnt0Qq+onYRrvppoDaaH9HW6hNDM2W4X+87GP6uojLKXmIzDcxPE3Qh8DTgx4016vvnc1azfqBmey2ic30806b7rgJO+DMq2rLG+mcI43lwm369B3KrrwAAIABJREFUXaMey4WotG7ZxexA3tSaE8uwRrRfHR8Vo9KMp/eYBMW3XLbsqZfNGeNE8YtRa5EAoa1RUFhXQSsiDUaTMovxocq59hZM47vey3XW6dPjnKC1k5huAoDwSREohF/LFkWrRfraSr0FwMxIrliWxqVVSV0dXVynFHQND6nWooz+BiRPoQRXzdJia77uk9NbDbjUKpwqKLW5jKuunCoHTYGULTGPKrAuIqZ81XIUw0Xl18gHHDidHkVxEKcRBGuHYE6fHjuufQwzEiEYVKdQJ4U6qCpBtvHanCSbtJxcxbYIFRD6MwjBbfxvtaq8ZqTjWYuhjSX9fl2uFpPcr9UVPpmCRiG+RQ84cV25zfu6MO2tlFnSbRHhIBgE46jMiEJzcxNFJgqFFdKQwHEGIMRm83R2hqqV//DffyEjIyOkA0EYA/f5wgun5K233pLvfv/70tXVzSg/slCY3KwFRL8/FN2v11u0SQWIEOklfa9SJpADfWyB9CNQtrROBxs3ejHBmenq6mRUx1sTYGwwBnAMQTXFN77gSDHqD1VPMxi1itdx/FCinFlZqDuZPDLFDqjAFfe7cTU1L7LGMbRxM3pQaeEzwJ8riUKcBo2TUbOD60YrAlwfvjMN7ZTzb2qqZ3S3VIAQAChmFSnnV+SLzz6Rf/d//Z8E4qzRWVuTvoF+eev778jJF0/J0aNHZW5uURYXlnW8qfpazzYkUCpFf0hkCmGAQNvNF5VCEM21ZL1E8JrPO60L9lYo1Zujr4ekLUkCws2ipJGxNMPphv6bRlX9XpIg8puA1uRGnVzb4TXE/1ZKHDKwqAFAlJ7A0JroQmET2ZfGbD1pc1MTY2zRcvXKOblz+4pRU7OyrXUbQQ4AIXoCgu8PIAZBoZ09O2Vubk4ePXok+dVFzocdO3Yw+IHMB2iYk9PTcv+BgjSoXXZ0oun6ThkYGJDmhqwsTU9Q4XR6cpoOPOYssiW5pmapzzXIwvKyzC4uyfzyEusfIH7Vs6NPdg8MyQsnT8iRI8Oyb0+f5FcWZXJsVK5duyS379winRStLADKsJ4ROW3f3icHDx6T119/i21TOjt2yPzcPCnhoMOi3969+7dk9Ml9efp0koAam1mpoFQ2BjCaEbzYIX39u2XP3iF+o36tpa09CuRgw69jv0ClN0VfwfbmYTu363guaSlLprIko48fyK1bN+XK5cty++YtXhsAPOxQYwMUM0HUgdnT+oxlNDpeX5ddu/qkv69fdu/eK/sHh9jPEGAPXg6OB9Gnr776gjRxqHfu7d/LDCtsFZwSgAiA7ifj4zI6+oQ1Qg1NzXLs2PMUtzn63DHp7OoksLh2/SpbZVy9clkePcR4zWhrDlO+hQOUYYCskT1L9x9/Xg4ePyHHjh1jPzyA4bNfn6EK9VdffiWT4xMERaDyD+/fL319fRS6oqYdaIylEqm6oCyDGov9Y8/eAVlcmKcthmLp/gP75a0335Ke/UdlW98gnxfGH/sRdV0QtEO9LWoCU+tsg/Hk4X359S//Uc589YW0tubkhRdfkD/64z+THX39kmtpk3wBUXqLrpe0LyBqb7GuENx4+viOjI6ck3MXLsjVkRvydG5Revv75bW3viU7etBWqVkWF+cZbMP4oOfq/PysrCyvysLcAoOMK4uLUsrntZ8oFHObmtnCoX17B7PkAC+qwGs1+7iHOg0grFMESIPiaB+DrIK2fgFVOCWFMkRk4MghSwlqKQCh6gNgPIr5VUlVylSVTUOIJq/tH3Cu1WyLrNXnuK/079oj+/YOyYGhYdm3d5Bq36jfBG36l7/6R/nk00/kzr070tM/IKfffFtef/1bcvTo87K6goHPMoucXy3JSr4oDU2QsIea9xJVUDNwHEspWcfirgFiNtjsoAbNWn9Wmcha4Cq0s8hsaRfS6i8FhLyCqr0nflf892fZ7eprjhMdIZDUPQVHD0DThquKayO3AqvRPQegMAkGN9tH2BYtGNMalxD5k6EtW18zQGjD4sDSd15vL8Brc9o2fFOCEP0mGIQPAUqoXQO0AFTsSKXVgHsQYFbdBvULtW2C+cxRjZ+2wXK1UB11yxZ4PpnxJQWHziWKjxOYalPqVBBktExThNJxtXpBgkirjTQ2DeeRsX3YhsISOrBBvFdkEk3tl/X+WbTgiQVrvJZRgZLW2HorChXTAwsg7k0cJYPs8lUwRr+r/JYK+vtqVpd4wWqTUd6kyVS9V/XNtF8waapr6BG8qtlZC0w74CSdNYXAqwatVEROs6SUiiCwVt+YiQ4RtplbWlohkwaAUEW6QI3PSQ418aurkrryeJEJ6FqAcDNnjlcHQEgZdGQHddJEGTWnS/J9cXNKAi1/SGqCYuxo79Vl6qDQRtoBYWLxPMs4+AQOjV1IA/UHGoJCHwcv0A0fei3gEL1u6Wmf2rFxjPMOfvlVjqQpk/rn9LXYkIX4OnoPNxUAgxCQWhTGwI2/N4qUcJFr1Ffvw42RXh+b/HrRsClZMbqXEmlCryj0vFtcZjQVipvM3lEePCOrK8t0UK9fu8qGzB9/9JE8fvyIziyk4EFNO/3Kq1TvfPHUKdIY4SiiqbUqV0KqXg0OWscj06qUXF3gLMpnNBOLTWvuOPdsI0eNBDYagFNk4RANDaPKoP7QwFh/F6VLImqiNJ9kXWg4r9xgaG8ZXbSQFo/mh9N4bT77ZhMHx3X++3NwgM77gdOFZslQgiwDrCHIgAJnbfSMGpZCCUXJUCOEYum6VFC7h0gAaIGL8/L5xx/Lv/+rf8eMI3tGrq2x0f0P/vAnFJ547ugxbXSK5snG5cdDVcNjYJtODWpJtF1AOBfDTT4cl3Bd/P8BCJNAUE1CTBmtBcZqXas6G9VS57U23vBvtRybzT4Tbv7argI2Tp8j5jF7lq1VVOxFhE2xqVmYTrH5N1qq3Lt7S27fuia3bl6WyckpZsDB/4ehh5BG944e6dvVT3C/Z+9eaW/fThokWlPcu3NDJsaeEICBIgIwtrC0yF50WL/IQHV2dVF1c3BwUPr6++lYz0+M8XNPRkdlbGxCns7gnEVmOqiwSypQveSam6WprVVat7XJ3j3DMrjvkPT2dkt3F/p7trLubXlpnpmjifExUkSRmYOoCgAhMi19/UPS379XBvr3SAMobOl6KaxCeRG1ahWq9S7Mz8j4xGMCwkIRAiQlKRcR7VTKDrJg29o7ZHtXN+tn8e9sAwQz6qkWx16hxZLUN6QljR449sXnQyKFS32rkmwUzEMGqK4i2VRRVlYAGuZIS0fT+9HRRwJWADL6cMJhdwC2YP9gUyCe09axQ3b27mSLl57endKxvUPa27bRDiHAA2opMqg3R67JvXv3ZBR2cR5tPRA0MDVQRHMpEpYm7ba7d6f09+9m64u9+4bIYqCacrqeirUY5ye8tjGyJsDooEiPgOGBmuB2Kq52dnbJzr17pbtvF/8GJT2sVdRKInt88cJFuX3zpjx++EgzqKk60mJBA4eAFzJxZJqslbhPA0wODe1jtnFycpxzZ3xijPMaAYlDJ16Uw8+fYhN2sBtY82cqoFDCLqwsy+TYE4rT3Ltzk/RnKJ+WywVS1d/9zvflwJGj0r9nH9s4QPnW65NcyQLXgtYZ90auyKUvPpRr10fk7r37rH3s37NXvvXOO/Lc88/LvgP7KVCm7TAQ1MP8yMvIxUty69o1jgHUfNFv07PPUJndN3RQhg8dkXS2kUq5aIeEebW6uMRWSLC7xfyyrC4vyPzsjExNjrMWEnRVOI/ox5lrbCQ8KIGmWQHzpaDZziL6/ebIzoDAU2F1RdqaGiSXTkl6HeMvDBB0Dx6QHX0D0t3VLbv797A9S3NjK+nKyEiCpXL77h1577e/kbPnzsrUzJQMHjws3/rej+SFF1+RwcFDsrIClQFQZVukAHpYsSTZRmQ9Udu8KuupMkFh3Vq9pKheXl2+kwQ1VXuium6Rl5K0l5vtGZTAQFuaZ/hxG4N9SXbYRkZb8vp1/6hdxuB7ybP2geQYbBWEDOsINztucpwoIfgMQLjhWhmDqAaEWJzqLdm4aAouUqp3Cp0DQn2/ZuaYFDBVTAeDbA1njjgVqRmQrw0IrQLMsmvmWxJkBfMj8umNAxcpjsa+sQaQtASKPpcBTA+u8/4iMZvYhyXXDgkA66vpvkg0buy7qz5YxLjz8wMYB8kAbTURaLEmMjP4VdvjIOClX0zQ2DMME0bROVG6Vl6X/Cp6qOq6iYLaVKyOk1K4l6jsBD1iy6peDWDK94F5RgVV4C74oEpppY4DACGAKMTJcljPqnyuADzFwDTqIhEchj3APs/2PfzOkgVYXyzEgDAqcAxm81aAC5sdKaOh7HAgxFLLwQoXba2oS7XRiWldmo6u5kyHC6V2pF4j84iAhA8vcgQiiqtOSn+A6kBq4jIEjw4MNqOMVlMqYnpFvN6teWcEgu28Vui6cTx8wnnC1RY7M7IoJlWKaS0jFY596LhHNCCP7ESQS+mx6tD6eGjaGZ/PZdMUBkANB4RrIGYC0IIlj8jt6GP0W7sj584pTfTBg/sEiGjqPjw8TKrYK6+cZqN0ZAiUmqlNOKleaREOgMJ6OAIogEcPKTw7Rk1MqS0Cyyq8w8gzryNNeo7OL4mcQzwrAB84bz5OTvfD51ijFVAras33cF74ZwE8kenWYEdge4Pgh/89ZCdS2Y33gmiTgkrCQvD0WYStNGCde1pwvloEBQ5Kp/7cRZVlyyVSuSCU8x//+q9lYX7W6lJSMjQ8LH/wJ3/MZtgHDhyMisARacJ1AYT7F86JDKjSVdOUSq+9ubpiWGwIfUx/H4AwPOdWDkZYN5y0J5t9Du+rRTN9lkOwleOymbOgVHPlM8BmIXMAqgbaOFBSHjW3yJytr0kbmrbXCXvzTU6OyvgYBEMmCUBQ84kv0JEBBgcGdsvA7t3M9MGQI6uHrMeTxw9lanxMFhYXuOYgRgHlWDZOb2oi3bF3Z6/sAq10J9Qot0s2XSf5hTmZnZkhVXFiHOecoQAL1jgEp+qzOck1Nsm2jg5+43M7uvtlR1cfqZFQNIbKLWPNFbSTWdAsDMDJygodYFdvQ71c27bt0tzUSooai9ohaJUCzRJKohBVysvc/IwsL8+z1grRTmykbF+ACCZaDTQ2MXOWBVUv26AiHljDZaPqoOg/g/ouugmRHTdmfczAYJzZQSHmBuq5dP3BIQHlFvcCQRx8Y4xA5UOmiU19c9oAvb0d6qXd0tq6jd8QfgLowvomwYfBtzKzadPTE/LwwQN59PCBjD9+LHNzTwky2ZIAvUxzOWlt20ZQiSzQwO690t3dS/CLbFc6naUzXcjn2SoDIBzXiGMvI4uLjBNazWSy7A2JQBy+27s6pKXNwJlN+JWlJZl9OisP7t0nMLx144aMPRmTmalp2gLYIAguqFu4Lp2doJXvkIH+fhke3i9HjhySx48eUsn69u1bMj4+LouLi2zxceiIiswAGCECj2Af1h7s+dK80osnnozK9NQ4gwHIlD14+JBKosMHD7M/7fDhIwT8CAIAIDGIlkqxDhUZ0acz03Lv5oiMXDgjc6i7A/tjNU/xHwjlnDx1So6dOEYaL2rywXRZWVmWpcU5uXXxkty+dk3u3r3LNQYgV4S8al1aunf2yYFDR+X5U69Ie2c368FhD5F5Li4vExCS9r28IHMzU3L3zi25dfOG3Lw5wnEC1Xbvvn0UOIJacDklslpWJWc4Y7C9AISYP1cvX5Qnjx6SNoqwJL5h1yHkNHBwWPYM7Ze9e/bKQN9u6e3ulVIBDB3UIK+yNnbk5g356syXcvvube7TR0+eku/8+I/Ym7J3525ZXsa1piWbQx0uQOCaZHMQXYPyKdYmnMWy1KOdhsQO7lY+WmQPlRdfBQg3C8ZV+3QbAeFWPmZsn/9lgJD+g33V8pOe5Tsl98FNASGRRg0GWMKXrhoLstfibNlme9HGPQgo0uiHEU1UA0sRTIYP6+4iHRG9PvYCpP6E+tKszWXNsDoxzKqx9YlnCFVZKgSEDtS0517s++BYHjDXTFug8OlNSqzm0MeK4xnVBaqNwHf80DwlYEVRpiDq9FBSUHFraWWFqDCUZzQV6FLbwDOgbIejAlL4HBlwYUsLg9T+nNWnN3Bq1Fa02UGmMPafqrPMSR8Ex4KyZ6FgCQVzUumXG4WX+MMOqIF6be1VtnpjClghcWG+G0ChCmwp1Z1CTTgPExbQOsB1IwgEuqlzD7W+EZlBFdtcV0EtF86C3wmxvCuPFtY9CpCcsOEkdcc4/hvOpIAwdLiSADE50f0cm4G4aKADTzoMdtRaOFVRerse/I3OGOSrg68kIEwW4erzqs4qeBRgM2oh6YkBH5sP2Fao3q+DQR69ihqhSmxhdC4U3IlporwtW+WYR1AnI5ioorpW0xz8un3S4zmzkX0wRgYr4wmeaByLF6DMR2CGCHJzVpqbsrwLCLs8fvJELly4KF9/+aWch3jFo4d0luDwIQP45ptvyJtvviWnTp1i3SBaIiCij8yJkZiNbqtySZl0lvxoABREreEYKohCJN+Nk7XmMMCKewA7Kea3K+AhLcD42H7PTv/kZhFkRTczyMk1gOOQ321GtToqpNQEf8be4Nx57fxpTAqvN/PlqoZHnVKvXcTfyqzxUDAIehaccdTuILN07eoV+e17v5a//9u/ZbQZGSfIvx85+pz84Z//hRw++hzpbHDAcVkwHLg+ZAx9HWBcSacoF5kVinn68Z2Haz9cv79vQLiZrQiNr/+71ppPPqvw9983IExeh9oNXZNQIuQXi8w1Q4g1gUgf6tlAG0Vft20Q5cllqTS7voYMcVGWV1b4DVCFYAkKxAE0UH8G9OhF9G4zEBhCcABtBkiLXkJtK6Z2mnRgCGegDg4OPjYZqvJC4qRunect5guyvAwq9gqpqcwSlsuMHAIQtm7bJs1QHG1plopk2YibmRL2CwUAARXd2nGUy8yGYI3BIUCdBjZqBOV4Tcjkr+lapXoy6hfwHtZFIDpcpIvE3qqs/TAqfkQT0og69nhvRk5Rg6i/GeBpXtZTaKbuBftqz9XyOhMGY6CVoliPKpGBHpcasCFTgkl4rAvQjCBYovW0bHBO8SAoGzdKtq5RCiU4Q7CtGAcEIteYIcV6hsgT7gfZGIBLtOt4OjnGfowAdACfGDMoG29DXfPOXbKje6fs2NHDujXcG8AEWAKyroEoXKOSOWwgeH/aVpz960G3Zb+tEpU2IVrDNU8RAvTBBB0xLctLSzIxNi5379whMESdI64R14TxQ+N4tB85OHxA9u8fkt27B2Rnb490dXbIvXt35NbNm3Ljxgjb8Vy7dk0aMyI7OlrlwP4D0rtzlzQ2t1CxFuNJYbF50JwfkuqPDCSO297aJh98+JE8fPSYTs3w8CFSZPfsG2RtLGq9NaC3LtevXSN4vf/gnoyPPpGZ8Qnp7ull6xKsGfT5w8A899xROX7imLS2or0E9qlFGXsyKo8e3pPFiQmZHhuTBw8e0hnCdWomD1nxehnYNyQvvf6WDB04LH2790kGrVkASHFsqwEoLMzKxOOHFBnDnodWQpgXoGyfOHFCTjx/Up5//qSspdOyzHYzWtoBGi/sEPa1n//0p/L5p58wGASxHVkr8dlgvuwY6JU9+/bJ8IFh6evtk472DpmfnZc5fM/Nkgp+89YtuXP/rswtzEt3b7eceu1t+e4f/Kn0Qi24rUNWlsG+gVpqI50/2KE0mC0QHBXYpCLFbbLpnGRSmW9cwxfZ4kCkKwyaqu9T3bog9umqAWHSed58D/79AcKt9g33l5L+4la+Ae8hynhVv3MzkByNEUHaxkSHvx7+DBw0yxBa3aAH8A2k0+6ZMFrkbSoHUvlWBkLYJN1aT/nzcuXZGBCi7nBdwaZlCL3WjkVdTgE1Sqb7omSfsf7P5kJUgxq3MYn8/wQg1H691hPU6K3a31MpqaomGvi9AHYGND1w5FoHDggVr6OnLXqjan0ewJMKUVlbDt1QI0pnBArpg8VUUNgM1CeHQJLjZ/Y39gPi7GHMFtMx13mBcfVWLw4Icd/4VvZWaa1E5hgD+czyWfN6bIAGpkErZ6kaXwcAhp3Xsia0ltM9Tuug8RmKJZrQDbKqZAa6VgJyiaCMUqnG1lytiE3thatoNJp0jvZt8CP07+8wJqQWGdvgB69t7E4Y1CKRCh1nKJKRmhCEhg8ED9KjAMlFnqSOxgtOqQZ6OxZFtqaTXAAJAKZJNe8Lo46HUl6Dn1HoxsM4QarcIzk+kA4XLVnHa+Br8SpnXzxkiQK+dfjckiDX6ZKoXYIDF325MXFXifRVBbBhFAfzg73WWGsE2doSqU8Qhbh9+w7/TZoVxBjmZrnpdXR0sr/fq6+elpdeelkO7N8vbdvaGY2Fw4nngui/T0inBGCC446ZIfQaxsgJ0qwcou7a68YUqfiwNPuFe/VnW4se7EaWkTG/2wAgh/Nks+ilgzk1Ci4+EytmxvNRwbduNMGccPXc6ArsrAxE+GTRnwCDrGMhpUubOoO6hXrBrz7/jIIkv/qnf2TmCb0VIX5x9NgJ+cM/+wsZHDog7egJx2tUBT301ML440lTwjibsb5qJQOEm6ueJcfjXxsQJjfIcHP355a0Dc/6e2gvkht/rQBZLXCc/By6F0JVFHQOB4QayUuR8otnCVCFPoJwNgHMqGZbb3MF1FLWJMHwQ5QiJ/W5LB1egANE/hjsAHURlLx1o0yWQEvTViw4lwIXUI/13K7qSqo1ZPgt0oZGuei1iIw9N3LWHmgtA2oUuHHgOiug0KlYGI9hdRYIMtnuz0BQ5CShli8lki+DdogAENYBoBgyPipBTxCDOpaKynlzThIQQqESAFjXjhf8M6rOgLb+nU4O7a/VsQoy3aoCy/iGK18baPKFSItt7X2opIjr4mbsNR52XFKXsIlqv6Zow0MdcrpRctIgC4uoU4NQgbZAgEjMar7A56XN25GpUWo9MlUliEgVVtnbkFFxOOtQrWzIkRrKvqG5Rs2mst4YQU3UKGsPUNLNjVXgdE6Om9GHALa98TiEvmCzGaiyzAEj0FbvXioUSTcFTRntIhbm5wnecDz09QO9EaAMrWkQYABIhI0BuEOmDvTFmzdvyvlz52Ru8pGUFqfZ/gORdGYkMHcwD9kSQvtq7ejeQXA5NDjIur1PPvpELl64wDYZoKti7+jp6SHlta2tlfU0eF7ILoKNguwqlPM6OqDo+jyzcrNz2l/y2tWrvG706UMbC2SxAZwX5+fY3mV5dl5WFpcZtAD9+oUXXyRgmltYlGs3bspqsSydPb0UK9ozuF860MMSARkIwwBKrZVlauyJPLx3Ry5dvEg2zOTkBB04ZGZxzOMnnpfXX39d2ju7JMvWLe5L1DFoAxXWX/zsZ/LlF18Y1Rc9KOu1fgtqxOmKNLU2S1dnl7Q0tUhjtoFBm/zKKtkvUPadeToty/lV1pUOHdgvL7z6lrz67k+krQ0AulFWVsGwwVxBfb610sJyZNBDqGaN1h4NdTm28Ajt5mY2NLKHvrDM8CX9wyRAdPvoNYS13p+07YGTkjSvG+vqfPvckKWLHK/oGcTPQn2w5H1rQLf6K3xPcg9UW/fPyxBG929Uz+S9bwUkaWcpKlNHe243EYEL9xdV90R9R20NboDQQAiIkVHDd/OtNfxmmiAWMFuDiJLR7aOAe4IJxcyVUS/12atdjuaB01kphGP01sCfV18ToE+ZUqz9M3FBDVArIIzAYNBTEbdWMJCD83FI7N4BcEl/dYBpWgd4CzKarkyqgM7Gy2ooqXXico2hn+0iqjW0R/w8yfniAFDLtJyia4BQJ2FUPquf1X2IgRxTTiXg85YWaCEWvc/aUxEQWunPWoF2CtRSjCNsL0AwMo0O1lmfaVou9GM9pHh1dAldD0jJ2HxRxs5uvFTgDG9MySedNHWIdULyQViattb7NqzEwOAkF2pyIdcChQ4I/b4iRyUArcnPkQZoVMXka5tFvhwQBuxjE8bxTKGBW5O1tVWsD94WYXjvnB/sm6STIwYJOmmRKYPTFEYpwvFJTkivf0PjY2w8oUHy56KJyjha5epiiBYh87RWLsrC4qIsLS7Rcfj880/lwvnzFE0AXQnXRFVKa9p94OBBee31N+T48eNy6NBB2dG1gw7mwtKKOkLImuQa6EDherVwH/0M1UnkPKETg6i89XLCeBCErdGBZZNdhMRZqBsXCHtfKUZjrW6Q4wZFOSwM41vTWTdxIAeP/hxqB0H01aTBTm4StQApPqeRLQWQGlhQ59mDD3AGtBY3DtAoFQAOP/o9QpwE4h8tdCh/86tfykcffCBffPaZNl1ubJDO7R1y/PkX5A//9H+hAAeU8HQOQb1Ve9EgW4CnrU4fhDK0xga+vlJEqjfLWhtUuJn+viijyfW/WXBKx6z6GjdzaDZzbqrX27PpPqEN2cwOuOFn9qwe9WDIhkOG2lkKtmExmAGBDa0LRQZKwX5GkCmCk6cBElNgAwKoS9GJQ70TvtXQg+yFqltTN/bbSCgih1Fdm8FYYVHrDGSLKIyUAlAzKjODKxo8gPNMhURs5qy5c6fBNl/KFNpGRvVhpTvjrwBSpcqqlKmuiOeGqCQUHTMEhqDTYB17D1R1Bkx4bB0bmNXZ2KatUVXfrBUUKl0JdhtBDoBBBZYcNspye6CF3pSGu+k1qPNH52odwMEy+C6sYJlC9o8jMIQsuqrHYUyb6hqkUbIyNzdPOh9AECiOyPKgZgvUW7hTAIhofaAU+IpknBLOoVIgyiuzCDijuGVlUfDfPm71ECfRyJLWUiObCxVNjQJD9Ia1xxxbBenFEoQJkDH1YBrspt433o9sYVMD6LcpPp9CHurUKm6lY6iOBp4R6h7ZgqchxxkH+wXRHWT90JbkwchFeXL3qixA3XV5RVbRoxZzC/WW27ZJV3e3DA4NyaHDyAI+x+weIvYhVjVTAAAgAElEQVRXzp+XLz//Qj7++COZnppm3SKAIsSumM2EXZR1mZudJaBGgHLP4LCceOE1eeONN3g80HovnD8nv/qnf5KxsVFZXFqQJohzNeAbfUDXmJlHLU+6LiPd3d0UsnnnnXe470DJ91e/+Y1cGxlhu5iunm7pGxiQ3t5d0t3VJZ3bWnnPyCo8RE9MtDS5f5+0X9SLcrw4No0yiBYQr56WPXsHSQFWBhFKJEoUXYIY1PvvvSdXr1yhHQPQBuhGKw/Ms7GZcVmiCrAGatagskr6l1Kola5ZoSha766d8tzxY3Lk5Gk59OJbfB1WBhQ1PGbPLlhOgm05ALCxB+fzK9KQzm4AhKFtT+6HOtkstb5JEmEzwAdAiEz3ZgByM/8v8paDvbfWe6v3gPgdm+0Vyb/rHm0BLft4rf0j3JeqQPLW20i10AjsWSJDWMuv8L0m8jsYx1LRJj7TWhlCp8S7n0vMqvbZP+OMtpgCqjRT+qPsqa2YoISSEguERa0j3BYH5TKuqun34P0mOZ5RmiEGhJEmQ/SYTFjRWBjM9pk4GK6H4jdU8lVGh2Jctf95lLyYeqj6jJqRJ4sDKt+knBvgJOujTL+PFXeJRBNrnu2b0cRExpvZwiApFPoCpNyaYIx/zv087Reue4fu65p5dYzh5wr9S/QRRTsmZxgyMYAaf4pB6vNUqoj1JqdORpl1/dgfsG8wIIl9AfR9AELbL10BlWqkvCZ97qnrT5Ytc1kdTUkahdAJiwdJAWEtx63WYksuuGgwgkjNZgtws4UanicJ4JKqSOF11gKQ0b0EgLCWcQzvOb5eVTTV/+1nVVYoyApGVlUhoWdHDf/pq1EPx5iKZmsgAoXhpPN1lRyPcMJmSMlUedzo71GEXS29pvktI2sKVSBiITOFaOvU1Aylvn/+s5+zyfrC4jw3OixE3AdqIND38NRLL8vb33qHGy8EDUCZw3lR1AqHFpMaVCA0U2Y0hG0wyhRtCBcvjkughEXqEsRYDiYUwfs1J5EAzxqmu/oqCmu1abgaCFwHN2j0r3HnOqgn9fHz8UnOu1rrItycas3H+DnFa8yDmVU/neYWbiwW8uL6sycEB25hbk7+7v/5z/Lh+79lpBr1OC3NTdLf3y8vvXxa/ujP/1c2KIYSFSkIVEJVQKjGWNduJgsOkaqe0vYYIAzXZtIoJufavwQQ8phBH8JwDJPHD1/z5/EsALgZqE2eZyvAGM6FagMfsxXCDcXfg1WEgI0CQtQoIROk9aFap6EbFFthAwSUFJxpPayOC0GHVxagNoJURhUDKLO5tdJYUmDJrbtIEGokTO3WlOK4ngnYquceAk6YA9wMbBPVeaKZQXIFYAcwV7ARo3k2/JCMZuKU5rnORteVMmp6UXuimzgFokDJwTqvlCXToE25ETBSeicyVCpmgU3L7RrAIMacgRJSlBTo+pVrrbGOA22VyY3Dbri6G9vWGKWSffQ4n03FkI7NRkDIiPsa6LR6bK3tMOaHATBVlzNXxAKc2UpKMmvo7YR6LFd0UzqpOw5wO1RoSJ143BiSdrRlEBMx+XFV6NPNmfR3jDfl3rRWhBQnCtGo8jJsorYQwDPU56g1zfp8HKCz9Q2oohntW4pvrxnS4GKaWWodd3ve5rTwXFS7c/ErUJu1rhuOBw4MxWnYXPSZXXw6JkszY/J09inVnBHRBmW4DhFq9P5ra5Odff3StaNbtm/fzgg4Ag2V/AqFZrCfAGSNj40RmBbRXxDKySYg1trSzM/19/XJnsGDsm/4hAwOotZyB/tujj56KNevXpb79+9S1AyqoqvLyAaWTAAtKx1d/dLdOyB79+4hDfbQQdRYl2R+7qlcuHBerl6+JDdGrlGhtFQEtTXLMQBNDBMRTh3o3ADrAIJQlwW1E4ETCNSgtg9UXIjq9PXulF09u6SxsSmqY0cNJNg0D+4/IM0brYogqHP4yBGqwDY0NcjD8ScyBtGn8Qkq8c7OPiU7B/OdYkatrdLW3kaBKGQkDx46JNt790i2fRfnjTqNGvVXKG0JfOzR6TqyQjAmALNZBGcCIbFn+TuR62ICdLXs9mZ/gwkEw+BfBxD62t+I0ray+Ul7/k0BoSXhqm59q8/yPAEgDMckZKElg4/UIUghiBtnCLU6Kcgy4bmbui8tQXRxDghtPlg3ST8HbLr6VRbwS6WkUCkRFCq7w3zbyCY7e0PtvYMdnUOasOB98SJwTKU+UkzHWiToe0IQqsKTDszUF9V6P/VbrDaR9lnrb4rUglCgp6wyVetEcKwhaBnBuvSSKY3ivFb24w8tREC09BRkiVttMBBntjH5bPG7A0LWKNq9awJM951kWRl9LQORXk8Y+p35YkUKJcUVPg7MkpJuxminBl6NMqp7CLo/wL/WfTtivJiAjQvP4EF7fbdu9ilJVVKSuj62sg5nMnQYNjMK4SAoh9hdlljGN/A7dFO1zKAbEjxQnQEKQDRbalmJ4G/RyrJJ6JSXb+J8R46cP4YanPZaYFS9D+6K0Wn4PvNY/GfVNdhrivodIOtxrJbVftYGhMrX9gh/TAvVc1lGwT4aMyLs7/7U7ERJJzk5aV36O5YI1si+1uE4Xc2i7h7JwGZcWWOdUFtrswLCO3fl7//u7+Xrr7+SpeVFLkLcBZTm9uzeIydf0BqK48+fJODz58yMA1Q1QZujuqgW0FJ0wABhFhEdprYttY754uA4qLVUupryrRndRqbFZNKRIo+OW0YxPihQWk+Ign7cKxYGKAM4by36MJ9nNAbVUUN9f9xzMmSqbDQUOs8jo5tQvNSkZyDYwvVgpomOtQIJZj2tCWk2XS9Pp6fkb/7mb+STjz+Su7fvMMAEhwlKki+/8qr85N/+sXR07NDeWNYWAxkZZlQYaVO6LShcGF/NEFZHrarWu82xZEQNd/evCQiTG3Yt8JgEgw7Uar13M1sXvjfcrMMN2o9bHRBT+6YKvFkCAyiAgj6otUQGnFgpi8bfmACelUWtj4I92k7MM1DD+RZkwS2bxOelzXMJLgAIre2JRzfJ+EjYrtjOqq2iwi02Uc4Fjaq67HXEXPYaZzgEmYpUMgrWwGMGGFznT1BQdR2TlsyNE3VsaCoOQJjm/kUA63RRODQAfWUVl1EgqsBEhQ4InyOmRbxpx2lQlzmP1OGYQVcaOjdCy8RFtfu+MQOURW4ylledpCpgGGgtOIBftB/idF7KyIUe2+j6ikiG60vfoNQ8+6RhskoKtkNrgxXEpYRqI7Rl8Tr3qDFrI7U8X0WeSBVVQIh6EiZgQfurx3zQf1OtmA5R4DQZKKRdN9vH7GugrKeWCaWpKtpCUGhZEqpmQoYe4ltmixlI5AWin6aKBqHHLTKNHBlQg4vLVMClzVXqkda4oF40l5Nt7Z0UkME9LZICWZTtjTlZXVpgv8zHDx+wDyMEaNDjEgI4FJpYr0hPby/bYiDg2LNrj3T07GYbJLTCgHrv6jLa68yxXpC9HKcmLau4QucQdbA7+oakt3+v9Pfvkq6OTtnW1saam1JhRSbHn8iDu7flxrXL8vjhXZkYeyzLi4uyWshLiRF+fbb1EO5pbaXYE8DYiePPc+wB9r788nMKrIEW2liflbZcE/ccrzuH8jYEeLBHtW3bJnsHh+Tg4cOsm0TwFAJC4zMzMjYxwftATef83KyA2gvHEmukbVubiUXtYoYQ41KXa5XVdfRV0+AIzbWtfw3yagAHc4GAEPsfMr4emEqguFrBsNgpYr3BBty3WZDO3whACP2eWoAwaaOrD14N6molIJJ2XLPbsV5C8mI3O0by78n9PPk6x5VWwQNb8bU+E0wmKKPJIHS418QMsJRk6uDDaOAtAvth2wsDge67OmXUPQtXJI0+7/6HIr4oOwibkEcdG9tsOSB0192TB2b3TKFT/XsFa9WAEMGoakBIAOe+K3rqwU7RaCvDhAFQq5vDvki/xa6RAFMpIFJGbRwYZgSE6jfS34OgoLUg89pdFStDTfa6MqIC397XiQvkELQ6XdRppZa8qlWOFO+f3ptYRXsUEFZTizk3IkDodesIcir7BPZ8JV+WlTxKm6y9hqm3coidKYMxNWCsiR4EaFGSokFCNb96LrymCqUIXqoWBoNdGEccFG1xkCEkRbIKyW3kViedKd/AIlRtA0Yg5OO8wWRUnyUCWlFhaTzZ4o+as2xtCGocMk67eoo8TLtwUlmaNsEP3yxShB5v7pRHwNGMawgkw8mk6eAYSHrkg8lCR4ZR5Da+C+YJktz3EBRwIoU1l0Yls3NtFe3ya/Wf6AGVBifcFJOi4eDi0rYTeK9ywhUQ4XlCuELBV52srqzI5MSk/PznP5cvPv9cHj16wEmMnnmvvfqqvHr6VXn55ZfZMBuNlJeXC7Kyov3v4CBgAqp0rtLoPLKCyQzn2QEhTaxtYpFD4tkMAyHgh8PBdloljAY2OUz0qGk6KXmQTY8LlelMF4uqTGW1XX4t4UYYGugwU6gAK64P1PGNyi63rMdVdSh3xeIeOGFUMAY06B2DXotr0kh6LWh9Gj5APcx//S//Rc6dOUP5dNCqWpubGW0++cKL8q13v0eVvmIBTYhhoOqCOAcyM0obBWUUz5bZdDiWrJ+14upg068FhPw6/7UAIR3WEDxvwU5IgsLNKNVJR2Kr9VQLjNZyLLwdD9TINKeEbJ8Gz7RmTrN2dRVkC+sllwEYgVom6KAqYKKS0Ki7gvMGSoxmoWDYQUHEF2xOPeYiZoSt17A9is8yAjVGaH2TRbZJa9xgs3Rt6FrwHkmu2sKKP26u9VJKFaWQKnKzWS9rQ6m6dct4Bs6X3zHsFv6DQ+F1jQo+6rX3EjIZ7M2mYJfsAA8GEciYWA02OWY9NIDDFimwfwaaY9Ep1MiqGA3viceAIrOvTW27E7lRfCBQK66XTKpR6dTcSAHerT6eNYXmfFjwhhv2+po0oD8hW8SgZ51QwQ22ho42g1IYbwBMzQwiu4NnmnIqLOm4iOY6pdgynwDfBIaY74pIoUqMrHOxDBVYVWDGvUH1Ga+l6pXyiW9EyzWSjixk0E4IDoWxKFjTacJboG1qAE3nK+4P48yrAZvCaPWgNMOuwkaD1umBNgfzYHip+DKAhwoOaWAAgQet2a6rBx1a2zkgOYzn1JJJScYaUi/Nz1ExuYA6S2QJ2e5DnzdqCqHeuX17u2QbWkTqG6i2W1hdlTKyeZl62dbWwnpq7FPo8woAhvo7zC8A0UxLpzS0tktrS473tbpcECynXH2dNGRSUlxZkNmpMRl7fJ+9Eh89uC+z87NSrrda7nWR1rZ26bCemHv37pN9g0Os34QCLAR2UEYBFdOZ0TGZn5jSwIjdA9YYKLeHDh+RA8MHVTynf0B29O6i4FpdfUZWSxAlAsBdiprYq2qxrgHMLRwD9FQqdqMeqpKWwnrOsiixDWcWOQqIq6NNu8Rs9BqDSRtzaNVeVmjj+G8LUCVtZWhzk/YXR4Ra9laAsJZvZx579NJmQC7pn+L89A0SX5uBUbyN8zbhi221H/hnQkAY7ifP+qyyDqozpvSrE4HocO/F88umNaDiZQUM4kTCLcYkqlVDyEyS+uf+fgIFE2xBgA8bEQOVtl/kIT5E+6SzROMM9m9nFbjgjIEnRal6X9x31ZBUAcKoIXyUzFCmAnQueHzNFBmjSX1rzc5ZoDMAhKjAj+ohDRD6xSoF1uw3mTL6nPH+EveQuGUeXnPlVU0YaB0eKfM2RspAUbaZJx1Cf8lf8/PAduF8CKx5FlDvz3ZnBi49cKZCZs52WSkAEAK8xvWTep/aFsqBIANuWliuooEFVemGveBz5AaoFH9cD96KgCICVVTMh91H0Bo9Wa8+XtTiiwQgTDpKyQXHSRUBHX31WYu11oIPQcumBoF0uepiXz9XuOg2/NtCw6FjH95H+P7oePQRVDTBxyBp6GotdK8xCYeExwx41qFxi44ZUEbja3NI7dFov5Z4hJLXsMFo21vDa6e8NSPWvkko1UCfQUDF8tHm9QMMai9AbPzY9CBZjnqP61evUYwANNGe7m45fuw5GR4+ID09OykRjwm7spJnQ3R8gXbDnoCmbuVOOiMU1hvHjRGvyRZzdL1We0XDHUjHu3qEK4h6lgSLk4vcsoAO4rhoSiVGl0hxS8zjcO6HxjgGBJrVdREKNTgBHzwynW5Coydr1Cx9nklqiJ/Xrx/HBRcczpBH8BEbQBQNtTTnz56T0dFRUqtIU8zW8zlAzGfv0H5GsuGMZVh7lKYDTqoipNTNqaahsswHDY8JktSqqQwBUbj+/jUAYa21mtzcQ/uRdEiSz3hLuxEcKNr8gjnyTDtngRRkXJXliAid7qnM0EL1FbKGyOwJACHqpPBGVT7DM1NRF3XenAoNUIljoQZIW5aY1LTRteNZZv+KE1BBKMokx001k7dlgAdF575xMPvHCGOKoBPKtuX0mpRSiMJqVhCUzzTEihCt5oaJ6OsaARCAEK4dGU5k4hFgsrRFzBqJYl0qdc4oNCPC6B2nfRCdCaVzz6KnmLvGxnDHj+qbdWkpl7BmYrqYOjZWk8ubddvucuxKq4OCZ1xDbW4TlfIi1ynawyP2Bp0nbPaoS4ZsuolcoRk51OioCgswo9/IGLPhMJSDQe0D8LQIsrMOtDWMAkGtXDAhHgOmqMVkthkVnZhWyDrCzNF5ivt/qX1S5gXprN5j1kAhbA/GzhVT8W+Mjjswbjsx7rwvix5m0vW04cqAUQeEthgOKq5BE1MMImQAUknTQmYTc0uj2VC/Q3NkpDjxuUxqTVDOgBq6UhFU0VWkjgmiXdsA19fQ1MQ6TTqbuOk69EoE2CqSMg9nEnXUrK+kuJIGNlkzTYGbtFRQXwkBHz4H1ECWGDDA8kPAVNaKUkEfzNVlyS/Ny9TEuMwvzkm+UlIPJJWW5rZ2ad22na0x0G6kuaWVtZAYj7mns2x6T/GbqUlZmnnKPRO1luxjmc1IY3OT7BvcL/27d0t75w5pam2XXHMLxwPjAyVezbSwapctlphlNtEIjCWDg2n0301RZKqMzwgEwmyOm5q1AkKtWXY1XvPQzeUL2CmbOmDVvp2uCvNmAgCVtLnJ3wEGKS6esKVb2ebQZ3qWj5m06Woj469wvwj3svC433Rf8KNGx0xkCbcCg9FnjDIann8ruiinn8Ae636ulqma2uiuR0RqiAuS6O+QVeHgUQ8YNZSn/gPmiQXcYZNLlZLVEGo6kltKBAiNUMfgVUwZVf8M89i0EjRlqIFAa7URq72rYiaC7Fi/Tl/nfRjzS1kTlh3khhAErFN1kgfQ8fZh1moiZJj5LNCyBgWHBIQe9AsAKG2a1foxYBmAQbxGwBcAQreToe9WbTuVGYTPKBU2BtbaNsM3aWdnIOCJGvKylNDQniU+2i+SdY/WP5z9s43dpxuBUsOxrxTRO5YlKspIgo+na0Gp/0ysplWzQIEqaqPzsryyIKlLD+dN+yfK9W1hFoLoQE0IueVHa77ogDDpzIVGQidofH3PdMg8imFp2dCp9we3mcNINysEhOaRKEAxwQ+brNWGDVFjj6QkePLuC+kst2XtlI64hjAmALi1dUJAZH74D6c/+l/D7FVybMLf60BbQk2LH96KFh0U0jDZ3+LxUXYIVE0RCcfmBkrQyPURZgpxP2jMvHfPHunt7ZLm5kZZWkJ/LUzgFIEXFj8dN0j+QtXS/vMoNcfW5N6R7nYOOGteDNRxGQViGVhlmBIMWJJC5dHo0gaA5wvZOd7uyHgYhMYmUUweZgDdYPs8YnAdsvkmvOA0Lm9WH9tM9Xj1GTAPEoHxMAroa8CBIDd7o99xQwdFCxLJZrAzWMSyLitLyzS6FCNgBE0bH0PVD8BOxS/WJZdtpIQ9ngNqCeHQkcYY9fyxTYUOnUZJQ0BIZzFwAKs2UK5Nr/3SBxJakhA4Jg1AWENYyymo5WAkQWC4sdc611Ybc/L4bhvC9fFNAWF4njpuYGtSRENvBFJQ81VvQQ8YdAipoDaAtWRwnHN0ULM51KMhy63UP6eaxHNTMy+oIfPo5Ep+lc9SNyqtX+O6MVEXLz7gOHnjqMA+ssUCqX3qzOO6Y4Vf6/UJEACHF1kSNFOH04B6A9AZQbdkv0UAWXwX6C6i3xnEcdKU+NYeSF7X4JQe1nlgrhtaRo0hlE4jgSOjkyvVMc7ysXmwAUICPKv3wzwslrCB2vy1SLevL6qqGskqYmsaIwLOqtZzKK2SVG6rndOMpAbSoATpvUSRzdW6PgU2bKOBZ4BMmjEPtKci1m5RRYDq0XbAnSfNwmk/VUScVdgHtoXqqgYIQRul6BblxvFtIjngghmtHBlL7f2lKqnst1WfZiYvWVft68T3EZybDA2j12P+g/GBLxXlWmNTdWQEcb14P5SOQRUNReLy5Qr77nHbZYsLBA7KUimVtKl6BtnBlKysFqjqiewWxg0gF8+3AdlTZD7X15gNBRUUfR3J9sC+gZqmUknm5kAjhTIrygvgbKUkR/YEHKISVXtxXehViaAYAgvOesH8XKuUCFAdhGM84EABiMKtasympa25UVoactqEfnVJFvPoC5piG41sI1RUmyhkBgXY5RWIqlmNejYna8UiVVjLq8uyVliV/GqeQTusD8wBCEe1d3RKc9s2SdXnIO8kRQpI6HMHDRzzDGUapBVDUZaiTBoI4XwmX1hFItjjkLZEA0XEysE8oRo3e/KC2qt1uwAUBPFsxL1RWTO01RtsrrETwmxR0naGv7tthD8AW7CVj1Ltm0S/VW0dm/l/1WDOaoBrJC2S/mCVr2lgpxYwrLWXxOAuvsSt3hd5clZDGFJva11XcuzVi0AZDjvAalDGkjMKDr0O0DxNzBWjcEJelhRIA4XqjiqDzrNSzBKSqG6CUqYyqgIDRj22DJflCyI2mftRThn1bJcCHw0aMYhptsZtBxAJ24NhDQVt0fR82lg92ueNHuk+CnzXFWTyEoCQ92PCg167xTVqewpsSTkAZAp09emEPR05vkHJmfqQdez36nuw+5M+58PgG+/RynYcEPoxNVhnCRobW30W+jxgt9BjURl1qoqqzAr79gxzBGjr+CwKy6ukjWKMEIBEFhAJHdL6YfuUxc+9iIJm6xVZLizJ7MqMpC7cn91SZXSzxUeFnyB9vJVBqFoEHPnYZawFCJOOI24kzP6H17Tp9eEgQYawyolN1HElrI2kXb42eCFyKiKDYQFvi9A4LSz6CGG21RF6ZCW69RgU0pHwGsIofmJHicBEjTGzAfHJWMuoVY87GuCuSRobihXtquEybrhLz+pDraZEAkiyhyGyTApOAEZQR4LPQy0U4gKqtobsVZ69BtFIuWrRWPTF0xWhM0+qGqksiFI55SUGy7w/+nNWhBz9W50iAMrkM/bfPRqeBDpqGF1kRRehfzl4DIFhDIriui/vKxitScu26RMztr5F6Jmaj2iw1ZHZeB1URzX1cEr1YtQdNKyStuSgrDJ591rng2+2N6hDbx7Q65R37xlCNB3H88jlGlRpq2zGwZ43x+IZgDAJwNSh/f0DQrcnoX1IgrOtNnZ/jpvZl63AYPgann+4KW9wjiLKiz43mF2CJ/SiQxN6BGC8l5NNfKpspjJsK4C0imaoMB/KMXXPhH+0L5OpQPtcwBbJv9VBD0WtqdcsY65Z8MqzysAN3JLDTdOowRTLwD0SEOrmp9R3U52jdLfKd5etXkNZ7Ki7UzBIrRRrg8BsGAsb9RphgysVpQl6VskzP35fVFNkuwqtPcEcxmE9gqsbekz11LVmQNCcIKeYl9cQBY8po5phsmBeZBBj2RXuY3AOLLul46QKwMpCiNhL8W5gnpA+PqXbso2GKXu6b6HASMGbMlw0Nq/SQFrH63MG2UTdCzw7aHRR1peatPg6HCrLC4DpgWMgc2TU3LiyPM4PII+Aa6gKeCn1It6qSPEM1PWCTCHmu/YBrJNiHuJIWqMG9U9EmAFucSzsDfnKuqywrhRq0euSgz1H4KmYt4bQUJfNUhFweSVvdNa0rFkdJNR0PFvn5YcIaAH4ZbC3kG6akuVlMCKgkgqVWgjdlAmeeJ8IjlggUbvVon7RASEawK9Kah0lDE65qid1FVlbBi0J6rEja8N4tuSCVVzLKyOkPkvaI9QyAeZw+8hAOq22GbRP0CNR81cuiqwVLCgKkKpUYrSRATW0LpMVqc8JKG8FUn01I1wPsaJ0nUAVnGqBJe3PSfBLlXDNGOC6SaGDo439trhmwSI4tZhbWINei4/+njnO6GIB+7kq/WKtVofwqr2vpL3Dq9w3CSSrv7YKvunnVGU0+eXnqAXC4vdaZqUGmyc8XhIU1gKfW9nzcN8I96Dk30PfyqhM0WXU2qdC3yS6JquBC19L/nvj71Ac08b0ERA0gBfV43m5mvnnrCFUnqDSD0MQgsNRNAwAylTiTZCGthNAwkW87IHT9TK2i5YfuZCR1txhYkA4Tfu4Wp0gs/DQK1B7G4FHU39nz1UvoHZg5vWZCJQ4rdXseWzKVVSGs91rnT34SAW9WP/BRQnp0yFjZyyBmI6qN+i1+15ClZyX6oepTgVe06CZUkPx7T4D/q1/x/BDLFFpoyEg1DYU8QNTfx7jCbuutdcIflGt3LKwtFe4X2IwE5exucRnU4S9UmAP0McEgvWthb1kbtFq0REtwLNfKC3IdGFGUufvTa+r0EG1I5owC+Z0mGPh4h40lqbI5tweh9kx4OahaHQsw5M0ABzwDeePURReygSUl6rF6KCr6oLNxIWbXng9DggDQOvGDVFk9PVKjgZ/D2odg93UYs4oUrW6EyMmxRYzRIQKJvxL1R91geso6YLyUmV1dPS16FMeofGITaKuqpYTzIm6vkZQuAEQciOqJkdVFWUH9SYKzNZZM4GIixss79HogJF0bctGMQJtUSjy0S2i74EBXhvr+RAdtz6VessB5Tam3/JR+APzjJT5QBFwD3tHeijLnBkfoVQAACAASURBVGg6P1bQrcbMOOJBlpDOgUWTPHMXzTv2YnMlwvhidI7YhfO6ovLtiKoZgxgLKKgXbIe2thpBRCp6CTQ0Um4zBOIw3g1QwGNWQesAImOUQgSpZA1V4UhkeL35gvavQ32aZmu0wDhS9LLNvir4YeDCo48OzP13XLg3st0yOFNtUAInxNbqBoKC0fyqhFHMKXCLEsz7+NyBwJWtb/V/FRiEX9Umx+tA4/d5BsHBhj47f76BTQsOinUDRxnrIV/Ms9ZMqzMtS8x6PNRiZQkG10kPQyG4RjRZZ4ZeoQT4Wi/nwN/pnF5zxgCHNX9Xeo7OY29ZSvlwo0w6YPQAEq4LYE2FalS4xiksnEcubI3PG7WzjNovo3byHFwHhtWMigm6KC0JqekALDguItpeG6KLmuFEc+5UxRR2STNbCFjgeooEmerQessGzY6pf+OMMKWr6vvQK5G9Dq02wwGhgkL7MiVO3/OgNreGtocuIABKpgWlVJnTaPXWOoZrDRt2fT0WpcoDWSsM3cxVGYa9GpGts95vGhGHM66DppR5mxfOQDFxGq3iMCo/JyokXvHtFZpxK4zIITWBNh7dHLVGZJOhY8MatrhHpNYOGT0KwSXrO4mgHr5Qm+eBNCgzw96zPhLtNIol2iHQR3GvmIew8YWKEBQCBILRw8AIZdAL0b0wS1gBRUmbyJMmiawpAlhFbb+CjB+rnUjtV/o0Mn3a5D4txaIK9GQb0hSTgZOTRRaegHCN14oIvlKVMWKaScO8rk/lpU5Aw8csVYeL2Vjk1+pRT63BBIAwrDPY2Gw9gKKKj+F683m0FIHXi9pRq7/G/F1fJ1BGdk+DJmAM2bh7jzVrjK2ADl5yhu1cCi6pD0C4Xkd/J5NBK6eiUW5BTUZPUrBBXMEXp8F1Z1QUolBWsSGeXu0OjYHRtTEuiPyUirD7qiZM0aOAfZUw0/H+HgAxBYRbwsik+8jfMd6A5Bte1CUQfUUrtYZLGtlfvjt8Q1xiEh/J9xbdXKLAmTotid+jd0R7sW4ZcRsm/YSLDCbO7/uUm5joHOa3uP8b/jR2Rrin8Ki+MUV7ol2//Y75qlhHs30EFGG9vwX+NB6npT5kgqSQQbKeqqTDq7BKlCG0jBrWiSqN1kk6o4rGVRlCd80MvNDGuxiKzROEthQQxgEHqlebCKDjAYyv1t1lrJWY+oexe6c0eG8R5uvYZx+uFB1sNTiivjOH3q6HqqOWPKBfYwr6YBxkGppo870uXbOkWpZBNV74uFYrGAWJzd9hAsP8cK9t16CmXoDuRwbsqAKu944x5bhbDa8LPEa1EZ4ppKANAvsaLI2ygmwbQQ6OBQR8M9SECvehsvUYToE9AdqoJidQvoAAkwZkLchsQHq5vCSz5aeSuvBgcp03a+BOsVm8CJQ74xMyXkR8j0mbu0Pry7PmwvOFYhLnMcDSqHBy7QdLmIOYxaROAqAoghB4kw6mzMhsFXXaLKKlDZtrmEbz+P3aDbnpBADSRlTOa9/oJKjR2OCKBsdPWf2J/ims77MMUhgRq/Jgqy8wBNmbZj+QHWTfvvi6qu8yLnbVOWBXvxavUD+rZ4X88w50IvolXohaGOgU8ve4DLutpypOOMcqfC83HwdPZoT92dqsURfTroyTJP6d52Rhs84wF9bA/ZmdCGoqwwJ8pU7S6Q76y3BsTRnSTE+sgkovQDeWCNBHNDWVj4/GyzaMcPyjyGW8e0UNZ3370QyCUUNMYIZhmVj8kBv8WhD5VUVUrUvx+4lxt46b3pfXVQWba7DRRaDQM01qequUhLeah2FkNkASOgQRmtbVEkod6OZhFiKaNMkFarPAxjsEp9wUzcbwHhLX76tBbZo7/3odABfhHI+fVy0DYTcCZVBmnrW5PK/F6gld4IWRQrsOvAfZtrqKbhi8DhtbZpSiAIrNLZ9TpH6Yypga3erlXL0kIicI0dSiFZprFsueN+lGRjkCoHHVKYajNeOvDp2OtXIg1LmqHhcXQwkoP3Y/UZQH25k/Us+cGo2N/acs++n2hGCXNNGY3qZLGnMjtpuVMlKd8bp1+k40xeyk1UEP5Xd4X1APevldRc/CDEYU3ASQtiixB0Y3BD0ZcXbGhd6yykFoRpQZHo+BRYFCtR8h+8BHXAfc52aCfufjEVUJ4WmpCJVHpSPL5DTwyG7qfu7jhVoUf8mdnziYhTlptFqzGRhPOqrmmNFE4wEZ6GRGTg2NUWIjIy4pcKwt6xTlNmPjHKmQa+DJ2iahPjFn2XvUunLf0H2KnBu8N5piZk/WketbEzTbDues7x0s47XyFLUfCKapI81IvEYyI+l73UPsGdga8H0T1wGwhfOpaK2Op9Yw6TN3Kl81AMAxUTuL8bX6PwBLowlr+xIL3ugg8xv3rDlS+8/ocEwgmkXl6NEw6YbKkkm0oTIhoGrjkTAlVcG3uP9dvPxjGxAFtwOzoGMc8b6rDl7LdIX2xNV4I7fJ7Y0FUSILFgQPdT7pqrH/EyDQLq5qketKVxyo4xqWNXhbMb7H9wkHYgRYCTMYscfitRQBITxD0O+ZMbJ9NLDXYSER78X6F/OOcvUECshCK5kjRfCCrC++XEGWez1o+bmsoJFQHbLQyDZZcIJcA68hZG27Crew3tuMD2KTqm4ee7GRLbEWEKG77IFXrlPL1DmQ9sB6aJPVCui+65lnglc7J9WTK2i/oMJqLvLCvZM2DBm6uOTHBQWZ1zc1ZC29UDYVzoeenulMTnLNrVEyxuny+XyeezY+j0AYFYIhvBKpyquNCcuM9PEZI9BaB2lvXbMzVhKl5Qhap+/PNPIPbOqEfjQUwJFAod9oGUAHgkVkDNcg0qSZRGQ8XV0/BQYAgroE8yjfgDBNUb/Xijy32ot66/uNgFyR/YJTlx5NqZCZR9O3oFOGDl3Vhmo344YtmSkIf2c0I6HmVAVAa1glGFECwgAoRODCNruqtRg4KEnQ96zfY78l4VwFJ6gFJJEDKEugnGnReS7KQCCF4xwaSushEjohVQ5JLUC4SXQu8qmDdh6auHWg53rmGwc5CSKj3/HZNacvhYPgPrxNHncE3BBbkEE/kRhLp3vxZxx84Fi5DQ+yZJHjFJnrOIpmsWSjsMQqYeFcDedfOG99n/a70jnlCn16zTEgNEoXvVDn6fm9+f2ZAps5E37fjLjxc8noaI3JnviTtxzQqB09gap3RNmgIF5Kh4GRX1vXeiPR/UR/jfZE27AikY/q94brOnQKQ/DHkUisu+S6rgaE6hT7l28k+rs3Y9UL1M9ZUIIbsRuc5PipE+cKkX6+KkCYqIUMjxDODQXIcDj9ZM9+Vj49ofjFPJk3sHXaoDmD6kPEwQcHhGlrju7HiRwTBhrC5x7ON1WQrR5H/a3K7gZBvQqa3Fu/QCOdqCNsTmKdhnwp1BFETZhpobMaXU9tMTJ9VvYMI1/YFraByShgwqmp7o+LXjCAwei5Ot+a+TRAGFDVIkAYBdLQ+gAejlFGAyXg5NOrftaWUTGRgep5Go9jcjz5nBP2y8c9uRYiZwgOuhYH6jMyJdGQGKGZCQBCDwb4aHlgxG1QDLz1/gxlBIBQVSTj8EKY2XFwaJE/PpnI7teg9oVzrNbc0udujhGfu52Xe0Lc6CMEAOp3K7lT4yZm52yKRzM7Um3XYyKjW1b/12JwFhRDDSWBD0CSU4VjynAJ25mGeoIoY0zrJcRzlW9SfRX0VTjvt7YFSb8HPgHscBis86ehLWcc2quPoBMCIATiG/Qa7Zl6Fk+fr6+kKDBgrUMy1vvN6ZwOUSIfBGNjY8wAD5x/OOL/DEAY2WIasfj5bmZvfM5oUKw2IKx6T00zqxT2cD7xuftebPX54X4T+ofhtSXXdtL+V9nRABASBEX0dKMVunol1/HGJMJm5/K/ww5j7C2qpmbVfY64GZmJN5lvguuAXbRsuG7yYDGg3tQDv1qHpotDQSH3QAYpTSjF7ShjE6YsTxVnBYRuC9J1oECqSEz4vHV83YzFbcsU7FnAKsqQ6WL28puwDKPKpmgFhQJxewEAsFguS956RqvCsgdZjcdi2xCePxg2FL2yUiACPG9DYdoMVJ1PZ6QedcAG6F15fnV1NTq+qnCCsaOiYbo+lcSme5Lt8ZFdiJVVmW3knmWMlnrvj4ssnllrB/mB3xQnToxdQz9Cs4L6rfYLJVleT4h9CPWGyGayRrKoufg69JmrQzAJwkAKCFGWwpr1FMS8MgSF6HRQAaMMtPgrozNRaWUICmqBnlqAsGoBBatrs89vBgjjBb7RIhAQWmislkMafuKfteDDDTDMvoUhj5oGauMfUbNVrBSj6D4Vjbwuw2q9IifEI0GoXTGBgW9ymtqbcPzJcMxrAzwVJUhuXLU+Fz0PRRdVNNfNjKg/G1KNjKddM9W6CSDkOc2wVj/nEAFUA0iPGLPuKZHdrgUKk/Oyys0OwEIIdsLIljqvG4WAIpctylA52AlEZYIMYa31UWstafNac0p9M493UDO9saPiuGHNHAd9jlZnWZVhrp5xvF+jASbnTvhOpbnF2V4Hu/jM/zwgdCfSNpQAxOhJvWk4HnQM2OPrqwaEfp2YI6CiaWCuOgucHPOqgAEHfmPNy1bPTrGQ0TmMEkiCh2XcVXjIEiWBxDhBTMU8XMfvVdTqAATadqlj747A5hYkaTcAYkrW31DdXdvuPTvInxrdjNgSdIi0sirunxeCPD+/5yP0GWqWVR0H/Zw6Nv783MFUQIjPWu8wRj3rrHbE+2a60I6eywGhi2Lw2Za17URY+1trZPw5u4AM00mBw+dzJ5zryX2GNbf/TEDIOBmZGiahboqidHajfcF9Zw0EKAXQMh50ADcBhBxfD7TwE6Sz4r+oY7DPf7sZPhE/dRRAqs7QJ8cv6WzHY6UzKcpC1gKEbqrsNQYkAJp87AOmg99pLbsI+1bi52wuGPBVU6fXEVvqeA0rAEIT5ng9mb4f90auB05Wn6+WC2f95rODQ+Fao9OewjOI+Q6hw2+4P2HDSTS2cyUBoc6HjYBQsx8Q5Yj24ICU73M9HQJCoxqWyWyqDh7VWi+h3SQLygRCkusk3pqqA5cOCJn9qfGV9ElCm659PC0oWBXoim0M9+QgmfEsQLi5tXTbYlL9oaBa5Cmr8YnOZ+rItdbJZuOBv1sJebRvRnPZkgjOmwv9KtI7i6rdoOJzxqaIsnWavVe1YgX9aMaOAtS6rNKNXSSF90A2iwFC1qp5ewdfWFZP7rO0qk0GrbCxBeK2XrTjQdsJv/6qzGDAcoqAPDLnaVUAdRorRLsgmrRaLFJQioJjUYYYpQGg5ENITUsSHBDinAB+AHj4N87t/UA5BrCJqOkzn4htJnAuE+/DZ7y1hNcKcq4zkGK9YoP9WwG0ln7hs5rZVHE4fNVn457bfs4oYBwkyMJ1Vp9VmnwhX5Q8+qyCsm/CMvQLWT+oNcQAhFAdpnAO1ORZJ4j7xHgVZU2K0BjlHgzNCfSyztRlpR7+QwVCU0UplFcldfXJ0w1B8K3AYDjB/eJrgY/NnCZOejf6CQd1M0cUCwMp76RDt9mirgUE1IHQJbfZT53eGxNaodHbbIFj6Mum4BlF5CLJ8zhLaPm66NIRkaHEdOK6NgCXpHO8Ce8/2rKcThFkCDUqWqMY3K+GHw7Iehxwc4qr7Xt0/eF1btw03PgnPuyiEDbgVfdqrSV8zH0jYE8tDZ3/f7y9+bNt13Ee1mc+d3gP48NAAgQIcQAHiRRlOooqluXEP9k/peJylUuVspLS/2eFjl2VUuIojhSpJMoSBYIQQZAASIJ4D8Mb73Dmk/q6+1ur19prn3sfospFXbx7ztln7zX06u6vx2r/TJvRnCgNp+42o20pMJ1tjh4U12ApgpRhed6h/husZVmJTPZ2Dz3L3i+Cpj5PTmKI5MHhXGTh766WTIAF+fvKJKUy+27MQpWcxIlAsjLvvgoLtXOFs31+GbpCkOtWfQc7tTPb5tUNubQ99UqJ1SE2ZsQwmuidcb7hTVbtvJRfLgBH+EjV50CCkT/EO9T7YJ7g8iGl8aTmQK5EBA+h5aqESphsT2JZZEloa94bACGV8qQdBEpNxoaozJaKah/fMDq18QIQbrXnnCm9Sa1KEc/M8QseQv2mFTcxZmUUxjVnqHwMULN9pDEpgkcCwjwm8yxlz6KGZGkYkXvsUSlReVdQhwMt69RUAULCROYBXA/ueeT9yqc1JJBAqsvk+mhFhb6vZWKfTpA1vzEjQCh0gxDA5PWOa0T55IAweQgJCC30KXlfi9B1fBTnYbmcQwUy5oZIVBMiTDDWYlVdOalL9ke515KvqnSpgvW4gFBkpCFabmiqjlTEjznSBcsH9YY8NgPY5BNMOZk0UDjta76sFThy93f6V40gVtPQaTsKRub512f+0Ot8H0pVpT+Xya0jbvt7FSCkB8V5pXaOQTsCWPqN32RzpIWpKg/0HCo7umalMdD62QFhBHJ9f2dlwRtwN5asDxDaWbKeuVEu5FvkgFiTCaYftGR+P+hsDIjCxYuA6DmpACGfZ0z1MF20np3aRjjvivez/DSjEKUihsVv9zJcofgSejpPFUCBDVj/VA+N9J5/GhmNPL7VWjbDvWwnyJfNJvpUO8D7CWrIKAuyELCNrLK10aXNsTz/oW1Z8phaGUtdM48IJPcxssshntEwZ6WkWe3aivxp2ORmq2DQwFCokq+5kRkQqoTyPoEAWwB4qIzM9wEItWAZir1s97LUglim8dpY2UjezpA5dSgjbC/WSxSHQuN7gsl8Bi2P0zgQHBQauouiMoirmdj1+E35lp4fr7wT43YHElPxAPL2mjO9kuVqrb8In0W4sIWxe8ix5kKbkQZ0gf642l4OiGSPdjkra1MEb6/2+x3LdDTRllfoiQva1VY98BD+6MN7h6OiQj5WJHmdFOJX/c1a0OrkjcL1Cv7dzRbMdyXDT/fy72OZYd1qAcI+4EmGQI/GtcBgCtvod//bAS0/N7bvYR0pDS8z4XTQc4pZmjQ2OBk8otUpWJ67SgktmIeZUAdg62k8zLla66lEw1yJ6pEtQJgu0RCRFpJ0kNLJj0LZcCvTWzIeoyCGRJTzMvqC4hgBYRQMvFcfMIxTitdEJZL3M7AfcgGppAevDb0gtq/phBRgls+M9010Es6UjicMUMGlv45CJgFCU2VCqCPXmgpj9tTk9rSuHGmpyS6grtenqFgYDBnFeBqh5zUdJ09TMb8eQOgW0NTLp+EhvC4gPHxq4qelZ7wEgxUa5TqwipqHjNJgYPsMgwWVfiv3rHxDQ3SgpOYYOOOXSQLbefBks8h/COAjPdX7Fc+S3WcgW9AweZWzaQJDe1guiJQMePBcKO0TeHglUQeV9AhaTg+VWubcOo0VoIXnnPq50a15E62pvFmzuUbuXUzng4IlHDP16ObwJrs0AE8q40W+KK45XG2xtaZQTbJ64obGKq89nm/jHdhWK0BiShbPagYuKXeQgNBD+pTHJYOJzzEaLBoeQoALVIQtxu9Knao9mh7KfEYaL9AqpaTv+uzW8hX3B19kc3tTYl2hjSGjEeH59o0Q0kWDnOudBdfzKImoT1jxMa6+Uy4tX54ykYwT9kVbgpRzS54Xwp4VmGagyPBR7tP1+YZd6RmGOSe44U026ozGPhjlrPWIh2xYGLx7181D6MYTnxO+z7B4gkHdH5+3YVDXR/As5JLbBiXv8FVgifut1+kNy/SH+vvN+7lhtW8dS3npJ1cXp/QQlt/P5yDqBdeR9Vfupx7PSMPZ6Mt902dmG9WVt+yC5mygd46QLZ1uPLCtyi0lpisL+UNBMQ07Hexlpa0XvLctwCIKmCiDQs/btawGO1lOPCrB3N9W1diLvKhRPbUGYiP2neahoXWS8SmbXvZslSGj2RhPys/jNhLPoIugiEY5bS/m81WzDIvUeHVNFpXRKqZJ1mYPoRbW82I4muer4a/m9dOzgVxKLcJnntPlZiuXWiXfTirlM1879flndCINtNgW2iOhOBYKxeC+bvYxUKa/aBNkFVZRFAv81dpO2V3Z4kMrkEL/91Y+7G+oIb7olejFchQUrw0YI5zXDAned9BtEaoVwhAwGMrxBP8ivHRlfXD3Vk0exYHQzmeConYjFKKyfHsWpNvjOngIzWrlRSV8iah0uMh2A032HqnllnHKPAbJGxUKkvA9v0aLO3SelY5XYp4cE5kZ4+0jY+oAnuo41oprIiSSQY+HsmBmNSDuKWSjLggaz5kzGMaTcFF0oyhvzvHSVB44zhps5dtZwYFDPy0AbH3IrjBlcf99nBbKRQGVrUOttS/AlB+0PkBo3gXue5hZ8BCSiRSKZu3l9UVPFV4rUJ3vcbUV9KprzcjhwDSjsmQgCDb4FDoQ96gFKK56j2AwgdOOApGfkBQmb2adQ9C8qInqTVmZV+UiWMqhiMAX3/qJCmHXQNGmxEjP3bUNQDV9nZCk30PIiDke3XL9sjLHWxJAF0n6Pee/o8Sk8Dz7Qm0safIfz1EyZTu2FmFBnwgITcEwA0hZdCiemxIIpoA8V0S8dUXtLg1b0lVC3EuitJzNDckeppMNWo5fYuHSDghJRwoG0wXBgxUUNTfmpdYR6dxHQMgiOym9Tnmcjp35KmqIC+aRIFt49pRXuZJG2VUbZpTKQvEg26sI7Up67lOWs1+r53qGsCeFg3LRcubogdagXYC2ZER1D6EiccslTEUyHjNkVHawiNfCwvN/Ao0mgKcKP8qVu7e7klcFjw/h11gBKJfIZbIQ97xVqggyh7AGhChwwHxVyp7UAsTeSFMONK5FE8LYTCEy/sy/bf+zfKUSbDG4BIT8l7LIXiv1BkxsAP7qn4IfAWC6x1W9LJWRLPH2tA92f3h11dATjCeo2pvCrDuA0INk/Swbh8++9OSddFjMMHAramMTfSxAiOc7+G59r/dewevVv5LBeJP2gDpLS+nJHvPIowk+rt6x8ooos5QSnAYSP48esvhVD1V+rOd5e5tIWdG+Y2GBGEOWIwiNne1mmvcFDznCpjcaa+J7noqCDWS0ExntrODQZrCRywG8ZSZjYbxBawh4lUizmhPnuW9WudkKk2hYqYeAJj4RHBk01vM+GoLqeYi17GGLhhoQwnNHJ2QE4UrLXm1TQ0ljnrfnTCJPWseVqq7mOhDYN/boZegn8v9QpOZilXtWW1oQwzptjSJ+oKfw/Bx9XdF2Z64AE5XxrVsGwkTNWMNqrgCkCHnVCtl6/p2fVd5IvEvPJivbYy1ROAa/tuZeLNj5mRb/0XxP23vcH7wXXsaZGhIt797iWLbWO1dbUFi/W20LskFVZoQUo+oo2vsMZfDmB5/ucyJoqMhU5VNkQk8cPb8V3dD+cQ7vYBEIY0vKRyreGommtqjqXN26pV8NQigqZC3wVFuJaoWudXjra1rKb83w9HWo7sEVMrIKIZjpOGZJk9WuYK73gcUQGZOMdgNTaK7BeopwUbYmCIU8GrfQrQkgWLMx1BrIfmwME+yG3pZrRastB15xzx6zGhVAXm33zECBpyrvk62lH4tOOHB5H3uV6Kaaf/S81F7geKl6KitCbtJEcf9QDIX721DiOzTqxhMeGZ6Beuvi5xZ3kUMJ0YvKqtTZSjHcjwo6VQfUnSoBoR3WqFCTOXXfL/fZ5lHOmd9VkOYFhSpxXBQKKIWJ0SXDbNqAkGMIYMbfij6jGqjWNFLsZeGBUepJ0Q4E4EFv1KXXrAuGFyVeF6qFMpw78DMruBAOdbYgGSBK/Lj0ksUw3zZHyMyW+6jh1wT+0YMfeUqshJHo1bKykkncw0at2hefTq+qhbRAsdVfi+9wr0dpDLJxwVLJkGSeU/u3C2grqonnSEPGjVfV4KUlL/CeKY/WRyryh/Z65ndbgLBPlvG+aqnlunlBiOyB8nD44qzaWclziQow8iXDKBOI9zxCfM8BYUGjlRyNa6X5OdayrPPT2oe4xslDmBQfAkNTlDR6rAaEUIa8ZUN5er1pD++VlAcTB6O9yJhVcOnXc55DEMiuKPba9hZ5NmzzlAvLOL3loNpcCM4oMMHKPrDTNOx5spHyG+39a5OJ1zJck+uo8hYhz3pe6L2EJy8Xlio9hMwCBl1lk2Tw76czpE8Peei4Jdts9M0r8sZEJwmQHqaR+KnyfAfFh85VaxxmtKIOEL8d9IKUUpJ5BqPDrjrHxR1jZJYDwqTXEGTTm50WJ+u019Ex0/PcQM9dS1IrOB0J7Hk2tC394FjD99do1aJVc21tzRDj0RQbGFpwTuAthFFoLav9pcsvMz5aResc+mh8EAAkewgHE1S4hO6Yw3DtOhttncqD+Vsv22SiSxFNbPGFPEBtGq+1JsxTaf2TPdw3QASePC2o4pFgpMNUfd6r5kY+ZjqG3Q+gDe2MMvDdWaEabbNhgAvPVi+ijsMEoTWVNw+eho+OhoJezpBT8/mRVvWEN48evNWabW7QEsTyCPGZFpfRXHD2rDXjUNJ1fZwxTBgyf+1AmAGJpptbcD3Wj/meaujSsaM34lBGu7W2u7Hiet7+aIx2V7bO5pQbag9ZDRNeo6XOSGbTiQFCeu1MifFQgissYizFb5cftp5FQRwTKfsOag0KcezJIuOm9wHCvvseGmdLkMe5HVJKbN3sIPFH56Bgqkw+NrmW37PKVXbc63/jveq/vdVRaTFvTDyukSXEBkDYACSJ+QXlSMMKUrsDF5C1p65INraqVNZmIVQJSOMjMwnhOge4NhXGplDwqnZWWa1Nh3HvimITGmIQFeae7/NMkCszpv6akiaZBGqt7BrfT1a3aA3vOW8ZFKJogu2Z0ZqvsyuM2qw4KBuuJShIGA66mmCfIsjhZ+GQ1y/SXZKblZIegVkGkIRu1WI5aGDlrlhUJj+LIjV65oxqmEPYfWZWIFrnveYZnbD21hki9Gnsk45VeUOVW+nFaEqS8Pm4gcYYfJ4bxpaVx8PElHmLEM+uogAAIABJREFUn02taGrW57Q/vkg2xvLcRp7FkFFWc82eZgYguKLmrh31eDj/sAJHOX/UABlGAEBoltakHPd4PTt7EnmRG2tq5UCf0OBZqsCotTVbiw8pdYUy756SmmfWzypoTj1pHmobvH2xqIw5u7Ao5bm15wRAmMJNfQeL75BWULFyVOTQxvMY5XECd9ZuL1m0D1FW+o6urxezSIqznWFVIN1DmALkXIHXvr8awmh0WIQ8euENo9MwCih56IULRdB/rDAOPVdGoVYOg8YZu7cV4shnL9pDLBrJ5TN1DtJr4e0veUavHuKez3TmAyBUuud8o5FbeVUqJ2IPAtALHnuTWsxvtjlj3GhnYuuQf1kZMymfuF2oVI3QQi3Hf4UOV5ynHkB41T2yR6BcvxZ9lTI71w/oXpsjEWo5Vet09Xdb55YF5KgLF8WYkqGDtBoipqpc8/isXn6iHmQLh417lmNAqn6PamsDgDvV9j8AhHu0bMF5RR9OADeUDoHnaL2VwRbGBRRUw/lfi2wJCJlXbO1UMn8i74V5XWvkWr6t9jnOvDnLSRp9w3lyQIgKmB2PuPd8RhintbhAkRMDYtaL0I01Cvx8LG6OyVU2Lf9QeTbHtEHEhXnZat5Lj5uGdpLHIIcQYM1zBmk44Bi4XwjpZOsIgEScExSBxGmbzecKwmDEvVgs5OJyIYvFSlYb805a/12AQst7xH0ATFm1NHoCuZ7KJ7UXooE9WOUGyHlk6x6tamq/BgatiqkWkplY79UxCrGtL2W/Q96gyVnsjoJB/6U+qnQCULjdam9keD01ZLQOp7ryYHsJWXXzRis3mXPFXOKBUOIPoKRzwBlumRQnY9D/EIAwE3JbxOm81eMb8qho/C7CU7JFPIEQzcMow45oFyc4VOswlXT3nqh7XC3ADsQ7oWZK4u7d6XqZaJpv8XPTf/J3TCjkudcKUs0g8VrXPjagp7kiANt4CDPteHI8zZLFkpeA8CrG3fIQJuXItAhjXhUgjPPhXCMgZJGdSBf8TouJJ+VHE3pdVielNWssBDeFULCtKFehsWktZTcZ1YPntnNGg/JsXhkCKxaVsRGnIiC19VmTqKG497fGaPGFqCjEdTxEW3GNy+tinmjDBY6eQ96EvK4ymqdPRTosNcNowp717W9NC639iPTeEvymlDmFONhxakmFkcIpNB7q5ySouOSmrjZ66KSHTdKDrV6ZAC7bnK3M5VAupPmKDEvz8ZLQVM7HkF4PdfQ8SKqbyaiQPJh2Fq04jP0LWjTPsxUbIchh9BjPioYkBYGn82AIPsMiuKQ8B762mc+VYTkRrHBdarrkfmt4TTiP1wGF1o6AfLs0jNYgId4P1d84ZsvN8Ymm9AFfpyIn0NlHB0QGpuLX5yqukGdY+/JMZ37iEUEEOzQI4z51GmaH32VKS+vG/MYDgLA0uXleG6vZ2lJaRVQteOKURkU88HfMaJJsFg4EHRSaSEDPQYbGZlCIPJrU4iGwZMsXZBSTj8vpLucVtr3VBeAPHiaWI2RYZpP2EmDNodHehCW4nSIgTJmJobULOABgv+XRExRSIqbm1y7/g1/NClm4R72Pd/CM5POUw3L5nevojAYIHUyVhBB4XdfGbbzC3ALlTzY88ei2xlGcvcpwXes81A9UOffKvumeua6K8ewwGMvlfswf5sGGKCAaCQwkRo3GQ7gR/rmfWrVnN9ygLQS8w5Tt9JwBUzBLCJWNJ9oWDeDf8qx3eysyYz0vKQvMJKOAUOsy+LVadDq0UgqTr9uB6BwcSEZ9C99nNU+ALQIxOpdY1dN6ITrwc5XVvIO+J952AvYgNUZvtjL2KqI5LNQ9f9HbyBYQQ4TbSgcQ1v2mMdZYgwSfa5ocCjhNJtYrdycJEF4sVrIGIKTMR/E2D3PdII9wOFTQS+Bb8wO8ViDs87d+jF5p29eDOnzqS+l5kwx3HY2QXwrQakXYzHSEglMGaLWnZOzB7XgD4aaT0bQNCFtkXR80oukus+h6DAtAyB4ijYdExhoFePK0BfBJsILr+oR8/Oy6jEvPx6hdqTIOucN4vFJaBF1Jv/LDo+Aq5Re61UsjxUp3fK1kdwmnZJqHwxt1FWzoLvALZcUWKUr3ZFXlm7So9ilYrX0zBc8SaWtDP13ZtlZl1dPWvSIg7GAoZxgMGa33qAYfBnCZx2qFCWqh0KKpYk+8IXFJX7SWJTNAR3aVy0zBGCBAsGCltY/hhQ4NeOYSTfseBkgqQ23oY2LL7QLUKEPuZrLH65W08HePZpnXUX6eK4/a02xDCiU9KWY5F8pyMWn55RkuAWGhlDuTjYCwVtr7ispYmJRZ9q7iF5EWanovFYtwrsKCKLON3rUiD7HP0s3KjLE2YFQ3XLVL+cvZyz9Shf/qQkA5AgGDDQVsCguR06TqHrlVidEPQaHtcmpf4575vG70CjnKBSAcTDy3i+fdezMp78sWfrN+giU4T/CPSCvOwgxsKoiJ+0nDF41NdQ5nW07wLLV4W6TzpgHBmVtUlEhfpO2ubALYYvif97nMSXIhNJRhn9ZXU9VhVRyNz9jc6yq43qdODZPMP0QPrdLrz5IkNEJ6WFBOz9RWBFkZbSkuNY+w9TMPcfJw+P7o+vTlEEY1v4pQMlgcTSR5TAoIg3HVDKvZosHvUjnWu2hoWPZ801aZKu16ikUChik83DlbJXyibGntu8o5bYdUhpkX+pAuWojMcs9kWl8CKLoy0zrSU2xeHoDBMc6iYySGyxqo2alimnIHQ8RVBEBdvp/fKXUS8Ljr5KxUd1SaaiJBk1QHvZSUDcWpdI85vtvNg+zTJ1s8nu9FXYfrFgEhvV71LK4LCIs5ekhfsncxEqRyskSDAqT5ZmNrMYHHZ2iGgAE8gMyv81YEKKK5xq+2IRCZOKgGvSgY3MHA6hoC9nPE0GTr+Ypf4x0GfMxgx5w2P++eK1zwQABMD71UfdcrtGPnIiBUL5i3hIC3DR4s4AotIONgTIuoaPEjFM+x0G/SorXLRYTBTqbjsRwfHyewpd49v0esHgqa0EqjaL3kHrwM+ob6fPUSE5w5TXIeGkYKFo6KvpjPbieXi5UADC5WK20Wr4Bb5SVaW7inEHvjFUstFz+5cpSG1TCD1iB+rswg4BET2vPQPI/G9bNuxzZ+6g3U+wzkaD7Rf/fwwGoUkVUhhgcZ7yeFELmGKZceRqVRCQhrS0o8evVhxbV00UZm0adE8d4GAnIDcT6jBerSZwy9rABhn3IXmUscd0uot95j+durGGT8XNmy7rIzPd3N7Pmj+hhzCpVhjay8es2kDjFIYxAlsz40Vip0bn4tXPlJ2XOlj/tDAWoGJGP+fdUlmyBOAWGAKBmT+lEwRYcH3CWCCfXo7UqTjXZNny09Bqp72ovmfobFKUJGIawZshFCgvRJBCthLInOU+PUDGgIWvX5tBDFTUphYDaYFghtvYdwbjAAyw/ITMJUlEADJDA3wmqFMZIJq0D6HqQpURHhnQ70DeazkmcjPtuTueO8IoigU5m0pc1acabd85z37JCHkF4nsxI6uRZkz1wra04fTZi54fVV9FHuTXmf2rDRG1NXrHNFtz0A0bhGzhnKm0exEHlL5jFaKS40fA5swejM/5+Uf30NbjXJlQy5QUX8HA0J7i3Rc0kLPwEhwxIzQDX2noELWiQAEBrEtKJW1pfRhJFVXTVgw+R85Gjoedb6MMYxbd+cBrwEfKg2Yqq78l9vT1GF+HWND+0zeIiP1p+l4iWxn6RfVEQiRB7iYNo8Je4dTCCPT2CeKEO7DRDqHNK1GUjncXk1SrXs296gdLn1jCscTkWwQkrR8u3FU1lztSWXm+C4AIQM1cy8rg8QKjU2eKzJzhD6nUJK7Z4gG6174/kwXh0l8X87NZ4fakfH/jeEkmvN4vnDv22NNaYm/ctzyMsjX8HfcX2iEQB/w0gJUBHFtZswgrPMLZphfml9Y5goN6kHEMIDNN5tzPrvVVlVGXUFWnNDqdyG+XHMh8FYjjCw6z47IKyjZOKZ6hsDn8kUiLBzHUAYQXrrzJO/9+msPLcWkohwP+NtFn7nuaCVjqKyqPIQHp4LZ6B+r2wwKPh1juZSXZv5cMOhHA3GMgHtbTfogyCyWsh+sxLRsHd0LRnKHiGSk6nsRxPZjcayGQxlrbRjrYO2+5EAMGrYJd7HnAAIhzAGIVQSLQs2MlKzC8IWs4cwy8jcY5ZhnAquHBBCj8bYCabwPa3+qVUz0VMw522rd87bLmDNCeZ4jnEvNGBXEeB8QcEsQscHA5lPp3J0dGT07z0I2QOQVT0J/AwQmocw8hgdqwMzhGGSVpNskYGs1istKoMPNYdcW1hYo/g18gY1VNQ+U5CsLdHM50oSsQ4NRl/KQ7TK6ETGk7FMJsgDtLzOLSrHbkIqA8Ji3aPPql175jk6LwKoPjk5kglCRzcbK2qFsFKlIYTVekQiKNqNY4pBkSO6HWRASKacmJpSedbiE/8MXqbac6SW3aRkGtGbQC/vVQLCOhwyo9948M066upNQ9jzWZlY+wFMGpfPrxBwodRwZFb13/WBp4AqlHoKIf8yHQdRiBTeBL+uFjoF03TVypB9Frhx3vH6Ym5mNi1yGGuBX4MSfZ1czKWQbgnD9GxQfwCE5fqZ8mu9dbLSzWe1ACFbTnTjLt1q5EVKWgpMvR7pGljS3fpSM4Yo3Pl9o22zVlEBybjDFDTdkwIQZnpW63S1x629ju+NIyCkQSR6Cnk/ajMqnPYyVKZlyk08fvGcGM3o/+0uQ8ytvwpt39qWwtXu16KreB29kaVyWQHCgpc40HasYTylcyrNp2DaXy4S4ooulepD5zqeI+bsXXV9H28o14CluzloUxMT0FHreQCEiZBsLraqOayMHj9YFWOvx0PKejYhABBO/SVNvAR7NpvkIXQasoR3B6IMTUzjdaXJ6b4AhAhoJSBUMOihLA4ITT7Y2UnV2iBV8SytZ8A1soI2xlLNUp3CUplQoLku6PHneTkuJ2pFnUpDH8+87n5fBxDWzZh13wZs10QwTG+L0UbKFbUyCq40wOAYgLauWfQQ0vvinkX3EIrnuXBOhjFMCcnAxzmFbjGUmb32uspGoHzQWvSV1tFL01PxIQbR/VIFqVtURp/sOdl6bvncqKzh/ZD3xqMPfmp8hBb56EXytWTuuzO7wRCgyRvaFxY1NzKZv90iW/wkqBJahRpGGqnlIEGFZWHlZxUnP9Sh0/2I9ivrTeKPcF5Ghuf9OlUGeeifZgVvtzLarGwttcAIPCoQwcYH2czbKK6sa0Al+xDdR95t3CFm33e/2aSTKi+59bwWkMrv2TmpZQb5TZThKs7ckF2PpQaDBAp4P4Ycap5W0E+wrgQNes9ouA6A8KD+FgyVWiYFtMjoC6c4fl89up4uZUDAgr9PVisZXlzI6uyhrB4+kM3ZQ9kDFK7RZmAnO7QsgLft5FR/J6enIic3ZHP0hIaQI/8wAsLUPkdbuO5kO0ALi7WCwtEeverGHpVR7ljUyegsULADFuPtLGreS3CG3noMG1VQFHp2M1zU9EHvXQk+RseE9zHUwjV7kaPxWAHhdDbT6BIAtjWA1A77af1DMa7NFm0eUE3TWkUgBzPKAI6VeaS5jUYGoZeLhVYOVY+05ywPRhMZaHVl9dUqKESLCPwi5xA0pOfQzzTBIPIoqfOimA3AoALCsRl5kdeOX9NbHDB76yIthgMeiYJcblRD4ZzpZCLz+Uw9gQoIkce8QzN68w6OVGQYX0JYsOrh0PvgG9mIDH74wad7VTpj8ZMIlGogRsbqaJqHixao1oGORIFGmbpDMVeQh5xVMWsPihNLyZQycfYpQbRaRCbSAjEcnyldntB6ILShxchMPGflzTW4pLMqwXeKzMBKYX1KWmOMxFowO0f6nEsN4lrCSu+FA7RlXmBOJu5XIt0j5UI6Ms6kYDToxgQ28pTYsyyHEGaFx6ynqeFqsJCqDTLQYLICt0LjXJ9VNhQa08c95Vgjber9oTwGQKhVr4rnelNSimaOMVRLs7doA6bCRu9DsA2HQhpxfw4JD1w3VoWayk2usllRmjtLXOVAXy9YD5WucghrLUjNQxE0kSGsWP3l90mjh8GenaLrAELErVciJvWapDqWxuf7zHDu5DhONyAA7BZewaqohfWQebpxqD8LILRzan3d4hpYiF9U6KOSbf06USo6/eh4S2DrkNAjDwjiS7fu9QDhSPYAaerJC15QB9KqTNHwFJWVVIyI4LHyaCrfrueJsuXmIWQFOw2BDICQ68KEec2PgAJODyGVfq5ISrLX0ABTGqjBw0oe8gGpbFCRi3w28tQ+oBN5cIdEQgGbOnqCykQNCA32s9F2BHWBV6gxI3sHrVJcGTJqO5QBoSkWbvGLxWi0ETsZWPASuo02VfBmnr6GSomsnIbjetV/17yLwD4DwpAK4Rb1BDN5kU3MpK13zVZom8qt760IioLFZMHysNRcSdDW23mly6S6wbIq/OOtDFF+MTBQGsUMr9ALa2umxoNgJK5BR+SJtfILJXAHI6DPS631vhWMGk5G4kBcwHkZX/QAQu6/ah0DGWzWMlwtHBAi98gBYcrczUYAS1vxXEr3/Lf0tlpOJf3Lz3nE0/XZaJ0n7xLQOUaHnp3XO4P9eO8MBkuPfy3/y++EsMMiBNKKDuFaegjRDN0kmhvSU9ifFwejvhDCo1v6BvlIcWbAT4dbTyNywxcjmp1WsFcAB/QMDddrGXz4C7n81a/k3ocfytmdD+Xik49kv7yU3WqlIG6DcMjhUOZPPy3Ht56Vm88/L6cvvybHr74ugxHyD8cC3992NxAUfwE30iBz9CgfbGUra9ns0ah8I4PtUGTrWa2ea4j1sdBK/hro4l5ZwRY76YcAoRaX0RBMGmNM6muIqC8iohuGrPyJfDqYFL3wCgAXvnpjPpe59gUcpWb0uAY8YT6fK8ACvatXEnNCKCfuE9p51LphEUnm0XEAqhcXF7JYLq26qnoTxzKZH8tkdiSj8UQQnIs8wovlUnMLl0t7pmZPgXZUZpTeVkzVWmOMtFBNMmTo3Sz3UAvHKJqDMXQrm9VaAR94C8DkbDaT46Njmc9mVlN5u/PP0eN1JxPkLyJ/Gq0HUZkW++ugHztu6awDGbz1wd29lSVwqxgVp471PR84NT5iXj7AyCiShY8bmsCeq2O602m7nel2tbGsp5bX1gL6kCBn+GZTEUzzowfTxqDWBCfK7qiC1ZAf+n00qZvelcAp6ZXQg5GsstkrCuuBxveHh2UvUzQbZgmm94K1iuW0WWShNWBfblVEtKy7ERgVpBZwqm+jwDqE8NQMvH0vFjaJORsENrQElwqv3pcAi8aBFBYUFCbG2nNJMg6r8hWDJpRCz0wTMsFfhoyW824V8KEeka2DBSurt6tvPx7jfRoReGrqLIxCKKfpIm7c8ohsr3I2fGC1ZcypWuq9HCfpKRw90q9Zh4OnGJF9zLmtv6fakh135REemmjx7lWbBeMEudhGDVZ9AegZ7557GyyDarM9x8NTu/GeV+6Cjfk6P/mqwuNanmpnMNFPEA99KlFS5FYWmqvPkN+iBTXEtjQYaYKRab/Nus8wwjh2evrIj8wrZWALe0PvUxpB8GRkts6iMuZmwfcAQAEOHHySuScDoK2JOv0YZo/r3SKfjRr23MyLgihJYXA5NK5PeS/WL26B02sOEXLU1CIBHbLx0WioNGWGBUqyIcc33+hJQzqd3mlMSuEeTsV6H4J1M1RBKaD4TIYo3z5SP+klA0SntyB3uZ+WTuLeonT2TAZugoIXp88zrMY8rSTo99C0BxYbyWc5y/FcAVRnGHlljETykvYsn5+AIMOa/XsagkVFMuSFRwWUhjq7vTEiFPRBEQ7jZ87HVY4ky6J7nk0WmeEpuQsLSqiNXuWznZeSgyTZ5hIjFPGtTVXsP1cYgBLPJU0pkk4RBsiRViMg0xlYbTSJzTIMNj8zhyY2eV0in5xHjuv640jKw2Jk53NWg22lWB7isSlFwhFy2sfqGbp/3lokySzjp/Y0Mxolrhbz3iqj9BRVVxGu520DUAyEMt7Se2h08DG4EU2fxGeHs2ZXQdfImgJHr4VbBhsZwcOk3iWAiY16oCaToczHIzmdjhXowwu4eHBfLj/6SM7ffEsWv/pQNhfnsj1/JLvzMxnBILDdaUNyBYTwVB3NZHd8JMPTY5k/+6KcvPia3Lj1ghw/c0vkiadkMz+RxXgqq+FI1iyUp+klWxloyWd4kPK6MY88n4fAO5J6Ch1zIBsvWGO8kAZEy7kDWFutNtrgHeuMvVNjjnq39+rhS3l92q7Fi/h5yK6x0J0sAYC3OzmZz2WmFTa9IbwCRsBcVEu28EuCfNWGPCJBaTjomUkupK21/FvLQcS/W1kiZBQVQ+GBRZuH8SSF5VtupoWPIp9wsVzJcrFSQIh5jbygjFLmTnSeOn8dh+v09DwrawKo9UqsQ2sor7mACENFf0NUV/X8SQDB2Wyq4NBaaVhYfAoS1rYXvhfIJ4IxQvNE3VPobuLB27+6t0cBCq1MeIXSVKBooM1xmftmZ99FUxVfb3NuoMyw+GlDorRIZz9/99B94mdqXQkMKCoIcZzFuL1ZvBkluywy3j8KBCD5ccO7UguNeh3gZmaugwoshoelymsUXvaZ3S9by+p51GuDz2PlIhzI2iXetOalUC3vx1IBwtqi8jgAs2Tn1StWWq88dZE2ogKGv/XAIzTA6S9+zu9FEJyLysDdXrbhqPe8Xl/cDwnZFC59tNhRRusS8T6wkp6cQzU+O7hm9Yc4/OrNyWdR6YD5ED10Tbrg2OkxrRUdJmkzRn82NWZcn//W68h0EWv/uD9aTe0KXhLv2Tp/rWe2zrqFBB4uyX4Vj7jO/OweCBvreqjZON7m0eVHySMXHtQaUxxH4gnBgqt0XeVU8Gwla6l1k7vOlIprrOphuddFm4XkWQxf8+p2LZnQx7txLYsC1DyiBQ4jL2bhFr4XG4mzkESkXXVMenhhAQiryoQM1Yt7Yh7/oKCr8HdFn4CYAMCLKiA0WHNfnA+XrV7sXq11sYrDpSxL59mV28iD9P6MlPFqdxG9EQjGCnyszse+jJFftEBTOU4PvSLQqzw2fftGfhbvXz+Xn8XQQSqoUQbSCqwhWKGaH55hkVOOCWPkVOX9SHQTwwih4odY0EPnstgDhmQGXSqG5JGvcr5RtjVlYwWY4/oPLIksHbzIkpMTN7XIcI8pPEphXi2do0WLzGMqeJFNppen0HilwOTQddVnCmoGiJKxswY9yypsZnqztfL65A4M5wOricxeeho6reU8rUE79EljxXZKELKnxWdi5fEE/pNJIqVOxYr+8NLAGzeeHKnnbrMfyfliIY8uzuXkeCo3jyfy3NFY5MEncvbzn8ndd38qn7z9tnz6Fz+QzSd35eRoJvMRGpGLzHZ7gW9o7gVTAIfubVfyYLuWh7uVDCYnMj9+Rl746tfk2a++LpMvvCrbWy/IxekTspjMZTGaqJ0KYGMuA81RRJGi7WggW4SSKua2KARWX9XerVrZxeyCuV7TWHb7qefTbfV7lopiAAthlOsVwimxduCi8IoBXKGwjQjDSSNRUNdgjh1o/vLyUq89ms01VNJ6GZp3XFs3IFcRYaLOM4cIxfTCNRruytY3DsboTdD9dOCqPQa1QI0BQoRXgg7QdsLCOycWHrpGvp8BPAWF/t7KPYSQ42hkP53OZLsbKmgEKEbBH42MMfNflvAwzo/WMhihWJC1DgHonQ6nMkF46nqLZoSqMyBfcD6xpvSgTYwV/ypoteWQ/X6j0V8KEEfIWSRP8xQFTXYcyODtDw0Q6uLoDrStYabt2RYpU4X7M1SzbinOUeCSeV1HGWsf/KuVx5ox9Rj2mgU9suLhhdETj8oWNC4Pr82WZPg7YN8p+xDW84+v+bfWf0pKp7E/zt/aIlwPEPZx1CggQOSIi6cwrBX9uO5xv65SrvoE8VWKaWvMuYm1fdoCXFFJSM9g2JHftH52a4yq3Fa9IwthFYRMvB8BYR8YpMAuxpBKytezjnQdBaO9XzQr7SxYRZuJMEEzsdBH2ZevtTb6LPcc10pYVLr4WVQIwYzBjPIZCgpGUGrKzz9bYYLPCgj7zgf3qsmXevpt9dFIWv7P4I20PCKG/THUxrhtXv/uKFuAsLUPxZhDBEQHDFTFPIpz8xkBIYt0mROG3uVsUWcuSlF8QHstlXRLftBSNjm/Phqu96YEKvac5Lvl/tGYWO2nOyTcAlsaRVkanWMkIIzrr21CmFvPsEQjRPcAOigLOflq3ETuS+G5M68NPWDB0ebRAZZP3LEjVGH+ydRAsBmq7xkQ8dGzoAMt5iyY4iFNpoxli3xL5hPI8V9j8rnpYS1rIi3XfCiWhCdtxGfWf9u9zDVXyEAPJkdoai1b6CDkIpYGPNeYgvG0eKaVnehy7SBXWvdz06+NtjLEtgq7RWAYr49rUofAJRmQAGEZDVEAQ7tR5u9XAMIWf8TzlIZrRnSw7qg+WDWrOvy3XtSOTFNdbONnGmHT7L1HTzbX1gvbud4FMIQAQ+SBae870D8BISsy6lJ4WLf3gtux6mrw/DqpGYn7eY+AcL3fCP4bjqYaeijDsQOJtdycjeUIgZ0P78r5z9+Ve2//SB78/H25/OADOb57XyZLyxfVvDDM9GIhg81GZmhQPh3LeDqR881KLvcb2U4GshnOZTs4lt2NJ2T49LNy9MprcvTKr8nxq6/J9saTspofyxYeZ/VEjWQPELRaGiBUVs3/FNalfHaGcaew7h3A9FC2O+QqEkRCxQVmMNsDPFiaX7cGGDJPN9onadWTIcCUgbgoe7i/zPHE68VioV5GGKS1oTxDxb2yp/KYUMWe4ZjqPPAiZnpe8J+nITB/UcNS2f4CRgO/bjqbyhheWy1wY44BC2E1YEeDAyugqp6E8658VBbWAAAgAElEQVRo2eYKuzwikRFautFegAjhhFfUo6g833A43sl4DB6CcM+xzCYzmY4NEO7WWw0J3W83ij1AB6YbIZwX6+m8TjfIInsUJKJBvf9axI4BZ1w2AuX//e17+yGQoXOAHF6Rj1xLZcV1VwHC2nrHg9GnsBwCEAeMQ2mgXQW9tkvnOdXgJ40pGKzq8fQp0sa2tHZTZyytNeBF+AzMxlpH+gZ6PqHe061Qdn+AA4ZeWBgWBUZH4oQ3ooAggdeWxXgfzvEqYR6/8w8KCEMOR5ZBpXfEaIEhLC7IgheiaTqoQgMsZMZymeof3ZceMIhrrwsI6/15XKGG78fE5jjOQ2fFlBfmdx2iDvusptHWvXkNFbmomIAZExD2nZl6Pel9u3p05RVeM6H7tc8CwmyDeocQFbO+i/r24ZCxoHUvFvvI/RW5N/nM2151qLVXWeobGz3p9c1qZbIWyqbc9q9X3xox5EfHkwCN5Rua98XzvzwPDGsHC+tytU63rMFA6yxwvK3zTDqP9ynz+xhe5t/OSKAzYwJCVfhoJCWYYtCy01UXEFoeSSuNgfvV3Acoo250iaClPr+dPfDCC/F9yvhW9AzuTeu4KsNFLiFzXyyPRcug+/5p2PhwXIRo2Vpn72XkHSyjDu491Fzi7CHlWPvkbeRF5bwyQOtdl+DtS3JQC3f5CCJ5F7yBftM2lUc+zfGZglYCwkM6hDNj96aX68G1i7RR822MofV5BIORL+l5cUAYUxFqMJjsAclTmL0ZNZ9r8T3O+bP0u47y9vF4MLwhFjZoxaisiXiq9KCTZBFEzh5etiGKbaomp2Gj6iG0cGfjU6RUPxsKCEULueizAv0Uf6eIAosswM8K/kEtKmOASL1XUOh3e7kx3Mv4/JE8/OlP5P6PfyR3//5NWX74ocj9+/LceCCzgcgKbQXUKzaSi/Nz2S3XMkUV0ikKi0zkcnmuuYCT45msB1O52Ezk4VbkYjyTyQuflxuvfVmeef2bMnvx8zJ6+jnZTKayRcjhcCjInURFzVRxmJFmWhTLJplaqCnesBBy1KgAyFvvAMI9DQ3RhF5NX/dzt/eCKwBSzPexXGfeW+8f+oHX4NDCTldatRQN2aF/pAgoxnrTUOPjSOdgBMBqoZ2sM8Jm8MxPVGAYnDMeliSzo5lMJmOdg+nTNCJ5FAw90rHwktZ/QhiyFZpB9X3tSIO+ylvzLmrFUdSwUFsh1lhkPEFOq9EL6i1MJzOZDCcyBiD0thp7rUJqhifFIEORiRalwf3Bo+1X8dpwqGMfjxHuOtL3EVq7Xq/0GWO0sHrz9t39CEmj2OOq0AsZVOsgKoxhP90DSlVtpTsM+trKBq2ifQwhMv/ympxPcohx1Z+ZwpTvdFj5tus0EAFleqhP9ISX1ALs/ysgxP2us6ZJ0HvhlHjA4j1aAqsWIrXCwvXvu+ehfas/swpo7W8QCMZPe8FL7010tqrkxYbDffTRvb9ZLFPe1oHJRQWPwSO8vPzM3m2BKVrE6sfUAKtD924R6qPH/jPT75XlGOv9R9PTqFz3jbX4nnK+x+9lxfCt+hlXxw/00NRB4jSFtvVzHZ7Q+l5LYdL3ikqDAWkYZSRPIck638fLvzxGOFVUba9zthOtqIL7+IDQTpp9z2xcyRcXQuCpcFleFMJ0FotlYSWONBuNNvVZ4OuaH9WKcTF35Mz4TwIcPswSI9grNWyr3aX0hpspJr93HUBYA8HIC+Jc3OxbeLHiHKOsTfeACAyYJBrZnOwCiPDwJQ+Zqr1R8fzzMzuP3ttVKwvSQ5hWM/E2Dc/zflrx3lBo437WPLIGPn28uvdshYNoClcJHM1zZVb1DlBPRtlyn2t+Xe+D0mrDQ9gaY4fuvDxd5B/kna09OSR3D9GH3j8AwrS/pHsaNeJA3LHfV0C8Xtt4Zq24zuPzj5iiUfPUfj6MHmzQx8wrY30Tnc7CTaLfCwd6SkDoHkKrtutyQImd/Ry9NQxbZ7GfamJy9hA3iRS8Rd9DJcqhyBrhmJ5SjJDa+WAgR6gkuljI9s5t+eCvvy/333pTLt75iUzPzmS+XMjJ2GDaxW4rQ68kerlcaU7ZVO8hMh/u5eLhp7JdX8jJjSPZDWdysR3LxX4oFzKWi+mRjG59Tp547Svy/Nd/XW69/nXZnNyQy8lE7q3XWpRmD+AD4ME+ePRW0wiEyACfixaBAiiE12u3l5VXwFUv5hj9/RBy6xoXeiN6FU4NsbRuRKnxPAv7xL2O6SxaMdQBEehpOkaBNIBMa3YPmijCQ70IYDwLGOMSXjb3AiYg6J5Bhm/qd5Jn2LxveE8r0MK7h9xdgHl6DNXz6PXCldQtnUkmY1mtN7JcLvV6OHQAYglsFQyiGdQUvRhhXEPIJ37hvTSjBr6jzwI9e3g7CqhRP1Av4XBvRbOQnxrad2AkuC/WdjSCh9MBoVdkNc/iSAZvABDuLFGxzmugMlR6DXOyNfvu1Yc0MriaQdTWzZrpte7VAoTXYayM8y6Ykj8gCs/6XmbIzknUeUzJVlYM0xQ6JHFmQFg/s8UolXd4DqHdsJTe0UNowip7C6yHWy5oQGZePzeut4YzOUO+yvPUUqqiQl8Dmloo9dHEVe/T6nR9xt8FUrVixHt1QVhWjfv2pzMO3aUc4nRoPocAYdyvenzx9VX71LqPMYhSwa3X5DrnJynGIeyzZQxgj6R4z0PfNUq3/LzH/WkBwuvoGFc7EFvArw8QtniDn+Dg1e/jO3HOie5qKxQzuYrQj2wsoSKe6oE+BiB0TtNyN+aWDsFAkfe1BqpX7149LLOyU01icSZrSWC0bKODh3C1Wneq1EU+U5/nWrbUPL7mUZFeIWDt3OQiYyYSIwR2UMuiGg0Ft8gD6SlOZvWmux6gFh9IfLiobFwq1S0wku4FC7YX1fTphE0zQ4TKhZQ7d7iAGL4cc02LNa2MPIf2p1TkrzYztIBNi99wcn2fsShVfL7mgrLXmxfZ0c9DCG+MJGkZ41ryI3oID421PEU0U5Y1HVqyt+YjNMrVIOkQfVivlxiq7OHK5PmNAjKpkHDP8a/XIs39HxgQHjTKoam6ykDjNQwZTUaQMHbmtwGlTdA3FUo9Q0YLQGhfslQerptXIS3C5RKHzfzEn6d74X9vR0PZqFfXEBHKypyIyCkMJ7dvy8VPfya/+v5fyeKnP5Xh7dvyxH4vJ5rDt5TFfitnOLenN0Vu3JCFeqwwfpHZdiPz7VJWDz6Rwfpcnjg9kuFoIqv9WJY7kcvdUM5lItvjJ2T47PPy9Fdel2e++nWZfv5l2T39jDwcj+ViNJBLnAl1f4I/eC0KZyKpDQLOji4HWiAAECL8cS8rRLA5rwcQMZBjhkF6CDVsFKBKPXUmU8HZ4MXCOqX2E1rExcM0AYUBdNBSwQ1RAIS5yAw8bXsZTuAFA/gZpSIyvnkaoaGAcOMGqsD/lA/GMGbmF3oklRW78iIzWhASnlIYxG2+mIN5Dy2XUEkFYHHqgHCx0p6DiKpCGCg8dCsFiXvNBTxSDyQAI9bDvIYWzkrDnnm5s7bi/WY1HNRyBveykP1+7bVDXOcnvlOvK/zQFk3AgjnYGwXif3f70wAIyzKxLcXFhLYFObbUuRbji+/VFq7rWNprQHgdZdYObqnzHBpbMUa3hBxSdzr3UgZRAsL6+61xX99D6I3vnTBBgFyXFjirlQsVKFR5Qg6Jne9MXl3QlGniOoCwvt/VKmN5hZVZPhyy2bpnIeAPaP/l/LLnpR53c69USFK4HPZJdZWG2COr7dVtnYWo1PLstfa2fM/8FAQNnEv04tWArT7r8blx3xmWEa9PoSPB8l7fv0s7ny2HsH9fDlPaIZ7RT7NtQNjHszJtkUlnGmkpjAUPoaU1gG/Ld8rKf1lghufy8T2ESkc9Z6QF+PPKWuXLx/0xJ5o3/XVvsgolH0MSol5OHGNQi+2GPbrydwsAEnKseDYSgGrQYi8NgDe6p6+4xnMI69pH9AIqiNSwycA/owO0AoRpbA4Iba2j8nhgZV0xqUEvabdeF96JrTz67kylgIAwe/76PeN9wJsh1rxni5Y4zpTr6SFkrXnFc1mDGnoMOK96b1uyHtdqmCxzIV3OW3EgpDDlVkzF2DWf6bBnq8UToOQpKKzOWs3T495kp3MGhLi+lsv186IHpZYTkUY6fN5BGr3aBZ9OiQfV3DX+rDRoxGfG+UW+ZwVIuvzjKt7c8hAe0hvxWfbOEhAyqseN6IlwcsET8NsxAKF6YMykahWNDaTbOF1n8JxvVdrVtlnmwdbnrUUDu+FI+wXiHnAmjPYbOd1v5cZmLfd++KZ8+sYb8snf/q2M7nwkT14u5Ln5XG7MJvJgeyEPdlt5OBjK8uRUVic3ZAGPD7ybu71MlxcyvTyT4dldmW0u5Klj5J4hLHskK+TvoaDJfiKXMpGz4USGz39O5l94VW59+zty/KUvy+bWs3Jvv5ePl0s5GoxlgjYNYHVuyNUQV8/7o6NC9xaAEDlz6PE3Ql8+o2H2UMTf5DMrhEqyV5/yfaMxXEsPIYvLQBaYZwtrlY1XU+QOonffCCGcO/W+sbehgsFJDmFP/MULTW52IstNmTebZEgoGGuyMu/mZr1SMKrFp8J6aMV/bdkz0Gr+rFKrYA7rNxnpfFFkRiuCet4j7rVcLGQ2GcrRbCI3bxzLdDpWD/B6udLr2R1A8xTVWDE0D6h6pT3MdDjwpvYi6/VD2aGQkBte9TSgaGwC9paukaPWENI71PUa/N2du/sxqpBWfbPyQTZh3iHwVAXTPrlK4eH3uaGPq1R0Lc39CnkaSwUIW89sKphGGeXltOykXDRakv1ftRy0AeFB5uWWFH2YxvZEU3kodOAVSLnJli+Qk85rhlwIGQLc4F6pmXah1BRKqd0pCqRaONVCuUUL191vyxEzxpu9Bm1hTDmbnTKeo3TgYWTpXGeyhKvoN++hZYv2VRmt9zoqqOUa1+RVzrn0ypd7UO9HvlNWMCN4uGo/4phbwrwL5kojQmqr3VDC41ijMcjE6uN7CFPJP71x4irxz+but9YzXZjyQgJP0eigrqGkdfPunudz3FJMm+8pIKSnjMVUcm6L+lS94iH/Nr7bDl8+yHPsi72npPes06F33cNsksEUJs/BMSCQvYTYuJSPAesyFAr3VuF99seNlRQjjdZAoqblONQmrw9N2m1ZXNE1rmd5LeEm+jzCYkWy9mm6N3I34vX+dxqXXm4ewhYYbNEGSd2cyCzyEg0F7nEtqpXat9jKoy/Sl/JYrfG+9soTXVboaiRGmwtx1CSg4060GPK7w+LxDOJaq9Zoa5AKLwQ507p/3PcICA/x7vqzVPvDFUvM30JGUcmvCwjVSxjlsu91TUstHglZNmKLi3De4jzqeSpJ+bnhdbZO7p1uRALE6xJHPHB9pFcWHcoh3e4JwvrYCcieUjvOSg/Id1MKC8bz1tmL6685Zgh/67Ce/jQRPAMKMJ/Vx3pqfmcV2RGGx6qi3hKFY+bcUk6czXaMipfOhxXj+F6U0XJo68QCgL5bGjJoo4vnOpzSYuhYl52g8ApyALcyGmxkOtjI0XohR5fn8t6f/pnc+Zv/Iqv33pf5w4fyxGYrp2MUfBnKx9u1rG+cyhFy/55/QYa3npfh6RMynMxkiOqa9+7K+uMPZXHnl7L69LasH92T6W4jx+h1h56GA4CriSw2IvcuV7I8uSHbZ27JM7/xbTl5/Wsy/MIrsjw9lfPJVKxDgek85ht1VxDzoL21AT2mmks4ENlMtImsGQK9JYftv+XdIUcRvwi93KCvHqrfA9Ci356CVwAb61NYA0LSAgDhbDrTCucoVIOcR16vnkH1SponDPyNP3gPlAFQmN/MfN+iA+03FgnDvmrdG2V17kXWAjFeVIZeuFQXxM7ter+Xyx3Gt5b1cq1jTnUXkMe3XmnF2JPjuZwczzQVb71ED8OlXk++qi3czXSl3kC4AzUPUD2VAM1YO9SDudQIsWC+UEAI0G1AlV5DtgmyUNgxAOEbd5BDaEVwrLy2nfqrlEhtshqY01UKNRe+FQPfd8jDbjWrTUbG1rpHFO1XP8OvwJwKhmUvKBiNH5pmlBU0b/AcAGHBoOida4V1IaE+S6kcoOEoh0NxthZybjKTjMKob010PAEQ4jp6jPoECudQKPJXCBo+/5DQO7QXOHBRYFwFPo0DZwBfK4j1swpQloSCXdUac1IQ0951cwi711AwRKWNynt39i2wwvds/nWIYkvhytfYd7vN4VvrHte3poNaEYlrG8976rEUAGGkwxpgmFKdBfS1z6YRbWGgagGf1nstMJAERAMc6fXOCnrBlYeW1+OPCmT93D4+qUWOCkDo6hitHV5BTCNtC6+hAaz4cxAMko4rXtBHG5G3sBXDY+0X+aT3fjIaI+/yyCvPddCcDG9UzFAZ0mSsClkWgymNRYcA4WG+UwNrRlQ4KIwVUhlSZBa5gnfoaQ3yw1hTqcwP0AG6mZsa5W83coMh/3o/hjMmvFYq1VRKNRqtKDSqgj4the6vKmmm1Jjl22SFrr33uzWO4opS6p2VTpDjhLy3ke47oCzwCTwfSmGMPOisV8PQhHvW4fSRf/c906aeFT4FhClkNANCvcrXxs6AQ4MquoYroMqj5y9xLgjfQjPolkxs8aM0b69C25JJLfpu8ZSa53I+Nc+jnyCd89DnM3oNKWYJCKFwx7n3yd0SEPpxCWGT6Sat9/xDFmPr42tNfg/V2Qpj6K9HPuodTf6oucSNPvbKkkEQMuqhfwGcUyc2/c/MwQCFyfwT+ysGucA717zHZCty3xAKuZPxaCPz4Uam5w9kdO8T+dEf/7Hc/uv/IrP79+V4tZJTzGePFuIid2dHMvn8S/K5b3xTjl5+RSYvfl6mTz4r49mRDFCM65OP5PxXv5TzD96TB798Vz56/2cyOLsvN7ZrOR6N5Xg0kePJRNarjdx98EjOAA5PbsjJV78m8y9/VSavfUnGn/u8jJ67Jesl8vUwacsPtqI85o000WSxjNRP8Tfw+3bilZQh08zVqqBNfwEIkQeICpf4F4AQuXgAhGIN2sF/1FDkVToBoNQIEXRoNGMHKMT5xZnTHEJvA8L0N/XaeZ4gK0dYH0LmlbrBL+gAavBjhVIFk84vkOMHUK7ACy2AxPIlV2v9xXWQbWP0ldT+hyOtcrrcbOXRaiXL5UrWq7V6NFEkRp0fCvF2cvP0WG6gX+QMYaRruTh7ZPfcWLgsMEIChMg/BGhG8Z8d2mKsZb1dKyCcjIcyHW+t7RgBrYebarqwA0Ksu4kR08Usv3AogzfvoO0EiM0BYbR2Vn9XWkcRLtMSAF1Fqe3pidf1KW610tM6YB2Bn6x79knNOPoYDJmkcfJkG/K/WRnPQbMzsig0Os+qAGHB1EE8jD+/wkOYeY4J3qisRYZcMOFwgMyAkZWBCABqMBTv3VdcoLPe/kZU4vqu6XufbQWuSztcy7raX+v+teB0qBVkUmm6jIAo3u9QknvfuLHsnaa8oRF7iUmyctcStIUFUje1fa4OgaAkGCujziFFpXfPwgct5aT1rM8MCGGZDNUWo1ISx3eds34Vz1IPYS/L6ssjpP+oGypmx6/rmdPzYkE4zqOyh5DKa0KnYUCG6ehta/O45poUXjC7ok+pjIouwkroGXisc516dHmeCJuPq4BywRVK/hvgMWUj8qhWtcQaPBziSfys3gPkgMAybZye4M2Kw1A5qHmtKctmFC3WTisS5lEk5TOBQniCWQKf7DiCuQggXAB53p5WomO1vwBGS++FzyAAxhxnEttUcIlzyfWcR2iAMHnhkuejbMuQ8iDdi2TVEq3AVARsdcGpei2tmmkGzb1yucfgVNPvIWCoZehjlR2tlgiviVV/pUc68hXrTVgWjIvPaMlKvEdA2CdnSTclDaugSEaTmlbrteG9W2tWr3M8G4lmneqtrL6dOXoGM3AqQ+vw3RoQtnh89yzGiurOd2zzjAeV/yNDy8Cjcbj7aQXeHA/3dEc+jTPZSGO8OuUQAurs1TyQ+xXqmMxYZGDQPET6jnsJjTdXRpbK2ExgWMicPcDMVPsljgdrOR6uZP/JbVn/8j358f/+f2jI6NPoC6j5hVu5WFzIAoVDXntdnv76r8sXv/2bMnzuBdk++bTspscio4l69OTsTPYP78n2/qdyducD+eU7P5ZH778j65+/K8f7nZwMBnKKEEGEMF4sZDWZyvroRJbPPCur516Q3edfllvf+Ka89BvfkofLnVw4ILR6FwA5AITI8Ytyyiq2a3AtAKH2KHe8DBCI8EzkCnplTxQXRS/LjVhhFgBCtPHG+C3vz6u2ugFGQ0Y9Ko48mj0JDWSWkSUW6pv5N869sikauzR1wTyRykqV9WcjYFEYzOku7f9ooP0EwS+wDqvlSnsKAmQBBGJcDCEGz16sNvLgcqmN6terlceHWJg6wOVsOpYnb57K6cmR8ozl4kLu37+rPHQ8nmrOIVZ2vYbhzqqTDr3fJEDwCoBws5HJbCzz6UROZqpJaPisemDR40IruBpta0kiN8Rpywv1nqI/ucjgLQWE9BA62Ttt5z57viJBOTKhna2jtbLTUqbxnauU1F6F6YoCFG1F1iyerZ8+Bopr3X5dKEq1MlELnRoQxmfGZ3WeO7SywYkyGXDU8BDmtlgEhGWCfwJHoS8SGbVPpqPf9oG3PrDZN6/W/h+qPNncFG+t4RH7PZdERTx4xQhs+hT40HaC4ocNVvtorlg7HgG1Gpp1rI+WW/utggQhDI1ZPc7z22MqJ33VGavv0aKbeg6990x9MsuJXaXIfGZAGJQlKjBp9lQqyeWp3gflOOkcRrB2LPzvzt5oCl9rx9o5oH6ITQq2v9ZLM5aT4VbXBEqy5dr2gyaMvN99RYdadMIdalmtI6iJexe9HtaYOTSf7TvE4X2OlEqYgo5U7jt6ahKHTXtiAtgWMoLByGuuA/wj766Br/I/9RCV82JRsdSljApGBGTu5+Z4VOZRa4ieiCKsDh9YUn8cV80/66XFPAmcyJsPLX8CGWo1cMpMxiO2glAqcUsx+2g5OCsAod3ACiqY9dzWjff199ysoT2KPVeUvSWpS+jYQQNhPam4EYBQr4h8qV6r1uvW3tbrilLs1EOS7KuqjHZ4HUKyoFT5uYzPqYFslJuj0UDQa7sFCPv4o9nlzUMSr4n3jfseAWFLv6rleH3OuYcsNpf2ItBvVI65ni3ZHteiRZt9lScKkNQwmGl+WjBcJj7WeC9yEThnVc4oIGSxHHpFDK1Ys3VTiDUgD2cTHsJU6dVDoT1iRAMmkRvqeiLjXOIaJU86z4dHDejehoUZDuYylJnIfiVTWcqprOTy/Xfk/o/ekF/+P38u5z99R55H03UArP1W7i/OZTGbypO//Xvy/G/+I3np69+QzY0n5Hw6l8V+KJv9UMa7oUw2G5lu1jJZL2T18L7c/vm78uAnb8nFj96Q9aefiJw9lKeHA/U6zvY7WQ8GshgM5f7sWC5uPiXbFz4nL3zzN+SV7/wjOZudyGI6VyCIPoUAg/h3i16DoRUF1pBtvLCmO29mD5CHyqMKCDcsHrPXNgw7tGIYbhMoFERHbuy8gL60sTrCXFkcpqotQZmwWa2taTxp1nllcmQ4D+RZUP6FXEV43gIIJHu09hcBC/n3Ma7NBq2QrMk8ZCGMYGgbgfxAeggRjmvFyAaab7hYb+TRYqVVRgHAVD3QYjQDmU7GcjSfqnfw+Ai0sJXF4kIePLin+iKAJ0Ah7gVgqaBwiyqqE81ZVO8ggN9mqy0xUJTmxnSi3muE0Opn241aMUx+g7aRoWiVWvG5RuUgpnS/kcHbd+6rhzDmEJpE7nZKqpVECobIdGsmFhlDi2EdUoZLQd7NN7pK8bXqTW2E0AKE6XmVBbFP8JYCiLkGh8R04zMPGaXCVzSmJyjUvXAVOoWs5BzCWPUtKicdpYIqZcMrFAFuLUSuO6OasX8WQDjQtbdiEn1KQC0clXYL40QZPtURvqbdeLvOfmBnl2X6ocKiHsIDgLD1PXgHux7Cq1c27kt930Pfbp3DQzQf6SYxzhh3X4VKJaW0BxBeY2ZeCvzqK4srvLxzoRRUgK8FyON7NT3Ua5z5QBsQXrWOpmD0uhabE2aSfv4we0xSvyznB7k8VH+fyqtopTaTKY5xz04fIFQTInsNPca2Rf6kifGh/1Nkz/R2st8XvDY1P7ua59Nq3R1gRxmOSnfDG8y3qOBxTVWVDKFSxdlx5Y9Pj8DH2Y7sd2ap5ffiSDnGWrlOwDoAqXqG9Xf1eR4a3KLZFuBIoZseLmqeU/tpVRcteIVqZEylyCGdtWzJtMnKgg67g5eqNbdkuHHF8Cp9okUr6inwcPoEWj1FRuVI9WC9h0ca1Z7Fek3r1wAOsPgn4BnOVwsQ2vcDAAljiWvPNY9Ak/tT6iQ5x6/mf1S6W3NgE27dp6qNigFWK/x2nZ+CF1cN5lsyvrVnLUB4FQ/G6Gh+5Xk1HwY0Ka8jSSAIj4gexr0MdgYIcz5szrMifdDPiSXwWu/CEiO6D3VEmAea1LbF4eBIBvjdLWS6u5Qndgu598MfyC///E/l0Ztvity+Iy+cnMpwPNQG8/c3C1k9cVNe+hf/gzz3ne/Kky+9JOfDsdzf7uXhEp4i5EBaSOjpZCInk5EMtxs5e3BPLn72E1m+8QP5+d/9QO69+468MBrIc7ORPDefyuXlhTy4vJD7g4lcnNwUee7z8tSXviLPvf512b7yRdk++5zmcQJwbvYj2ewH+msQEEVT9P9GLUCAAIRaetRjbtcGBvVXvXTeimE0kM1oJwiE3SAYdoXEQcu7Ax3A08awULyuadiMi1Z8BX9rewdff+aik85RhIUREABCoF+EWDLaqpDW7gZOfEvzna0H5cXi0sIzR+gbiWqoDC9mNWe71mrsWHG01WYrlyu0xMDotAyoGSHFAOFsPt6x2loAACAASURBVJX5fCqzCca4ltVyIRcX5xquP5oAEM/UK3i5RGjqRlarrYwmAJ0j9Q6iUimec3x6IqdHx3Iyngow3XK91LHic7T8wC9AJjziWPXNdq1gUWUy+hmu1zL4iQLCXMzOznmwnOcgGl3s7IjJlsIo2HoFWuVNJDNpMYDue1SmSyZ0lXIQjLUd3nWQoQQg2VIu24K4a3c/BGp4j6LKaPKxc6HLojLRQ8gqo3XewqF1ZQl1elZ4rTL3oBxhzi3hf/De/mFL6bqO4CBxacWthiU23qMGhBpa5sI8CkkdS2XJpjKic6TC1Ajl6wMVJlzAnA4LxJq+2iGjeVZ99HjIA3RoXfvOYfxOCxhRsSAN8GzXykfcAz1n195kEspn60Oo/aSK8Bzd0WD3yfmVmV9Fdk+Qkag55E3n91w/aHoIDysjtDg/HiBkyGi5JwSFsUF4bqasFu3QvPfQFnQUvwqyxv2tc/RSKKE3aH6crSYdZWDEtBOG9NjdPCDL/nKFc+wMr49OW+NIhorKmFPTfQQpSvOocudblp5Hy7IXa0kgjYY1tap6UQnnn46JjJ0Fi3U+LzACZ/5RjyPypwgKAdZZZa+P/uI6pe+GthktUNDHV7FftNLzmpbhkfxCP9Pq+W2659jqsF8sMULGCLYOza21Vo9Di84pzBNEDyb+xd5RfAdvbuJ9njdW01Z8zWvjv7HKaHfeJccs7qWhefbD9WBubZ9cpsLc4tPxPvi79rZzDXUM9Bh7nizFXLGrDV2uBqL1M5VOKrn5/xsgdFzCoDYLG3SlN/0LEIJaHOjJPfIqqjmvWEGM6xgEhNlLCAU7leBJOYrJ6+oep/pkbAWet6mMdks52S/lGVnLne//hbzzx/+bDN7/hcw+vSdPz2ba8/RMNvIIPemevyWv/Kvflyd/4zdldPOmXA6GcoZWEhtEEAxkJBOZaCDqUCYwQqPIFap0fnRH5u+9K+//zfflzt//UI7P7smN1YU8heIjyB/e7eTBfiSPxnN5NL8hN77wRXn2S1+VyXd+UwavvqoFWNZb5KwNZQ1gCDAI4IP7IzRX4KHbWBQBAOIIbdi8IA0AoYNCrzCmIBfucwWEA+QQbmWwGcpwY7358IP8QC0cM5vl9CjXNUA7VokaRVnWKlSQV6dGPK9SrcASnkBtxo6wSwdoq5W1+VAXcmL6mZWQ7wfmwr1b79ea86hNBdgOgqKDlTvdO6g6IgrsIM9wDZ4DcDcx3oOemH4WrbehVTLeb1HBFPsBEHmpoG6G3NAh2lagMis8e3uZTKYGCNULuFZv39HxsZzgdzDVFECAPW1Ojz0msQ6tAM0OEBzREh7NtEfl1OVKBu/cfrDX/EH3l0YQVTKBILj1gBkJmM4dFO9kUcsx6VGQpjAgc7F0+DmtgElJ8EtaOYQBu/p9yvtp9bCY7Hsd6cG8wyQYDhfw4C1tKrZiVzG6+LkyyRx8E4rK2P1wW6xf2YfQQrcoRJKQCIp5EywHazG/WwsQMvIoeKLSeRXITYLBPQ7XWfLiGs2T6bZMoMBLFp0ouBMgtCIIzAPJCoSuYqGgXeUhLBQTxp77wbc9q39SAFWOVU8GFLN42Tp2vY4t4cnnQwksafh60IvrFYV9Z8RVWBI/L3KJ/M1Y1KOmu+vWCi1oMvUsq+dzGEhpKI9/xVmWjzCDwiLjxS8y23vb69xH0wgXrUNGrereIaqGEGJBmMwT2t8I4/FwO8tZDrREUAGOG71DKnhdse211me6j5ESSff14ZGH23kBb7Hn63WeJwLPihZm4Cd1oRJb4GxMTH+jaEjOETMPiHtd9CE2RkoXmhbgHRwf8EY2+VsAYDxTkV/wGTR6ct64Bsn7zFlkQQINs3Frcb0rqnhoMRTrh4XPsW4REOJFLE5gqXZQSgZebTF70/J4y4In5API3WT1vRa/qBXyGhC2gFZf2B/7EmqvMW/EjGdqro6Ct7hfFkrKUOBML25U9OIFttZDrY4H67ryNfxqvzEoLrb+6WjxcDMyQeWq8c9evSFQEscY9Qnbf3uC5sOyBQrf9iqIEZzROAHl0QBFGVob14KVU0k/1nKizINN8lZHkc95plPz6ibDu5/5XHk384EIkBPgVs9uTk0wkBdOFz+vDMC2BNTZ/O/AmiPLy7qDzcH0P1YH7wJd8j71zkVDauBb3Kd6v/Bavdb0ngYHRde7k58NmYQWEpwTnqtcWfVOe1eLc3nIqB9hA4PII0yF/tzDa4dOQ/GGKICyRc4bjCBW+AQK/AB94KYTrf6olTaT0TlSnvO8gch6N5H1fiIzWclNWcstWcsv/+w/y5v//o/kxsd35fTRudwYjmQtO3m438jl0USGX3hJvvj7/1ZOvv7rGua5HAxkidDEAcIfMfYxEIjs0LLH6RzhjTcvLuXWp3flgzf+Ru786AeyfP8dGX7yoRyfP5TTyViOp1M52w/l/nYgH20GMrv1gjz5ymty8nv/VKbf+IZsBiNZ7oay2AxkLQCEXpQFfHAIWOF+PgeEkIEEhLIRBYTatE8jCAwMomTndrSX7cAKzIx2IxnvAHIM4CUPIUBxLDzlupR6xjZb5cOQmcofvcozrgfN4oxra4rpRPceeX7o+wfHAwqv8BiSh0eson5kDXGH88vPHcY82GtBno2HipqWbr+qd+m/Xk1bQzSHstsOFJgiBJQ9FS3IxIt6AbwhT1kb3Zv38t7ZA7n/6IHM58cyGk3Vw2g5hMg9nOk5X6Jy6RrhqCuZH83laDaXY5nJSNtTeEg0mtUD5Ok+AQjid636A7ZiNAaxbmW/XMrg7Q8eorW9TQdErSWBvOwoXL8sXCBDGe9HtmlwGw92shiaMEyhRkmJyIUCovakzNWXLi58Edbp1uGOpcsPpMmJHBbE150QV+1/Ykp4/RP1pzKi1O6L8EMbX7+3IePZyNQz26wFdJ8Cw9K8ylr9VlEhTALHrXctZTQy68QS65DfEGaTGXR/TmdUIK7yQtRzTaIOBHlAe9Y9TlV7bNZKxEWoIkfrym3HSkHfQqjQ519JOmq4RVpbB2YW+kWGnW9OYRN0iKTwMv+NOm+RaxvBY1DgcUY0h/BAT6l0JpwosXaMkLR9JeOJFJ3RURl+598I+x73tKbH+FlUiIwuQ4EJrm0s2945Ye03ymci/BBJ3VHrsPWPoCvzCd8nyDzHEDVtdZQJBR60dZWKyrWGXAPCdNQDEToNU1G1oeV8o3TWIpCM+QkhwSsXD808xdldVteCxmz0HdbMQW8GeF4K3Yu4JKEGPcirteq1VaiozkFpN+2GhVh7cQb19qXWEKYg2yobKFJFG0q/3xfWS20WjNfqkYGQdAGrTbEt3D6HjOYzTfqLPMvWJMuAUlZQcS+BVelFjsVceH54whITTiSSVlinGQxL6mlwz0KozJ23NI/B+IytKdJIsFZm7PG8jqI5vIGpmk/HUv9cg4ITuACJ54who73yJxgwDazCIMf8mZDHpsptBVZJlUoX3qjMh817sQy8AYasnGlBCM3BARhfWw5L68fPSksfMOu2g2rKEV9jlePKLt1A6J5A82BWIM3I3OiwU9yI+UY2VmugXRlnnDfXhgYADi+uyysSuytOOMfs62vPiLKopuXMkyMoxJnUM+c6D0PqeIa0N5ufSdw9GpKLc9ZglU76iQ+Zl83oOM47v7bNLGQS+OkO+piHDhqjyRqC75ctVpZrzA9T2el5gVYYw/WF5LG05ufQMqe7oRzB8KL4y54B0kQxE9tpy/NW9d11PfDf/Xgug9FEtNwIwvEWl3I8HckM5fzXKxkiNw/g5OGZrO4/kMtP78vDB2dy73wpT7z4vLz4pS/K4OlT2RwDYG1kpUo5DItoZ4F+AngeiliNkTIHrCQno4Gc7NZysjiT9/7vP5E3/sP/Ijcf3JOblxdyE6GOInIue1kib+3ll+WlP/if5Ohr39DctBU8d3uAjbmGucKLpO0NNhuZzScynpi3eb7eyOliKasPfyln7/5M7nz/L2Xx07dl8tEdeXY6lmeO5tqf8Hy7kwcIw5zORE5O5anf+xdy+p3/WqbPPy/n05l8Ag+VerAHMt5sZQyaQ2uF4U6Wo72sEPYI3XuL8FuzIGoE4i4YV/cDdSZZuCnCS92ggGhTbY2AP4w/qvEI4ZGpYqadeQtZJs928KtGZt/dcIZSHrOCNT/jmsTHgiF2LzWEOf9j0geNYzCGgZdtBgZgFSTqLw1EDA1nk3oD/lgCUORoMLExh2gT83Ai/2+TojGseI4V1Tm7WMiji0vLKdZiPhinRVaNxqhkCjmKSq0r2WxXutA438fDIxkBowHkqWNGNDQVwA9naIem9bgeeZ8jK2yz361ku7oAIDzb7z1PYAhAqP0rkISIhpsGCDEI/Dfej2WyG8tkP5HNcCeXQ9y0LP8MRlaHMUampdW8gkCPSnCycjVi7eN1VAZa36VMMSW27SEsBGYodJOsigkMuipQMeeWEI4MPI6hVmhqmRfXpv5ePeeWEtAaS/1MzrdVLbTv+/H9Zi5gtDxWiog+LwG7AsEV06+FPMFSDUjamoK9S1BpZ80YRN/3O0pFNCxUoUKt/fQnmrCK1s3KQ9OiVT0noVR3sZdhLWtQqN4mHFwywCJUNYKpbFWOdBTXNCqZhSJRKdf1uSIgrM8NLbe2B4/5o4UTrMpX+iEACf8SHCaQOHJGTmtv+HqcU6kAe8xOfFSHLGtjgCmJeWbdQhxGfzlHiB4MbVZcGUJqeqqNKPp5T7hdoTR1lrnMXY40Hs8t9iq1dHDvfQHAGPIYjBiRXoxeTcCRx0dPMufHMEP+i/Fs1wgl2hcAiHmRxpPMcNQ5nyr7u8U1+nKm7VrvlxXmEflByyhie1xWay3IsnEvvQ+VCvKhig9EXpTPlFl5Vag3AGHsw9jhzT18ppYbkbZagLCmRS004HKbgBDgLRprdA0TAPRedQSIPItqQLHRxPtB4eE+qrV+MlFrvtEnFMccetviIk054QolZUBrv+qzoM/zAiX1+av3iuPn/bVZdqW31HKmvicep2FpFa9qgb34fNJ3zW95DedVhH76/mkhjrCfWHv9QU4Wi3OgD5sbdLiv9dhL/pmjWux6FAUpbXmt9az3cojcWVMoHZKZtS55JslQTZdOPwrUSFPuAcLnZqAyulQYqAZXG9h0O5DjFQAk2saYHstfn4EtCysFK12gOuZUC3YcodLl8lK2Zw/laLiX6X4tq7MHsr84k+FiIatP7snio0/l/KNP5OG9c7m73Muzr70qr3z7m3L06osit56Q+7uNLKCyA9zIRJ0pQHBYh8lwImt4moY7OR2N5Hizltmj+/Lun/6JvPEfvydPnj+Qm8sLueHexguk103nMnr5FXnpD/5nmb3+Nbm4XMpa7TBDGU8NEC5XK1mhWMjOqk6OxmhXsNVcx6kMZHb+SOTObfnVn/+5PHzjDVn97B15er9VUIgzD8l1ttnI5X6nHsjjb/8TufGt35anv/ENWT71lNwZjmQJQLcTmaOQyW4nCMZcqINoJ6v5VIAnRkC7hti1r6P+uucbtiPrPYjQRSvbqvl/sJQpiMltbxhJoHoMHQaVkZqtyiIuqDFC5AV6L6TyqXfT7+ttMbQFjvJ7A29mOIGhzCqZalVUtoBymrTPlKmbwRMHn3ISa6DhuxMFm8jbs7F5VIW2+0EPQfDEiYbIwliAMV4st3KBgjnaVB5rbh529UACI2lTROhDwGob2Q/g9RQ5Gh6r8QHFbvAs3Gs2Bd9F/0mMDV5tB4SDndLIfruSzRqA8MNLdtvy6kkAhOglgql7TyI9fUNNWFVQuB/LdggCWPcKbCoT9UYQlLfATmQqHeWAXpNKOEcm2RGgHtLafZ880i0MlaBlEGetSPSBhJp5XvW8+nMl0DC/QwKkFv59z2pdRyFQf9YSBnyvFl614O2dq56IboXXeo+jQO9bx9a6x2vdz5iG0gFVDcDKNW+tey3oa8GmStYVEKijhLonvb6Xawv9flRN0r4aEJoNowTEPEM6x6I6Yqloc6y4nsphpMH6DEflRRnOlavRmjVCTnoqVlJJSMAwgzVjgna/mi5aSom9ZxRSRgOUY2qe7QoQxoiBGljENSLAOXRWIt3bZCpzevnlA352eqjyF7iP8YwUIWcaSmRCJ64Z6aAVnmbjBYjPERd9PLx+/s5cYkXelq0lPS2HAKE+Oe13S+iXsqIbEdIaZ+kxNK9CH2+tv8/Xlp9R5hDWNFjTleF+kzB9YdjJq1YDzR4jVMELa9CobCGHpvYpSng/Gw3U19s5tFFxZ+GRYn4AhGGvIh1xjwiCyX+xs5ORRfO0zjTPSS03zMfT9ZzFe7RSHRz667MOyZtoPMV32GahTUvl2eMr9PXCb80vWzR8HX5W85y4NvQGqofBwSveAyDUuSCE0sN0dd4uD1o0f2hddAyqSNuxbMnzFrfXsRKR+QU6Kgd0qe2Ff0ZAqJUYx+YhQqNyhPypt11DZ4xmkD6jYXhaxdv6zg3XO5msbKzqhWIeXyrwkiwX1k/QI8PwFdzvyflMxsuFbB/eFTk/k82j+3L/9gdy/ulHsrp3Vxaf3pPLT+7J5sEjWa/2sprdlKdefVVe/PqX5flvfUOOXvm83BvAaTJQj9p4MNHIusEagFBkLCNZDweyHokcDwZyjJC/R/fVQ/jD//jv5ZnLR/IkmtRra4a9KCCcH8nk5Vfli//2D2X2ldfl4fmlbMGTEWkzHFtrghCej0Itu72FY+8nIxnMJvLkdiNHjx7Io7/7O7n7t38jH//1X8v00X053azl9PhIwxovt1tZ7PeyEJHLp16S6atflV/73X8q41e+KA9vPin3Vxu5XO200f0c+zPYy+V2rYVvdkdTERh7HBDutzsFJ5TCFiIJ3GeAEJVKAcq0WTwiSfDrNJCMi244w37Haq7GPy21QCMNPKy01nMtlDv3GAXNqocZdMEiNJqbt9Xz4gHF5ml3/YFee3xHQy2d9nAt0g1S6xwvqqV83r2HID441BDWuVwsLJoCdVtTOpCFu6LqqeUYIhphIMut9TA0MAiH9V5WG/RbtJxPHcdIZDwZymQKo8BIPYHz4Uxr+8BTjNx4rOdsArA5lgnoQHsUgjYATrVJpOy2a9ltFjL48Z3LPdy0umE6fyifeBiQuqFlO01DGe3H6orEf6gstB6iRmxmClGhIPOKyoG6bvGca3jcorJCBtMH0FQpbQrLbD3vE5qlMmGqB21YLUZeM7s+5tliiq0xRKX9KmETmfdneW7tIexj5vW9O+CmoYx3BUso3NzYm3p/a0Uq7vmVa5kutj8OAcg+hS2uPY0ZTZDgClZtPW+NMX5fmVyFnJLyFAFV7WpLJbHDDdLNwlNTU/NyDRLjCp57E6LZI9IChC2w1UcXnwUQWthtZWaO06kMJIm+UC0rAULdbf+Ixh1bJ4YxUWkKKLKzVQludhBjbWoovc99oJC+lKtouMNL+pzpMayqMfraMUWem+dO4eSWTAX+7dL2UYmPXgS91xAhjpVX18dziF6gFJDmKMQNkLGwjPmeON5sYS2V9pYiTd6f+clhaqzvYQxDR5dWtsVbayCFizU5H8UQWhESPYDDcD9CfTJIq88oASHnpEaawNci7+yTa5yMrnwhoy0PLu+X572kkFUUTKDPJUjCqiWnrkfKy7an6dXKh2xfcziVGbQiAMal+BzfOZpNZewVAluypiOjGfrlHoMOnToAbqU6sAl9PBv1kappRCmq4f3V6aZwxW6MBMBg9BDG+9Ze7j5eUsvJ1jnjWuKeqlgCELqRGQouIwO4/jT69etNHSZjx4Q8mZ7xQPfX0Ue0eqd7CO3YxfBrf82UCz+WajBQz+5OPR4aIqxAwEIh4Z1JtAWvHuLbEIK3hVfPQwjdO2gtJkIetHsI1Utt7icFXzBT3kBLhE8/kUe/eE8WH92Wy49vy/knd2T98J7sL85ld34hu8uFDFcb2SK3bnQi8+eflxuvfkFe+53flie/9lV5OJvI+XAklwgZHMKdMlKgOtruZLwXWY1GshqP5Gi/1+bzJ48eyHv/+U/kzf/wPXl+cylPblB9dCMr2ct5AIRf+h//UI6+/DV5eLmQ7Wgi+/FUPYXauBxgE4VUxqhAuVTQBXm5no7kcjqSJ7YbOb04k/1778qjH74hH33/r2R357aMH96Xk9lUQfUSRgTk400m8gjlaZ79nLzyT35Xjr/2Tdm8/EX5ZLWThwDcg6FMAQhlLyi2skJkzAw5lCORjblwNVUA5iUaqzXMUqxHngJCb/Gg9GrpQkkfCa0n1CMWc9tVhzH5jFxdpjAQFJJWI83Hs6S2Ca+SimqgOh4AwjUcYe51VsBm4IyqwWq31iJYmbeguA29fTH9yMKlCYCxFittTr9U3QRgcDqDNxByOJ8ttD/iWULu6Nq9lQoKt2gzgXOwc8MI4nHRfhKFc0YKChEFMB1O1PiCHEsW+cLzEBpqgBB4CakBlreo4BD/IhfzrY8v90O4sQGqwJRHHvSrQsPyCcy3OlBAaEm3cLnuZAdAGJglhUBk6lEQ6CK6JabNcsp3WwpowZgaJv8onM0t281NiIQRwy7Sd0Mxl5YSwjn3gZi+MbYUB46lT9mJ61uPu28N+4BMHNd15pCUCs9naQnrvjFo89YeC+KhdYtzPDSPWqBrWEkPiOAY+xSp+L2W4levm1a69J+rnpmuA5PJSWIHCw9Fus/NMVzlaoSM6hi8wlUcT72WhdW74TXgWe1bg77z+FkAIbwkFhNvP31KeKQvjAvVybR4xwF3X5e+6AnrKm0HaYzA21u5mSHZgEu9RoXSGvb52mfR/Zit83T4HBiYqoGBvc7tV7j3mu+neYMmeJj/mhV4Crf8L+cKryIAYev81uGlhVxAW6NghGCoYAYmPqZawXT64PP6eGSpNHPenq9RefI7Srl6KcqQ4kO0GPdfI2gCIGzRcfde2pDUQn8CmGB4L710UGw4L60uqspvAJ+uDB3ipRhPUm7UK8T8mgwIo/yhl0nbScXgDvZXJM8LRFqE+3mfjpaHOeoB+Jv0ht06PT5Wy3afrG3JKlNLLOfxKiUwMOtO8/m+ve7wwMBvWt+JNMrnaR/CsYVn9tFuLT/qdSppu1/G4T5YBw3HnVj4H9/TNYLXLABl8rB6LtehfXoI9dpKxvfpA7qHjNPzi0hiujauhFues9GpE6wWcIGyytA6FEmBIg1etkJIne8NvIQYz3q11hqOM42C8CI9HiJoBWXMBsRWXs7Q7U1VgbcyXy7k7L135fYP/lYevPeOnH/wc9mfPZDheiEzFDxBLzoZyHw4lp2M5eF2KNsbN2X07C15/Z//d/L8b35HLp54Qh6NxvIQ/A/GNOTQbnYyRogg+tNNppoXeLzdyclyKaePHsr7/9f/KT/6X78nL+5X8tQWOYtLWcpOzgciixk8hK/I6//mD+XkK1+XR6uVbCcz2U1nGl6I6pPwRM3GE21Qvlxdyma3UXq4mAzk/lTkdL2Sm5eXcvzpx7J65235+K+/L5fvvSvr2x/KHPh5v1dAOJnPZXZ8Io/OLmR3ckOe++5/JTe+/V2Z//p35OPdSO5uDIwjf3Cma7yz9hMovgT9CLmijo8ABmn81rw75Al6w/TkGXZawpeSnuJGJDVwwPubPHZVQgYKsrh3kLyAPIO9DKOer/SG8zG0Xoo4GzA2KChcW8iq0gfoh4WnPGR1sVpoOK4BTetDaDzb8gozmwiuJXgKN1v1cAMU4owiNHQ+n6eILPV+wzvpxjQsh+YrasVP74u5G1lU7cY8rACyWHNNjYNehEiLMUA6zr/HVFO38qJPY7SeYJEZxXfwIAM4IvZ4IIM3bj/YzzaO4EfYRyR5ei84PcQWPqJuX+2/Zj02VFH1ojJc/JrpRUbODVFVmoLQLih5SIoJt7dL+/9hpT8KRxM6/eWseW0NCJNNtCcHJSqwNbMmk20pjH3fi3k+tRCqFcE4v/g93vsqcFKP9yolPD6fY4tzrP+Oc9RKSfDm9FjPI83E8ddj6lOGO4LMzCzO29uulpo+4nNrRf+QYDPvltNnlYcYvxefZyFOWcvqW5c4L6NhLw2sN65z4UKYVeUhjGevpkcFViFPN+4tlbW+/Y7jU6b5GfsQKiCERdMXrHWW4lpyf8D0WtG6Ubnm3PP36QXp39VDoCsVDUoFaiyHKub26U4kkH2958RnmqXzMQGrslIq9xn89fGlolgFw57DcqqSDnp2BZatIhK/1mT3HOZb0whe89nxX+ZGFu+5WkZlkKC2OBceflOvZkdZDzTkGqq7xSxYOP94MQvP4bD7MFzXz1e8ujI6dPhryCHso59ijwnS1bsB+qexEgUUcu4jQY7lwFt1UdxnjQbD1Q/pLvLeNBOERrmSks8tm0N7zktql+HV9LR9hAdm5cNpfNWXMvE+Yyw5nNmORMpPiyFcBDrMHaT8Qr7bfGoeQu5rDaDafNtoNXsHDUioXqmVcpmjGQ0j3Vzngp81jD2J1twoGs9WzcPJZ/kvAKGmE/WkuXT2rDKIlOflcHQCz66FjBr4wJmCssvqsASExkC9gF7FTK8NCB8zXDTJI2/4nmiJuan0KjOM3AvPYJwAFFqKf7M1D8hkqiGiUMCXy5UZVrDn8EwNBrJaLVVvncJjaO5d2kuzRmnu7FyUy1zwiKuV0W4n87MzefDjH8uv/uov5OE7b8vyw1/IyX4tR4OdzFGhFt7t/U7GKLAyGMlChnI5mcni6ER+7Xf/mTz/W9+VwcuvyKP5kXyKgiSumB/B4wkP4Xoll5Opfud0v5fT1UpuPHok7//Jf5Iffu+P5HMAhLuVjLZrWe63cjYQOZ9MZPDCS/KVf/0H8uQ3viXr6VQ2s5n+e76AdwtgFiGcQ5mhwAwAoRYb2ctqLHI+Frk1HsszspPjB/dl8ZO35aO//Au5//aP5fwXv9C+hVOPRlAEoE3Xl7KdTmX7hS/K6bf/L2k1HQAAIABJREFUsTz7O/+tnN98Sh5NjuT8cqktHyaykym8VGN4F1cKVIYDtEXIoaI57N9a/CQjDuEA9wlYMuXxeS4h+KCHjcJLGKMlwKvUq6d5yLkQmp4d8ACNajF+QFrQFEVL8FUeoh5CNzho1VKKBOZRe4g16OxSva4GCJFCgXOWDWAZEMYQVcueQuSF8ShUGgUgBDDEdwES8Yum93bmjY+hAivwmGIuzR9EPijwl2Ew63XobST8X7iIoXdPRmOZjK1wF+SIjdEAoMJLB4WsiG4Wx4EM3vro/n62BuATQc7reoCkSbMrgqVYgCi6ZoBhD2SrTSkxSCtAw1LLkZG0QhN1AS2Tp2BB1wUlet0Bhb+tYOeQ0RZYaikv9pzc0L6lfNTfI2OvQUVUmCLzbwmV+h5RuHSUgODdaT27dS+8x4MR78d1awGiGhC2xtRVeOzuEPQHAWFQJFp7E8fYUrYK4MQKf9cAhDWd1M++6lke2JaYUk0fEZjEZ10HEMYwRxOgrvATSLLPTaG02gsLT8gfRMDHfYtjrT+PHp7rKjB8GkPBazo99NqYWX+YZ/O7rOVDHd8107qAi9/VsIHeyJRCNxeUt073MAWh+8MxBvAdPISts9Qy1sSz06I5CBacmavovh5fzJdo88CuN9OUR7tTDR5rkFfMz6ufRXqqQ994vxgeqNZHle2xQIyJ3RoQckzM+8yvq23rAWuqgXPXA8CueVmxBxgKi12E+17F/6zRbw6RjHvM0db8RBUFePxA/9pvyzYClmysjwEq84aw7YP20FJAiJwPnneuX6Zb238qFE7zCRCStggIc8solthXHuU5SC0HvDsAEwjkeYrXauEhVz6i907Nyh7KZmGNE50zgDBCAhWiVAWNIi12wVcOS417WdNfpENb37KCZ71nNe/jayipLX0h0md9rrXKaAUI+/hFfQ4L+VbVGOjSFM3YKBhvLT2iXOccIl/iuXWKuZJ1188koIv70tLl6vnqHkTjQgMQ1oYojBvj3azXMh4i9G0iY4SuI+wSLQoYzg7DiYgq16oYxxxpDTekqs+IlPyadLAbjRUQHp+fy6O33pJf/fmfyaOfvCXrD34uT08GcjKG53FgoGWLIh7I4bN+fI9kKA8GY/ncd39Hbn3nu3Ljm78hi5tPykd7kSXOhOzldDzSQiyj5UouxhO5mM7khojcXG/kifMzee9P/pO88Uf/Tl7YLOTJ7VLGqFQqOzkTkYcw8Nx6Qb703/++PP2t35LxM0/KAmBwNJLLJXLZRGb7kUx3IjP1xC1luwVAW7v3TuRku5HjxaUMPv5Ilj/7qTz84Rty/vP3ZfnRHTnG2Bx4oZn6Ajlo+7Usx0O5e/qUnH7rH8vL//xfyu7FL8jy5lNy//xCQyBHu40cT+GVHMvF5bnmMQ5HM0tLUBmTebJV58xGI1t352kAe0PjiwVg9BDLVDTIQyxVjgEIKSDMVYVBY6n1GPuM8l9HW0qr2DdvIM97mTxysKW8uCySuUbLBpTxYU4iWkqk/GvrxaqGBvcgGu7BW8Y/QC+z2VzBINYF3uzLxaWCQfW4jizMXJ2sDggVQO9Ac4iqGmoRITrmkFMLMIuqsnqP3Ua/Px2PtQUFDXAIH8Xnm80SI9boPUQFa8QqtgciGhHZt88u93Kx08RINIlcDXZKgFgYWGamgoTYkR7EDUpmw6WsVsStDNE7JLhUW0yIDIGfxayhmgnWQpSMzIwH2dLbZbylJypfa0RSKzmRuXWYvA6CJcK7Hqc+oRCVJPzdl4fWAoP1eCITbSklrXU7pLzwswgIuwI2KxotQHCVxKjvpwTneSEtpS7uYS2kIx0dem6kiZGHcbbWIT6fQpHKQSvUrR5vKehcoFUKTFwzfr9YE01g7noIbX7Zu1OfFyvPz++1q2XqnIOHUBlP1UqgNT5eQ2ZY03D9nZYiglOZmN5VRBI+p4Ur5vvlI95dj5o3pNeMS6meXeyZuVHaeI/1QBtYkOrCofPGNblKMap5Vr22EGCaT1D91Gtef878oD6arc+Z7bHzp2BYavHX+kxrmKmD1jj+VihyQX+N6qlG01TOWcLeTwMJoeEhrMdUryuEfAI4B7z3xTqqBhAUk56w4Jq3IDxHGyw7L6jPT02zSXaoh5AtHozw6rOo+XUhZEoNuGrhzR6+3AJBn1wAFjtXOfcl81R69Xi9W89dXU57WerKOSKCYahU5P38YT6s1soKeqzMl8CHl5JnyJSGN8LTA2Accpxb8gfv1YDDWpV0vepJ14jN550f9uXuteRRPQ4+qY4qqveZ38NRISCMNBLlQ4tXR9q8Sk6SppSKQsXjyA+izsJxMDS5myV9PSYOcNPhD429iHdr8lEWeQltBVLrD7MiaX4Uxru8XCidIFLNComYQj9Eb0uU4ScgBEgEWNOCZ9lAkiV3PyBcwPWxF3ka+V7v/EQ+/f5fysO33pDVL96Vp8cic9TY2EEBXwtAk3qJtLDJVh5tRe5uB3L65a/L07/+HXnpv/ld2b34Obk7HssZlPb9Tm6i0TrGfLmU8/FIzidTuTkYyhPbrTx1eaEho29879/J0xcP5ebqUmbo0QfvoIjc225l9eQz8sq//Fdy67e+K6dfeEnujwZyd7uVpUb5jeTGaCZHW6sAOh1j/hu5XF7IbLeRmyJy+yc/kQ///i355K0fyfbDX8nx+ZmcbjdygvxTN+T/v6S96ZIk55UldjzcPSIycq19Q2GpAgogdoIACYJkc2uwe2Y0MzZmktn80RPITA8h08NIGtPYmDTq6elms9ncsRNNEAuJHQXUlpVZucXiEe4uO3dx/9zTs4CRip1dhcxIX77lfvfce+65tPOkjY5nM8yiOfZ6wM10GWtPPodLL/5rDB54EDh1FjvTTBqnlxTESWL5mkyYlcwRxf2qLCGsz3bKaL2ua9YfxX9EucQA4dyzamHfUFNq9yyh7DUrSfAeunUPyTpUzLUX0kc1Myid1Kt6bt8z7ptQvEWBln4JZXmQyHrzQLMyPZiFJ2XXW1BYf2ARO/JWY0yeMeirKstcN8RcDF5Mp1OpjxQg12egzBROY5bl6XUpKDNfcGw0kC4CrqwbNdAqYksiuMTWE+zhGGNIQCjBoZ6BQSqJZtJ/MYm1/6C2NSulb+ViViC6ff1m2Sv7yClZG5eYRYVwljlxbG7IiEMaJQIIWdyaFQXGbKDIBUReesvohodi29E3m6UpUR19q2Pxnxh33DnkQc2OAEkzOF0Aom307PJVBDY0rG0Q0ABpQS4hNOJdDl94z/YztR2+ykC7sI69S5czdfjgqwUY3MCGz9wFgjrHvqUq2DVm4e91vUPXcdE+GMTBEQe3/nQ4d10OlL/Dl2VXjnIAugBhe/4a8xzUsRz1Tu3P++ekENqcxja9qesAFMdMaggPq66GB3f7OeoMoaOVJiAMswVKfaudo9DRaO/J0AFVp7Fbra9SgAtqSA+9n81117zczbXwKFzbcQlWzBG/HvL063m42726n61GgF3ZEBkzIxVpUPFw+4NwfR0Gtk1HtQuYhWtHsicdgDB8ry5wqLUL5hgb3aT6nYDiWmdHrX5LXvqwsIm/U6e9sxqOcDy71k7TnlqtnDn0+g6+3qoqokM0YLmGCb2E9+uyNQ1b5407OwI2oe1s7DsDhBoHbNrao2wgv98FCO+2Dqt7Bm0B/Prts80Boe9job0FQjw1TelwPaDfR65Z1WEacLVgpzynRKy1+XxN6VJaU2hLZO0EmRyJiAfZXd0/up7q6zQzeCEo9NYTpE0JHZYiFlVmss7gtc+ipq00ZUjfl3auhs8qTyNOWN2EXq55BIBvr+Xw/r6bwzMzXItd56YDwqadaJ6Jfr12oNI/1XXOhPNb7bWWWIrPL3+u719nDTUDrW1olLf11f409n29mXTWAwr6UVfTzzUjbx538LXtbW10nnhmcg5NFZXFU9I+kJYhYH34QDPzHpHBRtBWInag4KDQfLsgtaDr1shntEZTJJIIOcFsygfvY/u1V7D91huYfvw+NuJSACH7AAjNUKiH7C9HkZgZDhY57hCYnbkooPCBH/4I/UuXMT1+DHfYyqHIsZIOMOA7jGcYE0D1U6zGMdaLAseyKT5jY/r/5//C0u2b2jQ+iaSv37QEtrIFpitrOPuDv8Lpb34Tpx99GNtJDzfZoL3sIY36OBYPsTRbIB1PkEQL5PMJdva2kG/eQu/GTdz54nPcuXoVe59+gt7uHtYjYJm0bWYfqUpDm9AfYLLIcTCbYbHcx2y0hIPRBlYffhLnvvUXSC5cBE6cwpi1d8xKLWZgb/OULYZEFZOECwUi6vvol9gA699XnWW2APjfLDsU5U+ryRNgaGVfXsvHDHjDVkpm0MRlLFjJ/3b7qCwMXZ8uuMS/+X0Bs9LXT1uWMHvHfai+SYkZ+zxmc1EHdUA4WBpI+wY3edqKSd9LA2Bqv2hXq2w9+00Wc7O1BHysPtU+gaxdZGN5igAx8EHaLa1rTuptlKPgl4kFCRAUhVZ+EdAaM0wcFH0PtXlUMGXJloos8c9C6izZ+D4XzR+vJWSxONmerJ1czHJEm394qxysnUQ5XMI0gfQSmXJS8pLtLTAsyCsmIEwwKwtMigX2SkZgCgwop1px9WtZVzeO7WicnUHVBDUOrsCKtI2rZCECw9V2jI4y0nr9wwdMF1gKjZj1ydRvtQBcp6MUANW2IQ+fte3M8L9dFvpu73CU09U2vF1OZ/iZ0PkIo5z+767P8nttCnD4ua7xkGEToHA47dJ1yIdj1Ka1djnB9VlU0/kkhX8ElS90JNqHeBgc6HI8w4NajRuXfhNAfalTLBu2KSrz1Y5gq9WtK+2ajpoNr96/SRkNHY3QqfD7hvPffv67Ofx+rWq9/v8AhOHq6HL0u8bISveqH33ZXtbnPFyqzAvcbW3JzytAWAOnr7K/pYdR8EfWzV3qk7gG/78CQqkPsqbv4ToP369tg9pgvHIq7Znbnw9/Lg5aq/es30sO9a7ggUyaXrwehzBDSIPRtBVyoLYAcvgcR61R4cAY4Oral21bINehY2ediLt+56g1JmdwUCfdtkvt+agcmVZgsyuodOiMszoaH+M2IOT3wzPE7x0ZzdztWPguAhaMYhiua63Fa2U+OXcm+S/PcESjeg8yhO/Oz4fCL6J4Z8IKdFoouBCqC3at3UPjYZT6o5gQvg59rYbUUdctCOc6XMPt78s1bM7utgbb12hnCLvsWXvO2uMW2u72OmzQsilCUbVxsfpA26c+x77+PAPDv+kyGqmtsT/b9qttn93GHTUene/quo4BWaMBzjVUdKgcg5kc3qdPOqeBDMno0wknZY50aq5H6Y4WIUqZ5YuQsCaqUrZXn0TlmarVrnf0fnNs/h4NJdN2nLViH/wZd157GZtvvor9D97FugBCMudKpleAmD0L+8KU6813MckW2J8D09EGBhcfwKUf/ghrTzyO5IH7cHuxwO4ixygZIFmUAghnaYJskGIU97CGEseLOb546bd45+/+BuXVj9Df3sQG2xCwBUEZYXs2x2Qwwvo3voVz3/om7n/+WWwPUtxkpquXYKnXx6l4CeneGNHWNsrsAJP9bdy49QVu/fEtbL70stxrxOBjloH1jKts6UEARsCaLbBgzfJoBeO8wN5shuTsaSRnziA9dR6ji5exfOlrKNY3sFhZRZ7GorRM8MIgA/UEEgc70n/PGqGzuKyyATVlnbMg6qPuT5GKaxT8CtBZ1qs6cwLmk+xxToULpAXB7TCr57bRA1H8mwCJ2UyuGQkaxbGwFaQ21QDhNJtrX8csE0EY7pel0RL6A6Xwu89V79G6Rp1nl7ZDUTbIfM4mHjzTKMzGjpA95HldA82WEASFzJHys+PJvjScp2iZtFShmFsv0exgwWwhAzqEjgSzrBvW4JoE96TkTwPF9A/kc0JZLaXFTyr1nixbmKMoSCOdY865z3JE7/1v/3t5/KFHkZ4+hWwQY5b2kAlHWgHhIO8JbTSOYhBPT5ArICxK9BkNOSJD6BN6yJCbr9QFjtrOVrhvPYbZ5cS1wVR9ba/Dsvj4EVSg8L4KZOps5N2es8vohd9rO1ZdDkMoMV4d4sHhc9Q9usYh/F7Xz31OwkOyy7lrOgeB6tMRDxM6Z9V43QUQ+sEZOsp+6RAQfpnD3rivBQxCx/vLD7XD9SRd893+nvTOuUs2oe10ynNIL6Sm4q1nyRvP2RrjRn2cLGMVX9Ax1A+7cXLJ93AdVU5oq3bmywBhl8PdmVn3OrQv2wyH3qspKBOO2V0v5RFFefH6/Y1bEFy0FhSpA2hqfI5cV6FAhoFB7Tl59wyhX68eszpT0n4Xd+ocBPjfXwUQdj279BkykaBwDEPn0Q/E6ucVQm6+W9feCR0+uX+QLW2vrbYjXb27UUab1/fcgFPdmiMl9J9Azdd/euh5WnVnDgjrfdG0/eG61mtaDFXK+erP3s2WVteQw0J/J7QRh+/RfDdX1pNotD1/Wx0vHFvJFtJpIc/H1m8bRB4+Z53UpNHz+plCp8XFV8IMoYL3Nu3KHXet79JecP4V2iOVqmmxf6RHmFKa+LsePVfKaAxpS9JJK66d9/balBKgjlr6cI+E+7I687ynWSt42N4v7X1bC7LUP+la/+G6+6qAMLxX19oJ91U4z6ENl75qYSsXCxCE/pmft2Ew4ShA2D7T22dgCAjb6/8o+x3RKSVoDeJlFSDURaN95sJ4GsHCIheK6CDtS9xIsjCuSJbEAgazfCEJi5zrop+qommuZEVZ3XJZgrnw6fjNUOG0RJ4uIYkSHJtNsPjwfWz//hXcevMV7BkgpKKmqhelKHupOOi9ssAAMyzYN24OTNIl4OQZHH/qKZx89hmcee4buF2U2MlLpFGKmH7zdI55mmAxZF/vAssocLJX4tY/v4YPf/EzHLz3Nsrrn+M4620JHtDDXpZjEg/Qv+8yzj77DTzyl9/H/MQG9ocpZvMC0SzHyjRHcf0Wpp9dxf7t67hz+xpu3LyKYvMmlm5viTpqzMfPFxIMINV2lpeY5gXGHNvBCEsnTqK/to50dQ3JuXMYnDmH0YlziNdPoljZwDwd6LPHXHPMlqrSK7OAaTrgVZGzD4bZRVEbKVW4RQWOLGHAZvVWyiEBIWbHggAbM2/SFJ6CMVX2y5kOdaLC1Ul8fXOPhEEP3zMC+qwtC685m0+tnlXLNQi8pN+oBf4zZu8WzODVrVtiBhtc5dzinJ4J9bIULo9631EQrEDGbKTYVYI7gnyCylptWeoGaSeLDLNsjPF4X4AagbYC2T4Sjq0JknGtMUsoSu2CwRTMSv0w56WgYiqfnYBPKfm8B8Fgn5nINEbJFhpFhvkiMxsMRK/8L/9refaF72Lp/nuxGPUxH/axSBOljC6Afh4hJWcbPUwjYBIV2GO3FvZ54cI2Ra+wBoIT0J0dlN106AANDUqXMRH3Si1Hp63pAoT6PTHPjd/pclrah41nCEPn4yhDHR5A7YfrAkrtz4SOQJdhbTtARzn4Xc/RdhK6AGE7whqCtPZB9GUArfn8AKnQR42PO6ntce1y+DrXRKtewRMM/y2A8Khn6wKF4bupym6Y7eh2JMPrSAVh1KESGLzHUY5kPe41BSx0wuTfQQ1hOLbhNUNA1573cL+G+yl0cEKnycfjaOhzlFtga8JJZl8h+NFwmCpliyaw63o2/z0FhHVd4t3WcfgzRt+8qTev5Q783cZED666x2PD/WhRc8OgGa9NZbD2548aRX9OaSNhDrxTW53CJz8Lsss19ZXCJofFV9p7Rw+wGgzr1Zq1Q0c5q43ntghwc7+FDd0dFNaeoJFfqsu0nfvw8A8dXOHDdADJrnGsrikhYR2qcAy69mNjT4szWdextfeN3zO8pjgrdGYlO1dn4Xho6/5k/QkdFwV/nENGs3ltNhyv/zSDUvXYNinVBDIVe0I/ZEI+CqjEcRFqkYI4j7oLGLej01tXyFzzjYN1rMExv2atvlzZBwNt4Rw5OJOINlGTcPDrN/uys5b302d3QpRHmfUaDoWrIFEwaiKyIKI+h4PER+01sXGuxtrhg3Sdk/KMImTYZAvc3SoePQahfevaC21A2B7/0HaFtp5igU0pq+YTdvlWmhnxDFDNonKn/chxJJXTaoerveEWyn0F99v8XKAjO2d9WyQKowtmbWaZZJVZy8XWCMwqsWfbAWX9GXDop0zdk9kpAFC6fvJv+9J7G1XUcpIepIkGS+hHMdZnE8w/eh87f3gNN37/MnbffwdrcYm+uLCR1Mih14do2uQ5hpFK95PVOu2lmC+vAhcv4sK3v4WH//pFbPdi7DBjSU960UMvK1H0Y+T9HrBgtq7AyX6EnffewtWXf4PN37+K2acf4WQvludBGWPCayNBsXoMZ55+Ek/8d3+N3oXTmK2OcGdnH7M7+0i29pB9ehUHH36EnRuf4s6tz7G1fQOjfI5z7EFXUTbZ1iDCIoox4VcvwXw4QrR+DMtnz2P93AUcO3ce0amz6J84jZWNU8h7fRywBx4izCP2bMywAEVWSG0kmI/RSwbamm5RqxiHgFBUb4ktuO5o0yw/LXWjzA6KMq9RTZk8rGrj6qy31F8b6JM+h9bWQpeMYgwXgyGgcntV2TuhhbKXH1eNtZgQUTcFhdreAphLLaO1lPDgszAOrZ9vxVIgyHMqq6e/NQgn/TIZsJAsKh+N783m81pH6FluPYDY4H6GLJtiOjsQQMdgWdpnm4oB0v4APbbg6MX6XATLcmYpZVSzkjzbmUVcIJtZdpPqpVBND29OL9TUUgWHFvlcst5Sl/ub/+l/Ls/86EdYuvIgirUl5KMh8mFfGhvGBINzIOW/0cOsB0x6JfaZkixKpHM7bFr1NV3ZwdrRryfWjUIbBLgxq37Oge+IILZ//7Dx0uaV9WFppqAjElw5ghJZs2qIlrPaBmNdRjo0hm1g0X4v/ncbEB5690AdKRyn0Lk/ysFtf9/nxTdcg0Zjh17beTnq4LybU813iFkka2PfHv/2YRXOY3VQBAdv+15toC0/73Q6Dx9u4b3v9g7te4T/rVmj5rpqj1N7HWgsrQaER4HO9vw3njFQGW1mB80JbPU2C9cLrxPSqNwpC8c7zFZ1AXP/uZvdygE4qgjvLt6PQ5WugED718IxoPvibuBXceqqcW6Ghg/ZhK57Sq+iVt2tr2Xf++GY6DX0EOiyaaHjGNpId3BJWbnbu3c+o9URNGSuG5kCeeKKvuPzLn2dOuoiu/ZEZVeVOnFIDbIdTAjti9xdC4NaYKsODDpYb6zXVq1J+FxtOxy2N3BAGO6v9ho7ZLcDymjbVnXt0woc0J1o9RY96l7VeikZ2dUG29pAXOOcYekAv8+osI6d1unIunIZ/UqEqg6wNhkLVgfIbEBEdk/QN9WuyefxtVABQqNKqa9cg1WPwXQBQs8S6tLXOpYuWxPuG7+vUBnZC2yeVxnC8AxvnwXhfpfMTxVMs7XEcTFnUn5WUXO9Rxh7LZNS3ARpR635hg3vsGVHAUH/ftiYPrTr7TXSdea1P3+380XG1puvB7a4ay2G65s/DzOEXXvssE+lDq/Um4lZMUq+KtpUoxT45hXWF3VDZggbYXqlbLrtlHrBQFuC1n6Ql4iyHNlshu3bW9je2pazbDhaxunz5zBcXUY06GN3OsFkMZdME2vYCmZjRByxBoNyDBCYWl9gD3IpyY5NvofSsoGCLotP3sfOW6/h2u9fxp0//xHLUSGAsBclGA5XMRisIC9iab0wn+yhyOjAA/NeIi0ldpZHuPe7L+Bb//5/wE5/iN2I2aI+4jxBwr6FSYRFQjGPCQZY4OQwxsHHf8atN1/FFy/9Ggcf/AknohhDzhJ70JUx5kWCGRKc/NojePxfvYjy/Ensj/r45JPPsXX1Goprm4iu3QCuX0dxsIUy20cvXiAtFxgUakd4rlFNdVpGQmMtltfQO3YSq/fej9GFi0hPn8XyqTNYPnUak3QZi/4Ig/4y5lmB/YMpkn4s6srT+QGyYqatEeIERY+ZSmZvVYxSgkrS648xn1Ia0QtQY3cPA2BMNGnehh4SwSYzWby+2pIGdbRqh6SN2cXuU9FUwKX2KZRMvtkAvawC0GaCiraPSqBs2aBCLALUhIWhgJDnqQS77Pj085VAi9lFvZ4u+SozJ70/LXNJf1RyphbYE7EcKsFKHlUCA/wXgR3VczWwSHVWPhtXo4JBDp68l4yJibpJhpK1i1q+JONrdYYcTAYTKWDI+kfWJ/Js4RjTH5daxYT1hXwxkfCRr6RHZdIY0c///f9Yrj//PNaeeAyrl+9HNhpiIp9mK4oIfWYJ2TsDEcbk3aLAvN8TedVeBkGVlI3m31Kn0OtJapiHHlk4nGCpubJNrvvdmgF70k9G3RC1UYUqt89mRKbGCoiUvqFZQ06mcMwFGVP1TQ2+bO4yQqzB2KrRaVWYX1lhC05aYSq/rcXISieoTJWjRDUlNvHet8sLoLWlhit3hVSdqnQ7uA6vXRRsRml9n9QF0LPV/l8XyNXFoBF+ZTAEJjY8EGyj+QWdslNfs3YK3Zb7BtDxdk5/0PslLMqv7mVvF5yzEv0JVWUqOl79fnJghfRce1DPcPghYQ8S5Dp8lDxsoxu/lQyumCfu/Pjj6X3rNiYdZ30wB5ar8AFq0e3qGXNQZlUQgTCSHtjsRcSDKKAftkVA7K4yPzb/7oRVUxnwbRqgMFBJ5GcrilPwnlUQIZRlrpwmrmV1nHgohxQpPUOVJuZZeh9DedJWtP2o8Wx832gZ7c82gHdHUMDpITrutkYrw23rwQM5MoaWGewI1DfouIE9qK4tjrQeTNWflkx63bOtvrf2LTzcg7PLgdR5VVWySmXUbV6Vsep40uozFpEM6XMt4QyOVGWL5MCso7CNcbTxPHI/+EFr4M57FjbWhR3KXvzP+ax6JTb2RN2M3rOQ4X3FETCnM7RFtU0w22TRSlHmAAAgAElEQVQqc0IvEq6Oihm4c/tlzrd8zjOEdajBHqUW3DgEDGVPHz4jqvsF7AhXTazEB0QZQ+v35I9lDT0wQAdD60l0bUjDYmYOzfZ0gSYH3GH2jpeWPlQOCN2eW3BVbJGJroRjryvZxlCOastGuoNlY+7UUYs3iJOZ02mRn7MucCEZIZGU8Eyli/4wqi8iEJYhtHNa8utBb0xfn+64+1nHzxDMqMNYn391kLPO0lc9Qw3AyPYMeImddqAmEzcpjOYEhvZAMhJVplQdTC4rRuRJiTWjb3akvlsVeNZFoEETySJwZtyfqu2IZGeFKqlZCls8cnlmaCgM6Klu1u9Xe958BR9D40+KWWNZECsZZJ/6FYOzTjsGWC2exAhsYRttU6ib9ofgXp1y76lpTBr7OV1gtnF3VoOAE6lFtebaPRO74JrJ5yiyGXL2utsdI7uzj8nOLu5QGGVzE4sesHLyBO59/FGsXziPwamTuL03wcFsITVVRa+HOcU1SEvkWmMJlNSbmeMoGSLdV0pcNLtBOh1KrM4myK9+gv13/4DPX/kNtt/9A47F9IPVsV9aO4HRxilEgxXpe7h97TOU06kkT6IkxTSKcG2R4exzz+DZ//7foTh7FtnqMUzm9J1T9KMlVaCNckym+4ijBU4s95Fd+xR33nsbn/zin7Dzzts4tigw5FqizycgJcZsFmHtnntw/7e/gcWJVeymwNWrn2ObQHBzG8mdHQx295AWGfpRjsEwkfHMZ1OwC92CbWyGy5gvjTAbjtA/fRZL5+/B2r33Y3D2LKL1dcQra0hXVjAu+2CnQQaW5lmO2WQmdEMBhNkYc7a1YAE2s24UnqTSZi55UBFp4XrIuTaJBazdkewNsiDo60uyh652IRk5Aj0RQTJAqI3jNVMn/qvXfNaxMKEHV1wBYz3UmUIV3dIvsyaC5PjMvlc9YKrr19tk+H7wvqY8N71fYeizq/q2hlZEPKfqj6rgl8eE2iracl6Vn6PtZyZP20Zoj0ADhIRREnjQdSl7xH2cQFdQwScpu3pWim2MIsko8j0k0CjtJhRjyF3Z1oLAk2q58rdSSTnc7E0Y/f1P/l2JS/fj9DefxZUXX8T+YIBN8k4FKUcYliWGAJZQYvdgH7M8QzIaKbrNCizFMZbjBMvGc40GKaZsuplNkcU9TMtSUvlMG/Ow7lPhhhuhUs7xf0cSyaR4TT9OtfehhL20f8u8p2o4UV5I80zpMcNi4sUcU3KBkx6iNEFv2Jd/E3OnM6CfKQA1sosYH9VI8zPfFgCLPWWB9pDmC4tkeUKZkWBz8gSd0+yq4g/BrvCiiep7Fq3g8hR+tIrhyPEjad2qQFE2kBjhgr2l1DC5gQ+8T1lNtTOinynLBHk50ENDjHfFdzLQTGqGn0MGUhltKZk+b7U+aInmVMPiQEHiCCpzq86TPqlvMr9P5XgHyoUuZKDP7Id2fQ0JDDQcdRpt3SjV0RM442GUtBnl1/fX4Q2UEx0vivx081YypgHAqZ9RR6CdYagBEI148NAO3oIxqbIBFtHyg5hPKdkTAVyHRZj0vvyqf8a6Q3cE5HEbQqV1ltJ/VjmVjSiZr5tWgMMcQgepQq+wAv4qC9KiOfrYhE6p15M056S+V3tNVYA8EFvxz4RR6nbkXoC9k0JC416tL101IcDwoAMdpvZz1Pss2HGNgAqdaTXI8r+gFs5BSvsa1Vy5eWll4dqfD4MzXBO+T1ytLASRXc/rv9/1s85x9zUmznjHQdm6UHh/j8R2zZVni6uskyuSGnCyFXiIqqf7MAB3vt68Tsitos2LW+5wdbkzqyZW7YccokY3CsehHXDQ8fYwnjm/oVmyf1cAM3geqrm1g4btAF5oC9ShIZstqTOtAQg/9Lv2M/09rb+rPmP9rSpHvmOfym4wgBzOWajfw9+PPYDitEhrSt1Ye2r063HNc4lgq0Ot4G6WppimfaR0LChYMJsgyjNExVyAEeuV0v5QlP1EQp29tSj+IQ6nnpR1zZcGz/hH7iKS9OYQEugyEt4rVR1voQ4j/5ARpBl6B9sKSjxzoLWK3iKjudhD+6WHgAFHa2wuq8QAYX3O1P6FOoKqjMhzlrVo/CKFix5eyUA1A9gi8GDZBTqwMiKljic950IzCNJ3TWqCmFsT2An2E1OwzVO5PvcIBucRaWisNluIw6dZ1ARRSeYB1xyddgZNCkbLRY2QLceiTH0MnmsC3wWo6POqZ6oTI4EBc2GYUaAQyTzLVOWYDdfjVGu0Yq2Pcvl++WlELYoCfYJlqRnlWFp/wWKBJI3QZ5+/NEI8nwAHu5ht38bBrVu49uHn2L16A7Prt5Ddvo3ZzjayNMLK/ffg8g+/h5NPPonVB6/g2tYMe+MSS+my1OtPozGbpiEuYxQZx0NrqJCUKHs5ZtlMbATVOfvRQL4mKXv2ZViaZMAX15C9/wE++9XPceet3+P8Uop+nmN3/wDD0+ewfOE+DE6dw2Q2xSdvvYbeeB9rUYwRRUuKHJ/s3sbKlcu4/Jc/wImnn8bwgcu4vr9AVg4wHGxgWADpYo69bB9lnGNtbYhy6zamn36CP//9z7D5+zexfjDBUj4XYMdp5Ozmkxjp8hpWL5zGdBjhIMqws7uF2f4ekvEMS4sCo6LEUpJikJDGGWMxmyPbn2DM0q90gHzjJPrn7sHy/ZexdukBrNx3H+KNDWB5GRkzl6RMSmCDEFjbflQ+hoEevqMCDvYfkAlVIMeM1VyBD20dwXnOLyvB4Fog6BMNTOmjQNlM1ryRcqsCa7oeyTylaJAmfcQGk3nGNdbX9g0MnhFtspZeQBX3rfmq/G+CIfdZJPNoddsihhNZD8vK8rhf666hCXVZkIO/y/0nY2Gqz7LGtbOf0JSFIUEATGyQK8gl9hxJY3nN5ok1l2gMGUjKmBcVU9ox8pytXUrCetZ0WLe+IHB0kqsBKIrCQLo+MAvI8Y8wGC4hZa/D/kAb13Ns2cOWnSEkHkIbkslTcx+PiJmQI8uniP7L914ss4sXcfq5Z/HEX/81xiuruI0IGdOHLOQFQBNOYDieTjAvcySjJcRsDkrwxF4sBxNsX72KfHyAfpogHfSRLA3Q3ziG3jJTzgONbhQRJmWGTJaG1tqI1SXVzRzdnnBs7UstsgzCwlRyuIgkfyk0AHG/9FASiEuaAAe4AHuYpHkPKbVs3ZILxUeHVF0QOo900DmReojQaCSs2bBDWKbPT1D1nA0QecrW1K7kKdmo1N6sAQjrg0XDcialTAMtGUITGzHH0w8jBzk2DIHzkaAo+woINUdocLKOHhIs2+NWf7sggG+Q+jj0+ioDYmFCxJ2DjvYEVXRdLhREJIMs2OGMTx3NtcLQxqlM4Ox0pS4ntxsU6jrgWDQAYeUF1WDQwY+d91VGtpmVrFzIQLnPQeJhyUp/x7bzHtIU+NbS9aajR6CMXghEAlArgQbrC6qYulasDCGu2AczhHzHsMl5F8hqZxn43x6l8vXRfq9wPvw93PmuHv9Qdkp/KwTYfp3uJhyHawPD++r+0j9HgcdD9xI6la/tRgSiIWFdLRd7GSdUHRWI6FyfQWgnfI67PavMRStk0V5LFSAJgxFdD9DxvU7QKMPQpnHWYxO+c0UltoPctnsjY2+T3Nx/7vUaQyN8p/b7hPer5rYlRiPfb7WTrOyLORD0ZjVyqhHTkFof2qJwrnV8ajnzKlBkpqpmp1QLT19Xj5yuEW8EJRrrh58WYYA6qFZZm1ZWubnu1A74XHqwrcv2NG2JHDbNZwwArwfRwj0qVC1z+hogSQJSNq6mDOq/J84Snb84QUpqXa+UHmpsWt1jFoH1OAyesp9xlCDvJchIr2NGhWNvJ5lgJxcCMbvB81edKAscyGdKJGRdiNpe3XpDnckgQ2WRA88cSkbLM6QBO4Lv4WtFAk+toJ8HPFxwTuyfBO6MbCLy7eqUKuhjdorReBYSahDQAaH6MtaaSQChWNFaXKckldjrgRQQ8jVUZMMVWVXV0SuB814sVEV1TemH8IvjREDIoBbXHB1QgiHNjvDvmAFz+sySqbOMHseZ9ZlSBGlg1oLq3m6EJTxan6qBfPd7pHTD6N5a3qwtBwQEgKqmOUo6/dJLUBU0JUvBuZweYPfG55jevIbs5nUs7mxhvn0HB9v7kiVMxhPke3tYHOxhQlx35gROPvU4Tn/9GZx++us4iEaiEloUKRZRjnlvhrhM0Ct6yLnYrFVMlBQoY1L1MpmzftRHXKToFVT9zFHGCyzP5kK9nH/4IT795c+x9c+v41w/lmTB/niC/qmzWL7nPqzff1kSIO+//htgZwfLhbZx4GhuzsbAudNYeexh3Pu97+H4E0/j9oLijANEybJQYZM5lUnHAghXVwboj/cRbW7ig3/4OW6+9jqSW5sY5RlW+z3My7n4tr18gCgdAKM+ptECU8yVBrvIEc8XSHhdggzSzctc6iqLXgIkQywdP4XRqbNYvXg/RucvYnDuHmDjOMq1NWRJgnnckz7kBGH8fYqgOFtAyRQaPCPgF6BGJiAp8KLgo4BQkhS52R0yBtkHDwSYuvWESGkJHQJCtp0hINT2CkqNl2AIG8dbvaAzQERDhT8X6qMmcdhDT9U0+bxikcTecT9LAEWCOMrIYMBIMnXFHPN8FtCTQyaQn8fO5tLf4zWqVhieT+Cbl0yYaHDL6bFC5SQdVGociaG0TlsqBWlfZY/Z+3Ge5prJE5E42ancFwzwJMa41FpI3Up2JWF0Eeix6wMBIfsLxlhd38BwuCTjJK0t2EKFa5294zlHElZYSFItTXpYGqRyjjGIEv3nb36nPDh3Hqee+Qae/qu/wuzESewMlzBj4TX7kwAYcNPwoTn5nJClIdhDaJikiMcTTG/cxNu//BX2Pv8cowhY21jHxsnjWD9/D0anzyA+dgxRwisluBVl2IsYwdL+OExFK+2MoNDUy1yqzIwSBygv9XeEgsGIAqltUggZCwiVQ6CEysNagT7hUswF7dQeJZCrg20LR3nOBgitPqknjXLVgFR65BallEc1r4QLwAKnslGJxhXvMSPoB5s5ou4UuwWXd+M7G02kAqkBYDLPSw8nj0ZztGjgGUUMF7FTFVVu1lzmmn5jGTFxFgKnuvYUupuBiwHggXQEIAydliDOLpdtOy1NAomFW9s8T6PMdDlv7iiGTore3zdRK0PoIMCcAqXQKDivz/s61xA6UjouKlwQOkvyXAG9OPS0NDrV3ebEDVs7C1A5vwHACT/DAIZStpweqZZIMg3yEt7nTTPX/g4OnA5Fve2B26BJAaFl4e26qqYlT1j97WMRPqNms2zF2T/aALc9ho3aoy6fugX4/CNykHSAorsCJjEvllsM8GDjOk5n9J1jDZCbqq61gMYRj6wGW2qpahDcnuP2OvN5bNDY7jKO4VgeNb/h87XnWnaLSdR3fc6/59fuBIQ2P+EYhsCzuYZr8OMg7SsB3C8BhOE99AjhGtZocfs+4Zgdnjs6C3X9ptLyeGwE8+2G3vY4/5LGviYa0p6HrgAIv6cxHXPwnUHgAYi7AEI/twSIBNLr7bk6tB4MHDXmWbe0Wbi6Fq8Cl0GGsFE3XEXeNcvj50ylqCclGlQnz0Sef22QIGHkej7DwWSCCZsw88wcjtBbWUMG9jaOxGkS+XRj1CgGUYgozyTZKePBGGXKgU99fur7aAZAbbfbJR8z+Vnw3EeB6W5AaBlM29d1nWwtXifkR6OwivOmXc6UxmzZNvETGBC3M4S0ObNMwoaqxVqUNicUNuuNJmuakT9XaxUfQym2rJmbC8Cis0cqmAanhXHDIEnBuiI6oiIxKYFxZsl6eYSeZC8M0Lr9kwSGcteEtGOZfi3RYSNriMjLkGIXrAWlY07KHx3bjAIaTjOuz0vWbPHexVyZVIO4jz5bkJDGlmc42LyJP7/2Cm6/9y7Gn36EeG8P8WSCqOhJXd8qQU02wyKbYszeaSsjxOfO4MzXn8HFb30byekLKFaPY38BEZnhO0oequhhPmNWhIkDxv6ZIVVKs2QNoz4VVlBkwGIJ6KUlVua59O1bfPQRPvnFP2Lzzddwig2/8wWm2QzJidNYOn8vzj7+pACj917+Jea3bmEwzTBiUoECjDEwXlnCwfF1PPjiT3DP8y9gMlzDNF7CrEyRUCxnvsAknwkgXB6lWM7nGI3ZoP6XuPHKa5h+9BFGixlOjPqYzceiCNlPyNDrYVpkmOZzyUYuLy0Jsy6aW80cIuzmc+zlc4y53lbXMTh5Dmfvu4SzD1zG6UtXMDpzAVg7hgP0sJ8DB1RqZcbPaYhWPlKTqbyJuzqx7vOy7EkpmCx9UMVOqqlKrSIFaAgGC/Ywt/IxT1ZIERxr5cg2IKBhgEUz4wQz0qPU9r0DQlWh1SCF7yHx96UpvAbMdG9qL0H+zFkMosBpfg6prhlbQVSlbF73rwGlkKVV/VtsFXs+1kwFYUoK+CZYLDHPC2SS6bN9YqGu1BgLAh04LgSmkklUyqiqgSoo1iCdNGUUgCyUUK9I5F6R+n8JEUlmkICwyOdCu02TGMePnxJASHvBa2odoSqW9hgEYt/MXok+RWZSqveybQX9/AjR3z73zfL2sVPYeOJpPPGTFxFduIjJsWOYSraNxaFAmudImAOlgWCNXp8VhSpdOzwYY/7FNfzzf/1b2cjJwb48VH9piMGxkxicOIP+6XNYP30Bx85cwOyeDSyOLckioH1gJINGkTWIGpkkemdxKSWEGc3SyRdaizl1GZthWsNJp5hKQW/GSEMh/WpGw6EswhlTtlxEErBwUOWnoUaudMKdZhLJsxmZ37JyqgBk5JUKm7mTSeoDI4KMgMhkCtbR2JgcCPZvzw5WJ4BQ/qmfVVPFamfRAJ7F2Kq0iMIUkIBR9YqqIJHzpY3q6gI5DozEa9LDsvNP69uKmaVqtvoVdzi6/tZTw8CKHFRW52jXdT++2Zy2fk/5/aqGoulQh88b3tuOKgNCGrHUaI5Fbx13tsCgxoBqyledoKsBYkVdDaJODgi7B7CVtQrGozrMw1ovP3wPCW4EIJT0KwO8HoioUzOVK2G0uzp72JVFaz9z22l1ip1uNQdeFoxo/LKPsd6fezEEOV8GBmWajRd/1Dge9X2PSv+3/J4u+dYi7NgFQWjAaCe6m8Ogx+GgQetJNOJQ/QmdTl0Oh0GljrWyIsJ7db1jG4CFWY2jxuSrAMIGuArWZZhpkybm1vzX36X9POEzVGvIgirhtdprpA3yZQg7ggxO4tcpDfpDBoBQs+U1KPRn6gok1BNlWbSAGi/mwT9QUfDrvcnzJLRl7bkNny/8t5D9gufrDhDU9k9/bkEvd4QC8Hi39SnS5sGkyBi0mPptlUmlQ9W1MNVc29jI/UwoiD9zQBjvHwB3drBz4zoWe7sY8TSf7CPb31VAyHcerWD9vvtw7pHH0FtZxWIwkH5nczKNLHMg+cJKHVXPfdIYNUNorU/Y+43tryyY3AhASKZOcJP8cSdReoJZhjBcC0eeZfXiqKyF+qKs79Nm1npttZFVOw6jKltxhWbaCKz8+TWcp1kLAYSmBSD8MwIZFvVxXDU7KIFj2w8CVvlF4M1xIqOmcrxpQ+iUa42QBAWF/6mgUEmk/CcBoX6RoieUT7E/CjAFHIrzvtCsJMtW6CwafZU0VPofXhCjWUH+jokDuQpsI/BcIhkkiPsxFhkzIYVkUHvswVrkGBYLjK9fwx9//o/YfOstzD76CMeLAitGp2MiYHk4EL+sKKlvSYHDCHu9GMeuPIJzzzyLjcceR3rxXuwlKTJma1g3KBmuGAuKnfC5OBQsKIroQOdizwa9PphkmU8LFEsR4jTCKsd38xbyTz7BJ//0M9x641Ucy2dIi4XQAMuN40jPXcBD3/4ukkEf7730K+x99hkWm1tYRw8j+kyDFLd7JT4rFrj8ox/jvu99H/17LmE+WsOdWYmElFE2QC8zmYs0ibDRA46VJa7/7mXceOVV3HjzDQzGezi9PEQ228c8m2jwSsCE7myunmE6EPCwfzDDPIplX+Xrqyg31pAcX8PwnotYuf8hjDaOY2ntGJLVDZSDZcx6felxmDEoYKJQXDeupFmSakiKodgRA4Qa7bQzXLPWVV2qlISxPlApyuS+0Q93QKjnvmbEdR1LBE+SPFqLZ6Iuoklidkh0SEwAxlVDjYmjplHtEa8dCiVyvsMMYQUUpR7Ry2PUNxAwatTQEBDqhrGjSHx81jkypOOsPPXymRxi/WQ2zyVjzLYQ8p664KxnoGqpSOBSmIwqtEMA6ZRRKTXjOUtAHKUyjl4/SCyk1HuCZs2sk/6JkrXamsSiPVlZWpGeiqoAbaI5wi4Rq46YgQ0q5rJ5vZgmPscC0/kc0T98+5vlteE6lr/2OB778Y/Rv/QgynPncUA0DKBPozXPEc0XQgWN+qlQQ2Qzkdu8dQfZJ5/g7b/9G2y9/RaSO1vKCybHfLSGYuUYsHEK5688hstPfB3xo/egd+4Y8myGKJujN88Ri1FQMMMBmhOF8wBIIrlf0u+jnw402lAWGM8zzIQvzIFjL6MU5WwBzBaIF8qdXl1als+MiZzl1CJnXvn+dXjUAKFEJrSouIosCr3PPsvohwy40XaqiK7WHNKwSxLWLL4sdAGBVlBvgFBFCKxmXBqV87G0b4sCqTq75AdMnRkMnEzLfEpJrjdVdfps1TDYCCBBHYTUMQaiJIcTLU1EqPibB4HdxzafHKDm3DoNtT5UdQepOICmyRVEqU/u2EqTnjUYrGqy7MRXYQ41dmb19O9WvZF+z8bNC3GNyhLSC8OiY4UxDnQOExePctCqGQic4tABdsep7YDqeLkBqZ2UytdsgYQwQi23MsqyU0ab17fxcXqOI1sP67UfsO0cVpnGWuLZnaijHOg2eAgB4d2c24YT5oqGd3m+LvDVmFMPdLQW8iFQ1QKDdwMGTWB7GBC25zh8/Ar8ddBG/ffaz1aNpdHXjwKE4Zo4as0dBVbbgNDBhX/ef/5lNETd00cEk2wddQUD6DhX9iLIivk7dYFRWYMBAPE9VBXX2yBUc2kHbbv9ypcCePMnxCy6ZpLtx7oOW112cf4bINQDhWaagnZLPkeHFZ01eOjtGprqd4GNP7S2ldni4Ka9ho9aNwFuUzPqTnqQIWzPqMSeLTjRlSGUe8kZ1wRbxbVryD7+GFf/9CeMb97AGpH55ADzvV0c8MwmVXbjGM4+/jgeeuE76B07jsXSEnazmdbayLlmEh8VULKzx5yo2lqzzl8Bobd58THx7FQICL1+qF22zt8Jgwf+74aNDVr6eLBMshheD04kVdUZm/iFZD1VW8CVM0N1agFTQUsQCU9KVo2AkFQ2aWZmGcJ6hpTspAwkEUyx/5GyNud/EwwyU8P7yh5SQEjKqLjhgmh5D5H7w8wyGU7TleysZccFfNn/xJGVXmmWxRFqJjUUrJbUan5cEEjBpfpB+r0I8SBGL000a8P8Ap+HqqBZhjWqIt64gXd//o+49fobGL/zHs7HKU4kCTLS4piLGCTamkAeNsZ0UWBrPMPg7AWsP/QwTnzjGYy+9jDyk8cxj/tMJjLdJz0DmcFRuiEzx6wdnEomNRV1xYEBwhzFIEKS9rBCGLl1G/nVTwUQ3nztZaxNx+jzWQDMVtcQnTmLJ378E6xsbOAj9it870+489HHOBklWJN62RS3FhneP9jHuee/jfPf/g7OPP0syuOnsTkjfbaHNIqkeQPzxvSpN9IYp+Iedv7wNm698To++vWv0NvexKkBaa9jFPOpiICY+yRsMWZB2YeOKqTjeYnFaAXl+gaS8+fQP89ax7MYXLiA5MJFgMAx7iOPU8zBsWXWi/NoLeRIMpbMssI/jhUzqcpEMvqvAUOxSEaTln6OXnJK4CK0eK19JRgkC0Apo5o59lA2VWeVK0pQSUHIIPkQBI6lLlfWqlInK4EZqSfW/SEtKJhBM5VvBYQarBa7Z3XXwuRzkS73BZ32bJRzWed+NhjY5D3n5ULK0TRrJxbVSgB6Aghn2RyTGQEha4lVgZTjxu8TsXhQS0R2PDtotYPS+52zaQJzXJdp3NfYmxUvS/2k1OmS1cKAkjECVNVFQj59Nr5nQETENpXFwi/1uRkEcUBI8h+DOQtMZjPsjieIfvmD58vPMMLwwUdw5Qc/xMojjyK97wHsWMYr5cAw85ZlGCyN0Ov3wX02iIG1FJiz58m77+Kzf/oZJu+/h+HOtipElSX2egPs9Aa4HfXx4Deex3M/+issPXEv0vMbyMcTFOMJygP+PUY+HmPGr2yGGftiDFIky0OM1lYxXF1Ff2kVhHaTxQJ7fAFONqMwcYpeQilfCBiU3okloz6J0AYyL+C2DKGuHY+Z2rI0NUEFhJrmlhieZWeoxqOAkItLOhjL/7mCm/CSyY6XSJxmB101R7ZEBQiVxuDwgJMcY0TyhOEayx7I3b0uIozvGg1FIotWd2FcZoGqptilTpMlmR2FcUMUPWkn0gYs6ijY4m4ABl/wYZTZFFb9LWyzVIeqeVWij2TiKLyKFvXzywFRLTSjzowZCmutED6PPpoDnxqMVs6eva87rO5gNsBDlRSuI/yVslHLw76rE1llqmsnsO2gH3bA7bNH+NI1mD6cPRLjzzM9pIyaIfL31MWjMNyf3RUJ28926L+DKG6XCIc7kV3X8fdsZwi7fqfxrOF83kVYpmseZG/ZnyPHuU23bM3ZVwWEmh2sJ+0rgQur9enaYzJNwfP7OKmTrrao7dgf9d9fNq9tsBfOiTu1zRDFYYp36Cz7GguXcNc4NgG11cwaw6C9zsMxCgWownvxd8LMotJ1DtfcyqqQvnS1yujd5qvxnH7wBxlc5V8746OmaUoE2pwHkez2+u9W9rfah0bvrAAJ62mMdhe+WwhE2uta/1vZDCF4rgIQHfRiH1tR+A6OEAeEVYDMcl+NdSbgS7PVbUBYrWEDhFV2MFq5QL0AACAASURBVI4xefcd3Hnjdfz59ddxcO0LnEkTDBcLxFmGLAKyfh/zjeM4/fTTuPLDH2Kxvo7Z0hBZjyOpwE5PNa2N1+CDBRMsvKphTr4QASEJp16DUe8Iw6v2Zt4PTAGY17uFa+8o+1ut70DjINQA0HfXc82Dkpol0wwbwWAh4Mtok/Y+/szNhtbO3mH2YSKATduxKHPKz0MFgwqak1K7CDLwWtCxF5+agJCUVBspnveFAcLqWkrdpLQ9QbpIa1CaPs8Rs8l6kmAQJ1KKo9nPAlnBLxPwkVqvRDJUUmdmpT1VGxVCTQK9qr9ZJLTSWhGeFDVtrVKwxGc6wfGkh3h7C5+//DJuvPQKbr38Ki4mfZzpDzCPFphF9Pnm0qqBLLUBgc0iwv7uDNlgGfn6Max9/UmsPf04Np54BMXSGg4mBLF9+WK/vVKoiBTDmaKYk4q6QBpHGPbJWAPms4J6PvKZVTrSd7ZQfHEVHxMQvvISVg52MeA7JQn2h0NkJ07i2X/9b3DywgXcev89fPb73+PTN97E2biPYxRH7EXYyjJ8Ohmj/+AVrD/1NK78+CfoX7wPm3MVl2LGZx6xZm+BYpFhLe7hZJIg/+Qz3PnjW3j3Zz/F/IvPsCbZSUI41n4p80y8RLLTih5mpBZShGT9BJIz50QwZnDvvVhiZvD8eWSry7iTxALKrNoMJWtOCVgMk+Vk2bG+U4R2IgHLFCnSxIiVdRkolNVlFGYHZ0rvMlKZZffoLWtdnYJOrSfVAIGdeNqbUgIhXrus5Ve8rnYsMDmpFhC0p5K1pfHvdoaQmTmvIazPN16Xe1da+4hx9ICfi/l5HbIxmUzhlL9HbMLSOWmhQb9T/Frte0m66DRbYDydSu0egVyPiq4lMJ2R2muSlkx8SY0me8xSEIvniFok2c+m/JwmAyQMVphvz5eUn5FmLc3lua9UpJOBnFgygKXUBJcU7SKzk5ou/USUYTmPOddvj4EQoJ/wdyjkM5e62O39fUS//PHz5efFCIP7r+Dy976HtSeexODSg7iTFwL82BTTAWGfgDDtY1IUWOoBx9MIO++8g60338CN3/4S+acfYH02RmrRrTu9FFtRH7eiAR55/nv49r/41+idXUa+BBxsbuFgcxPjW5tY7OxisbcvhoE9XTjYMQEhaacrIwxXNzA6dhLJyiqi0QhYX0Wxsox5OsAsIpda6ROkIPSLGD2uvjkpEcKU0IEWek8zQ+i1BtWx74CQxsM+S8MqcEhSs9qzwx0FR/LiOJGWQBkoP41oKF1y29K1GkXRyKHTSeJo2QBhDQbkgGqAQvP4zVPyQm7ZUKHakUT0XKJWr6GHmjXY5mHSAISyfS1rd7iG0LN07ah89XRBVlONgx/WGv0jGdbv70W59jh2wPk7qyHx+VBF1qCiKgSrQXaycnrlPS3qZPQ7CYR6dtEzui1QqCiqQ9rEHayjvO5K2CIE6zqWoaPRALUtMYzw0l2Ocu1QOhbmWPn1HdTWcss6fuY4ctxbvba6XuVQlsHAffUOZrwP/a7xl5zGRPXa9p/w2p3ArQXSKkczdMq7AFRjlPWuIdhsA6jqXYKs7lcFhBoRbRLqvgooDDSMv7Te0Z9d1oBRHf2Zw3dp3zf870Pz2AKd4Zr08eqqfWuDDQeE9XqoNmk17u15r5/ZbJbLgAfAvw1Wu4CNrfBKxMTBiQDCVr2n3EmNobISvF6jNQ5tsFo/u9pHXc9BzyppP+TKknV2sKrhszKCrr3ctANh3Z9mCCuHKhC/ac9puK5DuxnOk++bo9al9/3yeefflV2sIJM+bQVKJdtKGlQgyhPQTPk5z7SFgLD88H1M3/pn/PMvf4mdjz/C2biH0WKBlA3DexFmgwHGa+s4/cw3cOXFn2C+sYHpiEIgGjkXSBhkvdxlFNaOizEYIGQ0nFDGafShDVU6ppcr1O0n2oCwa9+0gbl8pnVMaBmLKUZXYE1SFAYGVbgmp6x9XB06Vk1klZJGUzPynE0A/2KpzFjAmphfowjXTjTbgelXLP9zaXqtn6Wzx1o9oYSKqAbtitYQ1nVRnExmCOfImC1iaxI2wGYNEgFhr6fMMFkUpJyRtcUnon+hIB0UBmLSgE47Mae1HLNQtorlMUNRsmaJTqtIRkoNJwEVWV9UQyRwnM/GOJb0MDjYx/577+KzX/0a7//dT3EuSnAm7SNK6YvOsZtPsUgilASs1KbNE8TzGNMyxj7VVC/fi+XHruDiC89icPoeZNEqFklfaivpJ1LpMmJD7sUM5XwqCrjMhg0GQ6H8sSUA1yFt4woB4e42iuufK2X0lZewvHcHw8VcnOztJMV4YwPP/tt/i/OXL2N6exMfvvY63vv1b3AqL7FRUJ0/wrQosJUX2D9+Ar37L+Frf/UvsHrla5gsLWMuLRmov8LVTIGkudQfrkURlu7ckfrBP//Tz7D34Z+A2zew0iuxzFYaVtLEPbHopVj0Eoie6vGTOP3wY1i6534kZ+9Bvn5CBGOS9WPIBgnGEQFNLsCF3Q+4x6VFj7A2C5SkbVMvhNohaYKlfopFnkltqAdHVT221s5QoSNlzmm7FfXF2N5DAauLrqgyfxhgrTaWKeJVdErLBApYqujXZlHNzlcBEqFWq6VwoFeplFqGsDrzLDgnnzMNEzV8ZhWr+kNlDHqSwgPlHKOMdGVr5eB2vBczikDxF2A2n2MyJQWeoJEZSy0J4z7UhI3+LXTRqkeihWZdsqQ6PKjjYm0n5CXqNkEEhFTM7UtPwZr6KYCQwqOcY4oMUXyHGiuiB8FaxZmwBzQQwrY4tBuaIdyfzhD94sVvl9fzJfTvfRD3v/ACNp56GsOHHsY20W4JpDQWpIxmGfrDESvpMVnkWIpKnIojXH/9FVx75be4/cpvEV//DKeiBYb9WADddsSNM8R2fwWPfOcHAggn+R729rewefUqbn/6KW5/8qkoSeW7e4gXczFMcjBQLrefSkZysLqO5dPnsXb+AtbOn8fG5QcwPH8O2WgZu2WJrSmLQ7UXyCBi2rLAbDKRVDJT1w4EyZW1KoQgEm9ZQvYyMUAokyCGWMqwxUgzna9qj1qTKLFoS+3y0CgYuymYIbRwizgTytonMpd7S5ClCQoTAYR9e55uUFhnNC0KItEAOy4dEHqGMOhZ0gSEPWUeBvgndNTrDRaCGqNnew+6wPNRE2DkM0MGIXBkpJeVBh7dbFKtHJi7E+L6ZvxvVRBoH9ahcxoe2rUBIr3GYj1O67KzWJwlc2JsXxmQbjXva3u3HYBEnU/PaB7OVoWOV3ekv3a+uhzJNji0djxVjWQTdFr9SeXMWoYpEDYJ73E3IGS+cEPFtOvzbZCiwQuTP/csbkBD7QKG8kxG4fDna89p13+L2W4JIoVOc3gtd3DDw6Cys8Fztqc8dKx58PHrqwLI6v62hbqAcNtxr8CQqZId9TxdYEbXvj7f3QBjuCbl36zJth6h4XrrAoSNd3ApWz+bO8axC5CrinNQ39oST/G5ctAn72WhKn++KksoQa/DmVZl66ugQdVyoDWYR9ZbSvRIlTPkGaQvlDo6lo40uTE9kD0Qp6VhTUXKLmDWWKMu7d/KKLapo4fnwvu+BwwHe7+uMfc5d0DYsPU1EV+3YpBhlGtJzV5TrVX2XhjwsgyqR6wZtV669jl6H/wJr/7d3+H2e+/gVFlieZFhMM+Q9WJM+il2VlZw4pln8fBf/0vMT5zEdGUZU2aeXFnvECAMMoQSTKWTSXCeIyGokeO2mUV2TQDW4IWZZ75bpYjZIU4VjmNjvNxtcO/BahrlM5V4FEGyNpJW0ZdSwGBugFDznxbAEzqaZzbrNlYa96SzyAwhU0h6TmowwEU0jCRaOhxk30d+eZbDFETBBtpULsyRL+j0W184cXr5QmRxzZGnQ5RxKr2mKR5IRfmEmULK64uASyaCFxTB4JqI076AuZilQ9KaoJTEAb8yOv+qN6nZbCMNup4CGVwJcS6d1EEfg+VlyeDMsgnWkwijbILe9ev48Oc/xyv/4f/EqQVwmtnAQYksmuMOASHp50mCeFZiVPZxIl3HLCuwPcmwf2wF6aWLuPLj72Lj8iOIj13ELB1g2kuxX0CCEswuksEW5TMROyKxMWU5kmTudS7oWy0lEeK9bRQ3v8Bn//SPCgjvbGG4yJCmCTajHnZWVvHsv/03uPfxx0RM6YNXX8MffvaPWN0/wNo0E9ops4DzpI8voh4Ojp/Awy/+NU49+TSSsxdw0AP2CZyZPTWxkzQvMMwLnCBouXUDH//uV7j11pu48/67OJH2ZJziGbOvuWR283SA+WCA/TTF8r334+G/+CFW7nsQ0Ynz2ClT7Ed9LCRLyg2sGS5qcAgotFYSanuo/FqKv7/U72N5Sb/Gk6koYNIn0/PQ7IKMldOtXVm31hJgAIB7VQSI+HteQGV7yWvbJJjsyr/SZoXgSYEgAaHbf7GH1lLGqdr1uWy1cpb5awNC2Rly5tVtJ7QnSp2IUHtb1xEysOh/3L5wnKjAypI2EYExv5gMxR6BeQmpB5xOZ8go5rJgcIYUUCovs7ultZwQX11V5zVB6UEnijUVKEwUU7LyzojxpI6MAVu0xNJInqCQsi7MEoqt4NnJIV0UAkqlLlNagTAbOUeWTWRfsjk9200MmGKE9n+c8Xl/9pMXylvzIQYXL+O+F17A+lNPYXjlCrbIh2VD+jhBzKgO5WzTvgDCaZ5jOc9xqljgxpuv49rrr+D26y8hvvk5TsaqYJP3Smyhh8loFfGZe3DpmW/hsee/i1vXPsbta59h69o17Fy7ht3r19Abj5Fkc4yoGMqCSkYnjXcsCmRMuy6vYXT6NFYvnMfpRx/FsSsPYnD+PKaDIe4UBSa5qhiRs6vF1Gww743p1XEXCqh2fq2joYLSOGAeSWSvHm9VYY6uLm2jjBo3XxQomd7VyBvT9hktpKW/WfRNOy6cfJlEU/+WuWckSvNsMYYiDd1wtI12WdcUhlksNbS8rh5IKjlSFZ5WzT816qCbxp1G5VmbP17lWnQzyHcb1FFNw1MIStVfw3yY9obSLRPA7OozmiF0WW4Xf7B8ZIU5Q2Dl6K2uc+yK4IbOoxsLji8bOTvobDjAknnRiLbn5eV97ckJ7jwb0YUTPAvmoFwvUwPYNsjoAgHh945y3rrei59VmXMdmzqj7bVAwdzKBwJg4CnTAJy1gcFh51XdliNBS+A4NhxYA8h3A8At37wChO3xuBsw5DWkaW0H8Gxfv/0Ofki0x+BuvyftsmyRHwUKO+fTo/qti4fgK/yRArp6b7Z/dmjsjghU+BoK/+66lh6utneD+lV/x1DFsgkkNMhV/6mDRx5NrX9ma9Zl532X2dyFgCccl3BdeQ2hX7OuOG6OiIyfZwmtCXc4Xz5H4bUb68MyYrq3TSDD/ra0odVEB9RRoTQ2RWW+bN7k2vKcGigL105XLWFzHpqA8MvWu69zryEMx0NmzRNXQca9eh7OmSkMh/sxBIQuKhMCwsH1q4g++BNe/+lPsf3euziNHGv5AqN8LoBhL+rhRtIXFtIDP34ROHse+QbrvVR1T3NPAW3UFqmceKI2aHLt0o6MtCdSM2tA6GOojaTp/NVZMQ82qLK5Lv4GUG/tqUOAUKi3FvrqWS2QxZLF1NJWi8fH4LGKvuQURBc6aVAzZbWDKj1nhCJzFEXgTr7LOjUVlqF6o4rhBaBQqKKxKIgKeZS+i7BAKf6iGcIiYjsASs5zjDRDSMdU7Sevx1YFC8R0Zvks0xkwGaM82Md8bw/z3V1M93YlsJ5R6yFNkQyHGC4vY2l5hKW1EdLlkfSkzgdDZHGKcVlK3+mM75+oUqTKD+ieWu6lGEUpZnP2gAPiYV81I+YZluNS1slobwcf/epX+N3/8R+wMZuLwMoAU3mfaRIhT0j9jLHYnWKw6OHkYF1KYVhPeIsiOSfWcPHZJ3Hm8a/jxCPPYLG0gkk6wPaiwJheHLMpUSliLr3FTOdKBBTZ1kFBuwPC3v42iltf4Oovf47NV17G6tZtDGczEU282YuwvbyMx//FX+Hep57CyuoGPnvrbbz9i1+gvHoVg+1toX4OmD0iIMxL7IxWcPabz+P0k1/Hqa89jr1BjDtMMoiiv4qwsHVEL5vjdBpjsLcrYPDa71/F56+/jNViLrWWg6wQMRZp9D4cIB8uSf/wpfvvw0Pf+z6W7r2M4vhZbM1j7BcJynRJs7SYS12Z6nRoGxhR4rAAoai9WhsU7XW5UFFHozprSx8VUKnrCS3JIaIvGkiT4LurfMq+8axiveZVNVQFjdyfInDhmhFfsyMJwT3ZAIMm9qIiSOqjihiViD0pqVZbUejvkZ7Lv/36TO6IzbNyG2XEOZlVfVfNJVgrFY630HsVbGnGj5Coj4jzTM6CqIwSdOveE9YKUz7eo9DOKc+Gum8udc+kx87mmGfaJoL1vTMxHoZNrGaZ2Vf6u0nSEyEipRBrsqrIF8imDATZeDBDSVqwjIUqjtKScl8uDajNQlq4ivZkHKufvvi9cnOeYnivA8InMXjoCm4vFpIhJJc8KRg1KmSySnJlS2BlnuHMdIqrb7yKz994RRp3Jls3cDLhYmDEL8cOCxtXN7BGqduHHsX5y4/g6rt/xI1PPsR4Zwez3TvIdu6gny+krcWIvPUeI18RigUlUznwRMnAjIZsfQ3pieM48fAjOHblYRx7+Ari06exWFnFfl5gbJuEC0uaVuaR1BRq7YUd3i63Xik70qDqUaTF6dossk6neQbElUf1KJZYnxegmqDMXD6ifGhXAePkqRSv8te55uoqQm0cS+Ne0aBkcTpo5Z3qHksOvTTjWIO9hjSLly/aoa/FsXZfUx0yErceiv7/K/GZRg5KNkNOKoVKQ1WAr1J8M89EmKiBf1gBQj15jZZalwKaO1p7Jv68wU26nLrQeWwAQi7sKopa018FANumrwBhBXyDVh7B++uzHeXsEnwrRdIwdANIV45E22Oz698NEKqD0MwSq8hu2NYhAPmVAdPsiMURtLozyFI1nMEATB0GhLpWFPc5/G8GCfz5PKoo1/Ao9hGZwfZQVFe3Z+kChe2x8GuIUf9vBIRyIFjw5Chg13hGc9xFNKEhwhSuCVvBlR2ps1YuIhFesxo3CRgdroHT4Q6z83Vm8sueuTmPJvfeQRutrmNnfOjs+7OGQK3tMGshfhgWOpypOzzXJq1lAiRqDgJ1ULcfAXXSnYpGBMrsiDvG4fP6ZhSrKRL6vkfqp3FA0AUKq4bcrbkM61UlsyQBQA1IaKa6BsjhWLbfrwF4+XBVdLAev/a+93GqQeHRgFBgZrCmwnnTuuLmrLSmUOuRgg8pAHNamNojxSMutFCrjIaU0eHNa4g+/gC//4efYuu9d3ByMcNGscBqsRDHZreM8HkRYelrj+He7/8Ig3vvR+/UWUwTUudMdVOrQLXHn9lpB/uSRTHNZdbLsJxM7ISAwrrvZA0I6eyoE+oZ33aGsOuMCdeo78rIeh1S+Vx7IiooNBNcCbEwyyKCHAykkgqoBeDyJWRRqz8VmGQiG5WIvTl+iv+osG4cMpP0Z6xDg5nMCFLYT4PZAggJBgkmCAhjAkKKWrDmTymj7GpOQEg1dymfEeXIOQZcjrM5pne2MdncxOTWTUxv38Z0axuzvV1k06mIwET9PpLBEIPRCMOVEUYbI6ycPIHVU6fQP35S2hpMCAoBAYas1+MX/R6hvaLEctzHKOpjzAwKgXOSaPfmYoGlHjN+OdayKT596SW89B//I/o7exhNxljOx4j5ToM+yn4qAGq+P0WclVjBQLIvnPMb0wNMBjGOX7qIM08+g/PPfhe946ewWFnD7RLYZxYzouhGD0POwyITAC89spkh5PdKOtg9DInPDu6gvH0dn7MP4SsvYXXzNobTqdBMb8YRtlZGeOhHP8DFrz+Dkxfux40PPsCff/c77L3zNsovvsDZJMEyEyq9FDfnBe70h1h66BGcfvJp3P/sNzFeX8adAcGoAUIKiMxzFFmGk4MUy9kUk08+wvU3XsGHv/4Fkv0dLM0mWKXHyITJYoGy30fRH2CPzv3Fe3Dv89/G6NJD6J27aICwDxAQSreAubZwkTZuWqdHcEgARXDRp3olf57nyGYz+eoNEvRYf6bdvwX0SELPan5lA0hvP6UWC7tCbIn6jLyH2mTNiLif4oBQ2qgI6NH6PyrZGkI7dJR0Bdtrf0SzhFwHZL/wWrK/SFuuau+0JlZFp7TJu9b+WrDdSxEq8Ry3q2ZnjBEnfdGFJmu+LXVMCAhJo6Z4jtBylZpLMExboOVTWueuwk7WMs72fElKqQDCDNksw3xGLZUcM76TqK/WAlPEEYm1n2CCT1RPDAwuFhkOJhnmtAdczwnpopqdpC/MrKuRd7VnPIEl7RRBLlt//P1ffr+8vUgwvO8S7v/ud7H2xBPoP/ggNgUQlsonJ3VU/Bg7KOIE67MZTu/t48+//RU+evm3GH/4Jwz27+BUn+BHaZETGp/VdayduxfDjRNIllbx8R/fwdbnnwuHdSBfHCxKELOqd8Ecs9AuCJQou0oVUS6Zac7eMyUOGM1hO4t77sGZJ5/EmUcfw5mvPYppkuCgLLAzHkuaNaE6qf1PntxrAQVgeRdvVeFyICixSTkIlSaqEV3LDrpOpEUQFDhanYL3IlELb1/aKF2AoBWJyuHEBWm1d1xSLrziTrgezKY2VjnmnoMzoFoBXI0c+Md00lu0UKOp8HO6BVo1c4d93DBmrJtlUTsVQXVj1SGiis4H0X+hjFq0vgqRmoenHwuzXvX7USxH21U0nbk2QAgdKL4bIyYqnd1B8ZOsqIWT7LLm2sj3K0pOkCENs4X1+Krl4GHrdFx1WmrqkA9n5YMF4EolvZvCMXdzHoXGITakNkxKVnaQ7dE7T484oKRKYJ0h7jKkPrpNMKGZcjd/7ljrM9p3ZQis15FF9ySDGVDnjgIwDafTCrJ9Xrufx+9Ze7Tq0NTr4zCorddN+Bwy36261KBK1fZQfR/NBmjD2UPgI3Cg2/PJK/h6cseyAQjMcW2fdgpalaYSOvRHzd3d3vuooEM9Hr6Lm0/RBoPtPVgHJ3zvNserM/AgmTBXpzt8v3DeRYjDAnYqY1/TMeXZqnqqet37Pd0GMXgVAkKxj1YLV9WCtOaA9ph0H3FkDBjJfNhcuP0WEbEKFHJFaY2UXzeckzC717h/CxB2rRG/TmM+5N2b41HZxJZtC9dMGxAKuLNpq4BeazH6Oe+tMeQZDRCqA2XjZPPjY7Kys4X086t44x/+Hrfe/gPWD3axns+wVrJ/cU/6nV2lCvjDj+Li936I9YceweDCPdguWZ5igMnEyLw6mtkxSbxxfrzkQgIT6mTpnjG+RwXoXQ1Tz3P+6QKEPvZt2yPjEgQthJFjghA8Q0lvdVCoVRG6VsgOlTNfWrKVBjKqNIPWR1p9FV9KJfit97LpLvDsS9gkndkYAkJvESEXVxELd8xFD0CyNZpZiudzErgQJdp8Xpx+6bvIUhYKmKTqj4gjzEKjDIPdXRS3b2Pzs8+w+cnHuP3Rx1hsb6Pc30NKCp6NBeePon4CyNMe4qUExy6cw5n7L+HUQw9jneD+2AlM0z52iwIHpM5ROVbARoIBy3+YFlyUyCgkwyOD2QsGzCOIJsUIOVazGb548w28+bf/FQefXUW5eQunkWGURigHffSodD/oqxz/bIGDrV0BhKPBEFuTfYzLBdK1EdYeegQnn/4W1i89iMGFi9gdDMR3ZNJg0IsFEEYEVNJCQOsLF0xGkFUWAQP2GJ3soNy6iS9+8Y/YfvklrG1uYjgeyzxvpjG215Zx4YVv48Iz38C5K48L4+0z6mm8/iqmH32I08yKkmVX9rBTRNhLB1icPIfjX3sMV174DvJ7zuDg+BornJAT1MZDLPJSejmuxZFkTAe7W9h860189Ot/wuTqJyi3buMkew6yfvNgYpmxCHvkDZ46ifVHH8OxJ56UFhw78RIOektYsAc4VUTZ6oN0W/ILWX/IbNIiM3+YTc0J4FWwiOBE1GBTQTMCBJWKX2cIBSRKH29vU6ECMNqfVNt+6PrTM8AFknhAyrqXXSRWTMu6ZC0YO89zMu6NBOyk5n71va97nGBQ+w26KBYBkAWbrE2Mi+CIbbFkgeYNlHpe9VUWP90rmQM2nj+3gTQCQZYckO/H6xAsOiVX80PaL1BskWdcXRXbnk00oApgQSoqe3nOSaWeSyaS6TxNPln/RWk/wfdkSZx1MxBAqP0Gd2cLOc8SZi6ZeZZyCKOoy7hoixgVotEyC2nlwoz53/7gB+WdMsHogcu49Bffw8oTTyC5fBm3FxkmeS7Fxew6yEiSDBSd7v4Aa5MpTt+5g9///d/hT7/5FdI7m1jJxjgWa/SJhYoLRkeGy1jaOAmkQ+RlD3e+2MRkZ1cUckQklJ8XtTZuTo2e02Qlvb58MbrCwVzM9oRaMqPBSQaYU1Xq8kO456mv4/I3v4lobQ0Zud0He9Jugjx3gkpp6WD9N6TLoUckZCFoeljoFwZEhD5h6nEycMHvaCLRC9YVEHqRrNNaZIFJHYEevF68KrUt3msxKC71GjGnseohHyqMBmDQNo+EI6tooYYpQ+zIV9Qkp76dRhVpdFiwflhEpZkRcp8oAGwFxXIMzFiURCsqNdqkKmq2TS0TQ0CYBuDCPhm4HrUzGfbyYhSTVJ/GHwdRLUpX6MA58K4O8oY3a9wcf0TL8FZUhQ4aW9thD50vKdg3wZ6jnOi2U+456C8DhNV9jDbB9VFH8JvZD3V2HKkZ7dCyW4xkhw5PCDLajr7fU8OHTcpoG7C6c1UZT4nKNWsI7wYIq3Fp5oarR3JnrOsZ5VgKKKNfBnwaAMWWWydoaWVIfDwIx5Ugrn/C3/V5bMyXZ1nUe65+J3zOdh1b6LyHgLB9Pwc2zcOwCR7b49EGjc15qVVC2mvY/ztcq/y3nWGqLwAAIABJREFUUCSD1jhd499eL/LcKkB/iIrc3mON7F0ACBvXrChM+u6N9USBBhHRaCqm+nVJoQvBW/i7JJKEdrAiDtl6o/12G1OBQquRkpoXu7a/kzdB9mfkvbw2RqXVD2dJ72YbdKt3A8J6/9brtJ5rrcEL16mGi80+tLgQ8rmAmlmBU3Wr6usE/fwEEPV62BiPsbR5E6///d/i+j+/geH2TazOJ1hnn6wkxSSK8fm8xPDBh3H+23+BU197AqP7HsAmCky9VVHF1bFTzUorRIjB/21ST8KtsfNCMwIebJPdUwnLuM0SMYngPdp2KtzTvv/k3SIgtYCwanPyWZhZ0sGTOK9lNulxGHZDHsWaITQanRzbonSqoyzvZD3NtD2F1vml+RJitoogJVa+KKHOv0sw2Sc2mnvKaDrMAJLBJf2iqW+R8nOaBRK1Q6eMio/DRvT8XoZiMcHknbcx/vB97Fy/gf3r1zC+9gXi8RjpbIYlglNbp1IfRWeX7g3xZb+HdH0dw5OnsPHAgzh26UGsPXAZ6cnTwOoaDooSExEv0VYAzEZIrF8AApefAVvxw8gOi7CMQphnW++9iw9++1tce/sdHHz6MS5GCxFTWRAwDIforyzj2KnTkiH7+M8fCBtrZWmEyXyKLJ/LOonOnEP8wMO4+Mw3cOqxx5EdO45J2sfePAdJsgNuqPlcfE62py+YraT4xlyB/aAP9Ca7KLdv4tovfo7tl36HtVu3MNwfy/htDVLsbKzh1HPP4Owzz+Hep57DeGsL1995C1+88hL2//Qu1scHGM0XGOQRxlGMg3iA8fKGtMh46PkXkFx5AIuLZzCds51BjDJZkgAkAcWgyDEqFzhRzrH//nu4+tJvcOudP2Lvs4+x0Y+xxKTHdIE0Zy/vCHtFgfHSEuZnTuPUs8/iwne/g4OVDYyHK8jiAfIolayys8PUx9R+fC7+46GGKhgjojWZKOWKRoeLLhZaS1i1aiMgFCEYFcYRGmUv0Qwha1jJnDNfW3a1CFZpekICqIIpm6KGdbC2yX4Izwxn/XgtI+9Hu+u2V22uqozyjyrm6hqsqNiBa1jXCtaMLD17TFmaIkDS7o40Y1GVkoAHKbRUUOVlRTlUACHBsYk6SYRSM5UEve43W/WWnAUuDyUBN2YLeQ0qk2bM6lqJgZo1SbYJbVQyhbQnliEstD/7mM/D8ypJq+fis0lTC+uLKL6viHECKdd+kWGWjRH9zXd/UO7EKVYffBCXv/99rDzxOOJLl7A5n0mLBzaOZ1OEoSgTKyeWvPH18QQnbt3Gr//Tf8Lbv/g5ziQRjkUFVoo5imyM+WyqEaBkgF4ylAebzwsMoqEYu3k5xyyfYraYYFHMsOC2TPQl0nSIpJcijlKUeSTFv9H0DvorIwyOn8CNWY7tXori+Emcf+JpPPrdv8DyubOI1lYVEHKzDPssnRQQ6vRPrR/UjaD+skZDaIRjUjdl0VPpTKoyhXLhgLCSjhaHRNPfzqWmYRdjnlLCVzOcnFQBhFJraBQYUy/VyKA30mSqXGKgwaFd1zl6Or3hPFmvWQkYKPTTLy9tkyiwFZkHGUIeOlQ+azuVbee24TwoA7oCCgIEpMIhAIR6etoXP8pDMUK/UdOmwLZ2UrsBIaMa0ng1+NN2qPV5PZKjdCaP5jcju42L6FAaOJYomEVKuhzitrNaO10EwFRxOywBf5SDIc60yaiHTt/dwKQDLqbz6UDUY9AGKA4I1ejK9UWR7+gMYcORDiJv8vsSzQvnJlRIrDOctWOtxlWjfDUIuttY+DPWd2lR/FrCMe1DgHcJ18RRwKcCwYED7I5e1/zWc6w/lYMrUBn1dzoKDFbPEWSM2+u4Pbb18zgE0d8Ix/IooCfrqiNj2gXU/DmqeQkCBn4Nd+zD9RFm1SrCXitaG76TZ2/rtU1byehpkw591P6q9oc1u27sEaOf2QC16q6Nim+U0XYWme/hoI1/h3OtjYKD1joWNVYwULM8vFm6Z/+4Nxlsl6bClXy4rmoXMHCg4ven00RAWEV8g7luryt/d32XZhb+qHVVrXm7rsvzNMCmvZ+sswAQVuvbpOI9Q+jfbzAcOgDhifkCqzs7eO3v/gZXX38J0bXPsJIdYINZm8EAWS/FF/MS6f0P4exzz+PMY1/H6qWHcDvpYSqBVn0e74MnAVzvhGcK2irEoIQ1njE8L9KETKJAFKhqtWHBUgOKEhjoaEwfnoc+TuH+o/M1lHIPUwdkI+eK0qnHHpk+BE90zpVgRyZJKl/eioLv5VF51QfQvmbSY80AIf2Q/mIZvTKpwSBBYaKKpSJKJ2cXdRacEaQsLgr9UUmfMXSe8+KYzrk2SZOz0hhSNfOFtF6Yzw7wyX/5z9h87WWUBweIxwdIJ2OsMLMFYCSOqgYaBagIGIyQU/gj6WEnz7HNPtKnz2Llvku4+MxzOPPIYzh56UHMkgRTtgnLMnk/rmEGXRYi9KcZUCkLYr1UNsNy0sNyBKws5ph89ik23/4j/vTyy7j1zjt4sFdItuwgy9BbGmJ0bAMPPPG4VFq++rvfCr1uebSkmU+K1Mwm2OkPsbl2HI//6Ed46IXvIr7nXmRLy9hhr+qiRCqpHCYuGCTvCfWyHAxQzgrJpA0GEeLJLhACwpu3MNzdk8zizmiI3eMbWP/6EzjzjefwwHN/gWx/H7c/eA+fv/Jb7Lz9Fvq3bmI4mWJEQRtSZXt97KYjrNx/CQ88+y0sP/0okkcewHi6wKzoIY+HyAmk+DyziWRML44GKD7/FJtvvo4PX3kJ19/5A9J8gpWywLEywQZSLCPG3jTD5mKOq1GJMy88jyv/6l9idvoMphvHMI5TLGIKQq5KPShr1IpiLowDii6Sfs1MMIVIuKi4TlmakVIvBPvUopXkinpZBEUutqZZQwE5Zl+ZoeKG6PfZp7JEznpRKTlSa6PZfv6+CtEIcccEX5S510pY2NntZ4zbXmdtcJ/K9azGNwSEfCbaZg8Ius2XNg8M9VKRtypbqZkkToDQ85CBQAWZ/GJWlc/NrDeBGn1dKWvjV2ZN5p0yuqAwjhLCe33FAbymth2y7L1l4Jm9T/kl82Gfm7Ely7yi76tAmFJzNZkWYUDMxL6j9MgZ6OEeo2ou1Xl7MWYZRW7mmGbaBkOyhoYVqERKCznoszdohulkD9H//Z3ny+lgHetfexwP/uWLSC49iOLMOUxZ2kxglLMIUfva9IoeUvSxnI6Qbt5A9NHbePOnP8Mnr76B8/0+1hlJyzPMF1NkRYZowB6BpCnEKLIc+YwgEFgkKaJja+htrCLaWBUagAx6tkB+Zw8H12+iR652rn1iiMFyHipxKv1n2Otjhgiz0QjLly/h1FNP4vRTT2L1gcvYzgpMpQkpAaVSCIXiIdZYuxpJvJoFf1TVkYAb+e4x5gzmocSQ6VQvILeIqdZUqICLeYsW7WM2U2mO3BxZnlVRKio7RZRJtgMpyhmd41dPm8oSyccLicDwfp7YFbqUpEqNd810tFJ/redKhAUV1qwo1jOPLjCjKXvdgBX9Uhae3kHAhtFWnTzmNDdV65OtY+8pCtUV17r6ZujNy652PGinekjdDGoIK0csoE5WNDGOgaXH3Sn2+sf69zTXWG1yj/4EPQ/bzmYAoczpsGiU7XwFiZ7lDIiE1S/6P0xYwCZDjIlFtirqqHlZWjXhs6DjyXVXZyEcPAU1gfWDVp9z4xA6dG4c6+e2a9k9NTJWiwCpzWsKB1XPUTFpuSaaGbFwHEOAp/d37r316Awypg1qZgsIOBj0+e26R+iM+c+r+1s9UxsEtv87vL5nZxVI6vqpl7eNk4O46oG8jkp+q5qP0GkPZ9fHWGdaN5FnsA2aN4Sb5H2qonjr11fR33zv6e7UMav3ozIefE4D2nDl2fourT8XvJZRjo0q7Ws02AO6dg+/sy73oMbVDmEZe6uRbdBl5RG17sRrpir70ZEhrkCj2R+nNobv6rTR9nr0AJs29w5bAthBb9kSzdJp3ycfU3F4heWkB7FGq7XHnNd8eU84XSb6RO7cM8r+/7L2pk1yXFeW4PHdPbZckJlI7PsOElzAfZEoiaJU1aWanrYaszEbm+9j8ytmfsaYzcdp61JV1zrqZqmrShIXgBs2ggBIAMSWABK5Z+y+ho+d+9wjPAIBgKppyEIEMiM83J+/9/yee889p6h0OUiOFKnWBap4tsfm49zfKPqTfbjPMqdRKSps8U3ZaI4wKNQc7N/Y/q3vP4eyN6j9I9t/CkkgtbqzV15IHmyB6u7kUVNecdOAySSG12rg2h/+VYTmols3xIZqjgGnYTCsxGIM9LbtQuXYSRx47W3MnjyFB4aONkUfCBYUpwc6s9e5jUOWxBXQnq3THFDl2fsBmM16dIsbS8ZkkYsSG2H60+XicXlCTQnBSNSUOxFnenNqnHh+ugRs8vwUFURSYdkvp8GgsjqDRP6b84GK6VkyQfrYpZzI5z5jBZXwlH2agXFOuZf5psGKlc+wYZkiUBEwBrMMqQ5SDIRxDWmSVtyDmaSwEg1p0kXUa8BoN6G1GgibddQ3m3i00UR1+35M7z2MUm0CrmnB9DtYu3UdD65cwNrl8/Af3MOk68IMA/RaDZj056MFBZ/FAj410BPNIDMrihEiRWBrIkIRRj2ktge9Ogl3x05MHz2G+RdPyd+NLTNoBTEdwKBrVCWl/TorndneJdFrr28RJtRRCvGsLsO/cwu3PvoEq+cvYGfYgMcKhpaizQqt6+HEK2+iOj2PR49WsbRwH8sLdzHpJCgbIfSohY5uYdOqwd21B5NHjuLge+9Lz+o6BWigIcrbTLj2IzrzKTZfnKgWopJjwQrb0OtrQhld+/xTlB49gNtuSnVxwzCx4VWEnjn38mnsev1t8e6L1lZw5/PPsPT1Bfj3bsNo1uHR3iIzhG+lJqzJGWzZtQ/emy/BfvUUTLOCVPMQpQ4iMVMh2A9gawm2uiacRh3pwwe4efYLLFw4j2T1AdygjQnTgJtEsEkVpq0LgDXuf9t3wT50DFtffxulI8fRsGnt4iHpearAQbGYlFRR2rYwuFN2an1tZ0lYqZcRBYqhR8qwzpeKIZkqsJj8kHVKRVsK1kQqwSEJNqevSEqWH8dUFDQJTGRCKCAoliWsODP2pt8facZZ3K723oFAjNp5iy0zau8Sq01RGs729UJ8onaxQRuR7IFMikjPYl7HGKTF1B45vHmoJJti2nG6kqLNqrfE2wIIKSCTIIioLMr5nj0PsicMtyz2+imRJ673zAYuKxDx6wg2hQYqNiA9EZXRYk29SIEVdUqVlJJ+y8yYnmu0z9xhEauXIkhVXypZGR0/RMtnUkYxdQhwaf0ic54sRuHKEqAqCxntH996JY0qc5g6+SIOffBL9Lbvgl+bzjixbHTsItYixFoCK7XgwcaUUUZ873vUv/4E33/2FZavXccOu4QqH6ZxiDClEW0EzXPoWyFP25Sml0GENrMV1Qrc3TvkZe/cCbtchW06sDoBgvuLWLtyDcn6KtCuw+gFEmxQXtfuAS7N5yOF+tv0lNk+B+vgfux+9x3MnXoJbc1DkNqIEgOWbJzMzvQQky9MyV7pPWBTYkiNWEWlNDRElo4uM39aD+U4UT2TBIo5bUyytJlqZqYoJsfS9EwIR2XgfCLtXoCIGT36Xtr0nWIpPZGbayQ6LPL5CQp7GkKTgDCRc8rp2qpBNwOEwgG2QL9bSnM5VAUTKn6IWCZALGVrVcLOAGsuVStzKOuWE7qMog0o75jcul4FmyKEkR8jo+aoqJaAMJMGzh7++fJRThqDBZp3dvH3VI0TekuxF2MQzQyJAAxVIXKq8xM+lz9IiwBJBXHjq4qDuGhQvZLHEY9f8NYqBpgjscRjVEFm1/KQaxS8FP899DvJag+yX6Pf9yQQlPdE5kFIkVaXZ8vy6+njgUwZts9gLIx7/t5xAIqGKsxOFv+Me9/IG5Q5t1BHH6fBjbtfPGaxklE8/yeOX17xyOhXo/foaecsAkcjAKw/f1R82K9uD92HEWGN/B4MAfKRecrPixJbJoWf36/8eou9ZfnY8D2iRca1rkLFLImU9zGrasJgLhfHb7yISnE8Hp/bOSsh+7bRJ2ChAjt0nOwBOm4ujpu/6rOMqvNU16DyWVQoHsxb9SQWL7BMmD8fo/6a7XtFDbInxfsi4lcZIMzHmvubysiqHhcKKRQTE8qHSwUOfTpoVnktzunRcVRPh8EYjkvaDO5ZIdtTEAp7PMEwDGaLa7zo4SXzLB/e7P7R2yo/Xp7wy88/n7Oy9vK+mJwtMaJ4msdDI3HRY/vg6BqsphHcThO3zp6RPqr21cuY8jvYzucTheFSYKmnIdiyFdru/Tj53s+w4+VXcccw0TKUwji1+pjDlkBTZH6zTKhUSDM7KFK3RIxE0beK1zbsqzR8BfKcSBS9pmca6JHulUmyi24LM+bCrqHCJx98tI7I1E0TejJb8CggIUSjjBbGnsKMQpkyHpGECQPCBGbK57pa24qOb0rlL6fuKdDNfTNXIFdaBzoT4TTOtl10w0CqbKllS6BNgEjhvTKT40EMk3FMs4tuZxV1/wGM1WXo9HZeXcXqygZuL9cxf+o17Hntx5jZtQsV14W2sYZ7X3yKb3/3T4hWHsLotjA7MSlAMCCgFOtyFXRKH3UMuE4JnuUh6oTw0wRdRz33zURDHPYExHRdF+VDB7H19EuYee6kJOi7tD1gzNEzVK1XSxCxLzJbO3oM6BGEMkwqquNaMFp1aIsPcfdffo/Vzz7DTHMJTtJFYulYjyLxHDz+yrvYtvcYDHsCt65dw+UvzmLODjBpdOAldUSpjhYqoBc25rbhpf/wF5h+/kV0KlPY1A00oMF2HanGpEEInWw4VhdZ29UtVFwHTujDbG7g/kf/ipXPP4GzeAdep4myZWK9Z2DddDF5/BTmXnwZO996E+VyGUbXx93z5/Dg0gUsX/taKozlxBdPP1bcOiGngQenOgX33ddQ+tEbmJiYh2lPohNa8v0hRW4IDfUYk6YmSr21boC75y7h3vkLaF69CGwuo+poMOMurLiLkqX6m9sJsKGXsO5O4PAHf4a5V95EOL0VoVVB0CPPj3Ob+18ooDMhdVgcJunbzZiNcWTWd6YZcIMEtAsJDEgVvyuMJQMW9fGp9REGSDpNxImvztmzpDrlpw5irjM+ey1bPtMLiQMSpEGcCchoUoSJhA6c9RuySENhmMzSTfbjvq/sIFM1tH8TTEq/bEbdlwpgxjYQMUdF9y8+Z6SXN9+SM4HGYvEhewwPP4elUs4KbkafzeIGJSDDHjyqe8byjBEybEYR5RyztVSsKjpBKPsYWSJU7uV7uG/nTgSM92geHwY+jB7tYGxhHtJPULMydfDMsYCXxESAPAkY0zNBRbvAiOvWkGIcwWArCMXPUJgpnFshW/ACxcQgrZsVY65z3Yb24dvvpP7ELKZOvYgjv/glotl5tMpVoVpy0Zo6JYJJ6IylKdhLLcxaVXRuXMWDjz/E4tWraN67j3nbQZVIN47oaqGoiZ4L1hdbXV81EWsmqvv2o7J3Lyq7dqC0fTvcbdugOa6o9DDjxY2sfes2WvfuorlwFysLtxE063BdD56mocz5HLJ5MkHb0BDPTiHdsxO733obW188jbQyg9gsIerR+4MZPQ0BGybJ+ReufwqdQWUQC2VAAKGpIbYM+JmkrBumMPk8EIlaFfpL5s404TkObKqYcn+nCA4bb8nd76nspvD2eRyDrxSRkfUcMJtCqgSpqT0TxBQxMyXk41KZOCXBVf03pyAJEU8yE+zhUwpYFrngol4WChjkIpBARR7queEmn1AZdSlbCCLLmzeFZ4BT9UhmOZQ885rZYuR9jIJLM8ncYkiTg6kiqFLxiXqXyIRnK240qBoNnAYgJ1duepyOORrwDwcBHNsBIHwmiMkOlnPl82BzNMAZH8ypB34hBz8UKI0DNGpcOJEGBu7F4PJJYJCfE5W2LGArBr45qBp3jrkU+5MA4WgAnv+bYLAICJ82joPfZdc1AvKK11e8V/0qxRjxn9ExGTsuI3TFcfds9Lzz/h5V6xtQF2WeZtTnnK82CgjVuipUxQpKlEWQMgC4mYiK9FxngC47ZwlIs/tZvKfqfIUEV3hoDWjjeTVkcK8zM97MrmLQwDt+Bo8DhKpvdzTkH3x+3L2XXo9cUS43DB6hFxfnY35dOSAcmhN5YWbklLPas8x50tVG/4wmHfoAKDufrObVB3Z8fy7ekVcHlf9WBiRyyw8KXmR/Rr/jSaBQhflFGvxgbj19fQ/Pi9GxHv0+NVfUlj50Lwuqzzz1vEqaz+vi3R36jr6LQT5aw/dd9pknbYYjPy+eTw0JSqQhfvkFFs99ifrFc5jstvuAkD1oyz0N3ckZ9HbsxnM/fR+7Xn0dC7aDlpE9ryUxSkBIRpKS18+fZcoQXiUuJQDMBYiG9oSCKveonKo8X9UzmECQKqDsS+PxBRBm3yetJdIWoGIGEZJJ6DSs5ONtjcqRzNqzmpOKj2KLwC1mDVQTARX2tIEG6GEgsvRsg+BzXCUf1L4jVFNRIVfsEVLBhPWT9ULRH4/BJo2w6b3Hp0cQhXANE1XLgd7qoru8jvvXbmBt4TvUl76D09yE127BCUP4QYxlP8Hc869g96tvY/fR4yg5DjZv3cC9c5/h9mefoBb58OJQxlmsBtIYtuPAtAllGSJRcTISgTiCACb2GW6HtgHbtlHiOdL3Oe6hwV1sbhbuvr2Ye+45zBw/gYmdu5G6ZdQ7qheKdhRBGiFOKeVC2c+e0DRj/o5m6GUHdrcFe3UZt//lD1g6exa19QVYQQPE8h0yw0wHU3sOYW7fMew49Bwe3L2Hb778HE5nBZ6/jlJcl5UZGRXUNRNhbRJbX34VW196BfOnTqOum1hlUUHaYXhPST9WCYgu77eho+S6cKIAVnMTDz7+HVY++xj2gzuS8CibBtZTAxumh4ljz2HuxdPY887bcEslpN0uNu/cwtK1b3Dj04+Qrixii5ZIyxW/oxUxLnSgl2uovHYatbdex8z2fTBK01jrEHRZiC2bbndSK/QQYwIppqCh+XAJGzdu4t5v/wvad27C0iJU7BRlVi8iAjz1qc2ehTU4mDz+Emafexm7XnwVxtbtaLqeCJVwDtGTjnNcBGYYqxGwkPqexYacrxR0JFhnho4xcsBEQBKqFrJUgxvGCDfoKX4PQdDm4sLug3tQmplDU3PRTQA/ZgKOe6SiCiupR6NvE8G7EJHeLG1TmWpuxlbpM5vIpJPqoerDzi0mcua7olEPBMkEi8m6IrBUVE+CQtlXVTCWJX6UIJjsjXk7Ud/rMGP5ZEyAPCZPNTaXqh7wnK6hRMmUbyKfLdKakPNP5DkGKUxFcQQ/iLIKoarASm5Jvj5ru8mo5AR3Nv+nu7BsS9gCZBtKUoUaLVkSXjiNZCQkFKJRPYSp4UlSg+fJKn7Aghwrg5n/aY+gNQwVLSazyRFrED5xf/vWT1N/fhumX3wJR37+AfzpLcK/DkkYF34pqRWEeBH0sAcvNTFnVVG/fAHff/g32Fy4h2BtFdO6hgp6sGJqUVHlCjKxOzTwZHWsVIE7OY25F1/C9OGjKM/MwJ6cgjkxqTIiBFyGBq3TRrKyjO7dO2h8/z1uX7qIxsP7KBmUGNZQYW8cubVxjLaewp+sItw6ix2vvyHNvd78HqA0gaDHiacqAwSExMDcULjZi5x4qBRNeV97lL1mHwPtMtIenIgZEJWlUP0MPbmhts4KnQktDtELfAStFqJuV4wktTCGzhezoZYuSlysDvYo2es40F0PpleBYXtiYk8z1a4fQXPZeyjubzJx+BKkn/WlSD6XDyAifpG/4WQk2FKTgmV2aa7NgCRLzjZ9G6V5m6pLDKvU70nZIFgdzUqrhTLoAVQVivx9SgGL2aOh8CyvruXBropCBgGtbDLqn6MBVhGQFINtdYiMV/6sfjR5swrGhNCj84E7XrjiScBGkXiGA8EnxUGDwOeHA8LisYoS9dmoDNG/hmmd/dBUuPzc3BQVbrCBZRhCUZ77Yz+gO0g1Ib8f+S5YPKGs1zDnLcqGKhSGH6bgWRxTyaj/ET2ExcD7h/69P/5PoIwOX9ow0Hk6IMwrhIXESA4MssZxUZYtgIiha3+skj0eEOZrYBwgVEIzuf+mohmq7xjQRfMKYb9VtwCoxxT48isozLHhma2EgJ7+5zFgnfV59X2iOCezc+wDabXg1YH7zFzllzZ0j54BCEVtMU9mjVxgPpbFvaNfic3ERIp7jgoWBqIuOZDINid1nlnvYXFvKs7NcSBNVZOGxzEfs9FkxiBhwKMOQMtwYmsY8A1dwzhAmFe3sxMtetEWgbXaKgfAtU/FzSmj2eeHxnPM1Hg8sTB8vjU9RTny8fDiBTw69yWWPz+DWruBHcxu95RP8Gqqo12bQji3DS+8/wH2vP4m7nse2vS5E2VqvqihohK3uW+w3CMxRx8OxIrXpsayMLb9dGd/x5WAlIAwB4PsacuyRBn9Td1T4c9ois4p1UgkGRuICV2yS1Q1hXELjxVklQEmbV3LRtX1mPFFLwolU8/kMp9UBJakjcl+qbNXS7XEkB5LIT5WFkWIJutdYvVAKr+GIf8NogCeYaJmOzDbARr3F3HpzGdY++4SooVrKHVbKEUBKgZ79jRs9DRMHHkOW0+dxqEXXoJjWbh78Rwefn0By1cuYbtjo6oB9WZL6Hts83EqFVieJ8GtVDz8AHrUgxEpP2qpRpgaXMdByfEQBBG6YSTWX0m5An1mC2qHDgl9dNcLL8CcmcUGr5nUQcNEtxdKTYpxSxr20OsmErDqtgWv4sr5lxobuPv7T7B49gyM+99Bb60pOi6FMiwXYXkKU/uP4Pl330e93sDNb6+ie+8mesv3UPY3pdKsWR4aqYG27ULfsVv8/w6/8xP0JqbRsRx0At67OIgFAAAgAElEQVRZDa7tSJzHwLpj9AT8MPHvRCHsdlMA4fLnn8BauAW31UDZNPuAsHb4uFQI973zLqxyGXHoI26sY+3WTVz+bx8iXriLmdBHmX1nSQ+NIERgWEhKZVROnsTkSy9h+9HnYG3Zhkc+4Js2YscToUU9jWCE7CVMMUE6chghfPQIj37z/2LtyiU06yso2z1UHSDutpHGjD9tdGGj1XPRm96Gyq6DOPDya3APHUSwcx4B/bpp5yZq6cxIsHKk5qayiMhs0zKLlChU/aqmS+sCFiB8eEkMNwxh1BuoLyzgLoWJuk3S5XD0+RPYsm8//Mk5uc6gl0qFiniCCQ62fDmGIzGzzC0CqaxGKSKNfS/O7BGiil8CCAVoERj2k5HZ0s0encW9V+imUh0c2AUN4lxV4RcgVUhs5vvt48I0qvIoYCvrpcz3V0mecY1mz5h+Ui4Pv3IFYo5eRisVcaW+tQ+LSFnML2wIZY/HqqJruPBMTwlkUkVWp6UFPQ4D2SuYPJLErvQ8cDxDNU5SlTeEAioiNzyqKPoqb1ZiA4LClDYTxAh9P3UT2m/f/EUaH9iL6dMv4/BPf4p2tYZ13YDvxxKjlEj75CJBDCOIUEo0bDWrWP3qc1z5z/8Pgvoa0m4TXi9Sr0QJ0TDU7mgm2qaNhuuhRH75/oPY+vobmDp8TCYHUWysmWiEATrkQnsWbK0HN/aBxUUEt+/g+qdnsXbjOzjtNVTSFDVuKj4VsmJ0yCkve2hOVDB/+lUBhDOHjsOcmEUnEegkYUiYspjNbJ8Kn6VaQxBHDi0fMqSOEBBK5iqFk7pwNFMaNm3JWPJnCSwOYBiitb6K+tIjbK4so9OoKy+bdhdxvSHZNcdzYZYcWGUXVqUMb2oLSltm4W6ZhVGpISJFJojR6LLP0lTpg8yEnBlDOR4nv6hgUd3PEJllvgQY8H/kz2YRl4Aamlh2Q+Egu7YtHGGCSulvFKlpDbERIyJHoy8moHoWVFl+xLIh67Fh9oJ+lHFBfl8FeyroFkDW5xgN+tbyIKwYGI0LKPJj9AOxLLfytM9J4JKdg3x/ZkQ8Aln7Ic0oAM6/U659TBWiGAs9fs4q6HhShbAYRA4dJ7ePGAm0xlUSim9h8zLvTx7wFhuki8HrKLBWimCPV1gKg9KvlvWDqhERlTEx4VilyFxs5Jn3bExgP/odzwo6B2z/wSdHgctjQCZTACxWCAfzTQHCUfqdrJFMVvqxpMUYBDYI+AeAcCgIz0DSEwHh2IB/ALiyx6P8J29OzxMgT0x4jFCFh8f6cUD4pPVZnNP5d+YPUgVacww4bPkyOK+BNUB/3J8ACPl7JpKkT4q+t0+pCOe/K4L13He1OBclW5sBQlVZGiQM1PtyMSV1dqOVXZkLhepu/x5mPW7j1snTAGGuqjxuX3ra3qOk24fXdHFbLgJCWdMZFSq/pnyd//cAhOPmCqXyKSq3du0KFs99gbu//x1qzTp2WJT477EYhA1NQ7NUQ2dqBi/9/BfY/9ZbeFCtoGPbou7Yfwljk88WFRHKSsg8vJSvnSIVF+dAMZEp1zoCCPkzW+p8hlQG2UdGECTVeflu2ksogQ2BgaLKrcyo2dZBnzbXshD5IUJfgSD26dCs3SXF0LSFWUS2EKuc4kmYtS0yrghISYxj0RiQ/KtQvpQNBJNqDNBIeY4sS6wQJKkr60EF7kxkhKEvgHCC1bmwh8b9h/jkt/8NzW/Oo7pwHSVW/HoJyo6B2DBQZzC/cw+qB4/i+GuvS4L48kd/wOr1b9G5fw8Hp6ZRsy08XFuHT2rdxASsyQkY5bIAB4IMLYqg+wEMAYYxjJjCLIlUQm3bQafTQZfeggxGLQeaVwHm5lDatxcHf/wuyvv3ou056OkO0pQG9iFiEcCxkAYJknYsgJcUulLZQxUJJoIu7n96Fg8/O4PWt1+ht/5IrBZsxwVsFw+DBJV9h/H2X/zPgO1gZXlZzNsb16+i3FiTMXBtC41EQx06Ni0Xk4eO4vi7P8OWg0dR2rYTq60ufLYhlSoyzgQoXStGbEKAsxNHcLptPPz091j+/FMYd27CadZRYf9gamDd8FA5eBRzp17GwXd+BL1WgU8rD6OH5uJ9nP/NP8L/9ltMrK1hKk3lnDa6XbR0DaHnwd2zDxOHjuHgG2/B3XMAi6mJruVKj6TogbIo0G6IJZvL6mnJhdXtIvrX32Hpqy9w4/plUPalZHEMWzCSGCXbhWGWkRoVrEc6Em8C8/uPoHLqJKxXnycnFz3DRqSbCGGI3kbCih1poPQcl5iIgIHJjAhNn7GfgUrVRclKQc5fyW/BatQRLtzHo2+v4bvz59BsNYQRdvTUScyffA7WkeeB2qSot6622miFMQyCQduDZ5fEgF2oigSErGz2iDBYfCjub0qMRsRp+grRA5N4tZ9liaK8q34oQct9e6CyXwyHlMVRARBmvoLc13JAqITBsoijL0yV9SvmCsGc85l1TGYr0BcMEzGwLOHEnmhJBrHiTzElfr/4qioxQNJJ+SKLjN/rODbKdgklqyQWetxIqKPi05sy6AqtlHGoZREbqDheKn/ERTHQYXueH4gfIWEm15bBpBuTU7wk4ogkkuSXTf93uTcOtH/60Z+lxvMnMXX6Jex+83W0S2VsQhdAyMH2XGZ1eMQYThSjFPUwGelYOnsG3/zVf0QatqD3AliJDzeNpEpoiEinho0Y8CuTMPbux9Tx45g7qSwtzJmt0NksyZJdT0eTZoqUfvHoWcNJF6G0vglz8REWPj+H1SuXEdy/gXIUYZI9dOxH5MDqGlqOiU3XxfSpFzD3wsvYceolmFu2okE8K5sylKgMN2BmQ7L5xiqcNJdmWUe2uQRsnuUAaS5Kho0KaRHc/IIAvc0NRBvr8NdWsfnwIdYeLKC9sYGo3ZHma0oY96jURaNHonmpFFpSHXSnt8CbnUNl+05489vgbJmBXq4CTgldjb0VXBBKvYgPcWbGhdtO0EqetpTbFSiUTAWDGpPKXUoBj7/jjuZ3fQmkPNdDJLTaWM5F/LM0HSEC6e+UR2BOG8oabhV9sgCpFLdOZTVZ2i72luVBWr4isyimGJhKsJPr6ubVvqHIqWBVUfh53tmY87kHvO58o8iBaH5+eYVw4DmVB3B5ANQPQkeCy9EKYTHwHRfkDYJyVVn+Y/7kbKenBXzjgqyihPIoMCle11AQK5SJTGL6sZPMZJyzZIIETVl8LJTiZ1zYOPCRNzXn4z5cDRmcwLjPPguEDI1XXm0euaYnAaL856MVwuLHc+Kkop0M1EvVIhkWbHnS+A/PGzWrFMVvuFJZrPiogFXNYakQZrdhuI9hkHTJb9JohXDc9xTn/5Pn6A8HhKNJC8mKjqHDjq4fNV786ePJiTzD2h/nwokKIGQPVWY/Mw4UFn82BKwyZF885zw5pXqzB06s8p4MEGZPZnXf+pR6Nf7qbVnCrNBbmDmijxnijP6U/WZ4/P6YXWPwXnUMVWXNj6fSBdmulIug9fdmtXercx+mPY8DhI/N7ZG5/0POumpqKKcJ2rdu4tH5r/DdP/1XVDY3sIOebmJBADQ0A3W3hHq5itMf/AIH33kXS9OT6DiuJGiVF3uaia5lqyQXQFM+TpmAkQGdUv2FPV39fdB3m43M0KlbPcWYIRiM2IufsWOkzzizXFPNMhkgzKoXbIRhy0jJtKXVRHQRUgVqCAYJeKmRkDS70AJlB5DbVrHyRWN3OJb0LlKzgMbsUaY2qBIqlJJX6rMRNQ0YQLIaJzdcF8oYKaxhGMDsMUYCtrCatL6Ji5+eRfPCl7C+OQ8vDuCCYMiQ69vkXJ6cgbN9J46ffhWmbuLymTNoPlgANjdRMQ25hogUya3zqO7dC2d2K6zJSWGUpexf7HQk7umurKC9uoqkvgmn3ZHWGQarURiICAYFQwzDge1V0HZdJDPTmH/9NKaeO47yob2I4aEbGegw8W5qYOJcY09dl0qrrP4asBwLNSPFFiRYvXAJS199iUfnf4/o0YJ4+lEUh1XGhW4Ia9denPp3f47JnbugOy5ufXYGy5cuQVt8AK/bRlVLEBqWCMyskRI8sxUzR45j9wunsf3EKQSsbpo2AuhiqSFjbkai6ErVR5ciSaGPh59+hJXPP0V66zs4dQJC0jJJGXVR2nsIs8+/hIPvvAdtegJdvQfb1eFvrOLWJx+hfu484m+uYF7TRHSx7nfQ0gHfc6BNzsCd34lDP34PEyeeQ3NyBk3TQYtJfQI0goZ2R0RgGLeaniPm8uWrV7B55RKuX7mIcHMF6NRh+224SYKqQYFGkjodbEZAYDD+nIFz7BDsV07Cm56FQ42Q8iQi00O7R7Eng+UeZVIudMoektBH5HehGZ5q5zIAK+7A9OvQVxeRLj5A9/YtNO7cwdrdewjiCKllYHJ+K8oHj8B++U2UduxCacs0VjpdNEKuINI3bTimK4CQvWysWHFfZm8sI1OVoMlXbi5cNwBhOU1UvU39v7R/j0l+9/uLs+LG4Hmc+yYqb8Bc8TlPGOfHVn19FIvKLYcM5RHI6lruFJD5k8r+mWHHvvBZARCmsbKgYNUupAgNrSVkjyUmMWRdM2YnQ4D3wfVcqaQ6tN6z2NNJ/SV6E/rww67sLWQXuI4Nh6CQ45hEqgrJqrgfYrPRFFAYRCy2ebBdDza9PHleTH5RnCb3IsxUm7UPf/4/pqXXX8fkyy9i9vmT4mXSSHWhAbCCaVscEPaZpqgkCUp+CKfexuLHn+DKX/0nmHoEy6KUcQcuYtREWEaJky75PcSz2zD7+lvijTLzwgto1qrwTQdaK4YZAXbPQDuN0dET+G6K1KI1RYLpThe1jTrWzn+D1UsXsHL5c7hBF1OWAzNKRIWMXO+moWNN11E9dgIzp17A3tffhDW3HesR+fBKyVMypQRZNOkRhZ9MKpwKS3nJQRS8qJREdS0PZcvCJK+900a6WUfr3h007t1FY2EBmw/4eoCo1REgSHoBrSp6UZA9r5TKo+jAEMjVJmBv2YLyrt2o7d6LyX37ZROrzW+XsW7RsycOBZAyU0KkTtonr5EZSz5sRB6YDwvhZCfSo0j+N7M6FvnFFLQhINQNeCXSOALhhJuW2VdEihP+jFpU/RU3AIFKvEh5M2ZgMOdVKy3rgax38Qk7CgL7h+bKlfaP4aC4+NlRMMB/CygeoR+OC0aKgUAx0B7NzI+ea/FzxR7C/H0/BKDkvns/JEjK3zMKCJ9VCRucjxIyGgTXw+OpAMGABpzTD0kzHlcx7VdWJdYqqp6qTPSziISPgRypWOVqlk+mB6uvexwg/TFjyPeKyM6YDz11nonAsPrc6GzMpryqQIyco3rODL6tCDyeDG7HA8JRMFgcj/5xZaPK+nCzqF19j3qpY+QARVWL+ia6hTHJ6cfjxrbP5hyV9y4AjSev0QGdNZf5HgDVx+9KfruVGMpIZWukfjME4DIxLKFL51vVY4H/YD4NAcYxlda8hzB/iMudHhJAIsMiS5QU+kVHx6EoeS4gq6/7PzzST5uLako9PlbP2ndUpnuEdptVwfLvG+4hzHplsussAr5nAsIsSPoha7N4rWVTQ4n0yof3sXThHC7/w9/DW1/FDiYupa8GaJsWNkwba7aD0z//BQ7/6EdYm59Flz13uX+vAEIlRCPrJO/0lWmUefBSrbNnjlSQB+JLcl4yzIVqMGuKolGjwGAOCHNLIPrTMY3GQEn6B3ktmgJu9NRzDBNly4ZdaCEhuYevzkYd3bVN+CsbSNuBCOAxgGMYbJcoIlKBMzUBo1KGXvJExd1PU/gMFDNvNpPURdMUAT+pmLCtJaPumQ5bIhhuhEiDQJhK2ytVWEGI25evov75WQSf/B5OEsAlKLF0Oe86A22nBH1iGkeef0H6uK5+dR7R5oZUwNqhj5QJ9QMHhOK55cRJOPPbYE3NiCo5v6vXbKDx4D42793F8r076N6/D2tpGUYSQTeZvKYQTgJ0QzgiyFLFWpKg4TkonTyC2VdPYc/bryHSa2gGBlpaJAIxDkVYYqIjVk9IjVU9MzVTx6ylo339OtYuX8T3H38I//4tTPTSvhXGgh8g2bodu999DztPvYBtBw/h+7Of48H5i2hdvwFnYwWTYQuGVxKK6UoYCU00nZzG/ldew8HX3kRp117ElQms+iE6Yg3BvtAAmp5ICwrV5mmD8fDsx1j5/AziG9dgb26gqrPyaqCuu3B278PMyRdx8N2fQpudRtumLZuJ2G9h88o3WPnkUyz9879iJzTMUE038tHR6RloIjRcoDyFAz/5CWZeeRX6/sOomzZWQ/ouWnAYi1EhMolF8T+xbZhaD1tXH8G/cxO3rl7Gxp2b6DxcQMXvoBYnmNRNGD1dYvdWAmnZYuuWtmc7jBMHMbljDya27YYzuwO98hQ6moduaggopo0BLQw00pZJfaX1hVeBpZtI/A56jVWkGw8R3f0e4Z3vEdy+hWRlFVqnSz8D9GxLRGfYH2y+8TOZT7N79mAtDFAPY/hS8WYV0hbHAaqNkkLKtRqEoajXhrLG1f6oAF1WBcyrgVkBY5B0JtWV1b7+g6KfjJXkH+mRYi+WJ4rU81UxRVgwMfsvoTCLT6Gih/KPFFwsWuFZkhCKgrCfqBngUBU7ZDwGdSLZdUjsJm4oFDZjryEQhFQipcASxSApGGNJvB4SECaRnE/JK6kmMVb4icapG9KLEUYEeIzzNfH2LJdcqYSzKJW3mSWGLYBwdWNTgcJuF6VKFV65DIeiUvIYSeXzUrxi7zCrtX4A7R//h/8pnfnx+5g49QK8vTsReB66hok4YNlYDSJxlG1rmEx70rAc3r2PBx99jOt///coeQZKZfYIdOEgEe46Yh1xrGE51mHsPoADv/xTVE4+B33fXjTpT0NxlBbppzoqug3fSNE2emiYkaiTspl2Jogw0/LRunIdqxcv4N4Xv4fZbqJmWrDJZ+cMMLi5aFijXPHBwyIBfIBc7m07sEY5ZCmlqgcpFzgbZeXGpSnCKBRlIKYkFXWDA86SbU845a6mCf01WFxE595drH57FY3btxAsLQHNplAomKkT4RpSPFLSQbqS1aZCmPJsUlzh0DAlExVVazBmZ1Hdswdz+w9g64ED0Gd2yqbUjkM0oxCt2IfruLJQKNZLhSf2O+amyGJ4yQcW+w4zjjS/k1M5pFqWoUu5mY3ocn3scSB/uUf71czjqRCQ9OuCfd9CVVlVc/rxIPpZwU4/iMji2HGA8WnAgJWa0T+P0aSeADKLlakfUqUaFcTJv/dpwZkKyAeS/c8aj/z3ysPsaSHWsDFr/s4cm+cEqHyvyQPsvMIn/YX9qiyPNVwx7R9PIcIh+4X+NWTJkqed5bjrZQBVjHFHK0o/JLB80ntGvy+34fhjjil0sCfQZ6V61A86R0BGoUryLDBYDPSpMlqcosUkxRDwGQI5xeA1nwt531exUjVMXxSjZ6FNP7Zq+j8YV/R9MqAdPs7wWlDArggu1HVnu0V2DuqyivLdai8czMEsmzoC0PuVr77/34CzMAT6xiQX+sfue9AN7mXfYiejmhcBoQBDodwPKuVPWtOj+0tWTvzBU/FpYz4uOVY88CgglHvQ7zFV1zoOEPaVVgtA91mAUK4z8/UrnsPoPZC7XLixnqnDZYf8xhrWLl3A+f/813BWHmGerBuOrwb4lo11w8CybuCln/wUh995F629exBUq6LErbKo2RyXvtocEKqVyueDsmVknDGapMyTJ+ozo/Oe18VeOLY8CyCktVZW/WXwRdsAgjtTAKHiqpAuyspRGOso2zYmXRs2rR+iEEmrDn9zHZ2NVdQXF9F8tIR4vQ7DpxiIAT+J4NMuq1SCU6vC2zKN0izZQjOwJqdh1CaROmXxZ6QPnfR3cS2brFxkQhdZT6xpZ9oBvQRRp42o1cJ8pYpyD9h8uIilj/+AhX/4G9hxBM/QUGIrisZEc4TYsKF5ZWzftVdotvdu3ELa9eFqOrplD9a2rdhz+mWUDx6CvnMnokoNPa8sSWmTgnk+QWEd8eYaNpcXsXnjOuqffYlgYw1MMk+VPZTY1sCWmRgoGY4IzDRtC+HOOUy/9ByO/uxd6BM7EJqTqCOATxIVxWt6tDYwRMlUKnQUJjKBGVtHfP8Bmtev4cZHH6J9+zoqXfrvqerocpKgPTEF68hx7Hv1DRx7/U2sfn8Hy99+h4VzF9C7exu1tUco16oy/ht+gCbnn+2itv8AZo6dwN4334azay+WAzLUDASMLdOI7tWyz7lpimovweLnn2L5izOIrl2BtbEmgLCZ6qjrDqztu7HlxIs48N77wNwM2o6BlN4ZvRDG8iM8+ugT3Pjrv8Ws38UMGWlsBTRTtEyIImhouph75RXMvvoaZl59Aw2nhKVOIBVCu6fD5loQ1xIdUdZHNhXV0VtbwubCAha/voiVy5fgrW9iMggx7zgwSE0MIzR6iQA0lD34ZQ+tsovpXfuwZc8hTO87Cnd+FzAxC18jjZdVaa6IRFUDTQ02CXydCGGjhebaEjpLd9F5eAvJwm2kDxZgr6+jFMYicJRYJgJDx1K7jeaWeSSvv4+ZEyex7cABOQ8WPdhP2BPbFQsx/fWiHjwyA1itpygKKdzSz5iDQTJRCKSUimgeC8lemVlB8D7RB5Bga+j5ksVCuaXZ8F6qKoRxj8Us0p5t+W/u98oKIO1VchsLEacRWwhDWrHIYxVaqZmpf8pGk/eox1KwUQya/JyVdYv0DvZocBAJvZqqIewvJuCkPyRf7APk93gEboJOIQJPjOuZpCIoZP8ggZxjETg68n7S3VllJJA1vTL8KMFGvY71jToarTaqE5MCCFnRpzozBW4qpRJs25LvjKmF0mpD+4f/5X9Nt7//K1RPPAfMTAh1IGSJkiI0kVK8NFnedzRsQQynvo6Nr7/Bw0/P4N6//A61qotq1YaW+DDSWBSIeqkJauQ0vCrKR07g2K/+PdK9e9Go1US6ljfPbceo9EzUTEcBQp1m8wFJjbzF2NoDZv0Y3eu3sXbxAm6f+Wek9Q2UNR1OpPx3WPXr0BMmBax9+1E7fgIHf/we7F27sc79NO+PY6laDB9pucCb0hN7CKoCMSPFdWYb9PKJpdJXIt3T7wpFtHHre9S5Ad68Dv/BA+iNOpykB9qgqqqd6vGKtARdhJkKmS70E2lUZiawl0oGqqEbiCoVuPPzmN2/D9sOHcLk0ZfgbN8r/ZD1OMBG0JEmUmm+5YShd4sfZuDPkH5Iob9KxjCTfmZpW3pkYqmgMKOgHmbqoUYw6EckBiilsKwMMegkFI8SFewNSvGZhQBXEsdpFIQ9kzOpGu8HgWGe7cmWeyFALB5KZV1GQWHRz6sYOI+PxcZVDMe+s9j/mL3h6WBQnUfOBBgNiEa/oxgsPV4j+WFxZDHIyz9RBBjFIG0AWhQgfFIP4bjgWkBF0fi7cHpPCpDlMwIIsr7cMdWPZ1U+njYK4743rxD+MccVymi/2jD8jf9/AeG4QL6XCZQU71MRMD4pyB6aL31wlddsVYArczvzK1MVQmUh86TxeNLP//sCwjG9bUNqrAMgqWjoWc1zBMT2ASGvb4zg0zhAMromch/C4nvzHsJ858j77vqBBedtroClFvUguMgrTMUtaVC2VJXb/rvzCu9Q+DF8rBGwPDpH8nny+M+VF9boes+v7WmAkM+nIoj/twDC0e8tBl/5320CQsaf7SY2vvkaX/3VX8JYfIA59mJRNZS2CY4tfYRLKXDynXdw8K23kRw9gmhySjLvZMeJ64OksTPLpKxCKGRfAYSMkNlUM6gQqnMYAEIZx6ygWlwDChCmfUDIGlxOB2YClpQ5vsRyQp6fHGEqBdrwdAMVjmWzgWhjDY2HC2gsLqC+9ACd1RVRXNTbHZhBLCqMftqDz/5AqgR6HsxaBe6WGZTmZjGxay8q23fBm9uOXmkCvu6gGSbo0h/MZGJXmYP3G5wz5wpOtqjbQdRuYcYtyfkkzTYWP/kI3/36P0ILfTg0eLctAbYJqXwcR8NCtTYF7k2rK2tsDINt2kh2bEPp8EEcfOsNWLt3ozUxgZZhIzRssUpwGFuFIew4hBUH6LY20fz+Btb+8DHW7tzCxsojzFVKmGDMVG/CDmM4PR1dWiBYJjZqHqpHD+LQj99Ebe9JWHMHsIkAbSrXs/qSWrB7FhIWESj+zhjS6GGCpKS1NQT3buPmH36L5vWrAsYmWLUjFRZAwyuhNbMN+954G8+/9zMBGfVHy7hx9nN0rl6Gffs6yp4r9hLs32RFtstKCoHk9u04/NOfY+r4CXRIcbUddGnlQQ0M6VcDPAA1DXj05RkBhP6Vr2GuraCm62ilOhqk823diakTL+DgT38JbJ1Fi72bLuNCoNrtYOXsWVz9q7+Bt/wI1VYLlTKt2IAmWJ2N0aV9w+HD2HL6Fez76c8R1KawSvEesUGhrzfnowmdBQUKguiAZ7Gfs4lkfR1LFy7i0fnz0O7dh7exiRmSRcXgnSAsQldP0SvZ8DUNbTL8ZrahOr8L1V0HUdq+B/bWHUCpip7jKk9NLYEuL2pO9uCvbKK7sobm2iJaSwtoL96BvvII9sYaakGEimZI3yL7Twm4V3wfzdnt6L32PqaOHMfs3j3oAOgKHVSMuaUOH3YDJGEiwkRUAJWihZLSyRRDlWoosYIIpeR9eoPNuy/UFInx/SCuHFBFC0nJvk9u/qwiYEuyFi9VJeQ+wX1O7IkKhvaSSMpaBcS7XAzeTWHfkU6a9y4z/o6ZgMnbvzLBQwrlcDRZAWclnD7q0p+rUf3UlN4+Og4QhLI3kPskizqqz49MQAJCMhuzOmSaSHWPhvKe68BkT3WaIgoCwTSm6wngbDSa2Kw30Wx3UZ2cgut5golYjfXDALVqRSikZB0knQ56LRrT/+//W7r75/8BpUPH4JdNJI6NhGg51sQaIaTXjUkfGg0zaQBzZRH3z5zBypdfYaVZrNUAACAASURBVP3CJUxWS6iVXaRRVyiToh5kUCmpAmPXHky/8DIO/fJP0azVsBCEMFjeJEfaT1FOTVQNF900RjMNsan5CI0IppFiq25gNk7RuXkPa19fxN0z/4x4fRV2nAggtGPFf+2mmnjKGLv3oHz0OA689x6cffuwyYZl8bNis7hS5xRASIVeZisSkjk4IajKqYHZTdIeTGbYuPEtLWLxxnWsfndNMmL6xhqcThvlXipCM8piQhexFRbxyImPSRfIaJ5mFMnf2fDJDZnaqxtxhA6FEqo1TGzfJuX0nW9/gOkTL6Ln2aj3Iiz7bZCjS6ApgJAyxd0gUy81FSAkd58ThgnUJBFFLaG6SHO6Cs6ZVTDYzE8qbBKjS94x+zaVOWAOf+Rhl0vfsodMLasBfOHfGExLc3/xz0i563EIp4RqihWFfmVqpJdv6LhPKts9FT8NS7+PA4TjAi+RG3+8IDl8OiPAVwFCbhAjwOIp1Ng+cBQ1yT/uTy4DPRRijvH7G67aPB0Q9s+nkOHn50Uhd/TCCl88FhjKfBsW2Rl3hX8MgBsXbPYD/z4boxCGP3aPhpGGUMJGKlT5GPSpHn0ANpKpGPVoewLtdXB9BGkKU4wDhPlDZ/QeFCuQ6nP5A64PnwaUUelVV8bplOJ+0tR72pj/UEA4fC8LwK4wd/L1Vnxv8XpyXr58Z6FKVwzfi8egeIhsA5mVSQ6Sxs3b4udkbLMKYfH7i3RglXDKgFtGEVJ73Ag6HdmjButLAQ81S7LdMpt/xX1nMBaFyn9e7SpUMfvz+gnHKM6rAQV3oD4r1c9c8CAf24wuybNTwgg/DBAW18ToPjA0nkXAXPi7aepwDA2TYYDG1Sv44tf/CdrCPWzxu3Doy0cM5zgKECYxDr36Kva+/jrsF19EOj2rMuQRA7Kc4ZAJx5C6KQbaOSDMKoS9Ye/ZIiBU92JAm83HWRg3jAFYHcx6luS9DPIy6ydxS8qrhDqBk4EppwTTT5DWfWzcvom176/j4fWr2Hx4F521R2IPQDVIj8eJYqQUvmO/oGUK/TNgEpr3p1SSyuDsoSOYPXwMc0dOwNm6E6jNoB7RloA1sq6AXpv2A+y9FJ8zKhwChk2VwBg9BnSksFJVPEmx9MVZXP/bXyNsNqBFIWrsbWQ8EIYKXHAyaAZY4GgHkagl6rYL8/gx1E49jwNvvIre3ByWdR0NAjMw0HfgsK+T1EFDQ5leW9SEXHmE6NLXuH3+HL67eF4U5qfQQzmMYIcRjIg9gha6poElVoy3bcWO509g52s/wewLb6Kuh2ikEZo0VO/xPF2ktOJKNQR6AkNL4FGzot1E8ugh7n70e+mZix7cxVSqvPm60NAwbKx6Vex85XUcf+99lOd3SGx34/MvsHHuC4Tnv5CxYPXEdQiqDKlC0ZSi7bjY89ZbmH/5NGpHTyCo1tAkuyukkirVHBOxOZs0TSx9dRbLX3yK9uXz4vM4oWnogO1KNrBlKyaPv4BDH/wK6dY5tCwdsWMJUJhOe9j8+hK+//BDdK5eAR7ex/xkBZalCVWX1dsuKYSzs5h47hSO/8mfwdy+SwCqH4SIqJURcd1YcO2SgClRBS1Rpz6E3fXRvH4T9StXsXnpGwS3b8Pe2AB7eSdLDrppiC4ICpW3n80qqGYJVTUuT0KfnoU3vxMT23dgYn4eXrUEnWPbbaHV3ESzsYFgcQXh2joiv4mouY6wvoZK2EUtjjGtU0RJE0P29aSHDbLUyh7S3Ydgvv5zlHfvEzcBgsGIVSyqvRosSZjodroI/VCBHdHcMKSvjiSBfK+hnofyjs0AoXhnywaere1cHTWjjBb3v3xf6ltYqERqvkcTsPOV73lFsb782TgaR0o8y+QrbXEkVsrbNgjkFBjkfylWo2wvlEANaaFU6md1kAI6fqiEZTjfxY/QoM940vfK5b5Fk3p5VkqyN8sLiZo7E1QEhJaIOnmOJb283LNyyiirybwn7XYX7S57DhNUKhPiB+nTC9Hvout3UalWYDm26on0fRidDrTf/x//Z7r1nV/C3LMPHZsG8Mq0VYsoakL/D9pBsB86xWRQR3r/Nm7/7l9Qv3IF8d0FTHgeKraNnu8LB5Yn4jsuYm56L76Eradfwfyrr2HDsnGf2TNT+Q05IVDSbVQtV0RVOojR0gLEOumRKaZ1HVNJitadBaxf/hoPPvlnRCtL0IMAbqwAIYFKkGpokx63Y6dkWvb++MdwDx5Aq1yWDB/5sQSEpCaI/wkBHPniWdM4++8cSigz8xhF0NptMUXduHUTd69eQePuLQSLD0GPJWpRsQLKID0kvUM3RTGUm19icNxoOp/CpBhMtwuCQke4ulT3sdGKQsnStPmgLpfgTU5h73t/im2nX0dpx1b4roW1JBTwSBBJ0qgAQlYIOUFYlieM5UTkg14ooDwnTb7HYqN6p41OfRMl14bHJmSb1BGCYErr8O+Un818C7NSl4T0Qm9VbRzSylGgc2lMS+VxctH7KlfsHqF+ZUtWaTsWBA0GAV3RHmEUaOaB1h8HnBTYVMcaDVBHg8YhcPEMQFgMRvPP5W4EowHwU8+4KLLzQy4tV3nNKM7Z1jV0fcWAX8XaecCtqgmDiu/jX5gHtDm9T9qqMonmYuA97lSHKlnyLYPZ8qRq4r8FEI47j2KltXjMceCrf78KgHC00tEHhGrSDvc55ubfGfgZrVCNAgB1Dtwzc+XNwQNodB4NA6ZBH+hgvPOJOaCN9vsHCw82ueUFukz2vBzbPzp6L8fRWp8+NZWC6uh9GZdseRwQFudnTgMsbCtFX8os2SQq0GOYCKPguXgfxlUIh8RX8vusbkg+XKI9WYSEj82TQsVzMMcVDbJ4/ePA8eiYSjY7r1gXbsK44+THkwpg1pM9rvopY1LYh3Na7ChlVC47+245diE92Ae9hbHJz724rp+0xtlPRqrZbNJD67tr+OrXf4nkzm1RGqXCIumYTDhvIsVSEmH386ew6/Rp1N54C8bWbQj8CCEBITsdKIrFZxWron1AqAzjJSnHakP6dECo7o26AhlbUscp0kZAKPQ0JSrDP9QaMNKeUjmV6iJVTZV9FituU6mGzoMlrN68g/Ub36F+5xb8lUXEzQ2kQQuOngoYdkRDoSc9Uhoz6aaVKSkmEhuxgz80DNhzW1HavgtTh46htu8gqnsOwGAFzyujk9AwXFVURZkwokKr8v/TaUBuqEomwRqZShXDQv3yeSx8+HdYf/gAnc1N1Eg7I1U3DGAL2GVimJRUmouz38sTNdDa6VfFcmzriaMIJ2tYZiwm4hdA2bRhifm4D8eiejmtIXSYfgf24iLunjuHa2c+Rbr8CHajjhldg0taJP3QTEPYYGthhLRcQW3bNuz58S+x690P4FdMtIweNsQc24Knl9BLWCXSReFTY9tQz4cXBTDW17B05jOsf30B9VvXUIs6mNKVXYSIxZhlbDn5Iva88S5mT56EOTmJezdvYOPieXS++AyNRw8R1jexxbPhMiORpmgmCVqGLhTZLSdPYedrb8r8CysVpDyPWBOTcY8xqG1j5dxnWPnyDBoXv4S+sogJnRUvHS3dQm9qFrXjz2P/L34FY347AteR+8tnKUVk/Du3sXb+Syx+dhaN765iq8dKc4qEQjw0M6fQkleGe+Aw9r/3M0wcOw5n925sBD4a0lcWi/d0yS5BS1T8mripFGmYgNDWN5AsLmLt8jdYu/INNr79Fl7kY9ohEGF9O0bQY1IghdOjuq4pFGXqeMS2h8SrwKnV4E7U4FU8AbJJHMDvtNDpNJE2mkipo8GqV+SjF/oo9VKUoaPEXsAEaAQxWo6NbqUMZ/s87P1HYJ58QwCn7jG+T6U6KD2yGgGhDr+b9cxxrzd1pLR+49qP1LMz9xkVLQ56+2Xq0H0+Rr+dQ8Wuffr8iC6C2uOGxeH4bhFusTORxtzQPmPbqIS/ookOK47qYF4qf96ywkhaqVQFyTgUsRm1P3EcRQGUlUeDgNAQ3CGiMpGy/uC/GWuzxSRvXVCMKwV4lWqoUmJVnuMEm8pugufPKiEBoVTyqSKaJZKZFOl2fakQxkInNOE4JQrBoBuECJmwSRIpzhFHyPHbHSSbdWgX/6//O62cehvptm1oW4lskqJ+E9LFntlFGyazVXqCcnMJ4a1ruPHb/wr/1i24zTZqho0S0W8nENPFdhyjVfIQzc7gyPvvY9srp+Hu3YdNaFhqcxkpA3cr0eGZVPIsibJQpPUQGKzZccRjVOlr2EvRvP9Q6CdLH/0WwaNFoNOFxwbvJJXNPU7pH2iit30b7AMHsPNH78I7fAjB1JQ0Z0uTZqLDSgxYokqmS18fzTBTbuC2IRs+bSV47GRtHd1Ll7H8zWXcvfYNwvUVGO0GttbKqDqW3PBWnKBBw1avhMgrIfXKSC1W7EzVcM4NsV6H3m0L3aLmuahQ+TOJ0fF9rDVb8MlT1jXs/dEH2PnG29j2/HGkM5NoWLo0sCvPelsEenpBqHitlokuMgsNbvIsLUMXaoPHymUUo7m0hMXb36PmOpgoeyiXS6LcJT0honRGGxFSSMhJ4WRVk5EAlGF9lKmyineJAEMuOJrU5k/WQRAnAQQnbiFnPggWWSEsGm1nEGRMdXAIYGQFzCcFHaPBVR5E5T5t4wLa0UBrECA8uUL4NAAjIiojBYVnYTzZRP6IAmF+/VzPYovwlMCxGKCroC6nXI0XsCiea/G4OS3iaWM/7ne57cSzgsZ/KygcGtsM9I6CwVHQP/T7QgWoH/TmlZVCM7gk0Qs3tl+bK1RhRu8D31+0kiBCiKX3elhgZxi8D68Fdf9Uz8Hwn+wMsmBf+oqkQp1JaY8kW/LPPnucc8/DJ8/a8XMgs2IfU5IcBUKjoK34bwVehgFM//PyRJQmMWULNLLQivcvP/ui2MvTACGPJSNaWE/8N59J7PvOCfM/BAzyPcUK1Lg9Zuw6y0QS8jU7dj2NeFvKeYvV1LB/Ya6e2gdtxcRclqzLx0aJTWXg6AmAMD+n3L7iWXvaY3sxBUZMDfO6ju6N6zj/V79GePMGvPU1lHoxbIq52Sbq6AkgnD98GNupDv6TD2Bv34XAZ0I5pU4bdNpLERSSJpcJQIijFgVM5JGlepGGAWsREmdgsADY+V5S8ER5nFTLPiBUQSOVUFlNkqMSOwg61GBHIar1Jha/vowbX3yB+s2bCJceYQI9eEYK11CVS05bHkfuFYXvKONvkLrJCmRPeSf7XTT9LtpsHylX4ezcg+mjxzH//CnMHTyC6vad2Ix76EaJ9CvFMatVPYRUIieFVR7jNjzXhsaKXApMuWVEN65g/aMPcfe7b7F8fwFVTUeZVS56+jGRTapY3JNYyfdKiEtVpNUJ7HjnZ5h98bQkpLslB2tIEMSMmxj0m9L7SYDH+6o7OvSSAlasEC19fRm3PvkUi+e+QnDvDrYzCc0xYJCs0+4LaPoRop4ulMe9P/t32PuLX0Gbn4JfsrDq02behmuUhDKaMD5zGWuQTkiV0B7cdguNLy5IT+qja+dR6m5iIulKDBlrFja1EkoHj2PLqVew883XUd63B6vNTTS+vYrO55/j3pXL2OC5eRaq9H2MCZBYgwXalRrK+w/j4Ls/Qe3gIdjbtsGHB79nimqmZ+iYdh2snv8cK1+eRf3CZ9CWH2JSlxou2rqNZGIa5aMnseuXv4K7Y7fQL2nTxdVWNnVo66tI7t/B9X/9LR5+9Tmm00TEGenXTe9JAoJ1Jja2bsfc6dew/bXXMH/6ZTyMOlilAE0QwtQsVM0yqETUYxsX8wy2gYpro6ylcKNAWGz0/7z+yUfynbUkRIV9gPTWDruSpLASDTpjQFaKeP5xgqYfiuItq3GsFhHEWOJ7HIsftk3hFV5NFidyL7I1itvQ69pAl7YeFJGcmYa+Yx5Thw+itP8wsPMoYseVY7Mvlkw6MbpPqTeS2SxQ54LnZ2hSTEnDFGkwYDzkHpxMoPH8ZF/KeODii529irT50URr8blUtO5i/x0FWViZEz/E3PebTKkMDIqQTPYisCM4pNuD8kTM6KFhiCgKhHZJcMjnM8V52JtH2ifHk4CQKq7Si5zF9qS5EhSK4ihFI9lLaFIchj6pqhVEjkv1URaJxJaCSYRIegj5HQSFJdsSWjTxBRVH2VvI/sBGs4W11XVYlgeXNjA6ewc1wWgcQ4pX8btZseSGGjQa6DxahnbrL/8+TQ+fQjwzA99OpXLGpsg0II3GhEuqBKtniGCv3oN//TJu/NNvEN6/h2oUo9wz4dHzLyTiJXfcQL1SQjA/i+f/7E8w+8IpdEpl+DodU7hdGpKhZEMps7IOTTrZVyg94swGsI8gQNUyUdENhOsb2Lx6GQ//6e/RfbCAtNURg3qPc5T9dSyD6zbirXMw9u3DtrffhHfkMKI5djwmwqG3YlI5ddhCMVF83pjZP+Hp83cxjNBH0mgiePAQG78/g8a336G5+ghOzA01RolG8+AC6sJnmbVSQXnPXnjbdsCYnoZXmUKlNAGDiL7dQv3ObdTv3UWdzbfcmHUGHUTjKXxyfcUoXkOycx+qx47j+I/fRmnPTnRrJcnQBQngag70hOatMVimpcl9J2VWiduNDpeKoroOj2PZDdDb2MDdb74RWWk2vpdNA5OVMiolThYHqHlIq/Q1sWG5Lmw2lbK3wXNhOC4M2xarjJQ9pASLpBrxHmiumJbzT78WlAV1QjfNwrt+TUMCRkYkTzc5LwZe/WAlkxVXwYn8/xPiklERlkEwUDzuaPViCDjIR8Yf/2lB9b9FZbSv3vqUKGtccKi8t9SHngQKi0FR/h6us7xXNK+DjAOxxTGWseH3PYX+Ovo7ydYXahPj7ukPDSyfDWSUoewo8Mnv6ZNAYU4JfAwM5kIcUh5VM604X/L+zdHPFb8/B4R54M3fMaPPh1gRuD0bEKpaJf8MkhzZzzJAKEFn3kfYr6g9Thl91jgO6kKPV/uGA+zRO0fq4fBnxgGhcQ/lfP72x/IJgFDAT5bpHAWEfSAplMvBuh0HCIe+L0tYjQWEGS3VIssku9xnJTYG939QXhvdZ0bXQX9M+lTiYXGecYmG4rzm71XleZBM6Ff58/Mu0E7ldwUwNLQnZtBXjt+vnhWOO2JhMXptxTk6NF+pUmjq2GoY8G/exKW//jWC69/CXlkWQGhpDGYNAYTLSYTpffsw/9zz2Psnf47Srv3oEhCGDJIUIGRGm2bKohZInz4heVIBUpn4FfukB3OukFSRGzqcVFCAUBPrh0RAYSarJj3/inXEeEfoYORhmUCytozuxfNY/uYbLF79FunaGux2C1NkO4mhfCDWVnIsqoRSBy7i9SoTboMiECnV09UTlPWtehyjQQ0EKv/t2o3Jw0ew7egxzOw/hHRyXqo4nVZH+owYUJK1RQGcbkI/N0PoYkmnK1oK05UK7Ae3gPOf4Or5c7h344ZYNFQYA8ShKL+SQRSkQNsw0WTPV7mKpDaJIz/5M2x74RUkNQ++a6Jjcv+KQZn8Uo8iQTpsxil6DxHjM6FeaihxHi6vILp7H5d/8xssXTwvtFEKC+pMtpPOLlL4uijOR90Yk2/8CDPvvY/a4d3QZmrYjEPomgNXL8P3qeaqQfNsxAgRhk1M2ToqjJW+/g7rX1/C/W++gL72AE57HSVK32sOGj0X1q4DKB99DnOvvYLy0UMIyhZ6jxaRXr2KW199hUfXrqAWdFCJAxkTYXgRrNoe0tl5VA8fx/bnX8DO519E05tA2/CEWlcydWzxHKxeICA8g81zn0FffoAJvYeAPXlkiFWn4B05gfkP/hS13QfgTmyRihlBfMk24AZt2I01XP2Xf8LdMx/D2dhAOfAxSQpn1rKykWjwq1Mw9h7ErnfexoGf/RgPtBArrO6RYWa4qFkV9JqMLRMRImE1nvmSXuwjjbtwgw6iRw+xdPkSmjevo3vntrQ4uSHFg1jQoeaFKR6s0ssmK0nZTMnayQ3pxfeacieSCxEbOPaudVlFY2MrFUsZD/Ysisoisj2gNg1n3154B/bC2jGPdHYOQWlGQCeBNS1FRFCFz8U4RRqnam3RXkXvIaThOsE6izaZUFT+7M1BoVISzZKIWQFDmG7C2KPQikqWDSW+smRtvl/nXob8ryh0usqCYTSZme9p/PlohZCAUCV8FSiUqh1BGmkNWRzEYSKllBR6apdwLYREUOJFSE0PiugotVH2ExKk0c+TL9d1xTqOx2M/IQEgXwR5ynheid0wCU+MTq/0kuOg4rko0VqCAjVRgPW1DdxfeChgkL3DZHrGfPXodldGuVrDZrOJru9DYzV/o47mg0fQHv32k7S18wD8CRqmc6tieTJB4hM2UcWmopS3SGO4ew3NK+dw5w//Db2lR6hCE6VQh2qisSYouGNY6M5uQbpnN07+6S8weewoVsXfhV48DjSiMDaKhnHfd4g9cT2CD5N9eSqjUbUs1Mi/r9fRuHoZ9//L36G7cA8pFXP4vfTmE2sHHYFuIZrbCmPvXmx75214Rw4hnJmWqiMH1SBg4uam20z7yQ0Rk3pdg8OJGHZgdBpo3F9AnXSDjz9HcHcBehigQu68qUuptpOE2IhDYGYL7F07MXfiJCb3H4S1ZQtK1WlUSlPQuQCaTWze+h6r169j6dtrCFdWkDbqKJsmHMm0qBI4uxjXnDKMHbtw8qfvYfr4Ueg7t6PZ48bPTAytJ9gESONWVVZnkzoXCWUXbPZi6swE9qC32mjfW8D1s2fx1YcfwolClHVNqpNl1xVfk7TiICm70n9oeSV4lYoocFmcSOWy/F2nSpXnSqlf/E9sG7FVAUxHFkeeFqdiKxekAETBfhqSrPDAJmEJZTM5YAaRfVoqJ7MsVCX9OwBkWX+SVAizHqqMBjmQuslDttzDcED5ElAilRwFT8cFbTlOzc1KlYSd8jFU8VPOh80BbdYt1O9HUd8rvkCj1Zy+XUAxiB6ch4xBZulRlO7JSkn9DymRE2ac8wyYGvN+o3QRIPfpEAVp5ow+WKzOZi1T2TWqr+pTLwbsNdlkFNjNosmspzRDKXnYORjfLDiVDPig6y3rEyscuDAk/aA7O4uhk5IIdoTomkW2/epNpt6V+/XJ8XIKpdrJVTCX0URyFV1DSq3Z/MhtOjjSeWIjL5r1yz6KP92nh+S00aJCa2aDoSqrmZ8Ru2woXKFuYRa4DicvVB4im6VD4HtQec5g12As8/uuIngFGnOEP5rTyJdHfhuHxj8jCbLUUJh1+axQcyOnHvdTPNmvWTbJPBYHU2Qw1sXqqlxXPgdy6JIt9xF6Yz4H1HipKl4Wy4/QOAu0037VdJApVsBlQLHNisnFmVZQsOtfqZy/SYCRXXv/lhTHMZ9bGclS3ivPkP6yGGxbeSIrGz4BY5m3IU8gNzsezINsHvZFmpTRsOyT2ZgqanAWchTpq4PRyoB04aSLCz+b51nuo9BFXqiKZ+eryAxK1IHznwrXykB9ML7Ku0v10fD6SG3UTAZBBubY2nD7Fq78w9+hdeUb6SNkuwUD056poaGlWE1jeNvmRZr+2J//BSb2HpK+KYJB0hXB/izdlIRkfi7MjJMula8r9sTle706D1WFyxNbqrJKP79IAj/KxvM+SD88E5xyDfTYLXZEsErYk0CLvTkp+yFvXcfdf/4N6t9dR+fhIibiBNU0RZk0MLJ+KAXP/jTKuJdKAoT8KIbD2KinIw18mL0EVdsQUEzBjk4vFvXFdYppTE7B3LYD24+dwLajJ1E9cEJ84ppkLJHeydhJNBFIZaTohEpkB92uLKharYra+iNUb17BhU8+xvWLF+GFIapJjEn04FLpNE0QUOiFpuqGhag6AWzZgmPv/3vMn3oFHUtDYOkIbUOqJbwJXk8TtVTXMBFqCXzaYbDMm1FWqxQVaXVx8W//FnfPfgqzvgE78eGIop5qWzBpRhak6DZ8mMdPovTKK9jxygtwd+/EJmM+zYGpuaJVIUk0irKkEfywgwnPQY2Vqxt3sXn5Em6dO4Nk8TaszWXUWLHRLDRjC+nWnTD2HcLMa6+gevI49PkZmN0urAeLuHfhHB5+fRHhvdvwGpvYorEQwT1CQ10z0HEriLbMYdepl3DktTcRbd8DvzaNZhjBMXVMllysXfwCq1+dRfPcGRiLC5gQoKYqhGF1Gu6R49j2sw+E+luansNmN5RqrGsaKCNGNfZx/dPf4c5nnyD4/ia8RgPz9Dnk9pEC9aiHluUhmJwRQHj4lz/HatXBhksPRQ2m6aJqlZHUA6TtSFXnmMzQevCTDuLEx7Rnw/E76CzcRf3bq1i/cgVYegR9Q9mLOCxIWGbWZ6bAC5X1uSYk5BLvQYIbJSAodgtsS2IbmdaT8Qg4Fy0XsVFCrHvwNQfaxBa423ehfOAAvP17EU9UxKmgDUup5sbK/o2ALvRjxGEi7gXsHdTYb0l2IAEhgS8r0qmVPTZUXyCfzzldVNn1EqBmzzChCrArTJ238plV+7+ouosK/yDRR5qkWErQW5wefjYt21gFVKIySmU0T7zn1kS5sb16IjP0YyFQJaAUMMxUOLJknSqRSKI88wmXnj6hbPfAyiCrpdzjBBAGBIWhgEHHceF5noBJaoNIJEi7EalGBgj9rly/UFoVfBHQzh5n1zKk8EOg2/Z9rKys4e7tBVQrE5ianBHXB/ZnMulSqk2gNjWN9c1NtLsd6eH0Nxto3v//6HrvJzmOLGnQU1aWbC3QjYbWIAkQoALVKM7O3iqz+/H+xTu772xv9/abGc5SgqAAQZDQGg2gG91oXTp1nvmLiKrinB1oNeQAje6qzMiI58/9ub+CtfPjnWJ9dh4dzgFGIcrsPrku+n1Sk3S7qYirUy1LsHnta2xdv4K9W9dQ7O6iXDhiXexzLi/N0M1y7DAr5uRpMZNZuvQ+ygcPYY/DlDSq8UvibmVRmsGrSicfyitpWUyAwffADTIO0fBsNBwgBGd3AwAAIABJREFU3HqF5p1bWPvLXxCurKDotFHnzxBph0LeXWrP5ykZPYbDn3yC4OgxtOiWyi4gD6E4lrnFGjNpUtKmvGmuAKpxByj39+A11/Hk6ld4/tP3iFZW4LS7Ipnghs5ikg9Ex7bQrVdRO3kc0+dfx+zpMxg7eAg2JaN2CVnuirmLDJXv7iFceYn2w0dY+4k5ijfRsDJUvAJBxUGUh2gnXYRuBc7UPObfvICZN9/G9JtvYddy0eIpxYFTLm7eSTnIeI5RG64kKKbgGi95cHtdbN+6ieWvv8aDv32KKdvCJAEdCwkCbs9FTLtZPjgsNhhoWasLfcyuQUBgGAQo6IhGmel4HU4lgFOpSI5iqVJHJagoK2rXR5UZSCW6FoFhlfKK2RmkdpqDxQ4HaBM54NOUh64nmySHXCl38ALqtxN1wMuQMCVA7IIS5Gugphk8ZrGYrCgCYXZN+YNV/aIMQ7gGCzYyMhYE+oHkoIWWoEqTQ9glFu7K3UlBL7YU1D9iLKELL5Ozxg1GDjdujpSAsJ9B5zbDVI3kJo7W6KMGB3yIlQGR2nyV66XO2SJA1mBCyW9pc875ExVGbGcsYhQHp6yXTXamtl7W14ADyqoAVuW06nyJpY8y5xhUx6ZI186y8n/Vf9tFDIvSADNZxO60Dks24EMBVt4hvtT38vm5ZNaH/9fwxUNgbkCgvouqrBS5DFHT8MeN6nBlTahOgzQ/+N98KStoZecsEkoDTCTR2oT08dsS8HCt8NC14eWuNKBkUlaGs2nSoDZduT+cb9JyeemaynNswY0VwFQ7sB7pFmYx0w0NpXCkfl9MefhezRCuYcHMBZC1Z6637nYaYCifh59TXUU1Lp9rvDEoe1VHVz7X6IDUrxGh/LjBz1TAR+EK/Zu8pimbYxqoyn0YBJGqayPvSzmxGZBlyTVkQPawCSQNkl9dd+3EaygqYbbUHMTwZiuZuh7aHNEXmDWjn9NBWIh+1vUalmaGee8DgKYhtJNw1mHQ4hEAy0LCzN8J0BmuG0V4mrWmQax+a6NsrHyN3Dzz3FjIKXUSBxL13KnnTO0hIkA1UXhkNA2raaSmshHwe6mcLA5LyPeQZ1fFJVEWp+KLVPuGz49gS8GXw9Qr9XH0NeWbHny+obrA7EcSxyBFjN4HzH1SP1lJHmkD79CkIEEeJwg8yvo8cbNjoUL5ErOz6I7HgosRRx2yVXqmZcp3kbxcwaPP/xtbP15D+9ZtzHGmSmargK4H7Lo5kkYZwcEDOP+//m+YOXwCWRwLC5FxJt/zkDuezB7xKeAuTZONjIeV7MlkSOjcp/YhOklyb+j1uhImreb26d6XoLXXRMC4gUYDnbwngKOceyjlLEBdpI6N2IGYb3Agw0pjTHolTNou0uereHn9R/z4P/9PJC9fohrGOFCrY8LzZU5nL0mwSUlnrQqMjaE2MyVqGxadbqcLp9VGr92ElaQYo8wzCZGFbQRlT2anWmmOFoGNE2Df8bNYPHse+996F6WFRYTMbMyBJsdjWGdZNuo8p9IYRRKirwGa1aig0Q8xs7mNa3/9M+5e/hoOHTnTGPOBJ6qlgveS79l2sEOfg4kp1Bf348Cf/hXjb1xQYekOow0oLVPNMNY+pcIWuSmpAoLCnPW6WDbn0oiuRSmeff011q5+h+b9Wwh6TUyVLFjMgaYTvBMgTh10exni2QacIws4/ck/Y+zsBexUxoVlC3MLfk75awK34D3mvGUOv1JH2XUxvvlSAOGdLz4DVp+hvLclc3zc4TvMsJuYQrJvAfPvfYDx18/DnV+Ey7zqKEPryUNs3rmJJ1/8DfnqMyw6BcakxnXQSjI0cwtNp4Spoydw8I3zmL70Pryjx7BOxZXrolwtY/fGT9i99j2Sa5fhv3gq7qFh4aNtVxCNz6Ny4gwO/+F3qB45BHtmCntxhjAtUCoICOlUmuPVgxt4efMaXn5/Ge7aSxyyXWHtKKJiZhzNEcOgirkLb4kPRnH4CMKZWWyR9OAMmFeC1Y+YWYAi5/1QDXiCNcYRUN7qZym8Xgfp+hrilRdoP3yI9tOn6LxcgZOEqPs2LMaP0UkVuTQn6BMkUU7CtGkPCZ7l0jBhnZTKHCJr+15howcPaaWBojEFb24RwcIBVA4chjM9i2J8An2HxjVArHNH5RSzKAdmo5SpBYVIJA2TYHY2kYCaf/R5IhWuMPB6jlBqLg0IR0Y1xHRYaj/1EkDI/G9XzfAZFpAYRc37mcZSLrJOvrh3iWcMcYlWTVBWKVmclIBT2pmkcGh4ZWLZuE9TFSHGXao2ke9PzbsGhKyXuemFCUSKzTliJR3VUnDuHbxvBKZMFwh85S7M96BN/uwiRdrvorW7JeCvSkVAUJb9l/VukUXIkz6qZU8aRZudPjY2d/HqxTomahOYHp8FLE9AaI/7UqWCoFGX8TXG7/Fyx+0+wo09WDt3nxdrY2OiaWcIacAcOyLGhIibhjIl1FGgkcZY/eZTbF77BuHjO5LF5xdKtkgGMUoSdMRpyMbkGxew7533MX3uAryF/WhyMRDw8eJwWJqOYzyhyabFCTJSpDLjRl8sdvQijLkWxuwCfebe3LqJtU8/Rby6CnQ7qOW5AoTUxWuX0XzfIoITJ3H0kz+idOQo9jwfKZk9gsIkVuYrno+CDGFmS6gt5RBTBA2bL9B7fBPLV7/C2q1rsDptlNIcVXFRoquXjSZnBnkjDh7A2NlTmHz9NYwdPoLS7CyILymX5WA03YE8WjX3Q2BrG8nzFax89wNWr15FEHYQFBGCMs1w+ugmPXpFwWpMY/z0a5i9+C4W3vsYTa+ElnQuVYFI8GwREFImywUuh74unmSGwIPTbmHt2lWsXLmMZ19+gTnKHbhguEh5wOvuKEE4dd1kZZ2gjJSLkwGhlIx6HhKuflLpVQ6dM7+oBItAMKigXK7A1XMRZQMI+eCxM1GrCOi0AgLNKnLfFokJ3ApsvwonqCMubHSiSJzSXHYCU6W7ljJEcvOU/bCU+7r4UznEqlhRHWpdEA/+W89/GGvHguWDZrrky4dyQFXIcrNTxRM7znmRwHN8CV+lEy0PMTrlKhtjPYunizd1xU0xZViPIcsp+5hqWmnnhmHwO2dX84ItDPXnBITSjxINt5ZqCiDkQH8irR8WPDYHBgQQjhToAxA1BAXswgkoNO9bTBk01GMBaApWTWiY4ny4IfPLI1g5I5NV+cmNTAFCxVLKshsFhJrh9QpPFavy58qo3fiBGXpGvWUD7hSYU1+vJCm/ninTs50Cms3fMdmeqhgZTKCNfA994RX7qW3rVcOATSuW1zxP5CjVYWe6C8f3TAdEXn+uCznEAC+x4VPLInEcSgEtHl8jgFCKdYMXNYtCSZpR0Q7L9hFny1EzpgEg1EzXCCCUZtAII8xDcwAVB9JKBfh+9WskBmQUGA4IPLKDqSfXVv6ufL15VlSH0+wvBP7KGZT7kCsmEGquVV0jAw6FV1YEklk92rxEgWd1v9RzrLo0o3Jy4YCGLwEs8pSMfCxz0fT3GYS0K0BmGOTMilBYtOUyknUCQjXoPJCcCkM00vdgVI+ATyU5UitYFR+KdVTsrxosU1CdH0e+rf4YKg5Fvwvp7IywowZrj94k3WAwigACGxVwoMKQWaRJMLHsEQooKsaLz7myWR88NVKg6CaBfIoR0xrTGJDmiYmHGVFmyG8rsCs/TaIt6MCpvkYcq2kIoRlUWRe8PzqiRhnv5dIQ5tknrIpjI321hhdXvsHGtZ+wd+MmpgCpI/hP6BZoe0BU8eDOzuDwe7/D2OIB9c4JBOmgXaJKpQK3WoPlB7C8ADFjCrlvspkn7BIdDiMZcWHgMu9ZPwp1d56mEYHc97DbFekW8337ToSMjdmMweOKkQhRoE/WzslQ2Bl8ZJjMLNS7EbZ/voWXP/2Ipz99Dbu1i7GcGXkqp3iv20fHK6E/NgZv3wLKi/swTi+DclkxlXt7wM422js76O7uitqp6LVg99sYq/jwfVfCupsJsBUBYwuHMH30FA5euoTxEyfgzMxiGza2WEDTOK6wRGpIJ/SCLpV2hrhkI6fTe5pirtnFL5/+Ffe+/hLpyxU0oj4WeYYTaMcRihKjFRzsEOxNT2Ni6QD2/+lf0Th3AR1eA84SMWBcFrYlgJCNVs5UinKLDqMs4RhlUOSoMqcvy7F36xa2bvyMVz99D2y9RCMLxeDOZd1vl5DmLsLEQa/mIJ2t4+Qf/hWT595Fd2YJHcdDm/WclaJUJGJgw/nFhPt+UIfveJhub6B95ybuffEF8mdPJNtyXDN9vSJHt15Hb2oas+9+ILVneekQHIKWwhFH1N7TR3jy5d/QuX8bwe4mJjwH40FJvBraaSHXI5iex8TBw1j4zceov/46+uUG0iAQhRT/XufGj+h8899wlh9hIuzLGE3XqaFTm0Ll2Ckc/d1vUTl6GNbcDPYInrJCfDIqOrqi/fIJth/ewrPLnwPLTzEfxijxGXIsyaULM0ZiuBg/dRbz77yH6rk3YS0dxgblx3wy6TxP00PW5WK0os4rGSmhyo1B5ZxppVlIuwnsbKHz7Bk6L56htbqKZHcLVqcJJJFyXmUGH42e5Pm2ZL+RrDzOZgrgJAPJSiqRudUiKCGr1JBVGyjGp2BNzcKbW4A3uwBveh5ZUEPsltDjXBxZLY5k6V1U+qO6PuHaooR0IC3TEU2DUYSRA0tODS0DHWX/TBPSSD25N8nXaZZQzmQdEyFgzcwaimkMFZCqPnScQmb9CMY4IyutbgIsPUbAppfMMbNiIJjkXDAl5zKxpeohpdTRdYyWrUpDV/98gjt+9n6i4iaimDO1QCxzkaz1KCHNpbGmjGh0xATfg5A/TD9IBBD2mjsSMzE+PiFNJ64JJR9ldmYCz6Z6guoDG5tbe3j+6BkqXg3j9Ul4pYo0FtpxLGuaNbuMrhEgEniSuelGsDaebhZbpbIKsCSVyoKaLI0cfIxrsEV33YgjvPjyr9i69g2yF49gdztwCwsBAxstC/04Rrew0HZ9zF14B4vvfYj6qbOwZxfQJkUqC5fFnSrYHRbCYp+sASEBqU8FunJgIiActwv01gkIb2Dt078gXluD3WM4aS4OWi4NZZhHw/NvcQnlk6dw5A+foHTkCJqurwAK3YuEUla0ssPi36vATm2UCxuTlLDwQf36U2zeuYbWswfyvcuUY1K2kjvIc2asOHDn57Dw1gXUT55E5egReDOzyMsVbHe64ozmEkBSamLbEhDrttpwNrex9uNPWLt6DcX2K1j9JjwnRmrFiIsIUWwDlXFUj53CLK/b+79Bt1JDl2Gf0mXmXIPqeLMTIrJN05HWkqJxumft7eDF99/i5XdXsP7dFcy4iiEUyp0sILtdjoOKbaGXxGKDTRBOTXOSZJJJxF+9KETCjrVrIfeVc6oQquxokeGVYtuCF1TgeCVhditjDdQmJ+CRWeRMBB1eyyVEZRe1yVlUJ+dRmZpH4Qfo8KCk/t2zkaShdHRYQA/Agi5gRAs+sJ5XtL363EYeqTr1Ivmh3TGBJQs7Al0BQEoaoLR7BRzPh+2pQoIzHrQCZ0xKkcXCfJZc5rm4YgbATjR/kHTpZZZSFT18gKjl5ibCou3v51aGpM2vK0AWUASbLrdf/QFMASnfQ2pO7fwqEgmyV5rxYsUpz6LujomLlWE4DCA07KBywJInjBbVBj5rWYNJChlq5g2C1T87j1DkQ4ZQWDYBhaM6e1O4K6aOvxwOig8iS/h5lJ7/V/Elckk0LJQGv7q2hh2RgthIObXsQ1hBxacOGgIizRQSRAFDyQszrKRmjdXhosCT4grZtFLsrAI/GhTKdc4lfNqAm4EAhGs8tWWmQeRoMsupYM1ATicM2rDQFpnKKNMyYp4yWL9mHQ8+g/p+hoEaMIQaDBIUml9KKqMKYcPqGiD9K8ciU/wPEODfAcacLCZb/RpM6aaJ+nLDkql/q3usPqdr+fDoLKdXo8ppM9dDQTrFwg4fVHnHjmZZNVRUoFDfo1EZL9eNZspUT2gIGkfg1uBa/R0KljUSFz1kBd0LRwCcWQ8j19J8Vv4R94wKD3+TQcVIIj2XIh9FpJEGLCkULBJwstXsuI+40clzoBk8lRHJ51WDfQ2i1Oei6kDdNdVkUOtfNRcsBQqlmaGaf3KvtLmMUQIM9g7NmA7Whf6cA1kyf5rOXVGB54NJcAU0zXMmc3lsbPJMiKVQItBKWAzRfIF7LM82nzbpVBBRKRHDc20ldRIQoNy4s/V1vPrxKrZv3MDenbuoUqWTKCe+yCIotJCx2ViroTy7BH9sEk6FzUeCQR9utSou3GNz8wjGJ+DVx8TVO/dK8Co15R2QZuiRreH3LvnSUSdjIhliWY4q93XPF3YtZfBzFKEos9FmoZQ58AsHHlx00wTdPEHPTuF6FsYDD5W9LpyVDdz//Cts3LoBe++lxFFVuTD7IaIwwk4YwZqZRfXECcycOYPpEycxuX8RfrWCLEmQ7+4g295Cc2MT60+e4tEvP6PY3UYtCTFWclHxKHm10IoybHUTWNVJlOcWceDSu5g7f07ktLuuj002nHn2F0CdAI1zhIwssHIkniW+AI0sxUy7h7tffYFHV66g9+QxKt02FhlqzcDqKJTID4KOXTbHZ2YwvnRAMYTnLqKDXOSJIVlXfeYQEHpsQpOhIUtRDAEhi2qyX2OUyK+8QOfBPbz49hv0nj2EtfsKNYf1E2fWeD77yK0AbTdH2GDcwx8wcf492IdPoeMH0myvuJQMJsj7XdVLcXzkblWA/ExvC+HDu3hy5Qrih/dhrzzHhJWLgV8/zyWPsNUYw/TblzB17gLGjp8AamOIcgflfhfO9gY2r3+PjetX8er6NUw6FmarFRSOKwYwO1GCxCvDrjUw9+H7mL74FsaPn0ZeHUOXBfvKE/Tv3cDaX/4D1pMHmOHadwKEXg27fg2lQ8dw9He/R/X4UVj75uT69ggcUkgMSZ2SyO01dJ8/wosrXyJ+cB+1jW2ZKaVkk88Ws6q7VGodOoKxs69j9tIHCE6cwjZNgDTDJrEoPN85i0fWSjfleHaJyYhloUwJYRzCC7tId7YR72wj2t1B8/kyth7cQ9rrIg97QBhJY8HPczGRESMZNq0530ZZo5AcBUJywyUf1dlpVBYWUF7aD2d2Dvb0HIqxSeSVBjKvgjC3ESZ0t0ykfqS7kNTyVBQICOMepCIYLNuT2op7NJ9TZdKifDGk4cl9WAM3mR/WQEtOJN1AVWemAmTMA+eeqc5iI+f8O9XMiIu1yMfpmhvQKEaNe8gYV55q0xbVgCH5YUvOuCtbppAETBAYmJ2pjMRYO4zKe+FYWKmkcgpd5qRSlVegFxMQJogYJyJRdXwRFPI6K4DJ/V2NE/AzszbR9V0cIY/7SMMu6tUaJienhsQGmwAlB42qjyzqyJ5caUxia7uJ2z/fEjKrXKqhOjYJkGgKE6SsoTxPnF6JicqiAKEfiQVrda1bMMePQ7aiI+YwIwEIB1d5obMClbAvm8uLz/+KnWvfw11/ASfqwuGwqst8PwudKJZgz7g2jsV33sfSpY/h7j+EbHwKPcsW5kkKBtaYNkGOAoQFnbRYonFWQBg8CEicIENoFeisMnbiF6z/7S9IXq3DiWLUCtotFwKQmOPSKizYBw6icuo0Dv3u9ygdPiIsm+reqg41b3aSpvDcEkp+RTL+ylmBWr+P9Z+v4s6f/wPxyycANzOPoE4xVv0E6OcW7KkZjB07hgPvvYvK4UOw5+alY8JDqtntySHKTgVpZtK27JAFUYRyt4+dGzexcf1ndJcfId5eh5P1YNkpLCdDHBbIvRrcpSOYfvNt7P/wt0jGJxFVqsLkiZ5bl7bycXRhwrXJosF3LDT4AG2s4/HXX2Dj2g9o3vwF0zYwzgOHG4dNKYiLgK5dtJWOY3E74u+r4sKScFHKaqMolINfzgTNsMp8CAGxzDEQbLCYoZWuLeY3Dg1qKJnh7CBfli15NFGjhrkjJzB75LgE8aLWQIdFPwtEhzLjWII3tWBTSvchK2KKqOFMjNkcyNDo7UDpvqm55mflQ5SkkhPJQXhKn6mT5y9KGEjTi4su17UwpgkKTgnrgsqgAoEhvJdmExFTAw75qqKNwHFgUGEQqgZpqmOki+qRDYqHOV2+1LC06rCr6s+U4FrmyY7QyMygmr9U0gn1lapoVIzOcFZuoCCW+R8bqfLKU1/PLtJgtlK/N0UMDKRmIq1k14wySvkSxcwpZlDPC2kJquqHGeZI3T9VOOvPMqJaM9fWqBI1JlP3nHIMgjHzjxSrQ65QsYP8RwFOJZ/Tbpwy62jAtGFrNbP5KxZKM8gasspXUFKsS/GBJdIA3OirzMOajL+RSHIf0UW1YTaNlFL+hjQhNDumu4qKqdFrdXjTBstNzTSqq6kaLfIJFZTV7MxofqKR8w3ZXbbWhjNzGonpxTGEiv8fBlE6tDr0emT21eDHAY7U4FAtY+5DbA/q+WBeD32/B3ytXu8ms1Q9ErwoWho8EEz/GhAa4CnwUpoJCgAJsB9EI/xaIq0/5N95QrG7HUrxau66sIwDmad+JAbmPOqyswyhwQPZYxYigzlk3agRhlzpDoTQVy8qVABfz6+qh1JJQ1V2qGpTCEPNJhWbYFTJEJwkikA0z74BhKagUflV6qlSW4li/MxeoDKYBxz5EFyb1aMbKvL9RtQEsrb0cyNsofyx/kdMdVRMENecLZJUZTqhMvsUIyzXi67j7K5bGbyCTeREZGgJA9tbTbjdnpizbd64gc6Tp4hWVwQgcI6Jn4P8vEQrSfq6D1TG5OxP+d6oYWO8QZmz7BW4tRqCiWmUZ2ZQW1hEdW4fKlPTsIMqcttHr6+cGMUTQBqNrpzzfJHZ9B0XgV8SC3eCOKtUSJwbmz1khTmP1c1TmemLrBRl38FMpQQ8X0PvzkPc+/QL7Ny9jWraRM0Bqr4nIJQmG/1yGfXjJzB/8W00jh5D7cABlMbGlGtfP4QT9eGEPWTtDpqrq3h+4yZ2Hz1Ad/kpJu1CXC8lPyznCImLXu4gCaqonz2J+QsXcPjSJfTHJtAsBcK8cA6LURN0/iQYisja0ZOgUka9yDEd9rH841U8v/oDdm/dhL+9hX1kSCIVF5D5Pvquix26rU5PY2xpPw796d8w8cZFdO0CXY7E8P2I8Z+DEluYPN+ZhViw0NeAkOZAGWswoAag0m4hXXmOZ99+je07v6Cz/ACTvoeGz9Br3nLOi5UV6Cw5mDr3DibPv4Oxc++gX61jL88QuFx9KeJeR/ZBx6+INwSbFbNpG+mLJxLA3rpxA/GDe5jWpADZlT3Xw3ZQxtj5i5g4/ybmXn8DmJxB2/JQo6lOr4PsxVNs/nIND7/8DE5rD9UsFbaFz2SfBXtCcFmg9tpZTJw/j6WL76E0t4iYzMrGGnoP7+DJf/4PZI/vYZ5Qh/ODbgk7Dk1tjuDIbz9B5cRxcdrcZdOdz2iiokFo6uP2m8i2XuLV1e/RuXkT6f3HKBccIZKcDamPW2wiTM3APXAQSx/9TuSvvVoDPc6kZrnUl1wvFo1ZtAO8yEZ1LcB9Q/Ykxo1QZRT1gaiHPOwj3dxEsroikSS9vV30CBabTaSdLqw0FcdTPgt0AnW8QOTWDp/Nag12o47S1AScmSnYczOI6zWpTyOvhNRhne3DInWcOfLe6Aga2lwvakRJ5Qhys2FjjTJUNR4kTVv+Gdd2xtEZgi/KILWPicnm44ariYIhKNRu6mxIS52nGrfmlzTj9PcxvycgjQo3l+SGA58SWt30JEYQAxcxbiELKwh2RNGiNj82OXyd7WrAp0hVZfSHURUuPI5QqepE5PUC/GwffaYw9PoyOiX1twaDBIcqt1DJXFXDm/OGDLCPZZQv4z0Mu2jUGpienhGCgzU4a95axcfMRA291jb63SZs5nNu7uLhvUewnRJq9QlMzi/ACarY7vYlSYDqwzRMOF2BKhUPnoXAzWE93YiLfprJPA8L0SjlQGwKrxyIltVJU8mY8bY2scr8wevXUN7ZgJv0YLm5AEJ+AslMKVWB6XkceP83OHjpN4gnphHThtcmE6XAJtsiXAvC4mjmjtERMitASSmLgCTFhACdDK0Xy9i+cR2vPvsrss1Nmc/jJiRcVZ6L9rpJ2/DDR1A7cxYHPvoN/EOH0Spxpo9tjlS6hgS5/P9cENRj12wPpSiRwduV767g1v/8DwSdHVTjntj5komLcwt7SYYWZbAnTmPujTew9PbbcOf3Iak3EMJBn5KUmF60ZCwpkbTV/Bfo0pVjLCvQvncfOzdvYuv2DXRXlmGHLfgOZZoWki4lnQHy+UVMnHsLSx/9HpibQzY2hpDSRWGX1MEhdrQiaWNxQjBoi3a8RoC3uoK7n/0FO79cR/LkASZtoOGoeRBabKe8l4zg4P2Vrg2n0VSZTWBZ98sIODMRRUpKKVbDPLTpCqUkXJQwciGJJpy645ydjxSgnTDZXWmg5LJ++uUA3fFxHDp/QbT5E8dOAJOTaCs1irAt4szEH6MLTeZKscMsa0M2DkoqVNErL+rETSddd4dk3sZz4JR9mZPI+qFkJzGbsczNTVe3vJbyufk9OV8SBIppKzJlZsD5FM482NwwyACq4ojVH1kAPnime28GExVDqIte2ZQNUDPsyrBwY2fP48Yn80JqLlFMKfj5dHHn8GdzQxGwqrpPRsCmthfFDhrYo36e7iJp6QWfH5m5sVRzRS6wmOCY2TvVZCC7Y0C16USRaGbEjCnGFaM3ZAcVqzmUnQ1A6ggQFBZDgJuetdJIUaSsupA184DSdRDpKF3p1JoYnWUbzA4OWAxaPqvg18HX6TNAAXEjRVSMooABY1MtLLu+duKaPGT2DCgcEaLKPXELV9jPAQsmwEaBeM1XawzGdcA5X/UZpdmg9LVKJKfJ3sGMo14rox1NORylCaG4TZH4amCov1wLEkfAlESk3HtFAAAgAElEQVTCDIHfKEQwzQBzlwdgUd8PyliMzHIgi9TPimEzB6erwVG5mosbSH2lCaDm1MxnMe918G9hvOnBKFOquvnya8nogJUcXGnDMpqGhPpu5n0ahax59DReUs0/2bt4r/XP0HN/clX1t5WjXUfHKByXwRGpkNppBn2SgXEKn1E1B8M9gnsc3fK495b50OjPL51tPRtr7oqw69p9kwc+ASGPC6lxtMpAjWwNGXdlhqDujiJtlVqC3Xv1WbUz4OAiq68UMbueIxYJlZY+qW+kn10NCNUa09dVnnFVpPFLTZwRC5IeZ15oty6ZejyJ+F4SVF2g5jD+KUTRayPc20H71Rra6+uw9lqI1tbRevwE6dYW0G6hGqggZVEdCLtqSTHCPSC2XGEVmJdGN0s2XiyGH1NBwJn1sQmUpmcwefw4Jo4cxdj+/QgmZ+FXx0VGGvHMYROTILrkSxHKMQieLwSFNFVj4ZnECSyPhVsOO2XTjwyBhz5jCFgQ2pk0g/cFPrp3HmDrh+t4/NlldB4/xLgToRq4CMol7PZ76PKMX1jA7LkLOPjBRzIa40xNi+RVGJ9uHx4yBATPvIbbO9h+9Air137Eyg8/oB52xfWSxiI+nUi9Kpq9WELhs4UZcWc//YdPYC8dQDQ5hb0klSgKAnVKRylZFeZF/AACYWUn8hgbt29j/Zefsf79d7BfvsQcG8dxKOY4WclDj5JRMhlTk6juX8CRP/4bps5dRN+10bGAFk8c5j/SDsby4ArTlQk7mNBLlXU/QQglkWS0igIzPHG2N/H8+2+w9tP3eHXjR8yWfUyWSkhCrmsVSs4MZrKQwdHTGH/jLSx++Hsk4xNo8txh7ADP4l5bCl2/XJfajoX9rBWJu+fu3bvY/uEHtH7+GbNZipqwSgV2CwsblATT5O/cORx4+x1gfgF7pQqqNPNhbEi3hd27N3H3s0/RefYU6eYGxssllCkXtB10uyH2CI6W9qN68hQOX/oYY0dOwJvZJ+7t3aePcPff/w/Ej+9ijvuLbQsZsGs5AggPfvwPqJw8AXtpHnuOI74WjIggMVCi2yslfZ1d7N34GbvXrmPn6nWU+b5cW54L7lrNMESvXEE8MYnDH/9e4kD4Ofp+gHbKGBOeD/S0UOcMn3dx8NSNG4ULyfbRlJ4yUNaOVGDlcDsdCa3v7e6hs7uDzuYmujvbCPeayMNIaifXYu3BObYqSqWyvDwC1IlJ2I0a8vE6krEqOp6DtmOjK3mVqrlI6XWp8IR1Jzjq5CEiMm6MtDBmL5rxGjpyK0Ao4C3N4LiUQZZUFISOgxDvBz1DrQUtuowYOi6zLlVzfMPGtRjISJyEns3mc+ZTpu3LrJ5HF1BKn7lvMONPx2zQJGowiyhz37oVrcFsreQj4Oy0NqAZnpF6rED7QTBijjOHEZ877qpBBb0oQbtDRUOCiLEykvlNppA9JPUZOPusPkchfzckEOz3EPe7iLsdNOoNzEzPiVMoJa2MpahXSpifGsPe9ks0t14h7Pexs7WHlyvrCKoNjE/PY+7AITjVGl41OwJIRT0Vk3G2UfUICHN4fgzr9mq34E1REhZ2IhKEdCWi86TLqAYFmrJny3h1+TJ6N2+g1tyDW4Rssyla1LKxF8XIamMoLR3GoQ9+i6X3PkKrVEOfrkSU4vEGsQMScLOnDIHMBRcDNxoyGg4K15eOkJ1kGLeARpZg58ljbN/4CZtffopiZ1u6YxVmoUjmPAPtLbQp7zx+AmNnX8PC+x9Ih6XNriANRqjZ5WHLbhwzWLi4shzj7BS02tj85ResX7sqQ9ETaSLadM5R8iaSwqdDaqsU4MRHv8HihYuoHjmKtN5A3y2hG2cCGj3KUgjciOYphaHZAA8DAON0Bnu6jPade1j76SraTx/A7uyh4uaoBQ5SDlsXPvqT0zLcvf/j38PffwDW1DS6SaxArHS0VUEkxYMMFCtJRo1S0E4X/eUnuPWX/wetezfhvFrFGDJURcfNvB4bCeMjoj5Sdo08X+SisTRebOk81bko2LGNIgEQwihJxZBLh5AFqnSIZRCaP18tZC4um4YDnNdgHiT10UmKputiuxLg+LuXcPidd1E7fgL5xDiaYh6uixVqp+Xn0/yGDB/NLhiimitDFcpjySRyDlIc5nToJzc7rZvng8OarOSyk5nBTlJknT7Sdg9xp4s85t8DSuWqyFlpmMMsRprfyF9ilEc/ku5NzM6bsIfUjuuYDZGdclNlmCmdt2yR1BhicCgbNXLE0TJaZ+qwyCJDqEPmlRsrGSd1PXmPKc+gtMmj+5hfUkxDwrkN2k0oYw8ldxwyhIp0Uv/w2g0oOum4sGUyBISK0dPQmv82Xy4FvSrUabPDpoZWQYqEZCDz1HJIxQVqhk2vD5FSmvlMDVfNrJtiNpQThgGFXEsF41RoMaaUeGpczOA3I2E0WHtAjpJ9oY01wblx7FCH4JDF1DJXKW7VN+bPT4tYrqEaB9X6f22wYQCJkaOYe8ouubR2RN3AQkkHkbOpoOcGpWTX+5iy7mbkDwfJ1XzeoGGgma4hqzsEUYrJUTObutw35f2AJZKaXksfB05JAv7/jgkUUkr/nrmRGkEZHlXW7ij4099XAS4DOEfW8eAkZnNEgeLRw1n1JIbdWVOYqJObmaqxACUFcYZdVzMXZ66/9izWUmDNDGswY4C9kSZLQTRgwoyUnPukAv1GXiszcaYpYRh7rgO5fxp063spH0GzhwaNGVZOBSQrUwQlcSJDyJeShIrcxzjcammoLBIZE1YBxmYOhtm+FovuEUA4kEXpvoZao+rzqLk9Fsem0TK8N+o+qOsqdaJ+3oz8enS9qbepJaMGHQ8YQsXYi+yJkUag+VqMFp3tOMPHuZOAs8K57NF1K0U1i2C1t9BdX8HmsyfYXF7G3osX8MMYXq8vhio0uuBskySp05yEcquMsn7KsTkfY0tIfOHZcEuUnfURRj0BB9z/aVxGd8MOn43paZQWFjB97CgmDxzHxP5jqEyMw6vVJPw6EtZMNTpF3SV7N40z+BwrhQEs7gMMTlPmYnQzpYSVjuRkPpnrNlXk2PnxOtYvf4/mjbtI116iZkdwKM/0bGxlMcJ6FeNnzmL2zbew8NYl9IMqQlElMWohF7M8x+aZAdRsFyXOWHa6WPvxKp5+8RmiZ4+BrQ1p2la9AEFQQ0jTtSzHtmeheuwojn38W4y/cR6lY8ewESdo82xLU5QsyrvoGEkmmk1FhrsXaNgpus+WBTg9++JLZE+fYoZZhXEkc0gZ2U3Xxg7XwPg4SnNzOPrHf8Hs+bcQB76Y5u0JyOQe6qLMvDnuvfy5/IeNO14DyanjiFEmYHHGd1HqtLB18ye8/PFbvPjhMqZdGxNsJERUAXF7c8V1ku6c+fwSGmfP4/Af/gRrfh+6QSDmfzzjw6gv6jS/WhPmjs/NtJPCa24jfLqMtW8uY/O7bzEbxeL26sPCbpZjg+uKLO1rZ3Hkw/fhHDyC5vgUnDBEEIWY4RjU+io2bv2MFz9dw9qtm6gVGeqOjfEgEFVa2O2hXa0hn5vHxNlzmH39Tex77ZxEnXWeP8Pd//p39B/dw1QWyfpkJESHBkZLR7D00Z8k7sw+sA+7rosuCQ6CaRoosq70LVSTPvr372Pn2k9Y/fo7uWZ1gsVqSR7hVr+LNsFpUMH8W+9i9vxFNE6eQVofwx6bTRLlYckMmzzGA4mlalapvUq7YypPGMU8WQVKcYxKty9soJVyFpGvCAXnS8MIaaiy7kQWyeYQm/xUCTYmYHFuMPARl1z0fQedgoAvA4kk+h2yMPQoL85sGSPjOc8mC0GutLH1yKCJklAGY2qzMm1J2e1dMrbMBlSMoYAzLbsf6JoMU2jGMXSDUjkLa/mnKDloMKO+jzmPaB4jgJBKxCyVelhUZdxr2CTWgfRmd1XnuRpLIvPHly+svjK6MXUHQTRZSjHjyjORhfYj1pSxjBhRicd56B6fYQGEijklGJS5TWIePUJDiTtZQp5PEkafJog6bfRaTbR3d1Cr1jE9PYdqfUzuUau5J+zezHgVW2vPsfHyGXbWX6HbaiOOc0zNL2Bu6RBmDx6CVa5idWcXEX0JLV98FQJ4qMioWwTLbcG6+aIpQlY51FwPYU6Qk8FnyKjDeIcU0bMnaN+5jb2r15Dcf4B6pwOviJCXEumGcwPZixMUkzOoHz+Ng5c+xr63LmGHcgwefI4nkg2ZFww4OE6DAmP9xrFVxRAWjpIIuGmOcQ4sxzE2798Vqn/nyhewmnuiuy7z0BI2qpCA0Lbjon76NMZffwOzb78LZ/8iWpwZ48wgUTqZKMdBqVpWjGEUos7uwfo6Hn/1JfZu30KyvIxJFBjj92YoJIAmbLTKZcSTU3j9H/8J8+cvIB+flGiNdm6hH5HBs1Bmnh+L6SRE6tLAxULMoV127ciqrbxE/8FDrH7/LVqP7sFt7aBi04baRhbxEHPRro+j/vp5AYQEne7sPNqxGpgn4DH248oOgzOZNqqOizHO9u3tofPoIW781/+N3uN7KLe2UC1S0KKHZRgPSA4mx1xklO40GoDnocvOJW2A41QC7j3aPsexdMs5t6i65bkUBwREwrhK014VhKJjF4tismoscsjw2tKVaXkutssBTnz4EQ6/dwnekcOIG2PYZYGodeGS+yvSQU+KHT67zGySHBx2pGVui3a5aqaHTRlKZGl6xM4XHbNoGJT3O8j3tpFzlrPfR7zXQdzqIGn3BoDQC3S0Rr0u8ymM1qAMwp+akIzFnAesdrWTmUvl5aCkgDKxQsCmHLkogTFa918BQtWIH/waZYCUVFFupFxDsZCQvCvOuCpZBdc+zW1ohkBzG84y5g7B25A50wJSLRk1kjLFEIjEbsDq6VlT3kNxilRyPAMszTC6gEEtQybwdxl+bTwn9PeTJo0AQg2+DCDUIDUXt041a2XmAIbzAMN5MrXB6oOAqJiZQwP/ZAkCg+Uokxn5pb92wC6S7JQ5Mz1HadjBwfsyoErNHRrzEh5KbDspsGUAoWE7lVR+IMszMk9xNFOfxwBCfko5YPXcgQGWChDSVU/JbQUQ6mJ/tD1gQNMoeBqsEWHAOPdpmEtlXmRYzQEg1DJapTdUBcCQBdRdU0UraUA6OEr172nW0gAJhZ6UY45CREPDF80gDQ5Ibdc5+G2liDT/M5D1jPyOBuPGZXRoEDRoZcjPNKY26lmTNS4AeuicOWAHB3N02nBAlomW3nIv0o2LgQGPNkkxz6mR8cq0ysBMR5xcFIErElCd96iZOGXioudzZamw6OG/yXxS/DhsSqgZVyX7VjN/yqiGhTy73VzLLEgUW6ibTn/nGqoeSTXXIuCez6/8TJUDqa+Wfua0SmDgQKqvyyCaQktt9ZpQgFA1+hRS1jOERhauBeDcB+I0leaw5ZXg0BadNu1FBjeJ4HZ2gb1NhKvLaL54gu3lJ+hsbCDa2YWfJChlnPMvUGJIs0f3aO77ygyDUUpe4cJLWNxaiDUgdAIHUdxDGHVlh6WrZsn1xbGRjpAhZ/PGGvBnZ9FYOorJw6cxf/gQJhcXgWoFoWWhHXE+X5vUmc04owRbA3YaZ/FEZPOSJmZslGo5eOAx0zdGtdPG2uUrWP3yMpzVV/BbLQRWgthK0bNy7Ho28tlpLL77HmbOXcTE6XPYy2y0eX5R9sZzgsoSkqEuUAbNRSzUC6Dz8D62rv+I599fRuvhPQm3Z6ZeyfGlwEssG+tRD9bcLGbPX8DSRx9j5u13sJFmkl3IuUlmZgbMaZReJdeDA8/JUfYyFBuv0H/8BI//9jdEDx5gvN1BkMZiIJL7LvqOjR36RtZqcKamcPyTf8bchbdR1GvoODZ2WftIE8VF2fbEYZ05yCLt594szt2c/3KU+VqaYqLkoRz10V9+iPVr3+PZN1+gwegwAR5UAbGhwXOOjJKNcHxaO3P+Ef7Bw8gmp9HLaayiQIAoeMqBzNVxX51wC5S6LeSv1rD69VdYu3wZU60OxqJYoj/Inm3S9G9xUUDZkY/eh3/iFLr7lpD1egIKp+ks2m0jffUSy1d/wPKPPyDf2kQQ9TETlBCQoEgS7Fo2upUqrIUDmHn9TRx+930EdD/f2cHtP/8XOg/voh52xIyOgKdHd8/9h7H/o39E+eRJOAcXsOO4AhRlAfBMiGOMBw7q3C9ePMfezzfx/KtvYW+so9xto1ELpMHdC7toFwU6bPQfP42Js29g8a33YM3No+356JE1GpV6C3vFn8N9QZlnqfB2Le/WhjPc0yQLOyILqFTZnDeUCVayeAQuUYwoiSUaQVp3nJ/jfKMXIHNVA52zZ/RYo/+EONZzXzOO2lRXyX/zLCSYMU7Y2viGtaeu+5RbumnGqfEcjvZYdkmAijF+4X6pZJ9Kgj+YidaKJFUi0K1TqSsEoGnF1GhdJjJ4mRtUBjIS3h7H6Pc6SvnF1c4xL4+mLsofgnu4cpI3SgKlHGMeOwkT1rhK6EUvBF+uFb+a6jhFMETiq8L6mNeNppp9svx91vTK0ZVOripaQ50fZKr9wZgT92mmMMToNHfRbe6h22phbGwS8/P7EXCOurCwvb0F3y4wPVbB2rNHWFt+hK2V50j6EfxyBXP7lzB/8DCmlg6gKFextttEnPF6BKg6ZVTskkjDHbsHy9uDdfv5bkFJoBzDtGnmRybt7Fmo2LlkrrTu3cH61e8R3r4La/kFGt0QrqUAIWfGEgJCsj1zC5h6/U0svvMBpt+4iM2kEKtayazjBeTwblAgc7lBmzmeQjZwAYQcNi24eHOM09K438fqzRvY/PkaWte+gd1pKRdUse1nuGOOvu2i6/kCBqfOncfk+fPAvn1osrtIZiinhJE7tYNytSLdzYyGOM1dtAmi/vxfiJefYbzXR6OwxDmLrCKHjZt06Zyfh3/kKM7+879i8vRraMNBM87UcCYfAs4ilssocZ4yjZD6NiKH9q6RyEbH6Aq6/grp02WsfPsN2vfvwm1tocLhT26wKR9yBzuVOmpnz2Hxo9+hcfKU2E6zO0tASHp7eLbxelmIKfN0PEzSLGNzE617d3Hzv/4d4bNHaERtceyihTOlTmQxYxZ9kxNwODswOyMubrvdHprNDlp7bZENWFEMly9xn+KCF94WNTKAZCUzrg7OmSnzCDWTQmmC6i5TgkNWhd2TsBygXa/jxMcfy9xluriITrUq3Tx2UfiwsZvETrHKhuScH2dS6WzLDUkV4mq4WJnDlDwbFc8WWQ84E0HnpXZT8iO3b15Hc/Ul2ts7iJsd5L1IJC3iCEWnLrJwtO6u11EZH0djagqTx45i4sQxNKZmUJmYkngN3gu65fY5h0LWl1Jb6QpxmJszh8zQCaTjOSgyB932XzMlo4BQQDyfK9+VeSL5THItFSDk4cq1wOtY8gLJ6uGmZQeMY1FFs1GHKlMIbpCm0WbkiboUF5WoYgSVLkxLTQm4hJHTc5f63wJeuLElLPbU9zVW/QrzjQBCyfgbkVtyk7eVQ6Lwb1LkquHwIUjV0lkpbJUywBY5JpsI2qyFBQdjSwTwKXns4Ppyren7SHkwTSEGMkNT4CpEqn72wFBE/392hy1eby3r1WyOmlDUv63zyUQGy58nM2B6bozrcADg1eHCGS85xERWrKSKXBt8z/9/gHDAnGkA8WvJqAaxZv50EFJvyn91H9RLm5IQHIx0TIfSSwUIRyWkwxnUoTOoAXOqkcC/M5SjalyswZ76IYqVHUp1hrhdQ9KR52AgIRUnzuEMoTEwUejRRDMMAaH0vQ1QM5zuaO6idpTT6mO1UrQ8ku+R7Jb4hWpHVmn2sEgaZFSpRqR4hWpZrnR2+SyYfCfdt1EYSjHbxiyIhzZfBHT9NEQ/pQnTyK/hG9NdfAUklfuvanRwP+f6UTEWCuQNXPQ0QygmMFR48HmQ/Y8XkkWHevoGIF3uy/BZM6ypYRwVQ8rZHdNcGJoEqQdd34cBh0ajB2YBh6prrcErpew8ewMyVHEfnWeP0Hx8Tyz9W8+fINraEEVMhUA3jsVFnNIq16NE30I/TxHr/FzeIQJCm8MsLAtsR2IuUpuzajS2ilFzPVTIVEpsEZ2wc4QlD23bwhazgCdnUTt4AifOncOhs2dR2b+IpFTCTreHWKIrfGnUckaM4wCscViFOdzhKaXzAzkPeOZwFo+XYazsI+h3YK2tYfm//xvPP/sCM1EmDp508GtlEbbTEN2xGvxDB3Hst3/A5Ok3EOw/iu1eik6UoVwK1JwR59ZdfjaRzAhAZrO51GvB2d3E1f/rfxdQWEsieMxJjFPU62PwSgE2Ok05P+2FJZz8p3/B8T/9I7ZgoZnnIuHlGUFnbBrjMciNoNB2Mrh+ilKrjWxlBY/++ld0b99GZXsblTRGmc+t5yK0beyQxSiXUDQaOP6Hf8bCW+/CnZ5A13PVnxG8MX+QgJCAkzFa4mgHMZsTYyFWCGKfn6LKHLQshrezge0b1/Dsq8/hbL5CqbWHEuGqbgQIMUvgXKnCO3QUSx//BvWTZ+AfOIzdKESHYJCqIBq5MbpEA4e6AwRxD+7eLl5c/kpAYX1jG41uHxOWJ/Ocu3S5n5qEe+ggDn/wHoLX3kBy7BSiXg95vy9MoLjlZxnWbv6C59eu4tXtGwIyacBHZ9y6bUnjYa+wsRNUMHbyDI5c+ggzM7PwswJ3Pv0rdu/fgdfalQFB7mt9muPvP4yFD/4R1VOn4R5axLYOraf8UdwpwxCNwEXdzuHTdfbuA6x88wOSx49hr69ivBbAdwvEcU9McrqstabmUT1yAsd/9wmCw0cRjY9jN0/QJrkhyiAFymnMYv6b54JEUmgpohm1YfOXqiuXppGSjceaTZ8RlAKnCeIkEZDHPi2vP88wx3fRCdmEUHWKemn7P9085F5EoMd1wAYSczK5Hr2CIzkjhmymCW4aVbrpJt9TMg+pHqDJnFL0mJe45OtZQnERNRP3RjFXFAjDUEVJmLNcn6/qnFZSTDVnSAZRveI4EkCoGv5s0nGm0FMRFPx6NpW0dTZJC4JBvgoSYXkiclA27aVWoCEmM0nzQgFCSkJ5TclwsOHE+VD5PcZSZEKQcVZSakhRkChzPv6SCX15XpgFyvnBHna3NtBtt5AnKebmF3Hg4FEhz6IoxcbGhgDCmbEqnj+6g+cP76C5ugIryyRrcGZhEdP792NsYREoV7HZZewO1XcBxkp1AYVkdh27C9vfg3XnxV4h9v+8LI4v1qQsDj2HWX8JxrIQWzeu4/k3XwFPn8Nb30Sjz3DUBFlJ0aHcgMnSlZYOYe7iu5h64yJqx89gO+WgLjsSrswi0jY38impHMlCIlFABC1xAK6ABNk84wSVThvLP17Dxi/XEN6+DjfsStinpwsYuveEno8wKGPmzTcx/eYF1M+cQTYzI9puGlGzS8kBTn4m3/Ph56m4MFETvnnrFzz48jPg1QZm+HPTXOa8aO0rn6kcoHziJMbeeAOL7BQtHZZ8wE6coxsruSwdjkS3Tetryl99B7FroZsRWhQYozR1YxPps2dY+eZrAdd+ext+0pfcHfLpse1hp1xD9fTrWPjwNxg/fRbl/UsCCPmweTK7oTu/lN2wU+NYqMHBJIvD1Zdo3rmN23/+T8SrT9HI1Pe2ORehAWGUWXCWlhAcOYLFE8dRnZkRdlUsj/sxsl6IrNdHQYOcfg9Z2EUcdZHwPTD/Jk4lLoSyWJsLNezBTmh1S1CnQmzElEBocEhERzQ5jaMff4jFt99Gf2YGnXIZLa56FliUUNKsR9PmNKeJOCzv06nJsBVquJafnrJZuiBRwuzRcntrA52NV9jdWEf7+TP07t9FSltvSiHiVDqTlAYrIEHZgo2cwEdCfuk46sNf2Ify0hKm9y9hYnEJjcX9QH0MaVAWsyLKj0QmKywbCwod2spMIJ1PowrfX21FCiQMRubUf7Cz16cjVFASa/aU9ujMn5FunXLz5Qbj0AjBD1Q3lXONVNMKQ2gKcvV+hpumhgEDOaEq3sWM5FfgQgFDJRVVHUTKT5RJkIqMcCmDo77cyE/k2qmCUUOQEfZEo0blkajhiwGCSvspoFDp9QZMq0KamTiu8tBQkhI94yvfZwgKDeUkfT9jMOMax0pz3Q0q1jvqSIErH1ZDo1SzmEbeZ7qJinnjy2Q1art9AYRKmj2QjJpQWAMIGQ0iGYm5YgeN7TRnoXVg9yhW0LDKQKEBsydrSPY0XjcdkzJimjMArXruT66Fud8D0xqzBofXYwgINVs4CiPMOJ/eSxWW0yyzDMWp/z+k/ZQtNwGK7k0MlpeCKOZdDqHoQHap/AMU/B5qldW70ddeDuaBJFp9FvVs6RlZzbgNJKAaGJn5WwNA2cMlIJQ1rflG4ceFqdNNEoJ2DQqVf686f9hJp1sfLdxFlcHnSEYb1H4lL0486+KohxQ96lt0jI08V2wOyJwhJUucKVTXkV9johqoP1DvTs/Tibuffu6kh8HiWzvoaudVPrCMSlLzgwP+V11DAwj1nw3kp7I2hnOYppEzaCgJSFWqAvU8qOJSZiHzVIo/MWXhfBbn9jm/u7eL+NVLbN+/g52H99B9sYxsdwseM4zFnKCEKAllztf1ua8oUzfOEfFnMPqBIwIWZwcpU+PZXBuDP95AZWoMrbCN3eauGLFQejpeMAvYgsPYYtdCZHPOLUVYKiOpjmPu8BHMHz+O2dOnUeZsf7mCkNl2lHiVAinIqL6Q4o1MYdaHY+coVWrShO4nbBjHsj/N1MrCRKXPlvH400+x/NnnmM8KNLQ4r5kn2MoiZAuzqJ08gZO/+yPGjp2BNbkP7TBHGJOlY/O0kMZzSiaCzAFNOwikaQBh0YU1wY3//B9YvvIlsldrEqLOGK0yzTxsVxoNZJiapQpO/9O/SDO6W6uj6zGInYUv5588WASEWnrPuAx4CWphCHtzA8uff4bWzZuwVl6gQtZTZLsuYlsBSzbIRc0AACAASURBVGYcZuUyDv32H7Dv7XdR37+AiCHsBeV+dDW14FsebBqhcehVlPi6duO6yKjRgaiO2OCgJ3qt35F4iNXLXyJ8/BD5+qoAMRovcZuxaTCTWmKSg4X9mHnrbUy+fl7qne0oRpvnNZ3MaUwnmbCKqS/ZQJBGKPXbQky8/PYK7OVnqOzsYRquANNummOvVkGxbw4LF99E9Y3zcF87L2Mtcv1p8seGBQXDG+syR/jkytdoPbiHSqeJRp6iwcYhlV+wsUlQtG8RjeMncOzkaUw1xnH/iy+wc/++OMUysoCN2i4yuAsHMP/BP6DOuu3oQWzlOTpUXHkV2QvobktZX9nOUe33ED17gY2fbqF742dED+6iHjgoUQmU9VUUgWWj7VXh7juAox//HrXTZ2EtLWHHytHSea7qTFSRSvw3PczFWZmAUJteGfM9k/Gn/BRG6hXt0E3SgYZBVNIRCcjEt3TB2RxSpg9Sg3EJ6SY7Qb4RlzC/VyS/lF7z++f0HinJj5Kmvk4ulhalHi8wnnrDyQ/uz2zeGWWTOr2MYQuBlDH1M0eTaoRBpK4mf9CoZQgCxUCGofMi99SeELoe4DhZmsRafUGVm5pjpX+D8krgSJo6l2WsSsxoaKqYSH6xKq20SZZkCqoXfTVIPlANwWvBZ4RS8Lbe60Rqqt1LVcSPUpCo8R/WIJx9TGQ2MGztor+3jZ3NDSRRhHqthkOHj+P4ydfQCWO0Oj3sbG+Dyob5iRoe3vkFy/dvob/5StSRlWodjclJNBgxs38JpYlJxEL6uVy1qJfqKNsBLHGZaSMvNsgQ7hXizCbz3SXqnUROwQe8nPVRj1oiA3j8xWcINrZQ3mmjFvFBTZH6KRKaiziuDMNWjp7A0vsfonL8DJz9h7BLN52cjo/UF6fwqIfV1LPKA1Ouo2S8BBDSZYeOtVkuQaulvV08/PZbbPzyE/Kn90QLHxDp61qUBXtcChBX69j39tuYvXARwfFjiMcnsENHIBTC+DFXRVw5QRBVoJYnMvz88qcfsHLte3jNFma9ABYn1Akm6KpFir5ex/TFi5h79z0Eh4+jmJxFm5IH3bGsVAIBa3EUw04TBOxmlDzEHgduE2GVZFZxcwvZs+d4/vUXaN2/jVJnF27UgZP0pShIbF8AYfn0a9h36WNMnn0NZc5BEoyB+YmqayJORsw1cRQgrObABLtuy8/QvHkL9/72ZyTrz0Gey6UsRuSZjI2wRTfsnziJ2htv4NjFi5g6fEgiMyiVFO+dfoi02xfXqbjdRNjeQ7/bQrfVRGunKX9Oi2KbXRX++damZELS5pgOc+wiGlZBpKRjE0jnF3Hkow8wf/ECWsy6DAIJxiXol3wjUTFSd03wBYkQYS3NJqFSlytFYWDbIhMO2EHstpBsb2H32VNsP32MrZUX6K+swH25KmxwwFwZdsSEcacZjCouxeiDnWh2hGkwQyOeah3FxCSmDhzA9OGjmD5+EuWF/fBmZxF7PiLbRij28zQMUetVpJOUNhtAaJCfqsyGxhdS0ZriTc23dHhoBiUxooibe0AcocQ8J6+Eisf5VjVc7HH+NefoRj7YoMVAS7MHJkx9WAxreZqW+0lnTA8mm/JcAl6NOQ83b5XEp/KGlIAMHudtlOpjAAqHDIJm00y2oZkfVH7M6t6PsoPaRUzDDCV05ryVHGh0J+QQelkywSTjijIMybrSGXDykQzzrMw4WFQbp0O1Qn4NCg1jpUtwzaSpK5AoL7ZBbINyTx2C54GfDd+nzm3knKwBhLJxEzroOQOyvNJp5T0X3YcBhJSJGUA8wqap1TGYmRhiM9MNNYBQIVQVh6FdVAfvXEtidBHAQmDIxP09bzTqPjr6ZwbnDWcwdd6vkhxrFGf6HAOppoR1KMBuDnHdp1D/f1QrbUyGlEOOmg+VSz2MbFCJIdqOVlPSQ7momZsbuPHouUUNDgcMoJZ1j7RkOFPE5orKklTfUda5MH2aoTZg0DCF8rUqXJiFAZ362ICSCCa6IHPfETBBcKhdOJkt5TA7TMnbxUGURTb3PukUK1djnrViFsQiQILZaaYSyRojuBwwhJyXMhE0GhCyEaQk0tzLOW/H7pBa9aZTrhGhlpEOTWUG85WmlTOaTalneIS5lOU2lFoNZLqUUNGtWWzzLVQyzsB10Hm+rMY47t1G8+ljWGSB0lhcRF2/LPLSkIl1VAEFtNSPEUchiiiBDxtj1ZqAHq65Ft068wLl+f0YP3AAc8cPYqPdxMr6Gnaer6DYbWEmd1BPC1R47akgcArEboFOXmAvYcD6JGoLCzh44SKmT55G9cAhhKUAHRqkkSmUoksbCnHNJT0BhOVaQ5rfvYQzP6E4MS/Uq/Dbe+g9uo9HBIRffI455sjJynXQzFNssZw6soTx18/i1G//iOqBY0grkxI8zZFFsqgW3Qqjrngi5JTcGUl5GqMROJgou3j8xV/w/LuvsXXnFtxWC5OsEzjZwllyl2H0GZ6HCU598r/gtX/+N9gLC4jqNTTFBV7n9mak7MgS0kSM1zzBeJ6i1NzFypVvsPvLdfQfPEAlCqXuoeqGtRajFELKID0P+z74Lebfegezx48gHWtgl39OuTCLf3iy7jlSIuvWpUGdapCU+HlJBrgc9bFktmqSc3UP72Pj22+w/fNP6D15iEnfkfNOjJWY151YMmOXMa7jzFkJYt/35lvYTgqJJ6NBjngUUJ+hpxlY75WKFJU8xNatX/Dq2g/o3boF9+UrzNGwRgPYbc9BPDGOyTOn0HjzImqUW5YCmetk/hvXO8FpPctEPnrv808lhiJfWUa51xZHUspkGbG16VjoVqtSS557620cWFzCk+++x86jx2IQRObbCVy080SA4+ylP2DitddRP34UG0kiEWwlvyaMXRzHsBzGO+RosHm4sYXm/cfY/fYK2j/9gMDNULISuHkk9Q7rlK3YQjY+i/3vfoTx8+dRPnMGu76DltQ22gBAm8soQEi20JH9SZpS+mUafWSluD8px31ltKImBRRoocNvmCdiBCNmMNr8rmT78Gm+RDk+nfQTtQ/yZTqDrEdzyqj54gZK9U/iIaPjKM1V+JIRJD3TqIPcZcqejTDtBiqxF9rp2DRyRSFm5gklZ3A4JKHk/dpgi59XZKX6yCEg9DwxaTHsoFQLeibR1A8y6iFYRK831gWywSpViczKSgNGAcvM4bNAkkZFZ3BfJlPHjEESTxInQRNHcWdWZBSlot0+x56UUNbkOht2kD+Hl43KGLreJ3GIsNdF69VLtF6tYHeb+gAL8/P7cPL06zh99k1s7rWx3Wyh1WqKam52vIp7N6/hyd2byFt74qfBmLgSQ+hrNUwtLaExvw/lqWkkbJilBaqlOnw7QBFlSMIdhOEqrGtPt6mRVDaWTlmZU+QWanaBIO7A31vHy6vf4smXn6HW7KDajVBN+PZypC6tmoGIbjfMDDp9Fod+8ztg/0FEk7PyULDjQSMYsmelLEHsUKrBACbuDkqGQIaQxRcRM2cDy2mGKucUtzZx58uvsHnzZ3jrz+XvExCySc2FwVB6dgTTsQksvfce5t96C/bBg+jX69KlYUeOTp90ueLBSwakliWoxX08vfIFVn/6Tmb6Sr0eJrxAJHt8iYa5UkEyPYV9717C/LuXEE/MICzTWZS0tnogAw7Z2xbiJAS9xD0uXNpeu47MYhKYjBPAvtoUyejTrz5H+8EdVMMmnLgjh5NNq2m7hL1qA+WTr2HmvQ8weeYsqksH0GZIqwBCFTAvkk3OJ5FhogU2u5dhhuThY+z9cgOPv/oMycYK6ojhSkgljYQc0QyHqYXgtdfQuHgRRy+8icb+JfQcV8l1CG7IjGaZfAaXM4QEQmkkGuaUMsJEOfEla6voP1vG+p1b6K2topQoxpAuZkrjrTTs2fQc8oNHcfj99zH75nnsVarol0pI6WLFa5dzVlSsssAx/5gmN4yPKBKZzeE9oPyLFr8KDGZAs4lw7SWaT59g9/FD7D59Ikyh2+1ihiDIyEu18YqSZakCm916tZkoqRYfbjK9bbJyY+Moze9D/chxTJw4gYnjJ+BOTQHVqliSc0NjR4ngn3ICNSs3GHEb1PYKEBoh4oiMU3TkBWJxsaOVd4rdFy+Q7O7ACyOMBQHGgrKsKRaOLg8xnT1EhMwmgMwm8SXOr9qyXmfXCJehZZ8q10UVwqoI12yL5qOk4afBIGdLJfJFhzCoWToN7sSwRM1LCYszAFDDeUbR7ZNtEem0wGUtelDvwUQG8IG1LA5uq/w/fmc3d+BlzKei/ZJhCJUD67CTqJwPRYqsLaCVSkOVxMpkZ2ilr6arFJupPry6//x6dkF1a0Bn+Bjwo11UhTXSnJL+XGRQhWnSUSFSPgvhQtmJzouTTi0lrSaGg0Qf14garjfXX4EoY2ajwbUwPYbu4fdRkQ7KcMgAwuGEoJEGGoZQOrTGvXUUDRvGevB7o+yhXq6/msPQY2WGkRtcPzPyr64nAbsyhzHTlRocDYxJ1OdShYZaf6J0lGiRIRtl8ioMIBx1VR2NRRj8Fb2Wf9UCkPv665YAr6afG4ZQmV/IcySyUnWtBeyz7JCcR6U+YMMy4BwI1z4lT2K2EIltex6GyoWP1v0h9zlKediFo7W6hZjPc1AW17dSrQaX7m+VssyM0MiLglI2uzhvwyYM30OJqji9npXMiwyh3p8EQKvQOZFiW6q/ziLQyWgzPmwymZUxnDTVZldaTSJrSYMhFhvql2aLB3OzZobQ7F2MTqIrJB0mM8kOHKNcv9eVvX/z7m08Z7G//hJ5cwcNxhmxu14U2A1TNOMclfkJ1PZNYXzflBQ3XRoZrG0Ce13UpeFMjrRAMw0R+z7mT72JubOvYfa1k+gix3a3jY3lF2g/XwVWN+Fu78Bv7qHsFnCcFGFBBpJEqismHHGliokTpyRuYPHC27CmZhBXamjqwG8iLLWP2CgICJmMV2ZshSsNwlTm5nPMVwM4O1to3r2J5a+/wOp3VzBF4xEw9LskhmhbjNo4ehCN187g0KUPUdp3AKHf4I4mT4Vncx9JkKdsb/ooLGb1KiM2bs0li2ZzEVr3b2Lzxk948s1l2Fs7mKXlP5VXSQo3sAT4PeuGWHj7fRz9ze+lSezMzUpEAyVobORZuQMrc6SGYEEf2zEmqezqdrB1/Rq2fr6GrV+uy71jdrPMv9NJvlAvqqAa59/GFJ3Az70Ge3oKLd9Dh01TAlN+JtZDUQqboM5jzidn9zMEMSMvHER0VRXHRmCC+9azZXR+vo5X33+L5p1bGHNo0mcJgCLgtRJgj9nG4xNwDx/Bvovv4MB7H6BtB+jZPjIW3bJ+MxKaUihzqdKYqOZk6Dx9gN07N7D+7XfInixjJiHzx2ahi01GalUrqB4+gMkLFzHz/m/h1BrI/ZJ8JoJcPjOsyepZKtd/5+Z1tO7eEMMZhrlPOyXZC5olR2ZFd20bp86exf75BWw8eIzOy1dI9+iEKvaw6BSJGONMvP0xZs6dw8yZ01jvh+jQhdivy3ko0QtWKg2NcT5brTb6L1axc/lr7H17GXbahZv1USroTMvyzsFubKFfGUf5+FmMv3kR0+++g06jij4d8DMa8CmpoTR1ZN/WdYcIcJTpifFuEeaf41iuct7nXJ7UajLhoWZCWfazaco9nuBNa3XknKYTpVHSiPJIfu4wH1Dul/YCkEgxwtPCl59FGanEwFAxoaUlQ5dRAiANCFnfyfD0oHsoe5WJ6VKZrhr0yfoYqk5YkxlgqI4uNY8nLCENWrRM1Kiq5Npot3pVDekxBRkl0bZnelRG5g8JiM2YQNaT5ovvltS8MBwxUYxoMEmiiCQVLJmzDJmCQFWkSEU5cmXiQnh8qFEomWGkCpDPB4E1UwD6XXTbTbTXX6Cz/gJRvy/ur9Mzszh07BSOnDyL3W6IVidEr9eFlcco2Ske3f0ZK4/vC3HGRl7J51wy60kfkwv7MLl/P6YPHERkOWiGMSrlBny3LONJvb1XaG49gfX9s73CtvtqiN2tCE7jJjBG3Xa/hWLtKV5evYKnlz9HoxejHmWoZizQWORm6KNA5PsoZmYx9cZ5HPn9J4hm5tCs1MQdjBs3C2CyO2UW106F/AAKAYSSOSDZcASE3KxobEJAWGk1Ya+v4+Znn0lXqLL7SgLjmS1H+QcLQ25qabWOfGISBz/4UFjCYnEBnUoFG4zLyNhVYgHqwS0c+JmFgLLT9i4effUpXl7/DsnaC5Ro3eqS4iZlzUyYHHmjLl25xUsfYOG999EKGuh5ZQk7lUw+sZ1VmVUZpZ+0uE4zkYgQ2MR8r7aNCcoT118h5qD3l5+h/fAOGtwA0i6spAs7dZHZAVp0aD15FlPvXMLkaQLCJQ0IIbMYKWlkxkb4JbHkzr0ClThDvZcgvPMAe7/8guUrXyHdfImqFYtDOB92AYS5I4Cweu4cxt99B4fOnUN1YQG7ZOVsV2hkASNcRNzn6EplArzlyXNlhpAW0+HyE7Tv3cVTGuQ8fSQOXk4SwqIjKrcRXjsWa/P7kR9/HYcvvYf/l633YI7jSrMFT/rMckAVvCXovXeiRMq02s3sWxMvYn/kRkzEbmzMm2kntURREil6b0CCBh4oAOUrbeXG+W4WyHmxVFdILYqoqsy8937n+44ZOXUKW7YDn3QQ04Lb0+FRLxcqkwWaCkS0XnZs0Y/0klA0cHxPh25nDE/1fXSXl1F/8xrVZ0/RfvcOwcoyrKArNJCyl1POXxFtftV2ppOPKehABaTyuRH9hWlJYHHUjeF3I3GpDYsl6JPTKB89hpGTJ1HaMwd3dBSRyQzNRHj2nAgps4jMuTCTRvfpdbui5v8fp0YxXjETyc/UWi0sPX2C5uIi0p06Bm0Hgx6/heoOMsKDoIKAhHlMJimqfG/mbEm3VUWb8O9ihkHaMtvKzEcUug0LBP5/BVxUsLz67yX7i054cghkcS9Z2LkUn6JZUv2zjG2rqnrRDiqwkvnVZ3lxLMIzXVufJtofCYnzF/dnNicYav0RFBp0JItpu6QiMFTIef/vKpqkT9fYNYjJIjUUJMkMSIRaqV59E5aPgFBNABWg6wcKqGkQQb0ivWSFcBYEL53CDBgqKu3HaAeJYskoL9z/BJfLulFAo4/DhJpMMLQb0v6RfNmnoyi0lIFBAYVKE6J8fOgol10LcQpWP/ojIMwmjWI00ncA+gj0+nA442Nm4PgTqtAuNPgYjdG/Tv3uhhLnq0KgD+zZ3BNjHYWLP/n+u+VIBmhV00L1EqjfzCjFAorVbygtpPqkvBMZFM5oo30Ht/9CcMroR/10DwXy1F3Pmh7SfFT6cgGD8oxniZPyPGVGBvJ+LOH5dzUF86ijD3xEnQ78Vh1Bo46oWRe9edLuIPV9wFeTLgGE3OsJKCxbACFdEV06N5bLcCtl6MWiZHhxT+N5QE06qUR8xkX2INeWjVF1PYSE8EnXXgHCGD2NsUkJDBZmCc9N9djsxo3IBDIzmskmvOL6mwHgflRFn5KkrqgqCAVOZ9NBoT5nxjJSlDFsnmwaMhg6LWjVDdFPrT15hKUnD6F32yK/KDGQnhKGMFTGKoaD4UOzGD4wjZG5SfiNukz7Ws/fIlneRDFRluqhDtQQIsx5GD9yEZOnz2Pq0hnExbyAwuryGurvluC/eofo3VvEH97B08h88RH1OpIbWUwtbCc91AkiRsZRPnYC+z6/ivzcfphjE9jqhuhwmsE8Ne6RfNYS8bmEZthIRcPDCVsidceIZaK3vozNh3ekCU7AUE4jFHp0W3clMmnbBJzD+wUQzlz+DOboNHxTgUsVNcNykFqtGEbCfDZX2DwJaS82G94R7KQDbCyjOf8cL//xD0TvljDQDuExt45rxO2h1ouw2ApQOnwC4+cuYe/nX6Awtwc7KSMyaM7C26jyAqlYlAmPHmLE0lAMumi8eIr1e3eweOtnWK2m5O4x9IN/0RmA4dg0mtMPHsPAiZM4ePk8nMlxtD1P4gR88Y9jcQb0gkiinfji9IhOlfmIEU4GOrYlzzdjUtg4MFdXkLx8idWff8L2owfIJQEcnQUvG4Ck0qaoM6evWERvcgqTFz/Dvi++gu8NIrByCEQDx6kNi24FCIkVOIEs2kC0vojmwgssfPcd2s9fYrgbibGMazjYoAGHbcKcGMXIuYuY+eaP0EQCkhNzQwl457Rb0yWOQltbhk8d7L1baL5+ic6HtxjXHBRNCy3PwI7eQzWNMD4xieHBCqKtBuJ6G3FLMbciXUOXE9OxcRTOfoaJc+cwdfokVhttNNkYsYtimCe0QUqsCAhdGxbZWBtV1G5cR+3Gj0g629D8BtxeRzSXNo1yEhNtM4/uyCRKZ85j+uuvEY5WJAPQoLMLKdR95+KMiqkaQIqyzlfmSZWxazjRclRjrH+wS570xyxkJoJzMsgpYp8RacZsPGQmglmjj2wLOas/0frtMmwyYxeyhZR7OoGSoozzZ/8Xror6wB8dyLmP/U9xDn0lfH9i2P+OfXAnci1p+Kj4H9V0VQHvaj/L6PBZtrPqv2ZDH+bVZqSTTEK+64Etsyo2frO85P7eyGYUwT3BIOU9XH/0EoniVKihjDfjntOhllBMuQiGOWhS+k6+N6+FaCMZSCsOpz04DnXBmmi3CQZr21tor7xDd2NRvp/jeuIsOj49h6m9BxFplqxhMt2Cdg3dxhYWF55jc/md1Ms5w0CO1Gx5NnQUhyoCCsf37wd5idV2F4VSRdyN2TRsba2iuvgS2m/rTEavK9tVM4/E76HnxxiyDLjtHXTfPcfKnV/w4defMBjGKEUMI6WtCyc71FAAgePAnJzCyLlzOPD7P6JRGkTVtOWw5C92GQkG86Qw6gXQLJhFP4OIhDKqtNFSQDC3xYsSeLUasLKCB3//m+T3DbZ3pPCXaVnMB426LB1JoYR0aAj7rn2JyUuXEI+Poe44WAtDObDyHMfSYlWzkKeYsraFdH0Zr6//FWsPf4O2tS7aiJzpQDMc0THS8QqVQeT27cX059cweflztL0S2rqDrgxTNVimhmazJVkh1EqIlQapFrrSOZBDTO1FhcX8yhr8128w/8M/0Hz9HBWNn60DPe7AiJjt56JZGoRz+BjK5z9D+cgx5KZn0CTVhgWEBLyGCKMQluNAd0ykdgrPj1Fs+mg/fYHag4dYuvUL4uoqPM4xZQM3OStEmOjoxjpKZ89g+MplTJ8+BWd8HFWOs+msSVdL3lFqZejmSa0gxcvKaxO91ELesDBsWQjfv0Pj+VO8uXEdzdevUEx82ASqHHXTeUv46Al603uB4xcxd+UzDB8/gU2Dug5LOhakm7DDqPkMAe3JgRl7Lnq5nNB59JTOVww7TsVW2qaGsVbHzvxrbD59io2HD0QnkWu1MJHPSbgruzHsXjIvKUwjhPwZQkBUHaC++Q1zqahpJaAf0GzkUwvL7Q42UqBRKCF34CCGTp7E+IkTqOzbB3ugJB1e6kzI66ZbICkI/RBUuW67lDmlFfpY/ivAIcWXHkE3Aph+gHCzihc//4z1Z88F5BbZqeVUkJ097lCWJbRDRoOYVgGm5aquPbtIpKowksMyoFmkqZnq/9P6mM0HAkMGxro5sY1ml0yctfiyHZgOHQNd0VBSS0lxMgsj0dqYPcQGD+NPdUpZsdmPGuhHGkiXTpXjbo8Rzyzp+xrCDC5kUlABgv1XNimkNsWI2FhSvGClZ1RAUOkOlLOjYuvyn5Wzoy7gmFOGPhBkrAinc+qlitz+qz8RUZbU/c8nNLJd8KpAY3++KaH1fbORjJr40ebmo/i77/WoQCEP3yy/TnSH2eQqA3yfzCIVwMoQW1/fqvq7YrWRXYNPACGNp5Sz9+7Us1/EK2qLMsFRv9ufCmff+1MXzf777oKnviOt9GE/IV1mH69/kGY/k+tHKJg8JAUAq76ALntGdrD3CxKZQveD6/ldqD3sUxMVABIAkv21m7MqZ7qKWugb9+wWOf2MP8axZAA/0/SribIUKYAdk+qpCguhnolvS998R1mwKw/FVLrxUg91fWjVbXSZz1Xbwc7GKpqb6+hsVRE36kjpVBhGkoFLKg4zRbk3JQxR5pnBKb7rwigVJEA9Nz4uNEZvfAzmUBlpPo+EwDCjrsoUQL5/Bgh7NJlSHX0lJVUTwmQXEPJ9GdOgaOXKme6j8YKK2OjvNVkupEL4oomSLK1MT/wx2mO3HbJ7F1TshC4FSzcMMOQ5mMx70BjMvTCP97d+QfXVc8kGprFX3iYNllERIeqtNsyRSeRm92P0+D4MH5pBeXYM9ZVVrDx5jvrtp4hfL2OAfWBGYFlA3YzRocPj+DFMnLqAI7+7Cm18GH4hh06tBX+tiugN5RCPUXt8H1q7Cj2qQ9MDFHo9VCINbd3CjmFihRPU2TlMX7qCiTPnMHT4GGr0MOB1NsiwYQHNJq2yigrJ5RV3bEc8CZw0xSCt9BffYvH2zxKhwOZtGYzX0GD6FtqGgbproHDiMMpnTmH68hVYo1PoWjkFsFj8Rm3Z612PrBYPVuSKRb/PJo/FCSInWhHyrW2E7xYw/49/oPbwGaI3Sxh3i6hQA2l2BRCuBz3oE7PIHziG03/8EypHDmOHzpbCjmLjjpQ1WuF7ssa6eoBR28RAEqL79pXEXM1f/x5mvYYc9f6MSZbmH6nNbHzr6E7NwjtyFMevfY787DT8AlkxgE9qtLjIQCijRlZP+D3KYxIMcBpCExaTU0JTGkCkYnqbm3A/fMDqLzdkQml0mzCp+7c0AYR6nKJmAO1cDuHICCYvXsHBa79Db2AMsVuSKC/KB2hoJ4CQHhOxMpsr5gxotQ10lxbw5D/+XVhRlZaPEiwULQ8bgY86u9rlMsYuXMSBP/4r4lwRgZOD7+YRM4/SsRB3ukC7ixka2G0wLP4XrD+6h+rzJ5iINRTpNOrpaFlAgxomSp40Oro7MlRIfeZzRmiTMWUby1rlaAAAIABJREFU0Mcn4Jw4h+kLFzB3/ixWai20uqwpCxKlwCZsW4sQGT0M5Bw4NCSpNdD8+Sc0f/4R3Z1VpO0tuElbZC9kUIW6h4aRwyrdIE+fxd4//QmYmURaqcDo0uCO4QBq6kb9niL2KaAm+cW81pmXF4ELp+l6j7FuH/fdPs1fcvgEuCg3d+FRCc1dhxGThsrYshQhvfxIG+YkSxxMs8kh2V50T6aHSja59Mnyynghkk8t0U/KJFBNNtUxLSY1oslm/ZDlI/d18f1mZCbTkM+bafP72jvpoWcabZkEZvETWd7TrmFLRtbcBY38bHzORCaQGcTJdPCTM1uulOrQZp1JDakr3l4yVVNmYcrlt0cpWZSgFYSo+T5aYYg2kwxEB8k1lHVI+/UN711Ch2pmowOuTfZZCr/dRH2nio31NbSXFxBuLmJoaAieV0CS6igNjWF4YhYDY5PwSoNyv7Y317D6fh5b64toc3DWS1G0bQwWCzJYoeGO7jooDA9hfN9eoduvNduojIyhOFCReqq1tYbquxfQ7qy2U73HND8+VI5kWOtRD6MUY26tY+vhb9h4cFu6ZgOg0QzPKhX7wIN8J1U2vXRYGuOC+OIamo6DHYonbboIMluOmxE7HyyWCBKVcJOjWzpOSkddKHGkeUbIRwF6S4vwX89j/ucbMhXKh74gX3ZQaLvM4qRGMDE0BG12FnNXv8L4+YsIiwMCchrkvfcYvEiKjqIdFtCDv/we9flnWPrtF9RePYPLTiddxHg8S9eQYfMxUCrCnZoRqganRklpUIps0l3JzXVdR0I52QmRQpwPT5yiq6foaOwSREJFGuJUTGInXuPtjz9IJ6qYsMMZwqLhNXnWho1OeRju4eOoXPgMpYNH4E1MoZXlEFK0rVzymM9nQ7PVhNALIxTaXVTv3EH17h1s3r8Hvb6FAUMVVLyuPgz4qYEgNTB0+QrGrn6J4X17YQ8PiWMbu2YcIfcnFzSi4bRTjYrVjkL315xmYEjXEbx9i/qzZ3j78w0037xGLvLhMbvRBLoJOegEYwn0PQdgn72CmXPnUT50GJvs0AltwZaizQ6ZGajE/Al1pXQVc/i8KJ0ZHS9dZk4yMmNpCa03b7Hy6CEaCwsiCnf9LnIJA5Lp+qehk2jopj0QQmuFPLSCB7iOmqTxkCC4pllOswEjoHYvxYCeQwEedsJA6EAt10JcHgRGRzB7/gImT57C4IGDiGwXNZruZBMjW6Vv/JdfarNS05SPFf9HwqZsNkYKp9lEvLqE+R++w8bjR+guLykKLSff2QZIfZokzLFbZ+UBi7bUVEZlZZ9JMKgAI8XffDGklC8Bp9QzMTsso686BIIC/kzEhiUT4TKdpyg0Hh4Waqw488lGz/xDZcbDzpTQT7mhZ1Mr2ZC51Us8SEabzPR9nJxLjhHNaegcJnRSri2V19ZrNRDRQa9ZR9zxhYpkiuuqId1DTjct14VTKMordTwkloNI4nAghRBn1TqpGnxzdjJ7tNLmVChFTzpu5OMremPEwy2jxOiwpOPHgojicf43slOzOuV1zKg3yvhEgVDmbklQduZ2J8HlUogR4GYTFdnwe4hJ9aJewSArItP2USdGAEI9WhZbwkaEHLYEjXSC5WnZd32lNpjUppgdRyGyyLVRhjcZ0ZfAitNjHq6M1cky9OTZySiUCg5+8hyqsebH5zL7DgIh+vEIYF4gN39OpdkwUfs7zTD42YUqnZnOyJSc+zvzybIcpR6Lbka3iIaOBQn/nDJCCg02OpT2iDb2LDSpFxGDFjoysgdCuld1HXGzBjejdbKpJi6fkmWogsfpjmwPlmGJIzDvs/peWZqL0OfEWKFPiWJjJZsSknJPfSAD5W2afgUdtLc20F1bQ7S4hO72DjqNhgDDoFFDr90WN2OaZ5FOT8H/7mRUpkF8bgyRTSSWBS2fg1kswiqU4JWHkeOBOzOL/N498PbtRVvroZvGIl1Q+kuVvSpFhcTuqHtKb3gyAZI0lAmhMMKZ25co5zu59xkw3B0yZ5151RRQ1GT+UuHVChz2nWY/mY2r/yib1KrGljJRYtTPkGdjikYjjx+Isdwazd1WlqE168hJnpcFX0LhlXyDpmilU2cxsncK5YkRFAbzaAnN9DmWfvoVrRevMUS+Ds97A5JnRqOUeHgPRk6ewdFvrsGYmUI0VEaz7SNqtGFtNxC/fQv/5QtUn95DZ3EBOS1GkS7bjLWKEzR7PdTIdqhUYO+Zxczly2JkFhVLCMnqSQhyee2UrwBrF07YpH0k0yUDOUNHKQ6Ekrjwyw9oPH+I4P08BhEjx23CN9FmXeE5knVXOX0GM5e+gDU6KVRHRayi3skXfwXLZkFu0pZTnlNSh8k8sin1MDSJZUhXl/Du+o/YvHsPtSdPMW67Ksxdi9FOGTPRQ1AcFI3auf/1f8Po6TOouzkxLCEFUqzIyHxiQaoRdAaoOBaKBAbra1h/eB/P//FXaBvr8NotFGi9n+maaGtEemaXdcfcfhz68hoKB/YjGhmVn89QeLb56KeQhlEmVyCjhN+rJ+wkmZCZusR9yBQCGvLNpoDCpRvXRetn1LdgBm3OMKURw7/aGkTnSdro5LnPsP/q75COTCEqlNHqqb2be7vFyTgncRmVzzV6yAcdGDtVPP4f/46Nu7dhr2+irBmo5PLY9n00Cco9DwMnTmHqq9+hMDEDqzKGluWhy4a2ZYAmijT9maC+sVlHZ/4lVh89xNL9Bxhc2xK5UprXETkJApMSFjazdDg9W6axvOKsdegTEbF5MzoC7+R5TJw9j+kzZ7Dux2jGNCnxxPyH51NMGjGphhYZJT30whDp48eI7t3Fh2f34W8soqJHKi6MYEF30NZsrDLsff9RTHx2DYOHj8KdnhUfizBrConOXBau0gQKINx1Xc4ahdwPOJnnZHGXCfBJdJjkPKuXREPsci4AM1YGUMKS4nSLzJXsvFLMI8X0IBCk/lVMAtEDeVp9mYCiR2afK9PmqSavAp6U79DwUX0HFd2k5EdZDNAn7qAS5dOfTmYmbgpUZpPB/oQya4jtsnQENH6cFhIMkk3meozTsVWtJXrGj14AymBGxajt1gc242o0iTtLJBeU39MSPTJr7HbUw07XRzsI0KGUimuRxkyRorWy3CDbjKZj6oRXZnY5x5BY7F7QRnVzGW/fvIK/uQQ0tzE8VIHreeIpYXoFuMUKxmb3YoiawEJOAOHCq6do1zcRtetwOXIT51ZquHntIc76A8OjGJmeRiMIsb5Tx9jkNEoDgwijBM3qGurLb6HdW6yndMjkh+PEjcc16SzjPHyXl/Dhx++x8+QB2q+fo2hrcCjq7jHXBiikJtYoti6VMXz5M4xduISps2fRQSoOmXQUo7lFTDQtlDWVs8WLbFNLmABdn5bGpLzR2TSGlwYoRG1xq9p+cA/rDx+is7IKusc5UQSX9E7Hlf9+lXzbyQmYx45jmkDn5DmEuiObP1mcEQ8C6MibPeS1GAX42H75BEt3b2Lr2RMEi4sY4ASKNzwIlRMRQQ8LJjcHc3AINmMnJsZhVAZhlgrQcy68QhG54iC8Yhm2NwDNzElxQAF2x2BYaYxG7IupDAFh7/0yus9fYfHGz2jMvxK3LEdP5AEIkwABwdDQOHJHTqJy4QoK+w7CGZuQkTMXqdj0Zxa61EOkpi5dCi8Jkfc7+HD9e6ze+hWtZ0/hddoYdWxFfe3x0CWtgTRWCxNXv8XUV39AfmQI5kARsWvLZI1jbRaqdNeTTZsdIwJCoRuyWrPhpkApStB9vYD602f4cOsWmm/ewAl85Gwd+ZyNdhyg3QvFxtvefwgDF69i/MQplOb2o5oqQKiZrtBzLL4nNZGcYtCZlfk2wmNXlL1CL0WpBxQZEnzvPtbv3MG7O7cRbq5jULrTdOZieHJHbJHD1EaHnTjdFLqtOzkJhzbUriPc7HhnC2F1De3FBfR2tuCGPvJpDjn6r3FKzXth9rCdhNhMIuy7dBl7Ll/B5OVrCPODWK37SHN56LYH1w9VXp8U01mnva/rk00tc4rMNmqF8wgWXORqVWgfFvDun/+J7ScPEK6uSLGpMgoVuKWNsBGThutL9zk2JSlGqNwJNUwE+4x7EcqnEoSreAxdrIn59jYdsfgZCawdD4ZpS9HWSDWhCs9duoQ9Fy+gdOggtOEKWhnVVCJAutTUAHnHk3qRhU5AwEBnNQrHOYmNA9F38n1Jb1QyRkW/YsSMp+sqjLnTlXvNHCR/eRXt5WVsryyjXdtG2GnBpTGTawn1gVlnhYFBVCamMTgxBa0yjN5gWQq7hq5LtI0hxgssmKkL7iGJInhi885MT181E0wTfhqiS/ox0QYpJakrvAZ+o5xFWnQPWhAo2i21rbHKVJJ8skRHEvF5SBBZLAgUEOT7EeioKTGn3QQ2GoIoRicI4Xg52DRFEKEmAVAM0+jB5P1kDAz1Y9Sh8j4TPJN+yMJO8p6A0E7AYbgfaAh8TuIsOIYjFv4GP1AaiPukbpMukkhGHLvofL77AeoKjGbkWeFtciKgNJ27CksCaaHOqdw+AmIWEZ3Qh2brcPKOXB+T9LB2W7E2qF0m9UXMPQi6ekj9EKFG7a8tnfjIziGkZX0Ui/aO9HOGt3ctmgWpEGuT3eSUdCIWE8yFcqRIpzHJ2uP7aH9YwGCPGqwILbobZteeGVlwXZhDwxjcfxClvfvRIWUz0/MS6ImbYcr930BE50gBt6p5SFBEWiMbimXbgNWpId1ex8qLR9ief4nuwjuEtToiTg/o1MgsPQEvZE+qIkeKL76HGGzoMKilj4AWm2BE5gy45vNDvbqRg1saxsiBwxi5dB4jX36Bup2KsZQ4IEuvjQ0UNQXnuuPzFwRBFshuI6KGmwCSLAAWPVkRxXslQFzA4ceJYL/bLgHLIg1S02oxjeoXOlKEfbSO73faP7rdqT/LUPWKZUrA+Pz3f8PSrZ/RejMPq92U+IR+87QW0MzEhV0qo3jlCwxc+QLloQqK+Rxc5qatL6P5dh7P/vFXYfowxDwnwERHN0pARV+jMoKB4ydw5KtrsPbtQTI6gm0/lGJmACZyOzU4K2t4+u//Lzbu/IbBiI1ACy7DnlstdLnucw461H3ZGqY/v4y9X12Fy4y70hDqPgEun1kTnljis/FFO3g6jMbIOQ4KNs1rfDReP8P8j39He/4JessLMiH0+NyHBlqGi7qXQ+HoSVROnceey9dgDo1LCLncQm68pKFxLqCTKUMzK2a8W9K48LlHMDPZtlFmc6G6juXffsHanVtYv3cbQ+hJ/AE3Uw4w2eBsUPYxUML5/+O/Y/zSZ+hUxlDTHdRjDWS7iEEbdX4IEeisjRzJJ7bJennyGE/+8p9IP7yHu1PFECeUNDdjnBWfadI93YLoIOeuXhOTl3TPPnGM74rztQaD+znBS5/uZ/HOAWYQSEQBdYS+dBx0lCwH+TCC12yKBnPl9k0Ymyuwmzvw6Dxr9hCZymgpNG2EXgnjZy5i7+ffoDe5B1FlBE2dLog8VmOZLHI/p0mfsFHCECOGgYEgkEzAlZu/IFh4jbIGjBfzaHIqw2eKDK59B1G6eBlzx89geO4QdmCixsxqNkrsFKadoqQBORq71epYffISb+88gPXgKezlJbiFFIYTQjO5HjPzkA6/uQvbLYnZG01Y/LQLDA8hf/o8Rk+dw9jx06gaFuq6hR73bkptWO9wspqEAgzpss9pcW5xBeaLV7j73V9QW3iBaUfDAELkEl9kDV0Y2OyZ0MfmUDx4GnNnL6N8+ASWHVvO6094AbsGa7ssm0yGIYCEvasoRRoop9++34A4g/YndxkLhRNHWjsIOGRMS2JAizWZMikdn6pF+6//qS++m1EdfaJpJ2jiz1J+BIpdwvNWxS0w4s6WuBY2zBUg/Mj4UCAqez9ZG/1Gl6J98rmQujXrgPUNz3ajlPh+AgSzyIyMRhrGDI/volgqSmwcnUr54vfkZyVOcV021ZUpUN/FFLqqrWO/g5g54WGEWLMQ6zZCMy+DiZofoRP48EO2ghTjqhezic1mNPMmO8L2o1GNTCDjHvKOiZzFs7GL9ZW3ePL4NuJ6FVbsY3CgBNexBUSS5k050NTeA5jcsxfjUxOo7VTx6sVjRJ0G0kg1X+hU2qGzKSfCho2RyRlUxiYwUB5Gg3tDdQczs7MSdVNjjvnWOjobK9DuLzVTCna5pPmHWVRyklfmxXn/Fu9//B6N508QfniDEosFI0WQsGBUAv4dx0N3aASjV65i5Ow5DB07jg43ncCXkEXeKLnAYrutstvYxSRVg2NWdsNZkIgLlRbJYhgIO9i8d1sWPAFUVN2Ga1qS12NyMmRZsqFvcFPdtxelCxcwdO4iCoeOIdRsRImGxGcJwggNC54RI4cQ+aSD6rNH+HD7FzRevUS8uoIBdn7Y/eXGl3X96TwUE0RZLuJ8HnG+gDTncq4r4MXO5QUUFgaG4RXKMN2imAq4hRzMchHaQF4WPEfRnEx2Xi1g5+FTvP+Furs38HohPFtHzjPR7bbRJf22Mobi8TPiMprbsw/myLgY05BrLMVl1s1XeZE6NMeAy+lcu4F3P/4T67/dhP/6FXLdDoZt9gF5qGhokFpLdynXw8QX32Lyyz8gN1SGUSwgcmh+kwHCDFBw0rILCMXggAWQKeH0g3GM5ot5bD18hNU7d9F5/16CfD2LduIG2r1I5U1pPXiHjqB85SuMHjuBwsxeVHs6ujQH4SaZAUIa1xA0c2bO5pUvjleJhKeWOcmpN5CsrWPz/n1UHz1C+8MHpPWaUIGLOQeeZ6HRaqDJDoeRhzc6jsGZGZT3H0BxehpGuSyCWhGmN+uItjaw8/oVthdeS5Cy1+mhmBhwPFu68gQR9SQU4X5p7z6MHj+FQ1//HvbEHjTNHLoGu7cGbOoJZWLTFzbvpjN8jA3IeP39GSFzZwzdhbuzgfTDG3z4519Qe/YIyeaauKSxmyMUDBZjLBqlixmI4RAntJyKs+HAibJMtCT/UwFoAjZThP0KEMpAgPecGyYBISeMho2Azn7QUIOGPZcvYebiBRQPHQSGKmhxEkUKFYsbn6ZCmoRC94XhITuDjFmwCWsSJAynlo2aAmoFmogLC7aNokyBY6DVQrCxia1377Cx8BrBZhVxrYZe0EVKww6++k6aBA+OAy9fgJ0vwSoOwh2bQH56FgP798OoVNArFBDxcKKTWp+WyHYi167QwUhcVVEl1F3REY9gX1zCCEBoDtJuIahtybSSOiTHMuF4DroBKdk9cUokzYcvvVIChopKFytaYXVYKS1aNiHUdbHOD4RWRZCo3NXYOCawd/VUImA6O1VErYZM3NhwY/exb13NA6adRqgjQH5gBF5hCKlOgjzZFNQIcdLILqWi2aeWouyInk/oVSxHMyAokyv+cwYGVVdnNxdSWe7wIOXRktFMWRymdMZkUwyw2aBq7MDfrqK5yC5lC3nOrKkDoTkAG1XySuANjaA4NYP89B4Y5RG0WeyxcxoG0hSwWdAa1BYn0vhQMnxmNqnPKGYf3a44F7/99Qa2nj+G226IuYaaSLJwSBByIj0wgNzUDCZPn8XYydMIaShGJ8cs+ZJrMmaWFZ8PriHpsXA6pAoMR2cYegSj3ULtzQtsvXqKxuICko1VuM0GUj+QBgM1UjSo4iSLL+7j7JxznQkRSuJoUjiMREhp5Q/Zv1gcs9CJIrrQ5WB6JVjDoygcOYTBc6dQPLgH7sSoNA+oO+EHZFOUL95nbvUhqakMKOY9oJaa5hqkhPNesYjKpoM8UgkK+0RlKcn7+ZqZhobArg+GFU1L0Ys/7ZRLIz3LaOzTrLgn21oCJ+jCbjbw9sYPkgWMtVX5dwUBmZxSkApnwBqsoDI9i/yFS/DOnkeOZ6HNJk0P0eYaOh8W8Oy7v2Dz8UOU6fzN2AKamcWQordWGEDlxAmc/uMfYO6dQzAyjJVWS5z7mLU7FCUod7tY+ulHrN+9g8bbBRgdZstxepExKUwdbT3FJiIMnjiK0fNnMXrqDJypPfB1D0FM2r8m4I4yhB7zCem2KYDQRt7UxWyu/vo55q//HZ3XT5EuvUVZozGdChVsGhZqjov8sVOonDmPPZ9dgzWiACGZTnRUlDXKNrQgfjZilKkDa4soYuceMo0kuyWtbmDz3h2s37+H9Qf3kGc8BJs/dOHUyLiJscPJuefixJ//F0xc/Azp1BzaVg5NWvvLvsaYLlr+R+jqbM4qQOj6AXZevsCr779D8GYe+uoSKiapsYzHCGTqJmDO9mCNTQr9tXTyFOyDR9AwLflOMh6gBjNiYybTMrOmowyIJkvyM+hirvbYvGUjH0UodDr48PMNrN6+iXTlHazGNvJ8lgmSBRByT7DgO3mMElhf+Qr6zF7Ew+NosskjOrcYFusDAi82wHm+xBGGdUMaAm+v/4DV326i/vQRikmEUc+V7GBOrMl306dm4R4/iYOXPsf4kZPYSHXsQBO/AFrZs1EnuYS9HorUe61tYvvdIqp//x7Nxw+hoQPXipB3lYRA/Kbo99CjJtAifUbqMJ9eEEMV5E9dwNiZ85g4eU4AYU23ZH2QFWFFMSxmOpNGyXgJfh/HRH5jA9bb93jx83XU55+j3G1iIAlQZIMp7qER9bAU9tAtj0GbOYB9l69i/PQ5tEsDiDkUyaQOypQrG/X3AeCuHj9zE+XjyO5xP6JGguI/BYTc07JzdZeez+kw6Y4KvPXjbHYngxk46ztdK+2e0t1zr2Qx02cCypRVfl+ZvHx0QWXkA/c7TghVhJVETdCIJ5sA8ucLKM+AoeQo9wkvokEke4OsuCw6JzsDd9kP0p//JHO1r5ZggztzKWWuIP+YfI5M+uA4jBfTEHC/jlW0BQzillQc+CM/QBxFAvwTw4Wv2WhFQF2yG7nHU2vIe8NIMRWBYds6ao0aOt22PFOM6cm7OWU0xtMlqGNj7R3mXzyEv70BrdNEznMlH5GfhSRTtnKHJmYwPrsH+w8dkub82vI7NHY20GlsQaOPBjMhCehtF26+hOGJaXiFAUQJAWmIrh9ianpG9ur19XU0qmvwt1ehPVhup+zi8hcXKumVrq7BqzfQef0K73/4Dt03L5EyU8ZmpgxpniroVSZi5LFOTmPii2uonDyN/N69YjTTCRkAqxz4hEYmgFBRs6Q3SnomCwPqG+iiSECYhvDCDkrdFpZ/vYH3P/2IeGkJWrMF13ZhxBE0vwOLeidDF/ti7+gRjF+9Bu/IMVgzcwgptqTm36cgnxbCNlw9gtfrIhc0sf7kPt79egP+u7fAxiYGMv0AtTCZAwZMEcMCnVSTLrRk9shUTrg7UvixeHULg3ByAzDdPCxaVg/kkR8bhjtSgZF3hVLjaDq6bxdRfz6PlYcP0VpZhsvD1tFhO4YEp4rrV3kE5VPnMfvl72BP7YFeGZFJpXRR2N3NxvgsbgjSOFVxgjas+o4Awo07t9D78A45v4syOf08pKCjTsGr7UAvlmRCOHn1W7jlAaE3sfNGQMguqTgysfjJ7Nk5IVRuluSKM4eKgDARasv63XuoPniIcHlZxNnyMJukbMagLyqpJPljxzD85TcYPngUualZVDkNpmuZYcNk0KlocdSEkIiNHPUg4x7w0BzSTQQfFrH58BG2Hj1Bc34edqsNo9tBGnaRK/BBd7HTrKOlGQgqUxg5dASzx49jYHYW7ti4aBKps+NzaIa+FJ2Nd2+x+uI53j16AH11A16tCcaHGKYmHXmC2jYLv9IACnP7cezrP2DwyEnoE3tQ7+no0HpZZPkf9WQZy1Dhw8xI46N4Wv0TAaFpOLC319F7P4/3//wb6i+eAFsbUqCQnikmGDKhVSZFpFty4kAqJkGEziKaTm1iv8b7mxWpnMiy+Ob6Ih2B0342TYTrmYjg3tBJ7wJaDDjWdcxevoSpSxeRO3gAPU4ISb3l+8gksifvZelcSwl85vxwAsKpiENaag9JHAgVho9IIKdGTzQqJcOUgpHgj1S8xuISVl8+x9Lzp0C3CyNil1wTF1tuXCKM78c5MC+I1BHDBmwPDovp6RkMHzqCwT2zKE1NIbLziEw30x2rTE6/60vWVNH15DOxO5YZnoq+gnuQTd1xowF/q4q1Vy/QWl2RmBjqTwueg1anK5mcXMu2vDwUDh1E4dABlcfEop9Opdmhp3h4KviWS5QHuKwVocKTbgXkmKEVBdC7Lay/eYX66jKSVkt+jxNcmTCChWoMNp/bto7p/UcwPnsAujuAhF3HOBGQpgainNPGaiKbBTincSBW1WqxqvffdXQRAxexksumg1lPWQ5T9uEVXTCzGVHgQ6PpiYbG0iK2Fxaw9ugJ4vVNFAmqJK4kQeD7COie1kslrmX61BkMHz8p2al15okSLEahWPATEPLPiLW3UFwVCFRRQGpShWYTva0qXv7zH1i7fwfmNjujMRzqW7OmmJ8m0hQozO3DnsufY+biZZkcR6QVZxMwrhlO52Rmzwlw5qLHPE8WZgNeXlx9k41NvL9zC+9/+wXh+jKsVg0Vnc6jfQc+ZRAk1F5xhyQgVBpFAsO+qUIuNeClFnomTUMUQI+jBHGQwDJdwHSEGqdPjsM5MId9X1zC+Mlj0qSj9Qj3VXGmIyWRsJ9bfZjIPmzTrTrh/e7tAkKe5uoz0NCBU8/doI5d/ajS02QTQmmaZDEVGSDk+dt3+etriPod+X73nQ0Ijw4B1FEufZDCu/niGbxGHR4n8gQrPB/psJcroDg1jZmjx+CcOA3z8FF5rrkOLWrJtzfFuO35d3/B+qP7KAaBeAEwvJ36Rqb17th5cdY+++c/wdy/F/7IMJZabaGD5gwLo7oh8Q/Np0+w+egh3tz5DdHaOkpBAI9Flqkm3JzUVuMAxswkcocOigto+fBR9IpD6KYWOiH1zlLOK0BIUzU2NSwLOZ5ZYUcA4evr36Ez/wzp8ltUtB7yrFEiWv6vvOk6AAAgAElEQVRb2LYt5I6dFEDIn2+PT4g2noHc1PmzgpZYd3EbZdPHhGWReq/y6PRMb2+FXfS2tlB7/gzbz5+h+vw5bE7VSWumHIDu7WTHJDGaloWDX3+LiQuX4R04isAtoklr/x5p+RocSm+0CG2deXf8LiZycYz2wlu8/+UGmmRDvX2NChtUPNuoF2O9x2Y13XWHRzBGacfpcyidPIOGaaOZxQaJRjjL3+VTSmYKGTw2ZT0EFXyGM2ji6iYKDMQOAyzfuon1O7fgv30Js1aVnD8BhDrZAjoCw0LHdDF0/DRmLl2Fve8w0rFJucZivkT2A12AyTCQCT1jDxJUqP2PYwWk7/6Gtds34XXbGLJIVyfYTKVu6w2NQJudw9GvvsX0uQtY00zs6CZaAiZ4htMckawx5TqqBSGiZgsf/uMv2PjtJro7a7CTNgasRGoiifghNTjR0WHjkAHmtgk/aAODg3BPnMP42YuYPnMeVdMRQNglU42sCMoJOPEk4OGg2laAsNRswVvfwLvfbmH72RNoi+9R9DuiZY16fJ6BZZqrlyrojk1h35WrmDp7AelgGXA9uep9DfvuZt6vFCnx6KvDZXKtaKOZ7bpcKwGEpBQKDFPu8MqgKtOAsw4OyMJhQy+j72eDCeXR9dFYRrlx0iVduYSq3FE12eubfolYIPM86NNCJUqNe5b8OTZ3lOaN4EtkAhkoFIf1jCUnrLX+RFCOMk7lCe7U++06vWc+agJYs6ZgP06JhoNkj4QyGQzlfViv5/MFaUByqmnZyhFZGqDMLRRzHBq5RGg3asI4YTNNd3LomTm0Eh2tMEUj4DmkaLwWjQD56UJ+d3pAaNiubaHZasigrJArYHhwSJ4NPQ0R+zVU1z9g4fUTtNdXxYneJqOFmMMyJc6Cc8fi8DjGpmZx6Phxqb3rOxvY2lhBc2dTXICVpl6TvNVccQDlkQmZFG5Wa9LAZuN6bHQcBL2rrNO2VuHX1qA9XO5IBiV/8YARsTgX+soqak+f4v317xAvvoNd25LfI4Wmf7NYLPbGJmCzKPjyK5SOHEM6Nioh3KT4yAfr31DhlLFjosYq4vDFaQQ1eEKj0mAmIZxOA26tivc//hPvfvwBTq0GJ4xgsSNCjQttwDllNU20i3kMnj6Dud99i3RqFvHQCCJY0nFlmGpPV8Wlm4Zwojbcdg0rD37Dwo0fgNU1mDs1FMVZUxcbcNVn1+CpFQGfE0x2MqX4Uo6VLNapRSEPmAx39rypnwmMFG0jhlMZgF0uQfdc5Lwcyl4RdtuHXmuiuboqznX8U2RkRzw8KNczbPgDwxg+exEHvv0zMDKBXqksmgNOaKRSyHjTIaeZdMrKmTDbTWjVTbz98Xts3r8Nc20V+SBASYRFFkJNR43dQy8HZ2gEk1/8DpNXv4FZyCP1HATscPUSBLQXFxqb8nMUahwPc25gskmw8AEGez1s3LuP5V9vov7sOdL1dQxkmV28sQxeZ7c8sS2UTp7E2Le/x+DcAbijk6jSgYk/ncYyBISkjEqfWdGwJM+SbGwb8EwNFc3ExsNHePqff0F3fkHuV4W0Yi7MsAvDs6G5NmrdFtLKCAYvXcPk8ZOYPHwYSb6A0HbQIA0w65wPsvBnrdxsoLb4ASvPnqJ+7w78p0/gynPNhkQs9vBBL0GNz8DQKOY+o3vt5xi5cFlyr6hN1U2lDev/Ulk/6lf/X6uuWeZiyf4/J7Bc1JtriN++xtvv/4rmy6fQa1U4WQA092t5f1re90PQZRaltG8a28YUbpO+R0CYUsOl1hhpkx6f0zCiMhVtlwUmXd1I3ySh0kQQU7+ho2GamP7sMiYvXYBz8ADi4QoalspzskjJzKY4pKkSkLD4p8kNp4M8COX5CEMp+jjN5R+0qI2hOU2tgWB9HQu372D12TO0lpYQ7Wyh16xjgPobh8CYh1Ms+iybB6tlyn4hjlmkbpsuDCcnRUNCmm5lGOOHDmL2+DG4swdgjU4godES7ct1oClgLkQplxfgLJqX7MwgiCH4tGnKtL2F1toanv/yM1afPYXZaSOnpSiRgtNqodP1oZPmzvBs18PMN99iz+9+D6eYh2ZTx8gD3RCKJyevLBJsk40tav/UwSrTKtOi4Tw85mBuVeEvL+HVrV+x+uIZutUqjF4i7AmyHNgNb4cBdHaZ5/bg+IUr2H/8DLRiWbS9NJaikRCbR700FCo3gSmbAqatzLl4/5VBSyZcz5RuKl+ur3rLJof955QTX/Gk+WjlzVqJIdB5A9h+9QprjLL58QbCD8sos9NNjrttoNPtSsOPTBCuuYNfXMPYpUvI7d8na6Qr3V1qO9n1VMHQSptBarTKYaIel4ctDZ44sdO2tjD/979i7c5vMDbX5NoVbCfrdFKv01OF19wc5j6/hpkrX8AvDsC3XbH6FkoTp3/Uc7MIYedEYWGEfiDTtaF8ER4t9KtbeP3Tdby+/gPCtSVY7QaGPe5/qhBiQSp0QsmV4pJjhpty8qXmkV1u7sFu2INDNMfnOXtxMsyMcM5145T7b4xOwUMwXMapP3yN/Vcuo5vp0QlKGIzOF90IZbJLnYhIKjh14kpOJAJCCjBScVVEFmfGAgpVWyprl2eBykLDl31PudcKZSk7h2W6ndGw/otVe/+5ECBHZ80OagvzWBVDl8cS1j7oKx0/e+jNFGhRszwyKvmtBy5chLHvIOKJabGapxkBAaHZrEHb2sCL7/4mmW8OQSU1aMJgUE6XdcPDwKEjOPbtN7AO7EM4MYF1XjfKOXQLZU3DCIkk1SqaC6/x+MZ1tOZfwl5dxoDnIk8NkLj6RajTabKQRzw6gsPffIvxM+fhTM2ha3poRKlEV5HjIJR76tMT5TEgoeUEhPMv8Oan79GZfy75dMPc13iRIx0NzcC2ZcI7dhzlM2cw9/kXyE1OIXE8mSD0mD2cxhI9wUZIGjCygfcgQeh30Kxtw29sI2zWoHfa6NVqYirWWVlBm7KYkFnNmRMzG0CmhZ1ejKZpYuby5+I2OkRZTH4ATRp5ZYCQ0CDUIzT0QM5xmtmV+O+WV7D54D427t3GzpOHQlPNZZIMAieumxYbWIODGDx2Upw5xy9/joblosE1mjWM+oCICyphwU0HdTaiWDNSN5zR0UnFpSttuZdg48Fded/a00dCjS3L9CcC25V0ZPV1Aw2YGDhyApOUyRw5CWNyVgChzwkRG4eqB4muOvZEkz6oayglMfyFeVQf3MPCP78TTeEgwWMW98NsS9/NwS8O4uSf/xV7rn6JzVxBprstTqjSVCQfVpcmLgkKji3GfYwo2L55U/wY1l8+RY8Gfd2GTHSp8efZEJLNEdIgTsklGBHQKxRhHDmJibOXMHvhMrYsFzXWdMzV45SG4EIibnpCF6WJXmTpGIGGchBg+d59rNy+jbVbt6TeHWIMgeuhl8ujmS+iUR5CY3gE0xcvY/zESWheHhqdc8XQrO/43AdsCgWp3GFFY1YSYqVTllua6bzF+ZPXWkzclBu5chNXjWmxAyArQSiU/Q0i22+yQHXR17POyBqlvCbynIj8QhnTKAMsxUKkNpp+BqIX5O5G8JflByp9/sdppOjAs+KqDwh3jXAyIzF+GmqCBYz2TWU+dXgQpUd2PSRonv9M1lvKuMRdKizBluO4yOU8dDodtCiV4BkrGbNSFcseur3TRL3eFCdQnmesXZz8ADSngB0/EXfZTkwgaMG26WavctPjDkFuiLgXotasod1pCY4qFQcwNjom2mJhhiVtbFeX8e7NM2x/eI/W2ioMDoBMXX6e7FuagcLQKIYmprH30EExkGzVd1Aj7bNVQz6fh8VJJ89WmxTnPAqlMoKoh8XFFWEtFBhaXxoQb4Dt7R006+voNFbUhDCTYYi97IBlShBr4/Ur2Uw+3PgR2uYqin5bCk5qNUTrkMTo8oLM7EHh8FHs+fobePsPoEMqooyjSVdjsaLyubIALxhZiBoLAgl9ZlHAQtnQpJuubW0iWXqHxZ+uY/mXGxgMQngcB3MB8Gcy3J4mA9TJjY1LcPzcN9/CLw+hmyuJ6YtMq1mg6cpa2u2FsP0GzNomlu/exOvr38PZ3oHXagsdhDa/3AxYnLFAYgA7VxMptPx5/JwSHKmrzhI3fuaF0FSGhz43xQAROqkPPU9qqSPhlLbloOjmRLdgRz3E7bb8OdbNLOYD8sp5WJuuTAjHzn2GQ3/8V0SlIQR0xcryz4RLpDijICDkui15LL63Ea+sYOH6d9h6cB+5nW0x5CGgp3sk9T1b5G4XSihOTGLyi28w/tlXordIHEvlaPGw4rSOwFyAsVr4sqFkPHQ+qoycIGV0+dYtvL/+E/w3b2BsbaNM+qpQtWLZuCna1r0cBs+exsQf/4Di9B5Y5VFshQl8LlQGpPLQIyBkVyTrTHFD4nPj2T14pOkEIT78egt3/u3/hr1RRb7ZlgwfSsIIp31STA3IxurN7cfE7/8VQ5wkTU5Kx7ZDpzCCYSmMdBQNXWhvdLwNtraw8+EDqr/+iJ3fbiDl1JmLk66d3CTjGDvUJeaLKB48Jk6zB/7wJzQ1C00W0HTi/DT3TXbczEY/A4cqIPXjX1zU4tS2vorwzTwWvv8rWq+ewapvwyVdksYq7P70emiHoYA+x/N255Ca6OwVZVRFTOgyqRdzFxZYuiHanB7NbyjqLiiDGSNO4TJHh13ZiBpXEy3LxvSVzzB+6SKsg/sRDldQJ+CLmDvG5gCpo4rcRwpcyGBuXhsaTbHbzZMiDBX1UYAXHWEjWEGI1vsPqM2/xvKDh6i9eYN4qyoZpHmT9AhGfihRuAAEPgPcMBlunB0OUcB4D5WZRKc7alno7leaGMfI3jkMn72EgUNH4VTKSHIuupYh2hGGv9oGqbXUJ2WGMQROvLboweW1aqoJ4fOffsTi/Xui33SjEBWaDQSB6hRK+CwNdnSMf/ktpr/9M4amJ2EPloTazY645AwyoDfV4FksJakFZue7J5NEw7ZlD/G6Prrv36Lx8iXe/PIzNl+9lNBYUvI914XPwoVRLiywZqYxePIkjpz/DLNHTyLJFaQgrvldWKSHu8ygi9AjIGRHVOeeZWX5in1AmLmi7QLCLJvqE6c0aVNklEKZNnFaxWvDCZyhIW/yDDCw8/w51u/dx6u/fYfo3SLG2FIgFcDmHhQLPauRRBjJrP7Hr3wO7+ABbEcqf0kms+yeUvcplSM1mpzcqi40i0h+B06KmANrbm/jzd//is3bt2Cur8FNIjEu4fPNa9vi9eUBNjWDPV98iZnPr6GTL8F3OMsiBUmZ/fB5EuE+zxKDWiFD7m0acn07yDMfrOML9XDp119QffkMUXUdBQ7dTZqdGJIlm5AVQqMYuvK6LizbVYUMJ3P8LKQIN1uSKcb34n3hdDVnmELZI7CjCUAjSdC0TbQKLvZeOoeZ82dFX60Pj4lBDqdgzEMlg4AW5hrD1oVSSQ04jSgSGATivIZiYNCP3WDRJgEKHwFhZuIjOprMzIhnOjuoQvnKcmL7lK9dZkO2ZykTP5pnhChGdaw/fYyF324herMAfXUNZWowqSFNUzQIZmmiMzuH0RMnsP/iJfTGptAtldHl9U5iOATNfgtOYwcvv/sbVu/ehl7dlCljgSZX8uxp2NEdFPbtx/6rXyB39Ai0vXPY0ikxUDmkjAQphpFQBZPNTby6exvbj+8hePYQBe7rZDdkNLMgTbGta2h5Ocxd/RLj5y9h4PAJhPkSmhopw4G4aLOw4qSKZz7XI7Wlnk/K6EtpGHdeERC+x7CpocBrGKaSeVijBvLIEVmrdJXMjY0htR2EXR+R31UmRASGSBA2fYQNshdCBJ0mWrUquvUtBI0dGIEP3e8ibbWRtjpAqwuLbqbC0KGJC6A7NnbiGDVdw/DJsxg7dxHTlz5HXCrLhFCagz3AEbyaoG2S9kbJj45BFrFbW2i9eonFX3/G2u1bKLE2EEaPcrVlPlpL6yEq5OHtPYjxC59h9stv0PLyaJqW5GcKOV4aDaqxxKEBr5/dY86iivCRGB+edaRfIkXF0CQrsPrwLtbv/AasrWCIyIUu5DRXIV1U07GTAMUDRzB69jKGTp2Hs2cf6polDSU6epNhwOYh26N8zqmaK+hAgVPe6ip2Hj/E0//8d/TWlpFn/FRm6kWqHBuf1CMe+sMfZVjRmZpGi1p0hrhzqkpw0GoJDZUTWTPnwvRs6O/eoTv/Ast376H1+hWS5UUMGDoKtgnNoXGWJk10ybLj5JQ659Ig0kPHBbDPXriELctDzbTRlYxR9kt7UrfwKoVi/pNKrTRq2QIKt+fnsfrwAd7+dANOoyG02JLE1wyhNzyK1kAZ28UiSgcOoDA9K5p4AW8CBjNTFwX71P+yAEJlPp25VEtt2xewKMddFfhOWVLfwEUZnyiJQZaZ18/K7csLpDOlfuoujTQDhARtAggFCHMvIfOPtHi+R+aHwTqIE1k2TMg4oSafk8C+O1b2Wfqu0QI/5axQE0IBZv1cYBmUUKeuTOIEgGYxUkraoQY7woDYbYipWo2GcZGuHFXlOsqzxuGUKYCw2+kil8sJhbSvI+z6Xayvb2N7u4ZutyUynXwhh9zAEHSviGorkAkh+WMeYyJcFzbr4yiB32ij3W6g1WmIBwsb+SxOCAiHh0fkvyMotI0YO1sreEVt+4f3aK+tS7OdOYUWHW3J9nNcDIxOYGB0HBVGoyURattV2WNItS5VKnBzBSVf4b1gnrebRxgmWF+vwjRsFAsDIg/kWUGNZLu1iUZ9Cdq9pXZKZ0Gx4u5pGLIsDNCW9MFdrNz9DUs3f5YNvcJAVQmO10T/QDDYSmPkDxxC+cQp7Pn6W1h79mCHm42gJw090vRYvHzSpbAzCpxQFjKaKrszXPy50Ee0vCjdrNWbv6J67y7GdF3csfoOj/wGzSSWMFp3/wGMXryE2atfoemqTUwG0NmmSOcfAjo3CWC1a5L9w1ye1z9+hwFqEHwecHREZEQDNVbsDicqZF0oUiwlFbVJDCHopskig5QDuiZyI+Skk3mLJEb1KNbmpCsV+1nuF7QrprSYVDwJRSbtLkcRKs8YLgRNOoxRZRzjF6/g6B//G9pOXhzN2MXj+JodRupY2KngZseu2aCjI9ncQOfdWyxc/142x0FOPGi8QzDHDV03JVpCGyhjaG4OE1e+xuilq0hsFj1qusJuOGl7BINUJVAzo6hnKlBa2fXqcJMeSlGIdz/9hIUf/on0wwfZvCqWKtpoPd6hyYljwxoYwNCFc5j61z/CG5mEXhjEDgGhCFx5kJHTqwooduWlg53Z9RcsZlZ2AHbxf7iBm//Xv2E0SjAqk9sUdFzVPRvVyEc1DpEfGxGq8sy//O/wpqah5/ICBn3S0liYiZW6JrQNcvk9Xg8e3o0GNm9+j/Wf/4bm6gqMbheThYLQb9IwFDMeUlo6AxVMf3ENZ//7/wk/V0SH11ULxchFIefMTr9fdGcTcIGDuxlf3CgB6WmsrAgVe+G7v6L96jm8Vh0OJ6PsGrII6qVoENzkiyiUy+oe8TmIFHUjFn4ZGylcWopaSgdfgt0cKTPNptAujEFFn6TWl8G97CbTfMc3bHQ9F1NXPsfYpYswDuyDP1xBjRrCIILlh7BJ65XQVRYAPDxoJkOQpq4lCwIaYzikmMqm20HcrCNY38TGkydYf/QY8fIK9G1l3lPOORgayKMddOCHXaEUsqkkzz43dQ3I5zyhfpGGTkdF8u5JJ29FCTY7HUT8vUIOc9/8AVOXP0NlbhZaZRBd10EbpLClor/i4VCwPbmHDBTnpk2KKoGOGQVAp4OFX2/gw+3fUH36FE6riTHbVrQgHthQE65WHMA7cxmDl7/CnlPHUZqaQIfrT9OFik09BteLZP1k+jtSOWk4otOBMY7htpqoP3mC6r17WL17B/77D8jRCMp1kS8wODtEh/fWdeEd2I/S+QuYOX4Kw3sPCJWrRfdE6rgcE65HwBDJuuFzINENNHTJzL3lvmQNCFm8/H9ZGKAMij5JlhCbb2ZRiuRdQydmtlskgLBkGxh2bbRevkSVgPB//BW994uYoaaSsSRmIhNSzge2ohClAwcxce4iRj//Au6BQ6gypJdFBSegnHQnpP3R7jwVTZyySVcxQzzgSQmk7tmt1fDu73/H9u3fYK2RrhXAIQiWZlMiwIoNmnR0CrNffInpK9fQzhXFTj4xLCVJkLel7jBBJ2hJnJ6bs+XAI4BjU64AAxXTQfzmtWiFXvz8EzaosWKjjmDSc6EXijBLJdjlMvJDwygMDyNHXavtIugG6LTaaNYa4uSYrK+hUdtC2GmKtrns2BjO5cTaXgKLddrXG2jQeGt6AoMHD2D06tco7D0g79MkaCSllVN8WsPHbGAokMIJIQsXnUCcAFs0hBmlK9OFqiRFVftk/X+51spslDb/ZM8q2YZ0/bmfZ5QrFVehCiY1UVRddjfxMdjZwtL9O3j+03XYqxtwt3dQ4vQ+In2qh1bOQ1CpIHfkKEZPn8bshQsICoNoGA66zGsUOraFAvfoThOvvv87Vu/cRELDDrJYCAgZ05QAW5oFZ2YPZi5dRPnsaeSOHkXdokmYJRRgrdOF0Whjgusk8LH25jXW7vyCtZ//LpN/nnfc+wiEeEZuhiG2U00YNyPnL2L0/GWkQyPoMIon6MoaIl2XNQVBIc8hGuvlfJrKzGPhl58EECaL7zBqGihwH/d7aBs66p6FwqFDGDhyGGNkLJQr8rM69Qb8Wh1hs4G400YsDrZ1eSVhF1G3Bb+5jahdQ9ymfllNWhWzw4HHSAPdlnM4EUMkypVsbIchttjwO3gYo2fOC3W0Vx4RSicpbLS/p1EMPXNCRzm3k+lTZlOq1USytIQFsq1++hH5dhsF0iTlzGb0RoSWFiFwHejjM5hgBMTv/wWd4gBajit7E5uUnIhn5v5S05BCaqW+PDPS0tUZl6PJBLtgaBh2TLTmn2H78QN8+Pk6esuLGOUm1GMsVSQmdcxC2wpjeHMHMXzqAiYuXEF+/yFFtUwSMVdiXicLZU7lJO6GzyabLmmCst9G88UT3P1//g3+2zdw6jsY8DyhELMR0w5j0PBo8strGL12Dfbp0wiGR7BFh3NSvenq22ghDgKlNfcspDkbE3EIZ2MdizdvY+POPezcfyAAd9A2kNqa0m/zM/k+oq4PNzWgl4eRHD4ugH32/EVUbQ87bEpnNH6h9RIs6XTKjiWugg2uYcfFiOUgrG5ga34eb27ehNPtYsRxMDY+icr4FJypSXQKJWwxN7lQQOJ5yiyuT0tSS303CqivA/6UBs79QEy1+s1q7sECCBUoVEHtKqNZ6fOUS7bsC2oS8nFCmO0X/YnZLqXzEwdPaR5I3igBIVlGoTRbA06V2XTiWZ7lH5LtQtqomNVI2zp7LyG09DMFKTdTlJ+++VU/vkI8gsT/InMQzVgxCgQKleLjd5FvoZr0nFT7aaCMJMXnRFFV+eKzx7U1RHdP15V/V6/XUa1Wsbq6KYAwin3R9g1WBlEcGoWRL2G91kGHjWLTQzFfyBhLKZJuF83qNra2NlDd3oBTcODkqQtkHVBEiX4JlgnX4eTOxFZ1GY8f3UFjaRnB5pY409oSOabBzeeRK5UwND2LwtCwMCxr9RrWVpcFUHo5F4OjE/CKA+KDQK1gu0PvAe4XKTqdAI7lIp8roNvqCKvGdfjf7WB75z1dRhspHYF4GzyKFTUNxTDEh1u/YOXuLWw8vINcty2dMpMmANJtpC1xD400QvHQYQydPIM9X/8O+vQMNnlzOQkhrYoFgRiHqFwz1n4EXyKwzvjepOTQiCJP2ka7Jdl27xk18eQR/IXXGCY9MgOE7M6wmNghx3pgEMOnz2KUxcj5i2g7OckkYvdcvKCoS+NF0AzkqCtobCFefidZfQvX/4mhKMYApyHUQkoQLzcpdtp02AVP3CnJuaUlK93BgnZTjDCsNBRuO3VuAqMFFFqwScfo8YFXrm6kG/Hppw6LU1E2yOTB54PrKN0JQSFpV6HrwZjcg6mLX+DwH/4FDbqZ0U1IxucSxCZjYXYv2NNgt4kC8WBlCbX5V3h/47oY/5Tp+ElHR14f5v7pBqqk2gwNY+zgIYxdvoahc5cR8fDgi+s22yxUKpYmhgYSgN3Xs3Ekr5EeFSLXaePNjz/gzT+/h7m2hly7hQoD5VlAR5EUzKSn5oZHMHL5Aqb+5fewB0YAl8UvaVgMVKeLY4Q0CaULrgBh34BXR6HXBuqb2KBV+c3beHf9BiY0A2PcREK6fpnQCzlsxBG20MP08aOYOH8RI19+AzByhJRLBs1zssv7mkUvkKZqxoloyRg5wanc+p0fsfzL37D28hXSnR1M5/NwOYGlnkA0Dg62nZxQaY79y3+DNTEl/P1Wzxcwr0Cf2itV0Lai5anogk+z1pRrn2n2kNBh89UrvPnuH+i+foF8uwmqoNgFIujhVIgao8LIBEZm5iRkV6MjbBCB07OQ/PQsNJ5dVIl06SXwCHiDAK31dfj1HSRxW1ETOQHnNktzIdqYWw6CXAHTnxMQXoJOzU6ljB3StsMINvUOYijATp9ypqTYXHjlWdyAdDyTHlzNkGupB6RDL2HtBe27H2Hr2XNxgqNYnyYJ4oRp6WgEXTEdMlwbsVCDVHitOHoxfoJFqx/AJhWTjRTbEVBY8zsyRYtNHfmjxzF47Dimjh9FbmYKGBmCb9syTeDmxwOl4HjQSHMVgw4+Y8o912a2VRxhmwHbjx9IdAo2NjDMPcg0hTrG+9qOIzRCH72ZA7CPnMaxq1cwcvgQwkJe7k+blOee0lt6FkXmdAf1hW9JWi2pwYbvw9zewuadO0IFCl7PQ9+qokhdoW0LaFxuNoR6Vxwbw9CF8xj79mvkx6dhDQ6hCV0KMk6MmeHFzZ6TBzIfSO1V1nEaAq0nVvC7gDALJ++Hv6vOjur29sfNXOtiKU/dqqEL+O1BSloAACAASURBVPWzXNgiAaFnI1h4g9qjR3jx7/+B9N0S5qjVSwMwmNd2Xckg2woDMcDi/s+mCYvWjSgRmj2vQY+aqigRMxc5dFM6SvNZUs1AHvJSELfbcLa28favf0H11i2YayvQad/vshBQdDFO+6lX6w2PY+/VbzD3xddoe0WETh6pRY2sKgrElCCNEERdmRBartIWkfaUdAN4qY4R5nBubsB/u4C7//gbll6+EN04O6uVyUkMTk+jMD4BvTQII1cQCrFylbUEXJFGRROCeGUR0eJbbCwvora6jM7GmrgiD9kmkk5H6FBg/qBjw3fpqujAHBvD7O/+hPLRE3CHh2Vi8f+R9RZOdpxp1ufJm3TzYjGDqsSMlmyRZWj19NBHE/FFbGzs37YYsTEz+83sULfdtlsmkcUslVRVKqbLnLhxnjdvWTPbExXWCAruzXzzgXN+h/EC9LpLyDjrZRlAku7LMOsAka32MxyWxEmNqhCn3E+Fe8QFm9oSxIxZOViFyCsAGoWTVzKyOKcjlo/x78n5HzeEtttAtryGpXt38OL7H5CtVJGpNZDpqPeTFoM6AU9Dg8ifPIWBkycxfOIEmgI7UZ5YHhUpK24IW3W8+9O3Ahlx3y8g2W6jh5ImKo38EOu83yenBHQ1cuECek6exCZBYZx78ErtBLDaHQySRuh7qG1sYv3RLSz9+G/wygUkmk2RErJOoJe63PFQIrBh70HkT5zG2CdXkBibgJvLQ2OzSmS8xDJxu0UxPRvCECmenwtvsXT7JmovXwhUb9AwkOXLRSlYQkONz+ExksdHkR4dRcJ2pPB0q3V41TqiZh1+swm/1ULQbgtciTWQJpRJbg9d6KGrYmhkw9M1BPAd5yaYREdl1WDWbKHTRiEIYO+ZxdDpszhy/XfQR0bR4v0o8S4EkHlyTxFkR8sBn0l5y4LT6UAv7GD+++/w7sZ3sIpF+Rl7kra89mwIGZjesXR4PUMYPn1eGsJgcAht2aaF4jMUq4/Kn1KxZKxHorZ8r7z+BBZIkIjvSaRGf9JE+/1bVF48xcKNbxG8X8SgUJc9oeYyZ5ft5HbbRXJ6L/qOncL4x1eQO3AYlYQlwd60KYgHWSKJFByJUjbyLkglHiCoa/41nvzTP6D66gWi9VX0O0lkKEUOQrQ9X5pC+9hRZM+exejnXyAcm8B6m5JhQxo5Ip1JjfZNDW1TQ8fQMBL6yFSqaLx5h9LjZyjcewizVobZriOiEsakNViXZ7FP9RoHOX1D8PYfxjAHeufOY8e0pSFknqM06HwGS0PIbSejZ+hzjJCFjh7WC24b7VIB2+8XhcadTyaRy+fh5PLQs3l4SUZmGGgwN1Jy72KUVNwMxiJONRXq5ujtRvZ0t4RKldH13vGa7TaFqiFUA6F4khQ3XrTzqDOjOzj6j37j3cb0g7/D64RxKIyHkpqV8RxU9onvNAbESKNJJ7vaDvLzMKLD1BUMT8GzVOMrX0O+9zgmSa0Nu9+UikCKs6bF963QcrvPvN3P0VVyySKKDaErG0A2hdz+tVot2Qzye+VrOcg4EcdBp91BsVTE9tY2trcK0hz6XhuWYyHbk0O2fxBGOoftSgs0QjnpvBDa6U3mWdCuVlDd2UG1UkS1WUHPQA8yvTnYqRTS6RwybN54DiUoLkygsL2K588for6xCa9YhpEIYZmEWCfk6+X6+9E3Ogabg5uOG39vm3AsAw4H67k+mKksLNopqNhhRIxHX64iW5M6n0qm0Ko3hJJqmSaazSIKxffQ7i+VI8I8KP3iBdobBEjXa3hLbPCDO6jOPUfG72CAlBufsgCuwQ3xi1UiD7mDhzBw4jSmPr0GjI1jg0QqFkUkXXqukgzxZuZDSWiKqpNnYyNBlVGIvJUUzbvBm+LpE7z65o/oLM4r7TlfJB7enMzzhtI0FFjbDAxi6uIVDJw6g+yhY0LLamsGXEoxIoI0lNzT10j06iBR2kFr/g1W79yUBmqEkBQapgXZnIDPrDNO55wk8tPjSElkQUq8SY1GExV6geplJNym0K+4OyRNUEInwa8RoNfn4a/uSQ4nOFmjjE3ACZzQEL/L0zomVLEYKxJdnE4hO3sQE+cvY9+16ygnDJRJn4sPfCFuUa7HQoPNmRZhUAvReL+IrZfPsXrrFupvXqGfxM+AuOYAHZ0RDDqK9GEMj2D88FEMfvQJ8ifPylaBhSTJeFJXcgco2XosCngjU9CsNgj8H5sni7LKclkeLG+/+xZOsYBspwV687i1rHk+6lxRc+IxNo7hjz/C+J99gUQ6j0h3ZJVOaBE3TUHQET01w2bZbKq4Q4mnRrpZRGd1AS9//hk7T56iNfcWo4aJAT4YOh2R+pA2ucOHs23j8KVPMPHRR8icOCVS0RofxpT9ETwUl0ZCtaV0g9snjxsLHfm0g+0nt7F851ssPmL8wwbGbQspNkSUPHG6YtrY1i3kjhzHzKefo+fAISTHx1Hx2xKtsRtYKpSvWB7aDX7tbgdjPbbc1JovIJ7amzlpCJmzmWuxIfRh6iFcyhV0AxUY6Jvei8lDJyQE2Robgdumv85DRxpC3kuMoOiI5MWiXLPZglatCtGzurqEzvYKdMHsa0pCSU+sHwiEw8vmMXnxEkbOn4e2Zxrt3l6UCYLgVksM2urCkK2SZA7xWlAGcl7wVsThkYZklIDleghK69h59wYLjx5h5+Ur1BcWMGZZ6DMon+OmgxJDT5D7Hj04fT2I7Aw6eiqedLLJYcHeRLtUkaadECNCYjgVbnTaImtk49Pq7YM1MYHp06fQd3A/UrN7RC3Q5kaB6wbKOAlK4MRR/DjqucGa29IikSP7W+sovX6B519/BXdxEdlmC32WhYxpij+vEbiouG20soOIRqdx6jdfYOz0SUTDg5LRVerw/idF0RDJIyeITeZjOaZ8yNCL0/n1dazfuikfnDqnm4QUmOJH46Zxkbhn3cDY4UMYu3IJI3/2JfxkGp2EiSrVSJyQcvrJCAgSlUlZpueJmnMWY4GGDiENohFU8g/5cXeHE7FaPz6T1JNdSV1JXWXTxuKsFnTQIgWQIdymKuiC5SVUnz/Di3/+Z4SLS5ixU/CDFlpBS6TMHJyxIeRmp+fwcey5cg3ZA4ew6fJc0cXfGPFZ4Cn1gfjVuFUnLc7gsE5tqpgBl6yxISxg/g9sCG9BX19D5LfgOUrKw2KTRSIR+WH/EPZd/QJ7r3yBpp2FZzOnk5sVgkw4aPQkv49NYZSgIkNJrHnGET5khxr6LBt2s4FgaxN3vvkKa2/fIilo7jGM7dmDwdm9yI1NIErnJKuN1043xp1yaolX4YZuexXeygI2F95hc+4NNl+9gMVYBvp62y1FVU3aCGkhcJIoE/iUzWHP57/D0MnTyE1OivSyzMJR4waYkkZIpBN9MSRH+iS00nLDdkF4/Gr7K0RAUXJ0CbLxYEq1fGpLSPqwFGdsxlVDqOIRWNvvTuIUoW93IJiA2aohtTmPhTu38Pz7H9Df6aC34yHd8QS20OJ5T2vIyAgGL1xA/8lT6Dl0CE0YqIpkSkVesCFMc0PYqmPxhxsCAGm+m0Oy1ZT7jQ1u2w+xwnxR3tPnzmHy8mUMnjuHlXoLZZfZpCQW004SoieRgMNJfq2Ozee/YP6nf5WzzisW0G8kkE1AQpkZbl4jFXJ4HOlDxzDx6RewpmcRDAwqBgFBEjwS5Wyjx4fDogBpbuzfL2Dl7h1UCWKZn5eYAzaEekCPPFDn0ZjPyjMocojHYcRViKjRIr5Pztyo3YbfakuuMpUhpBMwesaOvdYc7nShHH4Q204ieoSpyKCck3+BqqWEeCIlbodwrROncOT6b2GNT6CTTscAsgDw1OYlMkltVxsfxk+kCOVp1LDw4w15boerqzJ0H3Ac8bl6rgcv4aFtaGgmcxg4cRb7PrsOfXIaweAAylEgGZuUUavkcz546P8OkGAEjvwUiqSqFM0eHDOBXub5rr1H7fULLHzzNbz5efTTBsGBEDUJhoFWBGwzD3hyRs6PqcvXxE9YoYKFzyrPl7OBjZTMv+RLE0jF5goYZEzU0jxeffWvKD5+hNa7N7JZy1GOGFKurbzv7bFx6EeO4PB//RuYM/uw2iL4h9YTQ6R8In0kIV0LUYOPIdajVJZsl9F8NYfigydoLi0IfIp53aYeiHKBKg0CoNjAoGcQnb2HpCHkUKNoUTJqChSGDTufQ2YMXWHNxYE17TOUQqeESMyz3JVQciqguJWiB4y2EULleEZTPlxtuGi0KbtXU2hp0j/8X6waVbm1vzaH4pvj+UuJYLztUwsalXsaHxWq4eoGWIiqQEn/+SrxL0nj1iV/fgCXUU+VGDIjulRmLdJ/x2xkwqMoTSU5lRg83tNUiikVmkorVD8P/fimUDy5NYyzZ+P4i65FpxshoYijatFEMrT46AmdofVJlhofhMnHPvmu3l6uVWkIPckTpy+80WgIR6Ber6mlkqZhaHg4bgjbKBaL2NreRmmniFqlAtdtwqByJ5uShtDM5FFqcGHhoLd3EEndlJqmRt9zYQfVwjba7YaoPgZGB5Ab6IXpOEhn8sjl+2IFDzOUQxR3NvD27Us0trYlCkkLO7CMULaH+f48egf6ke0fgO44KNUaKFcrqJRLsmW0kzaiZB56MgOLwyrafkgWbbRFmMftIJvBtJNCp9WGzyULB651SmFX2BAWI057eeMR9Z9tNmHubOPNjW+w8fgXuOuLyCJEv22DROWIq2AGc9JHELnI7j+IvhMnMXnlGrTxCWxwKhpPySnNoEySBYFqCEk44zRbZaOosYOGXtNCxg/gLr3H+v37ePndH6EVNpFq1WV7wo0YTfcMQK0jQtm2ZRu579pv0HvkBIzJGQSWLYUIV/nwPDHGB7olevV00AF2NlB99RQbd29LnMWobqCHK3J6pFgsJHSJZ0j09mDy/Fn0751Bqrdf1uzcEJaK22hw88KsDxqJ2y00Kg006i20Oz6sZgt5TgeJqCUynZN9ylVNGzY9kgxIjg24cgvE6NutsINOLoPh42cw8dFFQTCXNQMVmerG+VGUV3IySW8LH3oIMRz5qM6/xdrTJ9i6d0+aiz7fhcPsM06gREOvC4k1OTaOqePH0Xf6ArJHTqJFrLFg+eNUax4SlFLGodES/E35bQwpyLAgrdcQbW7g3fffYfH775CpV2STnDN0wXdXGRBsWghyPejnNPPj8xi9/hkSZlowzSS8ESFDWRbpeX7AWBIFEyIsRddYYhuwCyuovXmOO3/4SuSwuUZDqFspIVsqCVbDJISnBxgZwYlPP8Xw8ePwh4akoScBip4fStboPVIyc9JzLZEU+c2OIkCaFmrzT7Hz/A7e3f8Fjffv0UcEOZsoSsxILjVs1DM5mTT3nzyHsVOn0bN3L0oBsxbV3ExRq+JjNJYrSGsYH65dEzRz3RzNR2dlDeVXc3j7rcKB93bqAj0y+GcEJRkWinoSwweOYt/Zj5E+dQzW5ITEGnDKQznMLjnQZx6iL+95oloVf83Ki5cozb2Cu/RGyKokjypybCRIbi+Zkmy/6U8Iy7mAxOQU2rkeVOgbJHyFp4Y8DNT9KpEwJgE1igDGQy6l6YJ8110fQamEraf3sfXqhURLoFCEWaurjCf6JjSg7rkocVrd1wuzvw/O4CCcgVE4AxOC12dJ2yyXUd5Yx/b790C1BkPkOAxBppTDhWGbsBwb2yxiMlmMHTuK4ZPHMXjihNAmO44j+TySzUYZVULJnzkBlvkhoyRkKu/BblUUCv+PXws4Cytr6E3wZ2LjG8p724oCtPSUEAoPf3EN4+fPwTmwT/yXRUprIytuChWdVhrCtAXTMRXRNAZgrN2+he1f7iLfqCPve8gyQ5B5WFGEddLbenpx+ONPMPTJeaQ/PiNbkaobCKGOxSqbL24ASGQlCY8SXU4fuU0SC4seN4Td4iAuCtQaSD2k4x4hvlaVhNBgNAYBLLaNJgs/AoqYuWYAeVtDtLqC6ovnePwP/wBvYQHT9C5wCKb5UtCxHCxyij81jV76CD8jjfcYdjqMiGA9q0shxOJRJtBxJie3HryeBPZECRjPp2YTdqmEhT/+ATv0EG6sI/Ca6DDcW80yxGvnJlMIegdx+LPf4tC162iYablHuelRhItIbdS4GST5M3TR9tri6aQHndcGaymbGylu1+sVvHl0H/ViAUP9Q8j39iPd1wsr3wc9k4Ov2zJQpG+Kzavk+8WqAN5Ptt+C2amivryE7ZcvMH/nFrz1NZjVssAqKOWjhDiUnEkTTd5XpD1fuIqhU2cwcHC/SPM4AAw0C1rIDaEGkyRjbsQTzPjjEEUF2VsiSuAsvLsd/DViXoU5qf1hXJ7Jr1U4gZJmdyWjbCZ/XSrS68m/x5EcIT86jHoJxvuXmL/1M55+/z2Gwwj9YYSMyLxpF4lQIqV6eBjjV66i/+RJpGZn0Y4MOef5frCR5/me8jpItWpYufmjUCerr17CbtTRb7FgIkQrwgoHGSMjGD7GwcIVjHx0AcuNFqpyjTpiubADTeByjLMxggDl+edY/eU7bLx7jeraMgYMIENgDDdz9PbDRCPXC3vvIUx8+jmc/QdlS0gYFp/PQvBmgUzqIRU/UYgcs1KX3otVpvSUw8g59FExxWacyhPGaXGoxa2vYcj3zkKGVhuTUsQgko03z1s2nQmLWz5ewL6cnSqjkD+sItVKHh8p4MIqoC+csDBbMPaUJ3PaT9WIxyHS8DCyBw4IXVcbHESbWz6RyYVCo5bPS3+bkBBDeb6lESFL4uftm1j86Xs0385BL5UwyDxPnu+EFHFImdBQMQj2OYapi1eROXQYxuQkSmCmX6QsQNIIMoZC6BpCU1Xtgxrk8vrjCWIbGnJJHeHGClpvX2Ph2z/Cm3uDnkZTgDus/YhMZkO447pCVM8dPobpy59JY1jhIJaxFIS+iP+b6hvVlHBbqUiTmijW+DWWb/6AbXpKnzzCAL3mzHrjfUZbUeChmMkhmtmLc//T/4L04WPYYiPMYZp0IzwQlAWlQXiP10EPG0Kxx0QI1zZlU7j+6D5Kb17A9uuwwfxd9b7z/O24EdqpHFrTsxg9dx57L34iNUMjyQUFnz8qx5HqF75HPE8IKaSCy/ZDOLSC8P9oQeKTndcjB//SYIfotD3Ypo1cJocOc187Kuy82yApAMivjaHIPONmUFwtCnYZN4RqGfOhJFQC4mULp+qk7jOj6w+USF01vdiVa8rGLZaYqwatK+Vkg8lrnXYGA4ZuwmBTG8c2kTOhngPKP8ifl82i+nwK0GZKHJ2Keeoq5FSGYTyQ7n6b8baQv8/BBv8rpHxdfd1uBIVqdmO/Iz9P/Ln4etP2Q2gMv39uB5st5R2kZJSN8gCtApT/UxFRq6FcLqG4tYVqsYBmuy6WqoSlIzc4DDvfh4avIZnKYZg2KQLJ6g1sLS+htLGBZqUI3dRELprpzyGZTcvzPZPvQ//QWHw9kV/RQaNWRqG4iermFupb2/DaFZgJD/mchVxPGtl8BolkUlgHDW6qCVTj6062Cd+YVB90RuHZTDpwoCVMlMT36Mr7QrJpPpMTNSD7FGa51qoFVMvb0B4sFSLS+riF62f4e7GAcHkJb258jZ3nD5GobYvMiRIESttDnxNrRyRcnCynYg/h5NVrSjLKm5cvMs2UnNDzjeKNIaQzHlpiapAHLH+f24u8lkCy3kLhyVOs3f8Fi3duSdGWgQuDxTLPEM1CMwIqiNAe6Edy7wEc+Py3SM0egt87JBAAbhHpHeLEjMHe8nsGm80Owq01FJ/cl2BbHiCjpoUeSh04paS/mDcqJzNDQ9hz7SqGDh9GdnBYfhYa1SvM5WrWAJfBxS1ErSbq5Qaa1ZbctAlSiapluM0GOk3KRTqiqWdBpHG6L0AcXzYsPIhELsJtZ8JDNNCLmfOXMHrmAoZOfCQNIaVEovJiQeWRvKjkaLxBnSjAiN9GZe4Nlh89QunxI7iLC+j1KIniQaqhRulhIoFq0kaKcpyTp5E/cQapA0fR9DvKe0SCTJzvQuiChGTHQZb0VAqqQgN6eOFXimgvLUrg7PLP3yPfaiDne0LgIr6b07Ay5XO9fRjefwhDF85j6LMriBI2goBAE7VJZUPoBm35sGjm5oFMM71mycZFX3yD4pOHuPv1V7LJGTEScNwODAI/NIhfrMDCZXIaOZLpLl1G7/79qFLGJpuzULwXfHBwQijXHP2HZlK2tUGHQwpIQLC7Oof62ydCgCy/nUOmUUea+WnEchMvTBlxtgfm1Cwyh45h+tx5DBw8jLIWijFcHZKqKVTvlvJDqjNXHa5yYIIk2xAZzUdzaQ3ll3OY++5PcOffot9tIBmSv+qibRiC/N5JOBg7dgaHLn4K+/gRGJPj0gjSOsaJssjuBMziw44CZCjDKJXgrq9j4eEj7Lx4imjxlWoIJe9ObeI52SesBL19gkwfP3sB2tgUOpk8qiwH4zBgdYAqLLVG2Ay3upJ3R99LhAybJ8qzyxUJml+79QN2Xj5HZX1NcikJFqCUlIURr1fKIquaJs10z54ZkVqlh8eUv5Q/C6e51Qpqmxsovl9EbWkZzdU1oFGTmApO1MX4bxkoN1pwDRu52RkMHT+O0bNnoQ0OiZQ3MkmBg0hHSQijFIIB5fKe6Cl17jCPNGoj2F4XJPvW/QcoP3mGnhDISTSOyvijrLrlMdYiidEL5zDCcPEL59DO5ITcq4embNlYWPmc7gYtaCnG0ehItzy0l1fUsObBPVSePkGf10GOcBs2/WGEYhChkc7BmZrGyU8/Q++p49AO7EHF9VFr+5JhxXuQPgUOuCJKUgXkoyGVTEsRxuPE03zJXNxtAHfHtTFAIL4+d70lsfRQSL8kZtoscVioqAc0PdJZHrgbq6i/fIH7/8/fo/PuHSZMExb9u/T/sYGPQtlc2MyJPHwUB37zO/QePYFCx5etD68fDqakdpI7Qc35lX+E/lB1b9hsCInbr5Qx/83X2CFldHMdYYebftI3FUSgwWKdMrmefhz98nc4+sXv0DAd8cQK5ZDTM26PRHmnwbF1ib5oNuvS+BpWUgLChTAnxbuPhNdGYfU9vHYT+Z68GPENJwWNHlQ2g3EskoA06LPv9lEcjlDGRxkPAVM726jOzeH9rZsCY+usLCNFiTJfUXq0WSzTJsHrK51D7uhpDJ08hfHTJ9HKZlEx2XjSU6fDdNl8qIYwkGaQag+O0gCHxst4K6iGQqox7IpEuw2h8hCq36UvSOAfcUElCpUYLS/nE4e0/Ho8U4X6qgv5OHzzGO9u/4znP/0kkQ9sjDIxZIRyv1IqBXdkBLNffIHe4ydgjo+jExpo8waMt+Ac9jk+G8I6Nn65JdnCLNzNagW99IeJhzWBTW4w+weQnZ3FzJUr4hHe8EnA5D3gwKCUlt41bm58Di10UZGUn93D4vOH2Fp4gz7NR6rTgl6vieRdo+3CTCExOYuRi1eQP3ocqb37pdEQLzXli2yoWIBrtBGE6KGHmDEb9++h8Pgxaq9eoVf82Xw/GDSvzv2QUrBEQjyiLLrNiFAbxWBg7INkL0uWMcF23e0Km8CYRMxhMK9F2if4X9OGRmiRnYKeTEFjWHwqjSyhPQzHTiYRMlN3ZBSZmVm46RSaHPRRyMNHuOT1KU+uqEC48TQULT4fhdghD+L2LRSePka4tSnSW55bPHc1LYBLG05kip9v6PR5DJ05K5E7BS2QzRkHxxJ3FAAGFwLyPOEYnRsZQzabUt/JIIZSYQ3YXkNnYQ7LzEF89RrZclliXRg+zm+cMK0ibQ7jU8gePCINYT5uCNlIsVlmzcRGioonNoRdbzIhZHnej4UtVJ8/llgUDvn7ogg52faqHENuY7boFx6ZwLn//j+j78QZ1NM5NOk5j/1zvKkNJ4l24KHRboMna4YQOlp9KjX4G5tYvXcbO88ewqxsw2xVYfgdkclye1dt+Wgms3CnZjB+7iPsvXgRzWwWLSclTR+b5wSVcpKVqzyZklfKrF42vZIXxzMcCtxmmfK8ZTPETVW72ZK6JZembYReaLrc1f39a0xEfDDFNWO3CRQpZQy360JaBM4SiwPkTIif9TFWRp2PMUFU7BwkNndlNrsxE2zQ4tom3nyqhk15EtWfxURmKjziP5OhctzUE2ImklU2MzH5WGcDydesC46JSaL8913PYFf+qZilauDJho3/n9gGJD4tJkHHW8JuQ8hmUIaTMugWozba7Q7alIrSExoH0JPyTg/h0NAQspmM9MmVcgXb29uobG+iViyg0aqK7JTPmp6RMWQGhuDCRDrTi5HhcYH7NQpFrL17h+LGmuQWprJJ9AzkYedS0B1bbBPMMh8cmUSCAExSl9023E4LrttCeWsTlc0NuI0idK2NnqyBVJpDYlNlUAu7gPeUDtsy4baaivCcGoDp5OE4KRhmEppmYmeniAZVDLTUOBnksznhHwggrFJBvVySKA3t0fJ2xOklCaIkHmFlBa03rzD3/Vcozz1FKmiJUTjNQr7FhpCr4Ix4W+peG8nZvXLYTl79TIhjJU4/xOsXSwvE5KxMyTJQS3SkKeQqmXEPDhGqbEa2i5i/8T02Hj4Q0lcKbWQNXnhtkX9ZoSVT9RKnRnv3IX/8JPZ++hsYY9OoGtxCKVkQfUIJwiNYUPDANU1k6RlYX8bm/dsoPLqHypNHGDFt5MW0DglTZsxAlM3CHhvDxKefYfDIUWRHRhE6SZkGNpgbFFLXrvwG9KO5tQ78Fps8DV6jBreyg1a1qj5YLJeKqJV20KyU0a4z+LiNBH1N9NWw+dYTaCYTSI6P4MjVzzF4/CxSs0dQ0QyBmvDOJbCFCGbmNHK6zgPFCTyMtBsSPLt0/774HSjxynMay0KEssMolLy5ejqN7Mws9pw+i8yRE7Bm96PpuwpoY2pSoHFS77c9kb6wIaRXhg9iAieILh/gU6+widLbVzKR27h7E31u7qgpcgAAIABJREFUB7nAE8IZPUOUp5akIRzE+NHjGProHPoufQw/MuC79BcoehUnKu2gjY7/a0PIyaOtWUhqFrxH91G4dxdPb/4AVIoYS1lIdJqisw8NXRrlDSLkj57A+LkLmD5zDqmJSRS7yWqxDJ6HE2ESXf25bGoNliDKtSEQna0l+Iuv8fznH7FDuRejVTxX0NnMB+tohpAM9fE9SO8/hD3nPsbQkaOoWAY6lDzIs15NzhSuoat3l7Fm3Ayqw5pb3RwCNN6vosiG8Nsb8BbmMeS3YIct6FEbTT0huOqNhIPxUxdw9Op1JA7MQhsZlm0x5USk2nJ5JAug0JctXK+hIVEswl1bw5vbd7Hz7DESy3OwaJAnqpheEDaEPIDTGcm4nP34MiZOn0dieBKdFP0iPLjZLLNzV4emKEa5mbbZWPHPAqQIWSDoibj45VUU3rzB1k83UH7zCs1CARlSKm1JM5QpJ5UE7VQabr4HU2fPY/TYSfRMTcEa6IeWy6LJBq/RFiAH6jX429t4//ABFu/fR3trHUa7if6sI/AcHpKRSw+aDfT3oefgIYycPYv0nlkk6e9MptGONFSZd8itvMXhA4cCnGPzziAdtoOsGcBolGRbsXrrDua/uyF+4h7KawWeY4gfx6130HFDGPv2oPfcaez97XVgaBh15iT6CZltsRBkye/CQ5Rk1hDQV+2g9uYd3tz6CZWXz9FefIceUjPZENHjFITY8iOh6g0cOYET175Adt8MOgM58ScyhoBeBEpuUpSAcLDBQReD49lEEaTCYHAePcwmpBQr3gjubgVjN9m/1xR1pT2hyKVo+hdPL88ZydvTkCTFjwOgzTWJRfnl7/4WzbdvMc7MV05fKXdi8UTQC6XYE5PIHDiEw7/7S/ESEhRB7w439RKnwoGPTGF5s8TZhzEtWU2FVYi2Va+IjJoDO5J4mTfbFUPyvqqzOLJt+Pk+HPvtX+DYb/8cDUJeOORh0SJJ7QFcGjHMBNL0aTMao0YaHCfVFvSkg4i2ApcbMcY7cMJCH1EHbkQqKSVOtkxUKYPjIEt9WnHSyjZGeIfibfGF/kmKaZpbqdVVbD+4Lzl5O8+fShPBYY1kvgmpl8MVC4lUFsbUrGy29176BJ2+flRZPEpDmIDR4fOFTUYE3w7hmtxUe7JNS9N0HsvglY9YSUfVZF/G+LGXpitwVVJiNo5KMqqm/TKqiqtCiYGVsHbVEPLZwWzU9pO7mL97C6/u3sYAISUcRMTSZDdhSEPoj4zh0J9xEHAUQe8AvEiFzYNyUAnOjCSAPe22UHx8DzsP70msCGFTeXrBJKTaQCky0MnkoA0PYc/ly5i6dBFV20HLchAYtqiLGPNCfzF90ZlkEvrOFjD/Bq/u38TyqyfI+S0k2zUYjLXQTVimg0JoIBgcR9/ZC+K/GzxxCg0kZCDT8ukjBDSLASGhUEb76GlaW8HmA0YmPBD1QJ7+bELXuEEXVoYmUi8p2jnwDpXfmR5vgT0ZFIgyW9IX+nHD8+S14CaHBSCtDHyOmZkcrGwOdo4FYh7JXB6pbBbJbA56vgdOhlCKlERX0WvUSTrCGmg79GkSPOapQRntPrSJECBGbgD9jLFkN034HImrr5+j8PC+SGE7y8vo1w2YklFL9ZZqIIs8z0amkDt0HHsuX8HAyePYScQUUjYfnOAwtgOmbKt53vFUNTUyBGJXG7PdDDaFgSi8vPfvsPH99+i8eAl7cxumFiqSLzeZiFChpHpsCpkDhzF16VMlGSVdmg0TN1+iMFCqFdlM8/dsS+xIVMVYjDRZXcLarZ+Fa6B86wEcOQs5VGtjM9Th9g3jxF/+VwyfOQ99YhpVbkRJShapbQSbNgrPR5uDKaoWdGZbmjAYY9NsYufJfZSfPkCw+A7R9rooCxKmjchKodQJ0HJySEzvxfiZc9hz4TwambQoVkgp5h3LIQZhTITxsNFlQxgYBJmp7S69nFJrWXY8vGJVpYYKbFbYj/E57hF2wjg3mXEryaWC/3W9gbFi4D9IR9Xsmts7lc3a9d+J7SSWUyoiqRpiS50u/AoCUhTzg9687iKyC5KRbWQ3jD5WIcnGj5+J04p4KN4F16jlIJ8HVLdwG8bzUQ3tJT+QCozYXiD/Nm5ExX/+YRwF65juZlG2x+rnV7ETqrYTknJs1eo2hF2PJZ+VzCA0HQPr6+vY2tqSDSF/HnoKJWw+ijA+Po6enh5pMjc3NrD4/j2ahW00ykU0WxQY+7JUGZycQu/IGALDQSbbh5GBMQFMldc3sDo3h+LmOjpuA/m+DAZHB6CnbESM2gojONl+9A9Pwk5mJKda1awc1moob2+htLUGr1mCgQayKXIoOJnxJeWB8WgSm2PbyGZSaNcb8tzV0kOw071IpTPyLKNktLBTkoaQz/yUTehNGilachghVGHPUkOnWof2eGU7Ym4csfUkOXrz71B99gRvvv8K1fkX6DNYBPIm0dFpawh9HrZZkQnW3aaYnXNHjmHq089h7ZlFxU7KRo30SrUd4xRLNYRCR9TbZOFLEDehFGk2hfUW3OU1PPqnfxEPIYNM04aPtM2pWkd5MVxdNg0lygXOnsXQuY8x/skV+L0j2PF0yVjjEy/LzC5imzsNuPR/0APAAOy1Jazd+Rmlxw9Qf/EMI6aFHA2sUQJ1cEJGJ3YPHG7TPruO/iPK9N+yTDQSBEm0BYqQMjnZ5CEcIWpSDkDiKKVqHjp+E0G7JVQhbhDZJLYZYNmoyq+jeh1BrQa/VEVUbyFqd1CFC3t4AMc/u478wRPAyDQqmi4GYkG0c9JIVDYbQj5s6CH0PYw0ayi+fI7Fe/fQmnuNaHUVWbctU8GkaaEUqoawmc8hO7sXs2fPIXXwKPSpvWpDSAmLxZtT0bu8FotOGiIZEmpBN5NCYOMEcoh43q01bL98htXbP2H7/l0MBC6yIYEmobzOTdNCgYdk3xAmT5wSH0j+wkfSCHrMY2IxwxvW0tHySZpsqa0P9d4BfZG2NIS1H26gcOcWll89B+pl9OohDJrw6SEzDSlCN0Ng/OzHmL14FUOHjsAcGkGBz6tYLiX0TfpnTCM2SrOfELOnRIHIBIlb6Z11YGkOj//0LbaeP0GyVkbW95CjTCbSxMC9zen0OGVxpzB95iMMHj6KaspGhz7QOJtGZewoyYeaXMU6jQ+2hNzq5kIP9fdrKLyYw9vvvoe/uIjRiLEqLTHpN5iDlDCxpjmYOHMRxz7/M+ikaQ4OyCHNZpByF+W/pcTXBx/6A8wHLBXFn/jq1m1sP3sCY31R7gNKMqnTZ64apYFhOism+L0XLmPy1HkkBsfhOjnUxMPC100ZqpVViZ5PTukZ4NoWuFGGHsAoEojNysvXWH/6DO17d+CvLomMOkmyI7OHONGNItS42Zjcg97DRzBy8hzy+w4iyuYRpByJPmFGXODyNQhg+4yHaWPn+TOsP3qI7Tev0NnZQFqPoJFQyT/3qSkw0bCTsChXPHoMoydOoW/fQXjMLtQSQqkTCA5lg3zTQxr3TYVytwKkTR+W20C4uYqlH3/G03/8J+RbHvKUEkqkhwaXxX+b2/kI5d6cSHeP/bf/DHuansW8yOf5dCfunhVSZEXwWMmHHnrWKig8eobHN76Ft/oeRmlbtuwMv+Z0nNvBDR/oO3oSI6fO4cDHl2CPDqFps+Fn/A0z6DjJJWWP2a2Ug7DpI42S8SVJdBgMTg8LYwliF0Y8M439bl1Ffiwn+kAmqHyGjGnoZtqpYQ1l7U6CG5EQ+tY6Gq9f4u7f/x1a7+YwzhgUQc5DHkTEppO6GI2OwpzZi6N//lcYPHUGJeZ0CanNk4EXC6wYfC7Xj7QuQtBUzQrPKpsKgFoVb775Cuv37iDaWIPdbCHDLWlc9NR8Dw3TlI3a0eu/w5Hf/BlqloV2vGnhj8SvJCHW9K9xkBFj4QVwwIEht4nQZdMu7VSChGlOrT200JTCitNU/n1Kcjl52fUGC7RAnEzS2HID4TIo2DTEd58sFNB5+0byxJZu34bltlWhTiAapb3iVdcQWUmEQ6PSEB78/FMBs9TSGXC0Fgb6rw0hxxfJSBrChu7K1jDjcwilij7VEKqPDyVjUkfF03P+mkMZsR7ENgX+BF05u7xmsoFR4ClSg3n9h9sbqN2/hfcPfsH844foJ1+AhGcOV/je0R/FBm5iEsf+/C+RP3gYjVQaXkjEPE1etsgCeS5mECAfuKi+eIzCo/tYvv2z0FkZYJ5izleCHlYDnVQWGBrA9OVLmLp8SUiXTdsRiJPw2bjtEO9aBNvUkSqVkVldxdNb3+Pdk1+Qdmtw2nUkm3VkDVsUIeutEO1cP9JHT2LswkVMf3xJPJusI5peWxo8Po/YECa1EP26hmB9VfISN+/dQ+HZU+RIpo7oFWPhGQq0hZt7PstINRYFpGZIfqpM5xmHxcEtm0fDkkipNIm1PHdJOeUGMJVCsqcPdr4HZjaLBBvMpA2TfiY2EqmUNJwmh7sSL2PAMyhTNYW8yg0tz1aqc2ySuhl1IfRYbt6ogVCXRErX0Mes1oU5gfQt/PQjGvPz6E0wz5eB86H87PyZCi7D3EdhzxzEwS8+x+hHZ1HQA9QStNSEQrlmJEqKDSHogaP8M24IeW1ThZGk1YTFvYdEcQP+0gK2f/wR7ecvYK5uSD4jByjybABQ4WB9fAKZ/YcweZE51kdRZgRXzACg7JbqCA7AWaCTYg7Hgc7Xym2r97pSkniy11//AelGE+m2i5TcxwEC3cWWl0Ar1YuZi59j+OwF9B47jqptSL5jI/ZeppOONMdBm3EfqhEhOZaSVQ7IwqV5tN+8wNadn9B4+wZhYRumk4bJrNhkBugbhjO9H4PHjmH4+DHsUJlFFQTlrWQwyEKDqhLlr+Xvc0PIplVIH+L5VnAhAbmJRJ1DBN67gXihCXdhvAAlmXo8V1MNYQx9k193G0Lln2Pjvgu9Ex9g96hQwyM2g91g+q5kVD4nz5VYZhmTXFREQVdu2m3OYtKpgtHEKQ9CDSfuWVmkJLOcnAHJMlRDC6p3lH9RNYX8H7d7IvOMm8DYZPCrN/GDTMIPelf5t+xFVBD8rlq+q5qPZTJxSSYeVPVz8HUltGtpaQkbGxvSALPxY3NVq9WkQZyensbw8LDk+rFxnJubQ2OL8s+CQMuY/JJIGhidmUX/2CQCnTLvPPrzA2jsFFFcWcUG4Ww7m/DDNrK9GfQP98PpycCgHJzpA04OqdwgUuleWMlMLP+kzcJHpbAl/zYR1GGgiaTRAaKmePlZ27AObLRdeW8cDo6ludYQ2v1IZvvR29snw8hmy0WNRNEASDlpGXbw9ebBSqkpN6NevQ230mYw/XYUkfKZSGCID/MXz1G4fxfzN79Dc/kt+pOENCRgEoQgNaEB28yJ9KLhNmFN7UHm0FFMX/0c9t79aKSzaIakPDGYXq2sZSfDXDN6JfhDMcCd/gJoSPPPN7YFtHHnf/yjSG8G9QgpK4Rtqdl76AfQWxpqiQQqtilB9BOUCp44jUYyj/WaD6+jVvK9ji2+Q24IO3GofIZxFssLst2qPH2E9utXGLZMZDld1hKoR0CRjWtfP9LTM9jz5e/Qc/AoEj09qBM1rXFCzXy3ACmLMRLcRAIae9uAPkE+BICOGUKXG5b+EUIgOog6TfleKDMN6zW4xRKaG1voFMpqiuA2oPfkcfjSNaSm9qKdG5DivMUGWkyzDGmNG0JGerAh9FwM1ytS+EtO1OICEhvr4M/Jw5DfTzmKUGZWVG8v8vv2Y+9HH4mfAuPTaPlMTQygmdwGKm+M12bgu2oIOVXgpFzyFwGMUJa2vozVxw+wce82yk8fYpCE2ZD5c5zKm2jZNgpGEtHgCGbOnEPfmbNInzoNz4vgtxlKHRuaTcpauCGMG0LCIMIE7MiAHSaw9ft/ww4pb9wStCpwSDVkgcoD0dBR000UEhb2fHIVB65+gczUHqCnD2Wpz6k9VxlGPAky6bTkS3JS3Wg24XY8ONRVc1LPzXRxC8byAh5+/QdsPnssERDcetL/RgN2M4iw2nShj05h4PgZTJ35CAOHj6KWTaNDaJKAVrgtUB9dlw5JWkK5ig9XeThHLIw8VOeXsfP8DeZv/CDS7DFwc0SxgbvbEK5qSUycvYQTX/45EhPj0Ji5JxtC5X/gdp7wEz5MCG0ZtExY5RL8tVU8//EnbD9/Cmt7VVE1GTEiDWGABh8CmSy0viEc+Pgqpk5dAPpH4Nq8Z/mgZkvNya/yanBYIKxsYralIfSRNXUhzhqNJl7/cl821OablzCLO6BPkipknunMauKOp26aGD11FvuuEjpyBMbohEA0WNRQ9sDCmg1PEmyYIPJ09/0iqq9fYeHeXZTm56A1ytCDjmR7OQEJedwqANHAEJJ7ZrGf8teTZ9Bx0nANCx1ez/TpSLVGqRO/IfqaAD0JOEYAptfZrRqWfvoZ9//vv4VTqiPd9kSOxveuQ1CPT8+MhveEQxzej5P//W+QP3QExtAYfHqlXEYBUO3ABwML5QBBp4nki2Vs3LmPB999A7NaQN7vIG9QHsl8Qx2FkEONhMQn0BM0cuQ4EtkMGuwyE/QGWbL9U+Q31bywtSWURVE6TbT8QDZxfP/p/951jsUP6S6yW0FH1QT1Vxmz9GLqgczNizzDExKi62hAhtuz7U005l7j7t/9rTSEE4RaibFFFTWMQ+EAIxgagjY1haN/8dcYPvuR+OGaxMa7rgwRzQRjilQDRdhDd3pLUAuLHod4fI/XUxWv/vgHrN69CX91BelmB/2hKXE7vJ9qvisB3VQ8HPriOg59eR010jsJr6HMKpZCUQ4mKgpO1fkz8VpmI0V4R6jC4iWfmK8pA8RZ9RkBmnozhnRQwq5o2jqHQRJLwKGZinFgUy4foYs6Efm6iQEN4nW2NtaxcucW3vzpBqJqGQapz5TlcJsb+399etV7ejFw/DiOXCf5cBSNXA+dSQi6DSEn1fw57AieFaCR8ER+m/GUTLQbSN/1Eqt94K97wt0WkfJemaB3Q6pjZUEsYxckCAE23YYwoQuwKNhcR/HOj1h58gDLL56jj9cEpwekZlKqJB7uPljTMzj+F3+F7P4DKBmmNNpsfpmvKFmd9LBpEXqYG/v2BYpPHmDhhxtw11aR8lyJHGHwfNvX4TJ3d6APU1cuy4fbNyAxEWWi4KXWYw2hZLsJLUS+3sTAThWPf/wWc/dvwqoXJEScw9+8YSFp2FirdVBzcjBmD2L60hUcuPYFKhZD1xNoUHEimaH0/DFCh3RYHcHmGnYeP8La3TvYfvgAWc+DuOAtbosD2ebw5uHAsMN1qBB1baEny2Yu7Uh0CZImzEwv7Gw/evoHkenph53rlc2gnslKXIWVzys5KH2CMjlPIKIcluRuEsk7bbHdSGwIaxmSlCWCgQcZgV28viNorgIY8R5na0gYFTfBSZ18Bh1YX0H77Su8/uaPKL9+jTzlziJxVZtyDmeKHcDNDkAbnsLR3/0WU5c+RtGCNIQECGr0c/qMfDDlHOHdwnqOG0LPVdeX7lCWTclgB3ppE+HyArZ/+gmd5y+hr6wLSZsNIbfV4sdkfNfYpKhvxj+5iszBo6jEDSGvH1FFMI+Q8l7K1FnMO5TVJiU+iPaOocDD2p2bePnV72HsFGDX6sjSR2jQEhOg0NHQNLPoO3RKMiknLl5GLW1jR/NR5+CYmc52SoBNWkeBy/heEKZDhUnGsZGqFoHlRcx/+zWKz5/C29qEk8kjRbrkwAjs4XE44zPI7eHHNNZ9F0VKQRU3FkQP8Rwy5BRXDSGtSEJdpttVUyR6PhA5lGcdxrORm2XWaPRFcyPrayRyhtB5CfKaiBtCNoISNyqHQCwf6uYgqymh+Ii7jZtSkSjyMK8zGRjtNotxQxgDZKiO4N9lsyRbvA+iH9Sm8APyZyzhFIkphyLSDLoq9kfkybosgmjlUFtIRX/m3c0MQPqO1edXlNGu93DXg9614AhQRn0/vOapePM4BKY/kDA8nu+xV3B3iykbRCUlZTPUcduo1StYXFzExvq6fC6CG5N2EqViEdVqFbN798qWsK+/H2tra3j54iVq9MZWdsRvbyR1WFkHY7P7MDAxBV+zYdkZ5NI9qG5sYuf9e2wzXL60jTDhIZVLIdeXR364H6neHsBIAWYamplBJtsvzSQ9nVxouLSE7dCvuA3bIJGfKrI6Ar8K163CSNIiB9QaarPJ11XARboJ3+iFkx1APxdabRe1WlMYFLpuo6+nV8VucCPeasnGmc/OsOHDLXWgPVzbiUhpy0LDqO9j6+bPWP7+T2gszCEobgkZkUAT3hzEbfNCpETCY5YKNfsjU3BmD2PyyhdI7z8Mt7cPDZqRg44qDiXXjYStJJJWBjXNB3MP+20dGa8Nu17F5i+3sXb3FtYeP4ZWrWAkl43jCCh14xQjgu9paKUzaA704fBf/RXGLl1ENDSAWhChUK7DZrYM16Fc01Py13ERMuuIqOp6De2Ft1j5+U+oPn8Cd/61UFMzgpmnZDSBKi/WvgFk9sxg8svryOw/gMBJocXMHGre6eOJQiQTlDcqeU3gqwgOUNai+wj1piK2CTacpCX+/PQLqoBmmn5UPlpb5EycgJGoxe8z3dMHLUkTualABvEaXG4OblpliK8yFomOHqwUsXT/Fzz96QeYhQ041aJ4+mz+3ZA0NAs1K4VG7wB66PG5fBXaxBTcvkGZjsgRrnfNySqTRnFSuEQmGq0rwQXG6N95P4+52z+j8OIRmvOvMARuvHyZwnND2DBt7NDAOjqOw1euInfiNLD3EEJqxCmb4Q0e54+xQeFRyGsjqdFDagpEJKpUsfT7f8YWN071KqzQRUaY6cx0JBUqATeVhd8/jKlLn2H68jX4ff2SzUMinzg0RG/O4plcGW6FlGCeIAG+jtxI8oMHQ6paFqLh62++w87jJ7AKW0jSh6nx36tJa5Xvcf8QjOkZTF++iOEzp9HK9sqEbzeYle+vQnSprWG8LxT/vWj9WWRrEumy/fIlNlhw3LoJrCxhKPRkgMFXu2GYqOg2NhO2yFNPfflbuBPj8Hp7RDYspyjBOWx+pWllAadJA+uUS8DaKp598y22nj6GVd5BSiAhukybPDaEnCBne+APDOPQtS+x5/wn8DN5uEZSrkONXiVCOZilQ8CFnhQ5Hl+HSOcEjX7FABaL3a1NPPv2Bhbu3oFTL8FsNQR6kjIs2IaJIr1kTgbGxDQmP/kE+z69Brc3j3YqKXJDLqiNgF4fCVESgwrvE8Ibkk0WFGW8++knbDx+gNbiGzheA3np7fkg1dGJNNkIBuk8Dl35HHvOX0I0PIpWKiV0PD/BiBf18yhoP9MeVSPgGBpSOt8ToPDsGd7+8RvsPH2G5vtFDJCMaFAGxrmVhsDTsIQO3LEhjFz+BBPnL2D81Dm4IfOuOEjhq+MjYQaw+ElbdZS+vom1W3fx/skj5HwXAyTHSVZpAlUWX7qBkpPCuf/2XzB7+RPJVxTKMbdSXXl9XOKroWc8YJAhAz9YnPJhHm8QOBne9XfEFUC3AfyVN7DruejKa+RMYVEQBwNzE2GzSeMZVymj9e4tbv5f/wfqr55jnJI0bvvoDeE1EYYodjrQhoaR3Lsfh//yrzF45hxK4GKV0QyUxauCiPIwPtwlv0yM/5SdcvKtwSbZl8qLdgtzX/0bVm/+KAMuq9lGhrIq8bspiRxVCJ1cD/Z9+jkOfPalyJC9VAqBRR8Tzy8WYap95r+TGB2+97G2SjL8usQ5gXyopjAyIviWkjqx4+GRw7gGFb5CHDgLD3Ufy9Rb8mN5irEctyXs2+EgoFrGxuOHWLj5M5rLS4jKJfQkmQJKwjQ9TaEAPHiG9R06jP3XrkGfmYU/PCr0WokYZRQS31eRFzJfLhI/K4eqdqj8NQrIoGbou5N0gUnE3MGuliwGP/BckhO/C3OTa0M1kLz1FGVTBZpzI+Wtr6Jw+09YeXhfGsIhw0Qvh4Okc4aRbO3C4TEk9+3H/t9chzO7DxWLDS3ze12EVhohzw5SeMMQGQ4D1hZQe/kEb775A7zVVeR8X4ivpKCyyW3bSRm0jV26jMkrV6GNTEiYPAFLXYCFDBXi5ow2k96Gj7k7N7F4/xbc93OwKtvoCXh+q/ikgheh7mQQjkxgDzN+GVCeH0AzlUGNUBQOT9kAU6bF4VrOQVQtyiBk+btvsP7jDfTqgSgUCIdhU8TVfMThmWYicNIiXU8MDyHszQH5HGzGBWSycDiMdPLQnTxMSgE5hDQMaeR4bovZjk2BDHkVcV2uLxnuqCEmR/rciMotzN9no6d4JnINiG9Q1vy+NI46YVamLTUEuQgc9vIsy7brMHc28Pif/l9s378Hp1RC1mezzqxeXzyE7cBAI+Ggpqdw4i/+ErPXPkUln0HNon0lEmpiOmHBaHvyHK1bpPcyJsBWUUgRkGRDyPGj14RR2pIcx7UfbqDz+o1sdBW93EC7U4cbufAsHfYk7RhHMXTuCpx9lIw6Ei9Er2HCZ6NLh7MahvKD3j02Fn6jDSeIMOqkUX71Akt3fkbhyQOJFht1uOnmIDSBhp9AR3dgjk5h+PQ5Caov5zPYNICG3AA6MroF0w2QaLriW6b3k/0Zifjim6ZdqF5DeXkZrUIBQaMFx0kjnetBpqcPiUxalGRsVo1USvyJbHhVMJWyq0lDJv7f+INNIZt+NvKqaNi1akgdFt+jkhXKMyqGBqmy8Fdppzr3YzVIdyz0gZdQHWps6nh28zkR/12xuShOgBpsd60vXZoo/xsISV/QH3EOpGraqNxQFrBdYMuH3wevU51L10DOvW7jKJLO+EOdo8qaIrJTycZVDRspo+qD1xVruq5jUGGM+IyU0zmORqv6NbQJgmkTQOnA1p2YgRCoxUesrpOvFXG5ZQl8slovY4UN4doq3CbH10AqmYQnGeIBpqdnMDoxgYHhEbxfXsaP3Dr2AAAgAElEQVSTJ0/Q3FqBWy1IXeFkksj2ZTEwNYPs8Dhamg3DyiCbzqO4/B6b796guraETqMEw47A4zvUNYzNzqBvfBJWpg+hnoIb2XCcPJJ2Or4eZI8sZNJaYRuG6cE0OjCMNoKwBi+oiSJR7GR8XpHoykEyexFSWexeGMkMkqSBM/+7pRQ7fN3S6ay81/Q/04vLZlC2rPUOWjstaA/WCxFv7FwYYqTTwdK332Dhj19JhlaiURMJVMJKCGKVRnoePmJ4p4aVD7n8EPSxvRj/5BryR07AnJxE04jQDKmF9RExU8ejXyAFx8qIpIdDjEHmuZS24a0uYPmnG9i4fwf+zpbIIXvSGfFtuPy31MBq9J0lAMqT9s5i5vpv0HvqJKpmAk0WCvUmMgkDaeaeUDzBH5j/1rTk0ErS0zf/Bss//Qn1V0/gLr7FgM3CzxDyIgNEa5qB5MCQ+O3Gv/xSvJGuZaHDLA9OP7naDlQJoMz3CXicOnNvoVuIZGxDlItYrWUDJVHvomlWAB05f9SMV+2wJfjVFD8QvSa7xtkPdN4f5r5wwsPPwwDdvsI2Fn65jYc/fAenVkSmVRUaJ03KnDI1DQf1ZBaNvmH0HjuJQ59+jmBoGM1sTp0I3DYI2YoP3F2hY1w8c7qr/CrchI67gUglnv74HapvX8h7xoYwGwVCfKOPp8mIBsuBPj6FE19+icyRk+iMzUq8hEB+JM9GBX9zgi/yLE4cAQww34s+y411LP7hX7D96B5Af6oWImskpHmmrrvJdXi+H8bkLCYvX5N8qUYqA5ekSo3rdJVpIw9M+fa7garxwRM36/J+6LoMCvStTbz79nsUHz2RbEWTsSKaHyORKc0x4OZ74Y+MYM9nVzBy/pxMUn0zKTevYJipgY+R2OqhrX5WgWzH5u+spmFAS2D9yWOsPfwFW7/chra+gkH6UpnBo2loGDaqRhIFPYnZjy7gzJfX0ZgYR7snJ5lWsmEhLIfNKotUyooojyNVrlSEtrKCp199ja0nj2HXSjLZTtOzwRwgTmT5MM71ojM4isNfXseeCxfhOml5//gASxDiQcx9m3IiPlTZUioAAPGWphEiS8rk5hq8t3N4+d2fsHzvHrI6cwk9aMx5E6+mjc2WL76i/lNnMfHJJ/JRMYC6HgnQQQ8InGBRRAJojJ9mke4HyGsG0h0fizdvioSw8OQe0q0qBnRePyoYnlJv8mKbkYFDlz/HzCdXYM7uQzufR5EkQDa2bAg1Tz1AdUcaKE7fGHhMz3SOr8fyMnYePcK7H3/E5pNH6Nci5Cib5D9hTmKQwHrURr0nA/vgPsxevoLD176UIqPDxpQHbeRB1zw4SQ1hpYT5v/8XbN69j+rKEno1oJ/+tUhHO9Sww1xTAnDGRnH2b/4zpi6cRoOkYfGH8nSJH9gfyI0/LPrjx/uulIZyNV57u17W+Infpb91i4f/35/HuX06J+KUIsn7b0ghRW9XUoZo8/j5f/9fUX3+FGPc0rOYNbjVMQRvv1OvIzE0gvT+gzj81/8JA2fOoiQ0WzX55dkhDSEf3Pz8bBJJFmbuE78mLUG2KZ7FjNvB26/+Fes//Qj33Rz0ZgtJFtLx1LnG4ZmZhJfvxeyVz6QpDAcGEGSz8E3mWQYIAsYNK4KggjmxjYr3ZdIkqSgGFhgstoX8yNOPjZepqKfiLxZsuhyRKr5BtWGqbpOhT/fE5NzfFv+r47WRajew/ewp3t+5LZ5ab3MD/YSFsBGjNIf794SGlpVCfv8B7L1yFfaBQ8DElEDA6Cnh9c+hiCVnCLfcXIgrhY3BiiImDP4aM9+9OlRRqbJQf90SCLRLshzjk74LJeRzOA605mCO7mqKAdkQuusrKNz8RhrClRcvxG/fxwk06ZyMnGDjOj6J1MGDmPnsC9ize1ElhTxoAkETgZVFoDO30oLFs4nZuDuraM49w6uv/w3eynKcARzJ1lk2TqaJkpPEyMWLmLjyKczJGYTZPmkIeRgTUEM0P38S02ZebQJ5VxNZ68qDO6i8fAxjew29QVtklHzfy8wMtdPo9A1iD7NkL1OiO4F2vlesGnwFHND/58r1Y/akgFYNHqMnvvo9Vr/7Gr0m4w8kkwkJXxMKrJCLCKwZGII5M43kof2IhvqlObSzOYETOSQBWylEhhM/6pVkr0tQlPzf7jOC7038zJBFTahyi7s2qq5FrCvMU4RJBSzqFvO8tww2ZklHmkJuynkp2AYwoDFKrIKn//yPEoGDpWX0eAEGDEquSRll8W6i5iVQdIH9n32B6StXkdg3A7cnj0rImocWH0OaJtZ+LRKATRuWYUsUEmsX0zJhSESOC217HR1mOt74TjJYM9UaEhLiZ8F1a+LZda0EnOm9yB06iYEzV2DPHkVFT8IX1RJriwa0sCWArXjkquoqDoYbHYk9GsnkJSpk8/EDLFHV9u45JshloE+P3tSAG1MLXrYP/SdOiee1MTSAQiaJBreQmg4HOmzK79ueivFJcPvJ84D8Cx4ViuLIRiFkVAV9W2YSTozvj0wdFZLT441Zl8K5q9r4YH8vG7B4na82ZGzEVA2hTpj4D+NfdXWeyqunzjVhCIhd5Vfy568RWN0JoILDxEeXijQRc0HMPYhPNMU9UBu5XfiL/JrfE716XZK6ghZxcynbQuZv70ZXxM2deApVdUuCp5zJsYS06zXsyk4FsBRHWHQ9KpSPkzYvjWD3gw1hNwlRvnlVRbPNVl8rRDWoot1pw2sEcPQMUha5wMou4vHUFZARh7tqEG0mbNmMtZtVrC4tY3N1BbVSSeCNNmNEWI8ZBvbM7MX41BQGRkbxbnER9x88QGt7BUG9CNOIkM2nwUzB3MgE7P5htGBDtzPIZnpQeD+PzXev0NpaRdiuwk7z+e+h6bmYPHgAQ9MzSPWMIDTSaNGGZ1HKmVS2EL5TWoB6cUc+Iq0NTW9DN9pAooVIa8Lz2pLnTWtDIqLizREPOsX/utMD3WJkF5d4pLCG6MTnKKMouE1lnB4pxnaSPRIHLC46BWkIixH/YcbzMNhqYOHrr/COeux6DTa16ZQ+UlrIKawEipOcqXxGLLgrRgpufhjDZy9h6Mw5DJ48jk7SQB0+6q266OzZwfJNsPSkRDA4uoZs4KI2/wZrD2+j/PIp2u/fIcsgbd9D4HoS5dDxQtjsaK0k6mECfYePYPzCBaSOHgHGxyWwlRtEPvQ4m+JDTa2K2XAQvqE02cziaS/MYenH71B//Qz+0jv0UyZLXyS9kARRRDpSQyPIz+7D6JefIzkzI9tBl+RCQZZLyqhkEBLCRyeTyI9oKOdFlKCmnrNTtcVTTaGaC8X2VtViCf0tvst40xFsw6YyntKzcOoahrtnAg9+NoOSFcUJfquJnq0NaQgf//gnOI0SMu06+kgYZQ6R66NuOGg4ObSHxtB/7BQOXv0M7sAgaqToSY3EieSvMsfdg0j+UE1g2NywMBlvuSLhe/z9N6gtvEK0uYxB+BLCLDhu3ZJmppBMw5icxqnr15E6eByNoUmEzGZkbIDKOZeGUMz1ku0EpKGhj3r77W3Ulpew8u1XKD19hETQkbxFeuRIZ2XD3GA11j8EZ/aABNkOn/8EDScDlyj7qC0FnhxsMk2NM/R2X0SVzSXhyzKNSiDVrMPY3lIN4cPHSKyvw3Ab0hDyUOBuiQ0htxLe0DD2XLuMkQsfSYhvQODBrkyB7w8nZ2qy183s20U2k9AHoD+CyG5XHvwiPkx9Yw1DoFyS55WGpm6hZjooWSnsPf8xzn75W9TGR9HKfdgQqmZQGkKLMoGENITJnR1ES+/x9Ouvsf2EfsgKUlr4a0OIEHVS6PJ98IbGcOiL32D6wkV40hAqg3PEN4SNVCtQDSFhTZqiyAaaBzPho8+ENApb937B0p27KL56iV4zIciWBJHwnOAmDGx2Auij49j76ecYPH0G+SOEJSmZEKmYRqgjGXJazsEWN8aqUNfCADmikb0AGw8eYuP+XWzcvwW7VkRv5P27hrAdJtAIEpg9fxFT5y+KlzkYHERZKKG8t+hh7ihrgZYUv4RLH6Khi78ty4alXEawsY7Xf7qB5V/uwq7X4HTacCi35Z5fM1GMfNRSNtyhfsxevorjv/1zycTj2cDJPumsJmFWfgutjVW8+Nv/geKTZ0gwagJAXnxk9NZFEtxO9QHpqFOXL6Dn4F7UI9UQBgyc220/frU/dDfP3Qe86m3Uw15Ol5gM1/23HzaD/7EhVEWkOruFUBg3hLxvuMEgZZLEaadRR3thATf/z/9NPOWjYnTXRa7KLR8HZIVaA9rwiJCmj/z1fxLfcDGEwIs4LGFDyJOEtD2RHbEx+LAh1CJYbAgRIuN1MP/177H+84/ovH0LvdFQxMa4gKl7vuSCurkezF65hr2ffoZocBBBLicYdykwWLgp7Es8k48bpLgp7OLY6cvu7vG5YWGrRGQ+QWcWCYy8hiUg3BNlQcDg7670ihuDWDrl6hY8DhwJW/JdZDotkZQt3b6FnWfP0FlZRZ9uwpYMZm7oWCglUDWTyOzlcOEqnENHoE/PCOWa95n45emtkpgI1RD6/JrQYXBywnNbzfZ30e2773u8GeQUXGbphCfIpiGWjcq9F4fSi9dQNbyMkpFmkJAQUqPZEP78rZxVqy9eYNi0JZZltyHkpJ0N4YFDmPnsc9iz+4TyHAYNwCfMLY0gQYyWJbThVOjDLqyj9fYlXv3x93CXl5Bpd5CkbFGs3ZHkrxaTSQx//Akmrn4KZ3oforxqCPnE5HVJqBuLJcOk1SSBnkDHyqP7WH34C4rP7kPbXEav14It8GwN5YhB8kk0c/3Yc+Ycjl66inB8Bp2efpRDBqszl9QQYI1sIbNJaQij1WWsffM11m98iwxaMJlrSXllkIAZcudsw0jlkRyfRM/xo+g/fwZePgeXREI7KUAiXojCYenevPFr/e8Kcjb7su3l87BrMVA0T753Ihff/egW+l1jWLzRkWKenAlyFnyA0SwWo2QYq0GaNpUpAbKtGua++VqUKfWXr5B3PYyQ92CQMkrpeEKygktuhL4jxzF09hxmrjO/cUogWK2WD7ftQWc2JBsZwvUo92b+s0tSJp+9ARxLR0/KhLu8gOrrF1i88S1ab14jXakK3ElnfE2CW0kfNdolZvaj//hHGDx7BfbMURQ5gGVDn+B52gC8lpyNVCawSCf0iwMlQvC4YebA5f8j7D244zizLMEbERkZ6TORMAlLgt6JnhSdSEkllaqqq+u0memZ6d79c7MzPaZmTu+ema6uqlbJkxS9J0ELR3gkkN5Ehttz3xcBQNOzZ6sOjkiJBDIjI9737nvXMCpk4/kTzN/4Gs3XT1EyHNkSc5NFQNgNTDTjKeQOHcW+zz6HtncS9vAgGtTDsm/0gCQHlKzRGrMXSdlUvZrUn3B4pPL9tgf+onujyyo3rDQd2hoehZl8IfhTtVpRGSO8p+yfQvAXbfH+N3AwMmaJSOF88iWOIQxtjwxeVLyWolb/y3xCZUBFQCijrR3Dh216ZggCt8ChAom8hrJZFPCmspYj+YHSoCstYvgWFeVT5DvhcJ69a5h/SDfM6GwSqqpsSJXQhn8nRuosr2d4vQkKZfC1FfEl+RmyrBDWD92J4aOjtdFzenDbARKxFBJmRu4VFXzPYbhiSFEeQXMkOqByuK75PaxQ57e4iOr6OjqtlrDZ+D+ayxw6fBS7qA8cKuHVu3e4fecOOhuL8NubEiCfL2TQN1iEVRiAnumDrSdhJnLI54qoLMxh/d1r9DaXAaeFVNqC7TuiWx3etw+DE5PIDowAZha2b0I3EjDoNCp7bWIJD106f1Y20O1WZCuoGR3E4i7iVshQ4XnHVtUjH9GidTE04qx0n8T1ENe5lCo4/IwU84CfAfXOdFVNppNIpZMCDA0G1zdIGV3eDDj9SXY6yFQ2MP3PfxD7737XQZp6OMlG0cVcggckV5XccgkdRzOw6cfQtLJI7T+K/g9OYPTcGcQGCwiyCbT4IfHA0VXoLtFs0nVgdtrwqhvYfPVcpnv2why0jTUU6L7FrRnXnFy7szAyXDGVkbyu0bPnsO+ja+gV+4X2wRwsjnJSibgKHffURII3MC3GKbDUPB+Zbkuc/ua+/wqt1y/gvp+RHCQGlPMQ5sSz6mvIDo+huP+gAML45CTa3JzELQGEssUnhUOy3zgFU5Q9gk5mCFH4yy1VlAalCEtqSh2VciX2D/kBcpOrm1OY/GFO1NYQZEdnKBkrIZAh3cpqNpFemMPsvdt4evMHpNpVZHttFKn9oeW746FBQJjKwR/djf4Tp3Hw6ieymahR8C+uIdt00SjTJlKhENDKWp4UItIymm1Up57h/td/ROf9OxGMD8iGUNlCc8PUjCVQTefEWOj0L3+JxP4jqBVK8Kk9YxMuabwabE5t+BlTtxJoYvPMLQrjCzbevMHajW+FosYGmyQ/bgkJxFl0moSpQ6NiT106dxH9p86hEU/CZsMUAsJoiv+T8aqqgqEBgNqyKmDdRKxMQPgtyg8eCSA0ey3EZbenGJq2b8DOKkC4++MrGL5wToyMXFrgR4CQQEYGAWHGTzh9U26gSlRHy3ZmeZHmO8+t16N7MNdWMMzAYrGHp0bWRIMal0QW+y9ewZmf/xL14SEx0vAZdMzhDA8xbqdJ36N2UNeQZkO3ugp3ZgbP/vlLlJ89RbLVEEBIYwFWDRJqG7zf+waEQkXK3a7zFyXbjYCwx0OC5kHUKdikOKsNISeo0j4H1Dk6KMYCbD5/hjfUo0y9RG9hAUXTEC0bjxve1b1AQxkaUnsP4Phv/hL5w0egD4+g7rtibMPbi7v8eEAePBtltuTqWGChJpUp7fpovH6N9ccPMHvjWxjlVWSdTkin5kZMQ8djxqGG4eOnMHr6PIbPfQhjbAwNOrKR+sPOyrfVB8mfRWArtGJq2WieoklMRqLTwdyNm1i4fVuaC71WFRog9VQEQU3ZrhpoJCyMf3hRwLQ+PIog3yfZWBzp0HiiTe3Vm1d4/Y//E81378SchXqWJI1uui6aNLAyExg5dx4Hf/YpMvsmYQz3o8VjS+iMjEXYGupubwujviESzodVRP5ktBWKmomQKhqBlp1DpchOPGpExOOGhzfpJxEgpLCejpLU3M7N4uZ/+PdCsy9xEBZql0jH45RxkzbWg0NI7N2PY3/5Vxg8dx4b3AgKnVVtuWKk9or9uib6ajIrFGVUWa2LTodMAKeHGZrK3LyO7pvXEuOTjAnhUz6vtuuizY1GJo+9Vz/G/o8/FcdXAsJeBAhDh7sIKkegSHG5VWWW5kxqb8TSUEq8CDiruqG0LPInQgt2smM4xVe1Q9FIG3RwNJi3Gcgws89zUHv5Esv37mLt0WN0ZufFuTZJIo9M9ZU2qRwYon2dvHIF2WPHZbNNOjd3VqynBGg8Y1Q+GTVHKu+NOa3qu4Q7ynCgtxMQKtrodsOkGEEEhGKvpDLFlPRGDRQk6zOQAWcUO0FAuHnzayw9fojFqSmUSBnle6ZZkOdLxBDGxpE8qDaE/PwbySR8Rq+4HTh6Ep7O6h2XYRczZK3KKjrTr/DqT39Ad3YGqWYTSZ4BBE50LNd0bMbjKF24iPGPriK7/wi04iCqtqLvEwRwvC81UDb4BvpgYuX5Eyw/uY/VB7fgL84i120K5ZkGSdQqM+i8mcpi18mzOHrlKow9h+H0D6Hi0jLdQ0IMh5Rm2kvGoJFeub6KtW+/wer338LoVMQDgFshgzR60EAuBjAaYmwcpbOnsevja7DzWXEAdY04XBq72KylYfClmr/uMLrYBn8qnDtktah2PdxMq82p+vqpTkv9KbVxjLZRQhmlNCORhM9sUfYTHLjQWEYPkLXbWL7NeIYfsXjrR+S6XYwmeHZSm8Yz1kDPpW5eg9tXhLVnL47+5tfIHz6MdjKNhhOg3fNlg8L7xWUECNkCVkLOc9YD27GRTsQwlEuh+uo5yk8fYvnmDfhz8yiQ4aL6ecQSHGh6KDtd5A4cwfCZyxg4fRnmrkMoc6NHNgGZKE4bcLsMHxMJCyluHNqQtsjIDPYPBRrQLC+h/e4NFm5+g/rUY+S6dTXQM3QBhC3PQAWm3KfcfGaPfwBr/17UGFHkevA6PZhksfnc3jMSgpuwyHyJYEedGcLQkg0Zt0gq6oZSGwFEYY0OWw1VmqNs9Cj6R7UhqgvcovJHn/E2t39rsxdp5iKKqADBEBCG2zUBhBEgiwZfwo4Iv5/8Q4EoJUwJN9U7aKJKqxcBwp/SRwMBhJRGcYmxta/cArj82ZJXHP6P5w5/txO0so8UB9EQECr3fLVBVBvz8PqxdgntMRTdCMpVv45+trrnt1kfMgOLu4qe2qGHQQKmnhApAqmijDdjFm2nR+GCqqPcVIvhpWtj6f0CVhYXUCmXJY+PTDS+B0Y2HPngAwGEhYFBvJ2ewZ1799BYnYHTKiOdjKHYX8DQ8JDUAs/KwDNzsFJ55HN9KM9OY/XNFHqbK4DdQiJpoRe4onfsH59AcXQc+dI4Yqk+GZ7FCOBCoyGPHh9OG269BqdeRatThePWmbuDuOUjQWt5jgvFX4RbZuIH3pMhIEzlYVIXK9t4DzYd6GQ7rAaFjNXodDsSX5FMJZDJppGmJpnX/+HSZpBic9aoQ1taEDA4+81XGDU0FPgAsJHmA2hSR2fLwUJ3SLGo9jRs9ALUYIquK7v/AEbPnkJh7wTSYyUw35ChvGJQ4mnwWFCqm/DXVrBJB6pXL8TMQ69uIs5cuzgpcOqF00KCXz3eTIU+JPfvx+Slyzjw0TXRBmw6NBrwJKydwt+g58AnYOXNxRuPwIcZHY6DnNNFb24aM999hebrKfgLcyjGY2Khz0as7jJkOUBhbAIDtLL/TAHClh5Dl7oVuorxoaRLXq8rk24e2gxvJyfeYVslgvdwTLPl/BZa5EXNWggCI1dK3uUMDuYBLo1HFAIauTaFIEamuHSsogELjRoYfPzuNWbv38HzOzeR7taR7XXQz0abesseAWEC7XQB+uR+cf/bf+Ua2pmsmD6IDklAoXq9YpYQFg5pnHjN5eHVJTx1uFrHxrPHuPXl7+GszCFe3xBAmBEdIP06CAgt1PNF2d6d+bNfIb7nADaTffCcjmgA5QGlfoaCch4ooh/UBRCS6lqdmcHi06eo3bsFe/o1EjR8CDyhY/ExpplOnffc2ASGTp3DwKlzyIW5RWyyNDb+wjUP83kix6qo85FNDjcibOYU7SHZacDYWMXbL7/FxsNH0JaXEbcVIJSCTuMAHlDZPHoEhNcuo/ThObj9I1uAUGijovOIDm5OM8OmPnQsY7MhgNDzMXPnFmZv30Tl6QPRLI5QrxZOjxkOT4DbyhSw/9JHOP3zX6E+OIB2Oq0MBjiQCLcMdM+NAGGG9+LSEuw3b/HiT19i48VzpDptpDVftvGSycQNIanP/YPQxnbhwMefYfzsh7CtlMSGiOaB20ECQodNCbcFyXBCyK7FFk1nQfOwePc27v3Df0ewtAyrqjLF0nJYK4fPJh1uEwkUPjiBD//2/4Q1sRvdRBL1Xk8cKrmF4BZG/P1Y1MJth8xRuVGAjjRphytL2KTj8Vd/FFOjZItFMZxY8jBnDegFyO07iMFjJ7Hn2icSkN1mVAy1V2yCPTvM/uSahkJ9XeoY2Q7chGVjhgyi1u8/wOrde1h5+BDu8gqyBDQ004rpoptqeQEqni9DL2kqjhxBfGIctmYIoM/6AVafP8Piw/uY//4rOCuLKNCQQMTeOqqtLtp6HOgvYd/Hn+DEr3+NXjYJO0nnQFJudGie0oipe2+bQBSRiba2fdu9g0w8Ix1GRMuJwOAWyAndcHfahUt4cLgsYmAwnxxGUBCwcciQ6XTgzM/LhrD27DFKDP2WIRFF+Rocz0e1YyMYGERscg+O/9VfY+j8hyiHUSNsCGi7REAoodvU5VFDKHR7TUAjwY5hGshqDILuYeabP2HlxxtovX4Jo9UUF0qxJqHlPCnjdFlMZbcAoVYagZfLoye5hqTQKe1wCHWUgofXNWwgVKMVfak2SQ0HqCWLi/kNqTRk3pBlQHt70cyQ8uoo+QNriGzTuNHSXVRoFqAHKGjAIDddb99h/dFjrNx/iNa7GWQdV2jxvNc4C+8GHpacAObELuy6dAn5E6eQOnBY6NziSij6xW1AyNEUhz8CCEVjur0hjHyNdwJCxUfZHkZGZ41sAiINoTS7IohUG0ICdxnwhuZxy4uo3Pgay08eYWlqCkNmTN6fAoSBxDQFY2NIHAgBIc3kUmmp89R8sYGnFCKQKCEC4gCJ2ga6M6/x+qsvpXk3K5tSEy1u0TxPKLObhomhc+fFMI5bKn1gBNUeQbGyqhfiYKiZoyt6H1kpr6ew+vwRFm5dR2/uLTLtujJbMekkGYhjd81MYvz4aRy5fBXWoeMISqPYpMsw3WE9DSZBDvOGTTp2dpCuVbF54zrWrn8Pe2MJXrMmxkRGwMzCmNQdx7Sgl4YxduE8Dv/iC9GzMnuuq8dgu/TfcWDEfJhmGAGiVoPhHGK7gVbQXm0Ktz9H1Xn/y02/aoTVQon3bog4+G/pwEqDiFQCNAmksRP7CYKiPM26nB5ar15g6fYtPP/975FuNTGRSsLWbBnI0diEYzqylVbI0MrlcOLPf42BU6fhD4+iocXRCmJIZVJyj9qbDekPmO8ZGKIcRKfbRjYRw2ghI7KIpXu3UX34CObqGko8wx1bGBpm2kRXD7DS66Dv8HFMXPwYfcfPIza2D+s95VAvWxKCdm7pGclCfZmiNKjVtpDjaEKmibxJW1oUQMhz1dxcRcLtIk02i6uj6WpYY9bx+G6MnL+A0QsXMHDyJCqBj7rdQ7vWgkbKKBULqST8BLeYarMuxG1hFKhoBIJgfpGu6boMju/Jlot1MxoK7wR96teKvqm+wnzprXHfTw1bIl8C9Q4pbYk43gSfpMXTHVPlBwgwE+YAACAASURBVMr3CzXR0b0QDaW3NnmqwQOBHXMTt+isO2mirMXh94peZ7S1E6YdS8UWvZPfcHsLKWB0C5BuDy6EAh2+xmijyJ4rYr9Fgzb5ORFd1aX2nPE+yjFUbQZVjY6ux7YGUqFq9pTxNJkTQI/mhfQlgIkk8zsNoNtrodluoMlMY9L3Rc+rsn39ThOL8/NYWlhAtbKJTrstnhfcfKcyGRw5fhwTNAoq9GN6fh6PHj/BxsJLdOsryGXiGBzqx8joqMST9TQLeqofyXQf8tkCVt69xsLUU9jlZQSdlriXUrZDs7rM0CCypRH0jexCMjcII5kTh1G+NkZ/UWPLoHimEmjtFtqdGhy3CRhdWDT5TFJUHvJEaPLGeCSPIfO8vibiqaxEUzF6p8tYlK4r20JJeeCirWeLSyqZFlYihmwug4FMCsOZFGMnNoMCAc36Guqvp/D++ndYvf0jxi1TMmxoTSyOT8zio2umqaFvsF9CkjvlTfQ0U4Ki2wz+LRaRnBhHce9u9O2ZQDyfExtloUTyhdse/KUFdBbmsT77Dt3VZQSVshz+sW5HZenETOjxJDow0OYnmkghOTGB4vkzKB07jsEDh7HedtAgazUeD3UfPtxeV6g9bGpgmAgYusymxHXF5c+em8a7b/4kgNBbnEPRNKXhIC2w7gbY7PnIj44LIBz9+eeI79mDlhZDizojIyagmPQiAkLddSQsldlWBIR2mK/CzK0oAUqttsNiEBXwcLIbmoBLsYl5PGjCTJlQOB41NdFUhlNcHtZiiGIYMCob0F48Ef3Eq4d3ZPqX9WzZtHFTytV4PZZEJ9OHxKGjAgj3XLiEZiqNSmh+skVIk+ljuPIPzyyhvApPXBeTmsH1DdnU3PrynxCUl5HqNFCEK5NfPrttLSaT2O7gKDKHjuDUL38lGpCymZLPhUU9meTERhfgQX0nm2xqOAkq866DNbpK3r+H9tMH8N/PCtUxzvwnutXSptkwUDNiSE7uxcSFK6JXTew9KJmNNFkxaBIQ0SiiBOnQhUoNyRXRgNdRJvzUSrXr0MsreMsNoVBGl2DabVicTkoRp67HgJPJwxkYwq5rlyWgvDcwAjeRUhbBMqFjEVOHdUQblQIWNpNsKklP7PN8vPvxOmZ+vCE27FZlXQChbJuZsckNkpVCpzCAA5cJCH+Jan8/WskUgq6aaItBBXM+WVzpiiWZgAECCt5fvcKrr79G5eVLpOlwqAUSI0BeOq3DCQj9oZJEj+y7+gnGTp9Dl5RobidEz0qXNZoS8V5XVv1Rto8FFQvBazZ78zpu//ffIlmtI9u1kadWhQeiqaPqOqjysCmVMHj2PE79zb+FPlhCndNXuo3R4U5od5xmhQJyPoVb1tVCfhA6mdWoo/HyBab++E+wZ9/CrJZVfeDf5SbKJSD0ECuNIrv/kOgic4cOw85mYevUG1J03RPtMxs6mjvEEwnU2g2ZZqcSpmQqMjPOnplF7cUUpn+4gfbsHFLdHuImbdID+DazogKZnsd27UL68FFMfHwVhWNHYRuGWIpney7efX8DczQUefsUWmMDSZOaPHUNNzoOgmwfBo4cx8SFS9h1+TKaMQ2dmIYenS5pO+6rRn7LICbaaG33fdHYOhzkqJD1qLfYqdPYCQYFYIYHujp8w8NUAKEyYSJYYO3k5otuZVkG9S68x+2//78EEA70bOViRiDPLbXno97twSn2Qx+fwIm//lcoXbgglut0s6WBikmwJbUtLrMnui+r3HhSsRWFko04N4Q5r4f5b7/B8u2b8pkbZEEICFAbvS43hEYMzUQKez5SG0J9ZAx+vgCb9UEm3irWQjUT4fMY2rhvI8UQEIqpivo160I8UFboLulFNPkgeJJDN4SXnnhwCa2S8QwWjbQM5QDKvEG6COe4yXw3jY2nT7F8/yHq794h2e0hwQ0Z3VaZK0aLfw62JnZj7MMLKJ46i+yRY2gZDBvm+1XB9ATP4gJISi/P4XBDGGkHtxyNwyGYatP43IbW6iGlitdEbQAiimkENCLWBAdl24CQZ4y7sojqj9/JhnBp6gUGY7o84zGHm+wALd5PI2Ow9h/E5KefIXXgIDqMoeDn7TmwfVLx2LTwWnFDriHRqIgx2dvvvkbj1RSC5SXkAuazKkDI6KdNPYb+U6cxeuESSqfOIT4yjk2HdF5mZHIITW2nD9/tIanryMctNGanUZ56hpkfvpENZKpZRYYaYdMUA6cqdGxqMYweO4HDF68g/cEZYGwXKgSE1LQyfYn5tIxO0l2J1mDGbv3OXZRv3sDazBTsShlZIyGOqDS9qHcdYavYmSyGTp3Ewc8+RWx0DH5xAC0OsgMDrs9hEodKKnpLtKg7/qkA3fa2Rg1pQ/JOuBHZwRfd0YSHoFCiCqIVlMqkpZSHgdeUErRpQc+BDM8eShZYA5eXsHr/Lm7/t9/KYH4sEYdHVgh3R+Ixp7bLdMgkuC2dPYvBM2cwcPIMumk6rjNbj7pZHXFH0altAk/S/ulJ4PaQixsoJS3M3/kRC7d+ROPZM8TXyxjkAIo+AmRuxCiP0LDJyKTjp7HnyqdI7j2KYHAcFRp1eSHB0belh3O1hJIAabwXyCxQWnr2W2myGVoNWJsbWLjxLdYe3kF3/h1iXQ6UNInw6SImG0KQXXT0mATIl06dEg0h9fjEezQ3olliN8wzZv8TDV88mneEnEypseKgqyigKs6Kz08EklR93dn7RbOAsA3Z2hAq90x6C6kzQgbfBHweeYDqOeVWVGiYPJ/pM+Gqjbn8jC2QKdyaEDOF27MdVGUBVQSEHKZKXVRbQGXEpTZ8kZ7vJ2cP6zh/rnznMFc5jG6IXq8qz9ugLrqHZfYRsSt2UGl/IoeKinW4AXdsRiCoaCVhNoTshq1JSQiS1XVUBmESTZlUUVEkDHLxxBsyQSdaSj2am6jW+FVFKptDkhrfdA5utysGQXOz0wIIu522dOdWPA4rkZRM0N379mFoZBTJTA4ra2VMz85gdf45WpUF2RD2FwsYLg2h5ZL5ZiJZGEUmN4BcOo+FV1OYffoQrZX38NtNJK2UDE74VFqFPFLFAeRHJpAtDiOVH5SfYVL/69mo1TewsvpeWDImz2GPTqJd6IaDmPQkygMk2vz6ATX0xhY1NE4NczKLVCqLdsdFm075/Esh9Zc9EfOLNY3fD8hkkijl05jIZ6A9fV8JBhhmuvAei6G2qfHiKcasOPL8VKih4CFhxtHw1ARq94F9cNtNrLx9K6t8AjDmfzl0GksnkRkbQX58DNnBQcTSabgEgyzsPRfO4gLaS+9RWXwPvdMWm3nac2vi4sntnonASgkYo6YqVxpB4fBB9F/5EOnxCeHrbrRcdMn5JmefDzAFpU5XHiQ9TpBmys1PHYbluyi4PXTnZvD2mz+h8fI53IVZ9FFDyDwU6GgIIHSRGx5F/8GDGP/iC8T37kNLM9HUDcm/4YEkcM/pyqEn9CfLkoOEFvtsnhM0l9ma4KnVeUhMCiczP6X78Hcm7Zz5hyT7RsQPassVCtAFyEjWkXI2jRGcrq/CeXQHC4/vY/rpI2ScjmTc5Vms/ACO44s4u5vvR/74KQydOoPxs+fQpKVuCPq2ppHRgxc2ivy5olck8GTRdV0UF5ew9vA+bn/1e+jVsoQAFwJXGh0WwwYMVPU4vIk9AtSO//wLGKPjKDO0lhEQrotUktdKl2vFyBJuCLOmKZ9/zu5i6fkTvLp1E86r59BXFpGlnoeV2u6KGxvzvmpmHJn9B7Dn6idIHziK2Oik6EQIZkyWrajIRRrCHWGq0dvkloNNLwGh1a5BX1/C26++2wKEcdGgsLFUgLAXAkJ3YAi7r3JDeBb2wAichKKMRpQHVdtCokZk605DB0OXbSSn4QXPw5vr32H65g9ovXwuU/MRkwMBOj0G2Aw0NKlN6y+FgPAXqPT1oUkaECmj1O+SZc7mkhvcEBDSZdSdnUNr6gXeffcdam9eI9OjeyldcVn4HdFlNDksKY0ivu+gZDgO86CPWehpzL0LRNdBUKhrJJBxmiSsc9VUcOpudxGsLGD6h+9x7//5vyUIuOj7SDNIm01BTEfZtbHByI/DhzFy4RIO/fo38HJ92LQdsTqmSp1OvQSDdDAlDUzRcRRHh4cdaXPMt8wTBLx7g6l/+ke030wBq0swzbjkGBE6ybbC8dDLFmCN78aJX/0axWMfwC32oauHug7RPVMTCSQSKSRSaWw2q+j2ukKXoE7VYl7cZgX23Hu8/vpbVF++QaxSF3cvcvZ1grkeqV0xiQywSyUc+s2fYeT8OXjJhDjUJeptvPj9l5j+/nsk6oswe02V3cTYBJ30NQ3x4Qnsu3QVQydOS3xFPXDQIl2WGm3qtzjhC3dYkdYvmuhu8c7lRlaHv4A+NbwOgdC/pB+pw3PHgR2JPbg5C6uVIuxS+kQHUc5XNWR7NrylBdz5T/9RonqK3Q7iIWVKhhIec2hd2PmCbBBO/c2/xvDFi1g3DAEMjDlh/RUnRFjQfV2YFYogz0YtkJBvXp+MUC4dLPzwHVbv3ELl+VMYjToy8jlLCJ1sDViHa6aFPVeuYf+1n8EYnxApQVdcmZUJi6J/RkYIqsFV0/Mda9WQMq8uo9IFxRgcF/qx9CSsm+CHEROq1SJ92NJisAIdMbpjUqyvOXAoE6AMgiCFWYlzc6hMvcTK06dozMwibtvKi5RbTG4gyYbQY4iP78LwmbMYPPsh8sdOoEm7cDIXOLSiSZUAQmVKJYCQdUuuXqgfCsMkpKkLYavSNykXQAJDaTDZzIbPmKhHd/SN20CFeXQ0blFDR3dlGfVb34eU0ecYoDW/ZO8yAoL2/xq8Eg3eDmDyk8+QPngYPbotCumEZnO+0CYJCNm0kzLNQZK9MI+Z69+j8uIp7Jl3KATKvInDg1agoaLpKBz7QOJLxi9cRmJ8UrbypNLye3ELw22mZ3fVIMyKw15aQPXNFF5//SWab6aQalTEPTwVNyVOirTAsq9h+PAxHPrwIjKnLsCY2IOKy20APQto2a6YPg1N0iAxTDr64yfYvHMbbx/fQXt1CYNWUuKcaKxUZX6wx6GricLhQ9h75YpQK62xXfKcd7gbN5h3y0gBURGq+K0txk/oKBk2yhEDYKvxDc2OpJdQ9uKhkUY05FC/l54wokLzrAwcsaPXmPVLNhd7B14Lxnv5EF+I9ccPcf0//gfo68sY0vnfWXsZZeDKteX9R4YH/RP0sTH0nziJyY8+BobGYGeKsGl8ocUk0sh2emjzfCZ2ogELzZU8V7J839+6haW7d9B79w6JSg393HaZGvy4hgalA2ScZbMYPn0eez76FBjeBTc3KF4R7A14H9Fuj/WDKnuefG7QQy+gcZSLGOO/6N7MLWG3i3SrgYUfr2P5wW1UXr8AmjVhx4jkyEpL1q42OAxr1yQGPziOflJhuRBgJltM6YYJ6miWRYAkkQYhNXdL77ZD1iOxEPK5hETELZ/AnYDwp3yE6OGLKKNiKsPejnWOIFPC4z04YS/M+s7/Fg33+O/530P171afGBE5pVJFUVchTXVr+0YwQJfXaFEdbeVCOY4YGm5tHNUYjI+wLXl92wH0vC481yS+QaXcq75rB4VV0TqV6c2WUWKoXY+otWJQwz4pdM7nr5lXSFAoy4jQDCt6JqLBXHjybQFi1ntuuvh9mOErvpeBjoRlwnO6qJRXUC6vorxRFupnfmAQ2WI/nE4XNYbNT09jeXlRehDqBjPZLBLMCU1nUBodRa7YL/TLWrOJ9fIGVt8/RXNzHnHDRy6TRn+xT7S3jA3KD+1GvlBCLlXA/NRzTD++j/rSDDwON5MZiREh+ySWScMq9KEwPI7cwChy/SMhIEzI5q68uYr3i9MCBpOydLARBIyHIJ3Vk2dWPmqh4VKwojb7ZCU4boCY9DlZZNMF2Q62Wj1ZXokrKweE4gbN0UdXGAy5XBIjhQwmCxloU+9rwZBto/n2NV5c/wbtNy+AhTkMm6ZkBNKBy+FKlICQm4D+Phy/cA7dRhVvHtzbcj9MWJYUrzaFjomkWPGmiwMwrITkv3lCufHg1irwGnX47ZYENfdxPc9AV3KxaYsPanZ0NGNxuKksDp46g9Kp4zBPH5Lf9zwDbcqCtBhyuYzced02Q+Pp4UYjCRofUNPHYFdFOeQGyhZA+BVqU89gz76TDSFDtjk5odlD1fGQGhhCYe8+TPziC7FSp4lBnVlqLL7yYLLoEQzyq6cAYYxB69RaxpCIJRWQCMHETkAoU/rILHxLUEDNXwQIGYqk9GbKgZjGDMp8hpM7TtVJVRJx/coSOne+x/KzR3j/6gUyXg8Z35FJIA8JhiAzz6dXGJCGgxvCoeMn0LIs1LY2BNvrfWmgZMpDAa9yihKKKs03ej1kp2ew+uAe7n37JeKtKgq+jRw5+hJQykNXxwZMmAePoHjyNA59/An0oRFs8AElIPQ8Cc7k+6MGhc0dLaTz8ThyNJTotLHw+AFe3PgBwfRrxMqryFM8zqebER2mIcMGGhdkadf+6eewJvcDg2OosjFjWLHGbeW2957Symy7jCoWgrqO1AGw8bHa1S1AuPHoMQy6jLodWBJVoACh46kNIQHhpADCc+gOlOBQvB8ZAUXzuahRD/uuyGKZRT0dEOB4ePXt15i+8R26b18h2ahgmGCA/HfPxwYBYSoLvzSGA5ev4uRnP8dGroAGHfyoweAGnJEdbIBJJSHtlZQgUnamp9F4/hwzN66j8fYdMj1X4jPiAgiVw2Gdk8jRcaQPHsHuix9h6NhJdOgSB060SbFUWUcGN9908ew50iRw+9eXiCPebqH2/BnmblzHy6++RJ/rok9TzQbfek8PsOb2UDENcRUdu3QFY5c/QjeZRrnL8Z3SK5FCJrEePAwksoNzEJW7yUkw6wSZCf3M5Jqbwet/+kc0pp7DfT+HeLh1Y3PIg5sW342YJeYmJxmOfuKkmI10DA0daYR5QqhNVTxuwUqmUKdhCqlLCeY/MXDZRpbmV+UNTH93A+uPn6M9+x660UbcouaZ7r2k01miwV1PJnD0L/4cu65cQmKgH3q7C39xDc9/98+Yu3EDRTSRCHryDHMCzQ0Ww+zz+w7h2M9+gey+A+LOKZpK1gTO1Lg14i9CABdRRv//AKFGnXTY5e/cCkY6lJ3/3NamhFTK8OSWusTnhY0Jm5AgkAgb1pm7/+XvUX3yEIV2S2Vp8bAOIy/aboBOJgtncAin/ubfYOTSJZRjhhgHMSzYCFRDZ2gJydmSDWG4qefUWZ5Rg1P+QKIJln+8jtW7dJV9CL0eAkJhIaimpKlpqOgxTF6+Ki6j5q7dCApFFV4eLkt0GeaEYiV5hqOmZWvkHE7SVRsuj6wEfPJx0mHEqeWjEYEDm8M/yXU1kbOSSPM+6wXwml3YlZrKl3XacOwOArsDvddFa2lR6O+Vd9Porq7Cok6NjWucGYieUKar3DaWRjFw4iSGzl9E8cRp1KnLlDBsXVgeBs9D2VQqDaEAQqF8hUZgYXSQAnuhKjQChCFllB+qGNOEz8HWn4s0aWrNEOZDqlgRni/u6gqad24qA6znT1HkBpeabp+tuHKNdQZKMKiD/PgzZA9/AH+gpDYfjisB7QQjstXTGZ6uIdntwFlZwvztH1F+8hD1ly9QDFzJKeQnRqfvqqbLwK//+CkBIek9+4TRQmU+JQME5QTLrIWkHScTJrz1NTSn32Dqyz+gziFbfVOGV2nTRAeaAMJ1L0Bp/yHsP3MeubOXYUzuQ92nS58rA1llDKKhptGlUMM4JS4vX6H24D4e3vwW1flpjFgxAZk0NeEQqul5kn2bmtyN4VOnsetDGkQdETMtxkhzqK1xgO4oUys5jsKw8C3C3TZLNLwn1T8Cn8YWausjhh5R4y3iz5ACTcDPZ39LG8tPmoYThkRktAUQ0jmYWm0dSZrw+AEqL57h1t//ezjz08jZTTGBifPbsv5x4Oh7Mmy09RgqsRhSe/Zh9+WPkN1/GNbEHiDbB4dZo50WenT1pazDIhOCQ5IevHJZzJRWHzxC5flzxNbLyHS76KMWLQZ0Yz7Wu210kklYu3Zj7NxF7L58FV2CzUQWtrhMctvIbEg1COf2xZHYCZ5QjhicxSzKi8giCpDuOUh3u1i6fwvLj+5jbeop3EZdAGOmfxDZwWHkxnYjMTwGfXAI8ZExxIaGUGcvwnoXt9Q2y/HkXuVwJNq4SQ9HoCaumMqjgl8CZhihQ72hmBkq6uROwCXS9QgyhtswIeqHg09V44OtjL9oC8jcPtWHKUAYgdOtDWGoiY4WZjI0iO4yxQQPIyGUvlE0jjITi/qh6M8oWqcCberPbcdPqHuRzCLWIFkShJER0huGEia5DtHQMQqs5/ci/TM0v9kChVGdkmunqPgKEKozjHpM3/XFfEiBQgX/IlAbbU0joB45ofJ5kWeF4Cgcnphk3rQaWF2cw+rKItbXVjE4OoaBkTEUR0fh2Q6qyyuYm5vF6tqqSJrSmTSyhQJMZlUnEsj1FQUYysLL8dDudlFdnUJrcw4uM9gNTWIq2o4GT0+hf2wf+oqjyGcKeP/yBaafPEBtYRpeq4FsMvsTQJjI96EvBISZ4rCATsESdgvlyhoWl2eFgZejzMqmq2hHQJymuTB0X64flw3UCXJYxpO2azuwZYNswUpkkMkUxAG403HE/Ekyff0eXKcJ167DMGykkhqGBgsYK2QwkUtBezNfC/prVVRePMHjb7+EvzSHZK2MfrrNeeTlOugyEDVmoZNMID0+hjOfXoXTbQkCLs/Pol0uoz9hidWv6D08aiWAZK6AmEmLV1cOioB8cIaNeo5Mm2nqwsJNLj8dABlW3dFNcazU+4eQGh3HgdNnUTxyAJ1dA8oe36b7m7KdTdAylec5C5kK5ZEJD0EeLZG52I/5ruhT7PezmPvhO2w+e4zmm1fop/aQr5eGDzQs8QKYuTwy47tkQ5g5dBheJo8as8PochXeoBIS4bF4EhBysmgInYmz3YSe2KKMbnPFd06JwhyxcELN1xtzCAjV4cmVMreEUQESKiKpHMKKVplaEm669B6NG3+Swrcy+1bAYMYnbUmtJB2CNDMJpziE0UtXMMCNxMFDaMfjaLIECfhT06TIA1VNeCL6I+8xFdQZt7uwnk9h7f5dPP7xByS7dRQ1VwyHTB4ePlDxdZRhInfqLAbOnMOuDy9C6x9EhTERpHyyKbLi6lqHk28WsQLzL0m3atYx/+g+Xlz/Hvr8NOKVdeRipjimBt2ubAfthCU5VaR8HPjs54iP74HXN4Q69RweY03UbjaKfJBmM7J4DhXJsmmVYhYCwuYm9LVFvP3me2w+fgpj9aeAkBrCnqfDzTC7bwh7Qg1htz8EhNHEMCze2xNeZWATTdMIPmlSkuv1MPXNV3h7/Ts4c+/ECrwUp/GR2ppuQEc7k4c2vls0hMc/+QzlbBZ105LrIBtCXnOCIdko6wIIizFdnBnrT59g/tYttGZmkObWigMR0aeRMhpIsHdsfJe4cY6fvyz0xbZuokdKN80dNOp1PHVAUgvWpcuwyork823Ua+JSt3jrFhbv3EKf74vOmBsAcQoMPGwEHhpJC4e++AJjly4jffgYWvEkKo4yYjJ9IMGDVWXFCw1PaHIs5HxfGoPMVcTLoBWHt/BejK6qTx6jM/1OqHfUxQg9m9uFgJtVHV5fP0782Z+jdOq00LfahoF2tD4L5dTcrvOwsR0HPYalc4KsEZD6ErsTrzWwev8xlh88wfKjZ4BXhRXrIOnwNZMmmEBF17FqGNj7859h4tKH6J+cRFBrovHyLd59/b04oxYNG5ZBSqQm9EkahnB7MHjkBA5c/RTJsV3wC0XUyVygkxqD78kAoEYsAoQRXTTcGG5tCGU1uL0lVEEJ2wf9/34juHVnhr9QtBql1A+t66Wkch+scumo6w1Wl3Hvv/4nVB4/RK5Zl2aJsRQ06mIsUNeHmHt1ikWc+Tf/VrJhywyPDyfLBNvy+eoKEHLAQ2oan0N+zpK5poWmLIGHlds3sXrvNtYf3YdWqyNLx8/QSIQbQNIKN6Bh9yUFCK3dexD00ZSHOsWonpGtESaAhRl3Cu2qry1qVVSDZVIXcLkCg8ZIpO9KDqkrcS3UQVJTSWohndh61Rbam3W0yptwKxvwa5tiYU59FON17Oomuuvr6K6X4Tcasg2PU3NvKSdUaqgbLmAMDaNw9BiGL1wSPbQAQo3NuQFdDNIUINwyldm5IRTnPZUlG20Iee7Sjl+1Vop6LIAwcpIOh33COAkjJ1S3qgZpyjBDAUJvbRXt+3ew+Og+5p8+RiFwkAsceW5ZV8kG6vT1Q5uYxOS1z1A4ekLou+KqSRaQy2FIIJriiIKcJNOovI6l+/ckVmjj8QMU/R7ydLhkDqFmoEEq7sQkcoeOYP8nP0Pu4CFUycAh+4h6Qwahc0Zqq4xjAhGtuiGxAy/+8DsxPkvWKrJ1pD8A/QeoTSy7Pgb27Meek6eRO38Vsb0HUIctzAGTwwBGvgCo6cwoNTBqJhCbnUfnxXPc+e5LlN9NYShw5HsyVJs0SWr0GtyC05n8wH4c+PhTlE6dwarHMHcTPdq+h0Yv8shugUHe/+EIZwcgVJp+RefTAr4aBQhlQCbnmPqnGAbJ58xBonIjFZdhEj91+juQZhiIkYZsdljzAtLaDQzEYsK4ePQPv0Xz9TNo60vIirmeLhtpDiZ5vvBc4SBrjZnJff3IHziE4sEj6DtwGNnRccTyfTLM89ivGNRg0mS9h6BeR3V6GqtPnqH++i3s+ffI2D2kPU8MvHq6Ly6e63xeCkUUPziOkbMfYvTsh2iaSekxadInUQyOI/WGdbEXqvoZIsBkOVJHKU8QkOIGSPL7Oy4qb16i8uYVNqdfC7jN5/JI5vsUPY+vu1BEz0rBTaXhJpNivEPwa6boQO2JHjBDmQzrE8FJJDeOdMQCTscUEQAAIABJREFUDD2hbkYlRSidrCuRcfwW00pt/0T9tiUnUZ+fogIT4Kp+ZUtbx9fDKLdwQ8i/KhvCcJvGPpeviw/hTsdSBTDDwVcICAXcheA1Mr2R+2eHNEMAq2wlFWNLNpYhKIwmFI7O+yqkmYenx5ZT+w6QqCjR6meyl2cQutBQIz18RJEOh1ERINzZM6ltN0EOmSpcwChvDfk+4ffiZx4i0K3sWd4rosMNMz7lfXoOWtUylmfeYm1pERvlNQzvnsTI7j0Y27dP6tT64pIEzleqFTFWoW4wmc7AME0ZijNnkjROj26mvCf8APXyFJqbs7IQY+ICB1NBLIVYsg/9o/uR7xtGJpHFwuuXmHn6ENXFGXitOtLJpAy8WdOtbFaWZcVhUkZHkC4MCejkYKzVbaBW38RGdUX8DXKmgUatglazBqfbBAeeEmFq0rOBrqGky7KD4XabWbfKUd0M4y96PR/8sqidNDT4dEJvldFurMIyHRRyMezZXcJEMYuxdALa9FwtKCwvYP3xPdz/5o+I18soOG3kAk2cl+yuJ7z4pmHBG+hH/uB+nPrF5/LCVl8/x/Mb17H0/BnGkiYGEnHk4kk0mm3Umh0RN5LiRZtiEnwZyu5ws2HGkE2lRBNAV0FaFnddDzXXFy2imy1i6MgxjJ84ibFDR2COlrCeUhlkvmuQmyYBwrx5RUplGYjH+eAAzVZbzEAoqlR3o4usY8NZmMfS7RsoP36IKqeeMQaShpmFBKJ8qK0ErFIJ459/gcLRD2AOlESjVuHBSi0Qg0pJs2D+h9MT2gIn3Mxj1APqJeLysxVnPJxuKOuCsDCEJ0NE3SEgDDeEOg14eMMIINxe34sRCgEhPw8e9QHQm59B9bvfY+P1C2wuzSMT+EgHHhIi8AV6voaGlYY7OIxd1z5B8fhJJHZNomvG0KE2JgKE4URZQkZZPMRJj5a3alrOaxojELl7H+v37+LVo7tIOy0UeXDKltSTG3DD17GOGIYvX8PQ+UsYPH4Sfq4gGg5O+njQxOOc3kAOUh50BGV56odo7lGvYP6BAoSx5TlYtQ3kdRMxAkLbRs800U1YaBbzyB//AAc//wKxkQk42X40bBY0auXU3EiuXXi9hYIbNtbKMjo0lZFwbANWfUOsyt99+wMqT57BWF9F3O0iLhtCFmwNNjUNmQL8wRL2XLsiOYTd4pC4c7LB2/rfDvMaxZfYbrJIU027DnKdDp598ye8uf49/MU5MUAocTzrezLZ2aCGId+H2ORe7Lt4BceufYq1VFqoSZpN6i31KGwU1UaE9wsBYT9z3V6/RPXxIyxThzk7jxSnnQFNPHgvubA1XzaE8V2TKNKV8+wF9B08KvrPXkAqAZsPajwAg0CMQKbdlg2aAEIrDpTX8fbLP2Lt3j3Up6aE8kVaOXVybD4anoMqqZr5LE7/5V9i+MJF9AZH0DITsvWnnoiHrUX9iRagbSr9pMkvoYzqQptjPeC9WEomAG4Vvv4Kmw8foP5iSjLGeMkICIVxqrNx8SSO4NgvfoWRs+eQnNwjdKAWm93IhCDaBNEYhFt2Al4OK2jqk4iDxjxWu432u1ks3nuEqW+vI2itwgqayDKSRqPhShw1Npi6hqHzZzFy5hR2HT8OZ6OClTsPsHr/Eeqv3yCj9RgRCS0el408qbqDx05h+MQZjJ4+h3hpVIZNrV4HXWoc6ZwYhaiHN9RPTWXC9jA6zHewH2k09f8FCHfqBlVfEjYEoZuboqYrbZlMkAn2uMnwffTx2q2v4P5v/zM2Hz0Qow0JrCdlPaRVOcxvTaTQzOVx/t/9O4x9dAXrJmn2impEcxTWK52B1gIIuTWkaQp/FjVB6oBkZEkmcCWbc1ViRu5Bq9flLOFAj9FHvDeb8GXbs+vSRxJnktqzH0FxQKiBfCbYyBoBXbCjSGiV+hqGkm7X5B3XTwwLZEvGLZwyBmNZt2KkeVLj7cLoOeht1tBZr6C6tIbaahmNjQo6C+/RXVoKw5NVmDKcHtCz5e+Q9pwwY4jFGdvEV6UclhmXEhsoCa169OIVDJ09jzpp23KPUfseyDUWB0pdaYb5bDB2YgcHYmv7J3o0OVqikKOQUshnmjpIPtfR+wzBn8Ieqk7Jlj4EhKyLAbc8j+5LDuHs4wfIuV1k/R5S4SaZgLCZySMYmcDua59JPUmO70Y30NDuUifMvEBf3jcbet7bKT5w1SrWnz7B6oM7WLlzEwNeF3lGfnALJBIRE9rQKFKT+3D485+jcOQIGpzA87+zbvD6EATZrrgEG3ENZoNU1Dk8+/0/ovriKRLVClIcQPIsZQ2Ajg3HR3H3JHYdO47cxU8QO3AI9UCZkFkchHHwHQB1g/lyBoZjSaRX1xEwduWbP2Bl6jH62lVhNsQpX6BJl++hzc87l4dZGsbRL36J8YuXsGFaQmtuxeIwfA2mYLtwQBgmRvBM3xKahQOfLdqvOE6rc4XPhwKF6ivyJ5ARkOSPbedlchHO/D6Tge66h57LcRgfNgZWUz4TwzDr+uJ7vPnnf0L5yV003jxXQ1mCRj47QudW+YjcZJfbbdTZGyWS6N9/CCNHjmHi8BH0T+5BfKgEPZ2kaw23BrKR6ywuYeHRY7y6fgPeyjqMWh1FGnQQOBBEBx7q8GQTzEii8UuXMXjyDIrHjqPOe4fvi1mF9K2we7I04HtljiDPOo2mZ2JfQxlTmPdLd9BAOdm6G2X01lfRouQkncbYxCSnBtAsC1ahKBExVdtBi6+FwIVAyzKRyKakmW53beSoXXe5WHDCjEBGJzJw3FTmUoGvclvD2IQoG5BXTgZOW3l+2wYyavYeRsGEgIagRbZ3O4bJUQ8mgDNEfJL5F7keS5wPwVFIid8xHIwAIX+WuGmLcR/P0RBMSX3cISkQsKV6aPmz4ZBvJyDkeeHFwsGd0EnDhUFIo6e8gK9PWCPKQUHOE4aeNzs9FcMR/ky5n7d0iIriKUA2vF487wkCSd+maY/4BJAJxdcl542SDihwrJC6WmCw5iozSYkfEnAEuK06aqvLWHg9hY3lJdQqGxjffwC7Dx7C3mMfyOJoYW4BZbqLMsatWEAynVZZu6QD03WTCy3mkEstVlT85uZLNDdnJDDe6TJ31RNAlymOoji8F5nsIOKxJBbfvMTciyeoLc7CaVWRTKraTXp8pq8PuYEhDAxPIttXQiIzIBR7Dpqa7bqAwo7dRCEVRz5hYmVpEZvlNbQbFcm0TVgx+aKTsgxVdzraSuJBCqaVRZp9K12DHSCZYFYhvVYaqG0soLI+g2zSRWkgiWNHJjE5kMMoXZZn3m0GiTfPsf7oDp7++B0SnZrkfaUplHWBnsOMvhgqGm1796D/g2M4+slHiKeSqK+t48X3X2P+/m3k2nXkfQ8F04TD2AiaPTCXjlNe3ix8VU4PHUPR3ZQrk6qGpBfRGKRB7VL/ADKT+zBy/CSGjx2HwWlUKo6q1pXNH21lDcQReBpsuysSRtqnxkx1o3SFT6rDiidl6kf3uTynV3QsJJ3g4T2sPXqAPh1C4+MhzpvIjZkyUUShgOFrnwhtpbB7r9DRKlB0Hm7xEkJq78Gn26hJsxmlYWNDQWqGMpNhsVLscvX7sNyH7klKoKtuaka/yYxJtEYKEBJosCEUumi4HSQgpHaF02N77i02/vQ/UJl+hfraspiKsCDGRdPG16OhlcoiKI1hz88+Q/7ocWjDI7C5kt7hdiVGFpJHptyHlMOVAoQxQ5PQaKPdQve7H1BmXMKrZ8h4XRQNHwmXW1JqbXTRaKxpJvZ89guMXLwiuWRuKoMGHaNER8SgTxVfQJtnoRIZMWXJb3dgVtbx/uF9vLz5A6y1RSQaVWSpqfJ8Ofw7po5O0kJ7qB/5Eyew/7PPYZTG4WaKaNosGMo8JdIQbgHCHWYcUYaQ0skoXR83kViaFZpg5dkzxDbWEffUdkdNpiAuo262gGBwGHs++QgjH55DuzAoGkJp2kNbcEXbCA96FmEK48PsSG6/0r0e8u0mnnz9J7y58T2wsoBst4khkxk/rgxEKnocdl+/0vhduIzDH13DqpVEnRQKOshRqyrmLzIPkSLIJp3DDeoHCZpWHz6E/X5BYhu456NtEjeEtkbKqLK77z95BiOnzqNw4IgMexQgDC0nCaAYMYMA3R6j35nVBXEZ9JeX8eqPf0D50UO0371FH4CcUBdorOSj6fYk8sHr78PZv/pXKJ37EM1cH1p0vBU3TgLCQAFCI0CbDV1oPS8fXwQIZRIbYIgMgNVVrFz/Aev37mLz0RP5nC2dmlElKOfBskZXvHQOhz7/uUyb8wcPS9A14yJIw+Bp5ZBS7PkwOICh6yV1QjTJopNoypTth2X3oK9vYv3ZS7z87gbspbfQKsvSMCXYqFNvzMBrQ0PuwAEMUj909BjsjU3M332A9swsnOUVCWamXEPc/iyGIucwce4iBj84hfTeg9D7+uFzs2Z3xXWPT0akjYgGDDtGDSHtKFwn7DSYCY1ElG5sB8qJtow7jGSi76voOco0SGVLcSMQZplzWBdSCIv83uuruP/b/yJ1M1XbUFowTuCoa6AjnxZDw0qgkcnh3N/+LSY++gibloWWAEJG0qj7VSzjfbpShwCRkyHqt0X34QvQyAYu1h/cxeq9O1i8dweo/RQQBnqARuBjzfWw6+IV7Lv2M6T2HQT6B1GXZ0JtmJkZRwAZCe4lTzVsVyIjiJBLsKXrVk6b3FIHiHOCyyksHTN5MG+so7G0jI2596i+X0ZnowavRWMxHzqd69ot2VbwAxTQRSMsbptJ7xcGhkIBNMLgEESeK2ZhFQeRPHAQ41euYuT8RXHDJCAUW39Z17syQON54IT6Wm4A1WhAZcgq1eT2nRIBQtGXhdN2AkKCaf5ZGcwKIFTNWzTVZ6MVUcJYF7XNTfgvnuL9/Tt4e/8ucj1lWsYYFdEVkYqZSEue6eTVzzB44gyye/ajw+ejR81LT7as8XiYzSoNuwGt3kL15RRW7t3C4s1vUXRayAsN0EBPj4k5nVvoR2xsAse++AX6KXPIZqR2dLxADH3iArIIegIa6iHRasBZfI+nv/+dAoSVDakvdKgOYnF0dAObro/8+ATGDh1F39XPED90FNUgzCGEDofKBA604upsKEJHvt6EtbqOhze/wcqzR7CW52F5DiwCZo9ggaDQhxu34KTS2PvxJxi/cAn++DjauTwqhrrnTRbr0ExGjn8B4Gozs7XNjwaYUaPNWiWOsIoqS2WsijBQ2yUFBDn8UICQv/dJ4xX3Zg5EHLheR/kXxJgPySGDgZJlIbaxhvW7P2LhzvdYuHsdRd1CRuhVvKaUUioqH88zvvQ2tyKOCz2Xh1XsR740hOzwKFLDEwxrE0ZJp16FXasiqNbQWlhCbWYWSdI46RhNqYhPp8O2DN3pSM5nNr33AEY+vCiGRHTc5VBHyLV8P3TZJXWQbAJuFmmGJlttPtcESxxEc8jBPksxp8gVi/OM7LbhNKowYyZSzA8Oh0VGKiWSpI4YI6mnhkMpBiRrFp1he2h1u8hycCkZpFGcgzI6FJDCBYI4bjLmgNs6vhZFH+XQayvLJez91FAvsq4KCRlhGZdMUtmm7TBUCzds0SBvp8tsVL+lLaRcNPw+0RJTsaEUyFLxSjv0e5KprJYSYhgooEoNy/h9FBgMv/6XCAue08oBVwFCJWNSSa9KfqP8GCIfPwJlAqgmZWLhz1NHk8pn3npPoQO7mNiE31flQ5OGGxdwyPciZpTM1hZASM0rr7Uy75N3JT4TjhhTdeR+V66o3eomKkvvsfRqCrW1VXTqNYxSDnbwEPafOClO9/PzC6hWq+jaPRQH+5FIcuSjBotMEMjmi4jRMLNDdKL6nEb5ORob79DcJCCkg76H0vg+DI7tQ6pvDDEzIyBsefotFt9MobnyHl6nKvGkIt2hxrbYj1xxCPn+UWQLw8jkS9Al01hDtbEpoJBOozSuSVk61paXUSmvodOoqX4szv5ZKaLEoZ3/F0SuSXSFmRpEOjuIQt+A0OGJh5j/y7B73W+jvjmPyuob5JIOhvpNHNo/hrGChcGYC23m9XqgPbyF9Ue38PrhbSSdFvp0NvykW/LANlHxYlgPYug7eQKlM6ex9+I5JPIF9GwP725+j8W7N4GFaVj1qmTT8QVQ2KnFE3IRCQgpONZ9AsKY0BE8h5NxNnQGXGbJmHF42QLSIvo9geLho8jt2ScNWJN/z21II2cZKcR1OgjpwmNnRYwnub1TN61v802TehNHlzolkP7kSt5ca+qZBF0v3b2NfOAiSTDIiS7X8skEmo4jxb3/wmUMnTorE7G2lUZVM4W2wi4vadKC3JbpAC3TCeTI+Bc7ckn9DR2Qdm4Ko6dXqfiVIDRs83SCPJY9rnNDQCgW6nxc2aSw0JFORiMDTkddH53p11j74z+gPvsarc0yMhrd2igM54ND3reBDqmHoxPY//kXyB45Km6AXZ3ufnwA+SJFwLOVyacmT2ozwxuNHGzyqvVGHdU//hEbD+5hdfYtsoGNohEoQMjtbmCgHGhYgYmjv/kLjF25JqHFdjyJpuMpS3PZOBqyRWJB5jqe1Bu6OybaLejlZbx/eA9vbt1AcmMFyWYdGTZUPPgdHy1DQztloTs6hPypk9j76WcwhsbgpApo2wF8l7RGVajYlEWx0zt9JKJLHxknsIjFyisI3k9j+vsbqL54AXOzjLhvy3ZA+PyybdXhZfsQlIax95NrAghbuX70LF5xgpLt9GCp0TwEOFGiDi70huOBlbK7yDcbePz1l3h98wfE1paQtVsY5OaAZhOuh6oRR69/CMkDhzH54SUcvPwRVphLyIbapZ5PgWvCB9EWcRKuQQBh4/kzlO/dQ/nxY/QWF5HlgEJsUKi/igBhDMk9ezF4+iyGT55Hft9h2dxxgCDhxlIIlfCZc9ie70qDTJfAHO/59+8x9Yc/YvPpY/TmZ1HUdeRifH4NdAkInR66pEaUBnH2r/41hs6cQy2ZQcuw0OGzK26OnMA68IwAHUsBQqFtkSZEs3FmIoZeKYMcSKyvY+P2Lazeuo3Ve/eRNoAkKZbh4ILXf52Ox6kM9n3yM4ydv4D+Y8fRpuaZDAIzJtSmLttOP5CoHLHvZ1wKp8C8ORPU2dBF1UOm20Pj7Sze3ryDxovH6M29QsZkuLgCzTRMqZMmOzqK4q5d2EuHxY1NzDDHslKB0WgIwJdraBrw8nnoQyUxQuk/cgLB4Aj8TBYeQ6G7yhmZ+lducXgZtg7+HQAvPI5VbQkhwRbA2zIS+amhzNak+id24epvUY+mc9skOmXyF0OqOocBYp3noZ/PbLmM+//tP2Pj4X0kq2WZ9CdiBoKeK1NqP8zNrKbSOP93f4ddV69J3Ehb6gyffcYEsLFl8wrJNJVYBYIVafJIBfSRZISN72Lj0X1xQXx/55Y0l1lS98INIT+ypu9hxXEwceGyAMLM/sPAwBBqnHCLBpU5tjZioidXsoKd+UtbgFDu90iLp/5knBRE0BnVg9FtATQeWl9GdW4W6+/eYmNmHrXFFQQtW+zpU6YlGl1+drEEjcwYT6IcJUmpStL8iM5+NGLxXXmWuH0ntbXD61coSqD7rqsfi9a2LkNHUwAhKeRii86mnNcopAyKY6ugC3W/SIsnjVFo+hACwQgQ8p+yIRSn4R2AMLKlUAVLuSRz2h8OyvRqBdrrl5i/dwev79yUOpVxuuIGyz9vBxo26E5cLGHyo5+hdOq80AkZ01Rn7fNpgKAAoZzJfoCUZkJvddB8+w7Ld25i7rt/RrHXQM63BRDyvbtmEnY6i2CwhA9+9WcYOnUa3WIfWqLzZ66lDosOgh7NFBgt6iPZacFbWsTTf+KG8JkAQrPbUZl8cQu2bqDCbNORMZT2H8TAJ7+EdfQ4qn5bmsok6Z2kPwdAU6a9QLrnYqDnI9ts4dW9m1h5fB/Oy2fK5ME01HBOnCADdLhZDIDR8x9i5MJF5E+fhjNcwjo3Ch6HIBJAuQUEQzeMbTAYbndlmxc+4bSIkAFDNPgLm/1IKyaE0UC5k8sG3ucg2UBPXHltyeT16EzI7YGZgufGJLyagDDVqMF++xzvvv8SU1//DgNIIEOtP6nZpExb3ISF9OG4KWCh0emKOy7rcixpwcz1ITWwS5m9+Q4a1Q3YjTridg+xdgdGoyWmcOm4iVgyDjtwUW030aWTr5UWLXXfseMYOHMeGBmFXcijI9RQxSgyGUlFmy0OlAMIs4kMd2qSxWEhdCongwfcKIbRXWmTLC0g6NGVkfUpBtvjs+eLAZs8Ty7taVQzTWDBa0TAw9DwrmsjhZhQ9wV4ye0eAihSuUPNm0ARPs/cFPI+IOOJTrWyRQrp6cK42VrCb28OQyMZ9g4EgwQI22Dvp6LS/3XIt0X39DhEDkdD4puglg/RUFpyA0OqZhRgL+CT9YlnPOt/CLgIqIUyGgJCBUa3t9GEdRxmqY0cM+9Y4xTMVRFeynROMQ4Uy4wu8k3mYUtrpBY/Ss0U9r4RKOX1D2mz/HvSkYpxoiW4QUYA9IhgaLqAUNLQ+ewrPaPAXtbXVldkIGQEkd7B+7i1sY7qwhxWXk+hub6OXrOJod27Mbb/APadPCVsw4WlVdTqddkG9w8NCiCUTEV+1jETuXxRgH6jzlOfnhommuVnaG683QKEpJ3vOXQC43uOQE8OwAtM0eytzc9gjUkKG8vwulWYJjemPZGq5AoDyOT7kcwOCCAsFMeQZERcLI71zTWhjLY6dSSSBixLxyZ10pVN2E2qk+nSThjBqQBpuTwn+JolOhyGaSGRG5fvOTQ0ijijNjR2oAFMnRppxqzMo7b+FtlEBwN5DZMT/SilgAK9k2derAb2j1+j/OgW5l89QdJtI6e5sDxmSJGfmsKGZ2DZMzB66SKGz5/F0PGjiBcG4AdxtKdfofX6KWqP7qI9907W9jRY0WMWaIEhTQ65tpwYckpqWQII262mCj5PJGGks0gUBzBw8JAAwfyx47AzObRIvRBLfIaUNqUAmkEcSSstrlAdOuFxD2hQPNsTQJPQLXnduquhQ3G0oaPPd5GobKI3/Rord2/j/a0bYnNuOT04PRt6PAYzk0at05Hw4wwb5tPnsOfUeXRTOYlUYOFnA0ODAa/XRa/TlEwzNgIEctzkcQMSOSwpDpYqKluPOa3dI7po2Npxiih0gnA1r0yg1UPOqa3kPRIc+cwYJFffR+vdSyz97r+iMfcW3VoFWR2getEgb5u6N05Us30wxnbjIPWQh4+gk8sLQBa79y13Mk52FChUeTJ0IOLqnhxlOjXFgXoN6//jf2Dj/l1Ult8jhx76CAipo6QzJQys+zpW9ThO/vXfYOLqJxLRwOvY6jHMmu8hdIHyaR9PjVpcOM0E5PFmHVhZxMKj+3h35yZSlTWkWnWkZKOgYjRIQWumLDgTowIIJz/5FPrgKLxUAZ0QELKhF0DIgsvpaoR5t3YvajJLjYyAQW581t7DnXmD2es3UX0xhXh1A1bQQ5yAUMoNNYQG/DwB4Qj2f0pAeB4NinVNuq2pDVU0UZXCzmlXCAg5DY4cYlNdAsI6Hn31Jd78eB2xjRXk7BYGYix6jmgrq3xmBkpIHTqC3ecvYv+Fy1imsRGHKqFDI68lwaDYQTNHSwtQNDTUnj7F+t272HjyBO7SMvKcmtI9bgcgrNGEZu8+cfErnTiL3N5D4urGBk9y6cLsRltIOb4cwiw+NH9KN5uw52bx6ss/ofLsKZz5OQGizA61xcBFhYc7pF2UhnH6L/5KgGc9mUXTiKONGPf6YkSUoBaCBgMJXbbAnAYHUvR1eKap9Ck6ROcbK5dRu3cfyz/+iKUfbyNv6UjxMHc5T1aAfM0mIExhz9WPMXr+IoZOnpYNIQGhbpogy7wVdMVWPKNbAINaXZWD14OHLs0YCDSpa6WR0NIq1h6/wOadm6g9voeEaKEURYkOfPy+yVIJudIwRoZH0NmsYOnlFJLdrjiWknLC5oaGMbHhEtJ79gogzB86hl6uKM6uNM9yex3ROiQJSuncKXq+sC3c4SQq/06aC3Vfqmw59fvIVCYS/EcGBNH2YWeuVWRUIM88Pw2h3PD1KuqtLxR6xaHrZ03bWMcD2RDeQ6JSVvEBrHk9V+lYjLjoW6vJFM793f+BXdc+RiNhCQuE758NnABCoXKqEHLWMP5aM0kDo6OgJ5vspO+i8vgB1h7cxftbP8LdrCBtkHZHyig14nQn9LDc620BwuyBI/8SEPpdGKLBUhRkjtR2bghlSUYwG+nv6FDM+5smVmSSdFpoLM2jNjeN9Tcv0ZyfQ3d5GZbtIukSvNINNoxj4rvUHTEgEL2obcskm3UmaTKmICa5VnyPfJ7YbHOCzQbboz5lz15MXvsUuy5fE2mCAEJuIkirJw0q3BDxvJTnM7o5IkFaxDiJNn5KWaayFyMNYbQhlINIvbbIszLSEMq/D/VAQgGr1xB79wbzd29j6vYNpDsNZJ2O5EXymaN2tKzHJR5n8spnGD79IfqpFY6pIYyMJHUfcbpK0tTG85HS4zBaNloz0xItMvP179HH/FyvI/WHge5BPIU2qfjFARz/1a8l9qA3MCDxAGwwTY8xSIyJYY4sAWEggNBdXsSz3/8OteekjG6KXbtO/bNloWeoPMJMaQRDe/dh6PPfIPnBCVS8tlyIdCwusgeejY0EQ+c9xFpdlGCg3/Ew/+wBFu/dxtr16zDbLWQTcalfZDpQwtHo9bDe6sjQtf/sWez++efQ9uzGKh9pRt040YYw8oaMLKBCWWu4/VPNsrKkkw23DDb57IRbwsg9Uu33VdqkDFfUhpBUexrB6EEHetCG73UV6omn4LgmPC+GQdNCzm6LLOP1N7/Dg//5W4xoaWSDOGzfFavoWMKC6/bg0sCMtZnGLbEYHJ+6a1ZLasricPWC8mmI63DstmgIs5qOlOfD4mDapWu8Bz9hwo5iFNn2AAAgAElEQVQBDTjo+XEgnsOucx8KVTR1+P9l7L2X7LjTLLGTN/31dW9ZFAooVMETBEBYWtB1T8/sKnZ3tKHRTkhPsG8gPYIi9AhSSP9IGqlndrZnmm1IdpMESIIASDjCEbZQ3l3v0txMxfl+mVXo3lWs2FFBNlkoc2/mL7/zHXcC3VIJddNAkCiIhl5fFocFggJh6ZguzNeA6oKhLJeli5d4XDOgmQ6CSIMXRBLcJGnXrCAjABJvqPLiZmi8IqhhEr14mxXVxtRFeudBZtTSpZ6IicipZJH3klJPqZtP3Sd8c/mOcYGuKiL0DAFhGpCizh4ZAZOAFyUHTVk4tfAnGBS//Ct/8WvT0vCfA4kp2KQ6TvUPJmn0SYaWmnkSKWYKEhMwRiXKgIo6AbZKEinnozCEiY+Qvyf7f19hH7nI4msoc04y3KZnyK7aSlIJldouDGXB0k+Y7bQyY6fmQl5EpdCSjsVENirAdagSn03DSgBhRgFCzlOJxZYhPoZBAK6WTSR02lsEUAP02KeZc8UC0q9vobWyiM2fHqK7uQmv3UFxYhyjM/sxe+IEIsvFVrMrdRTsnh2bGJd0UcmMJbtPHJArSihZvdaUpQND6fr1B+jVn6Fd24DfY3VNiKMnzmLfwdfhZ3IgmdhuD9BYW0ZzbQnD9jYir44ITQRDT97zXHEEtluCZuRRLE1hbHw/Rsf3SDLoytoS1jdXsbm9BidH2aoNr9NF2GdwGXMkOHeHCL2epKhyMSFmYoMLASqiTJjZPaiO7cO+/XPIsZOQycCBD0cfolLIIBqsY9B6iZzJsBsPoyULZaOP4rAO7cWtF3H7q0+wfec61l88h8suGUpnpDMqI7ILQrx1zcS+9z/AxIWLyM0fglkYQUazgMYWwvUl1B/cRvP5E3SWl4G+L8kmAWljhsgwljsZLgNKLHQVc29ks8iOjMCuVpGbmER1/iDy+2dhU0JAWUrIYU0NYuwHEjaNW0KLlDK/BrXDNPjyxmQxYQybEcLk1Sh31XSRp5YJ1jptRCvLUqr94sqXyPaacAYdIGC/hw7ddSQ9bKBbUrQ8+trrmD13ARifEl9Xm0ArOYr5+/AFVhsjRc+T7qb/Q5KmUp9G4hVQg1xaBJ/0ZcmGit495Q/hoavwBGWYPMwYA28qSSelgbGmPILdHtqP7mH5k79Hb+kFhr0WshrlgWTTKA+kmd6CPzIGc/88Dv/FL+AePoim6wgQp3mYKJ03nmq9UupvYdVEJx4KHe1aGdhkLWtbePkPv0Tt1k0MtjfF8zGis5MqkN+VQT9bGRObpoOz/82/w7533kc3V5DOMNYCiGdIbmYVkODx52TUs6mSN61OG1hh5ckNPLv6DfKNLeR7bSknZ6Ich9N2hhJYF5n5Ayi/8QZm3r2EuDwGj3HSUoJEHxo30wxQUZsp5VPkf+NDYChAUGoA5L1S2vfM0gsEjx/g2dWraDx+LMykwwJ2XjySbJdBLzYksISs5+EP35cOo5aTQ58mYA5ZSSXJq4WrlItK/jFlowShDE/qdVFqbOPW55/hp6tfw25so+D1MSI9cJFsYFnMHI5OoHD8BPafv4i5i29hLWOgya0ZpWiylVPvlbQNyHURoYxYQlc2rl9D7e5dBGuryhyvxTCTnrkBP4f1F4eOYM+bb2P0xCnk9h9Eh2SEqM6SCG3K2gSQqcWEk1GhH26rjcHz53jw+9+h8eC+9IhVTB15ykv5/hDQ+gHi6iic/bN47a/+JaonTqHt5sQbRADEhEkjlTbTemKRMVQMYeQrbyljwMmKcBDi1ycgbN26haWvv5Z004ptCkvI+1a2ZBoL44cY5PLSX0Zv5OSZc+LxZNgI4+S5ZPEiJhMyldVCRPDJhx+xTTwUHx/9KvRKUqqstToYLK1h7fIXWP/6SxhDX/yydB5S50/wbpUrcEolZPMF+J0uGqurIjvlYoaA0MtoaJFBPczUxJOYPH0W7v4DEmrAM23AB7qcWZFIFUVCnj711A57J4xgJ65czpFETp5sbJUcTS1ceFZwOZEG0KQsoUq/UxtekQrKJpuyWcpok14rbmu53JKhKUKV8rPaFm7+3/8ntn+4DntrQ4C4Q4UEGS5OO4YtadCsRXnjX/9rzFy4CE/KrjPwCIySe0A6DgnOKQMjIBQPIQO96KNhgT0Ti300Hj1A7eE9rP54F8NmGy5MGDEDu4ayfGMq66rnYfr8m5h990OUjp6QtFYyhCKrlKqhgQTRqKFKKVXSpEY1oJGFIDBSYULcQ5NjYIVO2Kijv7WGjQd3UHv6CN7KMoKtLUTNpiSM5iSojHJMzpJcmpAJHkJn8IBhoC+lyioIg4sOXjMZCYhQgV0EhEQyHSZu5grIzOzDgfc/xux7H4g1wafch88BSv+FIVQ+Szry5NJIek6VAiuJMk4FCvLfdtmJ3RCdlFVWgDCVeym7RnLNJWdiKiczOx04Lxfw8vtruH/1CuxWDblBG2UO1lEkfud6xsagXMXE+belM3DixCn0c3m0KQkMGfoSI2sTYEXiKXJ0E/rAw2DxJVavf4vnn/8GxU4deb8rcl8G6oSaLonE7PM79rNfYOLsOWB6Gj3DRptBO6yIGAI5jZIpiaCEO0gA4Sf/jPq9O7DJEPZ70l8bG2bCEMYoTE1hYv4Qxn/2XyHLc2nIE5FnswpzCDIZDMjoc8Dvq1TMEoNmVhbFZrLwq19hWN+SZyJTcSldd5iA6oVo9gbwylVYcwfx2r/5Nyi8fgKdYl66CKleEZldIhVVsjgl2UthhXg8CXQSrxh7Y2WxmFgShOmT9PFEV8SNLmWVnAM5QIvU3sCApWIhl0xsceaNpiM2HXhDpmVrKJP1CH3k29t4/MXvceNXv8R4D8jTni73mA6doJhAJWQFgCfPrmKhoBKTaflhxReBGvgMN6HTcBupXuYcASEj/7lTYh0Q+0MtHV2DqoohUJ6ENXEAc2fPYfToceh7ZtAyTWzzPpG6ME1ZceRMUPw+/+JySdQ4yXXK15CgiMseEg+SkB0MVeIn5zFKepMkc2FPeI9IwTuHHLWkIijkP8vCjK+syYRhE0MJbEneoySsS54VVFAloESWbonfSWTi8pPs1kOkM5UUuov1RAEu5Tvc7fyjEiwNXkl5ArXYU92D6VJPcFi6KhSqjedaEhqTKL6UjFzJHdP+ylSuys9l0BODhuQeT/z6Ym1iCGE4lA++Z1RgymJC5iVaR+h85jdNAKFchYqs4JKU7CC9hHLKJIQCOVhP56JFheSkDyQRuYstiR3eKrGXc5icET6DuVgRFYmPj15SioGVrJWUWOKBJwsmFac876gOC9Heron/k1VTZKQNS4dX30abgPARe0RrEsqXyeWQGxvHvuPHYeRL0itcb2yLnLk6NgqXgFDyBfhsMpDPlURy2Wv3hECwTQvd+mO0t5+jsbWGgArFYYT5o69j+sBh+LqLXgB0ex4aG2ti59K9LhC2EMUNqcbzAx+mlYVhZZEx8ihVpzE5NYfK6BQsJ4eV5UWsr69ia3MNZtGBM5ITZZMoEmhx8QfCgPN7M2RmMOiKbc5xGdqoipeCOI+R6hTmDx7CWIW9iAVEXheW5qOa0+CgBSPYghnX4Wht5O0Ied1DLu5CW7x6O978439E/cfbaK5uIxtmUOQ2P2T7T4jQiFC3dGy5NmY//kuMnX8H2DMHw8nLMEfaMvJ7QtF2VlfQWlyCt7YOn6bsZgdat4dMEMrFQ98YNf1DdvqMVJDl9nzvFLJ7pmBPjEMvlRBnXQwpVYho3k2CThhIEDuJRJsPXUoqkrE4MWC/qrdWBl6lsWeYQY6omQNnvY3F61fx+KvPYW8twm5tIUd5i2isdQx5uJguwqyLwuws9pw9g9zxYzDm5sVD2STr2Avlazq6IYmHHCoCvlGSbOoKw0ZgwgcWje+yI6W8gHearkrCaUpmiIzJAlkJjdJRZmk2BzfPxyCMxETP+g4OBWSQGN5RoqF5cx3Nu3ew9NtfI9hYQWbYhxX7MKNQTOwhLHhaFtHEXjjzR3HoFz+HMTeLjQz9K8rjyPQzyjK4waYsklUQfKCIUTsKkDVjjFBGNxzAX1vC/V/+X6jfvQuz28MINIzwAdT3xDvZsx3UbBe1XB5v/c3fir+nJqlxBiLdklWexg8ejkYGQ8avc7vL4ZsDZreDzOIilq9fw/MrV1Bs1FAc9KSUmoFAvj9Am5LEfAG5Y6+h+sY57Ln4NgZuHm3eCZYlQ7B45QRMCzwX5pPbdo2HXM9DzrFh098akv9SYSOZp08xvPcjHv5wDY2F5yiEHly/D4uSI74eDBTSDIRjE8jMHsDRDz/EzNlzaJHxopSFhx09NzT3pmlwPLgSSYUE6lCOxhCldhPljRX88Nln+Om7q8K45T1PEtikgkHLYIOSydFxjJw8idkLb2LuwkWsSa1H8gBLNnQ89CWSOtnIsq+vfuemRPbX7t3FgH19DJxJPhjlTElUXTdRIti8xGH6uFq8BHwoKdENlwG8TlluzO/BrSI34fSCuO02+s+e4fYn/4T240ewGnUUjRg5vo7QxGey3PNg7JtF4fhrOPjhxxLD3nVc2VxzYBfXAv1aSTpryKGK9xH/ixeIH4RNqWRGuAau8GFT20bzxzt4/vVXePLVlxi1LeQpcfR7MohQPtdlx1uxhJHXT2PijfPYe/ZNRIWy8iQx6VaK6T31XNLVxp1+Lurv5YFMsDckAwHZTpMB4j8v/uFTvPz0t4hbdRiDriTFMulVZNVOFpFly7BOuU3EM04KvpUsfGBaaLo5TF54E3vffgfuvv3QKww2ICvGzXAgoEjSVoX9jcSrKQwPe+QotJfU0bRDj4OK8o2pvyfukQQX7MijJXFuV5UgECFZTKU4gv+XQc3i1ZEFVhJvL72s3BdFGGOgVH0bt/7u/8D29e9grq8IIKRkLmCtAK8Xw5I6osB2cPzttzFz/Di0fB5BrGHgcYsZqrohSlvIlA1CGeoJCHd8MrwXGQQzHKCVbFUJrrlUdGLKLofQmQRrZoQhXPEGGDt9DjNvXUL15BswJqelxoHOKT7MBRBS+mmSAdXU8CoJzkqWL7J4dgNKmTyQ1y2YQYiw1URz4Sm2nzzA8vffoP/iMcZMHRaZ5EGADPvMCH6ZUMvXn88xCfvQERPEyPXgwLZtuJaFsLYFtJviO1OyV27ZOdhoGAQ+fMqTxiYw98HPMffBx+i6WXg0mlDaxlAlBh6xQolnQhIbLx6RHTYwAYjJ0Cyb+NTGnEqLeT1Rpyr/Ib12VO+nWhCoYVYtCNIPTc75/Nq68nVf+xrYWIbdrmOMgpgwgN/3JDnYL1eRf+0ERk+dxvSZsyJ372TziHp9CYoqu5QrRuh5gXhYWO/CZ9b691fx/PPfwa1tIttrS2AHZX3tfh/DfAH6+ARm334f46fPwT14BH0nhxavmYBBZpFIl5l2y8RgLnWD1UXc/eSfJEHc2l4XBo+LGd6bXZ57DL/au1cC6qof/gK5YydlYcGlq5w5ktTHQVCpZMjO0v+ZfrDy5sn/9r+iufgMftBDzmathQaXDNpQgxZmsFDvouMWcP5v/h32vvM27Lk59C0TXQJoj8MubQRko3VYSWgGX3t2U8rqLUOfvSlzAf+NMM300PN/ST+xsIWcAejB9nhdcRGcQZag1rQlRTyirynw4DCpkfezyRkjRH8Yyv2bR4RK6OPpt1/j5ie/RnGxhmytI6wX5XhM2c2YHIhjtDsdAX0jlVGZb9gv2Wi2MAz6yDmBfL6kRUaRsNqmzxwDDXakIxYW0UAzAzQwRC0K4Jy8iPK5S9h35DBKe/YgdpStpEVlhePCpAVHQkn66DNR0dJFqSQ9zUniKtc4XPDwuqa6SpEESq4oMuqM8uqKjHonijPl29RZqpiu5CbZ/Zs8U8m0cg5SQUA7EPxPU1yS2oh0accnYJLrqzBnUspOH7ySaqqPtOsvdf0qGWXypdP9jrCMChAqll8tsVQC6G4tGJd8aWiMLPnloFdVVLIUFEXLK12APINjZdPaYS2HKkzG8wL0WS8niz5avk1Ypi2M2E6gTZJAr9QEinxmzgRZQoIzyW4TCzq7xNkbnUOPdXad7k6tBq8xAsQBWWDbhsN6B876QYhWuyX1PSHTmuk3JsCm2s90BTylv5MigCReV64/srxeqyvPpFBCVvg6hQgICJcWsPHwHtBtizqJ6h4+n/YePYbc2AR0N4/t7XV0uw1UqiXFEBqm8FmDUEOxUJFCec4Drm5IAvH21nNsb7zE1uoSyGazemJyZh8qe6YRuVmpZOHZsr2+hsbaKuyYNgSWwHcQ+D14ZPp4X2dMOLkKKhP7MLXvEGy3jCg2sL68gvrmJjqNOuJiDnq1jHzWEaxBIDgctBH22xgOevA6TdRrG7DMDKrVklyvDEfabvSQL5Zx5NAhzM7swdRYFcN+E0bYRdHwUbED+UB/HRm/Dpf9q8xi4f33+PMr8eaXv0LrwT30NtvIDXUUNVMYOe6NPH2ITs5Bp1zCvg9/geqZNxGOzYhZWaMkkDcs2QSvh7DTQlCrI6org3HUbCPq9qSrUG4wXuRuFnouB7NYgFUuw6pUoJdL0Ar01dgIKTciMUSZDdOFRLNMWSMBIa96mnB5QShQyC2BYsl3+0ykqyeJZSab6rCTkH60Tg+Nnx5g/c4NNO//gGD5GcoYwmX6oumg60XSSUijuDs9jdHXjqN44gSyR47AK5QxMFz0A+VZ4w3J31vVnkibDHVQ6s3mRcChPfHoKEAYSqIh73AOhEwIokePJa08OEqGJYCQ4JkATbqXLEcNHWGIcgYS2tNbXhQ2aP2z3yPcXocReXLBifeF7CBlvLENfWYOuSOvYe5nH0Gf3Yd1sqhSZpsURO8AQhVyoBKaODAFyBlAxcnA8LsYrCzgx7//O+mfc/q+AMISfzbPF+Vdl0mK+QJa5Qou/tu/wcz5t6RPr092lklRrwBCyqUICMUjpsVgobpLQLi0hJXr1/H8ymUUKYHt95CjfIM3duChzX7KfAHZo8dROX12FxCS5SAg5IFE6RsfraKpV7ILh7p+bvYGPrKWJUMJN2X8DD708Ogh/Fu38OjmDTSWXoiM2PU92NxSCogxUOPANzUN59BRHHrvXUydOo2WZqAb8XUjXa86Kil/U8ykOpsJfggI+c+UGedbdRTXlhQgvHoVJW+Agu8jK4CQSWoZrPO6H5vA2JkzIqvZf/Yc1qNYGBBeSztjfrJhphw3N4xQDAJJgly/flV6pgaba3JQMWmPMj9uN71IQ8O0JGCIktvCkWOw9syINycFhPQ70ficoVSY3iWRRjHBNobdbKLz5DFuf/LP6Dx9DKfdRDFDQKi2he1giKW+B3N2TiTfjI0vHT6GLr1yZPPF66YcXdx4MQ4/YGIWJUlkcZjsQGBCiWfymwpDWN9G894duTYICCkj5SKBDCEBIdccHSoOisVdQHjuLQUITVsCIzhgy4Yt0brI4kN8imo4lntZ2OxYfhYVCJLB1nffYv3yl1h9dB/D7U1MOrZUJ0RUPdgOIj48BNxyUKfUSG2dWSURFUrQp2ckOGHy/EVgdAzDXFYYSTWIE4VzkaCJl5GAgX7QVBDGnfOOuC8pVldCaAUIdyFfMtzIrJNslWU4SNGBkkorMKg+V1LY+EAlOE+GTtnEUg6fbLVHKb9q1HCHDOH1qzBWl+Hy/aJpXwBKBhqHUBm6Y4zPz6MwOSl+UtbAsLdJiHZJ0vPlPeD2ib70XUCoxPFMrKYsNODzQz7a0EMNtubIoscgIKTUMg6x4nkYO30W0xffwdips5I23GRKpCxkKIQNBBCqxL9kKCIgFIZF4jlkkM7SK0aPNsuQt2qoP2N34CPUnj9C7+VjoLaOKnvnJIFZU9VLlALz9+NrQLa9XEaexcXFEViUgOaLsOiP1jQ0nvwkctMhgWG/JwMza0842JCR9h0XfnUMcx8qQNjL5eE7jgxTXMpQcieyM2amJpIwDnlph53iAnflh/8pIFSBFnx2kkFWHEPirk4YyyQUXzmdE0DI68QeDFDcboiM/963lzFcWYDZ2MI4VT7CXg7RtRwMeI0fmEP19VM48OabCCam0C0UEfXI0gIFgmT68wKqTvjc8RFtrWHt++/w9LPfwt5aF1UGE6g5MAtz6uYkWG7fm+/KcofPsL6bR1M2FSqwhzJ51nPw9bS6LfjLC7gjHsK7yLZqyEahKGYGwxjtKBLJ6OjsAcy+fhKFdz+Effg1CaGQwJFERSADp+AKLojISivvO0NkBs+fYe1X/4C1R/ewubaEkpVBgVJ6vqcEhLRM9Hx0rCxm3n4XU2fOYvTEa/DLZfQoJ07JWTknFEOT+lm5xEwiTtQsIVI7lVnJ7AB1pqgFkNTkWOrqFs8XDzeCTFFymQjJQHsetNAXQJjhc4lVE1RQ0DbDvk/EqMRDLDHV+w+fI/NoAcb6lrBr3MGKio9yPKp5wgBOoYix6b3QLBfeEHi5sopWfRNO2JLUQt6XqlqEKcLsM2RCKMshdISmibhcBMpFaCNF5I6fReH4OZSnJmEWixICwvCRDp/P7CU0TZntgnCAgdeFbqtofQGEaVUNV/A7gFAF7al8AMprqQ5SAU7yHP5PAKHKd1BvtLp/dv08CnT6SfUR34UkdiXhZVNQqdRHCiqq95Ffg+9T8pV3mFzOImmSaBoUmHYT8qultROJlVdhuiTNMp1plZ4/8e8lxfEKdKpuRLk8EgZRLQITqeqOZFT59AikaKtSKrBXQOErHkIJ0pEXLpV0kqlTSyyRqAqjqnycafCgVPWIL1HlYojCDUwNtgRkDphSn8zmBLQBK+C8ARzHgeu68iFVdf0+fAYC+QNolD4TDBouDNOBTnuOYAI2EvB34IUWiWxUQKjH2Q+I5N4gI+/Dr22hufgC6w9+RNRpSVp0m/NaNos9h48gNzYGPZsTQNjpNFAq5+HQ7mK5iHWeww7yuRE4BKRin1PPyrX1h9hcf4bG5hrigHkTGVQmJ1AcGweyObnfpPZtm0nUW7KYMtkCHffFIuKzV5tqh4wNJ19BdWI/JmcOwrDzIipbXWYC6Dq6jTqsUhZOJZ+ozagaCJOu0BBer4Net41OtyV97Hv3Tguu8DwP3XYHjmVicnwM+/ZMYO94FRYGcOEhpw1QMn2ULB+a34ARduDq6hkrC5Db//jrePvKJ+g+foSg0Uc+MgQQUnbD//W1UA62cHICey/9DOVT5+GVJ+SxG/YCSfi0bMbEcsseQGcy4cCD3h8g6vUQ9vrw+33RSvNidEsF2Pms6PvhONBsVwXKGAbISZJ1Yicbh1Ep/hZPBpMwKdDgxaoSuPgwYwyx3DhpT4oAwVQ6Q/CjpEqk8ylLMwcehuvLGLx8iieXP0XtwR1UMETZsVHKFVFvdNBoDxBSdsokrAOzKB47JvHg9p690EpVDA1LNmUDejx4AImRM6G2hwSBigXhA4t3a0AqnFtHSTxM0ui4TTMMkb62I/YFDVEgo8UBJRwKO8gBh8mnwpYMhyLXKYYhWi+eoX7nFra++CPi+qZcbGbENEh2mRkYRCZaQybCHkHpxCns//B9ZGamsUYmV0CyAoQcyqWEmCFNfL2FreDhESCvAxU7g0yfqWEvcO8f/g7tBw+QC4Yox0CRh7Mfys/JKoNuuYLBxCTO/qv/GtNnLqCWREiTFSIglHRMDppMmDUJCLmdjVBk+AK3kMtLWLlxXUrVFSDsIkdzMK/B0EdLy2CQz8Nh8T0B4YW3MWCKKQ3lEgdN1pMDVPpAVb4+AkK+FzE7+QxVksyvJ5ZNSh3v/Yjejet4fJsFoi9RZLQ6k+T4Mye9YJRL6zP7UTpxErMXL2L8+HE0oaPLQScBhJKYuBMNToCkXEspQ8ibM8ffa2kB33/6KR5f+w4V1lAMhwkg1ERmt0rp5Pgkpi5exN4z57Dn1GlsDAkI1c2qtvmc37hB5ENYkz/PfkMGf6x99y0aD+/B31JboxQQcktPn07LsgWszX7wEfKHjsLcsxe9PweE1KRbjC5W22gnYQiN2jbaP/2EW5/8M3rPnyLLslWN3iDVo9QKI6z0PVhz8yifOCk9caVDR9GhZ1iSTBXEkZgPYeTJSjM5UBNvmdJIc7BhDYbyR1RtA0ajhva9u3j+9WU8/vILVA0DBT6Gh0wTJqsYos3erEIRlZOnMXHmPPaeV4CQshUmGFOuI4EEqaJO+u+StMakn03qXaT+QjGvrAoZPLiH5g83cOfLL9BdfInZQh4Oz6SBpxL2qHjgsEaGmgyIeEJCNBmMMDGJ8ROnxa/JWH5KWpny67GyhnUzO95TDl6qToTyXp51akBP5NzylE+GVfXYUwmFSfLbTtxcCgaTi2SHMUwTDtN5Rl5bAsJIPMBkCKXHjK99AggJ08YsE1ajhrt//3fYvnYV+soSHAbvSBIpSUwDumWjG4RoeAPopSJA/2CoQgV4zRkiSqeExVfSWF4DkgqYDN708LBkl+CU15EM2Hyv+GcJxhyRGFP+ljKEq76H0VNvCCAcP3UO5p4ZNCIGe6lB0dXVey3bbmFXyA4qJjaMfBnys3INKYbHr9XRfL6A1e9viUy0xXC0QQtO0EOW7DcDzwwLTfEy6zDKZWh5l+tUGZQn9u2DOzKK7EgFuVJFgmS0IMDyjevYuHMbnYXnGDZbMMJAwCK/Xn/oYeAwlGUUBz74GQ588LFcvwSJPCOFCRDmSA2cChCSjdkJr1dHXQIK1Vu+ywzveE0ThlAAYfLM3GGY/2SpkHylpLja8QOMdHoCCO9//RW8l0+R2V7HuFSEKMlv17TQc3PwJ6akT+7IpUsIeZ6Uy3J/8HNcSw1ylI6J3ygIkGlsCiB8/OlvYG6swm41ZSHL37nr+/DYgVoawcybb2P8zAWU2JXqFtAQr1yytCEDTBBCb3WrLh3Dd37zz1J2X+w1pXaCgLBH9mmoAOHkwUM4dOYs7IvvQp8/LOcQ0ZEAACAASURBVOojHjlc2TH1+k8AIVUStKmQJSTrsL6G7rdX8OLmDTy9dxsjkroci2KAiyTOp23o6NkuzL0zqBw+ipnTp6HtnUHIegYqVchA8oPfU/zfiQcskR6qoT9Z9nABx4UDn22U4XsDGaI57Bo5R81ODMyhLDPg4pFvSkbuEUqU9WEIi/JJLhfY40hLAmXuBIQaUGV9y/17ePrtt+jfuoPg5SJssnGUAMrPo9Jk+WcLY2OYmjsIg4mdhoWHz55jc3kRmdq6SIN5jor8j0oPhigFEbxBILNcZNvI0fc/O4Pqgf3I7j8GZ+9h6PksAt1Ayw/QJTvlh9LT5lhJNP7Qgxf2JbRPZKBJqqYsq6TzVlVukCEUQJjIcXmW0Oogqbo7cuhdIKckmClsU1J7BQ7VGpf3GovqeU3wGa4sGgnhkHyZVGyhuulUeIvIgcXUmAo6lGxT+ebU2iXtR052cqpSJnk2pfevQFQBT4m8VabZ9OxXP6dKP08AYvoziQsoWRem3zORGyutpbIiMQAoDZlRPdSC/nek5opRTJXkyRYxBYRJoIzyTKrFJOWiIhnleyRUppKIcj7uhlQYUYZKYkkpQshs+4EH3/cECGazWeRyOWEh+Xme10dAnyPl5fRgm1no7CTXLUl9ZfhLX/yhKt2VtTZkKdlxy3sYXGQngNCrbaLx8gXW7v+IoFVHxvfR5uznZrHn0CFkq1VoWXcHEOYLWamdMN08nPwI7NwIXKcIK/WyDnwMB30srdzG5vpjdBo18fPZZgaFkTKyI2XJQpHFTBSj12qi32xKPzaXmlII73vSwx6T2dYdOPkqRsZmMDE9D91yRLa7uvQSta019JrbKBQtFEoO+u0ufNaO8XqUlHwdnW5HeqIJkul/nDt4EP4wwIBLtU4DBpV+tomZiSpmJioYcTMoGCGcuIdsZgBX92AMe9QTwjWJk0L52bQr/8v/HreufQ5/4RnQC5GHiUKGgzQ7k4bocJCampJBb/Kt91E4dhIdt6z2sL5iWkjUDNnsy2GHpfOM3U6kYRoNq1J2qkpMhd/n0oEXmiQdcZhWPWhJ2KCSbqT3sUzWUrKT3HC8QdUFqZGh4w0rDLmS0QmLuBOtrr4IWUICIA76eqsObXsNP372a6zcvAar1UTVsjBVqqDb6qLTGSCIdNDr6Ofz0KenYe+fRfXwUYwcmENpahqZrIOhmUFnGKIfB5KiFcvBpIqFbX7QC8KUSga9JNt7kXxwy+EFCVmhYZAJEDH9hz1LDElKHlL0NHjsROGvw14wxMIobT58gO1bN9H85gq01jbsTAgzVgXKvHE6kY5akEHx2CmMvnEO0++8DeyZwJr0nVFGmxHJKAdBDr7cZjCCl1IJYbiiAAWdw7iGsLmN9osnuP+Pv0T38U/CDBYjoMCDIxhKhUWDcekTk8jMzuG1v/grjJ98A3UmwPJwJQCliZsMjcj1FCBMQ0s42LttBQhXb9zA82+uIN+sIz/oomDSwcrB0lcMYTYH+9BRjJw6oxjCXAGdjClDrLz/ZFkIDDnA8YCmL9Pk7lRtlsmmqX8OZAvKrfTg5k20vv0GT3+8jfbqEoraENkoEl+eSGSQwVasw50/iMkLFzF16hRK8wfRjjPoknWj5p0HERMTVf6ZXLky0ouagX1ZgGtbyNa24D5/iu8/+z0eX7uGCY0S4FiGF4JJ+juXKSuamsbse5cweeoN8VlsMvZbFhuKDeeBoDpxGBqjwWUypudh8/trWL36tcg5Q9ZnWKxIyQhDSKadgJCdceXXTwogzB08LHK7HUAoE4Ay2QuDpqylcMik8G5cX0fzwQPc/s2vMVh4IeEEWYQq3dbQ0YlirA5COPMH5XscvPQhigePoGMyQIXhPGL5UaCQ148Wy2KAbI300/H+4fBO3488vEJUHQtms472gx/xQgDhl6hqGQGEPPC4vCDz3iDLli+gcuoNTJ69gL0X3sYwXxSfJ5dLvOf4cN9VEiQPbhkEEhlOArbp/6InQrw+K0sIf3qEm5/+HtuPHmGM1wbZjoBsvynJfoyr57lG30JEKeBwiKZhIj93EIcYJHPsBOzZebTpMeN7wesvKTtPhxGxw0jgBycfBQTVUKAk3rLJTsz3Kavz55JRpSz9LzCEyfAigQZcD70KCMlwJ/Hu/NpkCK1mHff+wy+FIcTLBWGLCQgZmkRpq+XYArgpR4vov6HcLU3nk0UcpVSsoFCJjPLeJwXYcn7zP4oZPrlvBDAy24LeXwNhaEhADB+oXKZR8rPm+8JI7Tn/FibOXIA1vQ9NVu0kgNAxVJhNn/VDFB6JN0n1TvoBO0Y1jLg2sjwD+wNsvXiB7fuP0LhxG72VRfj1TZQsVk9Q2jSQM47J2FxAYWQE44cPYmTvNAqjVeTHRpGtVgCmaVsuTMuVpOdMr4cXX1+RM6315DEMysPpUaUES2c1Qw9d00S/XMHs+x9j7oOPEJRHELpZ8eMqQMgtuGIiJJiN9zzleUmitZKUJSxH+qxMCI9UDSdJ1REZQg5+qYc9ZZhT2ahiRnY8hzEDwyJU/RDrP97B46vfoPX4PqK1JYzGQwEUXM12Mgbapo12sYTq8dfw+scfY7h/P/pkwjlY8J6T5zvZWdZFsS4ihNVuYuPmdTz+9BPxjpv1beQ4lFKCPwxViFw2j+kLFzFx9gIqJ8+gnyugQWkgZY0EIMNIFBC2aUBv1NBfeIG7v/lntB89QLHbkqJyK46kqoIhN7UoxtThIzhy7jyM829BO3BQWVKEIVSRkzuAMEnZVZcmpakZGN02MovP8eTqt7j95RcodLsoeh4qZCiYEO15CAnwbVd6lO2xCUzMHUTl7DmUTr8BnVJOnYoTDb1wKMCXoWC8XyltZsgZz3VJ/BWvsqaWFg6TWbsI6nUsLy6g2W4BjoXs2BgKk1PQeE0yVEXsWyqZlmCQSxRaBuS6p5df0rK5kImR04BR+ptfPBev7uqVL9B69ACuyWodqkrUcC4KLcMUad3EocMYmZuHM7UHC2sb2F5ZQbz0Ep36NhrsgZQwpViub5syQNuBkcvDLJdR2LcHpf17UZmdgV6YABwlm+e52WEFBO32sYYsO6A5MzHkheEbQV9mS94vnCGFIJb7IZWMJkmrDNpLeh7TihUVKpeAwh08mMgvBQCm17xi0Xf/v+qjJAfG6yxpRtipVFDYUYE8iQkQ5k35ieMgSQsV/10SliLJn+rLv8oMyv2ZAMJXw2pUEbv6gVPZ6e4gvAtkueAUlUYqDRdlVAI6X5GrKvCZBs+oZ7t6lCSKAC6Wk+WyqqFQnkLpJqRsnedQYoXhd5dkZp71tD/xGqPtyaS6jqW7fG2GAvo8f4h+yPR0lZfBryVgkPcJF118jmYJCF3YjiPqGn4OwYzP4BQqyzImdIMtBWSNmXar+g37lJWKR3SoEkf5JlHlwqWOY8uzW6STjW20ll5i7eE98RPGXl+8/1Qn7iUgHK0AWRu12oYwhFnXhs1udDePPHsFS+OwrDwsWgoYvNfuoFuvYXntJra3nkioJBeVXKRYWQdmNgsrmxeFB5dNHutweh0FCGWHmgQ3snKIT0bdheVWUBiZRHliryxv6C9cW3mJVm0Ng24DBTNEySGjq5Jg+fsPfMp7lYqQM6pbKGJqZh/mDh+SM83r9zDYWkDcb4Du6H0TI5ibrGKyZKNks3arDSOipJ8+4wBGZiiZIZw9iN203/9P/3Pcv/MNorVlkVXmYCHHgh8W6MaR+Jfs2VlhSMbOvAl3/iiaBqVPuoqKl7qEGEHkSQQqB1dKHTg4EHBIcAqvcOoRODBEA9nqSxACEzblzlCU9E4ipzz1kjdbotApKUvSuhKPjhD3AgaTXqUkyXIHFCabFXXXKMpX6Nt+B0arhkdX/oClH66hv7CAYjjEVL6AqO8jIv0cc9DT0CZbWSxJ+XFlfh6VA/MYnZ2FXR2BUcqir2vwGEzBxwoP99iARcN78hGGMboDHxGHEttGzIh+2gQHoQQbiJyKtKAeqYdlrB62BGcM1mDVhdiqEEtRdGEwwPKtW9j84Xt0b1yDzsLLDA3YgQAPzbDRonzF1zD2xgVMnn8TE+fOYjg+inV6qCSmWlcBGZSn8nvJwyLGMJGv8aLI6xwIgf7GKhpPHuKnX/+jyGZGuDGMWDKsjPLsKNom0JrZj9zR45i/9CEqx06gDlUyyy0hwaAK5NgFhBRtkn0uUE7ZbiNDhpCS0a+vINdWgDBvMKtWHUBtMoTZPKxDR1A5dUbYgUG+KAEG/Lk5TXADLw9WDupJdLJBUCmDE4dtgip6HZh4ywW/ie7171C//BVePLqP7uaaSCC5AXclZIfJmZoEKhWPHsfs+++jcvQY3L0z6EaaHC5kiXkACEOYSjSSLimRUPDQYigL9fIsvX/8AN9/9ime3riBKcOQbj+yFATiBAtLlNntncHhn/0Fxk68jsKBedQiyFDDgA71jP9zQBgi1++LXHT52yvoP32MYWMblmUoQEgvIGXIyIgsrfz6Kcx++BHcAwehT0yhH6q+RQn+STxqPl937m6YSqpRWhcjXF5G7d493P3tJwgWX6JMeW1Ej2EoVRWdCNgIhnDmDwkjNn/pAxTnD6NtmHIvUW7E150hHrwXFSBkUAR9ZbyGVc+PaPiH7BUKMepaMFsNtB/clQH7yeUvUY0zwlCzUoPeNG49azHQz+cxevoMJs9dFEAY7gQbqQeb2CoSM3w6/qqnrwKEsixOwgdU2moGuXoN5soyHnz5BdZu3wFWV5H1fOSZJaSbsgyQvR3nXlND6A9kudItVVB97SRe++jnsPYdwHB0QgrtOQRx4OHyhtt6AiuZR1nlwHtCIsglP/AVQWDK3ijpz6tS0WScURPE/2+GUA0Oohfg0M5rK0nkpEpDim45NCaA8OGv/gO2rl/F8PlTuS+y9OEOPNnKU+HAZQZDsIT1T5Y+osylLCbZ3LPnVc5Hvr7c0rISQI9lkcihT7F3vEdVSqaV4T1MNpUMAOV7oQyGjBVfJ3v12uuYZHjQuTfh7J1FMwn8YggUO0SZ0jjoDQSMWJRhJjK8MPDh6hoqDB7odDFkf+T9+9j+8T7COw8R1bcBv4e8ywE9RqPfVTVJHG6nppGd2YfJ40dQ3T+D4vgojEIemusK8BhKEIUJi4X0vR4WrlzGyrVraD58ALPTlrPTpmRUAzphH13TQKdQlpRRMoRRdRTDbI7iokTWpVgaxRCqbb4Awle8RmpnszsopoOmDJTJUlUBQiUZ/VNQ+Mo4KSnDakjmNcbwstEhUHvyE16yu/fuDxgsPBPvWZELokwGnViTsKuG46Jy9Che/+hjZA4dQrBnj1zHEqDBKZXsmGnLfc9al9ygh63bP+Dx57+Dv/AU2sYayrEhiwD+7uyUpC99iknIZ89j/OwFDPIlWTKKRIznEp+VPFepIqlto/viGe799hMBhIVuWzyEtF9QdcEwuHqsYc+Rozh8/gJ0Vh3MzqnAi6TvNOkgUPdRUsAtgJB+Yp1p1wHcXhMvr9/A/S++RLzwEnathlH+PJRpUb7uOggtCw0vhMbF2+gEKucvoHLhItxSCWYhjzirAqUo4RQfKr++ZQm7xplBOtW4bKHHn3J99tOur6G9tIQXT38S8GWWCxg7eAhTx1+DURnF0M2hOQiUh5neR844ZP8ToMvzlLVC9FJTbsvnG73Z3sYaGi+e4+nv/wmbd74XuTrTpPOURNNPxmcGa1yqoygdmMf02XOYeP0ktgceOrUGhi9forW9hVqjjl6vLx4ugkE3m4NbKMAqFmGNjMCZHEV2YhTZ8SqimCwInwf0tNPGwNGOaZOsWzFkXuTClqEwTGTkEkjSLQUQ0vutGEKZXGRs4u+kJPHkGQQI8nPIEiZs2g4eTAN5UsSV1oKpw3Pn0wRc8xxK0kxlrtppE0xDYhJ2LymWl8CZFBBKKIzqRFUMnLqHU2CWfq8dhpBzmPTqqbt5t4Yh6RFMfl7lJVVsYQoIBaDtMIK7tsg0yEaVzKfexUSeT2WHJHyq4vdEp6xAqHx/LhfU9yYIS5lHSVJPAKH0L3LBQNuTZcJxbBVYyueA7wtrzVRbAdtcxPHf+YoZ5PnHMJlszhXZqApWpEyYfy4QSakK9uFrRmDIGU7NdGTQ2I1MQMifQSkDkyoMMpXs2eTvR9lwq4n22hLWHt1Hj52B3bZYUexCQcrp3UoJoaWhXleA0HVtWK4L3c4iX55AoTwBy8rBMbLIMjytVsfWyjJW12+h3niGeMjAJZbEK50108ztbEEAtufT49sVG51F5YuE/ZiJfJ9nmA1dz0K3ynCKo8hXxoUw8/0BNjdeotvaxHDQQl7zUGCvKNOqWQ82jAQMdsnAs4bOcVGdmMLMgQM4cOgwet4A3XYDweYTaL1tWAixf6yEA5NlTBYtFCnF8lvQwh60yJNnnNT1ca7kcp7c+H/8H/7HOPzpFnTGikOXbR2dGwQKNGTXAPEbcfM+cuINmDMHUI8oAVMAjZJJ0vRBxDdSXSgWfUFywanNtlyKYuynWZnyIcoIeTNTA84tm2Lxdjp2k6JkQTnUzXNkCZRWfMcQs7PxT0OVErp9J2SJ2w51Q/DPUw7h8qJhsmi7ju1H97Hx4x0s3rgObG2jHAH5jI6cmEcteQi3g1DYICZmZkplmExDnZxEfnIcuckxmJUizFIeGV5MpgWXmw2eWrwh/Ajdvo/tThdxoaB8kqIxZrAJZSZqPallGUYTQ/M8YVUd8d6xj03HIDmnyARVoiEKvZ4kYm58fwODOzdhMo2TOJsDE88K00YtymAl0DDz1rvY+9a7KJ84gXCkjA2fPk4VskM5jBrWYgGoItFLemn4gCtkYlSNGO2l59h6+COe//4ThIuLqFo2chF9JDxkYrk+tghiDx5C9fQZ7L3wFvIHD8nDm71CTI7jw1ukYHzryC5YoqgWySCZHqfThpaEyjy7chnZdgM5r4e8BMVwUx6IVIuSO3teAcKZt99TgJAPuyQ5kA9QebAy0EGKTJlmqnoi5ekoMdqhbJfZVcQwk8bXl7H1xedYef4Ug/oWCiYrDciqcRiNZeipZQwBOEf/4hfIHjgAY2JCYtcl+IeAUNzVhtoUJo+VlCEkwOJ1l3McmKvL0O/fxg+ff47nN3/AtG1JOA8liFIADOAlk9JmD+D1f/mvMHLsGKxpBmZoEjyUAkIewmkBrc0/HwbI9rpYvfotlr7+Cv7LZ4ibdQksIiDkxpcHlMfficErp04LILT2z0EbmxBAyK0gJV6qUpHeG7LasWz/+HoQEA4WFrB55w5+/N1vpPeLbIEzHAg7zYuvG2vYHMbIHjysAOF776Mwf0g6FAdkcKjDJyjgZSoVLoDHp7gXiG+W5wUBITX4fQZXDAOMZW1YrQZa9+5g4dsrePr1V6gOM8JU86BlCA6BY43R5Lk8Rs+cw9S5NzF98S0E2Ty6/N3loUY1gfr9uH3nt90t5U7kNxwixOSYuON1DeVeD4V6HRt37mDl+++xePUqnE4Po7LVV4mRkojKsCidUqmeML3RvnmMnzmP4x/9HMPKGDp2Di3WRfNhyHAtMZoPEXq+aHRsl6sqtjmoQvVUOqQG1FQCvzva7J6BqRcmyQ1JgOGrwEC+WqpzSv5ZOrCEkUwkowkgVKZ81Wc1yk6vVgM//fpX2Lz2Lbwnj8TnXHSz6Hc6iPxAnfEJm0wpLFlHBllIGT3DnKSeIkbGLShZGb09gSdJggIIkwALsiXsC4uHGUmRNjJk3CktZ0hMKCmkDC5gQMdmGKJw9DWMvXFOgL+7bw5NPiwZviIyaj5bGEbFM9EQQKi8OoqB5dA7YmYQrK+jtbCApz/cRPPBQ2RfrMDy+zCl6VupY5hyHZVHRFo9ceJ1jB47huz0pCwErXwWoaE6dZsM2Ap4r5vIRzEKlIx+9w3Wb1yTihaj1UKZ1RtJ12ughRIA0s4WsO/SB+IhxPgEIsqKkyRZCclIvEocUEUV8GeAcOe9TS6NPw+V+c8xhMpu8Yr0WBgENQiqjxhODIxGGfRWlrD55BEWrn2N5qN7KPZ7KMYRSoYhnuHGMELTslA6eBDH33sPzokT0ObmBYyS5WcNR2xa0G1XpMJuBJQZgHXvDp7+8VO0Hj9AuLQo34u9c7z/+DU7hoExyr/PXpBEZK80IioADl2y96DPmwEpZOUZwPDsKR78/rcCCLOdpjCcXK4GlLXqJhrQMXX0KA6dvwDt1BnE+2dl2JWwD26h1WSp5pUEECq/s/JH8axxEaL1+Ak2friDjavfof/4CSrgrMODM0JsMSUVaPfoEWL4ElOxD8E4dhSTs/tRnd2H/MwMMvm8LIhFTie+M7U4pwdPhE/MTeh24Ne20Vtbw+rDe1h+cB/ryy9liVOd3Y/5ixdxmEnb1VF0TQfPN5pgcFjZpjqJs06iOOAgygUpn6SxjgyffbR8EO22mxhsbeDRr/8frF7/Bro3QA6QJFLe25RcU/VBlRQmpnDkw4/kg+FdAkjWN6TbjewoP5dDPW0Whm3DdF1ksjloORdD18bQMRFaOoLeEF4nkEUgz01eGywhZzK8zCMCrJTqQ0o3RCyhSmllMSKAUIWCidCMKat8+ZOeRwGD/HRhZBQzJu9nen+kjFqa2plsAZMM+ISZU0yZBKeonOIdQJiGu1ASyA8VHpsUtlP2L0S+kuqmYSyi7EgB4Z9JVmUhIYBwV92mUkhZxp5aptRPL3UXZMEkmVlVTglgS2Yx2RkloFFI7qSWStJDQ2YDqAJz07KFleY5za/1Khuozsk0yEadBX2yxVzoSwq+6l8kaOOinv+OS8GcSyZvF/yxmN3IUAqqrC0MkfH8gSTXMjejUCwgl3PlzxIs0mfIpE9hXCW5N5Dzm4FgnG65aFMSXCaiKluGhLLthKyxQ5NztEpppu0D/a4s+deePJC0z35zW7Ie8uURHDx6HGbRRTfuo17fRK/TRC7vwiRpo1twCuwIHIPjFFBwS6hyIbW+gcWnT7G2cRet9gJ0nT2rGhyXqbwqyDCby8v9LP3CwQAx05YZESXLLla8WTBYv5NxBRBCz8PMlmEXqxKU44cDNGpL8Ho1aFEP2dgXPzTJfwlKNFnQRFJNE1mu6WYxvX8W++fmMDs/h42tLWxvrsBoLsANWyjaGvZWcpipZlFxWKvlI/JbAJctVO1QnSOqxRgGwa0ZQfuHf//v4/jlY1jdJnJMvpHOO/bVKVlI3bBQOXESM2++K0XA2vg0GmEsIEJEcmZGblxpK5GHrvKO8IATwMhIYG4WeADwguYGl6j5FQ24zqLZxDgswepE/Qyq4aAl87wGIwWEyc2tHmy72QmKGdxZyshcJclOjP7nEGZkJAY74/UldSjc2kB74QUWrl1D+9kzDNc2RBqXJ2uVDI7cRhHUMFyEhdncADJJKMP0n2IORjEPI+dKKiMvRMpFNUqmqZ4NqcCN0aBPbN8MSnMHYE9MwKDpngysSrVAzCcbf/lBX6Qe1OGzKoMHZj+RH5LlqbC/pN3GT5cvY+3GdYQP78P2uuJz4Qadv3tIQKgZWI10HJB+q/eQnZ+Hny9gW0I4hKxWgDCJmuIIyr5IAnZ+EcZHF7UIo5khtp48wtqPt7D61R+kZqBqu/JQZ6Q6gaSAAADF48ellJepf/a+WZH3cLtISR2HfYJCboBpQI8J2GSTF6OgqToQLL7E4nff4emVr5DvKECY5XsgsfiUEaktvTV/GNXTZ7HvnUsYFMoJ+5TEGJOZ1pngRkDIDTVRDsEaQ1/IMPui8+f2m9tj/g71y19g84+fSmIUgywKFmsJdGF5WUHSQQYt28X4G2dx/C//BQwmo41URObCBzoZQslAJpBJvAKymE1xRRIuRMO8vvgCw1vX8eNXX+Hl3TsCCDkkMqSB9xKDORbJuhw8hLN//W9ROHQYGBtDO8qgL4G6ocgh6Gn5E0AYBHA7bSx/cwUvL3+BaOUl0GmC7ChZeptySgJCLhlGqqicfgOzH34svkhUx9CXhHOV/CiyWi1Gj8XxBISWpbbGAHrPnokn6t7vf4d4dRljGiXYA6lk4EObFQ/bEZA9eES8fPPvvi+yySbDOBhtTckowaAw6SkgpJ7QlyRYyoUEEOqZBBCGGM/awuY3797Cy6vf4Pm3V1CNMiixeoZnQzSU4ANKwvr5grAJU+cvSheh52bRYXorH5q8j0QGmgwPiR8pmRhkaJCtctLHp6TtGkY8D+VWG9v372Hlxvd4+uWXcFhwy/oBSlnI5CcKCfpXGAHNDkXMHcHE2Tdx7KOfIShW0TQdtOml4/VOxoEPZsprGLY1HMKmsV5ktWn+nNpa7+6tdw+6nX+X/EMaGLNjjfn/ShlNkvX4+apBK018VQwhAQcDvQQQZjSMcvvbauDp736Nje++RffhPVmYFW0Hfn8ALeR7xoRfVezcCymDY3w8Txi11edWkYsv1uCQUWVCKR+SEZPkBEQrhSwBIUM+THrX+SGaCFYBcOAL5LXi3oXyza0wRO7wMVRPnZHgkez+ebTo9+SDkgM8E0tFekuFieqT4nKBEiMG4rAyIB+HaD55go1797Fw5zZ6z56jXGuALVS2bWAQ+vK92KXqzuzH2PGTGD3xugCfOOsgYp+gmVGLu5gS0ECGQ0rmChkNBfYlXv1WOm/Xf7gBvdmQzk5Vw0GJ+BB9w0DdyWHm3fdx4IOPYOyZRlwsSviHqgdJvEdSu5QAQgkqe1Xg+afXiIJ6r0rJqFLgn1GSUXlmpn/fSRlVg7ME8CTeJCZXlimIIvu2tojHX/0Bm3d+gNuooxRFqFBd4QdSQs/aAHfvXsycPInKufMonDyJ2DKEAap7fQx5nxAQRqwk0FBld9+j+3hx+Y/YvHcLvRfPMB6yWzAjC7wGY+QzGZSOvYaJM+ew771LCCujaHL5IM8o2hU8CTgqGhn0FhdRe/QAT7/4I3pPHyNPmZZ4gTPwDBM900LHcjH92gkc63OR2QAAIABJREFUuXARw2MnMNwzrYbKpKYomSR2YUOq8hA8olhJXQuQqbMzdwsvP/8jtn+4iQwrLmIftk27hUq5Dge+nKXsXewyVGa0ijJDJ/ZMIbdnD5zRCuxyGYbNsAx6njQMySj0PPS7PQzY99pswqttY7CxjsHaCvrrazK08my0x8cwdfoN7L/4FtzZOUQjY1jtBLIElZohJoWKZ4yeevojGRAmvKGw9pToU+bPOSjuNvHsN3+P1e+uwK/VkA1DVMjUyeIiEiVMx3bQLhQx/8FHOPzxxzAmphDTF95syLUs93oaekXGjwweVSymoewhmVi6j7kg4LKcGQYSBcYbmrUDIic2FMNGKb6A5Fjk5HIei9KGliL1/1NQSAApHb8CCBVLKK4HEZwl9Rx/xhKqNUjCpCV7kRSsqTdf3WfqCa4UM4SHaV2LVCakQTEiGU0AYTJLCXFBtm/Hk5qe1rt+QtnxJayfgErOYmkNSeI7ZGAQ30+Vu6ECsgisqA7i3xUYTZg/uYYT8Jv8Doo1VAmiIv1M5J8MLzIImmilSboOhQlkfzBBfvJ1dupruHtJWELD4JmsVCyUCBMU8uxngjqZPukU5CzJbA1m7cERIEc2koCQ4YD8XQgER0ZGkM05snDu9Xro9brywTlKY0XVgIwi/Yb83ZXygj+v1BTxtREwrAChnGc8FiQNiT5YaUFHxu+jV9vA2vOfUFtbRGtrXZaSpZERHDpyHHpWR32wjXptE4NeG4ViXvpkObOabhl2dgSFQhWVYhXj5VFsLC3jyf372Nx8gHZnGYYZw3Jom2BVjSA2ZJ283AsEhEzOFtBFWwuTUKVv3BBAaGQIoAkIczCzI3AICEmqDQdoNlbg9+vSJUpCj1gsPZt5XrFoPpfLYqRSQaVaQXWsinwhJwxnvVlHv11DOW6gbAQYyRqouBoqNqvDmKw9QCYa7ARzcubnM0yFMFJ14UP75X//38WZzRU4gz4KrGcQaV2MfqyL/6eVLUjM9+w7H8Daux9xuYom0bs8pGn2p4cw2ZJL1C+338qrxuRAXpRysYmHUIdO4zPlpPLw1mAM1ecm7RGSuMXAg1Dig5VJmDe+zYvsFUPwK/vyxBSrPEKJh1YuFF7M/N68Vqj1zbqWFKiykyTLB8J2Dcu37mCVqZ1378Ae9KWH0QwHoqfPWq4ADA4WDH7okTEMAvQRYcATyDIlJpwPMv5O4j1i1nWg6G6P5ey2jfE3TmL6/DmUqMMfn5DELuWLBEIW0nPTwe6keCjsKg/LIMOuMgbFMBo9gxEO/s0m7v/hDwII8ewJ3GCALHXUDIxhKphhoa7bWNctHPzo59j/zvswpvbAcx00fE8uLMY8ULKnenhihBLBr94bucGjCCWEqCLE8r27WLn1PerXriCzuYmK48IeamKkZ2pkVwM2NQ3VU6ew79Il5A4dRWZyWkm4eJfyBvcDBQhTxs5mHDWHTsjwxGL6+CUB4VU8vvwVClxMeD04SRogJZ4EhH4CCOmL3P/uB8J2tQwLPXmw0xPJ104X6YkcSvSt8o2nQJpLC/ZGBgFysQaLD57eALUvPhdA2GpsS4RwwbbEzM+NbYsbUs1Av1jC1LkLeO0v/wrD0VHpDyPWZHCGJwE16hBLPQI87NUAweubIDWDrJNF/OIJvGuX8ejqVaw9eIgpy0SZv78kwMUiT15mSMyRo7jwN/8tcnPz8Etl9CLlAWHqINlGSkH5PvJ/vFYc34PTbuHllS+x8OUfobGKpNcWXx//OzfGjH8mQI9GxzF65iz2f/QRtKm9iEZGMWAKJ7EzQ5cS0NQLfAHtpm2JPIwMYZeA8PYt3P/0d8DaKsZ1wAr6MKTOQUmEmS6bo6z35GnMvXMJ+QMH0dAUoCVDKGAwAYTc4voEBB7fFwUueA/xYT4g2xSFwhAazW1JUF269i1efvctRhJA6BCIERAGvkjCBoUiJs4REL4p71ffcUR+JsuoxIydWvQlTUvOOSUHkoAZkRqp25KAiDdexfNRanew+eNdYQgXLl8RQDjGHs0kqp71DRJkkCFD2EXAG/bAUYyfuYhjH/xMovlbpouWVD0QyEolvEheCQjpFeMhz0GEZ9XOXynSe5UYlPliFybKEixZf/8XAWEqPUqYbClrFp93CggJWDMYiiojg1Gyy6261AOsf/eNVH9Q3swKH0kLhQbHZD0JAV0kgJDeYM1SD2/Vc0orgIZWn/DTQN6xJSmNBns+APm6scBCDTcxcqYLh/71kO8KA2dUZYPIRjOUcEfYDofIzh/ByMnTUk3Aa6xJBYGE1xCIMsKI7LYtHVLcrA4YRDAMUMrayDMYp9/F6u1bIgFce/gA4eoqRn0PeZH9OGh6fVE/hIURjB97HfNvXULh0BFYe6bRDTwMIh8+bQ9igqTEWSXG5tysqAzyGGLt6rdYucpr9mtkmnWMMiCEQ7FIY0P0Mjq2TAd737mEAx98CHvffqDEbix2U6rkXlUUwRASJe0S78+fAMI/l4yqz381VEaToDP+WaWrSxlCRYYlcukddlD9WYIp2kaMfhdxcxv3P/stlq9fhb6+hlIYYNy2ZcnUDUN0WJVQqaA4sxd73n0Pe956B1rBxUAHtugJ4pLHcuQ5n411jOkm+k9/wsp3V7B48xrqPz3EVJCRUDUOnS0GpzG8Zv4Qxt44g/kPP0Y8NoG2aamlMn+/oY8sIjk/tx49lOf34tVvELxcEG8f63aoFumwR5Ypx8Uy9p08haNvvQ3vwEEEo+PiUeYgx2fHqyxSOrDvuiqVVI4xKWXdwnjGwovffYrlr79B7elP0Lwu8o6OiOdg4El4nRszhdTCVjzEBuekXFZSNe1qBfmJcRQIECujcPMFmV36nR5aW3XUNjclnbDXaCJoNhA1G7JcYBo38RM9uj3bFhUOqz7GXj+D3OxBdHUHA4Y5DQZS2s3PZb0S72wuRAgKyU7wvCNLrQ99GPQyhx6WP/0V1r+7jMbiEpx+H2O0CSRyWSaF1zMm1g0T0++8iwPvf4js7H6gWETLH8hrnLVdUQpwhgt9shxD+ATGmjp7eZazZsUbeHBtR56FVBJItQMBvtyzsQBpAkIuDamCYaCMEjlylFNLUIaQSc5BkqsgKckJQ6gko+lHcp0kCS5qRaJAovIWvgIYE6lkesyKf42gULpbFcHBxaPUiSX1D4pJS31+KZRMA2GUtFOqQuT7JMnOyZ9Ju2H5p14FhCoDQxc1i5JHsgtSqVv4fGWNFsEVv3YK3vg15IwQzLpbTbErGU3vbwU8CSiUXFQxjfxZBHwmbDkBb8pGpnJSvqYcaHhvCshkbcRAhRxJt6qk5at6ihQQhlTIBaoWhuCTnxuyxo4zXyGP0dEqHJdLVQ2dbhvdrgKEDJIxLEdqWlKGUCo9EvUQf6Y0iEf1G6ozjWm0olQR64uqAMkMfWEFN14+xebKArbXlsTrWB6p4PCRo0xvxEZjCY36Jgb9DsojJWG2aTvQzDwsp4RKZQJjlQlMVcax8mIB927eRL32DN3eBrhnMZwMTIfeX14niSqAsyFDtTJczhC4ezLLeOKn4M9GOwK95A5g5GHnKsiWRsV6F8Y+Wo1VBQijHhAzco9gW4HOfreLUiGHyfFRHD96CPtnpuCYGgb9ltRP+H4feuxjbz7GeF7HSM6CHfVhBV1k/JZUMtFjr/Lq0ooVLuH5innIxB1o//DXfx3zgeWEPgo08XI7NByip5noZfPwqpMYO3Me+966BI0Haa6ILqU0bO7LsIdNDU9MypRIWhnOFcuoCrqVNlmTElOWVSaGUKJ4BpzIi6RqIkRvnQxY6aDFYU1Yx1CVfKsDe3fzsnM77jCGyeonNdjL/cifNZaeDUpmJUyBzGHPQ7i1hc2H97H4w3X4m6uImzXxRlnhEHpIE6by2UiOkmzDOTjxsEsevqkvSRYUGg2F0AgIdVuZzHNZTF48j+m334Qzux8aGSYSyX4kvVw0wgpi5WFOfxG1xOKvUoWsfO+KGR3lQR/29jbufvYp1n/4HsbKMrJDH3mTh1cofgga8ptODo1cEYc+/gthCIflEXimiY7IBpQRm+EePDKlvJUbSt7MyWFD30KJgR5RgBc/XMfi99fQ//EHmPUaygTIlPqGsQxgnUwGddPE+JmzmPvwQ5j7D2BYHUdDgKYyLGco3QoDxUpyK2UznTEBhNx49jrA0iIWr3+Hx5cvI9+uIdvrqP4W8TgN0aXcMZuHOXcQ1dPnhP30SyPoWDY6LNBlr6MAQsp7DOk+k9+NzCBpcRpOAh9GEKLMTVtnAJ9R81/9AbUrf8CAP0MUImuTzlfXYpPGaMOGNrkHk+fO4/DHP0O/VMTAdmU1KEEtrJWQw0oBwtS3kAJCAm8CQiaohY8foP3l51i4cwvbz55iwmCaLzdADD8YCnjZMG3p8Lv4t38rQUa9bE5SY6kX58DBoZjeR/WQBGwCDG8gTM6Lr77Aiy8/h7W9KYMcuxF5LREQdgcDDAhgJiYxdvYcDnz0MaKJKYTFEamj4EzE+14xhGS26YolQ2iKZPRPGMJPf4d4fQUTXLIEA5hkCDnUkCFk5ycZwlOncYDsNAEhMuhTeiQeQnXtkS1WCwzeK6HcYyyu5tfh9pjVDNyqjTkWMrUNbHx/HSs3vsPq99eFHcxz/8ilwpCAMBDQ6RfLmLrwFibPXcDEG2dFktfi9lPSRHlEqUAO/iXs+I7DIVEZqPNaPciVdhbFbgfu5iYefvUV1m7dRLS4KENTnkM9N5Z8OEuoDPcCGoKgJ2zvoDqNymuncez9j6BP75c0yZYcuWosoSiA74sU8aZfi+Ikrr9flfS9EhvwJw/qV0HhziSjfjtlBdvtpBPrmCzqkk9M5FKUXnEplAJCKUAnCJG+PgJCDU67gYUvPsPa1a9Ru3VTEm3zBMMEe0xi1RkAFKHLoAHHQsyzjDH7BPZ8OMtrTt80AwJsiZaXHkA+J3hucRmWnO88kx0GCw0CdDZr0m2r64HEhatyenraY9SGEZwDB1F67RTm3vsQhfnDSpYsgJBnuy8eEotLN27Th0C/35OFymjBhTv0hdlZvHYNC1evoru0iEyjjjIiFVLC64ZbcLLAo1OYOnUWhy59BJQrCPk8JFDVY2RMLnwYhsLUUHWO8n5haEc+CrB2/SqWvvsGL767Ar3VwETWkbNc+giDAB3mNOkmpt9+D7Pvf4T83Dy0kTK6XNwJJmfdROKdSiLu+U6+Wjshb3X6vr4SMCGDa1qBI4BQJQ3uhLDJpZLwiQkr8KqHkMOpo1uwAg9Gr42fvvgMS999C//5ExQGfUwyCZTKhihGhzVR9GkW8tj39iXMXvoAzngFYd5BfRigT0+abkEf6gkgtOC/fI7Nm9fw+NoVbNz7EXsCDUUuKk0dnSGVGbFUtoyeOoUjP/8F9Klp9FzmFiSMShwhGw9RjEMsfv89lm5cx/bd29A21zFCCXYSErMVDtFxXMTjkzhw7hyOv/MOBpMz8IojCWuiQKE8yVNvWbpRTtNAknuNCgJKZavs1rv/AFv372Hp7i00lxYwqG2KUsKhnFa3hO1kOXs7CtAkQ0BvtGVK7x49p1qW/iFb0kdFncAeTHYV8oMeKcrNWKTd78v3ZMAaGXR6aGnhyR86hInTZ7H37EWU5o+gr9siy2eYh8bDldUNQwJCWjgVGNRBDxPBF/sQKWWjrz/A1pefSWjU9tMnMNttjIqHlKE8kPeNzOyapmP07DlMvfk2yoeOQJsYQ91SUkj2tWZYvaFyRpTAUhbMnCmU+kSCSGgdIfuo6zLXyKsuNVdKSUAwSAaTKh8BLAY9U4rFzdBoQHYoAYRyZlCeLsoWqs3UfZDKSfl3ZZndBWS7V/xu6qcAQ4LI9Nzk65N669KuELFBqW7plCEUSWZaPZHMojs1EUlvZFrjLtkYMhskQTDJ8kUV/iWLnlfK5MmASSUK5xqRRyap0pKGq6SlqneQntpdL6AEt5Dp8wkklUJKZKYJkFTWrTR4Rv0ugpfl+Zg8O1J5rfxdnRkM5WIXpZKXKjaRMmFKPSU5n2m/XHYlHnb+DP4gxKCnQqWkUoaKI2m8j4TJYk0C2UGeRzybFeNItRVVN5a85/Lyi2Rb/Y4ysfJSkSo69fPLgkzyx9Q9zF2aAEKZcYcICJQ2l7G9sYjt9WWZnUqFEmZnDyAcdrG28QSNxpYsckdGSrBcxRBqDJNxi6hUJlEpVlBy81h+/gIPb9/G0K8jHHYQk5q2YmQsNiDwKce+TF0S7dnTalkZWDbZXE+WnhJrJ8lIMo1IUA6/j1uoolCZkIwVLqkatVV43Qb+X8res7mOM80SPOkzr4clQO+9J0XRyZSkst2q7emYmJ2J3U/7cX/URGzEfJiYmInd8qar5CiJFL0RHSiKBEHCu+vT58Z53kwAqq6ejVUFgiqRAIF7M998znNcFvWQ6Oy+raJRq6FaLqHsWhioeBiqlVDzdJQdwNFC6GkfWtyFa5PE0tCwU1RtDWVbR9ZvIu0ydbQP10hR9izFRdHvSfWm9AlbKgIy7UH71U9/lhksBmWCGKc10S7H6Bo2gvoQsm27MHzqnET9x9WalBBzCGCiEA8VuenlL+BNQ1lAIn4BAYSkfEVGwI2PLfryMOG2lkW9agKTRxy9ZkWxt3hSlHxLtOAyMDCYhEE0ylOjkqHWd3hqb16sTvMyUdmqKVDCjSLDHNTym52GpkQ1szeHRa3tqReYvn9bIsf7s2+g9zrQuj2knT6MIJCuKvb6kB6nJEqoc+mKIuBlzLkSnKfUwrGLgbJR3UXglNCtVDB+6Ty2vHcJxratSOsN+ImOKEgQ92PofECQYQwDFbeus1CXPYTsaVNDdFXTZTi15+Zx709/wtzdO/BWFmTbXSHoSWJJEWNwRadaR294FPs//KlEd/sut7UmfLmJ1BhAoMBXT2o9ZAgkm8f3QIOTxKgnEYaSABNXv8bk9avA88cSD15lWSnT3jhkUVLMja5Xwvi5t7D3gw8lITNsDEjMt4QsaCYMJp8xOISMDDe8TCMUmR1QNQ24BC+z0xLT/vzrL+EuL0jHnZuSaWYyWirsk++Voe/YLZJRBjEkA0PScUdASP8SiW9e1gw0YmCPyCZYQm5pDCyEFkcS3DPIm3GlhdbLN2h+/Rna168Ie0CATIO0bKGkaD1F6FVQ2r0PY2fPYvvld9D2PHS4DaXJXWKQmTZpSuJkrhqRB1xOMAkTS0aIGvv+o/tYovzu2VN03rzBsJQEQxhZeqPYNbhSKqN+7DjO/af/BHPbNrRZ/pxaIrdkUTUZQsex5DDkOylptn5f0iBffP4JXnz6F5RWl2FRFk1ASHkifS3c6FGSOb4Zo2ffEkAYD29CWKn/ABDmSklVqcKhzDYVQwig/+IFFh7cx0MCwtlpjLJUPvZhMd01B4TLmY5SzhDuuHgZpZ17BBD26FMlIOSmUWLryQ4BIYdq6aZjqqPEDinPXy5tG7YNYGEO09evYu72Dczfu4MqlLxMAULl4yQgiBqD2PL2RYydeQsjJ06ia5po8voWw74apNWydu3xp4bkvMNU4UDVJ1jIz53FBWDyJW7/+U9YevwIQ1EINwhgsYcwD2HiWciDxbKYvsltYIqWU0N190HsvXgZlf2HYG7fiTbrBmQrzFAjJR2V70Z8vEoPxZRiJZVY74xbjwpQW+4ifVQ9f4ugrR+CQHU05vA3l1OtcYt5Oh3vv4IhFKeMAEJVDUPJkwDCThOvv/hE0msXb92AF0Wo0aMhW3RKeFi/kqKdJKhuHoc7OgK9VlMVQtI7ayjZpkHfiiuJckpJmkJ3GDaiNun0ClPKZvV8hAtLmH76DFFrWSKxrVSxhAUgXKE/bMceVA8dw773P5Qk25Zu5YCQrCeTfbnMoC9TF7+23+8hiyOMVD247Mudncbk119h8upVAYc2e0/pVRfJrI4WB75KDfVd+7HlzNvY/c776OuWXMeR6NQ4aNMPa8FILWH4BYwamrDplTTG/J3rmL51Fd9/fQV6awWjHgEhvdtcMsZop8AMdIxfvCyAsLFvvzBtHW7ehTwhW5CnKxZ9Z7I+zb1COb7fCAiLIJmNDCFvNI1Ae40hVD7hgiksvIPq3lCsAZ+ZBPAuu+vCHqa++RozN7/Byr07cFtNWWZJUjA7KDUNXV39uvXseey48C4Gdm+HMTqAtq2jpzNd14QR63DJENKfP/0azUf38PCrT/H63h1sCQkIdQGEPS4A+XwdGsHAkaM4+vNfiDIprNaUGoSLQrJYUYBKr4vv+D5evw7/xXPYzVVJ42YUPpc1M0GITqkMe+cu7Dp3DocuXUK/PorAq+ShNxycKdHNew3yHlC5d0QqoHAir1G+H5TP8yykR5v+yqkH9zDz+CFmnz6GEwRSQzFo2iKNNSgDRYxQSyTMgtcHhy+y8JSOK1ZHMbJ50Yycj1z68Qyg7NmIYpQtC65poROGaCaphLjV9h/A5tNnsO3UOTR274OvMzjGRCgdWFRjxQhZyyMBHkyMN6GnDOfgkJIK4DR09mKm6Fy7ipVbZMofwVhZkjokN1JJ8Zlpo2WYmIOO6uFjGD79lgTLmNu3Yr6s4vX1IIFOdSpBoSzNmRVB2aiaiVSdjwJuwmhxxCwAoaSap+KbFMuCqF6ouFFheqIU4eKegFB6fvmzKbsJn/dFKBY/N4+OU0mkeak7Z8xCnlnIgtcqIHKlxJqENGcQFUOYfx5BzAZAKKAwv0/4d6haGHWyKs5RgaiNKg4lw1a1C/LvuQhE3nfeR1wK5Ge1vDZk67hsjlSwD2eMIlFUPawUpqC9gmDLzNUqBGoMZQl89XmcsQWAS8m8JWc63xsCL4JNtQghicEzmqyyCneRuUnmezVP2y67AOn8V2E26u8JBXzKT0pvtPgL87AyzmN+jF5bVXfZti33l5K+JrDoTeeitwihiYI8TI0zI9Og8zAaSfvms0N9SN0GF/Hys6nvj88WkjCRxkBLLjq4ENQlJ4PCsDTpo9ddxOrKLFaXZkVBVvFKGBsdQ7+3hDdTj9BuL0s/YL1RheU6SIhVXHr7amjUh1Hmv2fA7KtXmJyYEFClGzEiPZR5X7N1qUuxaCvrxYi7IcKeD9s1YXvsX5YVonDushyIlSWAVI9ul+DVhlAbGoPOzvEsQ2t5AUG3BcQ+4NZhVIYwOjyE4UYNjbKLmss6GkAPm7CSDjxWSOg+XPYLlm1U+ffqqYTWcXxiBUXYWYGtJfAIEsvU3tGzz2CanNjiEka59qH97r0PMh7u7O0p0xzNmzCO0LFdxCNjsPcfxeDJsxg+eRZ920aQR3jzYGGCpKz8OeDL1kbdIpb4A9lVxx45pXGWzYtNzXgR0K+YPlYhqCOx0G8rEKiig4u9jiouVv83z8Mv6MS1DXl+G8rXVysjGpaZOiSrAwZlMFhEmCv6zAhYDAx4JrLWMjqvJ9F+8wJNBqm8mERvfgHodKVT0YlClKiVtk0ZBLgZSbjxisk0clFAlK0hcjJkPfaU8YI14Vsumm4JY5fPY/N7l6Fv3YqMm2YW2BM0hkDCd028Muw+ImhlZ1wiyaVkmRUg1FBptmBMz+De7/+A+Qf3UO23BMxWc0DInqGlJEN/aBjptp3Y/8GPseXs22hT7kp/DZPG8g0rgYKIsvKBmUEevEN5hjOhrR6FGIj6ePjFZ3hx9WuUpl/C67bhaabIgcnsMmG0azno1mrYcv489n34IaKRUfSrNazI4adL6qopr1MsAwSRkvQQ5nIxbj5LQR/GwpyA3JfXr0J7MyVl5CWCKcqXOHQw8ZOFodt2YOD4adlCp/S/0SfGABKRLzNJVr0X4l/i8UPmmm8/afIcEI6kOuLZRcx8+xT9W18jvH9DBY7k/jwe9Hyt2mTOagMSbkAP4cjps1iyTLQENPPGZkkqzcyUDNtrXUN8YkjXnnAjjEfXUSl5aN+9hTe/+u9oT71CvLQojESFDCIyGaqZ5tuqN9A4cRJv/cf/CG3zFqyaNqLEQpKoBEsCQtdh4haXLyx1V4CQBeLff/oXAYTVThNOFEiiLQcjAsJWvw+f28St27DprXMCCMPBEfilKiL6MxK+PqqagfMIAz4EEJqmyK9YZhy8eoWlb78VQJjSQ8jI5SSQBD7+rPRwLdEnxIjy4yew48JleLv2YIUMISXEecefsCQcSggITdVByG00g5MI8Po8MAkSDB2Dlia9oa+/uoKFu7ew/PBbVDQOZvR5qqh1eg06piPy163nL2Hs9FkMHzuOtqFjhYsILlu4ScyvCSXDUzJR8djk2Ik/AxnS9fcOiL5/ju6393Hvs0/RefkC22mEZ99lv6uChPLQGr5o9HZqKR+0KVqpBWtsKzYdPyFy+8bRE+gzjZLJwfRe5D2E3PBym04QyaHdTNWDT/WAiXFUDavF2FFo4teA4QYP2b+VMsqfT2ShBUOYD2bCLimAosAdq09yQGiZGDI0eO0mZr76XBjCmRvfoMQHp3Qu2lIXRCkzg5e6mo49b53DlqNH4Y6PI/U8AWi5uUOWXLyWDMvJI/AhiXAGBxoJxcpgcZm4sIDW98/x6MpX6M1MwQ67sBL2rPL8IEMIUR8w2Kxy4Iiccey6ZNowwTZBqHQWSlWnFPEIU8luK57/g54Fs9NE8OqFAEKGBFX8HrwolGE8ShMBHfQk6sOj2H3uErZIUvM5dJIM3TBGyDFf6k4COJoLW3cl0EblxfKszlBHiubj+5i/ewPf0de7NI8B+ie5BY8TSf7lmfY61TB+4RJ2vv8jDB44BGNwCC0uc8ikS1CVYsSUJ0qxrUWQDBcX8jeuqWbyXs017k/JySgZVcFEGz2E6rla+PBFcZMPuuoRayC1XOmd9KI+es+eYPn+HUxe+ULk4oNJJKFcHCLJWrXTRD4aew5j9MgpbDt5BLXd2+EPVNAjmOHwE+twUi4aLEkW7T9/gjuf/1VUKONBJlVG7JzjIrSvAd1SBfWDB3HiFx9Ym3n2AAAgAElEQVSjtIteuSG0w0AYeSo5nHYHzuwsHn/9JSZv3YS5tACv10WFnbd8zugMV4vQbzRQO3wIO946h71vv42eU4dvunnHsUorLO6xogOuWLrIbMJriv2WVGYkkZzDFXb0Bj2sTnKR/AAvbtyAudqE2+2hRJ9eyLRyH65jSk+zhJDIMM1ZKE+NzffXfL3Xwq7y0McsxwicoXjOcxBeDgLp46VXeujgYWw9dQajBw+jPL5NUpwT3QHMEjJ2I+sRAnqFONDzXqXyINFgMZyDCoyoJ6FO9EEl9x6gff8+Ju/dRbYwi0bQheP7sHlOmZbYNea5gKNM++hJ7Hn7Auw9uzDlksHWYEVcjND1y3wIphkA5CbDlGEkXASn0jXrSrVY3qGXB1ERAIl0n89BBuuQJV7raqSVImcIMydnCFXxPIEh7zgBhHKGKTZQdQGr5Zb0FObpuko5mktGi76+POhFSazV78m1n6d9ylJOOhhUh7SEPOUMmvpa6p4sJtQCeBbHrPo1DzYkwMrrHAoJKX+XYJDsm/p7lc+QgFBYNoI76e3j61gA0ZwH4ayWB+iRcSXwEmaRybCsdhAWLZEzhB+UbQpTzA5tSfwMVXUEVR4kOYRRzwNb8jAbpTRRCwUCMwI6CbHh74sNg+QK1VHKLrX2vUvxfAIeuRLqZXEbnz/ThFEkkFN1FBIeJMwhu4yp5iArrJQ8spQSRlkBQhV+w15vAkIFsiUpVafypi9fT5YeGS1RrBzjM4Dfax/9/go67SW5VpgPUWEy7+JrTD2/i8BvI8tCVKqe9IlzaWOVqrDLDXhuWRYd/VYLrYVFtBcXUS/ZcBzme/hICcw8E7VKDa7poLvQRm+1C7/TE0BoeZy9AyVLJyshikkVqSjXj2nDrQ0KQ2g5FfH69tttpOxy52w/sgn1sS0YHmig4lrQqBKL+UzsomKEqFsxhktsT+jACFdQZsgNo7zpfeXrw3zLfkcST11mStiU9/K5wq5g9qgr1phLNtqkXDLzf7z4TmaarkiYPKq740BM+JRapGNbUTl+Fo3jp1E7cgJtynZy6lq6/ZiWyeoYMfuqXQsPNxUtT0mUone5EeYApdk2+JIrdXgRLasAoaSoqUtB3aq5IZj/RfwkTCf9ASDMDT/5UCfXby6LEaOpPPCUIJWKQR4ePNBlC0FAxu4jGSx1WPRC9ZqIlqfhL0xjdWoWvbklRCurSFaXkTRXoUttg6zCJN2QhmorglR1OOwJMTP4Tgqtn0ITW5WDgN4hryyAcMu7l5FtHkdWHyBMgJ4YMGINoWz0+F/osuFBR0DImgDFbnDwLdOwurwCfeo17v7+D1h4eB/1uC81CUzjJENI2eECi2o3jcHcdwB73/8Im0+dRZN5NXIwcluh0gU5bEsIDbdP3MZxKuMhw9TPOEYtDDAQ9nH/k7/g+ddX0FicQbnfE7DFQ5vVFUwg67Ecd3AQWy5cEEAYDA1L2iO3+ASEDm9Obv+YUiUSCU06iAJKWjTS2ibKUQh7eREL397Dq5vXEb9gFPmcbGIZ7sNQFFYadE0HyeZtaBw7iR3vvI9sZFSCZihXk3RDi9ecMpkXG0NWV8ZGhlBPofPviWMMJxr8V9OYvHEP0YMb0CYewBRfa65D5xaXwQccYoZGsf3ceQydOIXqkaPilyRwc2VWV9IO+geZblV4dyRVMfdgKEDIA8jFys1rePHf/gvC+XlorSZqaYKyhAgBHQJCAt/BIQycOoUz/+F/RTY2LgmnSWqLSTsOCkDI/6ZM/x6vX4YRrSzh+0/+RUBhvdeS5FGa+qW8WQeavR58/v9t2wUQ7vzgQwQDQ+h7VZGjCuZgwqmEKamEQM4QPOgJCKV24vVrLD96KKEy3PAPZzHcJIRNBkcqFQgINXj79ku1hQKEu7FCH0+m/F1KWqFACJcdvkmFvPpgvEJCny49p4bqNxo0gXhmCpNffCZR9SyeLjHoowCE9KuEMXqWCwyOSLLuptNnMHT4KFq6hhWy0zZTyljYrIz2PHnkI/cNFmlyRWG6xaNKVaVi5e5tLHxzFa+/fYBoYQ7jrgUrDpHSNC7dYoa8VvxHCnrl4KefTkdWH4K9YyfGz13E+Nm3EQ8MIHRs9LgRzeUzlONQHcD7kptNK+FhqtQXChCuD6vFgKGkOTlPlAd3rZGF/189hPKUzzfWIiPl5l7JXzlIUdKaMkq/AISdJua+viIMIVnaSuijIWyoi1Qz0QkVs83goBM//omkH3rbtyMtlaWHtEgu1lKWDfN554q0zScbyp+dwwRBB1KUefbNzWDlyWPc/vOf0Zt6hTJ7A7nISdVgSfFFi/f31p0o7z+MAx/+BI39hyRcqi/iDAJCFQQhaXl58TLloizerTN+cWURnecTmLr6JWZuXMdAHKmCccqO5fmmfh5rbAuOfPhTjJ48DY+yVEoZ5bzkcEYg4cPIOAo7SKQvVvXkEhA2sgTdiUdYvHcLzz7/BOniHAY4NIUEhLGk/xJIT8XA2IWLAgiHDh2GOTSMZr+vFoQWFz8KEAobwUUmh+6/CZVRz0Q1zm4MlCnYQgGEavJeq2naCAaL60oWsvlULJ15ZHSZyhr5MJfm0J14jKd/+B2CF9+j3GmjxLwBw0A3jdFDJoBcGxyHu3kX9l98C6PHDgKbR+UZ0aJVITYEEFJyaS4vIpz6Hrc+/TOe3/wGm/oJKgRS3GgzIJBpo6YlwVqn/vGXqO3dDwyPouX74kurlEvQ5xcQPn6CZ9ev4c2391H3fZSDPmyZRLkI1LFAtccYfdOnsfX0GWw9eQoduOhnHDA5mxDYq3AKNS8QOBcl9aoPVNKquTDP5XWJwUJsMl8h0FxF5/uXWHr4GOHka4SvpxEsLiLr94WldkzeK7mSidejKiRWAJ2Pwxw9qFJvNTQznCY0FKegQA6rYExEbkkSb5kJUNu9B4P79qM0tgUWF8y8f8FnED297JGNEWYcQjLx+WU8+yJWLXGRw2DnHphrZzoarGcv0Xv4GBOUBL+ZRFk8/H24SSQgoqcZmCN22LwD5b0HceTd91E5uB/TZQfk7a2YajAuidl5qJKUw7yKi4MnrRzMpeDSTylzlZyUMyPBHX9uKhXoW5U4qtybx/e5CJBBomqdOGNyVmIiowS+cIGevz8EgEI18D3PFSFcXucWPuUfzAO11KSa9wbnTHduNFpjAIv3g+e5/Mm1e0ym3LVgt4JVlxC7v/0nf1uFccsB4dofEVUZZbUKAKlqHI4VKgiGVVFkB0U2WjB3xSeLTYVAkIFHSuaisKsiKgo5KK9nMtuS/kqFnu0qdo9WBSFpDAGLMmEz+MRnWnIoQL5INWV6PmWnKshFSaxlkcrFYJ5Wyu+Dad8ErwSbZAh9mYEJXAns+OcLZYJayfK+Izsvr6Z4FA0k7J5NDPX9y91XfD4XpUp+HEeKaZUgPHmoUNlCVQXJA6bVsgpGY9sNDIsqJ35fTMNtImWqd8i0+QwrMy/x5vldhhjAMDOUPH6CJupHsoNOpSEe9KAfYGV2Tp75tPdwZuVL1gOrZnSYFQcjgyOouBUsv1lEe6GJXqsH0zFglRiuRdVQgjTgPZJC19gnTeMrl6+mAM/ywCgcrw7bKiGNyO4ZqDg2aiNDqI4MipWBasws7MFKenCzPkoa5eQhxqoaSnpPAKF0kjPcSkYSpXbisy9lLgoXsrRqsRdSklpS8cuTpQ7jULyNju5C+/O5ixn1smQyXHYJxr7QiZ2SB23rTgycvYjqkZPw9h/GahSiJ4WUaiNkJUyp4XCVKt8PxXbcfucxytJnIomUpAcs6I4NM+6Kz0OBQG6m1a+qgYr/U5HC6s5UATcc4UKd3gr+t7VOirXulkLiJS9DUVbPLhKm3MWZhIXw5yMDQUaE0grDs5BqBnqdWAJMht0UdtSE2W8ja0UIF5vozc1j9fWkfLSX59HrrCCIeypdi16FiMEamXxERoyuE8MMuTUzYZslxG4FnUoV45cuYMs7lxBvGkVaqSPLbJiJCSth12AoEg8OCWa++erThCpyXMXw0LvjLS4Bk69w5/e/l9TDAS1EnewNqf44FmZllt65zVvgHT6GPe99gLGTp7EcMuGIUhQl4+L7xAc5H0K8icWoL1scbtRyQBj4aPg93PnLHyXqf7i1hAqZKMr+eGxrJtrsIXRcJKOj2HrhPPZ99KEULXe8sgBCDiEuGUJuqiirFVaGDwuGQyTy89UcExV2PLVWlCfj9g30J54gm34jRc4sVWdtQpsVEJTFbNos3iECQmzahLBaRS9nm3gDyiDP8BLpEWJKoSo/DxhFH4VwohhDYYbu81eY+PI6tKd34U5NwGQyokgAOYIrhrBDD82mcex7531hvOy9+zDH5Lw4hseBlvIFylmE+WBESJ4etpEhFA8hAaGDhatf4ul/+c/QKOns91BJYmFB2YtG30yTXXqjoxg4fRqn/v1/QLppDEvcdpIhjDVhOTjPkiEUgzsBIQNKOHysLOH5J3/G80//jIFeFx4RpG2pigOJxVeA0N6+Yw0Q9hqD6HlluR94jzDpU9gxvkf5w5jbN/YQUtqaTk9j5fEjfPunPyJ+MyUeUy+NpIeQrzeTRBcJCPcqQLj94mW4OSCkv5A1NWuAkPch6y1Mfn3WfOgyMHBBQb8jN6eU7w4YGaLXk3jx+V+wfP8uOhNPUbIdkVBxgZJGCQKWtDoetKFN8nfSP9g4dBgtDVgJQ1iuJcO+HqrgEoJB/t2ULVF+pOAV0/c42AA2r3EZMjJMffEZXn3yFyQrSzB6LVQpLZaUzFCk3pwMmaCnNnJqoUMmPEkMBHYJ3VodWy68gx2X34O5eRxJpYxOFEgYEcufTc+BTmDJZUyqw44MtY2W75Lf4TogVG6yXFy2tsVWMi01UBTT5XoZcr7k/Ve1EyK/yYN1eM+LrJ6AUBhCSllMDBqaRPgvfPMVZq5+hdfXvkItCjBkGbAdhvAbWOnHsoRimNC5f/onHHjvPZR27JTKDwIeSkfFoxOsQNMS6E4JfsrUWYbX0AubSQUFGbVhPjfYe/rkEa7+9rcIWHPDVDUyhHzd6XkQQKhD37oDpX2HcPDDn2LgwCEJlyIg4cOcZyinI8ata5opQ5D0jxLc8GG4MIPVpw8xfe0rqe8ZJsCQbnJdKoFiyxJPqr11O858/E+o7T+MsD6ElYzetgSmQ0ktWQNeB3zgMu7clb4s/rBVhp1ksZxjy/dvY+LTvyJdmMcQJcKUWYknEmglGabiDJvOK0A4fOQozOFhrPZ6MiywNmYt2p5bVvGdqAL3wiwh7+8PPIR/P1RGAcI8kW9NLqoGtPWvtv5VCTB824XNpVUcoJGFiF+9wLf//b+h9fBbGPMLKoDHNNHjs4qbZttCK3MRuA0c++hdbHvrJNy9O9BzPQkZIyCkZHRQs2A3l6Xo/sYnf8Sz619jpBuhTIUCQ4YIWHSVXl3es1feg8Z+hpWNy2KLy5NGrQr/xUssfX0NL+/elnCXcUrzw0DqFLhIjW0TzbIHc8cObLlwEZtOnMDQwYNoBQZ6IdmYWLxtSRIKuFCDKTvkFNOlVkKKYUaoQsissg1zoIxu3EGS8fmro9SklWMRC3cfYPbuA7x+/Bhhu4VatYwsDZFyqcFwDXZUMnJeFDaKwVJrndybJiE3tH6E6GS+nCsiK3PKMCt11HfsQmPPXgweOAh7fBza4DAi21OBPY6DlL2dJMKNBLEeSUCFqKT4XAsSJEEK11F9cX7ChRYBoY7a9BKCp89x99O/oPPiGdzmImpxgCoVII4rdo1ZMj6NEfFDn/rgIwwfP46lgToSzZRFmxayRouhWUBk6ohoq8nT52khMpghEPEeptOKXbMqQ0DivvJwOy7k6CPmjFaw4jwbyVImYV7zoHNRtoEhzD3QRY2QrNMFEKpgEZvPtvxgLBYkUr5QyD7XQKHymUsdj1SV5RakfGlW8IEiJV1jB9f8BrJo5HJYQNaaVF9R9cpDmHdsr92rKpmVy3myR/J1i48NCaH8mvx9zs9qHM5VLbKAUp6+gjhRQXPKhKWsBRvksnz2mjYsx81BXazmvZw9JNAjc9jtEjj5srAkkCNYdGymhRZSU1X5wN/jwspmUi79Z2TpolC8hQyc8f0Ivb56nQuwR8BHdR3PHGmhloJ71SVIoMKvCd1BljkCWIWs4LktXnVVXyF3C+0z4kuVIgY5viIzFLm+qzPfQdxhigF3ALvEO4wpp10EnTb8dgf9ZhvLb77H3IsHcG3A8+j341KFCqUIdrkmQI1Ma2ulhdnJVyLdHhsYgMUwMUToawH0igWnUcaW8a1olBuYezmD1dlldFY7ErZpeiZ8LUBAj3BPiSkdLmIk2IWhLjosrwqvNoJSZRCe14BreqgzyLMxgFLNhVU24XdbiP0e9MRHxeLcnMHwl1BCF5trBqpmACdtKy9hQkCvSnPkNc2vd55tfO96tE9QTWcZGBwegFf24Pt9YTDNrATtT+dOZ3qF0kodLj1/lKdlBlpOBcbOfdj87gew9+9HtmULupTniZ+D6ZccopmOpzaTgunze4SDn/LsFJpkxQ5xI0JZlbi08o4S8ZXxjeXmKL95iiwFJY9R201uzvIF978KlVF9h8oDJOBQXSdK/59Tp9yGy9fPAaiUQRM0BIl4FB1unZhQl4ZweWMFIeJOF8HqCkJ+tJoIuy2EvQ5ivy8bg8wPJCWRhuiUIk/DF72+oduw3Sr0cgNZfVDSRWu79yp20C1LyEJKVjGBXDDcejHhlWZ4bsoICCmXYJIdFxejrolw4jFad2/h9dWv0H35QsBEiUXRuSuaxd8LvBG27UT12CnsuPguho8cFy8cpV08LtpWhI4VoaJbkobGqGuu7qXfhA9DYQgjVLptVFdX8OBPfxAPTD1oKuDGPyPx5OyLAvrlKrB1G7ZdvIS9H3yArldCz1HDGeU2NNmacSZMMqVSIulg1HAWwUco2xZu1Gu+j6XHj/Hq5i30H99H8uaVyJXsoq+N/iZ2DtYH0Dh0REJlkvHN6NUHRMbMn6HKQ4L9NUEEr1yF4Xoy4AYZO+0CeGQCwhD1VhurD5/g0adfIJ17Bbu9CJdba0pEacjm30W/V7UKb/cuHPn5z+Hs2o12tYIuQzQog2BfmiQKq8ORoLBgPTnQ0AdC5tkNYpSiFOVEw/zVL/Dov/5nGKTv0xAeGTZukXXGH8dYpqd11x6MnDuHo//0S/SGGpjmax7aMCP2IjLMggZQCuwIPFJUecB02zDn5vD807/g+88/xUAUoCQpMQqA8bZr0gTuuuKHHH/7AnZ98BG65aok93HI5tJGBlUWgWc6IsqfGWyUhihpOupcTCwsovX4MW79+v9B9OYVhrQEDisB5FA3hKFZ4g5jyzZU9h/A4Z/8DPV9+7EQcmBkCrEpAxhPdF7jGbfeHA5ls8dvQvX1EPZwW8XXj4N1MPkcE3/9HZqP7yJ89R1cqwyHgxXZWbKbqY4W0y6HN2H/T34igTaUZveZyCeJrwr0cbHEDbSZGUrGzrPApF4hgU+mk+BX11DjOdRso/P6DeavXcHCja8Q+h3xIctSSYz1KerVQUkHZQE6/Wk807I0UB5qzYGfWViCjs1n3sbOi5dRO3AA2cgQlrMYfkbZYQLbUsE/cmzzQceLJw9MUJN/vrdeM/sXkeh5HjsfibIA++FqWn3WhmLMDSySYpIUWcElDcGJbMslLEtt14kfRixDPFrL169j9trXeP31VyjFfTRsymPVMo3psfNhgrk4xZGf/hy7L7+LwYOHEJfLWOVmskjKzDfOXERx4BLvgqQpq9CHig6RUJeXF9GdeIrrv/4Nui+fox724LBMOA8C4+OJ3jv2ojFY5vBPfi7nwSql65TGazoqEkYVSzCSsJ0MuuGygz1tBKkzM1h68ABvbl7FwoPbaGQRShnTDRMx10emg5Zdgrt9N05//E/CUvn1OjoGfXIJIrKdegLH1qDJBEzfoS3eE4YCMTl5kLLzF99h+d4dPPjj75EtzGPMtZH67GAMwYgPRvq/STIMnjqNzRcvYfz0GTibN2OVzx2CgUJmxX0uFzTSs0iXdP6sy1cBoqvJO8jWdMHF4LlhU6AukXWdYiGSy4Wna1wV/4XPgth0BERbKdM1E+grC1Kl8ebaN3j9zXUMWQ4GbL47eZpkGqMZa+iZLrYfOYitJ45j81unpV+Rzwn63FL2/EKTmhxnaQE3//AbPLvyOYa6XLYkcC2GznG5lCmZ4s7dOPbTX2DgwAG4WzarIBKyCn5PUm9nPvsMKy9fojc/j7qmy/PQYfE77Qy89sY3oXroEHa++y4qe3bDGhsD0+1DAhiZTfjBxUshIc9lRhIslguS1hIcGdiiQ3dMCclQnZY6ylGCkh8gmJ5F+9UUZiYmsDw9jW5zFdnqEvT2as6CUXlAWTozDBSzI/dh7iGWhaIsZDREJQNmhf6iBirDY6iMjqOyeRu8sc2wR9hXWUVse4goFeQynQBBWHEFmFRQyDrrSXsD61/UYE0wzPlLBWHVllfhf/9CZPHNiScwF2YxmCVoUOnF5W2aYTFMELEqY3wzDp6/IAvS7s6dCDRLfFOsiqETWFKDqchRHUYCFAjyxARPr6H83Dz71aur8p/VoFYsOiQQqTjvpGaEi/wcxOWqDnVGKtBWBA3KfFcAvHxJJi7tgqVbA4KK4Ssi6QspacEQkpXjojcfKfNglvXztfDYFT7BoixegcxCv72eUVQkkxaATlRr+eKBfxfBgsofUEu64s8pgEp5sZLZyu/lTCEZVvFCMjErX2bwvaW8UiSkRcm92lXmuQac1x0J4KOPXX7APECN4Xi0MkhYDHsgc9DL3y+xpoLnAeXufIVzP63INUVVpa4/vmZkNdtMDGVtRESbgKFyN6QDWL3C8tdSUZhXa/Dn5teQOgwu9S0dft9HxCofBklyPuXswOtANZKrrlqpT1NqwkjrilnVoXWEowztIdK/ycuOtQ9kImPoYQ9pv4OA3cazL7Dy6hGypA1dD1GqKE87FVOVxhiqjXFQ/thttzH76rkUxZtZIBUpUoFBYFeyYFdcNBp1Ac5L88toL7fQa/fg2I4A5oAhUQwVYcefSAJ4/+lin6hUBzE4PIaR0a2oluvCMrID3bNsed0NM4Cm95GEBHqspevDM0KUzRBO2oWrB6g5DOQLYWaslaMHLUYWKpk7l+pkYcVPyteGi/uABBQVOhZqgzXotoHl5hL8foY49KD99cLJLClzOwY4IQEb+TIPTbcOc/cBbPvoJ9B37UB/aECGJx7I7IYS8y016wp6KSBWyDbXNhV5QEKxJcnT/QoT61p5p2itudhVheL8kJcuNwdLmlAhh8qlpBvjexVDmIdH5CWf/Hz5+nl4ipho886XInZXDqWcol/7fTIingGbxcncMlPmEwRA3xcpSNztIO51EXFbyX4VblQiPiAYd+6rqgXTgeFVYJUbsOoDsKuDMKsNwGUxvYMwo9QMMhj1KYXVU9SoJ9ZMGRZYN0FA2E8DVBwN2xoeVm5dxcyXn6D14I7EpFOO6WYqzYyBFGQ9F8ky7NqH4bPnMcYEsn2H0GY9grSmZ2h6ITpehLpuw4kyxC1yNzQ2u9KnxpfYY9rm6gq8uRk8/tMfMXntK5TSLspagoo4dcmMZVhhqlltAObufdh64RJ2v/ueGNB7lI3IMofyD3oIaYBlF2akZMGujR7Y8xWibOmoMd6fHomJ7zB1+x6692/I4M/ttARK8OEraaEmAteVAY2MC3bshD86hq5bks35ILXlfoR+EMOtD0DzysJmKy8Dt9wJan4PxtQUFm7fxZNPP5MEJlcjU0e2VkPaj0Q2x46wdPMYakcO4sgvfo5sfByzfFAwqMJ0YZJhJqsWUmqmDNnsW/L1FH0x66t6gVqf4DqC0wow+/VnePQ//i8JyvAMinvY+8JWDAuL3QhLkSbs5/iFC9j7s4/QrJfwKu5jwHfgRgwk4YNWR8QgDnquNNaDpPAoZ55+g+8/+xQvv/gcAymZECVzUZYzDU0ayb0KqvsOYsvbl7D7wx+j7Th5XH++pWQ6cGwIc504hgDcXtSXnstB0xTJcvfJE1z/v/8HgqlJDOmpJIwa4uQ2RCK4TAn56BhKu/bg9McfCziYJ0gX9oXpr6GqWZDBREmcKK0yKHNgHYxsLR15fclGN+IAve+f4Mm//AqdZ/eRzryAa1Vhaw40ptdy7aTbAgiSTWM4+vHHqB09hj7lmWRYBMAxjEq9Fk5mimwtzTfasGz4WoJO4sMxWe+iYSAFgjfTmL5zD62736D76A4COseIwZiYRuiX6diyaTtqXh3dlSaiXgdZ2EUS98Uj4Bpl+LGGuV6AkSPHsO3s2xg9cxrmtq1YMoC+wU0+2XYl9GL1CB9iIqXksCMgT92P+fGa+61V2AWXLUUgFwEhPzZ6WNaCFNaSE4vhNpcWSsWG8gxL3XCemseNJXc39DRu4gOj30fz1i3MXbuGV19+CTfuoeooeRf9gWSS5sMY02GCPe99KKnGYydOIq6UsRywnEdJ3xKmjEKpHfh+cOsdkDDjYMNrSwdqlFo2V+FPTODmr36NzosJlPqrIg9mHAtnTM6V9PKlwyMixz36s1+gceQYli0XHdOGr9sYZN9gGqGdBIjpxWKqWpjADFMMZxaS1zOYu3MX07e/wcKjO6iBFQYEaSESqigMFx2vDm/nfpz++H+RRMd+rYKepaGvJegFLWk8ZOIbFyhaxC5KWxhTfn9V3cAQB/TJF1i6fxd3fvMrAYRbWNLd4yIxgAMuxXTMUYJ09BhGzr6F7ecvSOfhKvtNyQxkcS4vSmQZwZVDQJ9YEZiRL11/EISUGy7WyGLx5StlRjE4b1wdrP25DSyjzOdUJkjaIkfnGFUrhd3vwH81iRdXvsLd3/xOzuxBzQTrXxgmx4GS7w0ZpdLgAEb27sWey5dR3rsX+uatojhi2jUlhCUW3LdbuOQ9ar0AACAASURBVP3rXwuD2mjPo5ZEKFmebLd7MbDApdD2XTj44UcYOnQQle3bxE6R9NtYnZrE4p2bWLjyOeJmG1mfoXhMVLYkTIhLA3rnKwf2YeTkSey4dAn62Cb4XglxL0VC7bGkS4p4Lfel5R7M/J4ruCCZEagcUerD3A7FhEtIqrWkMHOgZRl1q4WlV68wP/kKc69eSRqzsTSvZgT6tpikKUsqNc/wvFOVT5JSJAm3Oku+ByvwhgZRGxlBfXyrfDiDI9CrdUSOBwq8qPqR/X3h/dRpXyB7sb4gUEvxfJbaALpknsqPllq3jeD1K3z7+RdYfvwIyespjGrAIK8Zvq9xLKqYuF6DMTqCnSdPCiCMjp2Arzvod0LYpgfdoNKBDC+DdDjT5OCBmyfuAX0OxCxXX/fdFXUfQioUIDD/92JxVWCswi1dzIFrTNyGC3rjuac8cDm4LBLA1cWtZhOpSdj4Lqt/V5LJ3BGcP9uL2VIFm3BGLZI/1YwpRIRKSVGvd/Ge5D+LgJTCApWnfpKQIIDyxROn+rJ5LhZgWBixvCNOpJIicc6XQxIso9Jb5dnG2Z1sXtExKFYCTUJWyKRJkqtUdzCtlkE9cc60Ki2KH0fos/dPGEneGwy0Un+H6mUmzohUD7IE2SjfoXxZAWyWem7EKZqtttRcib/UtuC5TNIlKlUtBHytOH9zqcqPkJ/I7j9K1EV0k8Dvcq6OZBEgtgIqN/L7hfeOBZ2Tg+R3UDkiRIxJEaIldWDs880MF0GiocmFLdU7TKBP+jCiDuLuKjqz32Nl8iGC/iKStI1q3RZ7SZSZqA9uQ2NouxTI+70uFqafo9tk+uc8DL0kIWmGbcBwTFEgUXpJ/2G73UG33UWv0xOmz7M8hH6I1Ihh1AhSeYLRj2nDdqrYNLoNm8e3Y+vmbai5JZRtRyxEDCMkW6SlTfmgPJ052nTKO1pfhcgYIRwjgqXzNOBUkquJ+HmhekbTL8j6GXZG2nYJ0NnJq/rBE9YFeRaCLMTMwjRWmiG6HQvarQ8vZx2yVPQz0cOSsjjcQ6s6BGPPfoy88y6wczuC4QFojtIDc4gh/c+eDAXMNsY251LP4vRcu0nUzSLFnXmy37pcpUhiUn+mAISK11rXIhf3/jpNvv4k23hQrIHDHCQWN3EBEteB6L8GhDwWbGr/pcuX6Xd8g9jdo0J0dPEP8k5bjyOmLreQjMnDNH+gZiwrsWxkZDAYPMJNCpPveJjnm8GIXiGGufAGkvhmRsEqL0WkJ6h5JrbUXCzevIrXV/6KlXu3kc7OYMB0JVyD/it2ffXiDDNRgurBo9jNsIVDx2Bv24nlIJSEUf4Tkz4vGajpFkymaLa6sq3g98aEQR6gVf78y4swpibx/NNP8ObmdXhZDyU9QYmDvFJkYZVMy8AISgcOY/zseWw5dwErWaq633gimiqO2IwUIEwDMkk6TI8yFMUQ8jUmOzBEn+Cracw/mcDiV5+hO/FQiunpYXESBgHRj6Sjw8Np6zawi7B+/CS8AwcxnzMONW6HxaRNGZ8BP8nQZmIfpS+WhhEjQ6nTwuw332D6m+t4c/M2SlmIhmPCMxzYmpJ8rUYxlphGeuwohk+dxOZzbyEbHsEKqy946/FA54FIQNhnnYbqlgEPEz1FK/ZlG+aYOoY5HPkRopkFzHz1GZ796r/C02OUeFmkody0NG0v9RKspJZ06I2dP49NF95Gq+ZhJg1RDy04sSGR+wSE9MZwUCOYqBFSrS5LEM+Lzz7DqytXMCCR7ARA64BwNUoQlcqo7T8kSZy73/8ALdtFU2fgCyXdZMkJ8Dh4m0r2o1OiF0rKaIPqgcVldJ8+xd3f/gbB1Es02GXF+HKapJkymmlYob9rfDPKe/fj8Ec/xsDBw2izxJqLj5jMmWLDGC/O646Mh20ypYznH/29SibF94LLDpZMd797jIm//Bq95w+hzU/BNcuwWXQu5cmaDOK9chX6lm049PNfoHLoMNq1GkKLgJDSHMpOlCxFo7wpYDqdkoSl9C3QZ2pm8PRMJIWVXh/NZ88x8eVVRM8eAq+fi0+aAyGlzhG/WcvFkWOnMTKyGStz81iZmUZzZgomazgYomB5MrAtBRGczdslCXPH5cuo7t+HTslFRGM3ZVVcJLFfUthRsnP0NRdei0LSt77lVtvuPAFRVBX0WKhl3t8DhBvPyx+cnQIIiwAd9fW5QhBAKJLpDKOWiZrfR+vOHQGEk1euwA27Ag74cJU0Xk3HXJRgOsyw+70PsP3CZYydOIW0WsYKu/8o0RTfppLt0idK8MANNWWBChAyJAiogYCwCf/ZM9z89a/+p4AwISDcvkMSKAeOHMeK7Qkg7OsmBrhwoDSGcd9UwrtMlKbfO8UwbMRTM5i9dRvTt69h4eEdDBgxKgYra5jszJAUE12vjvKufTjz8b8TQOjXquhyQZLR08PS4Vgky+xL1HjPlKvIeO7ECcqahgYH/ckXWH5wF/f/8Duk87MYZcoB02nDWDznwoKlKcqHjmDo9FnsOH8JpR07sMrk3NzrzSRIek7IqvM6D9nRuLYkVU9HlaCbS8WKpewGhrAIUfr/BQgFxNPXwzOcFVKh+OydVguzd+7i8V8+gf9qCtniklRVlWwVHpEwmRyGyF419oIePYJNp06JDxOjQyKZ9hnJ7vdRC3q4+6c/4rsvPkN5bgqe3xVAl2aGLEzZf+du34mD7/0Iw8eOobp3r9RCrb56iWf37qD9+BGyZ0/haQY805KzhQNpu081REnqnba+dU4WFANHjsAvlcWnTemqKAsE6K0DwgI45yuTDcJAxWIXkkOVQKqGfi5UHEreDQMOU64JnFgs326j32oio59wcQHtZhMdfqw2EXCpTFWRgCMOlB68ahXlRgPlag2legP20ID0FpqlEsxSBUapgth2EJtM0+XCRi2TVRiKugYIwOgfXA/KWpcNkD1TOXv5r8UCHUA96COZm8GTq1ex+O0D9L+bwFCaYVDSoGMJGOMzMaiUoQ0OYuvhwxg4eRLGW28jtMoIelTJOMISEftFbGzM6OlSZACl8BqVD5wD8kqb4ixae01z1ULBsK0Bu/wPFsxi8Xl/Cwr/dh5U4DKfJde6BxUYVArSwiig1BHq89W/S3p8AaI3kAyKyMyrunJyYW2ezP9c8WeKpQ1/ldk+TxlVP5diCJmkSuaPKar0ziuPXg4IZXZWLKaUsQtLmNctiFogr7gSualSJJENIiCSOgdqvahAY9o6ASGPkDzMSAFesoBqIUIvfUjrBf2KJGOkNoOaHZWEyx7oYtYl++g4LLanH02BRgnh0ZW8necfQRE7SqX2ijYV2pGkyzG3VuSBOKpag0E4VEMohjDLlIQ7JgFDmxHDteifs+mj5fWtOGAuKphNgUCFjXmNGhzPE6Da8310+gFSsqGcDfj1JQBHgxn1JJRFj7pYeT2BN09uwPcJCDuoVkn5aehHGUrVTajUxmGaniyxO6uziP0lIGqpDkGNehJ+36qmqVKrwi15EnjT6/bQWm3KApT+XbKZtH6ljg7bK6FEf6JXQa02iE1jWzA2PIrRoWEJT+T9pkW+2CiSwIdn+CibvtTDmFoI3v225sPRfFhaIB8m7VBqTZ2bdHl4kz/lbMC2NbKtARy7LCDU9OpyRneTDHPNFcyuLOLNwgzmF9pYWoig3fjRu5mvUTbBQA7VGRUZHpLx7TD3H0T93FuINo+h16jCcCyY7Ncgzk3YWci4faUDly2EaMLzvYuSO69rN9dush8koueUvrohc/WAWsXlhwT/nTfQxjLN4sbbuBH6242RPChlw0NpZq5V560iEbtKOqEYQnWjKYZQ9TJIQAT/XO4kUC0oymukWPZcpiVLJvXNqv4TRWuv0f15x416q5QUS8Ue578qck/+saJMCrp52sfsz2IPlZGh7BgY8UzM3byKV1c+wdL9O8jmOGB4KDNcg5uaJEUnTvDGD6XM9+Qv/xkOJaqjm7Dss0iZUblMKuC2xUCF6ascPDo9uZTonSGrR6BR4480N43o2VNhBebv34GDPlzG1nIbRmllpqHJS3h4DAPHTmP0JKP+z2A1S9HhMMPXlilPLm9CwAgyZCIZMaTrxdcT+Fwb5rJJMlDR4jLar6cx88mf0Lx/R+o+KH2s5q89D2nGbqdDw/D2HcCWS5cwdu5tAYQMuJE0M25YmHBImWxIGUQA29AkircW9YC5GTz9lz9j/vZd+JOTAqga7KbUGctsyevAyozFLMOuy5cxfuYMSrt3SUF1z7BFTkB/oe6S4mGiLEvVKYvhze6JpLMd9cULU7I0DBEAtzuYefQYc1e/xMJnf0bZYkqeLqXAvD5N08FSoKFteNj73ofyM7kH96NdcbGkJ6iGhkhUCQhZek6wxktGAcIE9soS0leT0kM49dVXGExTlLjZz1MLeD02YwLCKuoHD2HzuQvY9c77aDoumiJPVuW3svzIVGAQC+NZAswDmFHrNSarLi6j9+w7PP6XP6H/4jlK3RbsOJAhiDcNg4vInbC30duzF/ve/xEGDh2BX60Kc9DyQ5FCUH7Cg1wehvR5kGmx2NfDBxIfivRG2ijzWlleRPvpt3j+198jnHwKc3kWruGJZJQ/XsRUXYLLoVE4u/Zi30c/kVCbpldCwF4fehOk7k7FuVMSnPQJeVSgFFlnMPTBohc3kyh7Y24R8w8e4vFnV6AxXXd1HpbLJVmGFW76XQ96vYGT7/0Im3fsxvLUa8xOPMWbBw9QikIJR+EDLOTrzqULzembNmP3O+9g+OgxYNMoEj48yGCGEVKCQi6aJKVP0iryhVkhYioCtgpguKFyRwChkuD8bcrd/wwgCkgQIMGdsQKZAgi5cMhlSsO2AoTde/cFEL744nM4QQc1g8BebdgJCBfCBNNxhp2X35dQn/GTp5HWKlgNfZE+qsGDO11dtp9UmEhoAh9WOSCkT1W8d60W/O+e4davf4POi6fw+ivwaHbnwECGkKmmcYZ4aAjWth04/ot/wODR41hxylKQ3jdM1GMFCPtJwOciCx+l54xptnzsRlPTmLl5C69vfI3Fb29jxAZkFiBzm/JeAXolBQjJENb3H0DYaKBFGSpTE8loc9PNTSwzxhgGVKsisxkYFMsiq04f7svvsPTgLh7++Y+IZ2fQkOer6la1maabppjntb7/EAZPnMYuqWnZjdUsE5UCnxmmzqGICbQMeSIja6sewhwU5urRNR9pIf+UX3N/Bc0MfL//HiDMSZQ1eeQa2SLsg/KZmC63IaGogupMFH3+PV5fv4mZu3ew+uwZSkmEimmgXmbNhyH1Ms1eHxF9vptG0ThwCEPHjqO6ZzfcsU0yQFIm7mUJHlLmfuVz6C+fwWFQjYRz6eI3XuH7PrYFe86dx/DBQ6jt2IHFZ08xN/EEryeeIpuZRm15WVgRCeChVDSJseyHcDaNob5zF3aeuyhhPcbomKSdtigbZ21SXheg7gMlz5WAk+JlW889z1/bXHdYBHjkCZVFhQ29QWRRLLk2uDhWS2O904PW7qDXbqPX6aDf7iBiCmSkJHv0rZPRdEsleNWKWB1cLrfKFcBxkdH/x8FbZ3df3tFKRVMuHyz8w8I25jVd60qtDQnEMpAUwTXqXS6YRHYOY3kRk1z83LuL5Qf3MBhFaIhCJxFvHGtl+qyMqVUxumcvBk6cgHf5HaSlhuw4BEAwAI1kYKYSTlWVB4kDZR3RyaYXgDC3GeX4tBC45yBOvQv55avCRXKJrbpQfyhyLv70OihUkgdV2K6+jpotc5F0MZQKWFP/rfjcoku4AIQF4NvIEKr6iB8yhMVrXlw/haKNc2sBCAVoyoxc2JpUZQX/kwBCPqPFV6e+b9VRqAC/kpMqMFoErqjvm5JKMm4qhI0+PZEzcr6kp5NpowIKFdtHAMcGAXrJZE7NHyUhw9kiPn/557jsU9UPcsnE3OYruSizQ+hDpb+Z87jIZ1UjpABbAsJOtyfXjClMoko6L3ocBYYbDPCzBPySzVOAkEthC2nMQntW1ylbGu0UEuIIznJdCUOKoz6yKJCatoyVcOzI3LIb9cFhlEolkayutjtCCnCxFIm1TRFZetiFEfdEpbX8egKTj6/C95eRFYCQEukwhl0eglcZEdaS33vQXUYW06PXhcbXh2ttkT7zGWigVK3A5fzHeaRHQLgqQY8SLsifzXJheHVUagOo1wdQrlRRq9YwNDSEwVoNA5USdHqZIx96rH4+eo+rZoiaRTAYw9Rj2DkoJFvI/FKeCnqmKtfWFGF8fsOTqZnPjpghdqwsM1zYDsNyhtEMMsy1+ng6NYWXc7NYbK9iZaWP1eUA2l/fPp9ZJUciYkkxk5wM3TLKh46idOQonKNH0RmsY4XhDKxdIHvGnW9qwI6tDb4/JcmUm6jYWubyTZFBrT9t1m9AkYfm5RICINXmRpTB+df6ezLPv5VEbZSPrv01IhnNk3byG1hAoui3c8lGzl5yQFlnEemRYU+KQmoSi5wHoshPl0dDy4Je0rLyLS2H6YQ4XzGg6pUgUFb9jNTt8+KWjQ5viqL7hf+BzApLZfk0pQGcD4E8wtnSM1SNFG9uXMXLLz/D0rf3kM3PYdR2URY6n0WlCdpRjDe+j+3nz+Pd/+1/h7ZlK4L6AJZDCt74cLfUli4Eygz3oVfeD+Rhk1IKJ9I9SreA+NVLrN69jZnr17Hy5BFsvQ/GppCNlOQzDk4Ut27ahs1vXcLQsdOoHzwq8fM+XxPLRGoliK0QFvXMlOj1OUgacFgwrHPoSaST0qRUjFIiP0DcbGL6T7/D4vVv4C8uStDAKJNpCQQjPuwDKWtPx8ex/8c/wd6PPhD/2KoGrNJRT68b/ZB5uRCHvIptYNC1kM5NozXxGPd/91u0JybQCENUEwbEJCLHCulBcugfctDyPBz/2c+w9exbCKp1hHYJke4gSVRHoVZWMqm4GyFlqmykoVKpSDpjPw7hWplIfesMz5mbxd3PPsXyrRvIHj2QHhkCwowBCLwrDBsriYW+W8epf/il9Oj5I8Nol2y0CVRiDWbCaOVUSUYJCJnKxhJkdoEuLyJ6+T0mr3yON1e/xmCWoUxAKJsLVdbbojyjXEXj8FGMv/U2tl18R35OhmcwJVNKXvN4dd4jUhzMB41lqJRRJr4urYjX5PvPP0P32QS0+Rl4/Fnz7tFQ09FhPPXIGMwdO7HrnXcxcPQokpERkXCt9hjXXhJZdOarhxKDE5wS+0kZeMTuLJrbI1RtVwqZ09evsPrtXbz89M9I37yA116Cy4ONAJ5gNk7QDCM423ahduAIdr33I1g7d2PZpNdTF0DIOgh6YXhtx0GMsM/aB/Z1mdAcJsQqhpLLAc/voT/xHNM3buPJ51/CXllAPe6hXC5L2MUcI6HrNdhbtuDEL3+JzQcPovniBaZu3MLE51cwFEYY4GBppwi1DL0EWNUs9Eo17Lp4EZtPncHAgYNIqlWRJXMzy2GAQQqswGGdA2VVRUecMoTn/IQs3vJ6gHVhhEpQpRfvb+ShxdJs46/F2chP52a46AgrghJinjs8TwAMmQZqQR/9bx9i7ptrIkl2+m3U5eGk+hD5MFyIUsxGKbZdehdbz1/E5tNnkdVrWA0pG1IhJ0x15saUgJCSUZ61AZcbrCtiF6kEFyU5IHyO27/9LdrfP4XbW4Inn0fvpyaSTErg4wECwm04/g//iKFjJ9H0KgIIe7qBGtlAenMySkBTZBYXNqraZEizEU29wZsbN/D6my+x8OAmxj0TdVt1cXViYDXO0C1VUdq5F6f/4ZdoHDyEbGREAop6Mdl9Cj41ZSWgSoDKjloJiWmg5cfCNDeMDP3nT7F4/w6efPIXBNOvUY7owebPqsFOQkmFnk8yuLv3Sy3J7svvobx7jygRQinhZicbATuD1dTQlBoM8M/9+YVvMJ9CN9pIJXst95ASEHKbXQDCjdfJRsnoxoWq1JHQR0U1Apl22kT0DIOeCywypfV78f5N3bwBbXlJArKGKi5iPxKJlOXx9bAkOCceGIS2aRzbTp/B2MGDqI+OwKmWZLn87MvPMPnlF+g/vA+r1UK9WpGhlYPlSpRArw9iy5GjGNqyHY2hYTy9cxvT3z0Dum00ohhjUmeTwidQ5TJS42LNwKaDh7Ht5GlsPXUW5a070dXYhUiFB8NcVABUUUhOILjmIdwwo6xPImoZTEZYBnRJ5OXQRS+skvlF3OznCeGsdOKZY5mqd9FlsAmlfaxIkIWy8kStbctzf5zkrnMG03gWUkHE4ZwheKorTPnLFLgv/i6pXMh9WRxOKeEuGEKyKwUklPf8B7adXJuVATVTg95pY/HJE8zcuYU331xDrdeV6ilCfD4beqxcsUz4novGlq1oHD+O2gcfQGuMCKObUP6fvy5RytqyABkT2eVn5pLRVD7DvKA3P8byMytn53LwlrsK/9V5VnhnN853CsEXoG89mZ5v1VrFRQF/czAvr0/+sQZ6ckax+BzVHVjI9tXMKKB7w7xYfB/F7615TnOrknjfJB9DASupbJAKixyOy/eg0t5Vqbz6YMqodPatMYRqlpSl3RoQze0EArCUDFcX5ZDSNdPSE0UKZMaS9F/U1+SS17xQvgCdfA6F9IkSkAknosKUuLQlvcirnT+/bZvwHEdYO/oDpQpCrk0NBJX0Q3bpk2Y4oesKCJMoEQJQLu2FFVcSUAJI/ryUjEpcGuslUtXrKon7GgPCEoRBB93+ChaX32B5ZRbdzjLifhsI+2Llci0X2/afxdjW3RgeHkar08Hi8ipaDJsjO+2UYJLVtA1kfkcAl2ckWJ19hsmn1xAGK0DaQ61iyWvJmcLy6nDKAzAtR5YacdCGlvagZ2T3SWRocEuc91xGmcpSh8o0vm9UAHRaq1JPw8YGnjeOW0d9cC8GBkcxMNCA57nSTV0p2SjbhpAHBj2CKdk/6mkoLU9Q0wPUjUDOXlNULAz+U9Y0yki1jGXylA3nxX15GrWvleWc4uunUcElzDPPnTKs0ghmVnw8m17C7YnneD47j4DqCgZj+hm0P/z0HzMeHhxMKOegFyguVbDt/CUMnjwFc/9+SetalF4yTb45kUewADKlPjjfTufASWZcYefUoKKYuvXbWDGKG27etQ2Okobmu6v8Xl/XvsiA+2/887eA8AfANB+Wihv83wKE65sfpgApQKi2VLkBPZeYiOSAX1MeDupDtn0sf42tNRAqCx55cXgIUBLGC4nyNXauELuo14e6bTJ8JjeyDOXgYo3bEkZ/S+c1+yEzLD35FvP3bqM7+Rzp4iK8SJU5E6JIb2QUYrbvY9uZM7j4z/8eKWsZKhU0GTNMr5okvBowI106Sbh15jaD0lSCT7KX3HIOMkr/+XeYv/4NVu7fR+/lc3hmIBcjUxh5M3CLtMLI9fEd2HbhPVQPHIG9fQ96jNCnbJMBCiZZgD5sAho+G3ok8JlQSL8isSm163xEpyhz0UBQEgRoXvkrFm9cw8yTp3D7Aba5JbjUkkcxVv1AMQH1OrZePI/tly7B2DSKuN5A13ZEO84DsOQ6cCmfoLSSMj6/i4WHDzB7/zamb94A5uexiaEZLERnbxzTpOi1sy1kY2Owd+7EgXffx/Cho2hrjA5mlxRpeFWQG5uBbJYl0p2aQy5HXCa4aQhCHyU9Rd0Cyv02+q8mceeTf0Hr0SM4b6ZQpUTV0mVrw4e9nxno2VVkg2M4/fE/S6l603HQdS0EtgGPqaWUY1AqRAaHh7+E7ShAqC/Oi8xu6usrmL7+DYbYJyo2ifUNIKsB4lodQ0ePY+zsOWx++xJali0MIQ9yHmSSNqmmIJEsS6G7DOsavAwotztIXr8WFnL52/voPXsqwQM13rJk99g3aNjoVmtIRsew94MPMXTyJNKxMXQ1A82IDLOjqkgYgy6hSSEM15JUyxCs8VC9S4OuiwHDQOfpIyzeuYWpLz+FMT+Nqt+RpD6ThgEZ4BORZTYOHMHI8VPYduEd6Ju3STqrT2CjM2yVIQ5kcgi8mDycKWkMPQWyCOPSJ0I1DmGvrmLpzl3M3b6PmTv34TBZlAFAnidl0gs9X9JCqwf348DPforhfXvQnJrC1LWbePYvn2Co05NFQ+r0QSk4H0htmOjaZUnDHDt+EjvPn0c2MIQufRGi/mdyGg90Alf6tgoFhdIZkAotAjDUWbt+CKpcgB8mym08Iv8eSMzXVMJAqXRV9Rl8KEdcQsmwS0Cooxr4CJ88wew31zDxyV/h9VpoMGkzP9cpjV8kIIxT8aZuefuCyPRQH8BqHOZyUf5FSjIqESS5F4ZpwwSEBFLSgUuGsN1G8P1z3Pn979D67gmc9ryEhNAvQo5RPIT0iDQaMLZuxcl/+BjDJ06hXa7JudCFjkouGeWCIeF2mWetDPS6eN6C19MKEDIw6N4NbC1ZqHNzxJAs9o9mOpqOJ2XoR37yU+m0tLdvl2VUO4xQ9ihZ5llPj4ca7lIuNNgnGoSoGMCQraH58B7m79zEiy+/QDg9jVIUoWo5Ii/U0i66SYSlRIO9fTeqB45h73sfoLp3P1YMU7p+CQh5ftFPwn5akTjnoTJK3LI+FApW+cEbr/4P3/+YUf0bGMK1a6JQ7KzBhmIhq14vBvmQ4aV8lQ3HHACZhM1UY7PZFPDA7tjmsydIlxbgJoEsDFkTxGGYS4VumKJvOuh7ZZS3bEd1y1YMjI1haGwEw5uGMfntXbx5cBf+8++AVkt6sjgw8pnaplLGcmEPjqBcbaBUrmLh1SR6iwtS11Nj2BUMtCIWtjMszUTSqMEY24StJ05hO6uCtu8GqgNY9SN5nuq2IwFQsqTNl7YFIPzBaJF7LosiLLGDiJw9V/bI96iv9XgRrBE0M7xCgk7EJ8X3z5KaJlI0ChDyua/S/wSUSJBeLtkWVog5xSqxUbrn1qJhck++3Os5IJR0TlV/JV+EYJALpYKB2gAIC2/bRmZLXUFAydRhs7hSlgAAIABJREFUBn30Xk1i5vZNfP/FFyg3V1H1e/Ic4fEeSNcoA4NMeMPDqB4+jMZHP5YUbo2y0bxMjPVVSS77Y+iOqoYwpKXQNOw1JrY4wtSya31+zDVma9fuxj+n8Pi/ngHVZbw+TxbXd1EgX1SxqC7OwiCqDtniGlh7fYSFy+WYG2SjGy1GhWx0IyAs7rUCnIoCLScelCT1h4BQvnShYJP6r1wymgNC6e2WB9O611S+1zxbg8tD+VnyZp3CECp+7bzvkuwbZyHpviRwk8oOJT2VKpUcsFIpQ/C4BggT1Q0uQfH8guz1zhfMZCGli5uWGaZk5v2aAu4YKiOgUFlImIYuVp9CLip/Z57ia6oQGnrVqfIRtQpZPM6n/BBZKJUzAXrdZbRbCwIIm815hEFL/rvNZXgSwzIceMN7MbZ1D/bs2Y1Wp4v5pWXMNzuykLXKNXiVCkrlEuJ+Cwh7cI0EzfnnmP7uOoIe2b8uKmVVy8Dvyy7XpXaCMlY+f5OwizTuIYt7QobQec/0ap0xpgbDX5RkmsmoYdCH32vTIyVzBVk6161hYHA3hoZGMTw0iJJro+SqOVDyJJg7kdBuEsBjNgMI/FhL5kPuLlbdMDWVv2qctJhZQtCYe0jl/FeYS5oTuKDRaHvj/ac+6M2OUqrcyph4vYJ7z6bxdGYBsx0fdr0hi4vID6D94f/4PzP0Q/jdLlrtNtrcepVKOPzBRxg7cxba9p1YtQwsstNLKiVS8XapPjpVqrlu/FWLDQUIlTxzo4RBBo+i6HPtBFY36foGaI1ey/+EOgTUjb4e61scDn+PLSz+fMEQ5nZwBU7z7bb6fOVXVGBQ3Sj8ehKlS0o437QW8gO17VadMSqtNE/R4b2bGtASS4AeB6aNyUpCveaAkN4uAYU5Q9hjClFMTwq9mZTTGBJKkxkWQhkUIdUE/Tev0J38HtnyApLVVSStHlJSywkTnXx0Qx9LfoCxQ0dw6qOfIK41JISlQ28W9dOOCTuzYHMDIzLTCJ1eR3qdyArwHw7/I4aB3tMJvP7yCroTE4inX6HiRHLRstKBhwUH2WXNhrVlF3Ze/gDOrn3IRsfRsyzENhNWc0Co+bAzHRZl6D12gbGXyZaHKRMG+9wkMlSDG1VuVjnA3LuGlVvX8PjaNzBXWtjueKhIHUCGXhCilUGAW+3QQQyfOIbBfftQ2r4D6dAYeuyx63QxWKug4jow4xDRyjL82Wk8v/YVXt+5gWT6DcqBj7GSgxJTJ5MMC1EkC48lx0bl0CGMn30LW06dQWXbTqz0E94eiCOGFqgIZj9rSTKsaXli1OWWiJoz6XgJAlSyCA2mcC7OSefZg0//Cv/lS1RaLZQsAw4lkhGTEBO0+ExvjMLZuhunPv53GDx0FAtM/eKAQ8Oy+FOZYaskfQllN9LtpAChNjeL9pPHeHPta8zdvimAkLI1JSNSMmV2JyaNBkZPnMLomXPYdOZtYVYp8ZS4bGry+XBmqTEPwLVlhyG+LzcD6vQFzM1h5vo3mL15XSL7GTxCaSElJQQSDPVYsRz0agP4fzl7zy45ritbcEdk2LSV5atQ8ABBAAQJAgRou0U5Snot0/1mrflv83m+zKzppzZPrrslSqJIGBIgaAAQ3pevyspKGy4jZu1zb2QmIPbM9EArBRAsVmVGxL337HO2eemHP8TMG28AS0voOZ5kSRYGiv7qca2I02YgxWZqk9qhhfNxjGnPxZQJKajXP7uM1UsXhBpbZwSBiPg5QTclG24rSjB/+g0svvEm5s+8BWN2AZsDAmhOOUlzoetapvR6YkJDXUEs9CZaLgslL+6L8yHW1rBy4RJ2vr6J/qMncKMAvsGAXxuxUUBzkKH00lHMnDuDxXffRnn/PrQ31rF8+Qoe/NuHmNhooNJuYeC0MRDr9wL6Bo2WPBjT89JgeOUHP0RhbgFdxxPb+MRks0HZ0EsOl9y7EV00B4R5Iy3fbJ/TTI+ZR/x/AYQvTghl6k9DBer6CAgNA3U6EFLLcPeeAMKb//HvQhOukx0yBIQGtuNUXEbnzr2FxXNvYf+bb4vWiOYoQhkVySM1XgoQsjhmbAqNhmLREZLlQP1mioluR3Luvvztb7B79wbs5ppkn7p6X0xoFkKTrGoNxuIiXv/Zz0Wf1qnQBZQB6CZK7PAKDVrPxgzGGagpY42AkIZBn1/F0wsfYevap1jyLUxwAkB5HydJBQtbbDjMz+PI++9j9vUzmDh+HFtBgF26BntlOCwCxLlZ3Q3qr+kCHDBCg3pl28DG1cvy7K58dgnpxiaKcYKqS6MBTtxa6KQRdgYGrIUDKB0+jpe+90NUj51Ak+Y4mu7MNUkgIs2yIcFXFYJS0I8V/eMTivGuQQ4I1SOlSuz8zMwVHS8adtAzssT9OU7QIi2rXILJuBtOSAFM8N89uIfdWzexfPUydh/cRbK9iVrBwIRri2aTeWikg3WTTPa4xC3BKFclbHlhaRH79y9hc+0ptpafIFhZRdppS3OTdGsyE/oJabUEI2yyOrBp3NNuocCMXNdRztBsTCaRSBWCWgnO3iXUT7yMPa+9jsWTp5AVq0Ku2umoKBvP98S8imYcI3f056Cg/IM0WYjP8kJL4g1Ic08lDIb0SMlVtm3FEiKrQsw6mE8pXqgKGEqDx5IOvUSfsKnOaXduREJAmL9Eu6XcI6OopzPa1N/lU0UW8awbxEiEJh0Et0miJpAMCWdhqumV4+BpCLy0S+X48+HYppyT2NrA2udXcefDD+FsrqPUbsn9pM6dEhZKQboky1UqKL70EiZ/8EMU9x6AU6mjk5qg0onXROi3AzZ/1USUlGpqrthkJ8Slrlg9gzmQU9Ps4XvUbqA5bVQeW6nLvo0smt+7fMqoJEvqv1VoaUgJle+r6sy8blO77GhN5EskrwPzNTYOCFUNm7PaFMjhL8nn0/uBmkCOGddw2kuqr9SYw3JZyY/o7SBh8Dr4XbusCiAkaNO2nHzG8l+2OF1KJ3Oob2VTQoLbtTaPQFBN/PIsU5qvqPdAPR+fTQGFpKJT2sAGjMiVlTadwEdlRiqTM/480j/5vIgWlEx8mfIRCCbq5wqdWU3SOU0U6q7OTBYXWU7HJTuQxmzMxFYvghdeM5p0sVYEn+uoj0G/hU5rE7vNdezsrqPbbUhuoGum0shwZDLGxvkM5vYcwqunTqHd62FtawvPNnfQjTP4tSlU6nVUJmqIuswi7EpWX2fzPjYeXUW/vY1B1EHJ5edTukq3XIFXnhCTJyHwDQIkUU9eRoHGXjTRUYZ2Qge1PZlwRmTjhT3EpKYihl0gswIo+mVM1vdgZnoWM9OTKHIo4DAInjnUCRxGd6Uh7CySYQINA9kEdAcBvFRJkOgVQFBIh2upWbTMZ8RkkMA+4SmQKcHbSKxGnw42xBmF1Q1MbLeBL26v4uLXD7HSidE1HNTmF0UekEQdGJf/t/89Q6uDfquF3VYLTdKEzAKOvvUOpo6dwGBqGh2TnTiOLMmTpx6DWgpqXjQg1NRKtYA0ZTQ/tPJFl5vLqCWqHw41js9DtITzrRd/3gnPNdyqNzd2EOoF8iIwHD/wdNLFkLedA9Scx51/rXTgx7jhXIxSUA9PXvlkepNRf37+ENX/LOkaOcVgXCupaAASOC10AL25MZw7jWSR0mZfzJtFpGsLdYQdcQIQivaNbgtGawdu1FeRGP1U3MvisIcw6qIfBWhHEcqzi1jkffNKCCmyJWdcOKncfKRXJ0YebIkH4gQobUuZTNKxtD5IsXPjOu5/+CG69+8jXV/GhKcAIV1X2YFghljXJa3qJRz57gew9h9EVJ8Sh9GIlAC7gIwBzmYCl86pzB3r00CDe4GMR+UgjVi48REWzSYPygzek2/Q++ZL3Pj4E4TPllHtBJg0TFR18DOjBBqka05PinPc1JEjqB9+CZWDx2E4vmzMRYeZhAni3V20l59h5+EDrN34GrsP76GWJaikKgybBTh1LzucDvou2hM1zJw5gwPvvIvi0n4Y1Uk0u5HYlFOQxI4vmx1Z1hVAmFqOCP0T0htJ3dBGOOWohyrB9v07aH1zE0+vXkWysSGxFzSboa6NGyinHQ1mWS4dxMRLJ3Hi+z9C9fBL2AwjxNydyMMXkipprZx4KVDIDEwWvQSEKQ1Nrn8thefWl9f0hFCL0XWEADP5ssk65s+8gZkz5zB9+g20LBcswRh8y0gGCYY3COwSoVNy+sMOoOQ5ZQamOVHb2cHG51fx5MLHePjnP2Gv5wmwzhBJY4G8/R1SJEsVHHz/u5g9fx7+y8dkQtCUSidDIebEkRQiNkYioVZy+kZxNosJ6rMmC0AtifD00sdY++wytq59Dq/TxqRi78vCIs2Bn6thGNh3/h3sPf8Opk++jqw+g23SHzQg5LXm5snCSYorGjOwcKN5kmvBFT1TgvjZU/Tu3sHyxUvo33sAe2cXHiexEuRMAGMhKlcwc/YMlr7zN3COHIY5PYm400HjqxtY+dPHMO88QGF1GYbbBgpsAjGo2UZUcNGxfFQOHsHJH/wApYNHkE3PIqT5DMXvEsqlJsGjCaEuLwR1qFmBJg8NY3XUaTXSX/91afvtfyOdeG4z+c/UgFCMXtixpjEK6dZRADx8KE2A67/7DUqdFqa0toP7HIFjI0mxmWSYPvOGmEsdfOddGAxYJyAUSydVQA8BIScf7AxzQqgbQ5yE+QSEvR6iRw/x1e9+i90712FsP1PukSgIAKAhXStOJBIGCwui8Zs7cwbd6oQChHRd1oAw32t53bjvs5FQJh1vbQ2bX38pE/XNK5ewYAF1ThBDakodcRJm3Es4MYHFN8+LqdTC+XNoJAPQnIlZWaJBFadXpSGXokYRrVBFgslBiCd/+RNWL1+WZo2925I4E4/abdNAYLTQTSO0qKuaWRJH05d/+BOhdO84rjSDSA+nFs1i84f0TdE7KaqhGhCO/a4nhqO7rYvcoXEKqa3a/XAMFI61YofTFynM2ITkGqONPLM8K9RI2uj3SbcyMek5sHa2MVhdFp3k9p1v0Hj4AGjvwAraImPg97BYjNKkOwYsrwI4dMg0UXBsuL6LQoFxCDG62w3RDVVKpOWzwRmiR0qu6cCvTMEwmMWaIWiTKhYKo4S0uHYQo8Cp4NQkrKUFlA4fxAQdSfcfkIgGgpSIDtyU7FHSwTPE4CxXeSaIqcnY0Ck/1QkE8zxk9XfUcTKOQNP6pMgpiHV8gXIHMdjIm8oSIKGogCx4ZVSVU/JVFJA0jMWFW+u0ZEqYh51zItOHHJYCaFQeIp0fh3qVHPTkYxwBKOqd5g6m+QRpVOPkjpsjJ0z+O6HMpwO4nRa2vvwC9/74IfDsMeztLdRpJqYL+G6aijlY6npwDx3C1Pd/gOqhoyjNLmKHNGuuB8pSeD15Pul3TvYT37toxAQg5MApB2IaEA5jIcb8JIZmEnnrQo01/4o+qhv340wxcYAgBVfXnSqyQdnYjNpt42BQ/b3UtZy0jAXN5xTTfH2NT1pzKmn+/ZX+UE8jdf4ZgVVOBc3lLDIh1DmHuVxJZSCql7hr6kmjRLPl9S7PQAIrvfcoyqaiLitjGrrAiydL3paQ95MwMofnNOOAuJ9Io4F1LmOYMiR0CM942nOoIRYncn4lrB61QV0+5FCDVv4ctR4C5gZq4CkgVrT7KkZOriPPNfHv0M6uUlsTCCqX09zgho69Pplj7Rb6rR10dzbRaW7JhLAftpEMAjhWBpcu7nwTXNj0tCjPY37vIZx65aRQRlc3NrG61RT2VWV6EbWpaVQm6vI9435bnNEJCLcef45ecwtxrwWaoRJoccpv+UU4pZJkBNNzgzUEw90TavycirDFmi2e8TaKJU7/JlEql9V0kKywTlNqG7LqPNtEueSjXq/JdHBmqi5/R2k2Y8c8MxV/DkYlERhST69cRhkDxuzvvoqI4bRPO4rLn7XLtLoVCgwqQGigZ/LsJS2PE1TKZuiZ4KMbFPBsM8Tlrx/ho6t30TU9JG4ZxakZ+CUbnjeAce3PVzOr3UXS7aLb76LZI51lgD0vn5Dsm8gtkbGKgPQ66hp48FEAyemDxTJSFS7a70oDwnEKi9oQ5eHQ9EvV9FDUifwh4Wpkh0PFQIxEu/kkTwU2667oGA/822kEaqHz+ZOO2ph9cP49xkul8U2DPydnFoyA41C+rabzekcZRoWpXRAGx+uyYw15XyOTGTEnU7ST/MX3QGoZFxwLT+pkJJNMRL0U6Cv6Dcf0DGimiYfPrxXRv4U4iqQjEUV9REkolEnLL8OrTiG1PdEUhMyOJI1D8qxUP8F1lFMlaS5SADDDZmDATTJUwhjbN67jzp/+iP7jRxLkXLNV9yJlNgzLnoKDuFxH9ehxHPv+j2Dt3S9ZXX0WebkJom6xUu9FuteAQYls8dOUhZQZ0kvyglFnRxJQ1XafIX12F3c/vYLGN7cRPnqMqQyYNOkGSpfWTDLOSBEKSj4qi4uo7j2I2oHj8Ct1oW6KKDfoIdrdQWdlBc1Hj9FdeSYB49O+K9cwI5hmdIZpoV8qIpqcRLp3D+ZeP4N9599CVq6JBX2rE0jXjFRF3jgpokkQMzMBbXxFjMXgeWhmKHOC3tyBvbmG1pdfoXXzBlr3H8DotEXqSywue1lK3QvQSC3UXjqBmdfewIHzb6O4Zx8avM40UmKGj94ypXFGgyQx9hkBwsHyMwGC61c/w871LzFlAEXJfxPmvxT4La6BmSksnnsT0wxuP3UabdrrkxqSJPKZuMEmPDBYslGHSdolA5l5RBgmZhwHXreD5o3role89W+/w5LjYMHjxDcUp1IWfh3DRuCXMXvuPGbPn8P0uXNSwG9LTiSpv4DLSaFJN9+BaKlCHhi2AtvUqjIY2e808eiTP2Ht6mdo3b6FYhBggl1NHgCkoxlA17XFzv7AW+9h77l3UD38MtLyJJoRjZl0i59XgY0YipO4IXD6oj0DOTkkHXvCBLavf4XNL65h8/PPkS6voByEUgyxIbPT7SNyXNiLS2JmtP8H30Nvso646EseYv/ufTQvX0XryjX0796G43ZgFZQDLdsOMacUqQF3YQmH33kPUydfRfnIS+jaRaHUBQIIOYVQGuO84BlNfUa7xnOxFFJ7qdDj/8ovZVSqMsLonqwOEigtAQ9pg3l6mQDCwrOnAgi/+PX/RLndkgB5FvxcqzzQdwgIU2Dy1dcxd/Y8Dr/3HZjTMyBNWdgHUnRT4M4JoaH0cOyGSzwNtbssQTJp0AggfPIY1//td2je+grYeCLaP8ZOeMyV0oCwWyohm5/DmZ//QpocvZoChK3UgDegW66yOc8Nz8R4gREB7IZvbaF59xaeffIXbHx2CdOMpElSFGNOplzA8/Es6MlzNfXqK9jz1nkc+Jv30KYmTs5BTtVVsZRrz3gWssj32A3ud1BsNXD/w9/LhDBdXoYfMMRcOc6x/AkKHfSRoDsoIK3Pw1k6hJM//qloCZuehx4p1OzC0+qd7BHSU1k+CijIi00NATR1jAXjOKFOTkAdrSDzEk03e1FekXeYx89WMa0SMMPIohSFYlHMTboBQ9YNVLmHhj3YrV2JoNl9cB8bt++gvfwQvY1nMGg2lQ5Q5n2XeB72tkoSNROwuTKggUUMt0iDioLoDtnFLvqWAMI4DmTywCgDvzSFJDUlToh7FQEFO+biCAsTE3uXUNu/D/7+fSge2I/SwQPIJuoYFEvoCV2O995BSgodY4IsxjOMzuHxdSNF6xgYVCWWagVnhiq44ziR55AFM6de4jhNCmmu79L1g2Stcc+WmkfRJ9W1Vvs/14PcU/leo1xRcYcutGmHKi0GFuniBK4UiMPfh0g2n5ypALYRZVQkNlrDlWf7DeU6utnE/cOyhPlVCfto3ryOJ3/5CP27t4CVZ5hkM1pMQAroDVJ0ORGiEc6+fZj8zvuYevkV1PcfFtp4i+CWFDv+VBoniaN0JkwYeVcyPBC7zVFenx4WjKZ4uV5O1W/5u1QxGerpHmdGDL9mrMkxosnzoFWAMKctKqaX/vlDIloeE6EBIae6EoP2fA06Pnh4kXrL95HnE4pTtn77AhZ1MSlh6lIHjz6HatKMamP5Gn11ZCgxBgh1iJ1+hnQzSrsRi45V8hNpTKOBIM8UkVYQ5DFOKEZADZxMI7mG1PcXtg0BpFiG8rOrHG1pQIg+VNWnEiiv4yMURVdNezkdpKuoaooRIzmqrtf6UyWHGNurckKhMO3U52Udyj3BTQOJhug2CQa30dnZQq+9g6C3Ky1xAiFSUR3LkgHKIGCMlQFrcgGze/bhyKFD2GnuYmV9A412H6lVxOT8flRIO2fTsLmNsJsDwgcCCIPdBpJeB/QJZK2VMsvPsWC6tIInNdSB63lq2sn1ZVcQDUw0mk1pLtfqE5ienkK1WkYYdBH2Wwi7TRSMBG4hRdG1US07mKy7mJyoYHKiKto+Tild+nJwCMLYEDrGZxCduWQD02huEAg9Vs586hPYRJeJrWYxiD2WBoO837JPAFEhRGKQGp+I2ZDtuDCtMnZ7wIOnLVz44j7+/NktoFyHUaqh4JfglS2UKxmMT++sZWVO/zSVs9PvoRuFKE/Nit1xN1GmpjyMPB58vO20RmUnmS59skrVLE3pWfIJYU6oyQXNBHscYVNPlwkPmQ8OX2pdsEuhhLB5JqBa3IpGpbZXtSEMhbxjwPDbCiJygjnmHv/6/6xwGukaFaVTmu9DixuVMaMAYG4RSmK46n5IB4RgkCJA3enSvj9qE5fWinrxz/kmIRsPLyGHZuT6cpQvvHoeAgUBLKIuKtBUgbS+GA4fJnGVYmYTXZpipGksC7RAp0xGWlAExtG26BB5AJPOEomFdMRRtPDAhecq1rhOwRb3NYcj9iBE4/ZtPLh0ET2CqMYG/EEbRsiHvSf0NtrjpxPTmDx2Ase//yO4S3sRVauIqQ3kImcXUAfFUhfFopohquxMqYBcFaAqdrzSSdURtVmGqXQX9u6aFBgMqn944aLosiYzA3XXlY2MGY0d2sAT6BR9GOU6rOoCqlMzqE9NYpc00Y6iF6WtFqKtBuwwhEvXUs8WgNDv99CMU9HRWXNz8A7sR/XECUweP4nJY8cR0uQ3MdClbsy0USqWBYAzc5ILmPulBLjTkVO0/FzgavpIkBbcu4f1K1fQvnULheYubG54FjdndczRNZRB9y23iBlSHs+9jfpLx2FNzaInkwianbCLrArbYWi4pozSSZGuf/HTJ1i/egWb166i9c11TDFMlpOeTJmDEBjRaMGYncHS2++Io2Hl+CvoFFwpqOjqxckU6cIJGKIaoWD7AvwZMMtnlfeLU4FiGCB4eB9PPv4Lbv76V5hNM8wwzsEKMEhjROEAiekjpbXy4SOYeuMsDn7wA/QnalinqD42kMUGbKHfZvDcDF26wSaZCLNdFu3slLUbMDae4eGFP2Pz6y8QPn0KP05QYXYO9yO63LIorFYwmJ3GgTffxdKZ8/AW9iPxKmiFAwHobG6naShFSA56eD04wZY9JQlRMTJM2wU8/PjPeHrhEzHMKWxvoSJ5gqSCOFhttRGVKphkpuDffgf7v/c9bBRM9AoFlFhArKwivnULj/7wR6xfu4KK3YNHVzACLdLlBkCLm8nklDxfS+fewtKb76Bl+ehQd8nSiUH1mYpYUUW/PvTHNiyhkuYux7qxwO7u/z9ASFdkBQjFjp3aJbrDi/bSkMYGAaGzuoKVzy7j83/9F6GRTZNSo2koPMx3Bim2UqB68lXMnTmHo9/5Hgozc9ilox0LFm3Zzyff4/H1HCBklIIChDSwmAh6SAgI/+PfsfPNV8hWH4g7KAEhHWppXtBKEgFrNCs6+4tfYOHsOfQn6pI7RxMTUstt6lWkoFOsDBZX3DfkfjDa4tkTrFz8GOufXkC5tYtKEKI6sEXfbHoeVrpttKgxPnIQe948jyPvfwfJRB2BV0QzziQnTwymuDbp6ea6KNoWyrw3mxsYPH2Ee3/4d2x98Tn8dhullE6mruh0uBcnbiCT8X5iIalMwZrfj1P/7eeov3YajaKPvmsjJNcnilCIY7gEhGwuCAVxyBfVBkR6RxlGOY0KaTX9UgWvEquNHBVFU68LNaGljTVbuXczBkaathZ108psiNb0rO5omOLEAdw4FM1msrGJnXv3sXL7Blbu3URrcxXotTFpWyimkMxbOyE3xYZtsQyifpysgliKTdeV8CTJ8WTUrU0aI3PtGB8UG+iG3CcyuJUSA9fQZVBzuQx3bgHzh49g+uBBeIuLsGZnha7cNRkfkgmY5QSk6DEPLES33YHtWeJqPCQLauScz6BI3ZYySzdnlasra2VOglVEgKy3VNMCNVRhk4OgUMCedn6kCR/3GgJZhkOT2qkkM0pnKFRQHXRdkHvLgyRFnG2BISg8+3kNsozZZQSHrL44JS5IPSYB5EJNFCEaspjCgjzWS0wMhpRJ5bg5ombm2wo1vHy/E8yiu38X659dQuPLawge3MWkQeqwKbUCY5wIChl7UVhYwMRb72D+tTNYOP6qaIjZ8KKRkDAG6fQrsTaZmIRxH+CzS9DPOkeeyiFqGjXIx9095d/rybea2uUawOe1hOOSoeflQ+IJL5RJRUcdy5nMgaWu80bwU7rxyqVznDE2RtfMNYR/pc+WXL7crX5EC1VaRd47TZ9UfFW1drXzq6o9NajMb4yO9lG8UjXJG6FkFX0iNbOeDIZcT1ovKFNlCYynSZmKoYjTEMGgN6yt6QDKcHm+8gkhmydqSshnTkVXMLhcbhwJv0L3V7Wm0rUrZ1QCQrnH1BD7ntT24sIudFHeBQVbFMdemaQp0zuuKRrJBegFXUStdUStVQStFsL2LqJuC4O4L2e4SGRtS74/MxdtoyBRZgSt/twiJmZmMD05iY2NLaysriNKLTjlSczsOYJSbQqOX8Hu9hb6nbbo87rbD7H95BridhtZEKBE8Ac2fUKYt3g+AAAgAElEQVTJW0/IAGPd7XqoVCeUjIwNdLMorINeryssh8npCVSrRfieJWAwCZlJ3JP6xrcNlDwX1YqFqbqJWsVFmYwqRhcxsiuNFEPJMuAzvsa0ULRd+WzC/GE2MykWIlZXgFB1rPLcd97ZgjQahbEirJUMKT0uTDIMmJDlStzFwChiq5Xgm/ubuHjtHj7+/Db8+gysYkUa8qaTwC0lMP5wbzNzQ5WrRCohR8q8ybyA5Msy3FFG/gQNXNB8Ywz9pQnEkFI5crnJdXvcZOSQ0U4IOeCiu6B0+fRInAd1fl7l8Q8jQKi+g1peI0CYbw757zmPO18w+aGpAKEGkHpSODTB0V8sC1NbEufxGQL61Ak5EiKPSKPiWif3SObyuvtKRztLUxIURhzGSyjNoVYAi/ZwrHunATU3T15bAkLqDtjdGrA7qC2yRaQtFhQUlfI+uNrhiSVXImNtcdhMDIR9lQ3EYpZugrE4ODIbSE0uBWiI2QBFqeqhoh6DYeA+tRtrq9imLqTVQNZpCg0o7XUQdrqIInZ3DaSlGsr7aO39FqyZWUQ+u8jyOGqbYl5VagrUz5TunBRpKgZAdBQaHAudQgOlitGHE+4iXFvHCiksf/kLClvb8Np0OCSQUB1WGuVQu0N9JO3YE7MIv1pDZbKGZnMHUb8rOY0WLb67gRSJ7FHSjYvTrH4com176BcrKO/fj9qRw5KbR6qoO7eIMKFzVibZMtSQFUu+aITIE+f9pzbN8V2kWYyEVsG9NozuLqzWLvqPH6J15y52791DvLYmJgiS7KMpxdwSe+y+M19qZg7zb7yJhfNvozC7gLRcFaE1lw8nc7LxSl4QgTiLQk52VJj5BGmaTx5Jwc7is3P7G0wXVFiyelJIx8zQpo5ubg773nkX9Vdfl+zIjukIzSfVgJBujqkR0ftVtCh89noRTTlMmLaNUsGAF4ewtjew/ull3P7d7+Dt7KDY78Jx6aY1QMbA54IPOGWEU9OonnoFL//875DMz6JBGlxsyPPJaTSnqZZDXSi7jIDvlWSy6ccRBiuP0H94C8+uXBTTCqO5I1b9PnP6Ukcolk2ut7lpeIcPYu/ZNzH7ymmgOoPY8tANOQlQOWoJxeAyVSDvn2tBW2JzWDiI4AZ9+L0O7n30Rzy9fAHG2grcbgtlcVZ0kRke1oIA2cws9rzzDubefBtTZ89hOzPRp4kJJ+67TThry7j1+9/jyaVP4AcNMdngJk+eI6cTNCyJS2WY8wtYPP8mDv3N+4gnphGUqmgNuD64BytAmCfLjfMsRntbHlyv1oH0Xv6LE0JZj5oySgffnGpCQEi6KAFhyUhRigN4G+tY/ewyPv3nX6LUamEmy0Q6wKkCn81mmmE7A8rHX5HGxkvf/T7suQXsigPkiE7JsoQTQj67BOhiYEM7fQGE1KmmmAgDJM+e4Mbv/wONG18gfXZPAJ5nFCS0lzvgLmmMnotkZhpnf/H3WDj7BsLJKbSo8UxSuNQba0Co9nE1GWY3XOIyul1k25tYu3wRaxc/QWFjDW67jXJmwXUcMd/aZlOUwGduBtOvnMDS+fPw9u6DOTOnJuC57F8bhnmWBZdT+34f4eOHsg5XP7uI7r07qCSxNFvsgo1+QmfKAQoOafxAMKCjdx3m9B68+rNfiInbTqWEnmuJoZShAaFHK3Z2xNnxl6NjpDnIqYEj6mPeclJ0yBGjJY+GGoHCHAQpEDF6cb9h85DNQo+abznmmFeqNMasO4wkkilg3XFR6PbRX91Ac+UZGs8eY+PZA3Q2l2F0mih0e7B7Aby4ACclKFD0yjCNYTLX2CnIFJiUTAJCZgB7jLswHcQDE61ugl5mIbRcONOTsCaqSH0b/twcavsOoDa3gPLMHMxqDVmxLLEwPTCOhjQ6AjQDLnWbcYQwIOXLFPdUfdzo3zXdkucDgWCmCliZrfAi0ozD0oBCFB/U8eWd+dzQRD3Xyj2cLJgRgMl9ExSNWX0fdc1VoT9a7+LQhUGhjZSUUTEk4ZRLF+gSLs4/q0axhvtqEMjPSi2hLryHz4WeXo00euMdJhqVsWFrYpLF/tNHaN/4CiuXL2D35nXUwQgjPrsGwpSmSykC7jVT0/BeeQ1LZ9/EwTfexFoK7GSUi7AhLaI4GR4QR/RpnsYGA2njevI8IjSPNS/yydHY28uf6fz5zPfDHJ/JIEH9n6Ig5gBLgK8G0+M3WmoHDcZ0HnZewuaAMY3ZDHlBQjTuTPqCIWLeSJHmttYJ6t6LNn5RgDCfKiomqjaE0dtT7lWhfh9lJUrdqOtQ7XWvmzrPO55K05+0TXnfis7MKBB5sZZk5ciGbUpAqGrUfCDD6a+ExMfa4IWmMmJ0pkxlCi51cnzmCPASAYTjFDlKX/pRKKYy1AIyQoU+EayPRf6lHbR1doA+rDi8kMUmURKdbgvN3R30m8sIdleQBn3REAoTUc5EZRDGR14lHdiw+dkSenHYKM7Oo1itoeh5AgjX17dQcJjtOY/pPUfglyZRsItobm9LBAxzDHvNp9hZv45BtwczjFEWQMiGD2Pa+IrEp8AtljA1Mw/XLcMqsB7gOVQQ4GhaKRwxIu0jS+n8GcKzMtR8GyXbRtmxUS56KHkmfCdEqVhA2afGWk3+yLojU4rTSc7WKRnzCuLOopoFmm4uF1O/mO+pMj7VL4JBGjcNgSGfVSuh743UbgVONx0PW+0YT9e7uPVgE9fvLuPm/WXUZ+fhVSqKRZj2EWUdGP90ay1DPxaKiO+y66QmfAIoDC5w1UngTdZpenKTqHujq9B4oZI73kmHbNxQRi9KPlQSiimdu9HkTjY2vbhHJi/j2YSq06u4+c8fXi92jsYppHzoGJMx7iz64rh/fHqoHnoV5Jm7UilAo+n7ms6l7NpH00KCODHjsPTIX9O4FEVWh9/qRu2IhqqkkxmFMQQYFI5K9IMSo5uiIyRNiloufokCfkkaSoGJiLRSpdMDXYoKBnzXkwTtiBEPBU9sczOLMJIBswEc24FLZySD4341NWTHkzEzAgrZpeAhxbDazg5MPuRJAHS7GLS7iJjv0idNNUFs+3Cm5zB95CVk5YroFYWiy7E2F7IIiFniUs+VShGRC/lVLDifWXWoKUcw9XIKMZwsgtvvo3H7Fh5duojug3uInz2DF/bFfILdHMlVJEWVUQXxAP1gAJPdkLKHdrcjHe6qVxIQQaArVuwZpyAZAqTosws0OQvML4kOcfLIUUwcOipW5wO3hDgi3UV10S0WLb6DftwXrWYcpvAcB1PMHwvaiHe3ETG7cY2vZbQfPkDzwX0MWrsypazRvISUmjCW981nqk360+QkvMNHsfjWO5h94zy6XhGh2BcbsGnul4faatdPbrikcnKqw4n+RJqi/+Qhnl66gJ2vv0D37i0xBSIQVl5UGUIjRZs20fNzOPDe36B+6jTcI8cUIExNpNFAtD402CGfMzVjOUhoiBKwAUddiGPLPXUGIepxgOZXX+Hh73+P4MEDpJurKPmJ8OHtiEDfR1bwsc1g6WNHcfK//xyFg/vRm6hK6Cu3DJtdSOYcWimCMEWSmKgWqxJv4fd7aN3+GttfX8Hm9c8RLD+BJzlopFSzE1YUCmbDHMDZv4Sp06ekU10/egKBXUKQFiSDkoG4jmMiirri8MvNnIAwIo2ClBMCZ84qtjcRPHmE+5/8GavXPkO510Yp5nPGZomDJPOwSXB+YD+O/OgDVE6dhnX4GNops5dM+AOI+UotbOPmH/5Dvo+x9gROr4MyiyDudRT4G6bKQvM8zJ09i8Pf+S7cA9QSzokOj9oFxxRjfE0hU/RA1ZvKS3fZdBSDQTdG2MX9zwDht9HpZa/VdE9GC/BZUrlsSpepjF5MlDBAMQ5QamxJw+HSL/8Rpd1dzLAZwaWnaUO7WYpGZkiTYfr0WRz73g/hzC+iRYNsARGq1BLnSgGEqoGmHHMZsUDtdAYvyzDB7MLlZ7j5hz+gcf1zJI9uSyOA1N2y4w0BYct1EE9PCSBcfOMcoqkpmfQzqsDLDJkqEnhyj5aeKbVEUiQZsBjS2+1IU2Pt4gWJbMFOQ0CbK4ZPFvphhIBNmJKP0r69qL98DNPHT6Jy6CiSYg0Dl80vrlMW+LFyau12EW+so3nrJhpffYHe/dtIN1YxoRuSNOboi6aUJmFK8xUkFkK7gmxiAad//veYPPM6dmpl9HzlMExAaMUxinLOMnJmNCEcFsu6aBw6JuoDOaeeicGb7rgqfb7WkI09VS8CQv60PifWloUiZSFkLAxYlNG1NJOMUjZ2Cbin/DJcPoPdECnzB1ttrD65jY3Hd7D96A7irU2g2UQx5lQRyGI1VaCMoVSvwC+6sHpdmNSrskAqGKKzpt49jAzstGMkxQpQn0ZhYRbOwixKe2ZR27cP9X0HYftl0Y4n1OqSzM/GC09KmfLoBGAWk/L0kEquqM7q1yjTM6eKcp+WTGE9JWQhS2pbUuCkWYE4NdlTc4/chVwtQr0uRSMIYV8MYoI0rTPJ+aI5qNc/n0W81D1s7vCg8qjj5gfg+1PUPTmJclqYTJu0GV4uw5FGq5qq5bIVeUZyuqhe96OCTTUWIjoAmyam2LTcWEXy8A4e/fmPYuhVSwcoMn+O5ywbGJzsMiq5XAP2HcaBt97Fib99H2tGAdtc76atJnKMWKFRnGmgF4fiVDuwLHEpZ7PmuYmcfkP58zsOZPP3+lfTuPy/GQNnwwmcfP8cEKr1kit4RDcnFFjtgC8pDerdqEgP+jIkQi0enxDm9eOLg4fhU6SnePxvOLHL92P1WZ6fED4XB/lCjJCqgXQDPY/sySeHwwmvmkPk65gsBRVbwZ+tjHNU/UhDFDVNVs7wNHGL1KSaE2o2iTV7TlxG+eKEMY9BoSM3czvJyiJLgFeKgJCNHE14o+yHa5lh8ASG/Gx+uQSHDpx8bvUzaslq4j7ET6ckHBwiGuYA3X4LjZ0trG+sor+7gqi7jgLlUQaNY9jUJU1yICAtTCNxSiVzgfnNhE4cgniTM3C8ojRvtra2sb3VRKk6i+rUEqbmD8Hx6oDpo7ndQLfVFm12v7OKVvMusl4AM0pQsW0x8GJURC/uoZsEEonEIcPCngMolyfhOCUYmTKcNAoJ4qSFftDATuMZep1N1Mo2ZusV7JubRo1miI6LarEEp0Cn0iY8BxI1YaQBChmD5WM4ZgqXNNBE5REzmk1N/Ljjq30onwoyti7li1hA7+WS86n/R7aBiq8yYBDEO4x/8ySo4taTDdx+soV7TxpY2Whhs9HF/NIiqvWayM1a3V1stTYJCNczc2DA4FSCVqbihAVx9WKXzjRVRiErED5QBCU8I6SUFyHqWJtDAz8FKnMXtLyvMxrdqzbHOCf8+UmcbvqMxVPwQY1G7mjfAgpVI2X8ezLvL3+NgujzjSNfzEML6GHODIsJwmvlIpq/CPj4yqeHOX1UcgpZuGsNznDz0QduzrfWvNh8yavjiLrBgSMFMkOI88WiaAvU9RREP0GbfI5nDZuT+AgGdTIR70mGtEB2tXgqwiJPf8CpDw8kR5yPMk59DeZyheLi5DAklt+roILH1bVWWgWloWDBFslDy0Q6PhN2ksFkTmJAHSEBJKfDNoxiGd7MtBwE3ViBWi5kCmSFDkzHyTQRimcq42Vlq8VCVAo25aqv7qu+p+wEcaRf5TRxcwPB44dY+/Iatm9ex2BjHU7YR5WbmZ48DzOCSJ3QxQo/M0Nw+f1plkPMTLE1KWcD30NgUX+SonjkZUyceBX1AwdRXlyCOTmDlGDQcJEEA2QMtLZZTHIJJogMKuwIbl0xuahYBTQf3sXW7Zvo37+HdPUZnGYDZnsX6LTEtUoNiRJZX2QUk9PNHZW5ZgxMnjr9GubffBuTr5/BFu29NQDgRJOHJ6lCLNk5GRwCQhbl7M4zOuTRQzy5+InoB3v37wwBYcI8MwJCpGjTuW9+TrIBa6+8BufQ0REgDOlwRd0hD0lqSgnfaeDB/96SjEoqoMNeF3YSYdExEdy9jeWP/oKNa1+g8+AuauUBqhLj4cAkDS42sZoMYB7Yj6M//TEqp46jcGCvUDlZW3oFahRThEYoU8MstTFZrAi1zm13sH7tMpavfCzGIun2Gio04uGaGHAZVJEYLrbNBKWXDmHP2+cxffJVlPYfRmdgoScmFqTx2dLgCsO2HIKcespQX0/hXToiei7aD+/hycULWP3iM7TufoPJLBJjkDLveURQbKNTKaN04jhe/vlPUTh4FL36HGLqkhi9008kw3DSBh5e/DOeXPgIra+/grG9jSony4YpYINFUSvLsAGgevwEFt58S5xRiwcOY5NFSBbBNrnmcm2R1gRoitGItKCbYkIbUUWj5BO+8Os/A4MCCPMcQmoIE7qWqYJTKKOS36gAYSkJUN5pCCC88Mt/hN/cwfRgIHmCLD5ZRLXSFA12No8ex9Tpszj+/Q/gzO+RiZ0ChFzkalpAgxgxziHVicWEaAhZ+usJIbMLV57h5od/QOOrzxHf/0aC3DkhrLi+PP/Mndx1HURTdbzxi3/AwrlziCZHgFByC+XnKJt/Fu6k1zEnjZeJ66Ycx9i88hnWSBG+fRvR1proUwhEPO6ZUtil6LFErJRhzsxi7+tnMf/Ka/DmFmFVp2D6FWmssUCKWm101taxff8uGjeuY+f6V/BbDRSDDsqu0j23uT+5PgzHRYnPY8K8vQJ6hRLS2pwAwqmzZ9CYKKNfdBC5BRhxDItRF2LMYSJkEyynXgkdUNMZpaf4LWYZEoysJl25VmkkjdCU0dycYOxMZWecP0viOvQ+ZFLry5Bjk8Yils6dI02DkUkE4aTkcvo/QL/dQH9nHb2Np0h3toDmDuKtXUQ7bQQdBkxHCMlaMVjYRJjo92GTLhx1xYHZZwOKgDA20OgMMHX4GPadOQdzaQHGwgzSyQqyahVZsSJOfzSdSTOasDH2RwM3Nt5YLCc0qenCYYRP0ZWcMbohDgGhTPv0qpNG7wgQKlCoGyjs0OVALkcvGtnIlc8NBaSTr5sgNLJhYaxp07mlifr6nCWkOqXK1VHRBqMCFf+KCk5nbq5xgZ+UN4ieTv0i84FfJLl1JOzl56iAP2Xc8dz0Ke8rDZ+hHBAWMJklKDa2YK08wZ0//DtWPr2E6iASsycCOzJUmI9JelnfKcoeePjdv8VrH/wI66aNRsFBQOMnAgo2MdiQs7h/xorJQ4BIOjeb2ePTwFwDO4bRh8+4/js1+dOfWf7jUWNDGRHyGujf88xpU7nTKhA/mgoqY0Hdc9PXbmj4wuclJijI2Uzq54zLm8YHEuM1p7h8isumkkbJLdbh8ly7CmDmPho5oOPtG94U7Riax5DoMHmRWanvLaBVaKL8Pvn10EMHYVnxs3Hia8tAR00H84myqPXEsCmm067WVkrWpc5AFI8JAVsEPcrEiEMf7oVsQoouW2o7+huoKBpOJ3thXwyoaHDjl0pwXZ9QTWe0cB/mXsJ1Rsf0AUzWiOJHGaPVbmBjcxXPnj3GIGjATNoopLFo7HwLsB0yiQgIAwGFpHMSXFDGIuCHjs/+BCzHh2UW0G510Gn1Ua7NoTKxB9WpvbCcCRhmCbs7TfTaHaRhiCRuIB6sIGn3kPVCaSQSlCVRH/1BX36W4fmYmJ7FgcMvo1abRdGvIQ4iJDyn0h5anTVsbT9Cu7WCbNDCkQMLOLQ0j/1zsyjEA2T9CEXHk9zaQdATM5kSP1TahZkFsI1QYiQYPA86/QorSQ1mZK2DpoKWYHrW6yxmVaqsdjMmKyClESWbL45MTSlvYt3NBijlH93UwHY/xsWv7uDGwzWsN0LEjIyzi9h3cC+mZ+rs0mGjsYUHy09h/POtjYwZeuT8SpAiYYgc+NR52dJZV9x2WitHglC5uUptL09lPt5Rm+CwU6ZXcK5T0LNu1ZXIR+FDZqZy9RxtBDpoWXOrOY2kfkutMhVpMVqYI8Fq/i10j0xceUgbFdCgKay581FO2xhOD/nv9ccxeD1yQKg7a7wNBITj7XgVWq/OAtJnJWpcuoOaNpLTTBXnRjqU4jim/UvFsCMlIOQiVt0T1YXJ83AK0ukk5UKFBPPuqOwRNyHIJTefeS409WAnUnOJB1x+7I6ZAsSYQUO9hkmXR06TSclh5pPoCFXBpCgWqqtKPRy7Mioig/CAoaF8HmnRn0ojgLa7GcO9PU9oxf2IQnICwgwO9ZAEbY6D/iAWQMhJJWkVskHL1ISbg5qyqnNMWWxzwfP6VOlwFvThtFtYu/4l1m9cR+fxA6SNbThhAIOvKIJP0a84d6aiz+EBZBV9mJYlHVpSQHhu0hQp5sRmsg6Dk72Sj+qJV1A/eRqVuXnYtUkkutMcp+SnkzORid6S1zwYhBhwQfKa2cwiK6A0iLF5/SusXr2M7c+vIn36GNNJJBRRGteYni1f3+MIloY/fHyoxylY6NseSgcPYc/5tzFx6lV4R45iI4rQJaVMLJgHsDgZ0GHF0t/WwcjscAlllN25R/fx9OIF7Nz4Ev0HdzHLyRddQplnxq6ukWGXeoGFBRz5zncFAFv7D6FjWOgODKUhZB4VN1h5tggKqVlht111meDb6HbbQhPbU3TEcICGOfc/+hjrX3+BSS/CBGMKmEQWGUjCFKt0wp2dwcI7b2Ly9Vcx8coJcdRMCy5cyxPw3s1CZAOCPQs124bT6yFd38Szqxfx9MonCFeewGL2ne+pNRYRGleQ2iV0qy4qJ49h6b23UD58FPbcHnTCTCaOcTSAzxBdx0KcKN0Ei0bxbuGeQAG3kUmG4vpXX+Lmb3+D3oO7ylHXHKBqZSjZBtoBNWsW7H1LmHr9NI7+5MdI5pbQcErIqNFl8G0nRLlgYKroYPPWV1i79imW//gh4qfPUGHUgWWhwklYOkBrkGCV8RdLe1F6+ThO/uDHmD11GjsDGrrEyMxA55IpUrgq5bV2JO+SDbVeXDNaz5y33PUWNjIzyCvH8RJMFYqSbMcOMEGhprFT18pDhICAlNFyEqLUbGD56qe48E//A/72DqZjhq8T4LEoGWA3HaDBzv+RY5h67SxOfvATOAtLaDHjkt9PZymqCSGbQYoKEzOrjsZSnF6z6EwGmGShsrqC23/6ENtfXEV454ZEnrD54tOlkEYiaYpd20JYnxBTmcVz5xHPzmKX5j/JQIT5tCO3RQPGF5spbDGxS55K5mGNRks3boiB0MYX19BZfowCepLD6hosZdT504ki9KlZdh0JO5859jIqC0soTs3CrUzIxCwchAg2ttBZXkHzwQM0790TEym6tDKCoV6vSrzO6m5DzFloeuWHCYw4Q5QU0KXmtjKNUz/9mWhu29N19IoO+o4Jk9r+ZICy1ngGouXRheC4rklrsvQJrI8x7eynm7PKpFYdcJJnJs8M/+8Fxg1p/DT8kazaVCj3ct/Y2AsDsTOnjo9d4YFRQNAN6UIEv+BCqLM8p7jhhl0MutvSGDO7bfS2Gug1mui3O0K7ZyHZjXqIOrtwl5eBxibCzq7YydNFlOcXJUKN/gB7Tp/Fie/+AM7hgzD2zKPrO+iZBfQZ+q5yTWSKRqdESho48aIsggUsG8lB2IXrWiiXfWEpcBIixfwQFuq5vMhz2BTVE0I5TxVlNOXmLW5yWo6Z6zHzG6IyKqRJkFuD0JXa4b6jaZtKKz+0DRlee8UEUN1nLg828aTol+aJZj2zqM6lFjljWGtkBRBqw5hcdycsgBx4DUdyeQzY6PeQZ7hposqJbWcH/va6AMJnlz5BpdtFSSjPxKQqkoZ7RNt00HBqOPTuezj9k5+gWa5IdmeH1ERmBiepgHoCQsaxMA92QABBih/rh7Ff472snEqaNzo09ssfW3XthzpYBaqUe7u6VuPNDpmSUUOnDeuGoFD2SKVjk4aBBlu5Jo4mJSobcjTHzL0uchPEIcjMcwKF+cZnTUdL6JpmbDQ5BHPD9//cc6RBYP75uD9LMLzK9+P5xT+rz6vyQSXeIV/3eioq02vW7JyeDQEhwajyaeCUkHq9kFFn1DLz3ujPL9+PJjOkY9qUGym31U6vjyiKxfNBhjycLqqyEQZrSzGWUbmZPFM834fDGAbawzEHMYrhUhdHHwnqktluNlL4HnFAjM3NZawsP8Ljx/dgDqi9j2U4wqmaT18Xl1PKDFEWIJQpIXMO2VPPJ/UWDMuHZXlwWG92QwT9BF5xBuXqIiam9sG0a0jho7PbFh1xHNDFtw3LayHp9pF2ycSg6V2EKOgjoLEVASmzm+cWcPDgUdQqU3CdkgC7KGij291Gc/cptrcfIk124LsRjh3eg/0Ls1io1zDohYjbPYko4hpOerEAQhpnUWxiGQEsg7M7ym1YBzGWjUwm1rLKEZmJjHxRh8xBSs4SlFxzmhNIlI26DgWJdlH33bTIprEQDFKsNLt4sLEjgPDe8jaCgQOHMqnqBA4f2oe5+UkUzASrm1u49egJjH+5ua0bXJx06U6TnoQJdVRnh/BNqodZd1joPMQoAg3OVN9KLTQleFUiay60vKfFM8xmcPnQXGO0M+SdrHGNX74oyXEOAnKXSUUlhVVz9MVmOZ9GKqCZozoRs8qEUDl1CuDUG4iYm+gfzW7HMKRTH7LiSDhqSunPNaIXDDtDelHye1NqGeUcdU3bUGCRk9cR6UuxOrSGQGV6K71oftgMNyy1SfCtcLGSSiJnxhBQala5vM8R51IOOTm7tEeaxtmyWWrNI6dUFOiy8yVuVgQb+abK3UOLreWacTPnSweMMmOKHFal+VbXVgC67gIprTCnjwYGthJT51+bu4Wpj6qPYzm4xp1ZY5jiwsRcQk4bU0QUA6+vYvveHTTu38POg/vIGg1Y3Q6qti2iXNMgkFaUBxFFE9QIbc2QPKueZWJQ9FHbt4TpQwexePQwCnv2A7OLMEmHllBgmvno/B0B8Nx4pPOhbhInqiyYbE/43qUkEmrYztfXcOfff9wOl/wAACAASURBVIv4/l0cKhZRI5jlVCAMhWZjlouqqEgCbIcDdAoeai+dwtzr53Hgrb9FOjWDvl9Ei907UrVoOUtBcRyI2Qo3aWZSMvJD9AFJAiuOUIlD9B/ex7NPL6B54wsED+5ghoHidkFyw0KzIMYxW+yWzi/hxPd+JM5w1uJetAHJHKXbKcG753nIKOYjn95hh89E0ItgkJ5bdNEjsMpClLhRdzrwGjv48t9+j4cXLmA6akiAO80/SLfiNrITROi7LozZWcycfAWLr59F/cARFGcWpJvP1lNfsi8Bn4Vnr4XeymNsfPO1hFWv3b4JN2Iuj4laqSQ06agXIUwcoDSB0okjqLx+EtU3XgNmZ5FVagjDVIB8IWQTQ0UNyD3j45ZQN6d0vmWfeYghktUVPLt4Ebd+/VuUOx2Uw0ACYqmj94o2lqMMq4aNQ+fOYe+5c5h/4w1EtUk0OR0k0ZFbXb8vOpsJ0hhbTew+uo97/+P/QPvmdXhRhIlCARMMxUYq03KC/l2viP7EJN7+h/8VR97+WyTlGjpOimaBjsFk53GPZTOOJhx80thQkpAo2U9kHUkRzPpTORjm1HZFB6V5Va4lUxvCsL7JaUoEg/oacQ/kNQrYeCO9C0DFhEyy3OYWnn1+BRd+9a8ob+5grh+L8yAnhCww6Pi7RerpgSOYPH0Gr/70F3AX94rjJxsSytGVYQN0R2aNTp1GKpNBNhvsiq8oib0AszwrNtZw/y9/xvbnV9C9/jXKliO0RR7Wsk9YLnYLFoJKBa/+3d9h/s3zyJb2oO26aPBDRH2hHLnsmOojVWRNzPKMaRWVYoJ8pa1N9B8/wfWP/oLG7esoBZtwmXPJSZccxmTEAH26AacxBp4LlHx4tSrKEzXUJiawmw2wE/aBzS3YOy2UeyGiZhfdZhdubRITcws4cOwodlvbuH3jGiqOgbJjyjobCDAx0Dc9DMqTOPbBB5h54ywG+/ei7dpo8nqlJrysgConYNRjPefPONpC1b39diqeuEuTZqxUa8rxT4PDfG+mxmnsINU6OD5jqgEqdYFMQGRupZuIqmkx4Pklmjs6R3N7YlYx/0lp2jgRoIxATSjZoIvFZcnUDcG4sY2Hv/0Ndq5fl8zYcpqiIsVeJk28LZpnHT+BpbfexvTp1+EeOIgmTGlCcpKjTkF16ud5wblcXx3i6ucqoxcWpTQ+UVM75cWsJmuKNJ23rzVVM/cY5SSY00wNsfK1NAQN41EIY5FSMhnhtdVntLpNOaXxOVw0XJ8yvZeJ4Sgegj9nqKPTE64hyBSzD3V9RcetA9dlD5DGu5pA8n9ChdUUM2U1YghbRjLLEMGP2yj2m3j05w+xfukCiqvrqHV7mFCjS3EN7hkDNA0ba1lFtLUnP/g+0v17ENRr2AwZP8Bhgi2uwNx/Qza4pRtUEGlKSjHiC79G12VEhczBjqq1tKtvPhXTBiZDADleT+SlhW6i5JrKYV2op4IEgzmQFnaS+kHamCN38n2+WcI1MhxE6Okf6wMuDzVZ1FNCGsvlvgh6kp9Pl0egV00aWE8LmNT+Crk+ScAg90kd6SA0TxlscCfVUROcaOWGRSKVNiVM3bU9oVLm5jB8Pqjl7MSBfD++6BUiNZ3QHwkEFRjknyXmQjcx+r2eyIpcx4djeWIKRVf7mDmBnKJJHnOeTcipoSMAhc3SbruHVquD2sQUPK+IKGRY+0DA3lTNg2sleHj3azx+cAtPH91loiBKHlAseXL+Oq4BGj8XHNY+zLWNpekv5kN6+sOGDRsltuXIzwjCAXp9XqEKSuUFLO55GWahgiAqoNPpotvtotfvwHZDlOuxMDUYh8UxdtwfoNuhHpLTOAuzs3OYnZ3B/NS01KM8p1w7RhK3sL76AP3uOrJBA9MTFqYnbNRKBRRtelVog0ip602JII+DRNgPDKT3HLJREhQMgkGy8fQgjqtVSm61DymtcEFou9ypgiCQGkBlfA7EsZ4yMDY7A8qbpFYko9MWtkQ3YubgY1y5+QCP1ltoR4A/MSWO7rxFBw/uwdxcXeJ/Nnd28XBlE8Y/X98S2voodU8VvwI8tBuWjGe1W5F8pRjTcfMhn1g5uCnErg8p2cxylzcCIrUMuJgE0Gk9R96hGx/7D9dz3v3QQCUhiV20jdohkP+xuAeqZyM3s5ECXgMk6WhQ18bJlFBCR+5ReXdU3r+Ov1CGDjp4dKxD9FxB9Vfbmfpc3FTpODl2pOjpofqechDnE9H8dwk05YE1drhrUCuHnOaRq85Q3tVSOgNd7+murxoNKAMfDbU0YBvSaOVsHFEghqJinbmYayvzQ26ozTQZzaAshoX2QDDIiYs+pER8z41IB+Lm4J+mFXRnVwJ8HfSry5IhPJamqHry8pwdsUPR4JPbEilPNvnVQQ/B5jraz55KrmC4tir6FJOTQrreUuuogbByW2JQr4PM9ZB57MKXYEzUUNmzgPreJcwc2IekOiERCbIxyxA379SObrKy+VeAXe1B1GTaIgKuMszj2SN07tzA9V/9K3p3buOg76NaoOUP0Oz30SflpFqRjlMv7iL2KzAn5zH32jlMv3IG9eOvSnD7LinHnKQamWwcaRwgIc2A9AvLkq42WyvMqGRIMq9JOeij8+AOHl34CJ1b1xE/vo9ZUjd1DEZk2ehZDhqWh8Lifrzyg5+IM6w5u4AenfjEfCEROqpFDgfBfpyibHmiiwq6gQDCAqlW4kAai1UyKXcTQYRbH32CRxcvovD0FtxOczjJoWttN04kzLhDHdK+A5g6dhzzx05iYs9+0fzA9ZF5RThJBLPfQbD2DDsP7mD15pdoPnmE/voaKg7dG114DHEPY/S6fcR2Fc7cIhbfOoPKaydgnzyKjuOiR0Afk5Zrwheqli6+JFuIPkc0xzFgeQZKdgaz28TONzewfOEiHn34J0wPUsmjA6np7PLbBjYtB81yFcffew97z55F9egx9PyyFKQwGENiiEOZRwDFBgu7pRvruP/L/xNb164g3NzElGFi2nFkChakMTajENsFG02/iNM/+jscfvM9lJf2Iay4aDgREgJXmf7b2oFQQpDEqInFq6JB2jLFUCNPur5RJKvXku7mDwGibhCNOlx6jCg0NCEUyf5IAClxm5oRUaGxDCfROwSEV3Hp1/8Kd30Tk71AACGZAPy5pIzucF9ZOiD61NM/+we4e/aK6yA5HeLqaiZyiDFfic027nlUS6a0xK4UgShG1u1jjoG8mxt48PFH2Lr6Gbpff4Wa44mhTNJXroum46HJrKViCSf/208wd/48sv170XQcbEkcizI7cQwHFp8DTpF03hUpj8zRrdKtrttDtrWFW5c/w/r1L5A9+wYWGQmMrpC4Y7Vrc8LZ53QMBLHKZIFTPtf3ZVrZIa2z04Efxqjx6+MUnTCFO7cH9f0HcfTUSexubeDmpx/DCzsoDtgVVvsM+y+dzEbolXHou+9j7vw5uMdfQsf30GAkkDzPBsq03SG9NheOvlhQP3dWPf8vmT+WA0LSkBR1S02ecudJ4azoKBLFwFEa79EUUcOt4VSC/3Jc66qeRbGoNxNxyeO+LT6P2mClYCt2iIAziQahW20Bg+0Gbv3j/4X1z68gXN8Q19KqisZFkKXYGCTwjxzB9Jmz2Pv2uygdOYatJEXIOAsWc1rjJ2Y3efGgD1oF+MaasTKVcSEMIA0GRY+b6/8UKpDPpiCigonSjBUVXc6C+nb4PTR00ZTM3C4mBwFyZ3JwqEH8+N+pO6fkIiOq51hnOi92NMNKXC31xJefVaz+tcyFgFAYJXrKKbTYjG7lpKIpCj7fX5f1MIt6M0YRISppTwyXNj69hOSb2/C2dzAl57ZyDA4KGZooYDn2sXDmdRz//nfgHj2IbH4GDYmY4L13pIDm96f75YDyFA0IM17GsV/jk7hxfWv+96r2Vzq4nBov1yYHWvljqhvMeb2TT+LyCfi3AUIVZcYbkQM91n7q54wmirqxlrPa9COS6wPl62SDyWmhim4uIfRSs2l1VD5skKZ+PstX64Y6PBW1JhQzgeoEhJy6RbymeqIvdSqn9xkne5xI0uRFgUm+DwGElmok8sXpuXh40SGWJnoMTddfTxAq0FyyeTmF4qRNyVn4S1AA606618rP5xSKxpK2TLOyjO0++g0k0gSSR1uGjCrHkFTObreP3d02ipUJOI6POIqVftBMMVl14ZoRHt+7gWePbmPl6QMUEMCzMxTLHvwS4x4KsD0Ttkt2IsEsX5G8R9tx5HPxcCezw2Z0GiVKQYIuJwBGBdWJJRw8+CqS1EVzN0Cr1UKX+dCDALZvoFR34NBjIrPg0FYzNsQpndeI635ysoapiSqmaxWRSZBS6jmkoXewsf4YUdCAhS6m6jbqlQJc0j8RS3yUw/dIYJ27rdIB2zYk8s2zCIq5UgiQCQipftb+ITJ1Vg8NnyM2WFjHchhArSevH2sJZikSELoufQ4M9Ck7po7SLYrMr92PsbrVxpXr9/H5zYfoJAUMLB9+rS4mk2Hcx959c5idqcF1DLT6IdZ2aCrz1YbMktReMwbkhJ+uDGY4LqaxjARZsterTU7SLBpGR6hRpwKGw86cgIYx3R0XlXbpyrVfUoPx4RzLfcnFu1w4/HdcsES9eWB8LvhVFrgK5LADKO9BACMXtA55lmc+p6T+tZ3wi4BQPdlqyqke8ud//xY8qBYQtWJ0FhtKDZ7rNw6ppWqH0IgwzxHjPw4R3vM/MweG+eeU2aZe/Pl7yd+jShMbyRnkz2PUIsVYZQGo4j5e1E/mn3ecJ8+9LjRUgDy7+5yuSh5LDgilgND3XgNqRVlT9DzZLKUI0RNFbSSjDvJ8m9aOacNQzhRRFMmEmZel7NriAlXkN+m2EW5vovn0CRpPHqO5vorO9haC7q4cW0Jx5oHH/EPXQ3GijsrMLIpzs/Bmp2HXJ2DVKihUSugbnKCpRoGYcwxF3nmrgvuz0mrlz5MMISLqwkzUbQPm5irCh3fx9a9/hd1b32DeLKBkKD2NmhACRslHFwkaUQezh1/C/MuvYOHVs/D3H0JSnxGL/l1uQnJP1GQrpXlNvwefLn50Y6TdOT+haQkl100TFIM+dm9/gzt/+j3695gd9RRzrrpOQsuyHUR+GS2/AnvfQbzywU8wcfRlZFMMRXcQMDqBzqkiCFe+dbyXwnpn0dVTgNAqeuiL0xfpYymqDI9PUqx8dQPLVz/H1uUPhW5ZLtiY8Euo+iWVs5jE2AgCJNUarNk5zB09hsl9B1CqT6E4OYVifRpptyX3c/P2N9i4ewubd7+B2e3ATRJMlKvwHQ8Zu429PtqdHoyZPageOYaj77+DyivHgP2LWOn3sd2j+ytzs1zUXIq/SSNKxDiJndZ4YMOj+1fZgTfoId5cxfLlS1j79DNsfvY5Zui0Z9HRTzkgdpjrOVGHsWcPXn7vXSycehXWnr1oWy62qbe2fNUJZZxJlsokU6hurSae/u7XWLl8Cau3bmHaMDHveQLig0GM7TjAtmVhx/exdPY8lk6fxb6Tp2DO1tH2uVvadPKRTCgJNOa9IVWfxjrs5JsFoaGwrGPY9oBCe3bhcyYAi+68SBqz48sLY7VXKA9FruOUWXek+ZG+yQggYVOYICCsMAOvsYXlz6/g01/9K9K1FfidljjO0u2Xjb4+aUXUK8ztQfX4Kbz+s7+HwyxNAh7SNJktabOxk6nAXU2H5/Qn4Znie+QCw+j1MEdTra0N3Pv4I2xf/Qy961+IOL/i+MgIGvm+bYKlFG3Pw/Ef/0SyLtN9e7FlF7CWREI1LxGQkM5L2gbjASgmJ4U1jeR9lBkXEkewO12s3LqD1a+uYe3KR0CrKVoSn1TxjC6/Kq+RDRM6r8qL71soYqpBw+Kd65GuiqTJ9alzhKGaIIeO4KVXXkF7fQ23Pv4Ig/VlmK0mqp4r95E5swz1ZgTM3nffwcJb5zH1xmn0KkVs07StFyALE/gpO/AOMotJpv+1X5QLENDwngrlUKbLmgEz1BGpwlU9Q7qBmYuUxMhtdF6NzpQcEI5+pywhkWtMohPPIbKIlH6LzRip68kGoFNtSnMdG+lOEw/+5Z8kR7WzvIxynIibNE3SyK5YjyLYBw9i4tRrOPz+91A9dgJrIaNqqEEf5f0KIBx7n7Jf5/nIYw3YLKMtIKGKkm5I01hHYw8BmfJS181Ksk14DZSp3f9bTTDuY5BPHl+8Y+PA58UzXIGT3FDqBROgseiFfIIjBFRp3KsSQgCh3Es9/5SpF+8FJ4TKNVXpJBVAJI09YBSVnaJqDVC3U+x8/SW2rl7ByicXkC6vY4rrlHtDwUBsm+Ig/KxfwNyrp/Dy+++i+vJROEuL6AkIZWPMFjkR73VA1gtN7LiYuBbp6vP/8OtFgKiut5pyjmul80by8PoNCcDqbxQg1FKUMWOZIa1UDz3ye6qe6wxxwprzefPCYZ0yzHMcrQcBYgTBNAEUym8+JVSavxwQKhA4mmLn+7AIhYb1r5pg0BFZtIJ0yo0TrRekwQoZXZwGhZLdN84JyOs5iSLR+xKZdYyU4CSdruqdqDcy8NMNRBVPwRep4koalp8ffPcuHUPZgOsEYrZDyprnFOC5BThiD8yJWV9oqMzoLBQcAX/FYlnM3eTMLjDXUGVCkoZOX4qyz6sWYn35HjZWHmFj9SmQdEVT5/qWnNUefy/acIsW2p0mur02wjCE7dgoVSrijsomdkkkDIpu3elF6PYTWG4d07MH8dLLZwUgLq9sYqe5Ld/D4nnkF2FXJuBbHsq2h5pXgSfTTca2MQc1gO8VUC7ZmKr6YmQosXsmwTuB7iaSqE0eFYpeCt/mfhSKh4ZfKMiLDS9SZtlmdRilY2WwCxlsgwAwhskJK6VcfGnf4JzNyOdKprlkk9DDRSJCHJjcU9kspLkPWSQO2SM8S0w4pQosvwrTKWF9u43rtx/hi1uPcOvRCqzSJKxiVXSRvaCDVmcHCwuTmJ6qoli0EWdAO0xh/PKL9YwXMwdRIzCnwIV0uXSIfB7TqugMRHZaYCqZJpz8aX1gPh0cC2sdTu2E5vm8w6ii+v11ziB/voqg4DNOoat2bZI8FNUhUWGZagpIQCiTLwGAsi3IriAAM5+8aecjtZjUdCvXEY6ptbVwebRzqQU8Rr167s+6YyURFnoqpjchtcGrv9NtvzGKpw7LzikL+sep5qHuLumdLXcslb8fcWKG/4U2KNamN4ruqDa5ITlTAx/lsCXgPo/i0A2BIYszfx40aGMYQU4ZFUAoFBX1/Yd6Sc2nH3boRHOpO7R6R1WUpeE70xuPmg7mW6w1YDYa9XKjNy/5RdQmcmJIHjo58O0W4jbzatoIOy1EvV0psshXFyG+eKObsDwfTqUMq1qFWSkj8WwMHFvpl+TQlKukMboOCh4TNqjsN01MEg0pu4EFAYQ1dr231sXp89pvfoPN69dRDiPldMhFqrM6zVIJZr0Kc6aKuUNHMHvoCEr79gP1KXQdlQdI4ChUCD4SBO1scgjdWNGeJDiWn6dgwWdeH01xgj62b36N66SrPn4Ae3sdcwTPPHsZGGsW0LNd7PhlWPsO4OQHP0bp4BGElRoSTt0sC31mKwrwJijQE3UW0nGKhFon24bpu4jMgWhRrYxZixnq7Eotr6J1/z62Lv5RJpXJbhvuIEMxYyfMlkK6nSboOzYi34dVr8OscMNyRU9llYriwmr0uog2NjDYaQDtXXgsyGliNcgQDVLRpw64hm0XtZOnMXXqNex5/RSsvfMIJivY7AXYDSKlYzIdcZZNSKchL9/is8Q8Tkfs7Muugayxhu7je1i5dAGt6zcQ3nuAGo1LqDstqHvB920uLqJ45DBeeustTB87hrhWxy4KaMSZCLeFTh8nsNgRzFJUix68OEDr6hU8vXQR33xyAbUoxhwjStgFzmK00gQt10ar5MPZdwDTL5/AqXffhbswjya76BkLCzFo196c3HO4z7G7KjNi0QvQxU0AoZAyVdGvey/DtZQX98MmVS6DEpqQI9coCvsql5F5adSe6qYdpzTVwQDFnR2sffE5rvzqf2KwvQI3aKFEcxY+m3T4pXuqaaM3OYvysZM4+4v/Bf7+g9i16fqo3AnFSEByVPN9iSY71CTxnjJbciDPwQz3pe1N3P/kL9j87CLa1y7LhLBMMxaO0zg5sWxspxk6no9TP/spFt95B+bhg2h4DtYGCYqk9SSkKyoRFY8HUqHoMMauPQ9R6kdLaQY/jtFdZ4beXaxe+VjidtLdFgrdjuSW+gSx3CMLhjQ4eGiK8QLve8GCa7J1YqPf76KXRAgLKaJaBYOZSUyfOIH5l49j/6HDaD56gpv/8Qfs3rmNeHVFbMkd2xYNXmsAAYTz585g8c03sPTum0gmKthlU6cfCL2UVGyahKXG84DwuWbff1JkywRJwIIChIrer5q0inmijTCEjaKfIRV1pYDE/83aez/Jkl7XgadcZtl2r/vZmffGO2AAECQMYQSSAklJu1zGktxQhH6Qftj96yhSsRtLSgQpSDQAMRjYGQBj3zxv21V3+coss3HOvV9mVr2eGZKxPdHR89pUpfnyu/fce+45QRwuA1tFATjbZ5Wwq6tBg2rKjZkgTZi3p3iZrB7EnpSTngpmLdKben3c+29/gcc/fhOH1z9CK0mxxVlOzp+Bs8hTLC8/hforr+Cz//YPsPvZL+DeaKL5GALPEE4yNf+sO+iA1NTt7dd0/8zTL9v59fuWqtuvWFctxCR22pQHFaTeQx6QjWpkT5zbCYRuVUZoLeQRAa1k8DKP9RaJyIIyQqf6SIE6WhgzCc+1ZySFrmMAHRrrzGcIvUhcJisg+Cs6OByTGSB18xTNKunUS4xvfYTjX/4S73znu5jef4gLVEpkUaseYx5VkUR1DKM2dl54Dpdffw2Nq0+hsnsOU2oRULSOwM87IyyCpWQYMbbw/Xlgnphk0LCQ/6yWHsI9s7anKa3an2fMoixPWiukk+2gzllQFDXarDU9bB0G+q5dd/sIXn52iKYqm83mFmYWi9eehUEKMPKDMTwIwGjUx2GbBGEcUFoux1072InYSUmZXZRNB4Szufk4ysOZTCXzllQu5nu+NTQs72WerjlU+VPzcy47Cebr0zTFKB3rNZTvcmyLAFBiW5Z/qSOlQirzPZtXbPC+lyuYjlNZVNHFPq6WEElamTZcfQwGXQE1eohTUCaOm6jTAoZFwZSxiWytWF7OFOlTcbCcYp708eDudTy6fxOPH95Bo7ZEu859mmrsC3UIW+0YrVaMk14X/f4pRsOhuqDtdlsAdJHM0BLl2dY8cwWKUTU3zuPCxefwwsufx2l/gtt3HuD49ACT6QCNZhXl+iYW0Z6K19vNNs7TsqwRo0ZV/tkQ6WyIqDZDKwa2mlVpCtQpLTKjCu0Ew3FfxdhKeY5alR12sqsmqC3nmrFvV1mcrmDOGRACvor9LrUuaExPIRnOUjKCE+SZtkjYAQznBC2ACQVqylXE9aatXyo8z1OVrSRSSHs5CoBK/bqOo+ECN+7u4+e/eh8f3n6M+4c9dHYvIGptKo+i5kg6H+PC+U1sb7cE7pPFEr3JHKU//+nDZQBytvmHR9IOUOBND5WJG4hax4ddVDr6idiCDIBQ4Ub0QjMiDx48tolSwtgGJk3tySV2gzIUH1j5+DhsYMKuSiz/2jyYVPDy1xUgdNqoAUIqJBFJF4Gp0VYCZVQPovO1jWoawGkwgnawGzqDxQ38U7qGtuEUq1J+Y30DFKjMZv5sY1Iy5m36DMOG9wwS4QVVLft7sx+w9CqvhIZ+m7ZOf7GVuUofvs/DU95BLHYFM7qoBy369tkmt6q+pdPKePXWhbX3lc2wRCcs+XDajs8yhPfPjtxpLvx+NYGq+/S+I2+Im1U6p6oSaWdcP2WTtJan0UIzKfNkgvl0oJ+RXhh8PDmrtOBaqtWwiCLMaiQl0IphKbAmASXjafgheacyA4T5dQzXVkWERQWNEqmZJaB7hPH9u3jrv/93PPzlr1DpDxAvy4hZFavHKDWaICBsPXUZWy89i92nn8bGpYtAp4NJVJPyJP3YZuWyZqu06SZzCTQ0arFU8oJUNIMTQS83G7NoGOLxL97Cz/7y/8XiwV00+l2ZrHdIrZ4v1P08pT9bu4PomefwuX/771C/9qyS6Tll/Cs1mcpyTVFinubLy8oCS/oPcj6HY7ukktD3jV5cshSZobVcYoO+laMxFgcHOPrxP+D43V+he+cecNJDbTxVF4SbP/9uVFpgQKvliqlKamyWAYmeQhQBIu1uNNYsYadSRTOKEZHqOhjhZJKgT7pFu4P27h4ufO2boo9tXnsas80WeqxYTzhbuEA7aqoqx+5mMp2IrhQ1yauvizbSKAPt8gzDWx/g9L1fiBqV3riJ6PAQTeqiVZjsULCiLIGE1ovPY+ezn8FzpIteu4YB6YrzkszJKcXNhJTCLJXZTLYcm+0G2kx6b93A3TffxE++89donJzi3GyOBoPccq5u+6AeYdCqY9Ruo/XMM/jyt7+N1jPPYsiq57KK+VxbvaqqpAhR3InFt6WLE0nMxr2H5jTQ1Zykpx5rBXglmIE1EL7S+yziLEiCyWRk5sMEhATErEzPFthcAlsUNOn1cPDWz/Gzv/wLzI7vozY90dqLCQjpWUthkWqEXueclEa/9L//CZrPPY9Bva6ZNwYazYyRKkhA6/stwSI1rVndpDUHRZLOscVxfIiPfvA97L/5PZz+6PvYjGJ1CCusBjPZocT9YqkO4ef/8A/x1De+jujlF3Fcj/GQ9MLJDNF07lQdJjXsTkWiQ3H/ktIdu+sUUmJ8mySY0Hf1V2+he/Mj9O7eRbr/CKXTE7TBzp8ZsbOLzu4BlWXFPojqaJQaiBCjO+rjZDHFKTelpy4gevEZXPrC53Dh5Zdx/sIldD+4iff++n/g8O1fYXznNjabVcQx5zgiDKgsPCNlxAAAIABJREFUXKlh+7Ov4OIXP49nvvEVLLc2MCgvkU4TcGabQjflJW0uSE4O+XThRhcLimv3n0kZdzjOspnyt+3OBgitixESTJPe97GDjDcU4pnXVJ1eZxxl7944BZbWKYz3pmxq3niZxAr3SjKcmQzKT7aMdi1GdTjEwXf/Bo/efAMPfvUOmpMJtnhvWETCEg8o8rB7HqVnnsWX/ujf49IXv4zb/aHmC2WA7R/KWkL+4vGGxTRV3r0QwmeBHqaqrWnbD2DQO38ZY8UFvHy+XaMuHm0tCSoUawssIj+EcKFshOOJhlixqKysqNikEmjh3LDUcVfifl5MsbyswGJxppGEaIKiKY/dQX5WghUgNEeLAJLTWg0zjnwtEjTKC3RITjjYR/+jG/jJX/2N/CUvb22h2e6g1moqpoEFzs0tNC5eQOfyRVR2dlBqd0iWMwaYvLSt2MBickqbErIRJUznaa8ff7GjWsxL8v+nvkFIEHLvReuQhplDP1fPI8OIDfeyQKW0r7kqb4jn62xrghpRND03zQUQ/dr6eWmAxyr3Au/sEFrBwcZ77LkKwM9AXPh+Zkcmn2nLq7XGJIRj3Vjm2ASCkylVcmcCWyEzZ4HKGr82/8/ngFZKzNF5PuwqTafWXTJAyPouvagTa+7IciIAQooJUrnU1EZFRZVaqq3TKKZQSdWs2LgHKw+jAMoEaXJi4irdx4olPOYGlecbLVRYxKPqvazTSOdsYGdnF3WyI3jKiwmm4xM8vHcDjx/dxuH+A3QaVWy2IsUkFkDjBkVYIn0SDFLYjnsiASqB55g2N+MJ6iw2auyXqqeMKRG2dp/ChUvP4eqzr+DkdIhbd+6i2ztAMhui04lRinaQVC7gXGcDexsbEoLZIE21SkDfx2zWR1RN0Kil2IjpFbhATOXxyUzUV3ZpNbpFQUM1VudYTMdqWNRLzGPK6lySZko7HZQIxl1UR6CQ3UIb2dDEZiaK5KCQuR7HdaoV9Mecny+j0aaqMlmWM8UwjWGweMRBy1qD/g/q8n1wr4d3b9zHO+9/JBoogd72hUuI2x3FMd6WqF7CznYTnTa7omRczNGbzFD6s58+XLJqZAvS1TF94M2eCTNp5QZlZpVMGCjtzIvhs3thjtAfcgODxouWF1BQwPIWNE8io02GqqV3F7OqZ9FPhzmFlwDt51Y543vYDkTKqKvzOBjMGZguwuANukA3Dbuw0Umto2ibgwPCDG4VtikPBBYTPIj4V9VIM4qCg6MQgQtBK/DHAzgsR6yeeGDz18ooPaETF/gP/pCaHqmrDxofxKGbQyz/dwbwHRyaeqqZjH6cH2ORXutXQ5uFqXm5X0/hOlgQti5fBiRd/EaeNV71zIR1Athy4Mi/D3MPPItqSsBVQpl2B6QBcLaOiSeTSnHFqR4ZiTNeY8GAc298QJaJOsT8Oekw1iU0gQx+TkiNIQ2L/RQ+aHGMMjtIlPu14cDQJz0zLlngtntOwCoTURa9hwOkh4f48M03cXD9BspDKmXV0IxbqG9uIdrcQKXdRvPyJXSefRZVzkzVazL5pRfimCCrRvPXCOk4xXySiiZGueIN0i4WNPY1w2EdJaWdCQYXc9QGPTx8++f48V/+BRaP7qM+6MkCgYCNoHS4WEpoY7p7TlYHX/mjP5Ky6aAWy0SYd2cy5kBzCc24rhlBKnlJOIgVSYovcG3W2DljTZ1l1xmi2QL1+UKm7NFkjNGHb+Pkw3ex/8ENTO4/wvLgSF1KehMSzMxKC1WhuQMutQvyU1LGmI9H8i/DaCrfRc6LVaK6VAyPkxT9Uhlps4XOxYvYefoq9n7zm+i8+ppEPkZl4IRD5iokVbBRbyvZmU0mmEzGAoT1dhM1Ug4XMZoLWimM5XFIW4PTt36GyqNH6IwoAc2bWUW/UsWAs5e1CDuf/5yEZK68+irqFy+CpOT+soSR2tfmrcR1wHW0TKdoNWK0qiU0To7w+O2f42ff+Rss796TOucmaYXyDV1iVCujH5VxyEtwfg9f+OY3sfv5L6Ly8muYzkrU9cGMQ8nlqighFdHtlpiTKsSq6Iy0G8puM5mjkXV4/vPcMjTY5a8W6MAqyNjcCP0l0zTFdDpBOa6CUVo2ELO5fEa3UML2YoHNwRBHb7+Nn//Xv0T66Caqw0NslFkQYdFhjjkFj6I6jlubiJ5/Gb/+R3+MxnPPS+Slx6o0K8reMWKHMxQPORGpfp17brIrvEV6ZvcQH/7wH3Hw5vfQ//H3sFmrY4NVZxty07zEAYNXLdIMITuE0Usv4jCq4D49P+cVNDk36L6+BER8vsIeq7g0m4ptUNczXEFtOgG6h9j/8H3c+9Uv5H86fnAXTd7TSkmUdcY9dukp+EMKM+c45wlVestY1mtYbrQw391E46Vn0f7sy9h44Vl0Ll9CI27g9MZd3PvhTzC8fhvzxwfotJjQ1FCqRpjQTqJaQ/TUJf3NxddfxawZYxD8wijSYTAB5EisI4xsbi0DhasIRCEkzESFOWgBwgw6+N6eq2MadcPeNU/Yc0Box+CdFrdLCLGC+ySfCQOE7sHLqjb3Dynl2XhHXDFvyWg8Ru8f/w4P33gDN378EzRHI2wvl2hzNgbAw8kYvY1NTC9dwdf/w3/CU1/+Gu72xxL7qbA6vgIIncnhOCwDPg6AGItEYw5Y0AGbR3LrE/oMrlEvjanC8CCLpPBen1IYzkY41F3OD/AJ2Z9QHC6cBK83Z7DPAoQBXxrTJoxg2Fcm8OruMObJF9nApkCL5wMEZFme4ucgtkwFmPl8rejgkylmh0d47403MT8d4ApHLjobiNpNFQfLzYZGLhbqGLLQGoldoOIDx5ln+bXSa1eoKrxUXJcFpwOg8PXTOt3mYupGxn6tbMYtjAB5V07WDkGN066FMbSsyWDvFy62reH1j9AhzBoTYn1ZUSUAunx8x1Z98CazNK1wLA4KTewogCwvJqgnTUZIDghNNMY7hHMrzLFDmFA4xgGh8nQ2EbhO2QzRjG7ZAaEpxRMITiYJkmQu5V2JCvE8iJp0LKbKajNqVhDKRHC4yl28Rir1zrBr1lumkp4mSEbHGA+OMBzsY9DbR6934Or0ZTQaLdSoD0D6ZZUehizGUrAmxuYGvfzI9CO8oSDOEEf79/X3k3FPfnx15gQCrkvU62RGWH7HYigZDu1mW/k66avHR8fodbtYTgZml0e9haiFan0De5eew7m9q9jYvoRef4xH+/sYjrqYzUdoNiuoNraA+Dx2NzdxfrODvU4TTY5qs2WwHALLIZp15mEzNCszic2BjYdkKbXzKfdnNsLiCDUWtnncyRildIzabGIq3bRhk2sDRzomAo3MogQGNf4hJ1PtKxnzTljEGnAG+pcChCye1lttA/P8W2IercqSCclETRz2RrjzuIvvv30b1+8d4qQ3VOewFDXR2d5BtR5jOk+wsdXC+b0tcFqDSq/DwQn64wn6BIR//pOH2jVUSfYBcLEkMuFHpxcyeFPp0CvIbMMwSQn0Q30ND6sURsNcoPN2DPiiTqoVuwRc4E4hqtEUkmqG6nrx4lg1RIvf5W9Z1bM2amCCUuCEr2GA0yrPTkcNtBg3khVQcRAneqpFSdsgMnqpW134zEShAHcmQCiCQr0OK29SFQobkF/ATGknHyY2aqBtDAYIDaRZILaOWkaCX/u+AUqJ9/p2tgoITSHU28+ZEEroxZmct0AxwXoG1K0TbJYZRq8NADlscBmQ9Y0x8Op1HTz7tI6v77oShqFiqM+kuKS3/dh3ZeexM1EIW7PAIJO4Cis9tulrENp5/SwmkNfOijfnIrgGJLZBA9PQjZQgqM2UivJRKmGUTDFJE4lEcIA6ajYZBbXBZevKO7zrN9zYwrmgQKiy6sGmat5ohMcfXsfg0T5K4ynqlcgA4dY24s0NlJtNlDY3Udo5J1AkUDAzCWXabFA0hkPg8nhMFiipQxijySpYmV0YW99aEwRk9CGcpaiNBth/91d4+7vfBY4O1DGMZwniGeXqgf5sjiNKS+/tYvu1V/HlP/xDUVUJelLSKJclTCdTiQy0G0154U3nE3XgRe+RbCBl+8tYqFvL7vxccvikSm7UYjQ5o3R4B4M7N7H//kcY3LiFyZ37iMdjxOlUFFN1uIhvpPjra0SKrSxd0oOHvmz2nrxXhKiSlY/rWGxuIb50GVtXr+LcM8+g+ZnPoXblaSWEo1kqUQ8N05eraNZIrqPOCpXUEiQMIhQuqbKPU0cjTdAY9/Dgh9/D4c/eRPLh+4hPTrCh12BiVEOX1gZxjLTdkWDJ5a9+DdtXn1ZFnLOeE5pfU8GW65G+idx3qO7HTiepNOUlOukAvY8+wPXvfR/9X72H+Y3b2KXuGQEgZ6PKlG5f4IBAstPB85/7HPa+8jV0vvFbmC2pKEtgRgoMZ8do38JNn7c+wYIiA5yfoiR1ORIdayYP05DgBAU2S/6USrnScUadYzea1VQahKcJKrQWqfK8OLzP7uoc25yRXSyxMSQgfEuAcHb/JuLTQ/mAslelDiHtTaIYx60NWU/8+h//CdovvIhRq4mTJMEoTRHTG0tdDNrZ2LPNTp+pKZakPtpYAh3O8BAQ/uSHePzD7+H0B3+PTi0yQOj+jASEx7O5hIRe+73fw5Xf/E00Xn4J3biGR0mC9pzKnLnCIncHzkcq0WLhis9DSnU3oy4241iCAbXZFP0H93F88yOcfPg+hndvYtE9Qmk8VNFIFjYS1OK+Y/ObNENfVmNsnLcZ5ejSBdSffRr1566htLuF8kZbAivT/WP0b9zG/FEXOB2g1WLFXOZSSCsVzGoElB3U9nYkepVUSxiknBklm4ZVZqa/pHbJvGsloV5Prp/YuwSOfW1kHbQgppGDQtuB7fs2Sx0kUTymKSFYfXXFhGCSnUcjREG8xuXw9S6035JateUMEec44zrq7OT/9E08fOMHeO/7P0C938MOhWXqddGXH03GOG400d/Zxb/6j/8nnvn6t/BglGDE+FKMrVlIyYXVBAjd69am8ihyxM706qkEQOiWfxZ3HByKISyLFi+mnFEMPmvuzXILrnW7ZqudqByIrHeo+F5cM+HdQrcrvEdg29gUsANvn5bkCITAYK6HmgFCzVRmncE815hHZKcwFNJ1dom6xhGA8miCBx9+JNXpvZ1ziBoNUUYRRyjFVZSoYs2iJhUrlY8YlZp7uMYtBSxKsptiwSplAssO4TogPGNdPXG95JOaKV04OMu7girWOBi0ESMDwoGE50dj9yF7forAcI0yqtlXU/QMbDXRKgszhIEKqryAl1MuVZYfS1DGu2yh6x7uiT+8ekOCQX5KgNF+YDMb0ukwY3jmyTai5bmqAGoAdUTftt8bZdRYY+woTqbsZLGzaICQzxyFnZT7BZuMguWEnY+L+yk/s6YGcy/u15vtDRmnp8M+Bt1HGJw+wni4j/HwCOPxifJF5rGcH5QPXjWWN2AtaqJcqcv3rkEBP42BJSgRJHEW72QfaTqQ0iXmU83GNeoRGvUaGvUqBv0TdI/2NZ+9udHB1StPS2Pt+LCL+/fuY//xYyymA2sKRQ3UWztobZ7HU898BpvbVzBfNjAYTnDa62Oa9DCfj1Cr0lKijfbOLnY3NrDbbmEjriIiCycdABihUuJs4BzNGnUTEpSSMRaTIZZpmaxZWSotyUasR6jFEaoU8puNUZqNUEmHaNLLuDRDvUx67ELMK+VBHAXyYRDr05j6P++1NaZNr4UMJMZLjr2MOb5Df8I6rydtQchOMpVk5gJkQFXrbdy6/xjv3XyA7719B/ePhmKgVAnQ6y0xvbivTWdTnL+wjWvXLkvAh5P+g8EJTnp9HJ6OUPovP3m4pAE3V2TmLxJga0Z/DGbJEvZ0RSQ+9UHdiBWIQo/FVSLz4JW37iPOArJjM5lahYMgsd5AzMqTDDznJiji1R16izBhNr6zAxU+IAzsM6OoSPVSytk2IxE+isIpdu05i5XPK4ZgGv4itPKZ2KmgVBji/qQqloa66R1vHsyG2t37MKhnGmXVOnNWuTKAyNkddkuyoEJwHgBh2BnXv8fKkpKDEOhDh8Cjn4ugZBQanQoHz5n6kxZm16CoLFqkVhTDvo6ZFOE1WfPM58jZHAHAB0BoUuUzuydKSvOqZpbEyFcvV0fkxWPjyEB/MHG1Kog2NfmtsGpUMbXCGYeubR1W4xLm5HdTnp7dRHbRqAbIByiKvNKWSH6e3YKYCYevoQBkA126eK8zmq+oV94lVCHD5NhZ6eY8THJyisVgLJ8lVngl/dzpaFaOQZSG88fJ3OSdWS1fUj1shhk3R6dmS6aclLS5g2J2o6Ilkoj5ung9WBBkzWeiWtKP8eTWTXz04x+j2u+hmU5QprTzZAo6tJ9OExwRRJzbwcYLz+Pzv/u7qF+8hB47qzTrJoVqQmPUCjoNTiVyzi1xii9njmj4TLoJ2xR8/lji5zHMMJ8maMd1tGgAv+xjevAIRx/exOn719G/fgM4PEJl0FeiHZd4TZiczRVUaFzMc6dIDRPyRkyZ7EhgpDuaYH8yxdFsjuqli+qqXvrs69h65hlsPPUUZruXkLY3MEkSARpWOIU3WQDgJ9W9HLxSCGmcTNQx3olaaIxHqJ4e4dbffxeHP30T5Qf3UR/20eL+UeNMZYyD+RJjzjfu7eHi17+Jy1//JqKtLczjOnrc+0gFZjd3QsS2ELWXioikIlJQg0bbG+UJ5o8f4OhX7+LRGz9C92dv4xJVy5hscTZqOUN/nqBHm4c4xtali9j52jex9wd/jHLcFuWFqmGkW9K/sFQlG4OrTxQNDUsEQEgKKqcIA3PC5l0tiXd5AQOE5pqiJJKJdiKBFILLFBV246lky2TZ5vSxXa5Ibr7d72P/rZ/jJ3/5F6jcvYP2yTHarEiTWpSMMaH5baWCk40t1F9+BV/+4/8D26++itnWJk7TBMMkRY1VcFWkU6FUUp60/hasBpP6XTIxl2WKKQHhWz/D/R/8Aw7//n+gVamiFVENzjqyXLN9qhfWG3jt27+Lq1/9KjZffQXDRkNiM9XJHGXa65Dm5MUM7baaQ7aiCoV0AruEdisGzuaIkgQxRZAeP8Do/h0c3riOo3u3cfjwAaajMeYJ5z6ooFhDpRShsrWJ2t45XH32Rew9/QxaFy6itL2F+UYH/dIcU1owVKqopnPURgkqwxQ1zjiyFM3OCQEmO/DsslbKmDFoxzWxGcbJVIJSFIGZMVbyHMisyRLaPM59Iu1O1TaTqndJi4wFQ5aP+mAFRonPNGgWLHRX7PULDArNYVkM0zy5j4MEIgup+4w0MnV3cEJAyKY391++HvecFp99FuTefRuP3vwhfvG3f4u428U27VrqKl/jIEmwX6vhuL2B3/pP/xee/+ZvY38GDGngrtkAiw1ZSl1gaYYOoUChM3jEdCgIuPEn2bk4W8UAISnyNlOpYq8rZa/HxvDvdcaQlpwL6hT/JnRWV7+X/0ugTWHcIq45hNhX3Sv+3DuEUgt1iSghT45GeIewQCIP7Efd2jCtb3GNwk52nswHuF/IX7dC4bIShienOpZWq23CSryILF7TUgopxtMpRpxzdZ0JWhLoKXWasig9nOHmfWcSzMfyyaacj/Os/iAH2WE8Jpy1XSsZhoR86ixAKHBjhfaVTzYrQkFgRefBnifN3THo+ehSrj9h19/q8+uUYRbrDAwaECyY1DtV1BhUBVAn8M4OHAGGgT52eG1mlOdm4FXd4DLHoIw+yDVFT+6Zx1CzYCDpxmigvBfcV5KU3t0zzRJmxQRaX3leZWfjxfvA7PNrmnsqMuJwPKKCrVYLM3brDw/QO7qPwelDLJMTzOd9iaxUqlQqp/c1YwkpmXVE9Tbq9Tba7W3Uqa5OYwkWCUcDqfYuFmMMR8cCg5ubTUzHfSSTIS6e38POdgfNRg13b9/Ee+/8EtubG3jq0mV8/rOfU85y4/pNXP/gI9y/dw8oUXmUuWQNrc0L2N69hhdf/ZJ8CA8ORhiN2S1lR3KExWyIxWKInd06nnpmBzutpsZbOC9emlHZfYDycoxKOUEjZn43Q20+BaYEhCOUF8y7WQyk9hvHaZhfsqHF3GgiL8XqbIAmErQokMMZQ1J8I2d3KJfXgKtGgZi/Go7hmib9lK8Vo0ZlbTYN0gnmLEBTNZZezSxgNlj4NtGm6TQR4I4am3jnw5t4i0IyHx3hdFpCZ2tL3VrGjd6wj+F4pNe7cuUCXnrpGVlgsBY8T8c4PO7izsMDlP78xw+WGgIWerAAkdeYvMpFbjM3HG8dBlEZih0Y3dIAVEC8OUXUkntjTloHjwk9k3lSlQjO+PNGg4OodYEoPhwcUBXVlNUy0gMpPEBQ6O3BIELDh0KAUKIYgfLqfoTyQc+VNLM2v8BQqJDaDGHAXcEqg4ubSXtIrAww5BXCAu8g7/TR97Bg9aBOoVNGQ+i2LlvgvfsGaIop3h30x9TI8XmU8C5hlgKwAq4pOrtbhS0qkxi1GG6bRQA6EqNgZd7B4DogzCif/s4BDOl+Z5toGOg2+wujpGRZylqH0IJMoLhYjS9X8LIovQoIg8WD9ioFQKN+upWVF7HN94prKawr8hmotjgnWGHXicmh8+s1yzbjDBCppwxNtoHKU1AZamCNhpnBtRCuXCoXvqHMsooLpG2Susou9jRV54yzTqJgMzTGsR5iCpVMl8Bo5h11FTZMLEbr3AE/6a6aS2NAEOCdCxDOaJfAGT8m4aT20J9xuUCDMxrHRzi+fRtxmqDN65XwOGYyAR6mKU5IC6zHqOzu4vJrr2l28ZQduWqEEmk+/F3SEWqRxEtI883TP64Vp4i7P5FoJOqypIijCHWqmkYzlMdDpIddjO/cx/DWbfRu35Zq4PhoH8vREJV0Is9BasBSJlrVLc6ZhsgnQZcKJuyo1OuYdzaw/eIL2HnpRey+9DJqO+ewbLcwjpqYcoiaIE6qsgY2SHOlohfXWxwYB1RR5SY+m2OrFmN2sK9O5s1/+Fuc/PItdEYDNJKpCb5UapjSDoIUwr3zuPDSS9j78lex9Wu/gWUUISlXMOCWVCW9N8aM1N4Z/YQqmjGr1koCn7PZGK1qgnKvi+TeA9z+u+/h7vd/gHPTFBuLhQbOOc8xotgCq4AseNUbaH3xN7D5+/8LNncvo7mxg0W1pjmpYTKVfyKzKXYX9aipYGD9AVbemdB5zq5nPjRh7fEycaKQaJo0fUn0UD3/9IqT7URZ84AEalQa3eCM12KOeu8Uj97+OX7yV/8Ni5t3UN8/RpO5Jwsa6QTj0lKAcLSzi+aLL+PX/tc/wO7Lr0hkYkRhIwJ7r4JTcIRCU0wQJWbACjl9/zhzS1LkIsGkd4zbH7yLhz/9EQ7+8QdSb22oIurFvjL9K0tI6w28+NXfxOXPfwGdZ19A0mxiyIvg94V0Hn6yu20sEqq7mbAKAzKfXVrpVNnxoMAUzZAXC7TmC5QHPSxOuxgfPMbopItR78So6RQyoeeeK5guttvA3ia2ty6g2d5GOWpjzkBeq2G4TJCU2P3nvHMJ0RyoJJy7pDw4izELze9ytpHz0lQw1ZiOHxvvDQslBLHT8VTHStqlfYRZ7exf/j+FGOW/SUdFelaGaT5TPjRzdA9r+Xrx+ULRbZ0KajEhdGcKYm0ZKAwJp1MVKajFZ4iA0LtBpsNFayYmvfZN0dSjGA16qt76EI9/8qbmsGsHB9gcjbETR4rB3VmKR+UKHteb+MZ/+I94/l/9DoZxS4qWI93XXBXRc2PPQ7wgEuKy06V5DASmfhWzlpHO2dkunHPkpwnyWIGF/n1nMAyznpOF6zAf6LE7AxxnxJPVb2X/0nuJDhVSAgOlDrstpDsoJN/HdgGjzIvaf4bwSYjrWdcxA/Ds3JKp4akCgeiCmYVZRswk5GSifPQg5HyZqNe6fpbIUtiDQISFj5orUqqA7ICWYkLytXPKEV//rI8nuqwF4GXcnyIgdBVzp2ga68uL7U4ZlSOBOm1GI7XPAA7t6maFjpDbSdnRZwgF5oNqvt/6rMCRF0RC7qiungBdTsPUcXk3T+8VQKbbnBEEEHyG3FT21/5pKaDl5Xr+dCwmojSjEBwtJwRubUGISaIkvGJKyFTWTpjz8D4ZG4xFr3D1pQvC8SrOLPrYlOYI1V2caAaRQjTVuCZrAxZux6ddHNy/i8HJQ0wGB6iC3bSxgF0trqIWx6jW6ihVYiwqzNuZ17dw4cLT2N7aU/dQ+f1kjPG0j/H4FKe9fRG5W51YwGQxm2Jv7xw2N9tSM71z8wbe/eXb2Ox0cGH3PF56/kUMe0O8/84HuH/vAY6OjmQhwfXF5bpx7grOX34Rn/nc1+VDePfuESacwaMyOI91PsR00sXubhnPPd/BRhyhxT2aGEIMnJHorKRS0rCdgzW1BT/n+h1jJTIPYCGPA+aMndySudoScPI5LnEel7OELIZaTsL8Qt0/MduMjKGcNCVLh96KZhxD2w6KoFE4xwQNOXJTkZMvhdgYLwi8af3BBgibIrW4jUZnB9dv3ccvP7yLH71zHyejObZ2dhBTw6IWYTwdY0Ll+tkUGxtN7O5umahNmdhpieFogmN2CP/sR/eXNXWOlCpo4WgGUFOk1jYMLUzjtQYARTBAY3qvRueox5Q/vXJoz4F3zPxikK5ooM+qhazSxpzpKgDCAFrYIZSJOs0UvcvGn/GTKnmilwbbicxT0DqW6ijpIQoD8PnmEIJqqK7qHoXXIpd4BRB6IFxTAw0bmzp9ei6d2BAAZKbWab+5UkX0ACIwyM3Hn9RiNasIJLMqsF6I5t/5cELevfNSaACCCnB5yZQAiguyuEmG9zOD+pzOWTzW4MJhSaehJ6OMrqmuhgyDvyfZaSbtOSC0Py8CQju24Jmm19XQU+Zy5d1FVlRY2SfVld1hMi+54VC4hIkD6aVUYrTd1B4UM1GW1Dqrml4IYPc5iLQwuVc1K1MRdfCcCSu5/Iy4AAAgAElEQVTZpmyS154t8PVqfJ7nmBJYSVCpKuEHBWgeo+SemcCRGmd+bFJvVGJlnZqMSuvDEArEtZpV+piwz2aqak1qwJyAQ7RibiD0UiNVsYQG35uVwkEfzVJZlV2KvlCllKbc0/kcw9lMXlNpVEO8tY1JuYwepZtjdkZqRrllBZz3zud9Q5dbIh4csidF1AMSbS9sCN26neyu1BuQYEuDVdKjLqaPHmP/+gfYv/ERDm/dwvT4ELP+qQt5lNDSOZrABCvM7PYtWPBhZ25zA/XzF9C8cgUXX30VO88/j/aVp5DUahjQ9222wIQeZJyTrHJWs669hsB2RG85dm1rNQ2vc22Mx6RxpBJ76d66ifu//AXu/vAHGFz/EOerFTQoMjJPMS2VMCawqcbYuXYNr3zpS9h8/Quov/SqgBk/xwwqMouPMZ9ahzBityyqIKpXMZxybnEs89poOkbtpIfr//Pv9NnsD9GYTBHTz4vqnIuZ6BxcgxTEqb78Clrf+m1cvvYi9i49pc4ynZ5OJxNOW2BZoXS1KSjLMV0DWVTKdXsXy7J93/PH1G1/AiCUVYxUitmtIYePhRaZuanizsDDxU0V2AaZG/MZaqddPHrnF/jZ//wuko/uofKoi2aVnQTOiU8xKQNjzh/unkfruRfw6rd+G+eefwH1c7saYKd0OuXtmbrMKFHO/zRuYPR1zqpxrbK3QKGC6eAUDx/cwvF77+P07V9JJCjWOEEoptCPr6TZpSuvfgbnnn0BjQtXMK83kBDQcsaS8YEVYzIvqmUp7nJtqxjhBZyU3VnuT1EViyrB8NKpq0vE87l5nyaJzNU1xC9QUEJZicOC7VtMt2Ik23VUlnUs5zWkUyptGiVxujTfTiYL6lrTO3LOrhmTCIqbzDGmhyo7zJqFK4m5Qb9NvheLTDGNhkslTMYTPW/LQnvlLMbKWd+zzqolqzbHxL65W1FIG8B1A9z5SOQMJaoEekEh2+J+3ol0uGIO96EHqPlO0oC5FxogdCEU3i8BQusQhkJjoxZJSKr+6K58CH/+199B5eFDbPT72IkqqFGlGAs8WJbwoBrhS3/y79UhxLmLEjLqq7jnVLcCLVNJdCYso5zKu2O0DqEvY95ZtK3eDSqC0io7KSqchHPjoxVA8ccguTBXH5QlQ9j9p8yeFF7SRk8sn7DQYywahQkxVDzPICNJxvcBELp1TIGFlHWGwr3zkRx1HINgHWljFevYcl/hXm81ZlOXZ7eLom4m7DbXfq9YkBWtl4ojFDUhk4tXLHSYRI8L6vMqQBm182MQYVYst9O0WM7fNmGkHBByHZppiHdPRbd7EhBqm3RVdOWMGmXK87DVrrfB5YSFWO8QFtd8sSuoa1dgTFkXzya6dP5OxcyVRXMKaujksVAkthoLTZnKejgn7xD6ZJOdZ1inpnRpHorhObSOpqmQkoZKKv5S3UHNhJPuztieWadYPs68hffOfMFtjIsdvPGYXbUJxtMEjXYT9UYsX73e4T4e3LyOce8x0skx6rUJymTDLMbqWtVbTcT1NkrVGOmcr1lDrVLHM9dexKWLT6Pd2tB+M5sl6J4coHv6GKen+/73zNGoSZ1ic3MDrVZdip/3b9/Ch++9i3azia2NLVw+fwndwxO8/877OOn2FN/rnao62OPJAjsXruHKtdfw+he+gWbrIm5+9BDTcSKWTBxRDGeI/uAxdrfneOn5JloVFiM5/jBTnkBPQNJZObtItg/jY7SYy0aC+VWajlQ0r7Ljp0IqR5qYUxqAjKu0oADqFYqBUWyOTasFEhYSeT0YX4m1OC2Tkg1JQMgZQ+toy03Bu70R98BaVbnHaLbAgDOhivMlJJOx2D18+uPmJlobu7j36Agf3nyIN96+iW5/io2tLQFCAnUxsvxTI2Xc42a0vZibIjzHhygG9Wc/vLes0Uwy2ywIBrlp03jewZ4e9ppa1zbsHBZi6P4F9qKLvahrR6BmKzqARj1y4lsbZVFAiopjVDJiF1DVXFY3KEhjoC+o0rGKGkbUDNAw2QimmTaoLsGCsiXUAqL6/1yaWhuhW2aEqpn5tnhY01wdE10HhAWhlHVaTgaYfJMOHb3QEdPjKwDpncYcPa50A6lS5IfgVTV7+lcqZgWgZsCSPP0MLmY0Br+8qhiZdsuqypnRN40iEz7DLKMdqwO+NfEc82/NRWOkdFToS4Zz9z3LslH3IdJL2n7lYdcbinoA/FUMNepT/klKXEnJNAUmSr+TOhU6gjYTY7MxFpfY6eAMFwEKDcMt+QkFB66LsPbkveZBiZQNfgZrCasaWlXGPgIY9INzQZxKxQomTOoVmMplKVTqGFWalBSvz9+VlGyymsTCBlVE567iyU4Du7bqZIfCBSvYnrQxcWPHRuaxFNygUlg6FUWR653AMNhTkLZKkR2xwASamfgxCTNQyu4bwUe6XGLCqjyTbM4vESCTssBOjq6f27soMTR+Oy+yKL8+8GxUPIIKo2rRpJZG5fQh5PxidZog6Z1gctLF+OQI4+NDjI6OMD0+RtI9wXxADU9icboaWrWtwSCwt4uNixfR2N1DfeccqvQB7GxYss9xbxaS5vQWnKuSzeSeSaWU4OiJR7ofN3Z1CSNErLLpfqTAfILHN67jztu/wMn165jv72OvHml+jAk/FTFJf6TK6N61a3jti19E/drzKF28TAcOTEnP0BwriyomXMTEjfdadJk6AXgqr7sSjWfnCZrjBPfe/DFu//BNLA6PgMHAhFgcjHAIngGAstLR01fR/sKv4cqzL+L8lWuotTfUxeuz61hhe2mRFakWKWmyBBfVzEje6EihEGZiX7kPmz1Lqs6rQ1QSACe+qPo5KEBxb2fnOIqlYladJ6hPhji5cwPXf/ZjTB91UTqZoh2X0YzKINN0EVUxiyMsts+hdvEyzr/wCpo7u6hETSUYBOpcR1yNPA9O8aYcrmcltFzTOTAZJSgEBZSSIXq9I5T7Q7SGKaKInQduyFS1llymiiXEZI2tc6i0NpBW6pguyro/hJl8jikexfklzkeSIspgT0DImc+4ShuSOSYUK+BcjQSTTEWPXX5Rj0lwEmhlL4QFB1LRWSmmETKLMVWM4hkGNCpOmEzTG7KpTn41orR3KlU/GgBzv5EpOCKpEVLcgd3xhDPMTOIkhGbJK7vcZp9D7y4Dcqwgq1PDB/+f8cFj575E0BBELQQsPXTkMTBXnRQQcdqhBUbrUNhMke2J9lXtpAINdWFzoSVS6MuiAXMvDDGFoJtJG+nnim20lqnW0MASreN97L/1U/z8O99B6e4dtLrH2Kmx01jCuAw8XAL3ShW8/u/+Nzz3jd9C+9rzSOqcUTW2hxXccwaH7dvmvZfVQ529k5a4Mgh6TKTEWLMWSzKaJbvYnI1Wh9DQZK6Q4NfAw0NGjynMmBuYCS2+XJjnn3LrFCo8bJOaGT7JAgj00VB8tg6hdfOC7oPN0oU8x/7GgI1lJnr2RWN0m6MKZ8So/EruGOljvJKsyNr8MtcK7eZ5QozFfB75voxjNr7mTCgdq3WJWewIoJ8xkR1yUZ8JUhR7n+xkh2sWWFRhZl/sOvFJnqSM5oDw7A5hGiicGSi0Dp7V3kPSEXCVFX3d69zHk7L5Ff3MxGGMHZT1OQP7jfE1rMUViwkbEVLBXR05o3YyJ7ECN8edDJCp4eEWWDbWQyqvjzlJRNFAMi24pBqsWQVLsExR1vI319YV9Z8zhBQP4+3nvmSNFOvu6h65gAmPx3Iqy7+5xzLOVmLrSLEAfbL/CPdufIBJfx/zyTHiaAqUJkjnQzTbLbQ3NtHqbJt68jBBMmVxvISrTz+Hyxev4tz2rux2GG8fPrqNg8P7mC9GKFfnqDcqGCdDjCecJyTbj7dgjv5JF8eHB9IeqbNQWWvgtEu7igeYJW6BVk1NtAo1XL76Ep554XU8/+KvIYq3cOfWIySTCaqYYbNdQq0yRu/kPrZaczxzuSnWEtlWS9rbpAmWFLShNgqDI62eGAcXCzSrtJ6IkKanWCwnookqD9b1YgdyhgpFZCjKVKsgYt3P1T74vE25f1cJCCPtS7y3UoIlKKR+AmMNi+LMWdwKhN6FzPOOBkN0OQfJri3vH/09x0OtHVp8sENYiTs46U/x+HCAdz54gG6P19WKjXxfYyvaCmWXMEkm2g3Yj6IoDkXSlosqSv/5jbtLVS+dOslN3giCgXhvbWXN8YWpFP64oJmiN9OHdQYDmGNSnFcywq84N8Nb9hKEYBB12dz1LqCSd4I7AUY7Am0EDgrVCmfCKkGU4LNk72X+iQUlsgIQCmqa4auCoEAqRUes0p5RLYoKmmH/KIKq8L3CNlMEgqErpI0wL/dYt4idSLFRcn56qJAVNx274AGwsaJhF8L0AuyOefwOBT6nBYV7EyiYZ1M2bC+x3y2CUb6Y0fpytS7buPz9CoEwC3iF1/H9yrpwhRkGft+CbqGLKRxpwZmS5axeSDCGXTmCQj407tPDvZFJoRIMVi4XC1UpybFWXdfVvrR2uOF6EOJD5HrRNsNEunTo4Tv9QsO/vs4scfBg6rSjshyyOEXhFC9hGgOErJyyiyBAyw4FK0gMJYwXzPHk8QcsyCGdkx5qoicEsrR1UKK4TNQNUMNmUTWKWomVxxmSGTcsPpNUO6SvTVkdMQFwdmPk/hw8mGz+wCqHJTPTdoqKQDKDPTuMUgQ2cRttHmGmgF1AJcfsjPh64xcGP/pRsXqsGV4TJGhWa/IPZMJMQAEaqqcTJIMeJicnGB8eYnrcxWwwMBVT7itU6Wo0UN/soLmzg+a5c4hoZN9sI6X/EStXHJtzq5XUbTiYyBEAc14p7D8MYDxHPsOUMaE4A4EG0+9kOcLR/fvYv3EDy5NTWWZQHIXHPVvONFM3rUC2GBt7e7j2wgsobe1i1t5QkYLdD844kjrM5L7B+60ZzKmy6XJcVueLn3POo2GJjQVwev0Gjj/4EMnhIebDgdaGMLsAXE2JDgNCmdW8y1ewd+Uqts9fRqnRluAIqaWL2oJRy+x8CCgTagzXEFXqRv9WwuGWPZIkdwq/D55rnldFCgOEIuyS4lUqy4C9xGvGrhA7SRQ3Is15xupogk5pjvTkAAc3P0Q6YhW1gmatgkbEwFfCkkkGf7+1AXSoqnsOlWpDwisSCiLI4THzulTnYL+TvTPONRAQVqWWSmIjn3tWMadIZiM0lhVslZtWuKhxjoheTBqCtFlhvnY5xhz00mRXgrPtBBEGmiYsArAIw3LtjDTqVJRQ+ocSELKwwN+ZUS2eMYhgOF1K2IkqopyFqdTqRjuVYTUtIBIlDzQoZoIwqYwxYkI05RgEzebb6qCwQMBZ3HQ+RZKO7LkkxR2cCeTzaB060RJ9bs06c9bplnAWbUFIKeJ60dbvnSCL6p/4kXWGWBghnY90VKlQutKhNvtiwdLiknmeemdGB1So1D3xvkZBC70rUZvIHqjURAHmPD2tb7S1Ml5UKabFGVXbg7geaXVDxeTO8BRHv3gLP/+rv8Ly9k00DvexU1kiJvivlPFwscRdAC/+69/HM1/7Fs6/+jrSRgfHU+2sBnJCXlA8Th+FCV1Afp2VaYRAKiTPmft1sejHrZPXOxfbCYCwaIoeRMiKsMZq5N43clDN19fIw8eIlZ11E/nbnLVTnsM9XrRn2q1Ywq9yjmqWFKdwyqgXc1n1N2V3Y9IENr6BeaNdWr0wxEfedHZEFqhJtYpAjzNjpsorqqrCH2nojMMsMJipvawl1BkzM3b+p71PlFzfg2TRRO9g01egjydjZvgodrRX2FOFHEQgTR3BHBCqsB9mCKVx4CqZBZVR5QceB7Pr4UDZ3t/uizF/PPcS+DT4H8aEwnIKOUXoDtpL2LMYKJ2hY2HHZ0X3MNNp+7P7/zmTzQU5jO5bYN6xQykwGEChzssLtKK+G+uAyb6R3+jXy73Tin0ymxeTxwRQqEzNdVyqWkeSnSmjnJoCf5hPVK7A4rGupxUuKYDHY48rZZw8foDbH76HSf8x5tNjNOozlCoJZosxWhttbGxto9XZke/gSXeIySjFbLrA0089hyuXruLC3gXzX02n+OjGu3j46BbaHZrMR2i3I5wMujg6PTSrLX1OMaPh/XQi0TjGCN6g0WCCXrdvQj68Vpz5i6potDfx7IufxQuvfAHnLzyLUqmO+3cfIZ2OUCulOH+uhmY0Qff4DjrREld3t6w7yALtcIh0MkSSjGXLUKWQG2mgxAMEXrQ004zmKUrlsUZVsp3Y8z2N+7hNnxVqjNnFap8VQQ1LUSF1Op1hOBpjyjlPFjLjOmq05Ihj5UVkBpAhwRO+u3+E/dM+egSPFPbhjPlkrEJrq7WBZSnCJC1jkpbQH87x8OGJvBfVMCusu1CISJKp/p6ii8GWjoCwVm6g9Kc/uLtkwqmumjjOmdCRJxkmhatq0cI6MlywNoNglDxTqPQUWouZCaZ5BOpT9FP7YFVEtAgmgzwgvraba9r3bO7P5gRJm0v0nlXKr0tyNe+4hU4h38M+LNAYWOQMmXFxix+hMxY6j6Zimgu+BEAooJY98Hl3bIVKWQSFTu8IiyRUJo3vH8b5/Ni9AhjwncwmveNmG45TJhSTC0DQ/0B5kTN6bcTO4Jnm4TyOhwJlhtyFwEzCtwh0bUP7+CRDmxp3VlUhbZ3kc5eFTqNf/lARNs68PTT26clBSDp0zvafqDlWbmTLwT3W2JUKksNOkeA94RpgsKJ5Ky0JpNpUQosqTF7VDHLKxpsni4Jrl4CJlJjgXWmTjaJwZYDQQm7G39U5WeUsk71m8j0fW9JAqpwCj1XvFbLY1ZaBOAGhcV85O0UK2Xg5RiNuIa40sJyWsUzskwPEGiKm9xhSTJYTAYByrYz6tIpayqtnmzTnzyoRPYTKejZ4T2J20NJEA8YcStaz6iCYxySgyuNMSJ0gltPWqvsiarhuFav3DCxhtoIBaK55oDp3SIKGALg43F6PMNbxmFebSG8KWlZUCbY0rMcQHDIhryap/Obq7CQkM4xHE8TNJmrNBmaVMlKZJPPFaLZaQ8LqJmlM5MkTbMYRpimp5jMl/kxgOcdnPmoUaDLwq8ch5bwWZZ95rYAknmE2HmPRH2IrbqDFa+K0C9IYUad8ehmDZKokjFSLabmKMRP5KFJncMYki9dntsRmo65jGPSHuidmjFnGokoAS8+iMnZqEWrDEcr9Hma9PpBMUfP1KxEXgSW5Sal6ThGZuL2FWmtD702QOmEgj2nDQjlxej/Rd3OOeq2JVqODhBLxsgFiBdoUPCnZbawMVxdWxd6Un5lIyramVBEds8mimSumEmayS5hUKkjSiSqk5zt1xDSy7R2iFLdQbnZEraShLsnQ8rdiBbRaR1KOkc6otkbqdAkN9cTYLSOFcy5gO14mmLDgIeYGu5Q2riAhCgIMGvxWaLxbRinh/eQjyEA4FSiUdLrP11D0iJTTxZzPfg0x5zvZ/KEHJ4UA2MVs8XtzVGcz1JIZoqV1liezBKN5gkSCPRV0yjElKCl4i4RfF2XMKhFmNBd2I0dNbi/niJZzfUVlgkWZViD0CIxRKrfsPsoKhXuEGxeza8YqI83Y5ix2TaUBUqlzQoWG916A0l7LTj27ojEGnOVhoaYeqcBRST8dDGrLKsyf1+nPS5aAg0Ej0heS2VAq8/kxG/UQ88z3PUua7VMo0Yu8BE7B1Mf2TVqQzKuRAULSqz3WC9zQB5KAMPgAc61zbymVsJVOcPzOL/HWX/1XLG58hPr+I2yXSNMC5rUqHi4XuLtY4uo3fxtXv/pNPP1rX1IB4mCoPrCBnKwf7sQOD4Q2g57H3UU50TrKAKF3Cm0sIGvr6dw0AaZZSevyrFMwi2EzA4T2P/pdpYRuK7CShBT/sT6GIgEoF4YiGHQRHCqBmup2Pp4iloKDQuaO7GpY3mSfRtBy5Uoxu0wN1MzHmUjzvDiRS7EkKzwuZ5ABNhNUStTLe1YkK+4dHEegn2hJ/pssRjLOS62Yitm8rlEFlUakoobmpSiklsz0dcZ4HRoPH5N3rDCjlAtRlCbEYFuLQRglzA3yXFl0CqMwGWCUwXsBIGtpWy5THAUpaikQfAYLrZAbredm9oAU8ibv7OXqPa4T4YrsctIOY0TqELo5vFsHKK92Oq1172yO0UZJrUOvxN1neZljiCFE5oSM6peYJCykERRaJ4o2VqUSy50EhZxXHmE06Vs90K89823OfZIVxM/A/mOH0OZDmbfIqEuMiO6jB7j1/i8x6j/CfNpFu8XuEqnsKVobHYmY1JubskzqHvUwGc+wSEu49tSzePryNVy+eEl5x2Bwirff+hHu3r2Op6+dx8VLOzi3u4FHRw9x7/E9xZ6E4xejoWJWUI/nZaQ/sgg/KTAZTTElK2g+RnujhQuXn8arr38RL7/2BUTxBqbTBR493Mc8GaJWmuLpy3V0mgmOD2+IzfTU5mXEfP7mM4xOuxj2T6S4WY6WiOoVRHFF/oZIE5QoVDhfIG4OUY2oUm3ZNp8/igjys8ouGxXC6YMrn+CqlFUrtC2qcae3YtigP0KvN0T3pIfxNFXMaHTa8hmst9uio6qoyybALMGHt+/hYfdUDCbmm7zfHLnj73Q6WxiNZ3i030O6rGG2qGEyXmI6SeVhqfKz58As+LOzyfXFfJEaEPwYkrG1pJ1bB6U/fePOUiCNG4sWauAiW4K+MtCqKm7wf2GVgWUip5B4rLKCS05+DuRCA0ihEsmAE1rk3MjMLJMLXHxm0WesGs5Ent+wYWbrakilh5tuqHiHQWol/aY8yoeAr0lAmHUDAzfTjV3tGXUaTgB3fITo+xU6hB48FVLW4nFOuwxoKO++hTG0DBD6Q5h3Di1Iqe630uHLX8P3g3zzCVVdt7iwmJerpAW6Ab8fKqb++HsIcupYULyyocBCeDq7e2jX2UFhQLHhr0IAtEwko4pYgmrdKssm8hZTGDXM0WKguPLekkZmayB0NkRfDvRXeTtZRY0zeVzw3CwbAqu2gZqxqlGTwuau/xftIsyw8Grl0uoZx8dprPlFyeWuLZDwiaRVBYfx+f72gAbKbZjTEvnD2/QEXfQSTJeJEr0as/t5SYkz80pRsZkwudAKf1cUuUoJESl1QZraTaStu8fklYZPnGmsKSDKq9G9jFQZ8kKEzlLzFCbyo0CuE/SKNtcDZ3woIKOOvK1MVmL4uzVmBEowLIkw9bhq1nHgHJ2SvkwlzUrcmuNlRZnJynKJKqubbJQyUHNGcjq1GQZWDUVNIqUolzu2KqlVRlm4IZgS1UXHZWJDpspmSSGLBbYIeF3ZnTJqDU9nXnM14nQuMQsCNm706rgxTaIdCMV/UnYQTGwqWRIk294jMR3lvSZwRBlsCp0QhKvw4HRGniyvEa9bk2p9DN5piqXm0cL9MZEAdWz1zBiVbjqjaWyMEqkpStOsMyAQxFugQXLuiwvN0Ea1uuTiJXjiVXlVop29kT1nPkvo5XADVF4oIKhVxd8lx1lkoTS/CnqYy4OPxNRlMpa6KugTqfWklS96swowJZJyOIdimw87L5qrLRGMuB8d5ef1HPB55n0KVX+/l96dYTFB93XmsYWFYdGzfZ/wjVGxwl+D/8+5u/LcCpdMUNXZqNncX4mJLO8Fu/k8x+UcCWcqRE0qo0kqJ02NNT/HIg6vvdGtTQTHjoUpFj81MaQ2CYufLh8PBmTO7Wgl62cE51yDNJ12Iz5LrPm+pJDrKjsFTdsku/xGLeOMMgGUaD+ayXPxsY9FF2vsDtUojHZklLJi1yhPDLVrulhJoP8HYp8VC8Nskx2fUeZ8P3dFa8118X20nrzL5ar4irDcQ7RfBloLuxym0LydpDh5/z388rt/g8kH76J0/zbOleZolumxWcYBlnhYKuP8l34TV778NTz/la9hsbGDgxFVo3O6nBVPLU5bWPIOTsg9VN8Lx26UUh/Uy0coHMzlFu9etHSQnRU8Qz6QAcAANuy68tu6ZxpJMAD+RKTNCrkeI8N9VR3TCvSaHwwz+9l5BbZPwY9QLM9c6XJVQCUjjzv1MQAW/n6iFajOhgvnMEZxzyO9mDFJe4qrajOOc7+g7oSePe4VLtBE8Cj6s48jKMpwH2bBiorg/N1MoMgBVcgbPfVQquDXwfZ1VwsNlFfv5ln3zD6DmXqhDpJZKARASEaB6LT6JaMLh3wpgH1RbX1JOGrK0qcAClcypNCZVYwJlFH7TU9F9PdWtHDqcUGshk+D9WxtL9QIDAVh3IZADFEZANjPjQ5KUGQ2VJz9UudfNMJgKM9CjdtHaMyE4GAqE/fJkJYLtIaoaS7QFNitgMxPCdLMFxhPEgyHYwwGY4yXE3XUG9Uyht3HeHz3OkY9A4T0U63XTVOhxtejOGS9JdZV73SIKX2VkzlefuEVPHP1Wezt7KF32sVNjm7c/Qi9wTFefPkZ7F3YRtyo4Ki7j4OjR8rfJ/QnPelpLyRVdNAbCAByD6VafrUcSfSIFPslJojiKjobW/jqb34Dv/GVr2EyTtHvD9E9PiYdC1F1js0OC4djHB3dR6Ma4eLOJXW8Ka5ChdFFMsRs3EOVeVqJ1l+kOxNTpDaCM5+j0eZ7sXtpPWt2Lu3T5iWXSwoYsnhLBXyg2eqI5TKnmZaPDZ30+zjp9dDt99EbDjGYjE2bIG5g+9w5NJst4ZbxZIr+aIiDk1OcjEYYM8dzlfBJMtPcX73ewWi8wPHxEHNwFpBzjuZFSVEgU6EtCWRSoDNi4yFN5dNsuhqpQDV5YFGthdKfvnl7yYvKDw28unBMqJVxsZKGZqDKumn8YPWAFesQpPX7vnGFDpQCoc+tqbMkWXhLwyVsIKVGBm3OLlW1UPl7AoJMSDjcz2pHhR4aPrSrDcFU48zA3argWSVoZsPPmj8kXYabEylBnPHybqCOL2zGYQcKu4nQNDPYnDJajL/FrmGxW2hjzqFTmQfmbLi9QBGQVnQAACAASURBVDsN3jbcZlXZygaEQ9Upn7tUsPZN02gMeSoVun8hIbbLYVuW0UUKdhYOgm2+0gNlocS5Ttkodg01KVbwLMwrpavzEaHSZrN7ZVEQ7Xu5YazR2Qxwh+5sUEFV3mCC5dklX6GvriVC+XmY4FOozIbjOCtvCiDerpk0GLNfO6tTetb3itXiT8jN/sk/OqvrrLNh9zPmhk3fs0C5tYJIKDiEN7HnLywWB3qFRG8d+oekxcSBAvV4LTEpnMHH3gcVLr24U4jI62sk7Am2nmVoKM+h9Y+QgFpu92RHhMl+4XHJ5px1Pv774ZzyKq4Glz1N8xi/9trr69+uPxNpf1asVus1jJyanq1Bn6fR+dEXMDyzQRY+sAL8GdX7hevFoE766RnP46ctIs4u5AyJ1T1r/Zpn/9Y8oR2jPY92/4qf2T7iHSNV3b1Tss4wCGuVvxN+FhgYAgoFIYd8fyrQ3LPZHO/GSInQKImZkJmo5ATFeUrGWRONCgQKBp/oZWxdQ+05ppobyHa2z4SZOLuyfE3GI9Jn8zKJPRM+RWag3YGGxUgD9KEApmvjVEgCTfO59XJLyAyL68HFpbJnwW9yVmA846ZnasprHcDs+S9mw4XXMwZOoWi4Np9ePAaLLwbOTYl7dW2E82RsDR9ZrBedikDfREmUwpKy6f6zJqJl1EUxjpyKxALR1gToXb+O9//hb3H6zltIbn2AvdIMLQJCLNBFCQeVKjY/90Vc+I0v46Vv/CuUtvZwMDWKuLqOzjAxerztg9ke5M9m0ZIqrNls7bqFRqAGFuNE8XYUn6n1fXv9WnoaX3iuwhymUd1CTF2/79Z7eHL28Kz9ML8P1tUNryVabgC3Z9zzcKxSaXfbmrOe6+z1HQDrdySM9uTe/Kl7lXf3rOOVNwQE4L3RYLOcOWC1bMcodFltWfuAFf0NPFkBmPlp2MtCgTeARs0dB2EZVy1VUTnMVIpVvxRFMtuZ1uovK6dcGJvhuXDsKuShyryk/On6BNrfzDM7PGI6TuM8OiCzOS7+grHweI42A6j/d6DMvYisGT5D1N5QIVgzgiZOyOdFHdsZi9a8PikGgwGSwRSLwRyNZox2u4GNjZb+vybLnZC7lzFNFugNJjg67uHg6ATjBW0P2E1aYjbuYti9j1HvMeaTE2y2a7KGiGPBJsXiKOawRAnj8RTT0VQ2YK9/5nU8/8xz2Ghv4O6d23jzzTcwTgaoxWW88tpL2NhuY5yOMRp0MR6eaJ/g3x8eHKNajdFubuDR/Uc46fZlXRHVYs3OGZmL13mqDjaLiN/+9u/id37nX+Pg8SN0j4907pxFjCMzvJ9MR+geH2q0aGd3F1FURiMuY6tdQ6syR30+RnU8QHUylIq75gu5p7NYT2X3VoJa5Oq6LHhWY3XeuUapqloux/KWHI0SAetGsy3cMU8miBsRmp0mjgen6A57OB0P0e33cHTaxWRC6cEKLly4hI3OJqJqhMPeAAenPRXSyLLpT8cqVJL9NUw4e0hGUANJUsJoKAl05bMsLGvcgMVjL57WmxT8qYMinSntYoZDjEa0+SBDgJs0sV2E0n/52cOl5qrCHEpWrdCW4UPDVrEMVSczqDfhmHzi0B4jVljCR06VzCuQnOuxYGCAkDxXKZnS7JgcWtLsCBQldDHTnAETYim9eI3N8iazeXDYY8BD3Hmbh9Igvw/xmtIVpZEN0FpCWkzI7HXsfHOG4Fng76xNT4mQEbGyH1vCl/ff9LLF5Mt25MwLcDXo5EnPek4c/q3kpVCGKoLC/KqcDQjPSkSKATL83K5VVh9eFaMJHc+1JDYkDdr0nfobvhdqf0rilMyFRLQAetkd/IRgUwQa4Zh5CBy0Xg+ARRAT7uVKEP8UQPhxAXilSvhpUbCQnH3c2smSkmKRwn+ZNEgFFq/gK9c5CxCG4OWJa3gM7fdX12FY7aHok40K+Zr9JBD+xM8KgHB9Da0njSuFCAZDPvvhPLN9I4hW5F9XrluGXn01Ffab8CPfA8MrW2pfAIRnFkQsg199q08AhOF59l0yr/7rguf9efWXrY6jjyDaoT2jcL0l/OPCXqt7wSclXmZNIipoocizntg9CcbVLs6OuQgIw7N/VrIbrmvx9cKxrj9rxWPIKVm28nTahWRLyYS2Y+veK5lV58kKS5JbJ93Nk7bwnraPhKawV+YXtE8xVWEmYQSFQV0vAGAeWwGLW6U3AEK/3EbFN1DHKrxt5qtz1OGpEvPAk+4AmjNAUTjP4n6i4kIojvnx2N/wGvgOHhg6GVgPNYR8oYbfDV/z+xFeIwchnwRyijFBybkrgIeCQXFNBlGuYgHAwKSJsIQ5eZt1y2O/gQkH0/p9JtIlnJtXMLx1C9f/8R/Q/cVPMb7+Li6UF+jIYBQ4XgL7pRKiF1/G9mc/L0BYO38FvVJdnfVgxm6j3nlHLpxvED8J4lPFc8muSQAhhfmvLKaGub21Z6y4b6/HJdsX/Nyf0CDw+bI1UOg7RDb6cVb8+biYpGehGui9YZTDWTKfGLD8uXGkku0jZwSr7Jl2btNZ8ewTv+e0Y1srfoX0nJmgT7Ba8Eiul+JaJAEikJTsOTPAaMqihYKmdyztHOxVAmgUDdIFOQxwu4hKsPRwLThRhH2zDtAw2wvDTbWHxTJGFw4MtiQal3C6Pu+Jnad3pTVK4SbxVKiUnsFM835WuGFRxWi9oow6KDQBILsWXOsJVc4IjWo1s9JKU9MUEFvJ6IATic8JoopOWllU0EDdBNCqBJPsDlIwxiiszMH599MkxWl/iKPjExwcHmM8G3MCH/WohNnkRJYTi+kpqphg75x5BZLRMRxRmXQk8UkCU3ryUswlHSd4+spVXNy7gFazjeOjQ9z46DrS+USzepeeuiBf1vF0KOGuJQXASC3mcZzQcZadqxhHh12MBlTwburfHI1JphQhS1AuTQXsWs0Wvv71r+MrX/4K7t29h/1Hj3FyeoyUjStaGk2GGI+HGPRPpdvQaW9he7uD3d0Orl7ewYXNGNukiyYDVCZ9VBL6Ciby0zbaA7eXKcrlmc5TbK8oNnuPKQsUvN4cc+B9gYA72V/s9tXJKIqqYiIRDA7Tiejg9Bkep1MMBiNMJinqMefvSTtNNb5C6zBat7BsM55RqIyjJSWc9EcYTxeoRm0sl5z5NwsnLikCQimYknosFhIQUXWdHoZSZadt2BRTAsx0KryVpkuMxwuU/p9fHJKfk1XPjVvtClQFZUnRPZyPTRNOaRk5pz14rYRR7LBRZklsobthg5ec6+GiscUr2l+ljGazoYqFPMrSVMOwbHFLGIYVmMzzkBV6IxyFB99mZMzqwJIB77K5lwzBoEn6W/fJMKXtlOGBDxVEiRcUOhSWQOS/u54U2wYUOoRuxZBlHHkynoneFALEenXQNtSQqq+EruwfCtJFpBg6I77x2xeDqPbuTqkTcF3tvBTPq/huYfM3EOtHFWiYPu5XTCLCUWe0UU9m8mQwN0g1MGiAUN3CQs5bKgLC9VzYE7SQuFveZNeKfGt7b6eFFIOg9mV7MV2J8DokfjnVI5y7xSn73fD/xcP4l4DB4hpbD5hWOPC50TMAIY2ANYwcKF2qzq52CLU+ix1CL/TrHIpAsvDm4TzO6hD+8wCh3cviTTzr+VgHYUYHzgHh+lo6C7TZDSxm2DmGKz4xAbhk52jDB3qGnziO9YpL8Ro5IMzAXKAIZZ3CkBDk60srLBPm8qSw8PvZWggR3teidg+im7WPj0sAw6+xACalurUO3/q/V64v19vc1FjD988EyWvrUTPEa0qX6/vHE+DTOy9FEBFuY1gzeTGrOJNsSMI6hGaSHmZt7D6akqqxDbLSBrnBsuSRAI+6Vd4Zdq9GO0/fCwJIV7HOqOH24/yJV+JZ6LSsXFfv5Njx56CwCLyKta2wBwWNwqzb6O9XnIHiNcoUtgsd+PVnqxg/ij87C6B8HCBcf/b47wAI17vHYd2duUeECjCvq69vU7ctFERCi8S/EojvUWn33j3cevMNHP70TQzefRvnSwtsUMikUsIJASEf/avXsPHKZ/Dqt76F6NKzGNQ21R1Uh1DPnZse+x6uznmhMBvW+Pp10uop7MFWoPB76jEmgMpwX4qvtR7Ds5+5CXX+TOQxKFDdxQ5ykJM9+ppX8X+dFcdCPAugSmvF5oezgkumb5Czlla3Fo9x2da9Goef2IhCYSsA7jM60k/+zRO7mfMs8mKe3R7XcPCNQcvHg7zJ85u3Xw4GPWcL1fvsvhe7/5YLmFInuyVUJrZuogFQm2nIOo8uMCNAmN1/7/Jn40TZ1vHxgNC7g7Y/6YQ867AcO9fLIBfYxxicfRc6lkGoXIBQWmBBNdbEoZjs8/Hi/mHeyqnGvfhBav00mcrKibm0lPuxRL0aoxN3MpaHPMGZE/vvqLu4MA/C014PR8fHODw6QjKfYLGcoRGXkE57GJ4+lnF7o7bApQs7qNc5rpLguNtF9+RE84ssTFRq9AVO5KHaaW6g3WyjWW/KQuekeyzxsFJlgfZmCxV27xY++kCVW2INAp9p6nOwZZx2TzFlxy1uCYgRE5AKy7GT5WKEZiPCzs45vP7663j5xZdx6+YtPHjwACcnXUwnI9l1Tacj+Z8TBJkoWwu7u5u4dGkbzz97AVcvbODyVoQ2pqgvxiilI5RozUCipov8zedTsSBMCJCzl+y4pUgpDpMwBrDgxS5pRdTZlNTSSg2ddkfNMs7lHg96GFPBu9OSqB5HXXq9AYbDkVIiUmP7vQGmS87lUgzI6PYz6hG6yN5Rd4DhKEWFNM9SLIVQAlBZjfBY1CG0DjoLrNRgieuxPN/Nz5i/x2th6tnj8Qz9/gylv3j3dClhCU+W9HBKGMa6bBTiWA2Qxmu2roypGUq9zNv24UEO9ConP7hpO+c3jHPLQX4qt9E42rqEJbTbLcSSQOWJJVpQmgspkzJggFD0T5+LsI1W4SubX7LpOfsIG38IvJknjgasA90037TCRq5E4gxAuBLofUPMEwQvh4Z5JuvVWhLq+0IIrjJHLoK4LGvIBjmyKnEOeMPmYp1GCg/kyWIINIqEBgRDUhMGniXoQxruahK+DnTPSiyrtMbwAekAXsJVswrZKkUndFvD+RtlNK9EarbMAaHAbc4QVXXEnW/1FqtKbqvgKdxDQ3hFCk5+rbLXKMxwBCAZqDn2RnkSuAIEPwEwfHoAXP2NjwVahRnS/Jp5JkBA6D6VoaOUdd4LFev/PwHhWef1SSDRZiVXk+jiaxRBTQY81gDhWb9z1mtoaia8V6DlhbBbSFJWqswK8C7Lu9bZXgdcxX8rcShQHgKl0JaL00cLX33XMSDiCY3wxVlVhJAEeuKpGZK14kR4n+Kztn5vyKQIHcKsiLNGAS2+jooHbkiftcnWikT6neK19P+XqBepgWcUxz4WwDNJcYuhlddcB16FDo1+L5tNc0aJU0aL9NNAF80EzRgH5lWphJq6tc052nZYpOG7qEToTPrzn+99hX0nS6xXBbR0vg4is8KDxxTbjry/UACdtiuZ2icT0SCgFkTUBD4LSonFn/Nvi1T4J0DNGferWABZ31fOep5X1/4q/bcYF8IaLK4D36wzA/ICB9BmwW3TdfXGvMPCWL5Xi5E+eoiHP/8pHr7xjzj+2Y+wt5gJENJ6okfpdc5zXr6CjVdexee//buInnoex9Vtm1/12WrNiwdLJAUsKxLbWInP7K9dp+K9C3tGBg69kKrr6PF8vZsermvxa3Z93CrABEFCzM87XDwum2lb2yCKRYu1nwUtg+x+OFMoFA+KgJD/b3HXPmzbLMS5bNY4gMNQKMlzl+LeU1wDnxQPPi4u2p4Z7D1CZzA8K65c7vYJQdVVtiucFdMMoJmCa3sI3XMWjMigMd645T/ZNc07hKRRBnppAIQ2n1gYuJawlVHjs4KAP5PFNZFdTI9DJJtLPdgTvfCS6pj7uI2tfZvfN20LMqGMuh/4ZerMexdQdFHNE5raqPwUvYvJbqfNrbMjRCEZAhR7f+61bLLQw1hevO7jLcuGiOJz1j3idTLtDpK2jfE3TUYYjns46R2je3KEk5Mj7aEVKv7WSpglfQx7B6iWUzTjEi5eOCfhlfFkpG7i0XFXgDBqcJ6Ps3SphOMWCZ//sqwjZG+nuccpFrR1qAJxoyrfwWFvhMHpQEVAjnixE8gOF89FgHDMTmBD3+d5qXHF456cohFH2Ns7j4sXL2JrcxvXP/oIjx48wnA40DVSVqzrT5u7CKV5FfNxGe1OjK2dJp6+solrlzfx3MUNXNqMsNem6NoMFc6Jm568CWe5xzXn9g0jzc3vXOwem8OkmM8CFcwWJRm+EyTWW5sYJRN0+6fY7x5hNJuivb2F5kYbzVZbM5uc85xN57pmg14fk8UESYk2VlTaZoexDtRiKTkfd4cYjDgOEWE+K2tecTRhF5RdUz4vRqc3AVCO/8eoN+pod1qox9QfKGMyHsm+YjwcYDKhUE0Vpf/7ndMlBwu5lrlQmXDxBThXyFY0W7dhxo1D4GHO0DztHBCyBanBYqNvhASECZSpkIbRf1JzaqjS97BGJbsEg2EfU0p6Lxd+sJwjXKoVnFKVTzRPJiEEipaQEOEGhSsLsQ4Cg9+dqjO28LihqCqTmdZzrtGqJiFw68EsVNjn7CaE4FVIlkLADl9XEjDlqYWNtJAchG1YhJliJd8bXLpkgV0QhD50FT1EZcmFX1uXe86FbrJav28uYfdfTdQ1mykhktXAYEHEO5uFhNkKb5TOtU7eeiV0PVicFSRyEJ0D9TBD+GSH0ClFPkO4nqwXk5pwD+x7JqtfBOzrSXRepbWfhPMNM2JhzRa/nvW9f0kg/LgAmSUOa9XWLNHi/ZfXUO6nZTM5HvqKgLBIGfXbG3oh/yTKaFhvZ4EXP9CPPXcXNAnX9dPOV/eVSqwF9eH1675+//J/B0+tQlW/UPzJrmk+CaL3UtEr0P6yZ/rJjtBKN1jKg54srRUnMgDkr5WxC3w/yifk1gGhX+BCt9t+tyhelF/BTwPKYYbw48DgWUBNnRNPrvxp+LRbpp+bqbLvq8FPzv/yLMAQ1kMOZPI9JqMp+8aXFWkKSbLmcLIOoZn5BrpYABcSZ/EKifYBSoIKPIa2VKBwrSbEgQkT0nGK90g4JnOc81JU6OCvd0tFe6Udhq+PDFnYpp41eLxDpeN1LzOZJTggDIl82LuKiofFQubqfvdkwn4WgA+AsAjwP2mPXF8EZ62p4u+s7wcrQmae3cp+xwt2+ttsU7JmP4WZtqgRcHCA7nvv4sEPvo+DH/8Q52YJOlITXmJQKuG4VMZ0dxedF1/Gr//+7yO+9jKOG+eVNDMhpriM1pQsnPyzCAgdRKzHsOwcwix16BQWwKD+RurLXEOB1ZLzk1ZBWH6FJGDmqs3rYOwJMF0EbB6fwx4SfncFDLroTFaYynzsbP3pGqzNDoZjKBY8A/ZcaUh6vmG4KqdKrz7jnxAoPnY3sf02PBLh5fnrWjsO9ixv8+4cH2kXhLHu3hmAUJtAAIN5I4APXFF4JliemHF77l0pIVYVdyiAFXy4/RoWusW2fv1Krc8QumVDdo0zdVpjrNmcpu2hmc2a9oQA9ILyK9ezAUEDhGYhYoI4dm4aE3DlUit8LQUwzavYbN8ICOr1uuYMKSQS2HG0OeCcIPmPErOjDQIVygkGRycYDI/RHx5hODzBaHiKamWJGj8pkJwOMRqe0CgJcQ2iW1aqZUySCU56A/T6Q6NS1mtotmwPnqULWZlQcXej1UGd9gq1GsbjPkbjvt43rhPM7WDYH+HkiGbzI93nZqMpIMxOIQ3oyRis0LuWfuNhlIBYJR0KEJ7b3dXfUMDr7r17ODo6VhdR+6CL6ZEpSEBIJsliUkVUL6PRqmB7u4aL5+q4eqGNp7abuLgZoxktUadgTo33zcYTgj+2vF3piUxhPCk5h8ZVWZ1BjrixwEuQltCBq1zHyWCAw+4RHh7tYzAdobnRQbPTQavdVkeP67xKGZs58U+K/rSL/vRE4ol8vTLFnuImKlEDw/FMlNF0VsJ0QhGeVDOLLJ7w2rAQRMN7m51dSCSKBYLORhvtVhPNRl0WG5PREP3eCZIpz6eJ0n9++3iZpJQwhRaPCX2Uxf9le3c0GmUV3jo5qFToi+m5ZBUOAkENtgalI3GoLZia4bbdPEFNeWtwTtD4tGxtn7J9Oh2pXd3ptMVtpsEjL7RdbL5WRdLivNFWNQ2bsnGkjbdtmw3fL9BDZcbrsxA6jgzQuiCAKxRy9RXn+2YLA8HrSc5ZgNAoAG6HoZfNgzWrk+rqOMUjE6UIg9nBS6cAPvMELc8wAuDNNnhu2E6eLyaM1D3KEmLf6Veqvm4Wf2aSuJ7wFIBrMMjMQWOx6rhaXVxPGPKkYbVSaV3CVcqorRtXDiyAnSJwyhInvwZZgkNLjUI1vwgwPq66zUvIzXcdfJyVhK9Xz/8lwPAsgHtW7FxJ7nxYPIC6TwKEYa7BApcXD/6ZlNEiIPq0YytcuKzw/E+9LnKWekJMafUdz7peucmyJX1WYV/9WD8GSzDcYarQnT/rOVh5JZ95WV8fxbUVctwihdvmUPK9YBVk5se7cpy6T8Xq/eqdWC9ohGMIgLDYuTiri1F8hrKsyr95VnJ61jkHimYm4BUsCtZm68J1XQUfuWy/vq/sOqevh+tVBD4BEIYZwqDCFxLwvEMYCmdUE+W8LfdBt0+wRt4KLZ3npsSSAkVMDinvLTGJvPObPUK6L6sAL3R9uaIC38KwSA4OA+6RP6jvS2K1A0hkfG77H69VKF4Wz53vXxTmWf/Zyh5haPrM5yC8x0pcWgMK9oerlEElUX5sxfW0ek/z+8ffNa/DMDtnya4q88WuXNbIMaBBMnCTcbJ7jMmd27j/g+/j8Y9+iJ3pBO0Z/U0XGC6XEpYZMoF67jl8+ff+DRovvI7e1lMCgqICMtYzeS8I6ARdASkDe0FnHSTpyhUeNe0pga4YYqIYU667WtABkBbCWmd75b7MzRv2U/eZNdZCkUodXr/4PBbjWbYvBGGQtThePJ7147C/XV03xfubrduPoaOfFR8++XsWjLJijF93PYPerbcuWKFLp/GIoG4fuqv+Lt4lVNwTq6HQ4fSHNIApMdh81tfivs3jmVgL14cVGun1ywKDPxKrG4d3oHUdCzOE3Ps5BhWEckIBhvPL1kVig8EAYQCD8t12QGjzgq6Y6mb0AoPsfrsyul0TX5vMaV3FXEV7F+jT6IZvbrx3cdxQvk5AaNYUtKaaIUn5bJstBc95NP7/WHvTHsmyJDvMfN899si9tumuru4aDkF9kESAAqSPkn4QPwvQAgiEhh8ICIIECOAP0CdBAkUS4lAzPUOBI0rD0XRPV1dlZmXlEquH77u7cI6Z3XvfC/fIalIBZFUs7s/fu4tdO2bHjo3YbuGufyGj8ZXMZreyWiKzNpV6eS3VMlSzN7JazWQ+G8t2DVXKFX110ATh/7uQCURWwP6DsBrBL8Uca9Kst+T85Fza7bY0anW5vb2S25sL6d1dS71elRcvnjED2Lvpy/t371iT2Gw2la24jDXyeDxSgJegyapgZGG7lGajJoeHh6aquiRVFBRMZJaVnm1BdbdpaJuyabI3Y6GM3q9z6bREzg6q8uSwIY+6denUitJpgO5ZZ3at2qhKFe1wKkViFdi3Beomrf0enhfrCbV7RfTyBPNhvZXJfCN347Vc3/Xl8vZK3l1fSH88lHK9KvVGUyD4AkwEKmy3fSCtektqlapc3b2Vi94bpX6iNQnaNNVaUm20ZVuEonVJZrOVjEczGQ4nBIN4zk4DNNKCTGczmczmMgMoZgP6inQ6HTk67MrhwQF7PYJO27+7kdUCbTIOpPAP/+XFdo6u9QVhRAHoHcAJ2TmAQiBzp/wg7RwAIYAZ09vK73bZW+39pgsztBL1Q5U90OpM+aKYFT3FhpORzFDcuF5Jq9WQahWtJ4D6QRldMsULOClo0I3ULIVi0kL5KCNNOqml47HhcCDgvngfbMCpoJCG3Gk97tRYBBwDCUDoAgf7QCFFa6w+0QGhO+Ee7XZKlh9GnmsIQVIqSlnU3ACtB6DU4VNjpRG/pD0F22uAPqGHtkbakmbxHvZTkk6kiViIPTyTRcS1zDChsiTOBV6rDSzd9X0gMpjQMs00u8uZOSf09jRz6/QKPaxcic6afibXc5cnAELvcenZIc8QWubXaatqvJVmm1INaVjMCGedodQxygqb+Nx4/cfvciDuBje74Vd6iEPKHZs51BCy/41m53WNKBXJFUbD7Jj36c5rsgr0zLD3ByV7y1CnFF1/vo+BPC++T4HAx8YGq1V1g9MvDy7c/134TbpBdrrBiZPqq49r26iD7rT7eubaz9+tB3Xyo5ajFif3EmYyvMWu4Qd0HMzM+EfaJvrTxXv3uc2MRAJmw+/zezrnvOnH5zJKFgBL5/ehOY6OpK6cVE3Yr5Gvd3OnKDrgeUCYRtsto2NAxesNfwwgVLBnbjyzzgoIo12x4IijsQAGzWbCyQKYASBMQbylL8L+SanB1luWjbYDWIwtAPjZgf1v9ttLCNCQwpqMe6Bw9+qLRA6n2aXr1Jesr7sdcJCD6mDO1wHnI9jI3O4L69mZNbtVRlPqajrvcIbYgodDriCdKoAOsFjnp/OhQRMwhgrSgbPW78vshzfy+pd/Ij/82S+lNRlJAwyhwlbmhaKMoazXbkvzk0/kb/2H/5F0fvY3ZProCwJQZycxBJBk+gIgdJBqc59SpQP4cl86zQy6/YBzDt2EkCGMqry6I2L7Gzux9Z3AFQSjFvxITE0eqNGO66aPwTVnMWUMlIlUWW86P99CqYgzI5IsoV83/j8Nxug8+XOou2HiTiG7rSUeruHwYwOb99Y1r2s9N9OyFtNnZ1LZwZFRpzFXJfRIZL2fBnKcFhr9Hg+ZJ/aaANnb667FFgAAIABJREFUcJgAjWUePQO39Ib2RtFC4IkN29NkgLV44j7iPwvg2FwFO4dMsCU9CBZZvxgBoTIaAAjRGxtUTbShWbOMx2sE9dlVxCqAV4LAmFXFx8Lv1r6TUbFd2S864kHFFVklAtUSATeo1dPZUubok4dMlLUZGY/7MhjeSL//TsbjK1mtoPQ5lWIBfYvRiXeui5l1+Hgm9AK2pAlrV9E3GMKPaL+DtVKReh21fnWplGtSqzSk0+rI+em5dNpt9r8bDu+kf3ct11cXbDv8+Mm5zCZT6d305IcffpDJZMzMGTKEyPJhnDFOwAnovwxBGSaH4O8XtuxQ0Gw0eDYtl7hHAFgAR6UbOzBEFg5gslJuSqt5yjrGTWEh0/mdFDYzaaA9RbUo3WpJarKRWrkkjQbEY8qsw3t21pQXTw7lsxfPpV4tyWI6kvl0THAFKiZaaGmPbPT7LMh4CoyzlN5oLcPpVEazidwNBzJeTGWL+SuXNataqhAoH3VPqMaKTOft4L1c9d7KeluU+XIjo8lcZkuR5aZIUFgq19jiAv0GJ5MZ5x7U4aPOAT1ENL4fjsYyGo9lOgdFF0GCqhx0u3J8dChV6rVsZTYdyWpeku2qKYX//k/fbmeLKRcrbgi9KgimUKzKgZ8TEGInArVWKxXlJbMxtEboNdJiRb8JLYsgg+BFm1oDPjNqgUxkqCGcspAVE42UJgphAQgplrBCvyYwtEtSYIbQJb/N8FvdGKL/Hs3E+1HsiYFRFdO1Sl97zQZBHPWZlVLKyJ/uJQd27HlFSpVlWZJm7H6wpoAQ46UHUXosx6hypOxFd9vBYZKgUmNjNi2N3ul9uENlEWdIb9nHKQddv+L3Dsni35TK5JlPrcfUz4kUyqBy51FdqxUNkciclc87kn5YqMBW1k2J/rPXCJmKLet7XP1Vawh3fZ5/Vt4h5e+TqPfOwzYHJHheGyDMH3Dpz/f+5g72A7g4fxDmf37o+r6+/D3oz4ePCs1ZzRlNRQ5CxNK9Qz8XQ7Q+MrX8ursBYU6saAcV894hz9doTP0hRyG/Trxt3+6x2i9wkJdI2Ae0s1BO94wugfugMyYwnNKYutsRtEewHX+3+/Pj4lCBAg/s+B69v3gUQPi97b9+fl8ExzsBguoUZIMNaeSfeXjPbqROZ1LLGgGu8hrcRsA9yYuf0Emxdgz57GS0XVE9k+Nh65oOVXDCE5VRc6BcfU9poNpXK80QsjYQYM6oU2x1QPuhkXMdBgdBMcMA2pj6pkr73CDmSMfeZQtj7ZmKV1pzaKcIQ2oAtBw4/EkA1MdKlTbNkwt9XO28xPkWaPpxLYSgmIOTJEinYOR+gCJd07v2kjrydhZkbGT21X4dD0KqRH4EhHh1EJVLgpHOkKHPYI6sDXloFY9IerQ3DgYjIDwEDWw4lOm7d/Lqz34pr//PP5PaaCjVxVxqaM5eLsuiUpVJoymNJ0/lF//evy/tn/xclk++YO9SDUar+A8OUAW92neV+56qtVYXmoCcFHzx+dJxT2wf67rc4U+yusGW5pgpwW8A0MV6TLZiNgNn+C8Eeuy1lkXVcy3vV8QgYLQFui4y3kcoAaFlDrYvXUe+N+In+P5Iyy/0KVnqkvoLHzvkdvwdPhX+6VfaAD62lFBQBMqjUh/xUGw9Rr6egh3uWaOPOnAKvYBDOwv0FHQxFm8ho8AKdExkXdAv1OsKXc041dOg70kqpvlKOUDoZx5pmgt9Ls8ak51GQKigUO2Raj8gswVQyHo09KgN6yfWEGrfUPfnvM5RkyzoAIn2bQSEYNAVdczUBipAA5sOLiLWLbsDYIkUCzKZos4MtFi1p3iG8agng8GV9O/eynRyJZvNnZQKYOehA/xAtmtQONf0y0ER3WwXrA+EeikerFZvsIceBFamc6h+1uSw+1gqlSbVQJEEgsLo2fEp6YoAJcvFVKbjgVx8+EG2m5UcHR+wnm3Qv5O3b9/KbDaTgwM0uV+TpehU2MVyKXNkOhdzjiVKypA0Im0TPj/7BW6opon1CkCImknMNwYB3+N6zeahnJ29YJ/a1XYhN70LmYx7sp6PpbpesX8wGvoVN6CMQjlVAwJffXEoP//JY/n6q59Kp1mV1Xws42FPFvOJdNtNqTXqUqxWmTEdzxYyGI3kbjSX/hh9b9VGzZCZWy9lxT6+mvmtlius8Tw+OJaD9oG0W23pDS/ltn/B3sTI6t72RtIbTKQ/nEuz05VqvUlQj5pSHY+iVCtVOep0GUBB/SKypKPxRIbjicwACjcbabdacnTQ5VwASEPddb0oymZRkcJ/+yc/EBDiC8gdgA8Dy4i6FbNiWbJk0gAZU+M4OJeINJghtQWnzeMta2FAENzfDf6hsWO9QflTTCIiFou11ipiQQMk4vesD7TIogLCohTWetBrpEYPeY2sYHFrw2ceTgCEWChoBokMITslG+Az2igopdyEJp6j54gW+St9R6+Z9luKPfNMEcuoqJqVREsMzZZmnE7LeYWgnwdxjDrkjo3bTn02jwCqAQkuZACFZk6TVgIBDOpprn6IF1j7FZxmaj0CU1EXPUzUAXL59OjAG/XHHJLUIY3R/4Qe585RRvAtPkd4ngBM7XmCsdemsbsc7TTTkR6sPr/77sevlb+m0jB2OOc7wKPPkTs7/wbn4U6VS977A5+HdtxUzE0yDjszhCn1iYe3QZ8cKEzvm+vEGvESdFrR/75n25dF4poxd2TfWKfvxfcURkqz1z9yQBn1dTpsRnIo0v0yEfHkunGYo5Om058AOPt5x7Lglfjn/HxlhU8zT8WgE98Ya1LsR1v4ej0E17SNTvx6KFDha55Oe+Jw5oMN+T2j71NBAX8gB63ZzIk50O5I4zOYjVQnO80SOXBIKY7uGOEztAeXujc+3imwN4gXHCMXwlAnSmvIWdueA4S0q5Yh5PWZIdR6dXV89e9BdMxrlLwWkQhAHdMNAvZev+j1kXYu6BgrOPL9indC8Q1UnjAXufXI3ycA1tcA3qJ2Njre4bqu4mjiGN7DFQ4rnMjcCrm3FO8HPGLdVjr++e12z66jM2byzD7n7pj5+zPCNxo10GRF2FeGjM1GxJb2CgxRenJSbUoJ5SkXH+T7/+dfydt//X9LdTZhH7BWrS6lRkOk0ZRppSrloxN58dXPpfromUwPTkkZjYJ2MdCQWaP0JWw9242HWfOMooUNfI+H4KMHdBho0HMpzbrqXs4KDvl7NZRtDcttPLz/oLfwivPuwVHtgazUymg3snbBdrEFcw0phWCXxkdj4CQfCMsCSY9cBOsWtBc80LprbUaIn19J+3/WNjAk9uq9chLUX3RAq43ZtYcaqZubrVTY+FvF1bStiNcxe0bNVeWtz6UxZmILmEgLhl9EMAg1RmhkAJRRZ6LEbI0qwdtZYk3kgz+bAvukXIGBEraCiIAQY8dso7W/8XUDv9TboK3RMxtqIAHMaw9CT7JoSzc1ZNq/U5lu1S0oqmrboOgJs4S+g/A/yYaCRkepIrP5ihTRFURkYD+qFYIENDwHkGCQq4yef3cyGV1L/+6dTMaXbDov27EUZC6FzVBkO1VAaO0qcKJhbgBC8OFolQAwiPYZ/eFISsWGPD77iRQLVYrY4PNhldvNFjsJNOt1tqsoblfy/t1rmU1GUqtCZHLG8rHBYEC7hppAALrhcCTT+YxAkII6xg7z5BWxiJ2dSOZg7BvNBjNvyBKqCS4yGYWzZDKeyvHJY/ni819IrVWTTXEt7y/fys3NpQx6N7KZTGU7nctiNJXNAoI0uDf0d1zLp8+q8sUnB/Ll730m3RbEaWYEhcXtgqAWn4vWEv0RegwO2cJjOJnLBEnWUpn1lZg89LtcUOhIS+5AOUbvwXatLU2j+g5HdzKa3knn4ESKpZoMx3O5vO7Lh6s7qQKEV2tcE9hT6DdJRg2YniY4qfEUAPgCqaMQrhmPMK8FqVlGFZgPgHy7LMh2WZLCP/g/3mznKyD9rVSxkJCCRZrclqlGk3UBKjizaCMA3pzl8ToXzGEbndPAGTKDAIHrBRY+Mn4odNX0K82P0R01u2iKYOaYAvmzFpDgEMUaSpVjhMhkxv1Q9QwhFjgiGKUKIjBl/WyPEtpmdWEcGnFQBiwKhQ3LVD4dJUTBEaXSxYWvNALuh40bCr6nAOoKuN25CF6QnKdHFaPGmYMkvidKqadAwY27rXpTTYumV42r5yRTQBjNvKqukcKSO9QYpd9zqOlnaP0VAwFJxJnXTmpkUlCA5UCjZc6z+9AavY3yAx6lDEZXm0mFwy0+YxSk8GypZ14Yi3DZ6ECJcu86AZc2BXpNd9DvuUYfPeFSkZaPvthekAKiXaBpHyhk9YH1rEvrCFMhJN1LEayoI+yiGMG/uHereUAYKC/JK/eBQH+JgomYG98HCHmPCcqi4JRzXH7sIGIJk9pnTmceEPres+vF8ztbr+YOTniGHPoL95k8V3qLrH9Lxyj7Iyk9vtR8bPT/O9acolftinU/NvFgsIB2yef5gcBCCgr1tuFERHCRBlL8sfLzyJ+pRh2ZE/4+37u7gCEGgjU0Bn58HaRjmAeEmevCUXsIEIZIidLRENElI8Syg3QimaHS7kpKS9MNozVHKkih7CkDuklGT/dSlrHgYwNKEOg8Ycwy6znaesUCNvfJWksFZPyaKej0cXA2igceP7Zd9tmSh/ZyCgjVkkSl7fRs8LPP91CGKmyxktAnNaxnW/vItNkusPAAz/dDZBKWK5n3e3Lz+qX03ryS+nYlzVJJ2qivaTSlUKvLeFuUda0hB48ei7S6Mq3UcwrnegNhnwVgrydjXiVYTwE9agIsCoEbA3q0b6g/ylImfYzzY5OOMcBgETKK6Vlv7RN87oO/kAbSLb3s6yZja9KTMS3RYGQk1jSmn5kPEmX39n2jk/cFdHQiYMVPHpT72FrM3Ls1+Q420UG6RW9c4R5ZO9byIaGw2UgFsJp+n8+BAsJAMfUz0sAi/Rk2B0haVRgAxb07IATAAPDE75BVYxsBlhXZns73Sk3m0YNHYaywXUJQ28Rf6HuaXaJvrD4t/k8BGHw2VN89Q2xN6UmN9HVidl3fo/dW3YCdBy9qo0zNssgcWR6AbVyrVJZCCeAP2UAkXLSfKz5b+wXOtAwFPQmrUKgcymzak1H/g0xHl7Kc9WS7HkthO5PCdoKqZ+4RlFwB0KoHZ/ocxRLLyDB+mD9koyqlljw9/yn7wYLKCOoiqJoQMsF+7rSRoWpJtbSV7199I8P+LeR8ZCUrWaznMhwOuWwOjw65BnC/GiDQDKibWZxhGA9HJWq/NZmjLETcE94CdkdZavUmAeF4NJGT48fyk89/Xw5Pj6TSrMj7y3fy/uKtfHj3VkY3PZn2BjIbjJn5LRerggQj1s3x8UYendbk0+eP5aTbkFYdtPelVNBCo1WXcrVEm9QfjykiM1+uZIaegBDWqUDEpiol4B/0IEQybKUZTIo3SklqpRpxGIIgw9FARuORHB6fS73RIVX0+nYo7y9utJE8IxdgyGB+sR+WPGsBkBm8Kpak3miTvous+Hgyl95tjxRcCBMhmwg8BJVysDcLq4IU/v4fvQYrWPnNjMaaAwlnA8ChVGBalv0AKRCj3g/A4HIKSVXLKjGaoqAw9Fdy0AWUboAQMrUAbVi8uGGNLGhD1TkApvXUYq0i1JGwwLEOlto3i8bMZBZ1M2JpGmWNvVU0zY97YD9C56IbIKToDAbBotwAqh5dQGqYGxaUno0Wrrrh9khooAQkggrMKhKzIhISlURDxDzgOI+exoiiRgpTQGh1HzR+qbF2WpQ51lmuaZLjSNtOaHTJrwIXkHBrT0YqdQyjg2CfmxNByBxyuYwBHVWup/2A0GsJ1LGIlFFSGXYAhV3OjP8uABmvC02oUXkHN+Mc59ol7Drc8p/LNZj0BPzdDsT9ffD2zQnUD8l4CrU5sTF9+p60hpBz55nmj4jKBJqUIZgctgnOzEPP6Q5Y6mjsep7fFRDumnMCQqyrZGv492kYIZPJtfHIr4X0553rKwEGXO9phNj2UPZ3xkRAlsrXogWBlAKUJZWnlDVdU/Gh9q2H/DxoC5uHV+H9Z7sfcAl7KQRwLIeSXBx0c+3rp195oJkHhJ5JgYq1ivrE9zkgVOdNwZhfz2sI8bNSRpFL3pUhNCog+j6a44WMHPt0WlAk9lBVQOit6VSO0gKMPoZeRpBkvPVANDmwdP45nyVBhfo+u5EHgv6cXg+ct7dqC+O4p+OLscT5lJ/L9OeHAF9+zvKf5T/r52P8DETnAoXp6/JrlEFAb+KeAhdvPB669WpIUAX3C1IvVqWMc3A5l/V0JJvZWNq1srQadWk0mxRngIhCf76UyWojm1KVtYMLazQeMoQWgAyBLpSDWDmBA8KMzczv6XR92v3pmGI/x+xTOt/7ACH3ggHCdF273+Hv83M2U75hkPahMy+/5pzy6Psyvzfz873LvsRMYqonoPvc/+b7FYBwR/zqQUOk57y1VnE6dDDCeu5zfEwM0FVaPcDmmbKACJilS3rwJoHkCAhNeMzsDNYd6KjIXEFxE3RjXBe1fRWURJHSGRXqmWX0/tv2ffAdM4HEXF1p6Hmodi2KISoYJMA2gxSZYZohRC0uSqgACjn2zORZZrFQlNqaDqos1wsFhBVkCJd8FsrNoIYNNbejuUxnqFHE67dSWG9lNBmxTcQWoi9VNCxHz7+JrBdDgsH5+FqWULZcTUTWqEtbSrGAXnqa9CAzz86xMrKdZW28rgE23PdG6lXQQz8VYN3xeCzD4ZjAp91qyGG3I8eHB3J82JJKcS3f/PovpXdzIbJdso57KWu5ubkhZRS0T/etyyaOU62CCqr1hACZ+Ey0s2CwzPx2gCLNlBYJ8qmmSkXVKumzg+FIDlun8unjL+X555/I4dmRXPQu5Ie338vLb7+Ryzdv5fb9hUwGY6qGNZsdvhcpqWJ1CrKCnB915cnpgTw970q7gewjzpcF+x1O5hMZLxYyRR/1el17CC5XzMYCDILFiDNljjlje4i1lOAzbIpS2gLsIwBSkLu7gfQHYzk4OJV250iqja4MxjO5vrmT+WLJDPdGFoLhr9dAEZ5R+Aft+hDAQj3j4eGpHB6dSalcJ766urqR/t1AxsORzhlEjFYAkWs9N//rf/LdlmlnNJNkhEkLwQGIeLgWIDlbIpWUKqMGmiDTtEE6mgsXbSc0y4cNRyBk9DNcizWE7H2FhYUQrqZfwaWu1etalAoVsfGUIAzOUb3eIL0UjezpKOH3ARCaV+6OhOuCGVUOC0Gpnwa8EvBG5SMDhMwQJllAAkIscKR0N2sWr3o/xiAVbB6GOy3YIvgsbBLw2XkQJOps3OxpDySGtSIgxGJwJVRmBxMlK2VSxKyg1mopqMxQYCI3KulB6Jyp6Pxphima8UhJydYqxIi/ifewniTbKDk9eFLQ7QdRCgjj4ePZJHfg9F5SQKjk5EQtdR93Lzl6FBCacuwOByZ/gAdn1ighu/6+1+n9twCE4exLxEGy0dr75+nGZNQ9e+TAIQOIksb0dF/MGebY/o4qoxna4J7jPeOopHTJH1HH5pdMBace9CISJw3fotYrjRfoGeUZQ/veXxKTxFZ7ohfT9c3vcmAql/lLWAv8mBQQJD+HbJcFLys06hHk0A65g+nPozcSnyXpdfZjxiOMY3KJh96XdwDNJO59SzZjZONGdyNbxZk6xG4Lva5MA2JQoUNgLQJCHcsEcCZCIKldCYCQ/Rm9dijS4dx2qI3EGaNnlmfPmSVM8FpsW6EUIqWrIYujNDF/lkCB9vkxTi6BRmJfAAjxj/ec2tUAcC1zn2SH8bIS7zGuxdQu5CfE583H1Mcn//88AMgDfL+uU3Z3BW+i3ce4WbA16YuYZgM9MBrGDCJrHA2jt3v2h46vil7hn64g1G16HBZMgbJmx+HIbRZ0DivwRxDYZf0OJNzLMluhsTMrVegQl6gIaT2QEx+AQVAmtA0Qmj0IKrC69WNWMNmTmb3qZw83PvgM2VKGfWAw2jgo96lCptN19T1eTxvFWiLdGoAgZuHT9bAL5MV5Vgpg+llZirDvt9TuZaOALn5jCzr4Guna9nUTGCm/g7GidH9Ra/fVZzCuEAPiUQrYkwwEhJxny7CHUhufB+VNhmCoU8I9+EaAYAkLywZrbgHCImtmb+h7MdhS1fYMxrhQYKrgNNRMJ7s8ZJTt+dUftFIpayTv7LRoF00Dw8VxSIlVNU7OP+plTXle/ULNXhYonqKstwp85nVJtsg8QfujvGWGkNmm7YqBkjWZCwUZjuYyw4YpVTQDtFjLcDyUMUREIBRTWkm5Cr98LOvlUNYAgsuhlLYzKQvaF8AHntEHLlervB/8jHvDmEMFVDsToFUcspfoJ9iSRr0t1WKLbRCQ7QMAA/A5POzK6fGBnB4fymG3wc/49pu/ktm4TyXPyXImd+ORvH//QQbDIccEtEgAwwr1TaAxUiVuUIEf/cx6pc6xQfIKjedBO53PpjwyWu2WVGv4e409AhEMGAyG0iofydPDz+XF55/KwfmhvLt6K6/fvJTvvv2N3Hx4L4OrG1lNkCEtMMOGWkzUBTYPm9Jo16RVK8mjk7Z8+uRIWo2C1MoYG/RUnzPTCTA4Q1bT/HmI0zBhBixYLpHlREBIFuOGgLAEhexNgaAQuGc4nMlwMBM0ayxVmtJoHsp0sZbBCHWBY4pxbmTJXoqnpx0pFpEdXcpyNie7ETWkrdYBwWSl2pTlYiM3N3dseo8WH+ozq51EC7BKYSOF//J//c22VK9Q9ROREYIv1t4hW6fIEVETcE2R7oWSD4t8cZyutoKGn/iHnoL4P+voPM3t2TJ8qCtjFhCxWGq/DFy33lSjj3TzcML+GzBMAIMN/A2HNu5pvVB1RVS2FjVipWeqFambUAEBrSlB+UGtQgF4j2YvkQUkhScBhPhMpMO16DcCQkwYDJPSSRERUaKbHxyW3lP6Au8nAkJtj5HQbK1ukSDZDhtEdpgtDc60HxLmrJrNVpVRPUj8eAq22IypjokbVjOaRsdwI6+DFiOABOpOjdNUZQC1SpWy3itGGfCDK3XcvC5CDzu9PgAhFWLd+fbnMMqo1hUZILS2G4w+0oNz6otea9dX4uvrvBogZE1giD6GEyQc+alTx8gbooH6MD40mc/01/vfQybngfBowA251I1hkHBwcM65ZHZpe9qTWxZTYwMR+Chr0hxLzwL7QWOxAPN7FBQmg2hToUsiUE1Nwe0jAHxX1No2vK7+h0BhQsFUiqTe1c5rhhnzG7e1pW3m9LN8DnSSkrqlEMyMWyTdB8l9+gt2ZjSTXnv8qDwgtN+5Q4IfcWuk9HgDZs86OUhIHFF3wHz9Kacxu9rdxmV+m7wmxZRZOGvvcOBlVBt8JqOrdJbTcsgcOPaAXnJRbe6r9t22jGX2zMFlNFtrrJzOg5+ZIXQEGjeH1k462Ap2LgpbKFUSzpLXEKrDy/XCz7J1wGyWtR+CgwfqqNfcOCC0ps8aBEsBIeTfURbhdiPJ5PrgJllMrVtXKhogUF4r1+2FR9H5swmO+S4vrXCP9/eKxvri5KZ7yYOMYcmbLQiZ1YSSmu6nYGPcqpl9dupV+hl+bpNdAECYMGwUnOv56Q4sgRcBmZ6RcCro0jrYdXGw0ADcer+BGsff6QbaIurFVQXnfCOFEquUNMjKMcGZBvANqfUiszulzVqarElTh51UVH2AWD5hfQjd7npglkvNM/yZAKkXM2SFoMhY2Sog1AhScn76WR5sG114NYnIKvpu8bkNZ6Q+stMAdZ1r4TfH01vy2FgGO5AEmrLrxVSUuDFtHaWfFZ7T/YoIXgI0T2xF8K3CegmW0lhaWTv1Y36CX4V/AcQDrLFxtvpm3h/G9zh9RtgAtO8geHQg7eDW6gntjPS6TNYgc8pUfMZBoat1Ql3UASFeivWMejQAD/pYvC+1Jy7+5NoKugSsljH0PvTSIxs1rwO0ciXaWRem0Si/2s/1ij6olyphDWjQRBlq/ExmugAI1DctF8pSWUEABKIuU2b6UKOwWC8MEIJuitpmkdF4LrMFetCh756IzFekIQ6nA1msx7KRqRSKc9msR7JZjaSwHktZ5tIoayP6Wrmg7QyWKyZukPiZTNHeAH3DtxR9QWcCt/WgID46f0S/fToCGERvwgHBHebg7OxEzk4O5eTkQNp1qyF8+wot3OXp4zPpjfry7upCXn//Rm56Pb6nXm9Ku92VClrdUfAS9ZE6FtAiwZzVK00FhAWR8RQZyb70+3ckDR8eH1KttNFsM3sJCu2gP5Tqti3Htafy/LNP5OD0QH64eCOv33wnL19+I8PbG5kOBrKZLzgZUEqdL9YUzDl78UK6J0dS3Czl5KAuzx8dSq28kqLMZTodUHCnWCvKYrOW6QrvQfHgVg5aDa0Bp+ODgBh6CCogxFojIOQ/9R3gz87GGxmP1tIfTNhvsN444NwCFPaHfZlOR7ItLOXkpC3PPzmXRgPjIrKYT2WKmuzxXCrVhtQB0GstWa0K0rsdEmdNxzO2BGHpyGYr5cKG/SYL//k/+g3KRZlabTTqPBgLMK+o+4Da5nJJTmujWmN/DBQ+rhYrZg6rRL1qfBagewBAOn3H8jwQokHmDUBvBmnUoh64KDQl67EAnq/RgXCooLgSSqaUYi2z9QRoSsBwAHKq6Ok1CVbajJ+tdw22MDYswKYqrOnmwt8pHAOaKiIy2JHW40VrTopUJgXgw1GE4lRK1gLkrhSwKYcaWUSVDlbqAJwrjX6DAutRQ4JXKkFZXDKhVeJoYQuMEvjG2veGDpM5tZ7h9CxrcPyNYkOudMgW8q8JiEnQAM/H2KKDafMC7tGUIe3+gxR0Aug0NBU9P88QEiTaH9S2JcXw7pQwU6qAMGRhzEtQZ8VBqEnfeBE3HAXrt7P3gElABekU9oxpTVT+vbui53RwMDdGD8nVH/2qAAAgAElEQVRHbt2RSgFkcEQTMJL67z5cIbtiQM9pWH6/6ps7YFenKAy1HhXhUKd5sD+qL2uEWsO6oV7H/X8Hf4lzFCYyRy/klNi1CTAzSrm51FMu4xUAtDV8DRkHc5pSJyydDx+vtGYu4+S6vx6eOYFEJvKRiqj4cOXnnG93Zwo/5OjB6Y5JsV4GnJpTEF0hczjTD0sQWXD4rcl81okzEJUAnzjVVhfJOoAYLPL1dm+NBcdNF6IOlTqT2dCCOR6WDnF2AVdRkui7nzGNGdR0bLT/s63C4AjHzRBAtS0dB7puf3ktW4MukpDuldSRVQEKFMoDXIIyqqlhdc7jnvHEgtfMgrYDOfd7TAssB5ZQWy2h9SDUOkLY4xhECJjVzZ9ldzWrFUHDao3sp9OzY/bIQaMH2iJItuAgaodSsZlkPWUCE0mgjtFw9gj2GXEboW/Orue4sbPPktZh2/ts/ao9yuyEsIHS9adr1gKHoa7MzgH2gkXVcxLMDJf0LKHX0UboW0BaQ5WX9DxJm8t7KSYzixBI0KwPz+wgvJOtYzasHOrb00iOU+mTzpLRhPj55c/oQRxbI6md0r3pwCuxoy7MpahTlYMdfOZKWNSn0IBHCIxYrMLPHQ1upgD1fi2qLgC312oBfO+FLKYZQ60tsqANGlgzC5ef4YT24dcOq8yeR2XE7ZN8vvPXyf4cbXLSBsJKZtSq2GJhAMYPAOVQ+j2mV+QUJAHNuI3s3hiMUrBGNUdr6QBgwN5ueHarH4RfB0BDn44tC1Q/wumcGHUVP9T3MHtdKgW/rRgCKAh0Kw+L82C+lm13zWqByogsF65vrcOiWfMDWVVd3UdhapVqtxuZjpayRi9B+vLIJCJbOCNggz9DcZwS+nyjRg2URPcaijKZDGQy6cts1pfVYiCb1VgB4RoUwikkd6RSBEiFcqcnabbSbANUINOGlhEjmc/n0u10yR7cIuC3XjIJ8OjROcfx9noow9GINXCT6ZjZu+fPn0qnAwwB1p9SFKulopwcHcqLZ8+kN7qWt5dv5Ntvv5Prmx4DBKCIAvQRDAIUw1DTAdhKs9VkRrLTPGDDeoD82RTiKRO5u7uR9WYh3cOmnJ4dyenpCTODg8FIhoOxLBegS9bkxSefytHJiVxeXMiHi3fy4f0PspzPqLw57A9lNp7LeokzCOCzJT/9+kt59uIZcRBL6YoFGfSvZdC/kvHkVjaFmVSbsFVrWW5WMpqMuXY7jaZ0O23pdLucLxVXsh6VGwDKDce71azzlEPT+OUMoLAg19d9GY1QI1oW2QIvlWU8QYZwwpYZh0cNefL8RM7OjqR70JDlYiiT8UgG/RFrJyvlujQaXdmsi3LbG0i/P5bRaKrzWalwXwAXIfFX+K/+ybfb5QYKSxVpNmuChQ1AuFkvZLOay2q+ICBsVlFA2ZJyoUJgh/VZb6iaJ6I+SwjTYJJZ86RqUpg2TCDUfQAIp5NJEJLhQl1BUQqAClExjd8xJY7UMApGCwW2vcBpUa0CWGpkQKOiSlH1L1djAyDEJvYUMvwkpu4RadrifjBAZSJwOKVsO2GNaylgUyzIEpssUdMLBeDkmuOZwTdHVlOluFVWGEZWex/in0eAMTZ6cihwxOLA52Aj4Xm0AlKv4ZLnqkIF2m1SBm+OPhwdPD/qFUPUKolYZuy3OWB+ICK9jh4x4ZAgHSLrgMa/uePnxdIJ8Ms5MPmsIZ8/nykK1C03/dG0e/IG70FqflfGKFBVLIOVfY0rAKoxTelQu8CgnvcWRTQn3OfS36/zGYv0U0ddlQN3Z7byVKzg8BpVSJ81e5/JcCbrWdeMrlNzppKmyeGF5hzRrTWlSvNFtH7UgSHeYEiK92TDr+6wvpd1IYkHmTqnPo6pEIbfA9WHk2xo+r5dmTeOsdGew/5NxpMrJGTSEkAIe6JNBXYN2f7fYRy4D7Nfu9ZZHhACXPjXrufa+TujNz50k/eAH2sjIyBM161/n183+rMqy6l7nD5jmNmYVfMxdo/ZbjCs0dzeSfeSLh/YrixtMt27uvm4M0KNttvCdAxT26CU+gi0wzqzflfaUwtACGUFZkTMQefb6Nwm/fYICFdB/Crdb3xsRv+9lrAQptdU7RWTuDJvsqapDGrRe/bQg9QCGDKr+NmpjbpXu+60MFDcYOvhjCbg38fHbQ6u5X93UZn0b/m1tXefJS/ctd7TOc7cfwi2RaDLfekUUptq1BbxrDJ1bvQp8+yjD6bbFP2/QmpXqWRAC84tszq5+veQZdeHyPZjw2sTEZWELmgJ5KTGNe6LoFm2Z3PuPi9UiZZ3n1CG/Wcfw3v7iPeUjJ/5AJ4tj4AwKXHBysJYJhTmfZ+ZeYQUELrL4fOVrDOea0lJC+uwrPVWvJ6Pl9qQYFfMznCemM2MME6DUTE4pOOYA4isydZP0aC2jmfo9KLwzB2OECglGGQm0d6bZMNDXXbu3OJzolG4ZWC0V7Y2f3fFSJT48PmgYmqUTLpqaCezWPDDGISBxgXaBcznSpfEOeTChfArWVZlvQdNpMZ7AfI58bloo2F+EXxiJhasD6f6s1ZT6wwtz8STRqq9NgFIwawbjwHyFJQiYbFcLpiQwahWalWlVtaq9G2RbKAgC8BkoSDj0R3bTEzHt7Kc9WWzGBIMbjdj2WzQcH4pxSJ8aE3YTscL2W5K0j04YqYOmbbJdCrLBWoCm2RjzCZDWc4BLBdseo4T+ub6jmIwYA7OF1PWzyFDiJYTKBGCX4Pys6PugRwfHMrR4ZEMpz256r2Xly9fye3tHYVTAEBJEzUA7q028H80V+92O2xrsV0XmP3bIEi32kp/0JPlcir1RkGOTw7k7OyYNXkAhNPJTGYLUDYLcnJ8Ju1WRwb9gYzQH3A0YK9FsCNvrm9k1AdrsSDVcluajUP5+m/+XL74yRdyfHjKGuH5dCFv376W9+9fS6//XhbroZSqOBTo1VMZFfut02wQQHe7XfZ4x/XLFQT7kQhC8GHBce92mmRJzGdjNotfzkrSu0XWcyazGdYJGC1QbwUjc84awla3KqfnHXn85FSOTzqcT/QWHPZHrBEEKOy0D6VQqMhgOJXe3VB6dyO2syiVqyqoVIJ+SkUK/80fvdkuwY9n2hzuFqJ8SzZb1H8zqZUrBIP4VylWZTHHokH/kbLU62hVgawTRF+QdVFVOTwwNjs2VLPe1I2IVDMlt7Wod7nUhq/LNf6/kQ2VRDVTx2wgimPZi1CkVjdhG7bE8PqGVKhAD1hYJVdDonpcAdfWlhc4fJB5JOA0ULglMMWmWtohvZE1JokCNXBEIrXCD4u0RiYexCpQ4AZI69qsdYTdL1tgWGNxZBjxr1BWS+qONowQejzCyeZnq/UMX2wlCVoJjeJuB3LPWWfy7S6DHWsZUkfBDXmgbTBKFulNfu30PQ6eUgcG3/vv4/+zNT36YBYXDA+qxcl5Byf/c/aeg7vJb3YBrl0HPZTMYFDDu+3QT2tldoJLGP2dwFSvlAeFfgQiRbH7b9kZS68NLjkCIwEgJQcfxzhXI0iVxRRQ/Y6AkEIPiSOcX0up4Ac/nxlCXavp10PX4BjlVDUzkV+///RZ7eIsvt63wPcvfKoc5ePXu9Zyegn2TjU6975n+/8DEHKLF9Ag12zYnmCDr63U8Yzdqpx2l7lTzaqx4D8GMbhPTTAnf/+7QadeE46PZghdaEIzAz71fK8FWELdzVZbC+wcp1zQKL3z9WbJBsjKcEhbT+jicBth7C1jg0CADPtZ2/+43fJxC0DBAOGGWUKjSjslH0wSc0WD2INJltLuBkizZbNgqsflVEjVyY1zmTr+tOhW25YHhKm9TMHZLuD4Y/daPgyyCxSm68nn1tvx+N/wf3+uFNCktlJd2rRWdBMzOLpqgiRFCHJgrNH0nUe3Ai91061m1HYtW46Y42xGVuvHfF1bbFjHSi1M/nv8llD0I/GkPADTxa/3k85Ffix/DCBMAwU+375+wrPQb8kGHHedN5nP516ylevdP5yunqxFLD8t41AQCr8o1UNgVlM3jIcKdbjT3zkgTM7v4DfY7/xnX098e4oRLeBHM6Qt4uzLQL7dI/c/3xf3FMfQlEX95jJgkewfY5OZrQIYhG4FskjoP6iqlZo5Yx2x7WH2O6RkhfYHdDEV+KwOCPGZAISVKsRUlGmEtgke9I9lN8rGUoFC7UfI11MNvyw1JEuQZUyI4r4mNKGhFFKIh6DtwnQ6VeHFLcRRVJgRwAB/R0IE/mS92WBfQGR/9Ev7hKOca75ayd0d+g1eyXR4I8v5QIQZwjEzhdsNRGQWUigimaOTtVoim1mX09NzaXe6LPFin29oitQrpCf2bi5lNh7IAu0XChi7hQwGY/X/2W98yQQLS+jo95bl5OhIjg4P2Nsc9hAiMmg7MVtM5N37D9IfQGkUTD8V+3E7j4sAVDZbDXl0fkaANRlNZDqZy3y2lHqtxZo/NLafzSFmM+F9ttsNmU4XHD9gDmTbNoWa2n+y/HBOoV4Q8whl1plcfLggIJRtRYpSl3KpIT/96kv56Zc/k5/83s+kUWvKfDKTl6++kVevvpH3H76T/uhSFquhUnmLBdJam40aASGYj8Amsyn6Kq6pSlqpYB9u2ccQ512zDVosApULWS2K7A8IrD+fb2U6A1ZB0sTOU/gLhYVU6wVptStycn4oh0ctKRfRnmMm0/GEGimYysODY6nVmqSe3tz05cPFjawgTlSoEuSjDJCB1z/852+2G8gUMcqHZ8BBtqIU7GiA/iRjqaE/RrMt3fahNGot7Z5JbjN6F6JRvQJJvB8PQ1KoUSARPaxV6xx4ON9A9tiG4ORCDncJQIj/43CdK6caBguZQmQJ8VUpFaXeRGYupum1jkMXbkKS4OvJCYc8LuipkPBdKdiDzcGDs98iOcdFSv8ywgIBGaihwniyv4vSQ71mIn9I6MZ1IxypWpk2F6FGRrnwngXE/ZI2gKanZdAWtRbDHRdVc1XDmAeELARlpDoLBvNOyO6Dn2RVNRM7otPp7+PfYcCyxfQ8WBNVijxo1jFQYOT9DhVEaw/J6BymJ4Sb9Hha7wJ2fmzw1cHJtRpVA2P73pc/VCltnTj8u5zjneAyESvYNc5+j9nrKeHN53jX/9PD078vW33kLkDoh2wQnDGQpfWFOGStB15I4yRgNQZzNUNofZVCj78doDA/fg4Imcl+AET6eKT/52cGeqtF38PABVZgeAvltJPn23XNvb8z9WPScmzNpK/dO4dW9J+/7r71Fccgn627f2f5/UdAeF+HdO968c/yRsohexY+ymdVsxTp2vIaGd8/mXnJCR6l88rybQN8EShEBoFeJyvEgIUIW0y7ZV8BDDyQKd8gSotsHx02bcccwW3c++ooODCFGiSr07wcyQCr/t2nXsX9DCiTqW85K2vLg9vUukKnbFmWAAwGKCCa2IRnCNP1sMtxT0EVX+vqtUnNYKDy2V7i/epwauDPSiJ2RjUSqnBag+j2wS3qvoCIO/vp69y+78tY+lymgBBr2CwOb5yBKaZcfd+p9+8ZEXs4KRBl2xwx1RTBiGEBtWdpjSWDZDqpPk7JkWBr3sChUfjosCd7bJfNSucvnnFJfV5uDef3Tnanq5JOHtyngNoBQNgbO4Jh+X2T7uX4eVbXtiOTmQYnuCaSQIxrCOjWzZ+90YZE2m2kjOp60ro+tWcmFmdqCnlQyDIab41hoWCnV5qh0z0e0o12rlg/bGbaQoba6cWJVoKdYX4uqQaCllxgzzJLCH+PPeVwr3Yiu69lJUW4hxVAFu7GNAaQbQMoY3IBQS4DNhgyJBcadQUteJ2Pr2bNlaEGgOmq9T7nAINVctUTGq+1p/DMJJ4XWSaAQdTvQRm1VGmxdpmJDFOqZNP7SllFXqCsiTYQns2GkM4aqpcz6d1eyV0PaqI92SxGbC0BhdHlYiTr1US2DMIhC6olTIeHj+T46JGcnJ0TnKn2B1pnALQsZTS6k5vrD7JZKd0Uwl6oGUfSiHbUQC38LNBaMah4/8nxCTN81VKZiSJk6KhbkgR0mGABkF+tZDabynIFsIqWpA056Lbl+OSYZW63NzcyGiArtpJmoyONRpvMQmQm54sx/c5arUKWSakEgNaRYrkp22KDQB0sOWij1GsVqdUKMpncyaB/QxrpZDQlEJxN1zIdL+WrX/y+/Pznvy8//9nvM0N4fXUlv/3m1/Ly1V/Lze1bmcx6pI3C94Jf32y1pNVoSKsBRqEqek5BI91u5PCgQ1ZmrVaWxXIqm81cmi0I59AbU42tVUGqlaasV0UZDGbS70/5f2aYGZRA6xCRam0rrU6DAjOtFoL0AI9Lmc8mslrMpd3usB4T/QxvbyHccyPTGfZyVbrdU+7LxWIuhT/8o++3W+jP0uFCqhjbYCXXVx+kd3Mlw35fquWadNpdOTk6k27nkBRSmHVMFLKD+AflUJT3EbTZAc1oCBvqIpKi6lIVRFIguTqHbKoBwsVGFijanMwpz4qIAQAhFgs2FQBnq4XUsQrfINuoRbfaisLVUd3YsR4QEt2Mjlg/QUvXY/MiKoGoNYAnJggbFZxoAEICM/YyLEm1is9UUOhGOM2QZCKrFmpO6aXa7F6VW0lpNcCJa2kNISJFurk0kaPGjTRBi8iGk9D+7oXnaQN5rYtx+meWipQ6u0gdg9aad1rSg9GNSKAGwvQYIPQoMQ/nNOpoNSP+eweEjPNaKxBExPSZI/U0NqtOXJWcwIreW07wIpdBwT2T/uGZxUztXvaI5vOZ56CuiWft4mfsAsvB6XOvIxyC5rVlP8bOt/SADYzN5G/3nyu9DO7joQwh10tCE6UBtoxhELXQhaWX/QhllM5uGI/E1fC1mNxcdl0ltKLcOOwDWwEQpkCS/tP9gID7KTxI7fl2DPf+XzGi7aBzj1uc1KaGCxEgZNUxU4cq/4FhHxmlcT9IjqIUfg3KaNAz1q8UZOQBaPoz2RihL2k29RGBYMwQBjuWZKn2PUceyHiGMPv7lFIeG64Hhb2tSLVaYRY53Vd710VwaGHfFRAaPKOakGc7+X5LOej96JhR7Izfe+uJZDwNZanaqF5XgZYLxWgg0yyOMjVA9WTdujI50GMK9C2cZRRvWMcx3x2Eux9Mc7p2+vrUiUzn3+fGSxN+zLrPXDcnKPXQ+7muDGTtov0HBzMJqrhzy2wTI9axjCOGeawMIHI5FSiaDbUmkHZrCgI0yaeAynsWprEcD3hl7WXYPSGbp58R5wj+ALI9+/dmlhbKzyTW2pWB/9hs7AaEYX443Nbz2SnCOwDhQ8DV97NmpbLB3vxZvsu2xChJ1nbYrgn7L/OkTL9bDimThYTvoWDifmBEfUEPdLPFhIa7+aV239hYub/Rb7Ke0r738B4GI+A/2T7N+ETmn2iWH9q31vCdje8BDrnAkhyn/qz+lfqFLP8MoE6zWMjGwbb5Z+K+4Z9CcBG+Du1HyMCq3cXrkXBw1XqsKby2Aj/VhZpMv8ITEEpTRYsMNJef87NJ1VxtpNrsUmSJAJPAFiBL9S/YfxufibPc60MLW1ms5jJZTpjNG9xdy2o2FFlPpCgLWU77Mp/2meFbr0Ab1ZIv+Gdf/vQP5NPPfipnjx4RDF5eXZtPvZThsMeM483Ne6lVttKoo6YSmh8b1hPqmAtbLeCeRhOocEI4qiDdzoG0W20mZhazhdzd3ZEhiFrAZ8+eyeHhEX1VtK3oD/pye3sr48mQDk6r1ZCjoy7FYtDC7urDOxncDWQ2W0m91uY/6n+s0GdypnoWpbI0G1056J7I48fPpdo4lHWxbj0AC3IKcFlH0HEu19dv5fLyjdxcX7EmsVZpyu3NUD68v5avv/5b8vXXf1N+8dXfIF305bffym9+81fy+vU3Mpneyno7lUpN62EUEHbYf7FeLcp6hb6QyNyNCfiOj48IbJG93GzRC35FgAiMxNZ3pk3S7RyLbCpyfT2Q9++v5f27a5bh1QE026gDxNJdMttYbxTl+KQmzSawkshk3GfNKLKqyByjL2GvN5X37+5kPMbZV5fj4ydcR4NBTwp/759+sy2UtVcGJrKMpi/blbx790auLy6kf3fHItFO50AenT8l57bZQIQCqeyFHtesG1zR2Qfa5YdXK5l2C17cW6uDs1qkYg/S9+BCgzoKSdTpdC5LpMRXKzrCAIRE9wCEbVBTtReLRopQh4HaPc1gaSBSHS3NvpX5GmSBeLjxPpUGqiqjRkMwkOavofGFPLKJvoQNmjiqqbHLH5L8m9MCUMuIrBjtnjodboAdLKqimzrUrIfxA4KgS6+VRtRjhtAOLkaPXUlLC8SjrHVU/VQDqoDwHrdfXVA1zIGOG4FlpETZ7Zsks14nW1vIaLsrlwZlOjhWOpfMNlqZQNaB0mxhenjHAyw5jmIZgr1eH8fr4oM4QgCWMe7tkUyLWwcaQgrsfT5pTK3G0n0TP5jzDcR3JJ10RDX0zu+dPqy/itVe+xwThy3u4OqhqXU0GbCQAELSlC1c7rnX4AuZQ+vgcFcNoQPC9PB/yHGK7le2ei2d132Ov0aLE4fAh2oHIAz3wxak2c/KOCr7fnCgiY/bhwd3vZciGdk2C3FN3neg4lgloDYuhPgJSVBCLYOR6VJn+gG11nROtEBdG9Gme1g/zJuv3weEXsPme37XnOcBIWJb+JeuPxfu8ve7MxgCY8jtkY2xg7aaYymkn6ccCNBd9LlI5AxCMGYTAwfNwJ8JHGnG2nqnOTAM86BOOu0MMwROA1TbHLILiVo0nUJzcFC7zVokMlTgaO5nXKR2JYyzK7vuWIcf22v5vbRrb937XUwz7k4u2lLl+gn2Sg1qPhCRrpXMmWR0OzJyEulf/VYfVBWS/Tyz32vKT3vJhahPtJkKGvzIjJRvK5ZIspG6+qIdjntBcWcUSdF51HtSW6/3ss9OhXWdY0DstdvJYWCSZyGgueuz0uv43703rC7ZGFDw16Y+Rwiy8P6yWfj86/ImjtdOawRDoNV9gWCUw3jpIrEmw+bTZH2GjL6uzr2tK+xLVW6w+Ur3ZAhG6Dy71cW1V6T5aXsz+n5kAai/xICN/fMpUpqmJg0cnHlRHOYE6037/blYT3xOZZ7p7+HQkzKK92xAGVV6JoCYzw2FTyplioGwtEOpURagQgBrQ8eeNV8Ak/A3GZDQPt9gv8G/1oxPxXxBTZ5QDMeB8Eopp6gFhL++heou96i1NQN9GgASvTnRCs5er+IloLePZTzry3h4J9PxUAqbuRS3cyltFzIb92Q87MliNpLVckZQT2Xo1Uaev/iJfP7FV/KLr79mWdnl1ZXc3t1Kr3cjt71L1iPO50OpVgtSr6F+D7TTFYVjmNmbz9kyAv3G0R+Rzh9aEbF2dUucgDEZj0ZSKTak2ziUn331Mzk7P2dtKYRgAAYvrz7I3eBOUEoADNHpNAmAca/TcZ/AbTnHuIL6WJX5HEqoG9M40Q4BB91TOT97Lr/3xVdSqrblbqwZSQQrD7ot9lwcj25lMLiQwfCS2TWqwJZqcnXZkx/eXMijR8/kxbPP5Wdf/sIA4Xfy/evv5OLD96SKFkqgcGonBEwyRHHASoSCJ8d1BeGbKX32dqclnXaTz1KpgV5aIsCrlDGXCILMiasgZoM6xuurvlx86MnlRU+qlTrpqI1mjYAQWV3UJILyenoOwNygwMxqOZbFYiTFEui7YFk2pNcDHRY9DsHMrEqreczMOdRZC3/vH/96W6hEQFgsoIn8Qt68fikXFx9kOBhIpVIjIHz65LmcnT2WdueACxGLXMGIKsIBU1bRUBbqP40GKTfYWdgI+EAMRq1RZRp+OpuTJkpBmTUiIVuZzRYEhOsleqAggqIF6wCEbWYINQoSCtu54b1OT8VheKBT/MUKbq1GTBVGDXAxkqNtJ+hMJS0p2JQ0dG5wCXXrq2h0TbWOJg0cGt9HCXX8mbRPitsYCDKJbgWuJoagPkmGwsEIlZ2CzMKZ9LIab41Y4XuNmqYAzusq/XDLgkE1YCZtnTkZzHg5IKSR92tZY1SjXfBASgq6fax3icr4YasZQuuzY33J4KylXFg96BwQpgd7/giLlL8s6FC0lHdgsoft/XpL2qYk++lOgtd55Os9whzoEX//5nK/ST/f19/9bOfDWULvypinjAZwaiCQa8MyaOoEqUBMiLTj3hJ5zh8LCMPB98DTpvnBH+O06vGr+/G+c5D9oPw4q7jdx8c+f7uMQP+ub2Ng436G8KExiWvZ7yCd32xwwt0i+sWJoE8G8JuXs8sBZfTZAKHy8uyKwSndDQhjZiZ1jCNCyX9+rK+BKFcCdoPjE2fRrphxsJEVwDV3ObIpsHDnV2mKRj/UBWyZQdjtxAZYe/Pw4AVk1FVKm4DQjC3tTSZAg4Cg1g8GEB3Ue7UEQZdLtClaHaeRdweEhSJoSKlIVzx/doFBf/59+fQ4AylazAUXkoWtWCZ9VyZapsdULviwcxvvYlS4qIxROOPK1cPPPzYF8QCDyBL6qAaKfDD3zmXX+7I4qbaWSB7ZM0chqMWP1Oylry/teZxqCMQnS4MjAcDgjQkDweciDV6mY5MNTpg9tRf8WODuWbD86/eBT/+9At6sX5A/y9L7ZqB5DyAMa+Be1FLXuAZPXKzJwLJlVeP92LlvE0L6PqmUHnzWda9ZJZvIsP8SOjfgYFL3qSvFaKEBEFpmydYunm0xR02U9gyMzCU774xiSTVOB89JllunDOBRdTJgG7TXH7L7AE8qb+TAcc4MoPYmVHaAthvBc6H2EFky9XttjkydvknKaPSP/DwGKGFigtROVaxXMUStWUPCgJoW1QqBg4vQgLIKn1nH1Fax0aRXWzyDzpu35YHPhtfPFxC+Uc0MBXZ4xqWMJz25I8gZy3oxk0oBvQVWBIQTCM0Mb1nHRkCI+zXge3L6TD774mfyd/7OfyDNdktu7nry/fev2cS917uS5XIs5dJaipHFvdQAACAASURBVPhXwNigv91GWq0as2GD0UhgJyFgUmugxVyNdFa0ophNZ9KsNwjcQIltVQ/ktPtIvvrFL+T09JR4YDQaMUN4eXUhvbtbWSxnbJHXaKIMTXHHejljRheCMiIVKWzLxBfwn+t1fJ6WSp2dPJNnTwHm/kCk1JDLu7GySlDLWS0R2PZ672U+hyANxHYglAnAWJXB3Zi1d6Ui2JJQRf2UdNLXL1/L9dU71mVuBeI5awJCrQG2JAxYktwP6oPMZ9qRAcyZRqMmzVZdGs0K6aJtZPzKUFMGWAU4x2uLMp2u5O52LP27qQz6aBmBWsOytQvUvrHIEOI6J2dQVm3J6VlHSkUA46kYL5/9XAEILy9GMhigNhE1mh1ZLzEHYyn8/X/619stASHSDytZL+cyn4zk1cvvOAnz2Ywot9XuyJMnL+Ts/Im0Ol02o6RAJ3sQIXqxZKYQKLVL5NvWvhvbrcxnC1JBsdHKVW3KiAJPpL+hLqoRmIIsFktZL1akVmqzYKUAIdrQbKAVBRp0JtQjUlK1vYGCJ90ANDNFLbpFMS0d5fAv65zg/nRRWBaLTeYNbiVOgWfxeKg4XTCXCYNyqH9pZrHICBABU84ZTewfFwnjPKmAjQHBTHNdD4EpCjZHyYGOZgn9sN4b8Uwr6tPnSyKRMeLnR5M7VPcBYVZUQJ9eM6FuiL3WMskk+mERHDZ3mrNF++kBHQ6nJKsQn9HrjHSQ9x3AqUOqB6U6nfcO/1yWM/07N7VHu3PZuvSz8/fANZZ2yU4eLs0k+q9DVJXRUBNnMJ8/47Aj+JBkzfC9uWxBYTT4WnsAIafBmvmCMrrra9fzhNdZpH/X+7LAPXp9pNw4Dcv2xs41646jXfzfpF5x5wP9iF/qkb97PB5+ewpAbB/sAKOeEeB85TK4u9axf2Y6TgEQJk513Cse6b//4WEdh6BSCkLuO6OYf4BBMuDvrd3kvYnITHgGC3DpnrsfmPHLZW2JOpv6HrcLCgjDdQwQ8nVmU3B4l6hICruOhe212X6P5oAGuUkdGxVT0vIDFd1QOjYdXWQpWDuoytbagxAmuEpnJwUX/sw8c3Iqxflarp1rKK2JS2MYiX1O37dvf6Vrha/ZRYl2OGyZIg+YOFDTxI7lkJLsYXaleGJRtQNCDbIFfdJr8aQPQNz7hnqmJq1+NAEZ3RhJTVlcxywFAT0t5D3tb3TK1aewnWdgyX+OgVQP+KUNxH3+8ueaq6L6uO4DhZn5yFEf0/em55mv5zBnOwBhfj59LcU1hcXi/sd9SrpNZRgX9xPAlgJY0nvgfy3oYnX5nthNggDczjaxHvjV6yV0YWbm/czXj6UPxhZjZlntrOJYmiCO/02zd8o2UmqkqqqnLV1seYRsIZwstmowJx9lR1pepNka7edXIRhEiYln/JgUQPKhVJbZYk7xGfXftH2D3h+UPhV0QWFT236pXgWV680w0g8NazL6ZgAA8JXZtoJRrQ1rD0GZpHo+P0vLoQgcLZuodszAqdFZ2fCcLZisR2uhSIok/GfoYcBXhS8KBUvU+aHtw/XNO3l/8VJWqOPbrKRaBK0TrR+WMp8MqRQKiiW7C6DmcYEavAXbFXzy2U/kP/5P/lM5PT9nHeCvf/0r+fa738pkOpBSaS3dbl1ms6GMx3eyXE6ouHp03KXK6M3tnQzHUyZ/aq221BstCtOMRmPW+R10oUoqMp6M5KB5LKeHT+TZs+dSrzeoCsq5327lrt+TwQi99yYEP1Qr5Vm0ktViStloBOca9Y7UqhCVQb9EZNiACdBKpCBPHn8mL579RL74/CsCwpvBzJIVBYrIIDt4d/dOisW5lMooI0NdJSQ30fkAYjVt6aMVxWwptUpN+rcD+eHND8ysLhcAlwsplldSrmqwUdWskeABjtGWd1gvCHBQaAftkdBOr1KQRqMqzSbEcpBNxR6B3spCpDCXu7uRjKAyOgUugiBmEyuP+xTzzY64qK1sVAnED45rcnTcZH/CRmMr1RrWs3ZOmM4Wcns7leuriUynaNVRk0KhqdR8YKV/8EffbLeoSsSiR+PJ0UDuetfy+uVLpoVZwwe+arNNQHhy9kgarQ6lepF8U3oiQCGKcLWxbKfVYs8N1ODhaz4FyjVjwQJf8LEX5HJjc1JFTorapFF7ULDlr9qcDeV5G1XfONHo4e+aeUEtCKIv+g+GBL/HpsUg+MHgcsuuHhoO75SawSikvccO9RSopdmjNKJNVVTyqfTT1OHVCJDKcidOmTu52psioYWYA+eRMMsQErTaU+hxpoDQI8QBoJryqP3BXqnGjBWiBJkewYtOn2YAsvcYr2kGzsNUaQG5jZuKL9i8OJ2Uj2aN7c2gxihzjP3qWWBjEJ4x6yqlUe74zAZWNbxH4xhyR3n/1zNmvHdvbusRzfuAMBzQ9j7PFMReZ9H7zlBUnQrqDlbyGB9LUO0DXBrPjNk+zyina9dplNwPFk00PB5U+3grmTUYE2be8N5lTbKjH39K7zFzvz8SEKaOjyqt+ZqJn5EBhXbddDpTR3vffeZ/vwtofizKr9fQGtPf/UvX997xSi4YI+qxzvGhz8s/S+hpZOlgByfRwUvoeHZhDZBp7VL29VmaYIi4h32ulNHc7sw6gokiMd+vw6ijadmDPCj0cUqZBHhTrNe2+wy1f3Ytgr1UyAJODqhb4NAYmPf/J8BBP8+1RGMtFNkMcL6MhaF0RqVuKSB0sqICeLTwASh0xzWdG8+q+nPfd+Cz1Nv8+Pj+Tv//sXW4a53/KBCa2C1+nq8Tt6iWCdZfc9XsuBUDhATnll3NEJkVYGsgwheFfq+diWM200+HdA1rBizSRtdbUAhVCTKAPw+Yaiow2X9x0WLuI6VQ5zbLBNFzy2vEeG6H+r4kMPrAZIR1numnFzafl2kqSA9q4cF1CIApH6jctZbi/KJW7r4+gK6fdFbjjeOztV+zip/49Wl2LRPPsfKAQjj23Crqm+K6i4EwD3jrM1g2j+ssqdsNt5IKCennaXN2A4TI/pC+HwM0HqgJ4AvXtvYnFFgh2KooMw3ZMv4dCQUAQlArtY0EkxABEJbYUBz+KZWz6WPF4AJppgCFECIxWqk2SocSuLW0cWEdDqjR0DlGWpOn862/R4IDoJAsJVvbBI2oozI/zQOnynrQrbNw6ihp7er3gMrK3onrNWsa642qrFdolj6S65tLubhAa4TvyP4DICQYhBAkWyygxdxCs5EGXAFYQPlES4anT1/Iv/u3/7YcHB2xDvK3330rb374njTFar0knXZNBsNb9uNDpq3VqsvBYYfN0W97fbm+Hch4uiAQBCCEqiWyh8hCHnQ6TJzM51MpF1Br15bzs0dUFr2763P8K9UqG9yPxkOZzWcqZllD6Rm9WgJCzBISVydH53J4eMLM4mDQZ1ZxMpnJYr6WLz77uXz2yc/k2bMvpFxty5Qtg0C9Xcvg7kYGg2sZjS6l3kBLPZHR4FbG45HMJgs5PDiVx4+eMeM5HA5lNBjL7XVPri4uVYiHbSMA4tZSLGOWAAQtk7spstSFlGmAd9CfSYEG2AXW2BAEgjLqIjOojSxVl1IozqWH8RvNqTAKMIgxwnYA7Rbt/BD0hPuNwAJK9lrdinQOqnLQrUmnW5FupyzNVpnO4XA0kevroVxcAGzXZLWqS6HQ4L2yTOC/++Nvt9tSRTfMdiM31xfy4d0P8ub1axmPh9LudDiRlVpTHj19IUen51KtN5nRm8+8Xwk2LhbWkunpdqsh3XZb6vU6BwD8XnyxETv7wKCR5tL6z2hmDhOjkUz0C9TNxOJWZAu3W+VaI5pSBk3HSSHa0w9gTMEg0sdQOjInWkkNmRo8RnSs54w7IH6g+8GgiDtSHfG6NFrlvG6/jjarj81l8awRfFqm0yO8IcOlETU2XQ59nGJULNBirbWA20447zTSdvjlHbr8OZVmk9iY1YB5CmbTaKhHtaOhz1JBdjlzKWUU72PELYmQ+z2lFBM7fozy68DRQWTW69wVTU2fW5/FJbfzaDAedPHAs4PYssq7Dt5d4+jrzuuvdGzjgZd3oLPXsFM2d2F/tl3gAb8roUb2IUCY1hAmoiseJHcZd35sLijh9OU0QxhrgHZ7POl68u+91nXXO3Y5qbwVEwQIz58DDXRhckCTgR531h9wyD52Hw+Bwezf/u0AYdize7I7YV+QW2JBnhy1K13nmdfbDyoqA3aEBZMyGTh3ZrJ7guuK/f/ie1LHbtc6VhAZ207EMY60Mc6ZAUK3CRxPB/Y5mxXqDG18ohOu+z+lxXEcEkDIFzggBJnTHK5SsSlFo3Fqj0aLyOsi17c5GHTFQxszniVWpqBOMii5FrG3zCD3k9d9s15FM4Qp8ErHz8c1nC25mnDeTwAyqXOdzdLuWgcf2wLBab5HF9y/t8P+tpfkn+Wh+3WVSR1jdf7j63WtZeuvfX2abIyxFHyWHCSqjVUaln8p+0d7xemXhUzNJkdAGB16f50DQj/H07nxcytdi5p03AWCH54B1qvlBLl8PPPnKH7O/y1va9P3pPes5y0AjK5FX3PpXOVtnl+LTcxtrfv7nACj4xQz+vp3zxx6YDk7LhEIKhBNz1ZdEUUF4L6fHHAlYN5bSqgaMKia8BXVp/Dn02xhIl5j/oYH+xUQltXxpjKo2lf4mciuwQ9FBmwB5hqvrVm4jVLOtCyHCvUu1qfIGlkfrhuSoAoqOghbauOk8+L2SG2OPpoHCeN4wadFvZgHJVyFHucpfUsIK6JMytr24NqkzVLp2eMyYE2gJk9ryUvFLUEFqIfjMcRYLuXlq9/Kh/ev5PriNX10AEKAwAJ0PwprZhOZzDBfWWsVNUhzcnwkZ2en8vjJU4LpyXwu7y8+UASm3WlKo1mVarUovd6l9O+u5fHjMzk5PpRms8Gkz91gJBeXyO5NpVyuERA2W21Vcd1siRVYM7dZy2g0k+lkISenZwSEw+GItYf1RpMgDFk/aIKwvUa9pqr1aCu3mHIOms2WvHjxmTx7+kL6/TuWvL189a3c3twRFH79i39Hfu+Lr+Xs+Jk02kdSrrU4jsgkfnj3Rvr9S5nN+9Ltok1FWW5vLuTq6lIuP9zI6clj+eLzLwWBKADT71//INeXNzLo9ZHKklIRGirI+GEtqV8PtgqylsgPFlH/7orWlvBhPTow02puybQtxxPz12w2pVxbixTnMhyMZTYFeCxJuVBjGxCIcK6XCGZpWzi2qkAJXXEr9WZJ6g2MUUGOjxtyetqSs/NDsjNB1f3w4VbevbuW1Rq02wgIoWha+MN/9BfbcqMp1XpN6tUKweD3r76TN69eMT17dHwipWpNpFiRJy8+ldNHT6TWaAnaW4xHKgPLSYGiz2Ims/mEDSvRMLLdajGCMZ1MjU8LbiyonFr8qn1BEWm1vhpOASW9QKlyUObBCyuFkraigIS50SsRlXFASEoBeNpIMVtjeI08plErzUogKoYN58aDB79lJ73ZfWiXYI13saUVUFlx7wbFpgou2TgTBcjJoeGZI72O9f4xF0xpBWrMyG/G8xsVkQbFopY8JPLiG254gjOnxiYeBHbs2eGZghbP+oUjNMmAOjhOD6F4ALlTdZ/ylR6gfl033qE2wSs/LDqm9xrjwOrkRx5/CkrzR27eMdJrOTCLTsEup//eYakhx+C07AMv9459RFLcDclkeLNR/+z17gPC/OelY++HOQGhfZjpYIT7pYOFFWJN3rlWLPrO0c3XEMYyMw4/AZe7Ul4b6uUkiRPpzspeB+OBDOE+lwnZVqU9q5cRfL1seWnye3dAdgP+h10z/5iHI/z31oypVe669sNrJa5tH7OHQGhwF0B9zzl0HwMCakdUQj1E0ElL8mfOO8S6RtPegPueJR+koAp1qMfzedBnDXvaswEG3FU4yAJ4CfBJwZ6PUZ6mF+2PO6ZmNpiBcoDntlTrl1JAqEwPjcxbox5b764Y6aqGsfaPGUJvo2JAjwIPrFlzNqKqLOphvy8rkwXoeXAbmCH68LYNoh1P143n5Lw10b31mIxr5m+Wacm3ori/ni00YJkkz8Wltbp525ReI6wf9XiyecE0S8aFbs+acF60u6OWGaRFCioG4yo84UDjenLKaHCvM2JTKgJgp0GS84zBgJQums0Q6prIrEUOSHTk0/3i3+f3ij4qdky2dtYDWr8rIPTxzoPC8DNryh5ei7uuoX327gdg1VfI2SOfuySoHQ+QuCKCoJMFS32JU1IGrb4M2CDjrl+aIXR/gekAO5pJGSWgS8CfeXVhRpIzmACUWhEAn6oVoX3ttR8f3gP/U8ud9Heh1QH+WNVaQ1wHoJEZRKOdUq0UPQq9hyFb6sD3KykgNEdfA3RrC1h5Cxz1A/Xg1aeGwihIMshiOk3U1xOEZtAeDf9I64Xyqanra5xFA2TaxkPHVNU9t+zZDUBwe/tB3r17Lb/61V9K7+adrOZ3TPoIxU2WzPBVSmhroH41yqvol7MbQJU9DbutGrN+qJ+czpekHE5moGKKnJ6dsAYOtM3+AJm4gTx/+kQ6nbYqua5VIwS9WgFmKpW6NOoKCDE+oKWOh1A3BT5Yy2A4ktF0yp6HjXqDwjCVWkMajRYB6Hgy0X1pLdtglxHwa9Yq0mm15aB7JI8fP5HT0zO5ubmSq6sP8v7DW7m5QfZyJF9++QfMEj59/Jk0WgdSKNWk3+/L9fW1vH71rYxGt1Iur+T0tCPHJy3SaK+vruW7376Scrkhx0fnUsXzFgusH0Ryr1osS793xewoahAhqoNnYf/Ecl1KJSTFylIgvlBGgi53XfPIEFL4Eh0TihtmdqGi2um2pVhBChPldsgEoln9RmaTJTOWEOTE+mUAs6TlHCjbgz9QbVQpLlOrF+XkpCVnZ115+uyUdNTpbCYfLq7l7dsLmc5E5kssxqpsViVZLQpS+C/+p19uGweH0ul25KDTlrffv5Zvv/lref3yO6rhoP+IFMuy2Gzl+ee/J+dPn0mj1RUILY0GkErl9pXFYsqixAmyiu2WHBwekB+M6Ab4whgMpfZhAZVDBIKOoVNSTK4WRZWlImijSAejOHQrZdE2FA4IITrDf4yylBVEYUGzwTwOGBizWCMWDDw2lymIpsbZjZTKBmcjW2lWIo3MuQIpwSXT/lkBClxHH88KuB0QupInmnWCow5AaHRGXp8GJyqjEjCb6VTHQpXZooE3A5EE69xHSAGhZ7PSw9wjeJmIvkWto3OabcSO39MA2ZdHU9MDR7+PCqs8uAwERic3BevxIM7f830HJj2c/dmzYHBXZDt/HbyDArWuNhbAob8yOr36J3Mcg02PdF9fM+ln+Hv0d6lyQhRlyM6FHo6+XvB9uZg0A7cG9eHuzOlhM3r/flfbCV5Wmx1nFk0i9sD1h7FIfIMUnOwCq+FaTkO+P1GZ32RAUSLwkN6W6w2lAfnMbX/kM/b9+SEAt8uZ43VCdHfHCnww65Klmabzuff+YEXDWtT1nYLBFJSn869AJxu5j06jufaJXeCuTGmRP3I8dX1pkC7dWx79jkGehALumb+kPto/zu8xzRKmTrhnAzyIRcZYsj8RCdVdhbF20Ie90pSCoFTBJfBj9tCJbp4h9L1mkNbDShpksRulk2dOI/X6OKQGCNkbEf92f+WdfreZGgdNSwV211b6uvQMzo9dw+ndpBVN++7z3von6yC7aLJznp49CQMnsHuSFg0GCEObCRtlNRkKdSFGEQC7lyQk9FCnisb71Dr/1RbvSxmsIUwXhVJ0IwdQiN5hXMmmIK2CeLH+LS0PCPXKfJzdezK7F3MBQQOEaTDAwWa6/n2vu5+R7gnefS6DvAtMUoUXdUU2b77W8nY7DyjZTsOzqpkgsw2tL4MwX9ksdhjepG7Oy1r8tvWeAFbQ6gtJAfUfUJPndo3lJa5Wy/kxeihfZ/2hHbyFQde9mD/rtWft1oQeqWdNf9Mb0ysIVMEPL71Zr7RHYQGAEG3UkPeBSAsEbQiSQK9FBraggBDO/WZLhVC2JXNASCaDCccgqWEBXYAYpR97f07trw1ARtFFiLgslAJNFx2ADP9qUJ3UOkbPPmprOC3/8TpCS91KsbiRakWkUt3KxcUbefX6G/mLv/hzGfWvpFZaktrKrgDoCU4hkhLpl/Bhx7OpZmO3Qmbg0cmxdBpF2a5n8ubtW+n1kaVbUOG0Um/I4ydPmAnUOsURMcDjR2dkBo5Gc1KYQeNE7V212iLFvtloS6fTZas6+PYvv/uGvRFXy4VMFlOZredyeHDEtgrIziKj2GofyF3vjm03kJHVTO1G5qif227k+KAjZ8cncnb2iO0qmq2mXF6+l9veNbOkNzc3cnvTk09efCmffvJT+fSTL6XZPKAwz7t37+T777+X7779RqbTgXQ6VQKok+M26/hub27lN7/6VtbrAttWdI4OqacCcNttdeSkeyjf/fav5dXL35ByulhMuJ3KZYwpwGBN8+JbZTAiuEFVXBMtgl1cU65sxbVRr1ek1W5I97AjpSp6Ga6lhPK8xZZ1hP3eSO56A2X6bZUazf7A3H+IEAiTexD3rFWL0j1AW4mWPHlyKp1ukzbz+uZW3r+/lPEUKrA4P8uyXpZkOS9K4e/+j//L9ujRY8q8np+dyg+vXso3v/or+e7b38poPJLj42OZr7cymi3k8y9/Jk9efCadgyPZQMlnqmlqINPJZCTj0UBGw750DzpycnwsR4eHzP4BhWOxY1NVKi2iZi58S887lRCQGw+HxoxlZtUACGcoOpSKoJgSqBsUB5g+BYQVa0IPwElxm6QJPWglQOCeDdRmn64AdP/Ai8BUa83cMMP+UDrdqJ3pweoGnlGxohbK85gjBUSPMleyxP3SVAW6A1K8MUJH1VOTGcZnB9qpZVBxXRXNgREshz4+qTOWPfSjWAt9mKTBvB8M6YGxD0R5v0B30vIHXD67qIdRPjPhblcstPbTPAWvWnfoQDJ7//HZUoiQdZxTgJs/DO+Vv5gnnR6S+WBACOcZGMRrWbPn0XSP9iTR0Jid8eyJ0WeSQzMLFuMJFx1F/R3UqUIizfUSEieB681VyExgBocDo57J63knybDxW3t+fs8TUluupEDQnZXU8bnnZFg4NwP47A353/nPar4sIOCvDVQzeyZbGOlse6+pfc7t3t/vAHAfvV/3lR74sPtOujuXThVKAf7+CzGH5SKMCe3zo+Pvjmqo+UlFW1JnOI4iAyFGGd07P7vGi1kc7cEV7Z4upBjw2UUV0xxhno6O97gIGPdVqAGKNiDQ1lKM7a0kbBHj4PZMaakIVgrq+qy2nVRS1JXHDIPOgu9hn2Q7D3w/5dSUAda97bor+BZEKaO7vnY67Q5obfzyjn4abEwDALvWaf4Myt9D2Gd6CCV1Xvfvdhcg1ExCYnF3ON6+Nn0PlJChZWAp2n61gNZagt9rDZ8HMSgZU1gymMpxtc5M/r5wjpi91alT0RkV9iC89qPE/pz2DIz3gueE4BD79bmNTITh0vMlBPg8WA3qccp0Sai/ekv3A5IaPslSn3cBQh+/HwMIU3uQXWMAUSbYkrMf+fWTWWc2nmnLisi40UPDl0HIueYz0sG0pBnufC9CrcsDKGRmzrKE4droC819AX/IM4RuV0wPAv6R+WW+Dix6zx89i4j/w3din78yas3KVAaeL+CnTvk91iHACthiOBeRCYT44RpLgyahxHvE7xkwID20zmwqnHH2uVsDfKGOGAIfXoYS+zCqYB2as6vwoQNCcxDZcqFegRaH9sJGg3bvhY2sIMAPQCH8XvquOvnsV6cCitoyAdRSFaqBb7iSShk1aRu5vPheXn//W/nXf/mvCAirhYXU2KuQuVMplbVNnLe7uL3rExRuC0U5PTuTp8+eydlxlb0KX756Ldc3EIiZyWyBzynL6dk5s4GoWQQGwD+K2eAdS7RRaEiz2ZZ250iq1SZpj/j59ORUHp+fSrVUlP/rz/8FOxqMhgOpH9Skcdg0sZS1zOYr6XaPmDEcjadsdo/5wljhPlGHCH/5sN2WR2dn8vz5Jxyn5XIu79//INP5SLrdptzd9eT9+w9y0DmXR+efyJc//X1pdw6ZvXz56pW8evlK3v7wvazXczk+bkqthj7mGNutTEYTeff2UmqVlhwfPZLjR4/k+ORcDg+O5bBzIIftrvzJH/8z+fN/+acyHNxw/MGQBPhFGms2BctxJZXCQrOBJliENeOZXigzU/G+hEBAWeqk/Dal2alJowXaKYRoVjLojWQ0mMh4NDW13oIyItdYD0t2d2i2GlKuQphG+xBS6Ka4kk6nwWvh9wDWyMYuTMMFVN71qiKLaVkKf/d/+J+3j148JSA8PjyWyw8f5NV338lf/uVfUFTm6PiIRazDyVSeffq5PH3xmTx++kIq1aYsVlsWmc5mU7m7u5W73q3073pydHjE6x0cHBIpQ20ImwdZLci2glOLgaG0r9XeAVChHgZRi2oFmUQYlJVMJyOm4ltQOm22pNVssk8hcv6ljdbCoIEwgRaoAMgQkiKEKIIuUnCOtQ+etV1walaivEZj56pu9ndXH8MeZDaQXGut+Yu5I3MvCAixYbX9RaCeEohpQ/bQlNWjSOT86vW41z3KZO0w9Pi0zBlrPF1MAeNWtUJkPV13RY/DUWlF/vcwmh+lGXxl19M7CpmtNAOmUXvNVPKQtTS+jyHvxXpLpVFCB656kBlotDFXH8LFZaJUofsBYX4CAIvHNwE2++3o/VAlMLS4MDlqO/gyhyNloBIHOow3rhNBqbm8YZwV1qdOZfw+BXqZrKJnXS1TGN2YBBS5GENy4GpET6lUdOz8sUMdrctjeJYQ60Tl8T2oqw5YJI4RdPr92/U88YFFxvtOBIqiQ+DsHhsBu0+quPlesmxrcpvR+baAiH10xo+Lsf3IzvI519HVL69pcUDu1/LniavC12+4E/3mwcxeEo03R3AfGy98zr3rvgzOqQAAIABJREFUad2htjpwJzHO286PpwOkThLHOgEj6fPEYEGiymsvUMqo711f0549SRxm329mV3RbRGc2O355u7IOGUJ3XrPjY2vZQIiuM11rQbnT9rjuWQ26pXPq4la6/5xul96H1exq/xEDoybYgCxEsUGKjgatDBRaYNApiQpPI21Hn5/STRGp+Dr2jIvX8YKdEWhf8B4BMLJZHGWnqI3z7FNw3q2W3p8vHW8fEwXXcc0HcBcypDpfOtr2SvwqjXGGDeWAMPNJYQsGamVyBvDbhBav74x7PnyUZ/PsfpFXMX3XzK0EAJiCQY61XqlQ9AxhkukOm94/N25dBZyWrQ33kNkpZr8dDNp44RxHL16Lp3N9uP23t8e94M/ssc0YkUj3qO/VONyx/EFz1xEQ+l6L6zoVTtKAiNq4pBVCyNrdJ/569lyz2JiyFBBG8bQY/HA7YFwdNfT+5Il5jCIvmmvLms4YXM6yaxQ2GQ3bAjAuSON7BJ6TUzgZ3LNr055QIdT2vUYx9J7gG2LXJdl6/ZM3lrdAgvcQRNsIoxVWqzWB8AuyeagXnEDgEK8D+4Z9/7SvNdtJLBZC0h2dcwWReA/oj/i8cgWKjMiYaTYRTC5kCHHvYDCoz2eKx6ZwDPBVrSFwpHcLsRaMhepOaOIDpdC4JmrCVoulrOYLZgipS2E9sYuhfRle71ETQA7GcCmqiJpA0kArUPsXubp6J29+eCW/+vX/K7PRpTRLE6nX0GYAjeKNWVLUFhyL9Uauez0CLVzw+PRYHj85lydnHalXCvLhw6Xc3Pblrj+WyXQp622BPcmRSUQ9H8TN0FpDOw4gGwuw2ZR2u0MwCDANu3zQPZDzs3M5Pz1hpvJP/+Sfyw9vXst6uZCj82M5enTMrCyazM/nKzk6OpMnT55zftCVANMOUN8foI/eQCZj9C/cytHhgTx//oJN4OGHX1y+k/l8wmwbWuddXV1RkKXbPZHPPvmJdLpHbKf37XffsqMCsA7G7uioTWYisAPmBEAMmblO60jOT5/K008+lUdPnsvx0Yk063X2S/9n//s/ln/xp38iAwLCtbSaDWZCK9U6wRvUVIsFqIFCw919JcULaJ2DukT26C6jTV2BfRaR5ewctJjVg4eHDDbEOcfDsYyGE64VBA+WC12HCBB0u13pdDpSrKLNB/BKQdarqazXEOLRAAD+AXshoMFunkUEHkAZrchyXpbCf/YP/7ft00+fyuHRkVQrDRmPp3J9fSO//OUfk397fNolx3U6m8rh8SmVRn/+8z+Q9uGxrIqoDxzLoN+XD+/fU3EH7z05OZPHj0EtPZBqvSUFgJeSSnSDKw1FJNBRYRg1NY5FisgLNstGSmUYRaRX51QJQk+Ok6MWF9HZyanMBmNZTuZSWG2lsFGgVCliY5ZNElizj5vVXDbrmRUMqxImwGM+o8WaPgNhhCmVckhLO9Ai0KAUMaI1WpxMY2XROBq8kmbwmOXb4JBDSl97ESLig/fxPV4nCFBcgrFQjrg6UEjnW/Ew+9CoYwO5bqef4jlhiAKQdPWqxCHIA0RcW2th0LvRW2GYYxmoauZEeXN7A4TMctp7/D7TDGPMFvhhoE5KAY2b3aj7AZEAML9W7AWYbazrgFRfZ2DPs5x2Znm2leNtvlGkvypNIzqvKcUTcrfWBDPvBX/kZxfw2PWyncA8jIG7UhEEar80z4hFahKPO75MVcR8LEJNrOJny9REChobgHu0NFmf+YxwOibqrBelgLWR1mrsyar5vLnLCuoPDtxwYCd04tQJcjU1rRvGflIHJuOq7gFsIdhgyrsZcOTBnBSd5II9wam2MfG9m5/DFBxpdcbv/oVagIBg7e0qo+4qc4kbxslHDYgWmKfjEYMgKS0q9jvFva6sWbuDL8Z+Q4bAm63r8tHgivcUe1hR1J86my1G/YM2e07nNf0+nRe/BhhOznbI2w8PuuVZB25Too2NwYhA2UyexYUoUFOhtDQHm9GR9ICUOsgRFPJ57Jk0mGUOMzMD2fXpz4T3UGBi4/MRbZTec2SZZDN/YJvAEU36piWgfN9q8znN7JUky67YKt4tXX1rfu2slPheBQLZeUxsD7t1KDiOgZfIJ49rwp9Tz0Ft7ZTcYXI/cT1xdOKLeFml0sVAVPLnZK2lGTHWiUEEBMFXO7vjWa3ns7NN0rFTRXNj6SRUUb1/gBJdG76m+Y3NZWZtm0lO78nfo+dZUSAasczZwt37KgY89DyzNglB9Mh7Hgf4pMDEgyqmx2CdN5P9HwOvusQ9s2/23mjgXDdeNkEmmgXHvRWEBaudnYE/QyofA6MMMfzTe2P/5VIlsKvY0w92FLaeZ4QqfhLv2f81KBED31SOt3vF+bgW0BStBY3XpJrgjc6/rgGgbzQ750JCeqQK1cUawRfugjWBqL2ynpbs3QdxGSp0avAGpVEQlkF7iiXU8NHOYQkBIyg56top4DPwXGisTuZYiQBI29+gfkz4DwIjaAWAbA/tBZt/D+iPdLsHstlCOXIq1WJFytuylNYFWUzmMh/PWEf2//H2XjuyZFmW2HKtVXjIq3WqqupqgZmeIQgCBAfgPPCBD5xBg+DDDDEDkA/sBgGSD80nAuQf8IHfwK8gmy1muqu6urKyUtybV4VWrrUk1t5nmx2z8IjMbhDMQtS918Pd3OzYsXP22mvttdPZNKbLMRaJJdapNZLZhICG1DyN9DqJLMtJ2J5gNcV6PpG/Z9OUiybFQOTy6gqnZ6f4/u1brKcXaOS7UqOW4nFnMwwJdiZz9McL9EcztLpdjHicLFCq5FCtF3BvZxu1UhnT2QLd7gBXVx1MJoxLk+IvUixrNwH2PxTGjnOeppFzNlQniVMRZo9r3sHeAXZ3doQhJPNJVeGf//n/LfV+9VoNe7t7gh0I/Fh3yHuyvX2AB/cfk8+Uus/JdK7N6tsdkXueX5xi2L9CPpvE7u4uHjy4h929bXS6LQwG6ko6Gg6lbI33jiCQY08n0sbWDr7//jt8/PAO88VEMEi1ogzlYsaG9zPQwoSyz0Z9G3vbB3jx6jM8fPREPFK4dw36ffzFn/8ZfvmLv0G30xJ2kkBernO7qS6lk5G0taCCkAB/OhtjsWSLCrYymWM2HyujR6kysUwui1K5LHWElTKltvpcUR05HAzQabXR7/QxHrKFCMvNGLvR7ZVmPiWss2uksmxST6UMTZNm4u3CcxO3XrffiOsuzW9SGTALslwkkfgf/vf/c/3w2SM0d3bk5rFBfK/bx1/9u7/A4ckH5AppORjlowSE9+8/xk9/+nuoNraxTKXR7XTQbrVweXGO66trtFttQd8c7HypJj+5QhlIZeWmWt9CUp18SFQGqi0aSHuKQ0+KzewnGE+GuG5dAesF9nar2NvZxm5zB8vJHMvpAusFH0rNsKRSpLZTmrkROSoXTAZYswBsCVPn+tQYR2KLofzpaqESrPS14DIIHLwM1ibJj4QOROq+rMFtkva9slFICjB4H1GkbFIBIHQgM2g9oQucbrauyT0znHHqIpro0xy4xwwaIPRr/3Rz8l0CTdOvvwm+wkkwfBAR3WSjQIu/05JuHxD6UrYwIIgE9l6bijB4CwMXLXdwG7ZjBzT40joDC3JCoKnANw5Ygw1fLcNuxGD2+43BWeC8dlvodps8yyIlP8AMTa1VOuWPuTs+9SuaknYMhmMP3HvtM34ALfWCxh/E5EN21htBMhnroPeby87GANomMLBgDxufad0gp7Lst31+EyDcBKb9UeZntd+o3+NqQwAXEIEhYxUYFnjntun7/Hv/DwKESq/4NKcD6D4TbZJyNyecIuE2WWM0QPWBh2Z3tX7IvlLXMXk+nRyOv1PL63Cs/DqlOIiLz/9wnBQQRoJld4P8zwTPqPtdSswklLUPfuf3FIs3nJa1x9XcBDVl7rkReoKT3xj8MClnQvWAWbj1XkfBm8wr94zpehLeK/2391x64M0JDG5lWIOA3d0HWXuln6MCwmBjjgOQDUvLnYDQKQf8+WyA0K+HDMGI67PrA1EjXN0FCwsRMNyOaXMFxrYkxP90HQNvXRg3Pt+CFrS+2UCJAcY4MIsCQl3bdYz9mnbbi8KnV++vB6ZiRi92wvF5G7kQj53153r8vvjnLJVBbj211yP3KEgUxtZaa0PAfnmuhMQSJ34zcpur6n+gdXF+Aic+3tG91iIghZG6XigoV6CmoNFYOFvfldVTB3hLSIZ9Ql0i2HoNemoR3Z/ChLHcN3mM1SQkaDnjlFCihrJYKjEHtFBez0eSMXrfJRFJBo/lU0yau7WGSYYFg2iyJUwciBkMDWrUzJDnTAaQoIOGKdofEFjy2DIfE5gulhhPp5iQnWIPbZoRJtPIUKbpesvlmNxBQn5PMMRxyeUzSKUZw45FAlitFER6SqZoOp2KzLRer9N5Q9gb+mPwf5lEGovpAvPJFPlcDmw9MFtNgCRrG+lurM9takkAyWbnS6RWMwGEieUEGSyQzyWlZ3ehwObvPbTaLRyfHGE166GcnaBcrSCTy+Gq3cV1e4BWd4hOf4x2f4Tz60v0R32sknOUquxlV8bB/i5q1YrIN7udPq6v2pjOtO6ssbUlBjFkWqdTxusj6a3Hn9mCTGVOzGF4V4qFEh7cfyjsIMvJOAb0G/mzP/u/cHR0KDFcrd6QGkASHgScdNLc33uAp89eolAoiwyzPxhKf8JWu41Ot4Pr6yucnbwXjEA31Hv39rCz20Tf9Sxknz42vadDKZ8hAYXZnBjVlEtVXF6eo9W6EqxAFR/rKTlBlos16LqJFQE/jXWKKObLePT4Oe7ff4Rmc0uwDN1M//aXv8A3X/8W0wmlnBDZ5pPHj/DwwX1JAJDUInAVB9BCFoslWWq2lODcmwrOMSaYzwXnbKFYVJZYmOSkjFc+lxUirc9eiKOJzJV0MkfTWGEyqXVmciJbySFbyIgkmfs1DWvoZMr5qQSJkiSSSHEbBRnI5WyFxL/9X/+P9ZNXz8RWlqiZtWmTyRS/+Nu/xuHxeyxWU2kIycaQjS0i8Cf42c9+H9WtbSwTaVxfXclPu3WNbqcrNG4uV0KhXJefYqWBcnUL62QGc2ZTCfgY/LqssWaCxKBZNNB8oPie8WSAwYAFoVfy2sFBQ3TCO1vbSLOCkGq/Ofuu6FohBcLMIlBPy4sUjS61udqY3jJQxsY4Z5aIhEyXmzDgkAXMyRgsi2WhuWZPXZAjAZ3WUsoi7AUiAasn73XqfCfVkEWYwZy52pmUzxUW67H0M8Z6cbz4Oh+4YMG3z3l/+hItkwVZgGKbWJi5Do+lDmGOVZNr14XZsnw6lipxs2sVxidAjwpGdGl2LKoLMjTmclDF2Wz7QZEP3G4AwohBjwEe20hdv0kXufkbn2+WcyPw5XVtyODeCQgpCqB0YTNxcDtKDPS6mp2X65aALDwQJRR+gl3e5BqbqiFG3IVQJ0doXOQlAW5xrIwHWZEgIQII3Uz3AmW9OGOVXUAhTlmhCYAFKf5AxMddjuIWJj+AuWPwgqD7xwNC/wbpIhgGsJvBbhzoyJy/66Q2/k4TQx69osEuA5igDlXHNqhZdoGOPUI2JvF5uOneaVMSx7TyAl1wLODDm6SaCNMgmv9Z7V78+YuPQQgiuC5on9n4Pd4UePpBtplJ+PPAD+431c7xvbbWaRDqAUJZS8MnRZ4od63m0OxfV+SaArl0KPO0dcnOOey7Fq5Vtob690Skby45ER83k5/KuTspm94PynYoM/VbMsQlp5snXXycdSUJe5T694W/43yzunX/PupxbvbXDK6Na3OwLga7oq1YGpQHc8sF6W7PCgWG0WuIj3HwW0561i27xJ5dQ3yu6+u2Juk4qsLAB/C2PtnccOfuAX4zFNq07viAMPL7QAUUYw69eefPd5sLBIT8uT3BEgVwdgzOD843kd5Js3GWvugereUnBDmuYbqTmEp7FMfSbVqD/fkZOR+qj7x1SUrRdGPSej7TpjgjFjVYYr+6mSTxw7nMxtahBDxMJoSqKC250do87TWoLuvyOgNflvSIjo6MHyVxbI+wwDrFRJSrcZezpcusgkEz16CCiuoA++EKPGUi2x2TTC3BoEjlpJzFAUTK5xhLudm9SicFEBLgsTUaXTWnlI2Kq3xGA/NMVtwls/J9ZGdIGKp5FQNSujnS3KXbbUkdWqWcF2AwGo5ce4QiGo0GEgmeywxJgsFkRpqdcwwpGyUbREHZkr9PrZHJUeFF4LpEepWRWl22OyAYTK0mSK9nyKWWKBWSKBczKBXIArLerC+kCk1bKEesNZpS23d0fIHzyzau20Ncd3q4andwdHqMVu8a8/UYlVoBzZ0qdvZ3UKqUMR5N0e30cH3dlg4DVLbVG1vaHiGdwXQ2kR9VZuiYco5SjljIFVCr1qUdRHOrKQwdpavj0Qh/+Zd/ju+/fyN1frl8HiWRoLJ1UBrTyRL3HzzGJ598jlp9S0gfAtJWp4NOtysSX9Yevn/3Gov5REBac5ugkj0QB5jNpxKXE6xK30MC/6Vz90+w00BW+h/OyN5ZvSfjBEkwrKW9AwEXa9JpKsPm9mQsd3f3sb+/J2w3AeF3336Djx8+yMwsFPKo1ar45JOXePHsGXr9Ls7OTvD6+2+FuapUS5pUpZFWgnWtYwzHAwMG6hyaTstxFBWpcSadYAlWWWc6Ho6FDGOEzdpGspnDwUjUnZzfhWoJuWIOGRokSXyprJkCXgJM9UNhkkJqYflc0DxpOkXiP//j/2X96U+/wP2HD9FoNEX3ypN68+47nF4eYzTu4ap1iavrS1SqW9jff4gvfvJzlKsNTJfA1cWlAEJSmZzwA1rDpnLI5Eoo1bZRqu+gurWLFYHmYo0cnY2kyFaLZClNkab2dD2yzBN7ffQ76Hbbgt4ZiBzsb2Fnu4lmo4lqsYxsOov5VHuZJCVzqQ4afHBl8WPNYEaISeGqAsAS+Blr8MR6KwEiJonkYuMyuX6jZN3YuQiFjWxNaseNiQsYHzr98lDOpwlQldJoltxVY6hKRvsUWUYuXH3D/TIADppl16yoWh8Hm7Jtzh5raMDNaL5wE1CWxSRV9nc5ljNr0PN01tvCymjrg6A9iNuErIhbwLYWummAwo1LMnWu8fjm+CaUsBmFLTjetSBxW5FMaGNpjSFUYW1EjqoNPt3we0yIDzL9DV/+TuOeDcjuhwAhs4rGJvuXdufn5B5rrx9hMl0FqLmOKbzSbG1w70Sqs5khDOW0Sg2FSQ/bzG9ASxmvTecYBF/S89KYSL2Xdk8j1xlhn8N6kx86fnSsAgJC7/QdCNs/Z7/n4SaguXmqhcyY/12bvtP/rn8wIHRmF6GJj3M8NimiWWEEmXhjvm95ULyXI+cnTPBNQGiJHx8QGkMYB4R+4L0JcNpXazBK5YVXS3UL+xw/xxQTeKaAcH/GAaH/b/u81hvdlNkqNRHWANo95TGkH63rWabrepSZ9EGPLbcBo+gu1s7Fl2BGxkmja+eW6NZ791pwq4LEV7gmGiD0FSGb7vgPrT/BPbHVhHJL79yDbcRJ/QNtQsBIuTGNJLW8f0iwGSADL7EQAqzwvB176NbriBzUn7e3TW1zP7YSWK8Ew6S9/hzUpFiw0Ee+IVxCwuRPUPsY7g4b15tNoM2fk/GWH5ueG50C4borRkQbat43rUF+EojgiP8xUBNmiWYjAgjVy0CboccAodRtudgn1vtw09AH3+eapOs5uX7oQYLKgTk3zyQlKQicwaixDfRlUCmlsENkGpbsw6YlOtZmgs3cE6yHIzMR9JtUJZeU8rg2YBKnufIDNVhZIsFG30mNK7Qu0xkTCYqTSCNo+i3JJzJ2lHsKctHkBWsBBRA6hpDnQCmo1FNR/univzmWmLMtA0Ge+zEVBpMJNDGk2306yYYzBA9L6qCQo1bTtQAqFrUp/OHHd5iOhwLEri8vRF5Io0XGsXt7eyLno2SwUq4J01bIF+U+z9huQcAzH4q5OO5niADpRClOvux76ED5eop0YoZCeoVCdo0CHUZT7Is3l+8mMCIonC2TWCRL4q6ZTOVxcdnBeMwEXx4XVy0cU1r6/g0u22dYrkeoNopo7tSQLeelDQfBRrfXR6fdVf+5VAaVahWFYkFAsq7HZLfSMg8G/YEAdt4bNrcnG1et1NTIJ5ES4xV+5vu37JF4il6ngwRLq/JZGQeCP4q+Hj9+js8+/ylyWbahmOPDx49otdrSgkLGajZFt92WcalUSuKuSbnuaMQWEATTvP804NFSB84FJlgkoZSkGY/OMVckoGQHExsEXEn2/Mshm84LGFzMeQ/SAlj3dncFbPZ6HTn/drsljByBHLssfPLqJZ4/f47+gPWLZ3j/4Y0QVKxppNyaP1Imt5pjMp+4dnasV1UXUjq1ZrIFJNPKCs6ILVhWQgA3m8u4MkFRyBUF98yntlbMMSYQTq4F/Ek7PEpO0yzPS8n5Se/MVMoBQsqll5hORpgOu0j8s3/1368/+52f4eGTJ9ja2hGqks1KL67PcNU+R7t7ibPzE5ycnchk2tk+wCef/lSkoJPZCq2WGslMRiOMx6SNp9KzMJkpotLYQ3lrF+WtPSyRxni+QjG9Rp7FtKx6JavGxqCzGdZ0KCIIWS+wWszQ69Kk5gr9bkcA4Xaziq1GA1uNLWxTu1woyYPDFYLgUuU7mjUSxoouTbkUsnldICQgkcSoC+ad3seYSpNjcqJMF3Stc0Yyzvku1MprH0ICQGUP9bvE9YmLntsAtBbBwKgCRC2Ydm6flpES11NHHWqaNNy6grof3dbsOmRpcJmO6GYZXfqDrcmTJFn9RFDPFLCZjrnyZItBEOdArdgru03Pz+rba0GWnkDLLdL+GfmALL552vusN6TFV9YiST8bAm3drC2wURlLMHY+YxqAyZi5jOAoJhMiUZGeRjhwDrSGVyGyEmEIo5/zAXdUzesOJnFTCAjVlogAzVhBrR81QGinsRbJqL43yhDa/dLzsHm3aVx/bICpbqUhCxkExhsiigh4MIbbgH0sMXHrHL2lt1f86yLn71mV+9d69zX+/wcINSHiHAm9cZCxtEw876QHaFxCPpRouwG4bY5FADJDd4c8Tf0QZzdsLplKgv/2peP+c3kXKFRAaPNQQshAXuk/OHrZIZuirrzhv21j1iA0bOoeuV73eN0Yt7CwTY/pwKF8PxNl1ofWAc+4ZDw+F/1A3B+3Hxp7freZY9gxI/dlw7qix3QmKZ6pz4bHK1hn4+un/29jAeXSY06i9jsBxAGzpp/2gY6Nmw63W0vc2uiqLCMyRL1GpxJwqgd7TbNHdzCP3snbWLlV7IbE3Z7t+JgG98hdh87dqKuoXp9ejo24Dy4jz4c7p02A0K9rZZAYmRO2n0vPO08K7ZZqZW4p83NPRnRTiIyp3RO75nRGHcQXrF2j+6Sb0/w9wRfBIOMnf79VI4+7AWH8uvlvs2XRc9CUpCVgdb8K36HhiX6G7ZBsm2RgLc9DUE+o9XZac6c98iiVlNYLZODcfHWT3NVthpJ2Oa71yeX3pTiWZECpBLJ+gizh0Z7SAgIJSp0SmklDtpiYLOmCr0l8NSVRZ1B1dFZAqC0kCG71WJPVFDP2hZMkd1qAD8SZVhOzVC3kMmyBRslmQsxQCI4L2ZQQAqwXY5g0HvXx7vvXmIwGUhJ1dXGOYb+HnWZTAOH29rZeZDKBfZqUbLNPXFnOZSKy0pTEw4nVDCmajtA9lA3IXd0ggSKJlFSCcfMC+awCwcR6itm0j8m4K4BwPh2LWSMyVSC/j1SqhNU6g15nikQij2p1Bx+PjvD6zXd4/e4bXLdPkUjPUK6yhrAE5ChEJcAiAzXCcKTeH7y3uUIe2VxWTGrIXtEMpVRij/I5Ls5PZcwZB1YrdZSKZaSSGak1ZdxeLrH2MCOyT7J8rPNbcU5lkgIasxmaAeXx/PkrfPH5zwQMsm7wu+++E3ZQwSB7n7POj50EUlJ3SYBFqS5lmPx7NmN1wTRV0RImSkg51/kMCSstwDtcMNj3T5MRnFdZBwi5tywxHs1kTjcaddnnR4OB1AmSHS3k83JNPJcnT57g8aOHMm7s0Xh+eSR6AcqJWePJXpFkkgnUaCwzn03leliLyeePta/ZXAnJdAH9fl96wgeMORMu9CZJUUZaECWeGGq6vpmdQU9Y/HyB9bOOgU8TgBLM6v3i/VPGVCXU01EPo94lEv/Rf/nfrj/5yU/w8MlTbO/sCWWbK+YxmvbR7V/j7PIYH4/e4+PhR+SyZTRqu3j+7BNkC1WM5itx+eHNpLkMG9BPxjMgnUUqX0Z1+x7KjT3kq03MkRJAWM4ARWYC6HTEm8oml6wnXC3Egpd/LqYj9FpX6LavMR2PhDgtFbPiosMMC5tPVitVGUBCLjp/EggKOyhMl7rnUK/Lvh7hpujc01TrE/i8KxMQSiGHROEiN9DaRg4+M4RcWDjZzYAmsEk3SapjYHSTMubRAZmI054nDaRlsPUVcKuyxlPRjVzbC5jTpElsYpYHxkD4jb5j0Uakv5sDWbYRaS5bN76gxkiAsdZe3gUI/a/hZyXs8focBOAyxhT4myG/dxMgDD97OyAUhy8fo1n9pFxc6HLoBwbCr9zBTOmGFR1AyaK6Wgt3m1yAFEoo7RN+YBy+5gH+GwDQa3hvzHDEVMZn0qwxt7U3iGan/eDlriA/8r5bAGE8OI4Ga8oOm2FB/D7H76+NgwGn4N93MLWRYE2jluA//3e3g8LNgNC/sz4wCO6VC4xjj9AP/pPBiwSiPiAUm3yzUQ/nVQBqbgmm/S+L30f+jm5vrIfh70wJER8vCZAtEeYBgk3z4m5AyJxGCAj9ANPmevinA4AW3N0yaj442TTPuJ5bAGeAOrg/1kPNq5VmBlWSdSZ7v2W9iSc7jDn1X/fnxKZxiQPCTZd4c0469mpDHir++fjcvgFaYqYy/vjJXRIVitWI6dFNYhk8l84LaIXSAAAgAElEQVSDIzLPXILJFr+7AJQ871pQECS07rqOcB3U+SHA1UuW+OuFrTPxNUKTBFaHay1KrD5N2Xh1PtZ90k+E2PE3XVN8PbCkiYCKABDajQub18dN6oJrIIb4Ac35jfMwFZBjKtSwxdQvZpCmtUK2R2sN4WbJ6CYQGB1jNz+C9cq1YRFg61xP3R5oSzTFQOJ/IQBQTerM5Mb2R42NHHPogvck3d6zBFm08TQ3UV0XpYaPcYM4wWqsIUZ8ZBTpxLhcSK0fQS9NzFRqyuCaLA4lcOylRvZEe1ET6M1cWxuygIwV+af0IHTtQMRBlIQEA2yRrWYxWY6lQTu5LT0+XSsp4U2JKQx7BxZyWWmGri0jSGbMkMYc3c41Li8uhJVj7Hr48T2zx6hVSui2W5gMB9Lrm075hXwWqXQOuWIFn3z6Ge49fIRyrSqAlfLGQo6AEEjMJ4D7KRNwZRlXDQT4kQ2Ryqg04yZKYkcYDNq4ujzFJV02J0MBg4ViHpXGI9T2PsNC3CRTmE0IDshWHuCrr3+Dv/nlv8e799+gRzfSEokU1l+mkCzmsUolBdCL3HZF00e9PyZ64v5fKtPBsyJS2Nl0gjevvxHgR1nmVp2OnCVxxByNJmLwki/kpU7S5iJlpuzgk0ir6oV9CNna4dXLz/D55z/F2fkFPn48xG9/+1sBWQRMPXEZHYmkM5fNCftGmex43BeTGHLJ2Zw2bpfWH5Qrs2NCvy/7Q6FQcKZDWQcIdQ/learrLM0mCX7J+KoTragSaSaU09ZGikE4/jznnLxGI5vtrS0xlVETzTGm876Yu5CRJDuYL2ZRb9RQLHMc6NNCEKu1jnxmyeIlUwWskJPXCBj9Z5kYhOtaNs22J2nBONJLc77AYDoWl126ndLhlgBQDG3IatOtNmVrpr7GBNN01MGgc4zEf/hH/3b9/NPP8OTZSzx49BjlWkUaGw6nXVy1zvDh8Ht8OHyPo8OPyOfYvH4b9w+eoFBpANmCUOY8WbacoNtorzdAplBCobKF2u595Gs7QLaCGVKYLhOoZhMoZtR10+hx0t8E6aVchvY+GPd76F5fote+EtMPAkLSq+x5wmLcnd09aW5JepUXw+adfJD4wMugyaKakge3kMtYT1m56UHfNtNHeK0euCARVA4J/FyfRMmRBQuiumRJHk0am4YOluIClPCbFGvALkyQS2QbKyTnaMwcsxaujYXLvQZOZ0FzCysWt55Jxhf5QXQsA2mgUjZVt9Opy5cZclgNpJNVuUy79V/Uhr0KsDnZxb3PyTlF1eGZiOjGbQGHY5hC3wL9hWNEzMlNagWCE3NZa5NLRmohw0bXgptd8BcwMW4sI2BwQ2RmQMUPMsL8Z/iBSFB1C1jUl0OkeFsQvSmAM1locASZI+H4Ceg3MCiDauYIXso7+LAyjG6KOcZEoz5xXfNAyabrjwdaxiQEMlGvPicypL5ZkWWUvQDcN5C5LfAKWDSTId1yz+JBoYsEI9fmf/THgMKNwMNjHILj3ZFY2XC6wTz36908bjdkZnyG0B4escCPGhxtArvxucbbrKIIfY4FFHptcYINlwGtZzIjmX6PtbPr8V+7Oa/FfjLYxO3Y8c/aPbPPq8xXzzEAWbYmBfffkwK63/nv90FDEJJ7DKHNb5HWOUMUW5P0PKKZnWANds9eFBDKlUWnfIwZkzVQJHZ3I7ubY2wOMJvXnNvm8qZ5HTCEd5jKyHoSGEXpwhGZ/y5pp9umjVHoFqrkYgjAQhWGL6RwNfo6M+JLRbi42X21Bcu9XaeHJ08PxtRqot1RY+/TpIsZhzl5o1yuGo6EtyY0PdNr32xw5p+4JUWD58fr82nvC+r6XTurYL67LxY8dQcgvHWvkfupbbSia1V4f+w+Gmg1QOivtwYY489pdO3yGF3Zd0NAKGYx7rnx72oACMU3gdI66yGoyQ6aVQQzwSVQGRgzyGOgKgGpazNh/STFDFAAIfu/aXyYcY7uUpUtRiUEhE7iKQwke+ixMbwyeAIGJZCfSxzH1VQBNfv8aR2gXK1bN1RGqqyhAFCaoyynmLPlAA1qUlmwbQV9NTgyrGdknJoje0eAkVhhMh5iNhlgNR+i177G9dWlkCTDQRe9dlvYwUa1jBFlm+ORMH9pXj9Z1kwR+UINT1+8kJKtrd1d5PIEuJSlAimWwTC4n4+RXExRzmVQylGq2kIyQSUeqwiXmC4X6I8HaPfauGxd4uLyApdXFwJOKMWt1qvY3n2K3fufIZuuIokSFvMs0qmitEf427/7G/y7v/5zXF0fYr4YoFYvCIgidF6k+B2UL89lX6Eskkwgz5GsGCWbbKVBgFculVAlqJ1NcfjhewHmrCGk+yUln2TYVAJN11HWF6p0UVz7WQ+cWonUkWNPQLjV2MaLF6/w6tXnuLi4wPHxMd68eSMgjEwk6w5pgEk1JecKQelkOsBo1BN2kHWcBIRkycjaCfO+XmEwGMj8U0YvJ/OXTqgyR+bsBc74lnec5pKUPVNeuRBvFSz4S87V0CdA4uN0WthB7j9k89iKo1hgP0LOeR6G9aLaBo+GQ+z/WGuwTUQRpUpBMBTb9xH88Vng5ybTBCZ0OTVZtbgqq6pSgOh6LddgNYGU6fLznBfEcLwfBghFGiv7gNXju7g+nRJwu5z3MRmcI/Ef/Mv/ev3kxSdip/rq009RqpaRzKbQ6V3i+PwjXr/5LQ4P3+Ps9ATFfA3V0ha26vuobO2i1NwR+1iCtrPTY3UabbVRqtZR2zlAffcB0uUmxqsMZmvmUNKo0QWJmQdxuSGYnIlWOptKoUSb1OkE/dYVOlcX6LWuJSPDhBIDX2pz2dtwq9kUW1ZeHlE5/87JxkXHFkROtGImg0JakbzTQwS5TAkRxMdGPyc/zCwtlxglRK0dhCxBXZerBeT5SLG+sIdaF8ii4GyaGQJ+lbZv0GXdGEJdWm2jUckl7YSZ4nEblqt1FAMIZslML2k1e4HzqLX0DiInFe/EZFkWCGkso7bHzCJo9tzqBJX+9wEdz4uLqG0okrGLtevwM/sWjN3YjBwo8QPETRIu/1h+cBnEe4HJTZQhDCSUUrMYo/Kiu96N2jnNbHO/jhq1BAGQ/uWW2raoIYRdX/xP/34I92qyBJdQMN295ddNFmosrn5eowrffCYcIwcG3QeC+8B5woXLzQl7fRMACGa5Y95sjvpBhM+a3AYidE6Fjq7+cTcBsDhDGLtdwbn7Yyp//xHMij+HwuPeBPAbzysW4MfyLJtOc/Nr7pmzXwbsoAXX7nRkPAVdUIYerjpxMHgT0Ou6ooDQqRHc+uG/N6iPs8TXjzBRuvldbm0RMKhMvN6/IOyLP21uPXGVsTEWygejkfnnJQdsPtl3GCtk/V3dBAkSTXbO0SD4tvMzOaFLvri5e/d13XQmVYONHwaEkfshc9hvKBpKOOMTKf6sxeerAULLT0UAhsnypGWRrWMKjENQblJL/9kw+aOejT77Oo5Rh2qXoAq2oLBv3G3XEX+W9Qv4HY4t9MzYNj3DN9gu1+PXGCo7XwGDAYBzic+gr6Xuy74c9K4EUfCdXKw9F0+7lsC0zJWP2DwVEH0LIPQTHfH5z39bfz5J73gMt7G7BnZtXeZ7+BrZM3vNSjrsnvnX6M9HK7UI1qGgD6DeF5vdYZpSTczEiN3taWpdrzGdAULxWhDnzVDRwd647MQmiWU1JVBN0prtH1wZjjMbFHMYV1fIcyPgJXhjT2w6iksS3dnmq2Q4qfVVjAPJ+jnDPmm1JS19WFvM/TIpoJSAgECGx6T7qNUxzldkEvleNSqUxvbOBZ5lTTQ4TLMv4mKC+WwkpU3DfhvTcQfDXkd63lHVRlBEx+5iPisM4WwyFvkmnfSXC9Zt0dWyhFy+jt39fezfu4f7jx5I/+7mVgPJ5RxgLdh0hNRiisx6hlImjWJmhWziAqnUFIlMBr3pFK3hEB/Pz3F0foGji0tc0XSl1xf2lI3gG80m9vYf4cH9F2jU76Nc3MFyQdYrKXHvL375l/ibX/w/mEw7SKXZ+68q6zelymM35pxHBDlkAculgtQ49npdMcthBwICLsbiNJkha9q+PFU2LO1qAtM5cXTlfTIVGL9DSrsowc1lyANjsVZTSALCRmMbjx89xbNnz9HpdHB1dYXjoyOpKycWaLfbaLc6GHSnksggQziZDDEc9aXeksRujmVjBLG5rHwHv5OSUc4ZvsZ7yy1x0B9jOJxgNJqKm2mG7G1BDXP47EzGU+l/yAYmWNJsaCRzOEs3WCeP5hgwdibDa322CfAp08wVWGlKB1Z1FyXBVa4UUK0S01RkThAU8twImHmcVneCbn8myshyuazEl2vZp7JX1k2q9Jbx+fn5GTqdLkrlkmAijpH1s2Q8T6BJQErWmPWrBMgcezLIyfUYq1kbiT/8F/9q/fzlF/jksy/w2RdfiIZ3Mhvj9PIQxyfv8P7jG1xfnkt7iUq+jkK2inQij8befey/eIlysSAyz3dv3+D05Bit6xa2dvax9+Ax6nuPkCzU0Bqxk0waq2QO1UIGxazTnDswxsnFrEsuncJsOEDr/BTtyzP0W9fS58WyEhwY2tIS/YpUIJuWxpfsochFIKgfcfLMfDKNHCWZ1ujV2a8TaHEAOTlI/1Kba1r9OTNRlALIL10fn/VKAKDQq+5HnR11Odc8Gt2mmIGwzVczb1qbaMYyyheEizUXNme57YJdgQAeILQA3aQjBNH8z5zIbFN1J2KVO2GgZECJB1Ltlbdfa7/GaK8+v65HNxiptRNq2c8Ehse5CxDGN6JAZuvAQxh0RGvXLBgKWk2489T42YKa8DNSKRoAYr0rm/8LJT+W/7TstAuBdBOMWXhHj6WBlXyD+z8lWD2Xz4DltDdx4zPa1ExgLCDVw8j5qMbJbqeT7RjPFJUh6liYGZB3vTx3N0/8gOI2QBjcI1ezeiPwugGSbkowLYA3UGjH8AP0SEAop+syyRuO7783Ao7CkY+A9SDI9RCc/7lNjK5/T+PXHPzu74NA3Yd8BiuSJIn1hwzuhxgyaW+r8Hvd/NoE6q0uloGgz8mYYZY7iCWJ5Hu8wCwCHH7IaCiSZHLzzb7TcwzWuxkGf940liAsxI4OYOijEp3s8YBbU2jBEhfUYBpTFFDjyhTJumAsaOzc/HsdzAu/1tjunfc5f6XUx9xV1TkQL8ZcsZq56JwzMOKu1I2lmqC51cbYpFuApX+8KCAzgb8boRs1hCq1lTYykWNr0K4jb2umAkM9PQMh4dWHCTu/ji4KCOX+m1ojuljqd92SWbG0XPD5WFIgfqgQoGnLgvC8DVQqIRoCWb3S8Pt/PEMY7uVki6j+ce7Wbv4F673JZt10VVCojac3MYQ/BAiDknFvT7PxsXYLxujauqttFVQh5YPB+Ppr98LGw3kfu23MST8DBZIbUye8lXnjymHoBC9JYjZPN8Bkz7Nrl6HnoXud1CyRqRM5pkso+b0I3fyT0h15g9sL5RlX4CgsKIGhlAe5WkKXbNJca5hoYZDP9whAdW2pnJBfASmZL2Eb1WwmOEc6eVJlQGNGkM0jKCRAoJGMVHZivZpi0LtCu32O8/NjdNuXWEwHWJMFJRnAmkQyibmsNp5fL7WebzZ27Tq0jRiQBRJ0JE2hvtXAixcv8MnLl3j14jkWkyHWZAcXE+STSxRpQoIV0okpcskWgAmmqzUOr1p4d3qO7z4e4/Cihc54jjmBfJKtL3JIZ3JSk9fc2sa9/fs4OHiGZuMB1pSOzpfSvP3N29/g9fd/h17/EtPpQOZCOkUWMMeGk1ILy/iYMtdavSqGMJQeUhVIoNbtduUzGh+msFrOMB13JTZhnZvWmLJ+j4djvWHe9dpU11yan7BVw2w5x3TBNnGMzznueTToGbK9I+PFth1sMD9jr79kUmr3WNM4nzLGVmfOyZRGOn2RSKqRShJFNoovFsXwhnPWl3+Px1NxUB2NCMiYSEoiXyijWKwIY8z5y5I41nXS2IWOruz5OJ6w2Tt7/eVcyxJlmVmPqAkaTYaoOQxl0toUnvwPTYa4nPDPYpEgu6TJFbqzupphGsf0BjMMhpT8FgUMZrI02lESjWyiAuOiAE62NyEzTHMbMq/CUBYVEErtpDsfJau4TixE+kv2lO+lMVFiNUDin/7Rv1m/ePkTvPr0C3z6+aeYLqa47l7h6PgtTs7e4+LiSIxdJsMRqoUGcokipqMVmg8e4+nPf45KqSCI+btvvsLp8ZEAx4P7j/Do+UvUdx9hmS3jrDPCZJXCKk1AmEfBuWhx0LhI8GKy1Jcn1hj3urg6PUb78hyD1rW8t1jIo1JV4McJMmUdH4B8qShGM8yqCLs3n2NNZkSkXglkEklkrCeOCz1oQCM1cc4BiwsoFwB+VlhCDlwuixU3G6dr50NuQFA+q8ktDzBq3xKuBxq9WDsAZRC1kb1jE4Osq1o0r5ltMvbIbagig3G267YREOGz0JXglb/P5vNq0WzHs++N76DeRqwl3uqOF2YXHbvg6gQVQDiuKqg94gLHSayAUL83rF+MZMBNZujYzEAaa4Gt9WR0Oubg/H05m7sGZWbDoEpUptKjST6l1+D2XBaW++BnQ0wSjFXwu4CxiwZn9vt44Bwe0+pm9JU40IoAGG/8rXWEMMfyuivqt0DTagp9MGumMl5LCs3maniiSPJmuwppLG3j6LLM8XO9kRn30sEa3Lt7HASUsZYTLmCXpEGsVsvPVPvfY4BRWeu4JMob4Q3n7EK7CNQPg7boZ/1rdXcpMh7x+bEJEMrV35ZXuG2CeQGtfjiU2xmjFKmFs3HjPN5ANsXH1X/WJLB0c0HWEv545hfWesYkpCHEDMf9xhzwris+r62HkX/p/rht+rsE467Wb9MYR9YOb+zkvc4gTB+ykEmz5z4YLqfWkPc5KfvNuRs8DG6uWgInHBUFrWb+Y3+3Z9zNPi/xYz3ZIlPBr122tSGWNKLRQrCKuQBevzr6zPpz2AL9yNirlVYQYPu/c7ZGMUBoD50BVFMfGLAKDW98Kt6AXrT1TRQQBu+5gzG9HRTSrMw9Kzc+7/Yjl1EIWWnbhD2864MD2R/iD6/V9t+c/wFA8gB6UEfPADWTjSQZ48/Nxr1CTJiiC8WmMbhxLDdfLNdgAFLnQCiH1RYUTm31DwSEFFEySNTnUAGhuYnK7hQkXxzgEmdjBrtsjUD2Jae1eaxfWrCPNBmfrO5vzuRPDDDS6j65WDo5p3M6d/blWi/IH54Dv8pJ3LWVhSa+OKcJ8gQUiokOj6egk+dJYMr4TtRnK20rYThRahTlCGoCSHMbldlSikrXSbeP8wNMKEgrWZXQ5jJZ5LM08ODxKRcc4frqGBfnH3B88gHt63PMaSYjzGlaPkzARMke/z6bjDCbjbBkewMB0urLQMfK5TopPeUq5TI+efkKP//JT/Dzn3yBOfsBTkdIJ+YoZoByPg2sGLRPkEuyRm6M7miCrz8c4TdvP+Kb90c4bQ8xT+aRKVRRKFUB0K1WDUcI4hgr7+89RrNxD+slgRvZ0zG6/RO0ukfo9s7F2X/QGyGTKqJU3EImX5BkiJqmZNFo1MS8hed/dXmJ1vW1gEIpRSLc5TEXUywXA5GdkiEkUJeYNs25QbYuJ0wxgQnjOQWERSxWC4nteRxpDr9YC0NLUFUplSTuZPu7CRnYOaWnbCVBgqSANBm9XFb67XFsFOzQoCYlgJASUy9iDdqa9HpDYQYJzjPpIgqFCiqVBkrlmuAB1huenZ0K67dcL5HBSO4BwSnnEa+FTLO4g1LqTNaNwM3V9ZIhlD6YrvaSElbKhmWarNk3MoNKuSDgWZ4r6YGoasXRaInxhCwrwb0mJkRqzXQAASF9Vwo088nIn5Qrsw0GwSeBIN1aOd5kLjWZY+GMNsQhQCUgFJlyYo7kcoTEf/Jv/mT97PlPpPnjk6dP0O5d4/jsCMdn73DdOsVk1MF4MMB0MEI1X0d2XRCKdvvRE7z6w38kNXqL6Rjfff0lLuksNJng0dPnePbyU1R3H8gE/XjRxXABLFJZlHIF5CjjdCCIKJcTh8/HerXAqNcVhrB/fYVRpy2Fu+ViUWSiW9tNbG1t4bJ1jfFsKvLR3b1d3L93T8HcdI4VZaNScOkcPr0mqZZNE1CTpmxBN2YDpuK4w89x8aecQbs2SuDN4IrSViJ8AYSyaKmWmJ9nE83xZKESUcdmGRMpTSeFWdRQwLZwiV9kcdWicAvo+Jagj6ADWAYGeZ2ciJQCiETDAKHX6yp4Lba5igyDFLkU3ev32SQxHXcgH3V7qdZjaENPWbAdexkNgsK2HkGwKzuJOrraazb+cgyvvYQEeNJYVzem8D8bfwMiTjIa8Aa64HNMpcbR6+11V6AZgogNjgruy22TvrGBByxGNNiIf1/8c/JvCQ7M2c0CTQ0CNVRTYBc5stMdWa2gvVfT+WE46N8PqSO7Iyt/GxgK3Pr8mqHYm0Mm1AukXe2bPwa+4YGNt4HB+BzbhK3iwMfeI8+FJ3u7CxD6AfXflyGU+3/jZmw605uv6ZzX/+xPyxiGvQiNptFVmgqEtOsxGj3v26Tgbv6onl4zkpLZDlkcHxDauNnZbgpgN4FD/z4YIIwDxTgQtHuiY6gGXzIWG9iwMEGgrL+9R+YPGVO5B84wJEimORbEPQz+OUbmgx/MOmZZExHG7rvaN/eaXysXgiBL8PmfsXsrW3hkzdJYPnyC48khCTEl0Ayvd9O42BzwgcpdDGE44xxwdkk97WSlBivBhDZXWkdhaa2MjYUlGUPuOQBhSt0EybhQUu/m8h3rxm1Pjn6rAkIdh7D2T4cxuh/Yucg3OqWI7h+OBLfIx/ucHlePYz5E/jMWX7vjDBvXxbTUkkXRXWSexwC9ftlN9cZtoDh49gIFjPrexdc3yZMYADIlEV3OCQhjklH7rM8Sxuej9BS0BKVmXINEq4JB77l1TCv74c0WE4kHKFfr99kzeij1SwSD1WpdGpLzdwRsPAjjCzUfSzimUFs+2PPNwFWCVwOFEj6oaQ370QnoJCB0BjQz8YzQHz1PxiA+IGSvZroxqpSLclUJ0sUAhIAwJc+uODMuKKPTdTOXyiGdzCCx0nZbBE0kKxjnVssEHTzlKa5bx7i4+IDz80O0W5diGMPYjGvwVCSDa1QrjNEIbGZYLaZYE9BJ2x5tFi7GOPTSmM1RLZbw/NET/OTVK/z0k1dYUZK4nCKfWaOQS6BAXCW1jXTjmGMwGuK01cavv3uHX337Fm9Pr9AZL5ErN1EsNVAs1aVNAn9WczKgBKsJ5HNVZDMVYE0wk0K5xhrDJIqVJQbDlnQNODtpI5uqolbdRyZf5M2TtgQEHVuNukgMuaacn56hdXUlDKEYmznZLlnHybgl95wumAQz6WxG5ZVpVSBIT8W19uLja6xLtGQEx5zsJQ1cRP67WIoSkLWX0s9xNBA3VzEPo7FKtopstiiSUKnASgGFPF06KYkk4MmKgQ2b2k/G7JWofS55vwgGl4sEdnceYG/3AXZ3H6BaayKfLwkb+eHjB3z5my8xHPblXKvFBQoZ18ZCTFrSOjedClGkxyS83FrI6+b8n0xmMhfScj50Ceb8WkgtYaVEDxTWF9Il1in0yGpTNTzX9jOc3wSEZDoJnqeUIFNSTPdZtpMo5gTMs92G9SzM54oCUKXG1q2X3MMlbkwstOF9Ni33NUHX2ukQif/sT/50/eTJ59Jw/uDePi6uz3F48gEX10fo9y+xmo8w6HTQv+6gLgxhCbPhCjtPnuH5H/4jKa6djvt4881v0G1dCcv35PlLPH/1GcrNfYzXGXx/fIXedIkpUsinC1IAyj3J+tHIOkSEvJxjMugJGBz3OiIfzafT4spEdrC5vS3A8P3hR/QGfTS3m7h37x4ePXwoNVML9uuZERCSJVS9snRUCtz9vCDM03yKy5WBJOZtkllt4CzGMi5YY+Go++E1ispL6uxUK08L49GExaBa/0dKW/9utSfOydShdN2EnOxHirNVQ2/gSx4vJ2vlhNJGrTYRSVUzq+AxhEEwFdZ8hNlU3VgJFAhSdfHTBdIYOGVNQ323ZYjViEaDHtNKmwFDBIRI/YCOrwVTDEb8TdMH5KGOXAMB24QtQNTjOMlqEBOEjppOdCLfx7Ei0A1A9B3Ogn7tSCAJ9i5kI5DzwJUFH/61xzdZ+13kdVezqbWAIQjU83f/dqyfXK5GPJJxNWlS8Lkg4HRFwjGmU8Zjg7GIf86bg1DN5PnB+6ZAzgIoywLHzVD4GT+osjlg2ezgufCai8e/5/97QBgGl5uCsvh4/EMBoV6r3j+foNBmzCojkfnunhU7FzGlcm7D/P2mc4yMuw2YRLg63uYkao+LDwh9stOO7wPAeOAZn996PjHG3pOT2pzxn3c7PgHhpiSVfz38u38PNBHlmIsNTehlfnn9HP3x8q9r07za9OxGTWWi7TSC64hfb3AGcSn3ZkBoaxUBoWUKNo2Xv37YGPn3JxgnR9qYTYD/3BozchcgVHkowZgmRi0hJMlaqTU1IOXXKjvQ5uTBkXY/xvPdwRLG743CbGuts1kx4INif44I5+MCeRqZqMBGz/kmeNNRlfINq9l3+4Tt2TZ+Ahy437ofAYSZnCaQY9JX27s27gfiPGdr++1z4sZ8NcOiZVi3qd+rxzBQaHNDE8MMsm/OW39+bVrX5f4FSRc9TjAOjDsiQFcBHZmS2ZK1VmTbkjg7Pcfl5ZW0AygVS+ICz8Q9g/jA2l7k7IraTTqqPQE1qWsmI+xpJ/JM9pF2DCWT7dIzkAyjsIPkN9QtVNtkmMupW3ddnpdTWOKMpPZIZODOYxAM8of/aW0iGR5N7BdSJCzyEqOK9cuSfbPp5phEpUwZJQP3AS4vP+D0/J0q6HptaT9BUxKpuxuRvdH6LoIwqdla0Y2SdVscQxIAcyTTK2SyCVQLZWxXa7i3tYNHe3t4vLeH1GqOTNYm51kAACAASURBVGKBYo5xJ1VhDkwyTl4l0OkNcXhxhS+/e48v37zHSauP4SyBfKmBTLaMTCoP4i3K03Np1rHlwTYR3e4Evd5YTFQyOaCxlcWjpw08fFJHIjmXfoOnxx1gWUYht40FzXrWBGhTqdHb2WkK2GJsdnx4iMvzS3TaHTXhSaQwpxPnbIL5oitETzaTdQ6uZLEKMtd47erKuFLDFTWdFVdXSj9ZryfGKkhiThOayVQYL87MMU18pg4MkUBgrJOuiDxWiCXHDFIGSUCooEfNga6vriV5oXu7U8utKFkt4fmzz/Hg/jPs7NxDvlAVZ9GT0xO8fv0d/vpv/r00mOf5blWWKOe1J6gGzzbHlHFW1jk09CMYJkjEOq1zfbVwRjeMtQlcM1KTORpqawmem6oKCeKY6ElhRuUj57I0rKf8taTjQPdZLIQhrFSL6A+60u6EzGgum5U6TLKLlPFKHG/9kdVuSdhTfpaML1unrChR/i/+9H9bP37wCfb276PRbODs4hSHx+/R619gMukAqwna5+e4ODxFo7iNcqaG5DKLnWfP8eQf/4E0zhz123j/+huMB1wQsnj24hWevvwUxdoOBnPg249naA1nGC2BTCKHVCKDFWvnGDhygtOmXRppzLGYjDDud7Hk4MymAgjppFOuVJUlbDbxzXff4qp9LewgweDTJ08km0zd7WLKbMxCGneyG94qkVKrYcfCCfDj3y0wc0GFZe55hzNrJ12Qm51UaQRdhEh5C0tGBk8dR/kjBd2LFcYzzT7xh+9TcBNavqs0gzc8NN+Q33ORdD1BpCeOmcs4WSsniAXYZkGdSrFANly8NwXuNzYp12rDNjGej9UPGiAMAJk7L3l4ZJIqWLSgflPAaBsbz1VqxmMyL92QnWFO4FgaZsqFVjcJjAOtWpxr/4VgSl5x56g55rCP0V3mJjaOulE6q+vYJr8JjEQCzoiD3Y8LBmWcpRLfsZ5BbsJjCJ300y9bS0oPJH7OHwd/PMzAKMwm817RpMmC7E1gZ9NrvjnDpuBBhjwOtiU7r7UrflAvCQ4XWNl3+fNHelLdAggtm2Vj7o/9j2EI4wG1BVH++cefl03jIZ/7h9QQGi3otNdS/+LWnyCAjYE+AkLes+DObgiqN42HPGRufRDQ58l3/QSJXJ/JKeMJDvddcQbKxsv+1CRS2NLBZ/fi5x0JRF0Nof+aH8yGx/cSSi4QjYNgBZZOWmO1Wh5Q2wSkN62NfhDOz/i1r3cF0dHjc++ym31TOu6Pn/99whBKu5Co2+UNsOQ9a5vmheyfJoTa0IeQuJO1XlL5xg7pRnkHbKGTjKqeIABRQRuAwPXZrVGu5UjIe+u9MKbQ9q3bnq3b1hRxX3HjEX/PJqAv+5f3PJHlUUDoGGbnlhmC6XBt1EbNN1tG2P33waDtyQQdGqzeLEuIA8LIXOLd4fjHEgm37dXBGuRcvKXWyT2zmkB1dbIBSxiCTZkLNySyMZl1jKHXwJiBOW+/Kg0YJss4OnMbkagGINvVRxHQJJRZ5Hi9efM9Pnz4KKYfVG3RBOThw4fYbm5rb7XpTHvGTaeStBdgxjYSLINx7Iok0ekXkcshn82hkMtJUMsatPmCzcSXmDpXUGFCOR4EjrTnp+1+kn3VWPqjBoGcz+x7xzIXAnkx1XA1jALs5XWWz1DdpZI/gsZCsohCpoQy66/YzkKAjvZdzOfI6pAJvcTJ6RscHb/GxeWR1KxR2ijEwGwuxiAcFxqB0GVUGEECwsQSbFpPuSAZskRqilx+hRePnuJ+cxfVbA7VdAblVBqF1BoFOvLnSWiMMZr2pKc2QcF0lsNVZ4yPp+f4+u0hvn1/jM5ojumS0uayMF6LyQoZpFDKFbG3tYPt3X009/fxzbdv8fr1OzFkQXKGeiOFz392H1/8ziM0t2sSSZ2fDjEd5bCcl9AZjzGaqUlKvVbBwb09qVmjAdqHt+9wekKWsK2AMJnGYkqSZI5UhoyYiwmceQzZLTLSk9kEmZy2tUhldXzIomYyeakb7PX68jxXyjRbWWBKVs8xesKKsf6NpVZSC8c5XpTv5z0WBR8ZR9cf0eST7Gt4dkbTlY4koJh4YF0eJaJbzX387Ce/L4CwXN5GIpkVafLp6Rm+/e4b/NVf/QU6vbbcv2Z1hnJB+wAyx8E5QzmqSUdH4wl6g6Gm0pzvRi5fRKXSVBnokGY/TspayKBUzMtP65o1qS3ZX8mSk2HneDDOVwdeklOUwRLcZqR+kpJZOpaWK0U0mlUMhgSEA6TEtIa4qSDPAFG3mWaSiWSCggx1oZBFsZQT8xkmPRI0Tfrnf/w/rx89/QT79x5ia2cb3UEHl1dnuL48xKBzgfWkj0H7Gv2rK2QSeWRTJRQLNdx/+QrPf//3xGK307rC6ceP8vBI4er9x9g5eIhsqYz2eIQvX3+L4WKKJHsCokxvUMlmKVDTYmFuKgRcq/kMo34P89EIy+lExCQsii1W66hU6HBUxuHHD+j1OqhVyyIXffbsmWQHRLMui4zSr8slgZS7ca6hqahneSPlu9WiWtTP4iDqvCpXbDZKcMLsShr5dAaFbBb5TEboWO1NqA+1fs8CE/ZYGTsZAC1us1yomHHTJpd8gMSdy1kqyzcJA+lsnn2HNQMLTrMhBaEuuNagzcmwNGmvmQe32KuJjWP6CLpdpp0TlzIIDQvMhtu1zpDNQLP/GkRarZ6xm8qI+gGgv1Fvypo6qBqBchIgbQAV8nkn47qRLQ1Ed5b9DU0pLDCRQGQVts+IysIiCi554AysKKh0p+ibXLjX9I/gF8HboxjBzBj8g+kxfbGTSIbT4bjLG9y9CxgdxwjLXXLzQSy9g4DCst9BeKjBWKzej+NJgLEpSPdfCwJSJ+tVpiAEJVb/dlsAY6JRiScCeZ4f5IbzUgOlMPDW5y0cJZOHRSSpNheDe2DMis8GxN0u7X7YWNvohoF7eGcMgLibEZE1ugDfGb7IOx1h4s+LyNEt4LI77yVEVKYdAwDewNrY2EuR5yt4ZsNn158BbvCDo0kg7IE+/yE045fQAMZXFNw+lnoMPf94UiAi7fOeHcO0ksqw+RH4zri57I2BuxvO9EQZhSA541gMOZQ7lsxfbw7xSyzZpu9zbFbErCaUJPpjbcG+/9Qa8FSlgnumPZCm7Io/r24+KfGknay9XuBuKo6omsPWD1t7dKFX6X34HSYTtfHwv93GUvss8fw3A0IVl4c1hHL9Nl5uvqvaxr7Nl6m78XVsoSlM3M22Jc4r8nNXoaheV3b5v7QbE7tOdyXB8xQFNvys1ZTJvigqHZMb2xppNXG6xgRg0dt/LEEVN0vjMf0EreAm13zd36siz6Ct996zJ8kCb374sl59RiMbTcgau7kbuIlKLa0++8KIRSodwv3Hpoaf3LoruaE3yPUno8zNuXkqCGQcqQZECpZ0/SIAS6QcS7ig2+IE3377NQ4PD4Xh2N5hq4AX2N3bE3dE9onrtLu4vLqS5uKS0E4kxERkZ3dbros97thTjnVaVDBJYc06gUa9gUaN9VwlOY/BiMBohtliiXQ2L3WdBCGBHNipWxh4C1u60l6IYnRibqZCFGgiRzQGCRIEPKeVusUvC8gn8ygVCE444qQV5kgmFshmCFyGGAyv8ObNV3j95isMBmTHVqhV6uKiSUCQzeWlyTzNUMhmsS/gknI8zFArs9E51XAzYYfq1Qp+57NPsd9sYDHsYdTtoN/pKD53MQPlgJVqXlpZsFddJldFZzDD++NznFx2cMHawVUK8wWliaw/Y/vDhDCF1do2Hj16gYP797G7v4tvfvNbfPPVVzg7+oj5fIBKLY3dgxr27tfR2K5JH/JsuoDlLIHZeIUl69+YCFmnUK02sLtzT8Z1NJzi7fdvpb6u0yGQoa8H2yFMhNjJpNZSu0ZAzliY0kXmtSUeZu2gdnTQuFNqDZ0SyrkwCSsvvSVVOqoyUtbVjSSmJeFibsJ0CpF5kyaWmGGNuZi1pLMpWRvELXedQK/LHoV0+VRzGYL15tYudnbv4eHDZ2g0dpHLlZGnu2gmi6vWFd5/eItf/eqX6PRaWK6maFYXqJdpBlOUJBYZTKr1eM95QYPBBOeX1xiNZyLhJktHU8xMRpliOrCS5SsUCygU2PKC6r+FOLYS5PE/M3BkYqSYLwjTTpaT82zKfoWjoTCNxDwEg+y1zmthfSWlrcRRTKbQfJNAlaY25rRLYxxJ8CSgrDF/2HqD92E9Q+I//m/+x/XDZ59g7/5DNHa2xWG022vh/PgdepfHWAzamA26mA36WC1IZeZRrW/j0ctP8ep3f1eKSi/Pz3F5eo5iroznzz7DVvMA5VoTiXwGV/0Wfv3tr7BIzlGuF7BGFWvksSTt7yzTtVQkIYiW7N6o18d0NMRsPBbnPco1irWGXlwyhcvzM+nrUsxlcbC/h6dPnyBf0AnAwtT5co6ZNAxNavGsAEDmIbwfEpIOEHJTpCmJyBSS/Eo+vAv5LoLBIn8kc8VmpLR41UWYgNCyTuMxHYHmsoim2Pckl5W/SyZzQavhBdK0qaXunsWhml4QfTYlVdJDzJekcMOUzKfWBhmIseyd1k/oliSuWAGA0EybbXa2ufFh4gROwvV9caBR6vlcPZoEe04WFrJsBBdkEm/WMslWu4Fds2DMgsdIoOJFND5LYN9n1xIEgn7A6INm97q8jzUKri5Hz0cDFfnPAV07njyUbjxlk5Xi7jDYuxnS3XzFlq6/z+dEEiHSiFB25GeXLbMs0jWrjSFj6gyGAuMYA0kB2rSgNxqYqmRKo+8g+PcQqswXV7epgQdDLF6ZDwg3j4YfcKhcN6yJ0m8zNjMuMQwZRp/Nsnnk3/M4M+QH1tJ0OgLewmvfdAy9ipuBe5wV9I8p5yT3KiaF9gJKO+8bxxHjhfAc/aDMWLgbn3E27P6cCpInJupzz5rfYsVZ1tyYw/HnMv4M+mxg/Fzi7NmmWRAfZ38t8BkRZXNuHuGu79TbpSF/cB1OnsN/e0+3vtXNax5zU63kDwXFyryEDsrRuRY2Brf1zFQOzg7sxywZ0fe4tequD95MjCkbGL+P9u9N75frTqpxmVvhXLN2sXd0jqIm1wwlo/I0G4p3jGwIio2T1Lvg3w0Gf/yJnmZYF6o40JlVeRkW+iduWnfsmnyZf3AvOTvE903rwOw9Og/l/wPzIAUMCqZt7bCkqa9asPsel4zqluUSt7Gb5s91/xmQt7lMmQ9GdY81h9Sb+2coC3Xrh1cbqcfx04wuvevJuf25Hv/7pvkmKUAxw8jImqX1UJokJxvFv6kTpzZwz7AhN0HcbIbheITBaIDXr7/F+dmJgJj9g328fPlCmMJsLitg8OzsHIeHR5gQELLHXD6L7Z0mXrx8JnEF2xZcnNPJvisaVQUBS+zt7OJgbx/7+3ti1EFAOJxMMabckYCQhiXOvZLXmpPYTFspMEFAQkBKLmQvVGMa6U+4VjZwlVgCKbacWCMpDpAJpOYZZFYZAWvpNNcTJvIJCOl+SXfHHrrdS/zmq1/ht7/9UuSPZJp2tw8knBuNp2hsNdHY3sHOzi56nRbevvkG02EHicUQjTJjyDUSqxmatQbu7x7gD37nC+zUy7g+O8TJySGOTo7FQXRGYxVGzLUq9vd3cHV+gm6nLbH1cLrC4dmVAMPRlNeQk3rBfpe1jNzb08iWmmjsPMDLz38ugLCxVcW3v/47fPvrX+Hw7XeYjLsolTLI8ZzKOZQbZTS3Gzg42Jc9nbWNedbu5YpyvHJxC1uNe5jPkuh3J/j++7c4OT1Cu3OJxXIkBjWz+RAJmqWkXE0oXUXzOTHxmS8J1tbSfJ5Saq5LBIdcM9jHUOLd1UrknbyP2gGAffdUGko5arvdk/Uln8272HiNNBV9ModZRzvEYjlGrVFCJpeWeTuZsofgHJMx6/I4rwnEFOzv7R1gd2cf1XpT3EWTySzKlYoY0ZAcOz07xuvX32AwYp3kHLUiQX0C1UpFMANrHFlvqCVcWXR7Ixwen6PbZ6P5ObK5oiQWkhg59AHpoc62EARkjMv7g76ri6TpkCV41pKUqFfK2N3dlbI5sqO9XlsIOBr8FEt5aVnB0IFtTQgqKSUt5PKClfj85Ys5qRFk8oO4iG6psh8nWENK4EswyJiPGGKCxD//kz9d7z98jq29A1QbdaFze/02zo/fo3N5glmvJQWu6/kUyUQO2QyLGut4+PwVPv3dn0vvi5PjY1xdXCCfK+Hp45eo1XdQKNewTADX/Wt89/4bpHIr1LcrQKKAdSLntN/chOmcw0yP9v4g5dzv9jHuDzEZjaUekMXG1UZNsll092Eh62Q4FC3zzvY27j+4J3a4hVIB0/kc0/lUFizqgGmdywWd4I/y1IWBQ8l46RKZSqSRSaVF78w6QVr6JhJLpKF1PVkBhiYZpSWuGsfQJckylKPJHL3+RAEhN8YMtcNJWTwJBrWpaVL6KoqczxVNi2VzUG/omuwa4+KCdrNSDxf4qLbfwGJQc+OBS9vcxIFVYizNxphmn9erbJILs4ImxmED+3RawYxteDcZAt1848HKbUGKBHGeZM5nHk3SaQDJP24EiPgyMYISDxD6Mia5LgGFzpjC3TMJIPi7mGzxtkDavpu/NwBk17vpMzdf0wD3NhMNvl+db5UttXstiQKPQVVzGcst+6GxY0ucvEcZaA8MGr0V3CRXy+ZAoRoometg9F5uurf+vRaAHMSq0aw4zzc6X1wQFNiKh0faFFzd/O5ondGtc+KGTGsDKnFfvWmeusn+g4AwHpDLnIpJuTcFafYMBJ9Xej4YDBkzA58xQKhTQN97GyCMB3/xa/T/fdvfNwWQ/nPrB8CbAKJ9Xrth3D7+m75HwKCvDvA84uRItt54zKEOSEBBun/+uO9dr63BecgsB/JeV6f2YwHhbWtW+OhF+xBuvv4Nr8bWqrvWV5sb2vlNVSUBS+ixhaYZMZZQVQLRnJrWCapLo/5n647vwuvAuARabj+wbifmVu0n9FzgI6UIiZzXAiOcK/6z7YNCngEVPkzw6uvKXoVI1FdtxNhFd27GCvrsoCQbrJTEqXL0+MI9h7cvlpi8bT9Uw7gwWRu/o/4zY7/TueOebVeP7Deo3wQIw+NGk4P++N02xyhP4x2nY6f4IQhjqElqrkdigeLKYkSJlEhgNBnj/OoSfVf3dH5xKswEmbz79+/hxfNnAuAYzJ+cnOD4+ARHR8di3sLrY4uFnT2N2ygVpCkJGcLxcOS8IOgHsUCtUpV2CY8fPxYPCTKCDLIJusgSMqYT5tYlWVnWox4JLLuhgR4BoxrvEcxqz0GamWgForQByACpDNklp5aar5Fc6t/TKTJRK2TkdyvMZ0N0Olc4PTvCV1/9Gt99941IE6vVGvb37iEjLFFaAGHFAeLW9QXevf0Og/a5gEL2ESxk1shnEnj68D4+ff4UP/n0BaqFHE4P6ep/jqtWG4PpHAPKT2esNUyJvG/Qa0vAXyxVMV+n0BnO0B8tMJyQMEhiRaf7mSrjyOIVyjvYvfcEP/uDf4JqvYblYoLvv/4ab7/5Gkfv32A67qFUySJbyiBTzCCZTaJSo+ruAM16Q8a/XK0jnS1gPFogky6hUt5GKlnAbLrC+3fv8PFQnVans74AwsVyIuNWLpRE+mhGQhxzYgsuPeLEmc8IcSJGKmK2QpZP6/pUIqkgUP/HJvIFmU+UcfJ5qJQqKgMmWFxoR4AVyAxPgOQc+wfbKFdKMp/7wzG63QGG/ak0sc/mSmpylFigUqmhXK4hl+drdGVNolgqIV8sYDTuo9Nt4fz8RNjHYjmH9KqLTGIiWEHkzbk8GvUtlEplYWdb7R5Ozy4xHM9FNcjaV+n5l2JiQZ1Yq7UaSsWy1PdNpqzppFHOUMyIzKSM49aolNCsa6kclYnDUU/YwdlkiO3tJmq1skhk+RoTBcQjDOVLBQJUMoOs2yQwzGjdLxnWyUSdedcExlmVlIo77BSz2RCJ//SP/6f11sFjNLb3UN3akhOazsa4OPmI1vkx+lfnUsuXWq9RKFSRz1eRK1Rx79FjvPzscxwefcSHw/e4vr5GoVDCkyfPUaluyQCPpxO0utc4On2HQjmFnb061uwLKHV9ZMSo8aYbVRmZTBHJRBbz6QqD/gij/gjjwViZNRb0VgvSuHHY76Pf62M+naFULKBWq6Gx1UCjuYVSpSzuo7xwLj65bEFQsIUWLKNQAxlmj1Sfz9WCDpV08KG9sFq0TiV4J26m818mkRAgR3BIlk/ZPLdsO2OY0WSG3mCq0g5S/eLuw343CcfwLZR/SfJYCggVkbopb7V1jrGzkD8ItL2AitMq2JpjfYdsQ7PNxs92MuPCJzKQyhAYShsIJ4JzkYDFWJatkDqUWGAfl4/Gg3mex6aaJD84jm6CGuTaxm/nv8nAxv+cBs4JpBjQBaDPWUwHzBflIMbMmdGNs6QOgs7bpZ+WXbY4VGUtodwnBp/iKlMXmDqbZSedDAJ6rz4jDE5cXOsYDwu8NfEdGo74BjUWqEnyRzBZGFSEQVx4n02iZuxgmH2+yZjeBpItNjTGVANmdwIBk+YDQi8jLvPfC9adOk7OXw5srTWioUxALHihqafn088GgNn7Pp8liRwyCiAiv3JW7PHAKj7XJUSOBbuq+g0ZWv/3kffadVhPLvfvTYBQRyUQmmnNpgXn3jX716DjFY7zRhDxI94TwADHcBggC+Z+xLnTPwM9Rx8P3jmf7PpFqeCxrHal5mRp6gTLqBpAjvVivC0QjoyRAFaVNIs9uqyHUXDgJ4SCQJ5SzA3McxwQRudPVDK66fw2gmfZV0K2+sd8TmtXGTgTOjmgETBMdo3GFhrbRMbQJ9QdyJAXo/XcASYPEGQIpm2M4gDL1ggdZ21hlEyQIfQdPKPGaOGeYWu3ngmvyk+WxvcT+7cYOTlQr+dlhm8uCeBMZiyBJt/ny7vlEXLpCZfc8FUXYQmGtlgJ9l4ZezaBNlY0nC22xgVy64jZnG8WpxS4jkFwhcFTEmUUw/tzVwImmMtiyKGr92Q21SBclEOU96lJhs8HExCyHvC608aH40P0Bz1pR0AwyDKdSrWM/f19PHr0UO7rZDoTKSnrzC4vLqU3HNnB5k4T9a26BOyj8VDq2SjzlJ/ZQoxQaOpSLpZRr9VxcHBPQFaxXMFkthBZJv/UoJbMps4DSWe6HtN0ClVAqCMtdYt0oqcLvfNyYA1bOqulHNrSkmwTS2vUG4JlQwQ37JHNwHsyHuL6+kJi3q9++xXevHktBh8EhI2tHTk/NjOvN5rSO246m+LqioTJe/TbF5gO28ilFqgU09iqFfHFyyf42WfP8ezhfXbpxtvXr3HdbqM3HKM/XWAwXWA4YzkSg/WJ9DGkVLDAFgqJDIaTFfrjJYYTGrnQlZnxagrrZUIkozSYae4+wKc/+31hi3q9Fi5PjnFxdITzk4+YTQbIFlLIlrICCFfJtZAq+3s72N/dw/7uLqq1LQFQ0wnr5giAyvIn//3+/Tt8+PgOR0fvMZsPsFxPBFSwdpA1mFIDSomxM/WhvJisIMmIfDGPDDsUSF/KtRivFHJZFDJZzOasQ9Tkua4P6lbK0quTk1OZr/VqTSTG4/EE86EmEJZ0yqQLa2aFe/f3UK2VRaHX6fZxfd3BcDiTcZEeg+LnwLYPxAh5JBI0fVEwSkYzV8hhzn6DUza67wobR4Z1PaPhztCdU06YO2IQHqc/GKHbG6Dd7mO+VAFgf8RG83SG1XnHZ69Wrcu8IRnE39Ghl+yf9FGnr0eKjqJpNGolbNXKkmghCmYdo82Bg4M9qemkVHc46KHDjgx0U83nRMUojr2ZlDD6BOCc/1OW43G8mExZ0Y3VSa4pfV2wlUafktH/bl1u3kN9Zw/N7V3ky0Upyrw8O8bFySEuPn7Aej5DNpVBvbGHcqWJdK6Enb0Dydy8efsd3r5/g3avg0K5jKdPn0sPD1L61BZ32pdotU5RrxdwcK+JdZoFySwS5hnxZEsolZooFOpSW0gEPx7RqGaC0YCDyb4kSxQL+kD2Oj3MpnRsSkjRKalmZqPqzaYAwtFkKtku0cgSKRfKrixCV1yTrZirJ6WbYgJjgDCVVDtXUtnCHtKxUYGhWsNrnZ3UEZqLaDKByXyB/mjqmlRSa59WplCaQqotbZIBvjT9JCDUGhmCNG4+ImHhj7dZSW7EalZ8loCBQYxJ4kSLyErd7uFnudUyzNu0kzwfYyKcdlk2BM9xVBbTaaSehxueb9wSZjqt5jA0wTEwY1uZAcVNwJDvMRAZz7rGj+MH5bJoOFMZqduUB0/lB3r96v6qx9Ss9qag/K5ANdxEOSduus3dFoyE1611pJuArr2mgNCkW+ZWqaBCzk3IwzggDL4hIotkvagBlXjw6F9nVI4VwQ4RM4Tbxobfojb6FqOEMlG+YqWMllwI7qOTa8fP7a5A5oeC+03nGLzmsnORws4fOKAGejclo/5c9IF9cO7uXsUBoX8/4tcp4baXWYgDQmMFXdgenrmL8zddexzI3jYffuw9sGf3rudk8++izOemYY9/TgnTUG6oPRwdIHAzXZ8JVWvYPTGnVf95/DFjIx14vHUtfl99QBh8l5NH3zz38Hrj65yWb/gS682T8MZz4F3nbc/IptfnYu9O6CRnHehr/ZpCFYWEzFSA724sHKHLs8bZUTdcAzfBvuieHV2H1RhBAz3uH2pQJs8XLf7jRK5fJxoz39EaQu3BGb9mf1+w+a4ATx1+ZaUKknIheNNL9WuTfaaSjKR3ji4p4X9XcO02J5ncFGkim5W7tI2zpvf3EmupYnNK5mCQ2NQEruJJS4746cfwnuk8U8Mn/7+75j7fx759PDvW8fE5EpMWtrEAJIDkcclQidJptRJZ5+nFGV6/e4fhqI/FchbcUxpUbG01ROLG7+Uxj45OcHV1jV63j3I5j3q9jK1mQwJuHp9W+a12B68dIgAAIABJREFUS4wyeG9m4xlK+SJ2tnakN1+5VEGpVBVTQbJuNJYZT6ZY0A8hSdlbQQLpCY1c2JJL4r6Cax1BQzbN3Mv9FxJA3yMOmASErBNMcYAVBOazbP5Ot9Api7tosYMcG5rTTX80EeOcD0dH+Prrb8RMp1guCxGSzZdQlHOsod7YEqDKGrR26wLtFkucWphPesinl9hulPDw/h5+74un+N3Pn2K7UcNkMMRXX36JdneA6WKNwTwhrdrGyzVa3R4urs6l3VkunZK6sXUiif54geF4hcFkiRlbnq0SKGVzoDSPMstUtoRitYl7D5+LOq7dvsR6OsF8PEL3mk3ohyIpz1ZyyJRz4u1EMNSo1wQQUq5brzVl/CmHVGl3Rhq4DwdjvH37Fh+P3uPs9FDAIGv3+oM2lssZijkaQZZFfsn6Nw669PJzSQfWkGYLOZX3ukRyvVJFvVIJ1GNBzCZxRFpIILaCYPxcr9fR7fZEkty7YpsLbcEg7RSyCRwc7Mo40USl1e7g4vJaWE3WK1crdQFLSLCXZlaYQcbOBKKcWwSLTBaQKuYxCTJr9Qq2txtYzwdYL8ayWhK0EYAR+HK+d7t9Ya9pMCn1rWlKSIdiMrSkqZL0Sl/I9xcKRYlZyXoKxnGxHVc2nhvVj7VKQVqdcL1k7eB160pqEAm4CQh5TmR92ZeR9Ye1eg2VclHew7VMiB866qZSwqhPZ3MMR2M5P+ZNUyk6J7MhIltb8LzZmP5f/+t1ptREdWsXzd191JtbKJaLuL44w+XJEU4+vENytUalUMbuwWNUG/tAOi+Zm70dOn7+Fq/ffofeuI9StYJnz1+gXKkJHXp+eoLW1RmGvSts1Qu4d9BEIpfAMrHCcDTDck1KOY9qbQfl0haQyGO9TkuD9wkp1/EM0wkfzAVKWba3GKPX72NIacEa2Nraloc/mU7Lw5grFDCeUqdMCjorvYOkoayBKmsBIY0vnWkBwZj0GFRQyMFnpoqAQgxguEgKUGPLBieqE4MVHxQmMVssMJjMdIJLE0qVZfLmymJNkCo0OBdhMTRWUxkBiY51dNlpzYo45tCdu+8YyBWOeRWrk/A3PgNBG4M/6a3jNj7Z/PR85BysdyL7qPDHNaHnROVk4WIZB2lxl8EQGEYBV3xTCoFa1CabZxZnCP3vjG90dlzJCvLxCnokalZb6xH9xrvcREK12W3BxA8FyM6CIXjbjwExImP1TDKiwYQzNfKyy3ZwAxWmJFIGzK7Ba0jvR3Fehj8eaClWCek4ZW9MPqomSxac+EF1EFBGBke/X3LMLg5x8ZA7hjtP+53FnUYiRpiI8MB3jeePCXji9y8gc6Ox0o3rvHG9qk3UUDE2kDcCLY+5ioBOL7CN3NPYSYqsyWObDBDybWHSxngFQ0SuJjMmNd10vv7535UMuWvs/TqtG2N8xws6VhsG331mU9AadgVy83MDQ6g30JOP6tIW+abbAuKbCamQOfLXMX8s46BQbV5Ci/H4/PEBuT/mUrMYzCt/4CzovzmY+k0ONcXBk3u7+3Tkw7TZjyo1fPBlYMMKMT3gHoziTRZf91M393SxkO+UPcpbw/iqJBE8QCZ7ngAyBiquEbq0V4iOgykYDAxZDaOOqdalWusWPYUwKRC/f3YP9R7cHNs4iOQ7/LnO7yEA0f/C2kStPQ3XCBmy4Pjujjkw7s+3TWuJv8/ZXi/n7WoI9RrC7/L/rudldeDRusT4/I8niWw8+LrELBkaULiG7fQdSFJip3WDrCVst9o4PjvBt2/fYDwZBTX60lGZjbLzOVSrFXFx5LGvr1vCgMymC2w369jbbQhrQWao3W2j3+9KHSIlgdy/qQrb3d7FZ68+xVajqU6TK6qassK+kXVk0E2NJ2M81m4xXpNWD0y4sk15wTE+Ip3UZITEAuyXK3X5dA1ljEhjEe0vrevNGqn1EMk1XS1V4pdJamsASvbo5UB53+nFBX71d1/iy6++kl6H60Qa2WIVhWJJSBGR+OVyaLWvMRn3sViMxa0/nZyjlE9ib7eOZ4/v4+WjJp7da6BaKKLf7eLLv/sNrjtDjGbAPF3EPJnDbJ3C+dUV3pOYWc7F7bRQzEpQ32b7iCUdVNNYzJdirJejMyrnDNtl5EvI5MvI5qvirTGe9JHnPV4DY2F3x5izvUUph2ylgIQwShmUyHJWq9iq16Q2sl5vitqOrRMoR2WN4ng0wTHZxotTXLcukEox5l2j070S4obPBQ1LyJTyWeeNIUtF8oavNba2pJ8e6+eGQzaHH6FeLqNRZU9Bkilq/MIEBYHXcDCUHoTddkeADg0m+Tk6knYuRpiKWQzXhbm0YqjUCNIzcu+HoxH6/SGIeDmP2MObCQECWAJggkLG7ayvG41H2lkgm0KWLT+yXKtWKJUIcItYTIdifCmSYulDyEbzaVn7CCYnMzrq0kFWy+HoVsp7M53MZMxGowlKxQry+aLUIBpLRRKOxyTTzt6JbAWRzwG5jC4oYlzJthDs25hKoCJmMlnpTUkASLMYypc5dtI8hg+CUz4wSiPYZQ0vv5/ntAZBr7qYihpmNcNyNULiD/6rP1ojU5VMQnNvHzu7e6g16uhcX+Ly9ATHH94hl86gWW/i/uNPUN++jznSkgFolAv4zde/xrfff4vhbIDKVg3PXrwQXS5Bxcd379A6P8Fs1EGTDOHeFlLFjDCEvR77aKyxSmRRJyCsbCGZyiORzLEzvBTIcmCZVcByiQqLUkmvDke4um4J7clWGXwAk+kMMjkCw6zUEDJzRKegNU1dvFoczktmxISJs1InkeUp6+Mbm4hRCUEi3YhokR+YTfL9rleIazbP49FRaEypKnshLpcyqQgIuTDKYi0yBAWAoqt2izi7jSjrGIJACwbtz6CfmJO7MDDg9xnQNVmlbL5evYttlJb55t7ENVFqH82ZVACpbtLGDEpz2KBtBmsgyZhGA584ONwUePnf72/D8docP2C5DRD6n49v4FqHotKCsOm5NpWNAkJz1/Yz+KEJwaYwzF6zAEWuSWnmyNv930dDG3uvSwB4LoWbxlCuzc1Z+QYH1sJrtkSABgFhlt6r3bM+Z1ZD6J3QpmCJhxEGRpzZotd12321IIsjaTJqvd96XnodusmG/4V/1xZdUZBg17tpzO21yPkbuHW/tHPdCGo2uEFuCgQj1+sCsHgQtelzEZDlrt3GyP/z5hzTV/hMU8oeuU67rg01hMH7rL+LQa5bpaOhNNbWCe/LbsC1+L2Qc3SB/aZrCCR0G34pIOFHUrPB2Nqm5iJsBV8u0RThwqP9HhV6hjXN/v2MB+Xhvx248dUZ7jkN791N2Svrw7iOxucD/70JDOprCoZum6u3AXJrW3Lb/LntdXWHvNmyxmrRAvbJZ8BkDnl15THApc+5qkTs73pdtofq2ahi2taUkO21zxqgklypt6ZGxs7uubsG+52UQrjX/DUzvqbGpc3KUrrZZDJvS746qbCeuylMFNDSeyAAg66sQ6/fX8OiLsKq5nAyUasH9Fhu20Oi5+xiDZNAy7jYfIoygj6rq3M5ZAh/aI2ycaQzJv8ziRlBOmMoBpiiamJz8UJO2uawDIfyzqPTY3z9/bdS/8RyHsYNZEMH/Z6MG2MemnLQIn84GInxBufTvf1dHOzviuEf5aZn5+cYT4YCNPl+7t8M3J8+eoJ/+o//CXZ39lApV7Vv3oJy1jTG46kE3oz1Mlntr8eyIra0kDZaCUh9F+f3TExJGDCrqR/RNVVaKQbVBH8EhWQKxeXSxQ6zNkCmROSiQC4FFAv8HpYTUQY7RavbxV//8m/x17/4JS6v2xjNVsgU68jkaGyYFTMZ1qDRCZ+p+1yecsgECoUkKqWMxMFPnzzAQSOL3XIKhUwOvU4fX331LS7bQ/QnQKpEU8YaFsksTs7P8e3rb6V2jA3us5mEBPfX3ZHEy+l0EWtnjpHiPXNxZq7I2DiHEZ1HyVQn5qjkC+KYP59MxGtjspghXcgiUy4gVVCpIf00aKJYyudxcPAAza0dsMk566wpTRXX1tUK161rdDrXIkXN5gigUuh2rqUfnoCXZErYQSnP4mKQTIiZCuW/lBbTXOXq+koYZP6U8zRRoapPWTcmKMikcW7Qq+Tq6hKDXv//pexNfiTbsjWvZX1v5m149HG7zPdeViLqVYFUoqhHIxgzgAkgGABSSYVAAokRzGDIGMGICf8B/wESUlEqyHov29vHjbjReO/m1vfo9629z9lmYXEzX6Q8b4S7udk5++xmfev71re0zyDVZI4Csm4vp7aYrvV8kD4i9SxQ9xn88dxEcKk2DrSfYF4WipgLLZQ84BodEALYRgJcNIxvdWrWaCC9pE0ELR+Kmmcr7FzlguJJflw9AXTsK6wR5ieZFPUNbLVlmDW8n9rgHgBL8qOlzglqixIIGNYQc3exnAkQwvTR87JYgPn0uAopKYw29xn3Fi8ec+dnwC9uYEhvUTC6qgZmf6P5IkA4wWXU2fWq+hTCbrKPQYJNrPAP/7P/eLOpdq3a7Fmr27MeBZLtrg3uru326tKuz99at921x4+e2JNP/sx6x49tNN9YpVC0brVsv/nD39hX339po9nIOodd++xnn1mXQtRSxb7/5mu7fv/GlpOBHfUa9vDBgZUaTYOIZ2CQjW4Aly2yKx0t8gL99aQL9xti0tJP5bjRU9YDDezX335n98OxPX3+iR2dnFqre6C6RG5+RqakBJXbhOy1RSjq9v5cZIa8RyBaa1i/uMXm0kzXlaouLfRKE6MX6gCQFrgTJ+/lm4i3l3AHKwHCJZawMI5lTWzP3sniTJ9HJiCGflVqCrPriIdLkAnGUzUT9ISeY5jrhKbN+SG83eA9DSyjo9p6iZ22N6P3g9wlsXIaDQxhBKoxE8t/1cw3+508E5t+xscCkvSwi6+JgdgueFXQuVXrsd06YF9mld9RTScLMMiQWDjcWx7whXuOrQ48dZ2O6h4GI6kOCuxPPMC3riMxbsmD4vR3PSjy+obA7mVZZpe7RRlTnmxOM/WB9dghWXLg5YFKZp7jTzarA8qCq4xMiYYPeYgeg39l3Pdk0HfHfZvt4FB1Bj3/k9M0oYIs/MgBLP+v/k5oVP6Wf3KmNNYYJp+bLJ/tt00t6ZOfJHLsbFEkwW9aSxXveV+glc7rbGHt9oXbR00kl/KnAML4pLeekQBhXM8BDm3j7A9GmHtRMJ3732QbwtYQ+sTIft8B4X6Av/3S9DUoK7adddML+hgAinus71NZgVXWI20bHOZgIyor0sRBCr72g8IIcPIawtjzzfcRH4ftpI/3MEtrCHeTJ+k6SUGZOx9++JC2kgo7T01Nj7d6sv5pC0fvGfeE7FeiNDLs9hlYSRISoRVFKgvdHdN8b4/Sy9gnz9mq2GbFn6HPXv+dbCZ70ig4G2cJsAgCw5kbn3XWqiLUhGEQkv7ZWpt7lDX6eQC+UqmoD22UuBcDY+ljQjIxa04viWrcq7brJLPPj6KL5DyAsUDeFddGpsbI+oGGJxMSvZwFmRogW3e5zFez8IOWJfmKTXv2/rH55XMtlGjQt1ZtJ5DGrqR2Uj80MTU0cS/KpG8ym4iVQTL6229+JykcgSfu7oBR/B3WK4LYgpg7wAVSPmRxgL0znDePj8UI9u/7dnt3K88KubJXynoWg/uhffHZF/Zv/KO/EkOIJLR/N5ZTJPIegm2+ACcEtcRY/lWyOvVSJTcqIWFOjBQN/dRLEIDH/QgY8rO5GQ3iBf5c0VXfjK2ynqo2q0gj+cLK6rWi1etluTVuihubzOf2q1//2v75r35lb95f2N1waptyW6AVQHCKK2S7ZXO8N8oAyorVarRPM6vRiL7TtNOTAzvr1Oy0XbFeqyuJ57t3V3bVn9rdaGWNoydWbZ8IEJ5fXtq3331t/dsrGw2ot5zZcrWRsUy90ZO3x2JKD++prSYjW86mkii2IGaqdZssAPa0GSDupUWXCdgAqGawqvWyFRpVK1Zp5M5rigKNrVrNjo9PrdXquNGLmPyCnT04k8kPJiiYrlxcvhNQAUQBaJAS36gVBaC7bDNkqrDNsLetlh0cHNnjJ08k+7y5ubabm1u7vr2z4nppFSVQeFaAwYZkkAcHPbu4uLDLiwtJdlm7ADk5GhdKNh3AiDpbN6WP+XQoqSh7F/34dE8kNmgPIYLG5dzLDWycgzKYueWSfpQ4g9IA3pu9I4PmvrynIvO4rPlM8mM2Idkxl6S4Kgkq7OnSJrOZmFDMac4ePpJz6fu3N9a/u7fBYCxQitklY6N6Zpm6gBtg+iZWrvgcabVK1mzk8TZA1TurcH4vvc5VijePtxb0G7GNHfbaYi11ZqxwDnZAiDsv3RAknC+WlVCJDOF6TbnbyAr/5j/+Tzabas/K9Y7Vmy1rUZdXb9jg7tbub6+tf3OpXjBPnjyzR8+/sObBA+uP4QgL1q2U7ctvfm/fvfraRtOhdQ469snnn1q3d2iVUtVefvu1XZ+/t/V8LEAIVb4pNW25KYoi5mILFP/KzAXNrdtZUhtA41D+vljOrVaq2mnrTO8JMfab3//Bbu769vyTz+zk7JEdHJ0KCMIokvACENaqdVsW1janqHvpcgHkAzKJEfPnTGEWZ8ezEICEADFKXyRBB2yFBuBIJ9XvaqONSBsJAvOQFXZ7Zm9ZIUAY+vt4NOESO7mPhgCjToYqoi1/ScYKeeN0Z5b0J4AY/rUgONgqjnf5TzSRiYCOCRfZSi1oxjzKfQCEksX6YSgzBQV9SZsLxizQ2Vlw9kdikTTI2zWf8dvYzqSmr0//vstmpZnjeAl6jSS3ARCSreHZhfPbfyfN4sfgLtSThJrK3Vvad00fu87d69oHoNyIKAC3EBhtyYDDj7YCzPi6KPH0SeCXqgAkDygyBBhZs9RUJkYkYaxyEJrc9QdA0L+RBmlxDnJ/Ua7FXGI9RWOi6PCav7NnoON8FFYNtTylzU+3uNgX1GwxkCl4+8k5ud/gaB+zk86rCAh3n+/HQGH23PeYSH4M+MTP+1MBoR598qyoDeFR/9S97Jvb2wDlwyRP/J3dOf+xNfCx9cN1CRDukd7uW8/xe44Bkz6E0fgj48VzOeJ2H9ZQoZcwfPtYwt19KE1cfWzPyudx2I5Db7OtOZPN9bTuKwesvna3a5A/AJxZXiZP0Gh+7GH60kTGviWQycN3GNpUKpjLMhNAGKz6w1YTVAu5emFLGur6JAd7PLXYN1dylLBdyYwt3Hfc68JFcF7H83Pf+ZCOe5wfjAUqoexPBnzzb8Vn6uYULmflGphZ+5y5XV3iayGCQa9xQm3mdXWq9PD/2/qTspS+N/N/HkSmCYl4L6kkNWdMQ+lAKOXwjXM7E7gNCLeTcH8qIEzXnfdgdjYDN9EFdYNcd7EgfwbaA1Drh7TvfnAvEHF9e21f/fCNjSdDxVQwJwSlc0xDFB8544hpxnQ6MxLRPIOj7pEddHp2PxzYcDSw4WSo+sRqnaQ5pSkrw1n+i8+/sH/9X/tHYoeQ+d3eDgOzYWpQj/RQhoRByVRHhtioW7cF80KN20xN72fqT8kcXEkaWq+WrFHFzZK2D0tbTCe2wrRCzcBhgMrWKa5wsrDlYmq2nlnJ5g7kAIXNqhUrJVsWNva7L7+yv/7db+3d5ZWkm+NVWW6WlDTJ4JDeicROFQeTlQqSXEVuGi9cQ4/qFTtpVKW+q1UaNp2u7W64tJvRylpHT4xSLuxIbm5v7d3b13Z9+VbxOL0IS5WadQ5cWQcgnI4mNh+NbDG6t8mgL6MReuMVK1Vb0oi9VrJms2IF2LrV2pZzjBeXArCbWtkK9aqVkBsin11vrIbKrlIRowejhiEMc55SsE8//VRGPwCom5sre/XqpWIs+t3Bbs0W1Fpeah8grp9O3ViFeSeg1GzZ48ePBQiR4A4GzIeJ+uABCkk0EI/yc6ShsIHMP5rK01weubH313NTlDkdHTYlzbn5HKOZsUAoSQqeKT36iNGRYSKr1PreeHs6X9LOrgGuAFL1RsUazYozw42q1QDM9KvkNRhfLtfWv72x+Yw5srJalVifdjuofLwvKmDLpbHHtkH2+/5WZpkAMkCluguQCFO8TzuMqb42NtfnHfQwK6JpPH02/SzRnkRTeeTPSbZaxQRKWlE3WLTDblPPAWaW6Q9mmqG2pP2GSuo8mQLugu3VewMIYcb/nX/yn24K9UOrAAgbLdXhMYj3tzc2uL224d21XJTOHj62o7OnVm0d2O1oZpVi2Q6bTXv1+jt78+6lLFFb3Za9+PRTNbCslmv2+ocf7O76Sk04jw7pp3Fo0wUTpqCMAZlSJlvWKBykbmRZ5laUA1TZluuF1Up1O248sk770Oqtlv3+q6/spj+wJ89e2MkDAOGJHH5G45lvbuqBUrV1iV5FG0lN6amyXrA0XB7qJjHBKjQ6hwXABfAU66f9NtZXcTC4oN8bzBesVqEVhWeonHZlfjjwlCupWlVQiOvvowMqMHGahJu1Ncq0tcg3dm3Wku4FyYoKoUP1SDhAAcxIYR0Q+obuh467pwJIU6aNe1FvQvU79AkQ/xDIZwY54T34vHgg8ndlJsIl7gvS0wM7vm8e2G3Xx6UH/u7f+fe+wHbrANtn+c3SCn3E/JDIjSYiUMrBpWev9Z5/pB/Y7uduhwBpLJKP50+BW5cYeWY2DVZixjwaH3jiwMfNpQQxO53XifinR5OHEHwEyieaVvj4hgRDuNw08N19lgpMQp+3GPFsBauxTi4B9JLokHUN82MbEObXqyRAsonhgpoyhPuuZXe84xzfJVc+NifjfNJmqQa1KYDeX2uTvpeCui1DhzRg3gZRW+BmT3uAnwKEfOYfA4QRBAYOMBsabyrw8fvaN2d3ryWdE7uv/2PJjt31vu/zIiDctzY+9v6SxGTS4+AAGpJ0ed7MgT77qNjLkGjwvqr5Gvup+aF5uSvV3ZF1p/e0dQ+JjHXfa3bfOxurYIW/O3a+JyV7SbaAs3TPB8P7U/eWj0Eq7dyuh43X6MnEZH7vynw1pDnoy12bA2Pm+nDtqV6z5QFUvJ20vQN34/J0n7kkgqODan492/Xlu3NW14trdviz7/fyPTavD42gL55vzJ/4uo8CQj6jFN0sCZ68LnM3qRLVOhGA+jmz3JLWxvtI1THbZwH7oscZerY7gJBnkK+ZbUC4V96xMz7xzI3jpsbuRSSfMAmUvMxkU09Taxpno9C6vr2x84tzNZdntxlNR3Z+/V6gDmkg9XicuZ4cD22s1sg1V5L08V/upVVrW6PaVJ0WLQgWm4WkdtStEQ8C9FC/ffL8U/t7f/n3NYeoebq8xCESQxJviYEvBHJDACMxDXEYSiyavDfrNc07ZKhzmqUr0N9YHUBEfRzST9iezVIAFoaHqJmkOEF0D6aRGHQ6tM1qakWbWbVKbzxnQguVokqRvnv92r7+4Qfrj8d2N5razWBhV7d3GqtWq6X6OSWB6W0Y2lZgUDJb0JqBXnBLaxeK1qtU7cHxAzvsnchYcTwriiGsdh6YVdtyGgV4j4d3dnsVAOFsbr3DU/v8Z7+wVudIDv2j+6HNRgOz6chur2HT3grIU4ZQbtCXrqIx0E4QSkMAhFPi8FrFSo2aVepVnePr2cyKxLCsTZhb+k7CegEQWy37/PPP7dGjRwJu7969VfsNEgVe29ZRXHJ7eyPAzjOCuUI2nMWltrEHp6dqvzCdTMWqMT8ataJVywUBP4xQkJWylpgbtFCAbBEgXK4kz2UP4e/jAaCeBEZDewo1pcxLpMKKZzDWWi+t223JLRR8w/qbLZe6L14Pmw8APDzsWbNJSwmSQwBgNx8iucO8mi9MwGoyGmqut5FG41JLL8D5THEb9aO49LI7YeSiVikjmtI7w89/2bso4fK6VsYGmenSmo2SdXsNOzrqWqcDeHayCUCt1iwTnFwXkkqTxEHJwFxH5q2G94BYX9LeT3TDfkFJG0aebpwjWorkGA7D9JtUr3PqZkdW+Lf+8X+4KdYPrdbqWbPVEYKGYenfXNn97ZWN+zfS8B4eHlnj4MQKtZbdjRdWK9fsuNO129sLu7m5sDE9TVoNe/rsuXXaSEbr9vbNW+v373Sjxyc9e/DwRK5IMyxyNzALUOkNG48msjMmU4TscjQdW5HeMNWSzRcz2Qd36w/s5PjMjk5P7fW7d7JzPTwmQ9KzWoMCUxpBQt/W3TkInXN5Y+uiZ0NWc5jCpez4CVCy1gGhforBcxcyZAX1zGkL3K3/6XCDlUOD7kYzKSCUTQw/54DRvdGmwts6xINezExg4sgk8J4tFip0cyJalOU1h2V0ycwkJhEGYCTlLmvKzcZAKdQQZmAuK+B3QIiMV+OSuW8GCatct4IpS8LgcfC5XbcKD//WLIQCtD01c2mgtC9Q3gWF+w79NDJSEkDgOBoVZD4HGWiKYFzOrgEgBKHpvhh2y4X0g2Bk72+Ez0wyx2kSOQNbCShxwJezZPuCBMl5IwISqMp7geUAJ1xQcNL0z0qty7eBzMcAgH4v2oImgUQaROw+O2WD6eeU1U1tg0BVx8WoMKG2Ckh+CDC5tFRC9hOsXy4X/YDOzJ9IVuubS0r3AsKY4IjMSWK2E9ksrxUNa25H8rkvEM/vM7uIjE34KUCo8f0JU5mgCMnuMYJCZoPnCiMNE3eRD8cnBfY+3Ll0L58P/vuRx05lktss1r4FsF9uHGBEUFlsX9cuGEznmdhvzWdv45MyUikg1LONxkixd1UCCCMoile897mlhhyBjY/MWlqP6M9pa1Vn/0rv5WNAMNvHlHQJacKY5Nv97x4Wah8b+McBYbDA+kCi6vexDaRysEiGXhqEOLXi4stkn24IEyo28zUcVCq7gCllXeNnar+TYiZX2OwDdvtXe5DaZ8xnTNzmctU4z9N2IjK4SFhMB3VpQiU+F5e86tznM7L2Bv49GMqsNYUUQ2TdQx1l+DvBHkYrGUMZnoFDZ0sJAAAgAElEQVTmbKjHjdufn0++1wMIs2SIklIR+OVsoc+31CAojtL+0frY/iN2tugtJtTXbbWUER4yUWpk+4O+vT9/ZxeXlwI7jBVGJJP5SPV/4/FYDBzThWbZMCxqDr9YqhXAgtgr9JWrVxpWL9fURoEm5ZgLglCYRgKDVrBatWYPzx7ZZ59+buPxRI3Wb25p3D1T8A8YxB/i4cPHdnxE/zdAIbI7Gnk3BAi9lQb3Q10UMR+eDiTpzYjtS0WvI5SLqGoKAbPOItU2ayuRUF9OrVRYWq2M7JBWCRgLrWy+XtlsvbaXb9/Z92/e2mSxsv5kZhf9od3dD2wwHHqsRQK+7Iwb96fWFiVqzJB7zp3lWps1rGTdVtcOusd2dHhm62LTpouKza1uw/nGLq5vbDodWmE9teHduY0HfStUGvbwySf2i1/+pSSjVqjaZDi05XRkxcXEbq/f2/n713Z3f6c2bBVcVysQJdS7VaxcdHkuMS/30+p1rXXYFehCtnh/fWXr2dxUj1grWqHsMSwgpNNp29nZA5FEMHvn79/by5cvJSlmerfbbcWYOF8i6aQ+z301HPR5/LW2o+MjvXbEddOfsgi4qlqjVrK7fl8S4qdPnkpJeH5xqd6VvBcmMlIGYEA0mUiSvJytVY/XCHWorGlcZ3lf5oUcNBcz6x20rd3GrKWsHpYTNaxHzoqzaNF63bY9OMUQyCWiizms6NoqFJLCoglA06IBpd1SMlHmG69bqm3LSqDs6OhY6xs2jnXTH9BWgnlUVy3mdDy3xQyA6GpD1k6lvLZavWjHR207OGxZrwe4hbWDDa4o6clYoIIEwNXqTc0x+azIaGmq54NsulSA+XQnUVxVId4wZuJ504MQ9Mqeqz1eppG0xJhZga9/9J//+5ty48ga7QNZ5uK0Sb3c3fW5De6ubDK4042z8AqNtjTN/Qm66oYd9w5tOR8rmzIZDazZqNvjh4+t2exZqVi39+eXkgdYaW3HD47s7MmZDcf0VFmpGXytQrFu0+5u79ViArkqN94n0+E0nE1nY1GurdqRPXz4xJ48e6asDPbDGMl45g5pAg6fay0uiooBfqviUl/rxVoNT9GTxlozV+6SzYRVY7F7kTrfq1dw3yEzksFBZ5UkYeIBuswSZqRacoaQjUXZKJllAAhpkgopHLLYvDeuagEUAraUtWjUrFGrBLmNOwpmh2Ioxs0ykeF05gjzstYPs+BRMuoOm9HRLQeE5RIurp6t4UtAjwRobDURgUTGjK6URQMYpkBtF1RsMSsBHHANafZzN4zcDQh332M3mIvjsHu4OZBxC/OchQvAyZMhwQTBQXsMVvAm5X97w9skQNsLCJPkbLzHnwo+Y/gSA+sIvlJA6MXXDqCyrHUwG9Kc0BOPACuvi/Nxi4GAsynbrGJgT/YwJ7m9kbc+2QWEKRjfBwwlGRVL7YAgMoTZ9aZ1T4FEcNgBGHQ5RPrnjwa40vJ/yAykY787T/cCwuRD9807vV8wvtk3T3evMwUBaoOQBH+74/YROLW37US8jpQLSCWjGHQhG/3Y2kqD/vj3fUma3Tm8e89/DOTsXUThm7jfaYbugOp0XNLf99d50X52rWFM+fcWIAwgLV5fXGe7a3Hf/PDP9LVD8LvLsOwmpvTZ6T1ImeHB0r6vj81rLON1DykbuAcYpj+PgOFPWS/p3IztJbbvxUdwH4iN3+Os8lrkrZmX1QFGtjD3wPUrS8ch7te747g7Vnj6x/H4Y+MY79/3es9wx/f3dR5bDe0zsYktfT7WgP4jiSaecwSEiXFbKvuM8ytdW4BBuVUGr4H0uezWz2f7PYodzf2YgI0GP3Gu5omE3BgoAtqf3gf27a3cF4hF8UI0p8B7YTW3u/6d2h28efdG9X7IISWqAuBUTMn66XikgJvrbdNKQI6LmG/MbYlMcI0pnbM21TKAsWLz1cL7MxKMUsuF4Ylkps784WDf6x3a4O5ebS4GQ+oG3bIf53hkjABGAMPJ8ZHOAz6L0oV6tSKJoXcNQKZIrdVCZiwE2LaeOyCkxUKlZDWpuCh5cE8JHCQNhZot1Ty+3aAtAfN6aYPR0AaTqQ2mC3v57txevb+0hZVsMJvb+d2NHO4BrYyl5xBwrceAYSPWFZDDPsO9LwGpi42VFrQ0K1unRauHZ1ZvHVux2rOb+5m9u7y1b19+b/PpwJrVjU2HV5IVdo8e2yef/YX9S3/3X1XbtsWy4IYzs4kVV1O7u3lvF+9f2/nVe7sfD61Sd+kvcsQmffcqNU9mcJGlkp0+fminj8+UnB4P7+3Ny+9sgbnKamOlRtFKdZw0MQpqqnckwIMYg7YPN9c3dnFxKdaK3AqAyDFEaC9TKnq7idVKBAoAmb0HJg6ZL/3zxKwVCtZp1SVrBVQD/p49e27nFxf25Vff2KPHjzUniJEAhLBi/T7S2LHAIPcEIKQujz9ipuUGisvn1OaLqVqedLtNSTKpqxtPVpKzAhypEzw86NrDhw+cXVvC6t3bcolkGLfSta1gHpdFdUdgnrsKsGj921sbDwdiHo+Ojuzp02cCav37gdxh6S2JkQsGSbTxGN6PbDyaSrEIq4qkuN0qW69Xt8ePT+zwEAfRst3dnotsqzdpBQgb6DWcSD5xCAXozeQcSt3mVPOLxAaOtpA4XlWG+qKiNiXaVcizqh0FDKGTBtxjgZlcXFrhr/6L/2DTOngo6pkiSG58MZta//rcpkMclyZyWEITvSpVbbopWR+LVytZs9pQ1qW4Wdp0PLAG2Z3Th1attGy9Kdu7iyvrj+h1srGjh8f26OkjW4ZicwBZpVyzRqVh11cuCTg5fqAb6FOcLDBmdj8aaAB6nWN78OCRnT56KDA4pa/GYmlzaFAyR8WKnHtODo+18ZCdmizHNl1OgoGFywqr2BdXYBCZOEVRrqBmipCh1zlUMJyJ0jldhwpdPZMYy8sZXslO2cApyoYeZ8LLhj/U5THa6H6pQwAcyc6U3bSgjBhUequG5MEPNjdHSQ5gSYi2AwctJ2heLwT0kCbpn7V7KMYgn2wCm4BPqtgXCk20f663mfDP5z0EWMmURbvmHfAZM75p5jcNuvQeCSDcPbj3BYO8ZleGsx3c5IHXdhDv5j7RtCCyuQ6s/ADzcYjGOy75ERzEjiphpfYFwrvXqmM3Mkz7QFbCimbvHYyKPOBxY6HdQGEfIMzMjLIAMkheE/llGsj6tIDBdqCr+ZBJ0RK7+CyQivMtuN/usCsfBup54Bf+pikdwpSs1jYC37yZdWj5EcbOwTiilD/+Jw2M5WCd9KfbBSppQJY/1/01hOkn7wuWxGFmDn876zAJRNNAWJ8ZwMvfBlSpp9pukiFc4AcMYRL3rdn/dwBhOib7AmzuNZXH7VvD+8DCvjW77+ltjSXzXkVYP/2cd9d5BITZM9TE9rkdAWF8R5nqRuZ9j5/pLhD98FnnzPu+16aAZgukoUgINRgxwE9BQnZN6VyJ7OAOuNx9Zh+M9c58i/e+ey+7/5Z3UOxjuiXJz+t6PwBxkrp5wlSPLdvwIkMVQZj0KdmIu4lMrBnOns6WIXP6Wb7xKhvpfXUjc5YA7BS45jMopLHSnrpJAmZ3zqd7wnYNnp8nmXlMSKLGOZftz6h8YNLCLpcC0PQ5fbDWpCryHripZDa+breOMMYAZbmYR0l7Dgj9c3NWcFthnPeI/Ng6Tc/g7B5UGxkSinr7jWoFr2+v7NWPP0gqKoMQEiah3EXyOQMAuLEFJiewhPUadYPOAi1nzgySGAcQwvZhvoF0UQ3iN0tbF9YBEFJzVZG8EDBYqdSUiBj0B2o3sFrDVnLfmIG4R8STJ0/t2bOn9vzpU7EiABA+F9OUeq1mVQGuqYxksKYoFlA5ISGd0f1NoJCAnt/DNRKDlPlsJlDQatVUY1guwCoWBHqHw6FdXN1Yfzix0Xxtb6769va6b+siMfHGBouhgnaIEpxIJYMMskFIDu6PIJy+oBL5EwpihLIy9V5s1Nr27PEndvboUzt+8MLeXd3bDz++s9/89jc2Gd1Yq7ax+eRG1/Xo6Z/bi89+YZ//2d+xTaFq09naZpORzagfvL+2+9tzu715Z3cDHFAnVgD01styOyXuJpRdzBaqB2z3uvbpz39mLz7/VIzvxfu39s1vf43+UT0Nl+WFkyoqHcKZEtAByED6uBZIp6WIA2GYVGSn6E5DbEn/wZm38ahVaUWCbHEqaSlqRJxYWX/MHcBau11T4gF56uPHT+z88sq+/uY7eyAjmyOp3Ij76afn7B7tQdw/grmmWB7gNp5q9+p2Wi7pLG4kxaw3iIOXNp2vbDTxmlnmMXOz027Z8fGhbZBgzicyjWE/QyFJHCzZ5mRpmIzi5MlyWS8XNhrcKyFxenJiJ3ydntrtbd/Ozy/t6vpaiYTlBhB8ZGcPHokAGw1Gmnf+uXXrdqrWO2jY2VnX6o2iLZdjgcG722t5uiCHhRUsFJC7FkWqQYBBlhHg0vqE9SYmdjPRupT4gdYWam/h3iysdYAgKgDmo9h5mdEgr11Y4a/+8X+06R4+snbnUH1UoH7Ho6H1r97bfHJv1dLSWk2yMk2br82my42N5nywHwWAGYDmcj6xeqWmAlkvvDS7uL6z4RQL2KIdnh4LzBXKIXNQoLiXbFLFBn361Kzt7OyJlco1G9C3Bn3vEpTdl3/syelDOzp5YEcnJzaj+Hi2sOF4op40XHOz0bJOu2enx6cChFDJk9nAJvOxgmNocuoelaUq40YFLUzGxrW2ZB00qYMTqO+9XtsjnlABh4NCDWtoMu89BHFlqlgHXa9MFEKeGllJYOJU3Fz0hCstjZAMsGk06XciG9ltQJjVL4VMbi4acYSzCc6m+eHlNHCuLgxMUpAPwgCqIBsNcVY34/0HxXhmpjKoXj3LpYJ6WmgEhi37LAUM0bwlryvJoj7ptvMgPDuIgkzNcW4Au5nczYMMBVFJ8LgdXG7/ThS3KVvMJhUOtsiy6b10sDr75e+VS4rEFmdueinQ2Y5ePSgKznxbFxfNA7ad51KzGH2mo/jAkniEFUG8M3L+dGPz5lTCJHfchE3wIDOVjmYRW1BehnkUpZ9Z761wT+EZ5GYTOTHiPRq3UEmantA1xrHIgw530st+LTovZpFk/NzIZvu6cm42BYR/msMpWv9IiEbXvkTXtlXrmt/LjqnHDjbRHef/l92zA7FQR5jffcKSRBjsI5OB4FibnMXE2/VQ2ceHdajaZHYVzVHP82jNxAA0sJXZvEim54Z+SuGRZWsqe98d5sqzSz7+6gEXqk0j2Eg+d+u9IpsUklP5FEnZo3j/MU8VJKnaNiPjl75+30NIQv6MJfSH48Y5+d/9lb62fDgCS5IAwuz7O0m1+CnZ1QSck8+n+H7hHnbllmH/4vwgS/txIBOu8gNAmN9nXCbpfrgtz43sT2S38nvNxiC8XRyfbDprTwnDnwLlCK6TGkjfd0PySKqK1BnW9y9fJJmVVQ4UuUTFgL7nbyX/wrrIQNCWU2ps7Os21n4Jcc76+RW/l6+vKM0PbuDhfEtBWirldNMU33NyNtfXdWQlBQh1/ofae8m4MFoByHl9I+Iu/htLK/R5WSumcHaQTF94L2ISvihrCLYIvOWEWcU8ryJpoqt0XPCtVcg5HOrvBAjj/NaYw0JHRVDOLkcViANLL8OJiU9fEnmf2ih19s/KzxwxB8GLgGAd1dKPb1/bD69/sO9/+M6ubi4V0GMwQ984/ojlWsHqME4FSeYIqgFPkufCOgSpKMl1Ep30YcO6HwMOyUVhMDJAuFDAS3+4Trcn0w3aGwAIKSci2C2XqqrNkp1/qWwPHjywJ48e2SfPn1mrUbMSElGYDoAp5iablZUXM/1dNWB0bt4sdN0CiYpZZzYejez25kbSV7wmPvn0uZ0cH8owhJ/DFMFS4oT5/vza+sOpTVcF+WjwtS5WbMV7VZbWaDXVN3E8mdh8xj16tKjZJpkSjOhCgBBQDX1QXBVsMppaq96xzz75uT199jN79PhT+/HdpX3/w2v7m1//tY2Gt9aobmw9GwnEPvv0l/bi0z+355/+TKzkXX9gw/s7OZCO769sPLyx0QjGcizATb1ds92QXBJGbTTwvn0AjOPTU/uzX/zCPvv5F9bvX9ubH3+wP/z6r624Wliv1bJlYW6LDb31aFeA4is1JSTJXnanSmrVFOCyLCAcvH4PooE6PQAKdZ7IeGezsVg32LEJkmNaJdC/ste0VqeuukLANX3Gr67v7NXrN5Kotuk1XqvL1IUxzlVwRHG+zvldWkfw/DB64VnCXFMfWKlyvd6KZLZY23S+0etw+ERG2m43rXeA4+vCEwRzEh24s9a8cf18ZvdD2nWsBAjBA6vFTGw4pNAjDC4PHUddXV7b+/cX6oFIvSxEGEDx8aOnkskyrzE/qpWLAsHdbl0y0cMDWu8tbTi6s7tb2mzchdYbbWt1ukY/jdWyYMMR10dHBfYU2p3UFd/LFGo11vhz7Mq4JtL6Hgy7gWQwiuR5suaNWmd2ub/6r//JptnoWavFV9eB1nBol5fvbDa9l+1puwmlXbH5lAUC8qfhIkWZjq7ZjOSoycRrNNS4kmJKTF7IGuB2RG9CKF+rLK1YQSveUnElfTFKxZrV6m07PnkkQDiazNXMFGBItgCZwKPnn9rh8bF1ul0bkKUZT0WX8oWGttfp2UH3wA66IYswQzdMs1KyRO4GGo1fWKLUL0Jtk9FgI5XD1QQr3oUKh1377QyiAvWVA6lYDxC3VDZl2LdmpWZt0bh+ODAuKj7n0EBDGgYeeQR0tyjdzcbalYrVg7uZn1ueCWMienY3BLPB0MODOKBMkCr5U/ceJej3g/TTxa6hFjH8rlhJNMR+PmoRZUxVaH+QSSrjgbXZuDOX+prkvQgFqAMo9IM1l+pk8VlgVxyYBUOdkDUTMI4HfgxEJZcJUt4kSxwSl3kAm4V/0YQBEOQMZ94sOAm6EmmWByvhZxT2Js59aYbXAVusqfPstdeNsJkHoJDFpEnQEWtssnYSediWMw1b3hGZfMuZ21wKym+SzCA4+ak/MRDc/m+Il8O9eiwdA4QAjGPtVWRX/ggLEYdtW95FgscL9wXMUwlXWgcVn3FkT/WcqfUIDzOV4vkHhCiL5Ety9wSO6YWo1szD1BTQ5kxOkNpmH5S/VwR8EbNvjXFkRXIkkhMlYWNNA+S0Sfaa+shQExRD6MgGxJ6ffCbKAfXQwulNa7HiLm9pLZJUA56EypIBBHpxTMjWBBObNOiO8yjhvrJlqbUf4/vI/KfQ36dHiCnzwdfc36kLzsFLAohDMBvXGg5tH/7JAWQKYOLr2OVK7B8h/ZGydHKkVLYzQr4cOORq3ZiICXMp0inxdsIadvBNQzLfT72uLQdhcaX7XhXNqOJVkoTKJec5K/6x1eoDm7V3CQBX2CJbBj5fsyRUCOx1zoR9YB9gjLuMz+VYw8omG9mVJCkRAWGc+GFDzM4azY+IwLNsQ5b04HxSwi9l8hQIBqMumZDFme+vUz/EYP6joCSsDwHBbGb6sv+Q1fZ9cTfp4nt+MIfTWecmExEQkkhWmQbRfwiKiF+81UQ8wQuhxQQtmbzdAoGvlD8AQtXSbWw8n+t8FftEjV0Rx0vYJlgR1E7sZRsbDgAx1NdNFUfBZBDENhuwHx1JIluttuqfCLK5JyVlZYtf88bSlLdkZyOfX5QKSkc9bGoYIxzMuQ6YLQWDaxNbBhOjNkdh34gxTAYqKYcJJkLIyWTUotYStJXo229//xv7w9e/t0tUYvSTKxWt0+2o5ksmHPJiCJb3uJDKrXOhBt5I/Rr1urtYzuYCgjxPQEO1TDsBTAOnMlWhrg7TQEwEa7AgdaRyOIU2rVpu2v2A+G9sk/FC6q/jwyPrdT3Oe3B0ZKdHh/bg+MCqJVxDMQcZSfpGm4dqcWNlsZbez452BDwv9tt6kz53FXv37r29evXKvv76awX8SE1/+Rd/bg9OT+z65tbu7nBWpTZwaLf9gV3f3cu6fyXJUcnW6j+9wuDSim16ztGIvS4/jNmU2HSp2LZe72gsMF6xAqYe7PeYKrJWi7Ze4Kh5ar/483/ZHjx4bN32of3444/26tUP9t3337osksTTmrYVTXvy/Of24pPP7dNPX9j5xTv74dW3dnH+2oaDa7PiwjYr4m7aCCzl/Alr1aVOsNWyl9+/th9/PLf5vGj1WseOjx+qd/iLF8/t7v7azs9/tO+++1LjCFAB0JOUxrWT2kd693kZLiYl1Ggydyt6dtVqw+azhToDrDZTmfRUYRlhhzZcO7E262yqOUMiQaI5jHdKRYHBZtf78wE0OQ+Hw4meA0cPax1ZscxQIDqDCRblaZ7Aoh3EnQ0GN2p/gjHM8dGBHR4caN7AyvFsnAyiTKti94Nrm0zvrSVQ1rKDXlefBUEF++j7iSdKALOTIdc9F+tcKrlzLHWv3H+reaDnDa4Z3A9kAoOsmpif1M/p6ak9ffJE9ws+GA36tl7zXhvriR2ty1QHCecQtnd4a4vxwFqdjjWabY0vXRRgN/FhUTtEg/4macUXD2Zj0/lAINfPX9SObkzo2CFQWqGGOe4N7BfaJv/d//a/2iDxrNfaVm90JMEcTaZ2e3tp88XQ6vWCNepFOQDNJhPpXqulmsDOlAUWASGaWppaVipaXAwmVqdMGBYzDB4ZoFVxJcCFoylM5XA0U81ht3tkRycPrVSqCv2iv+WLjbNab9iDZy/s8PjEut2uZ0SGYy26SFUf9A61UbSaHdHKKghHQ77G5jUYcyTBMWAQipnXksFCAw3NLLekekX2wnIalQNPsC/W5h3YvBDIMsiA4Xq5as1SLWstAAOoxsV0MFJBMUWdK02O2COFDaFFiwxAUsbkbEt0XOKSFsyzFgv60gavleISxNhcls3dg4pwCIfDFDodNlTgLPbvy5wsQ1uEOFE4wFde3E5WjwM8rQnJHNX4flJXwX1kzIMcjvKss4whFNA786qAIgQ/saBeB7UCjggwQ7+0IHuKmaAYcunzAku7K31LX7Mr3xLwRtIDQA4BsF/rTm+qmCkntgpGAhmzED7A4zof05gdd2YwcjwuI/S2Ez5xtoOeGATFrHgeLCNFRg6R/tli8bZkYPmV+XMIcVAI+CIQVgC6R5aVZvZ/6vM8Ro0MMGvCg4NURpyOfRbkpwZDno7IPyZEKylAFPEQwWoM5JP6vOSXM2YtR5iJJE6gMUWVMXz24DnBRtlbakoEmZKzUMnmoQGMxiAe0EanT94ReVPWWiA4BkaXU+8j73NBCQAxCX6wavPeAYTeVy8ybHkLj4w9VJueHLzF9ZY93+TaNOc1V0NT3eQh786p+Iy3Jl5ogbM1x8NcyFUHYWyzZx3pzd3x3waEuxDKa7F9H0vnT1hkWltx70jnsieF8nWgv0rYERNrkY9P1ip7kvZgjChy8LrNkm331dMwyjb8wzrY9F7yxEQ61XfuKVyi5llI3mVgN8x/pU+S+m7PtURWPUe56RrWNF0BILZr5hxQBzVAYHTiO8Skn5JQAdR52j+A1pCDy1i4hMVTvpB9J9kztTYiIGS+R7ftFBDuJOyyxEZsX8H5u9tyIzB+qv1SuyTu1Z0tBT7Zq6Wk8XtV++bQHjU6kXsNolu/R8dCd0Kk553XnqvMgJYKSOZwBMdZnNgAtocG2DQ5J+Nu1MnNxTYBColbaA+Aeomkc6PetF7vQH3djo9PBOKIXTxx5ENNDRL3splR67axgtpxlGxdKCouY9WSHOcZAcqomWN/nOPYCcO5Nms13ViF7+sMJfmspDbnXNiXAITU9lEjVnZAyFY8HPXt+vrCfvO7v7avvvnSxtOBmDyAMLI5nDMBsQ4IAXkE8jCEzqTRigtQi98EZjKzKQwc8jUMNapWKZOIh5kZ22q9sHKVvZI2EgTvdStXagpsy2UC46YIBUqJ5rOVAPXZ6Zk9fvjIHp09tAcHB3bQaVoTN8j1zDbLkWqnqINq0OYB85hQx8bKI+nmc8LnPY6V3373vX99+61iKQDvs6dPJGe8ubmzu/7Q+sORjSfuFDmZL+TWGNuiAUyY2xAclW7FampRULEl4JygfQZ5AvjsqKZtNp9ZubKxYgkWHSMVP39Wy6J1uyf2xWe/sE7nQGTFu3dv7Pz9W7s4P9eeRHwOGGzUu9Y9PJNxycnJob07f22vX39j9/dXNpsPZBwjdmhFe4uStdu0eHgiwI2R4bff/GBvfrywYrFp9VrPup0je/HiE8lvaep+d08biW9sOhuKqWqUa2Il1dsRIIcMt8L5RUKEMfW6Npqt8xnE5ADCdWHqJAUMO6CxSMxfV8JlNh1LhQg712xUdZ2ss1a3Ya1uXUVXvCfEEs8ekgp5atybY9TINfHcquWWYvz1hjk3sNl8KEdVpL8HvY61W21rNVp2c3Wn+QijJnWHjGnubbEcW7tbs04HUNa29aogQLhaugkL+wHsIAmTDX3OMdhpuAS3WmMNOMC0TcXWS5R4prkPs04SAga0XCvbyemxPTw7U70idnCwf5BWMNetZl2tSFhDzqJObYHT7Rxvla5ko/RoB1ONpwubLyh1Y7tFbg9Axl0fkAtg9PXlcXF0WA5/j5LzoOCLNdfyRKF07d/77/7LDZOjVKZrfV1uNEgy2RyWq6lVaxtNYtAwvU5Wc3p71IKm1m82z3I50vdgMWTrpPmuKlPAop9zJFD8S4P6VcGmk4V1Osd2cHhqp6ePtCHc49jUv1ctIeCy2mjY4cNHchVlU6WYdTAYqpiSzZwN97B3ZN3OgQxlfPMhG+HZPgX9flp5RpFMQ3BbYuNl88LOFZqYjaLarKsnC5pp31Rzi2kxhyFQjYc9DGG1ULY6MtggDZBDJ7r7wkoZqhL2vcowc7h50THXQh/CcgAbaoYbG85nRfMOQN38xttBqJcgxaXBIVVF3rhk4W7FoQIgDA0+/XD1e5d8SOeCBzebcW4AACAASURBVEySfEh/7Ywoh5EDsvA7HEpqEupB6b76vggMUrDI+yMH5ktuqvHAD9REZC0iINTFBCdBvTRO1hgIRLAQJG6xCbqzqQ5AvadkLt2MAe3HA1UPyNU3KcmQp6YEzhK60Ur8LF1r2hsyxHkpg7EbMPv7eMZ5N9hJry/OpzSIROYcmYGtwPhPCeaDXPbD69k2lIgA1edEGkx/+Pf0Gv3vrClYwj8NEOpRx2eVAEIH9o7bIjsSMVz6M0lvdto6RJMZv3YHf9tjySH+IUuV1uvugkJ/3mwbHlAmIbxLtsOcJljbBk9e9O0F3O5IqMSQ+mE5GxD3IF1vMKPyEpg8OIxKhFwWHVjQzGwiqAkCy7P7XDIWN6j9/LEGdlXr++MmKnvBoL7pAP1vBwi1c+SU4w7y2weYAmaVsCJN5AgwZXvXxwDhdo+/OMYCDMkci3NdPwecxz04AI+49uO9bidQwjrZsFf+dC/NnwKE6VpL51hkReNQZdedsLj79ord56JHhp5NZ0WShIrzOWEKs31Jag7Ok7wnX3YPIcHnr/Wry68j7KckEYMaxEG7A8KsxjJlX3dqbdOEnkwcQtlCrPH7YP8L+75+L5wb8YxEDSNXPX0BOlDmrCQ7JD4AfBAjEDuIg6d0RJ8XauflLuomcnIGD2wcAFDnIXsMfcyCjG4+G9sYZdXFhZgB6puUeAlS2GoFSdihPXr0RPVvYlMBeNT2CzC70gpgtRiOtNYq9YZKIQCFKHuIjTCY4F7UZ43zS1JXBzsYTFEH1arXM/t97w3ozK0CV0lgcS30eILPlyR2s7Kb2yt7+/a1/eGr39rLV98ZHczBimrlBH3A62JyfE1cCAPkzpTsJ3gq1OpY5dcFimAHx0P6TePyiREHcZepVg22qVRlHD0mUs+8Utlt8des4Yrs/QFWwG0UYHIf/eQT++z5czs97Mmhfb0Y23J2b6vZwMrlpVhIGskTU9FPDxBGTAfwpY6vHJwqL69u7A9ffW3f/fDK3r8/d2BRrVm5VtUeQ884VGijKe0AkIaXrVCuugGPD6f2DcavAjBo0z4DUsTZV7b7xYwXArjrqqEETNPSABBRLHkSlbUGcVivYmjyQmAQRu3y6lz1Y+PxUMmE46NT63WPxUKtNgAKLmVtl1dv7eLyrZX0frCPyJ9hS2diBI8Oj+z5sxdS9J1fX9qrV2/t6rJvneaxNeo9q1Zb9uTxU3v29KlYstl8ZK9//M5ubs7tfnCjtgrII3n+1P5Nxij2vEUHc446NmoIabYO8YOZCv39NkVfG96nkm4CVTGwYr+GsOhDzXWcPUkikFho9xr6mgZ2FUkkwFBctxIYazHUrC31NqT+D7Bc7Sr2WywnAtqV8saOj7t2cEAPQ3xOvJzo6oJkjZvQMH6KtYvMjbUAIaAM4IUjKICQeehsPDWwKBb7VitXJVHuHeJYSmsW5ulM6sLxiLYtnOMeHzjRhPzVrHvYtKNjEkJHWjfEncNhX/JZGFOUAVF54CoSTDAXVlyt1LeRvoYkmieTmQgzgCHGOOopyNwUo+p7NmtLGCOJ52IiOotTk7OV58hn4xVT+B/+l/9pM1/R44NCRrM5Ra5odGdjm6+moqAF+goscGrKClatYImKe4/rij3oobjT5RNysIFOVzbJN2YAGIBwValbocrAk0Va2f392Go1Brcn0xjApm56OLLhaKwNFZekBrTvwaE2VdyF+mIJkQhwI007OEAr3BFYYsNHluET1gP+WCvnLScCA0XWYRFskWWAEmhpbHqRXQBuYz/AYE9dwCUp1uiE3mZkKdGDV1YuX3E6O29ToeaYFR6aR1VMsGhRjbSBRqnKagp45gGX2iiE9GGsz5BuWrFt2TObsrzO5ZgyAxAD53LVLKCSjJWsYYjsQjDv8VDMJHg/lSjiUQDIJ6kXngfFKRuWBZ1hjMTyxQJ6lqCKwAPr5vGoZ/bDe+0yhDLjCDIxAmgfEw+k9RVMd7IavSCN4t8a9wzMRFbVF3MawORBUwhmsFZOAF/asiOClxQUavRUs/Eh46R83640MoBYAe4sWRKA/UfeJw+yvOk7B62v7gjYEtlrGmBH1iA84qhsjPecSSuTuqv8PkItSxJ0RhARQr8QACbMmx7Jh4AwDXTTy9sCzYkZRRbofQQQ+gf7q1RzqfGI4+//9WsNEzb8Qibx07TKf5b39MsZ3Gx6hoEWsRQSLv7OERw78xvlVx68JwpXsT0EDcGePlEX8A5KvgS2OMo4dDcKaFmMzuzqZ9ktBYYwtmEI61U/3gMIk+Hya8vmjc8ht7z37Go+dnEE4tPI53f2OtVO58za1tTbqlXN14F/wMcBYfoeW3/3MptsYLOrCfcb7zECDl/jcS3njL2bXIRXh4cV3yImkBhwubUmveU+Bgizuar3zQHhx4DtRwHvrqlMmnQI++Tu+AYf8bAOfUTS908BYZbkWhU9qIqAMNYNJtM5vk+UgErIFlpBhA9JFdzhM/MLjsMr0B1puLA3x0fozZOd1cwea5TKqs1CsEIPUnsBHIAcUknWEM9WZ2voc6ekD98LEtmsdgllkBvECfTQX484QKBwLYMNwAFKJJemEZwFhlBqoMimed5J5zRnvsqjYpNz6tj4XHewJKM/vO9b/+7Wri4ubTQaeVPuKuYNRZvQH7lYsl730J49fWGffPK5q5aU1feG8DAQbqM/tjksRrFkzQ4GE005CnIPoDMcHmFmeG1suq7TQVNxY8163c07iLsWACoUUrCo3iuZAHLFvM1EpZSR8H4je3/+1l7+8I29/OE7u7h+r55tuGOSKCaxC8jWOmOdLEnEuzkFQT7BPQYtSBSRjKqtAWU4U+rHIBRIsJO4JbBHMrm0Am3B1vQfnAs0sA4BhKwrGJfokFsrV6zX7tjJ8bEA4ecvntuDo541KkWbT+4EBlfzodUqmNjAytHoDbAMaAX8V9WuAgZ1PJ3bu/NL+/Hde/vx7Xu7vL614Rg5pJtwbADoqnuEAVvLwETGHZQ3BNMSyqEcTBTEnNZbFas2cRX1M16uqksklez3PI+OM2e4SpaZX7BNMHDOQPO6cqlhB91TJSe8bx/9+fiaaa5gwFgk5itwfVUlKZiD88VIDBdAExmjTFJgzph/FQwUa9aoN2w4Htv76yuVe8EyPnn4qTXrPYGf48MTGaIAbsbje/vu+z/Y+/ev7frmXG6XMFoAQMANoIhaUJ6zVGOUh80WVqvS9L0ZjEw2Vqw5s8a8YM6SJIA5hhW8u71R83hA0dHRocZQNbs1+h56uwYZ1SxIyLiKz/tn09ePdeJ1gpKxLldWLTY1x+aLsbVaFev1aEuCvLil+MnVA2u7vry1fn9oS8xQqG+sFgXOqzXYS09ugB2mU/pn0npEqFuqgMl0rHvvttrW6bS83rGNVLTspW13Q7u9GQZWuKrkA8pB2FLAf6NdtHaHGtO24wpjbbgM11vTeNlXFEBp3yHpYiZg7/3aNwEQjlVHSTyvBveBIRSZo9Jml8/7uR1ih4AT8tgjKGnCOaCmDkyv/+P//F83k3nJRtO1DUdzm4NqVxvJQaermUChNLC4Awn90kyeB+DN5b0dAxt3oEZVy+ZBD5uba85Xqi/kxqzetWKtrewcDN/Ndd+KRSQVLXtw9kh9CWHs6LlBbw3sbgGE5XbT2t2udTtdMYT3fdd3MyDNZkeAEFtcwCSF293ugYI4FjbZKdURchioz89GhaBIHRZT1/HTaF71ATUKNGtqlsuD8yAhgCvVKYXWBdogfeEJBK0LVl46MHE5mANC4gbuQUW0YsF4SH64OXji70HiorqMKGmKrRT8icW+MRxYXigfGuXG/oBBehKngDfP9aL1CFRcO6OTM/SDyeuSXJoWDsG0voYspgBhZBVzSZYzILG2Ju9lqOyyIs+8rlA4VPcf7ocMTeghppgxSr2CJbtniD0oiIAwBnAREOb/DXUkgSDyMdiWZcaIJgdHPhZuj5yDybxhsS+kCAbzjLk/fx2MCW8UQutt2Wi4JwU7wZAgzid9TlaTGIBJ1HgnwbVqCGMmP5gPZIFsEjGmphTpZW0HibnJThb2Z8BWuabUemKLLdxlJHLmhuceArOQmPgoIAxBos9Hr4XdhSEO1pwm3KPydHlTAGchtMzfY+sXYiLAZUIhcvTXZtKxMKcTbJ/+LAaV8dnGZIVL+3yrDSq5LYCIAYWC0CXBoisUdPiHflfZvA3tQWTwEtzfPKEQwXkOvl066/uJy6aDCdMWe+lXmqYq9PeUCRKISNaV7w65jjJFIbuAI+5NgW1MyOTwyCK9mwMyf+uI7nbe/Kf+yWd5kjMAiLDa4odmdXfbtWyxxYxvN/lelYJLn3v5OAoQkkILwa7mdlQdRPWAo6YsKebMI8GGm3xkiCncU/q9rZ+nYD5JKm2x0AnozYAde2WUs+5J/MR15PPCzYn4v/XKs+u+X+X3EPMbGaAONXh+725Xnu8RYUdN2PsPG6aHzENgT9I5mO3Hyeen9YdiQKPzbdgzXU7tibO410oeyllO5KJyCFiIkCyUqiTs+V5l4KxvSOxg6qBee8xG1dVEQyBYL5g5dxuP+1pMbLr5EkcFICBK8TgTCeadjVnMJwpy725uZMPvNUY4O6IMotH2PaaLUjC9ePGZff75nwmg6atUEoMF4wGziNx0MZlJ6UQbMExW6A8N0wkYhsVyQDh253KcNeVcTs9ll5ESy9Bmi32HuKFWqRsMJbsKMjPkZtx/qVy1xYqWDiO761/b69c/2Dff/sHeX7y1wahvR0cHqokjnoGNQf6qRwiAXgLyHPAqjkImuFzoe8R6vj4gObwRNvFXXMyqNy+yL+O0jqxuEvwPvFeaJL0BrPN7MuxrNq3X7diLZ0/s02dPBQibVbPFpG+b+dBsNbZqhQbztJigpnFly9nG2t0Da9LOjPYQ46mdX93Z67fn9uO7C7u9H9poutCcAIRM8MgoVm1TJGEAi1p0FkYTKTKka72WucQfQE6jBUu4dDfTEk3EAeLEPvSpO7CD3gPFoYwFoGU4vLXb/oUYaNRjBaN1GVLfrmpBqXcEH6PKM3YmmGtJUDF3oWYRx1IATMkqVQANLQ1Q+dHiYeISTcZbssu15Kqo7a7v+/b40XN79vRT++T5z6xR7dhoMLVup2eHvUPFoXd3l/blV7+xt29f2fX1O/XGq9ZdfcazGo8HVsEIkRYHeGwAxMQQUv/ZdF8AWOUa642SroVMXehRDvBj3t5cX9lsNtHOjvS11Wzp/Vc2s8Vm4rV7tIoT4AleH5JDen9LpNiYAIklnMOiVX2MllM7Pu7Y2cNDAULaWFAz6mVfa7u7Gdjd7cAG92M9p1anZo0WfS2RrPp85rnD9I2GtMcjNixZGyC7mImtPTzoWbfXlhwV2Siuq/27e7u56dvlRV+kWaUM+G1Zs9VQ8gNSrVzFxAdwjWmMOEBPsEjx4wlrj+FcYQH2gNeklzlzDLzEPiUwPMI0xgGfWP/Y/ijG+jqXoirE2+W5dwEJimhelarf2N9cKl/4v/7v/32zLDQN9eXdPazgxpYbs/FibuPFxIazsdw+F+u1zRcsWC6gbstlwSbzlU+MCoEdN0c2heJLJu7M7vq3kmFyMENdPzg7M6t1bVPi91eyXz1/f6UsAA0bz84eiXbmpinKJNPWaDat3mpatd3U35v1hprQ87PhYCR0zESEPcTdB7TOxknxdrnasFK5LhoeUxk5honPX8sgB6tYsinqX1OvWLtJj5KamFIv4KZha5SQuNmA2D8gcCg0latasWBVo6lpWWyODpDg/MWjp/hbrS7k5ElAGh46bEGZ39/JxnsUlyF8P/NyxO+SNM+g6ftpXzZdmzNr+m9Ss0GBsOpQROV7XUa8TqkXguGKGLcUzIQA1WPLnJ2K1+Wsp/8sAii+oUMpAqdQM+KZZz+wCZr9CkPIrWjXmxTHWj7VtARWMwOEURsdrjErmt0BglpfO8AtBkxujezAOKs7EiPkQDQNDHKGMIZdcfHuRLSZl0MesMfAPQannvnOGcLIfMYg1WOmHMy6a23OyijYE5CIpg9JkBcDLmHZ+Jyio2n+3HRYp13X4/iHIDneFa/7GBDM7xynuWDosiPZzXFGLj2Ngeg+UJvKNnfBYPbvzAwiCcJzyi/LiPl1B1MlphUaogTBRHlqBEPp58WfRYYhijXDLE3AYDQzyUELU3UBK6F+SQSQPpcI2qKLYEyJxGyd98DytZk+Vj5IEtog+Y6y9626xz09D3WdO8ApgsI4v6KkJJ3Bu0A+ZZ9SpUEch53ZvwNFfa24K51Lz//Yn/TzBczXrjBwRilJwCQgLWtKH9ZMCgjjmkpmX14zGl2dgxV3ZAgV6AWgltXCJWsypVW9hjAAwgw9RfgTvhHeK9vjAgBPr8n38ATIJwA+B4TxTPH3j8G1p/uCeiBIAuLeIJYbU5mEoI3X4f/1fYaTO9srI+jdY2ATsZePQbpa8/3b94z8Gn0VJvMxqmuSPc5TnIDQxPgg1ibGnwXzNm/4TVKIM877427Ewqc1np54hNFRP0U5aXqEMprhXs6ARBkarAp1vJzz7vZLECgpILFNGWaCZPhYrA1mHQTqtDGghcEce/rZyAZ9B3PT8URxBnVonO2Ya1xe3thitrJO+8CeP//UPv/85w4yEEMiB10uxBZ4X7Wh1jyAkHgG18Ju71BHIHs/EldiD2qTCrEGxDY2W41tMr9XPXIEgzirN2pY2ves3ep5bdQCh8aFwCAx14KG5+N7e/fuRzGD3373ld0PbhX8AwhhdhhDmCfYGT3ZAJDkTl4u2GzBOEy9kbf6CQKoXN0k44/QJxgQSV1Wlbq/opuLUO80m4+t1QY0oByrK6Ef27kwFjgx1pG0VSr24OTQHp4e2elhx3pNzGPmVi0urIL0r0Bz7YktZrhMrmw+LdjB4bE1Wm276Y/V1+/Vm3O77o/sfjy3JWY964LN1xupzSAYCtWOFcoNMYLqT42KDHv/Nc3DkU66NE+7kZLrKyuUVlZquIsqzNl4hMkPQL1ujx6+sC8+/zsCuMS8V1fv7N371/bjm+9VO8k4HR2dWa97ZK1m1+77fbu4OFfPQG8F4CUHqo1V3dhaPai9rhMCA5aLRIGXN03GE4H/drMjjw5Il8uLG5vCHJaK9vlnf2afPP/CDrsnaNpsPJzbydGJnRwd2+3Npf34+qX97nf/wm6uL2xC/8NO2aoNd+fUTrHxVgmYKPGHRAfjUy7VdL8yyYEg2oydBS5sBAYbTaTaANZx6D3oyQXMJmk3goJwZVNbbKYaX3fQdT8JT6i7lwLfp4YVkx7WDLV6y+lGjDif9+jRoT15ciLHTgD6ZISKsGCVUlUgDybv/PxKmOVYLR4oZ4OV9fIzlAO8bnAP+J0paUNvQc3X1dwODnqaq5gDMSaEq5j+3PdHdn19b4v5RqZIJC863bYDesNkZyiGXBLxLF6hjKgkNWKMeWU46f0irBjaqIgh5DUr2FhXEnCt7uIKbEQyH0wPKaEr+nNw4iKWRXkrm2jgE8vEYgzCfjKejqzwN//sf9tYpWeTZcHuBxM5KG2KJZusFjaaT+1+MlTPP1jW2Ry3KyQCZVuuq7bYQI2yafKQcOikiHqszQF3KnqMcAM+6Y+8oLJ9bIVSXYMIqr64uBbdjGQUjTjFnnd3fbu6urK7uzuxfo12y+rQv9g2l8pi9+TkNIGVRM+MpvdI+noAIQcQUotmiwzXQe6yw2ZGxicYxXBSEnADaumD0qhTf1jRQ0Wvqx4dZB5opCpNrtcTUI8k4EBPmVAXVCuUrRlqCDkUvX+fZ+h4f0ChQKlkkUEWxqFV5j1j9taZLUf34cyPB2fICDjzpU463ptHrnjhtcGUINZfpEXUgBq13xCiDYwn4xAmjZMoDjRiFiFzjUzsq7fJhBjaJsxACE5UB6gDNlyd6hS9H1N0CETG4+5zmbWM24+7p2IeIcUALQAOtfXY+RKLFn5lWyaah2IebEd2ypk+xiJjDQXCE5lt0t8xC1b9fAvQczvEzVRYIarPGIrEXCaCcGcHPVza+vzIbAbmVdtiuO7ozPcx85zsarIoLKp0wz1LjhjgRASESWQqM9yA2NLgPANXie48xngeyPlm49/zQDHHXh/KWwMBs6X8/AAMZDxgPsa65AAI06AzyiL8QwMQDBJCPWMAIUmryHKHKRFD2lQ4Gh6tRsHlznpCydCG2t0AEvJyUgeH/A5dfeYy1qLvlW/KyEciIPSoysfMHQb9sEN2HgFhHA9/TOI5wkHhF59dZzBqSmdiBFAKzgNxE38ee/ZFd90IJvw90/sMQX22DPcAuvRbKcLJPswv1LOT+Ys/fGnOUGY/y4yzfG+IwDC7z4QhzBNmoSVJwP6edAjzMtxOmJ2evIoMohhC/wxXdviL41z2x5Unafw9PaCXbDT5sysR3ScZzTv35ZJP5byyDSQwrAnDqXsMzFdkKuM8yuZ1WNsCQ2GWePn89ojH7SGqKHSCZHtnYEFVJ+vnUUxGZglA7dcfAsI0GRgxYfbUszGL5j65UVo8wbI5H9dp+J3oHq11oi+uDQCHxbpn/+NZq2HUmgitiHhtALeM8f10bhPM7mAKV94qQ4AwBP3OVDoQVO0/dXPrpc0mA4HCxZzeZHNbrXAb9H97zzKACAB1IwOUw6MjW2/mNp1TV3gtWR2g7MmT5/bJi8/F9BBIi/UIewWupCTQ3QG9LJUSDMrh0THaAAdW6ikWa/xXYuVwbBxO+tYfX0mVJdXThpZgNUnc6O98dHQq+SIeEZi1EPgCCFc2t/vhnb18+a19//Jbe/nDtwK5sHewTtQEwjxh4BHbcsB2MXYOCF3iSEApAw1adoTnxDMInlqa3ABSvjDjQEbO5wCwYV8PVfPVtW63raQyzLDUZYu5ARUqJN3LJeu269brNOy427TDTs16rZK1amb1Cr4KE7M17CB1kzBvDbNSRYY8r95c2pvzG3t3eWeLddk2pZp6CC42BRvN5pmJYbVxaKVyOwipiK8APO7bgHSRxusYG6oEyMwGg75NZve2KA7FCFMPh+EhDFej0bMvPvsL+3t/+Q+8JnIylSPo69ff2us332tdYdTz7OlndnJyZo1ay96/e2vfffeNLZYjW29wyPdkqy9GX3PMXhguejqKSawgOfUaXgBhrdKwVrOnOjjADSo8DJbq7ZZ98fmfiyGsFOtm65It5xuxg51W27775iv79psv7dtv/6C5DthvdktWafDxS7FhgHYAIc9eBkML5iDzgWfNNRAzL2y2pJdgQUYpjRbGOtQ9Lmw2n0qe7D30qNusi/WWJLaC4eRKCQElFACXIY7Ufk3LEdxdVa5GHe1MgHA+WggQYtYDGHz69MRqdeYaAPBWoI6xhawbDqb25s17yXuPH/YEqgGHGN0Qk5UKVRsCHPsTGw4xKXIzGO4FcNc9BERCGk1cQl7YSBI+Gk7t7m6k+V2vtazX61q31wo+JjiNjt2zI9QMB79+/btSi4CQcj1URR6DEuVXkIE3HTAzuIw5e0SM19kn9CdT01Fm1JQCIAOEJC2kdssdjYnxo2kW5yCycfaxwlf/9H/eFGoHttiUpa8uVrywdrZZ2Xgxsz6AcLWx+aZk42nRxpOCjSdrWxfbVqydqJ8FGQH0tYMhlq+3oleREKhxJHRbwazd6djhwaEdnzy2Wq1lN9e3dnt7b/27gR0enNjxyQN7ePZYkoF3797Z69ev9V+xgq2m1XstbfIAuhB52ZpMn6SXZesdHlq91VZvQsAbm2nv4Mx6vTOfVKoXpAbSMztVJB2qa6w4yylZpPf/2ahoVy3aQzE6LSS4j40sb6nz8SDFKV8WZ71YsXYBFtALO8nSCRSuCAah2AMgDKYtCvyIUSukJZLDMVjpxuA6C3YkifHaRG57KTvxJFAJAYXHj0H+lBhAaJMORv+q54hNhMN76N6DbIex4EuAkIM16uO2Qp8QaGWRv0t2sjqc9HdE/OGg6Ad6bDkRi/1hCmPAlZu+b4M3bYUhQPJALoSwAWzBou0GbpIiBQSbAshsbIOsNgdJ+Q26qYeD2Agz3IRmHQxstut34m9mTF8CWP3CYpuNHSlrcl8xeMwMGJAjS/ud3Huo04zgMN7LdlTqTrTxZ9lYRUCoMYvy0RxEiZVJmj2HEQ2qrPy68/eNtWIpZNqeF7usU3xGAghcTxibLUAYbiYNnLP7y+pf/BedPQufucW0x95c4T7lqRxelwAZD+vzgDkNnR3g5SMrRj4ArAgEo5lSZOvFEFLgLlc2L3onqnDZeujdqcQNsi3vYaq1GepjRZIHBjhLFKAoCEYwmiOJ1DALwpMJkMkDAzzOU0YhwOe1O/vMnqWdrac/5Wd7n3NAGewtWfe6FIFmD24bjIanFJyU/QEocRVen4LcCH6jSiEy3zk7mDzbsCdlYDAoDaITZeZOGcCfj79me2aKkq5zT9x9CG/3gcCUYd0WZvs+4qmzAEIThjBb3/qs4Lq6k5hJrylPLvl3mX7RoDNjG6PzbGADt+eHJ0DcFGkbCDsoDa7RSYP0+PkRCETAmo7D1vzwh5bv+cmzja9L67b3JcCkRFqzvsIiDXu97h9zBX1FR+vcCTgCQpepeABLAOYW9kkNfKjz5R4AJbgXTomFJgObzTCNubfJ5M5BDeYPoUaHHseok7D6p70C5nxXlzeSEeKy/vDsiT1+/FwJcZLaXsvn46zedauVQAf7AvV0R8cndnRymrPkyOiC7At/+/nU5ao395d2OziXcmpGHzfDGb5h3XbXHj96Yo8ePrNO59BKpbriPGSKsI1WWitu+8OXvxcYRCpIoCsJXRkGAtAXDIZIdi1wOHRJpJLMGGSo5RQAHb+J6MTubK/GVtJfxtcNbahHQw/O2BHP0gPu7OGJnZ4eWbfXkXQN45HB4F4SxcJiZuViVFoB/grWa9XsqNuw06OWdZsOCum/htMoEWmzBxPAyAAAIABJREFU0bVO98zevLuwl6/e2pdf/2DnVwObLMzqnSNrdo9tZWWbLFaSjiKppM1Fo0HwzzWgfKHZubuGch+sW9oXPHnyWO6dlXLR3r55Yxc376w/u5C5DN+/vx+Kzev2TuyXv/hL+9f/4b+t8YLo+PLr39jr19/Z5dU71fh1ewf2xed/YQ9OH+mzvvv2G/ubX//KpjNaEtCvD9axpBiSXozFUkWEhJukQVIQlwKi3AwQI59SsSoJ53RMK7WVzSZLOfV3Dg7tk+efq9+3HtWac4fEAODQ7P/9Z//Uvvryd3Z9Te1gxQ6PelbvmJXrkCJz6/U69ujRmYA5ZxoS59mENUg/wbmNx9T+eXJgvhpbp1u3o5Oeni9suVh2auaUdPe9UwaJBdh4eiXWrNGm5tOTPoQI0VjK434/J3w+oVhcKPkxG0ylEgAcP3l2ak+eHJsZRi8DsZ7VUtXazZ4SItPJ0t7++F4kzMFJS+wlZkBTgVTKk8o2HMzt/n5io8FEzKQAYZUk08q6Bx2rNSq+7jdwtYw5Eu6FDQewjGVrNdtKbFAzqD2KL7XrgBGksTxsnpvOKHElYycfDxLJWjOSgq+sWl6LNQf4oepbAIJn1JU6gYMDLM/CWWwk5IBsXFdREEZyQ8VzrtTR3uG1vIo1IlmBZLW4tsLL/+d/3KxLTVtAn8+9iSU1e/PN0qaruQ1nE1tifcxgzss2npVsNNnYstAxq54oQUrgc3V9Gb7OhTZ1yIQMtYq5VUNVttOTR9ZsdGyMDa/chFaSRBwentrDh4/lNNW/HwoQ/vjmjQ5iQFi9XVcMQ2agIPdLbsp7C/LV6vWs1mjaCF0x1tFGbw8A4QPfdHH+idnStbeKECjEeYq2EDKa8QdcKrIhU2MQACHSL1A27aqwyFWPQnfP06AiaSiUrIEuH1qbIuxYDM9ElfzE21yo9UDmf02NsD8INbOVwxlZhzxQjP2SvHGuO4qJeCtVdUhIKpMwbPpelNsEC3CnhUsCdnw5++ZfMcD0yeHZVWX+IvDgd4P8MGadHWM566QmlwH8ZOyX2NEkmo6vAxQiweHI4aBFiiz3N2jyIF8KwYHeO7b4SOpu4ud6nBbZvmg8mWezc2lXuNbEjj7mz8UGBDMhvVfyntEJUhLXcGDLYU1ZJMcWnidPAsJocBCBRyJRjMFUgDEfxNiCaOHZpGwEsgGBlijhjSA9+7dnDZOPUqDDM4vfzzPvgSSLDEp2nTlQ2mcakl6PQHYCdr22NJfZicSL45gwhv4JeR2Tdq5izJN50J2G1p4RzP/kQTTzJ0P/ASSE7+iWA2zIzIRcUp0qTbc+R5KUCEFyksav1jfplAiLDRtSGXfMfUQghsqCmiWCJ9nY47KnBEPeEN439KTRtYJtDBFyA6wsEHZIFCiiDwHhLhjLgFMS8GfS3yDv3q15+2BC7vuGZ2UCc587TebJmfCU4yMI+4ycScMo7gOO29/Ldpmw7nK5aAZ0d+om0/tNFQw5kxcz7LnQMdtHAviKLqNi7sPemNbixTUQZ6qGIUj2d4cqWwPZzEqzCnkNa/y9qI/I2TTfYLbHJXaWi2DKZ2j8/zhqUQUR35sYR21QEgLS6179UyML6ISfv87bAkWHvSSBFWoRYx/FLOcXEhTK6mc9U/MSB2f2t9dZdu9Bpp+Bx5j0C+tFrsJxHof9VwoYuVfjQOk7g59ZSD0roQm4GzuRbFxEJcp6Y5NQ/uLPzhnCWI/jJi+8h/cZZHzZ85G5DfrXNhr2bSKm8F4W/4vZQMwJknlJwoOkrQ4Q6/a8b9mMPmp9Geg1Gi0xdacnD1VXqJYMSalFVDPQ18xlsUU7e/jIHjx8qPo2pGKj0dCTkozTBmA2s0H/zu7Hdzac3nk7i8VS/eM0HsWKPXzwyB4/fmZPn34iUIhvC6YnyDcLZbP7Yd9+/4ff2atX39v79z9KHof7J3EdMwEA53XO1MfRT49YxXdsYiE3DHIvCU9ouWEOMZInsV0tRJkLTBnyRveZoAYP99WWdbpNtSAAiFKrdXd3IyMPTEiK67k11EKB/oQwhYBCs3a9ZAfUgVXNqqWVFejpVqRpeEV9/U4fvLDf/v4r+83vv7aXP7y3u/uZrYz4tmPVBtLQutGOe7pY2BTmZb6wUrFltsbe38146pVaiDNIkpft5PjIPnnxQtdCfPjN11/bm/NXdje/tmqd5uYtyU9hUHu9E/v5z35pf//v/QO7ve3b+fv39v3Lr+z27sLWm5kdHj5Q38GHZ0+t0WjbdDy3b77+0n79639hxRItKpgzzGfGjzF3Vg3HTsA6LCt1rBjV8Ix4BnOxw6QDqja4n9lkhGkiTF3HegfHqmF99PCplQt0CijYYrpU6RXtUn7321/bxfk7SaJxnIQ9KzaXVqx63+zDg649fvxQezl1sne3d2rVRtgcAeFi5u3WSrWNnZz27NHjU6vXqStcqd8fsk7VTRYARg4k+S+S03qrarUm3w+GjFnS1PcOr131OBhWX8AQpnCIwdJS3RCePj22J0+PbbOZChDe3V5ZYcNzbBrt9WgLcXN9LzBXbZYE3JCzuuR5KYMfl4yy3mbag7vdptYEjD+AkH6TRqutYDrFPYxGsISsl4pa37U7yGRhpycyTmL9qPtB1WsBiX2zWtRQ9y1pu7ZKJyNKZeoRl+rtyZrSHFjMBQozdZEc253kUhpPBkT0Q/f9m0HzONVVOm7STozhZ0fWPIs4v1y0wpt/9t9vFpuSWCcuFFOVar1mC3p68IUjFP31qk2bLWs2nVdtPC3YbNO2ZelQhdtoy88vL+z9OfroNw7IcAdVAWVJGwhuU2TEDg9ONWCSsRQASFWrN2nYeiBTGRowcoC9efdOgHBAkfVqadVGVcE4E3GD+5DR3B67Wg8QYQfL9ZqNZ1PppbmGbger3gfKrKhI2bCY9t5ROkDIzKunkA8YD46DqVpu6/V+IFAYu1RGhqCczUxSkuA8xgDz7xqWy6F4WpKH0NidYNDrEQCemNp4o9vsMKdvDMINsh30uVnQn4bDxX/HDVqQZdALhdrMue63Wmtq8rg7VmztEDuWebDiTzzW9dGzaG0FtbwIja0j0xCux2MCB8fRldUZwrSGzQ9gr2NzdkNSUCZsMD7wINjZtAwcABz15b17OKwlNQEIr8j2eiDm2aN4qASGMgGEWUAWQFDGBARZRRq4+e1vy0vzIIyMIgXHeduJLaAT3VKj3Cip+9N8SXFg8o99Aa9Ci2DAk15TGkimoCsPluCpAyBM7yMGSzssZPbZAoRBfhjmQA52A2MWioxTIEyywPFU7hIZ5XPp9UWwnrmzBuOfXUZgl63IQImioLVnpJJBSJmT7FmEnwsUa5V6oBSgZfiprye//9h2wgM6D3wzy8rs3bKXxu9khil54Aojoy0zASCROcmeaZZbya+ItjokNKnn0dxe0bcriAyVnfPgMUpItdkTtC5wanZzphhca4zjs8qYwhxgxGRMxv5E85Ak6GetxevNQEBgCLcSCemE3Pm7EgGxj6jeLhpS7TiKxicSa541p/KG9rsfsbtePgC3vA/JovC/yAfzum2g7kBp7/sl9x+I8YB/otNa3nYimpjs7h1bgDDsqdHEZN+wfWwf4LW4x21dfGCdc0DoP/4AEMppL3+W8Zmmn58nf3xlAQjVajV50C6F9okbFRnZWhVxhlgpcdKNZi2BIfSxyNnD+PnROTu7nsjIJms4njHp3hD3/g+STSEhGBON3ijaew/HMCcCQfUVlnkbhia+P9DMfb5c2kzrEGUNJ224Z7GDDlScHfR6Hk/eRtMaAsSFDYf3dnN5LjMQbPcXy6GtVjiJTiTpw4WR5DJnO9dGuyXM8ZhkrH8AAhJCzmyMZXAbvbm+U+N6eRCE+kit+8DIVWpVeSM8efbMHj16ZDd3fbvBtObqUjGQEteqo1zYBION+dimK3duZK8h+QyrAkDARfLxo2f2F3/xSzt7+MSsgJPiXDK3Qrlog+G9GMJXr1/axcU7tRGiNg52DrYOhopYib0IwOkOh3EPjmUhrviIbXWiKZ/26gx4E6u5a6UAR6NmR0c9Oz45EABFPjoe3Vu/f6MWGDIE2aysUlhbq1mzQ9iZCtdCYpu6QcAfLSaW+ne5sLZaxQ1Wjk8e2dnDT+yf/39/bb/669/ZxeW9lG1WbNimgJ0lcW7LyrUaAZxKgdjf1ktKktZ2PxgIgBBjYpIDi9ZoNuzh2QP7/LNPdf24q/76139jP7x5afeLOzFNAEI8MIi/aBPx4vkX9mc//6W9ffvWXr9+pfrB1XpiB4dNe/L4U3vy+HNrNrsCkNdXt/b1V3+w3/3u19ZoFqyJHLYF07NUMiAaNGLCQpsCTGAqVTMwK6QGY0UZ1WbFIi5b/3YigxTknM1GT7H3k8fP7OzssTVrbWctb/r25sc3ImDevPlRdaAPJJF0We+6NrVCBbBVssNeVz8DlEzHlHzd2WQEIFzbbOpdCHDwlGFLr2oPH5/Ys+cPrdnCoHFlw/Gt3hMZMi6yzKH+3UhOp7Ca9OqjFQmGM6xz5iDrCtdc5h+bohhIxcnM84Lm+EwmK3MBYweER2abqc1mQ+vf3YitLWwq1qh1rFSo22S8kDRzuVlY77Bj7XZDnwchRhu80XBhYww25xR/IOtFpjq3xWpqHQxlOk3NYWcyS1pHSFEZa4AuJpeAwVqtpGsAIGMmw55AexXiAd4bYxz2NG81Bw5xbEFSC/BYKs2tWHSDKrZvYQoIIfX8zAkcj41Q4YW4QbLykNwL/gMx35dbDkQMEpzDQ1u0wpt/+t9QxKYDgs2MYlW+FpuZLclAIR+o1K3EBFrTA6dutKkYTavWnzriZTENxyO7vr2xdxfndjcc2JBFoYMFDX5BGzPAEPuVItJK9QCiGWldrk7lSsOOjh+ILWx1enbbv7fL6yu7vbsT4KSoUlwEDqijsYIn9Npe6FuxIlbLXMd0YtPl3ObrlXVbx3bQOVNDT/TytLeg8BWaXFIaZRm9+brqoORnUrDNouSuUpDy1A/Cr0sb77ptslty9nLjKU3WWrFojVA06oDQex9xEMnhFPtjFSTHYk8/UBe2sKXcmEIPJJq+MjkIGkMBM4DQG4OSIVhq46I3DY8UsBwlLxHzOzMbGaIIiAhCLRiUhEx5COycKUyMVBKHPo0HUQUHZmhpkQOnaJThoDALkkNDXCZwwCNJXYczhBzo3A+9oRinjOUMRcQRcOq/mRXE/gy/Z8V9gmeBm6detwBhDFQiA8DhSQozBYLxNRk7mZkrxF5aoTdVErClwU0amKcBWwyidj8rXm8uPdxm4MjQyggpsrKJ2Y+/Vwj2Ym1g4NrQ22fQJivRcpOPUI4SWN6cOoB5JxaQjEEBpAMsTzQFYZmC7tg6wQ1uNI7J/ImBXeremgGSKBWT7MUzynnFk/8tjqFfg/+JwN/7vu02LI+vyZ5wvOqcCXFnouT9spxMMrvy+aXrZYEHK2ef3GnCJZDsEXhF8xO1VQHGu9U169Zbxfg+I/cwMvehFioyKgKEWLcHGUcEhNkzDrWRWtkJEsrGJbm3jzGEW6xQMhw/BQpzderHAKGeTrKGdmWGigZ9Dn8AcraBygcgKpFZb/UsDazeNp8b22sERUA6HokSIgKxOLs1fsxhgfLE1XKHCY/rM5uLsfXIx0BoMm+3Jp7i5hwQZvvFVtIhkY+G+aXDZgcQ7ia/Phhf9a/FmCcBzyEZ52df2C9TSTq/A7BRvWIMKkKN4ZaENIpMYmIgSJB2eoT6uvH+lS4aCgnHoHTg3ziYOyjbL8N3SaKzdVGloTVWwI7eE54AIIHCsrtvs1sRbxB36IxU0pTvBzAZXEnzBEDBTWQAHKqZI1k5laMhLSVurq4EVgjwzGhITx3ewqoVr4mT+ZNcAAnIvTeymlUXvHcYkkliFWSjtMcimBaTFPS8AKnYsothb7XbdnJ6ak+fPbfTszN78+aNSmiuLi5UM8h+gXoEUMAYLNdzm62oeUJG5q0flvOl9W/71qxTR3hqf/fv/iv27PmnAqYYZuDUjuPqYDSy77792n788ZW9P38T1AiAEBhQegRW3PCKBIPOdMAzMRRGGyTRPckMwyDnUQJT+jaGWrAICqczZINrxVCY1QDcDg+9dpBSo8H9rd33b9WfbTi691Kbatnq1ZJ6xNGzrib5JEBgaraeiyUFDBYIunkWVRgagu+WlSod+/rr7+3lD29tNjObzDYChbM5yq+i5Jo4kEKCNNsta8sEpGyTydzevX0vp3vWyOHhkSTADx+e2dOnj+3Fi2cCg7CYv/oXv7KXr7+38Xwo4AyrRlxD1ELPQHprP370wt6/eyfCZDLty7nz9EHPzh68sJPjF2LH5tOlXV3dqH7wq69+b/UGLF3B6hi6BJNCjx8d6LOiy8gJG0Wr10nGA2CQOQ71fo16R+wgslH6HNaqbeu1jtUaAs+OUrEm2fL7t+d2cXGpZAMLlOfy4MGx5hdM7bo+s0qzaIeHPWsq3qaZ+8jGtIUbjG06nhmsIPWIyJBh41hD9XbRHpwd2eMnp9Y5qFulxtjfSTpJ0gPpMMzl3d3YZhMYQaxJCbsBllP1tiSmAHjpcyFHQsIFgCeXW4APMtkxdb0L9Ux/8oTPPNIaXcxH3utvslCtJP0Kq+WmwPJ0vrTRbCK3UOocWYciribU5FK/6nWjivvLXgiytoVMaPiSSU6Qeo5HU7GKkzFxMn4kAD+6MZAQmglX1OmHqFpJEgkw+xhJ/f+MvVmPZXl23bfvPEZk5FTV1ezm0BwEiG+W7Y9iGQYEw9CDYMF+8hfx9AX8AQQLerNhP9mwZdkSRFpkk002q6u6KrNyjIzxzvcav7X2PudEVDXpbERnVkTce885/2mvvdZeG+BrNZ2ddVswSBLieKLGFtlqli1lr1L2/TJ9rMwia9Nqx6GNGjuGdJWqbpNxeXJ2Ert2ad1H79W//C8oociefVjn2kp4T+F07OPYO0ZvBEO4iP1hFvvjLA6nWay247hdjXLhD6R9vV2t4pLN8+Y2Pt3cxZoHvONBH/VvCqv3h0EcjiAv5IPTGI3R2VKXN47F2UWcPXka50+fxf16E9d3t9o0sTwmBlBWvT+Mq48fY3O/Un8VinIn05mYyt3pENerexnikBU/mz+LJ/MXBoSzM2VJAIXoq9Wwdp9OgORD+/QvtA00ew1ZFh6gAzpr48nCYD4jPbdqklzfxQY47vdignRE5hEY75j52pExRIYC4s8msHXA8feKekttqt2Ma/IhGSyblWib+zJBJmMktGbZmhqIpJ4BlI6007Wtqb0DEKbrZMO6dYBU9VrsWrJzPNDLUQ5MyEDamjoO8DqQu8G/Ao1kRjLXna5vBo75iW3WVu0x/JuGMb7uxvShjfMNGMQgpmRVWWQmeOa6K8hJOWc38y22p6ldcXENgUorzbOZTWXh/dq0cK9gRQFgOSemm11j1NJhlzpmDArvUlX5GBAqMKv+Z2lY0/RzlFzKBcFdYNQN/H4QzKZ73UMRZqMIy+tPdsTxvL93sIpTzz6bx9dmUnWN9XlV48M4AAgJCmoOd4NmSaQ72apiSgGDbP6ZtmgZm4SHBXS6IEH/PsKSFMJ9CDIMbDy/m6qsHG/2seYZPojQH9UQNm1fuOzM+BjKdABhmmpkXN8E1v50cbriHOqzxUJUYTeSjjbjritWsGoJnFZ+yq7aRENJLv131TzqebSI7THuyFg8n0RdS0lGH+Lj7zFrzZLrvL/MSpTQelhPqn2g07qF/675ooMJTdH/T+DUJlSyn1J+lqq161oSxNU86zJrLYBuAf+D6833q3SJAWFfSU0367biopIa3efwcF9o5/VvWps/BID1rDotVf42QPgQILFvlqFI96xopbvdCVByWez2u8Cu+sIaIFX7nEy4ZCKI398lIHw8vbTGxRh299JCfZmYS3lozU+7MZY8qcuQuzatey2t8/X351h3TE5IzgYTSy7Tca/cpnkPSUWRlgEiZSzllLpaR7jBWDOPNZKASp3/zAcaYNP2ivjjWs6fBMDr9W1sN7iYAwbJ3CPpOqm+6Ki6OpiFlWIHegeifiJA5PscrZTMwPrNZwu1zoIhwO9AUlGCvARU7FVPLp7Eb/3kJ/GjH/9WXFxcxC9/+cv49ptv4tPlpWSicgmnzUPvFLPpJI69Q6z3awHi6Xgc58uz2G938f7d+xj2RmIm/8G//x/G7/3eH8Z8eS6Qimx1s4u4urmTu+S333wd3776JuKEbQn3s5J6Sm0kdIZZvSMFk2zwSfJvxfoQcqj3GqyJDHlghejlbLaC+9/QOmFrTwU1Kl9M4xwgdjaPD+/fxqdPgG5qNGnWvdHvYPQHyOIe+bcAIQZh1GWp/+HarTf6PAfq4UZildabgySib99+jE+XtzEYLgQKP13RqsAtIXCmx7CDmOTp86fx8rMXSobcrdbxza+/FUvIHPrs5Wfx+Y8+V+3gZ5+/jBcvnsbd/U28//A2fv7zP4/Xb17L4Ii4GbDLHsLZS5y5XNJ24kW8/4BJ4gc1Ql8sR/H8xVmcn/0o5rPP5faJKyoA/dtvfx1f//rLmE5xqzzFYOTe3oB8alMBG7f00tsxB49xdj6O5RlsGwYrd+qFOR7P4vzsWYCpdhtq3OjJOIohcftqI5atL0C4irdv3sVNmhnR3gBnTAA6p8Z2u4nt4C7Gy2H89k9/ojiXpMjtzbVqVbfrXazvtnF/u4rRALOZWQz7ExlNTua9ePbiLF5+dhHPXi5jtujbfGe/9pwPYuRefLq8V8+/w4EqN/9P/c1R1Uiu3I+pXE2LJezJfRrCRrJkDNzW95LOzud9gcEvfnyh+svd7i5Wd7cCrdQOTkcwzGcxGs1ivdnH1e2de0cOTdJQhwdLCFDleqyEg3mjPpF17pCgiCHJpU8ngUjev5rSYz7E++IDQ90h/Q4ns6nK4YhtJftMNSB7o9tIpUx0wPy20uF4dC9Ku0Yrw5xxMUo7J+vkU5IKP9Ypr4XGU5LmwTmdyXYfSo6yFHT79IRgY7/ovflX/5ToPZtIIm8kU0Xss4tTz4AQBg/Z6GY7jt1+SveViP5ZRP9c+nxp9FXiqtLFuNvs4nq1iavb+/h0cx9XN6u4uVupAWh/uFQx7y1UM9LNMdIKWMZJDMbzGM/mMZ4vYndwU1BGQBv8fit0jY3yW7I3Nzf692K5iMUZ17FXq4xPNKxE+tnvx3JyEWeTixgMmKSLmM+fKGszn9Oj0DUGyFjREyMJxe2Hidfbj6J3tFTLgBDWzv1+DAjJgqnqyxOEDRJtNBp2yTyHzgLkl6hcsmU4U8GaqjDfQOCWRrT7bTZuTQe11N3LajjdKA0S7IBmwxN6ChnVU6Opni3UMKgBLEWqWV+ZQZyC5IPsoFLj74O5GAmFjZlVKHJIwRLz5eBJ2/Tik61+J3DKA7WCeM8zv1+Tncigqxoe8321najfqSx1Awkz05+tD4rVawFhykkLEGID3mUIHzF43cDO5jCGoARnCmarOX22haggsnH2NBWX8j0qbNreid8DZcUWdRakA6mWSVHNqgLnLCJWT5o0FCkGScXbyA0fRe95M98DSyX5/TsBYdUcFhtplA0g7DHWWT/aBudtMqLA4kNA2Bq4PA6aHwJCM9GS2vUOcejBiOVG1ZUl/y2gsAGEzcxq7+Fh/VTy0H8HICxAWvOj40ujNZTFRA4gOwJXEx5V91n9CB2cs775mRyFM4EhaZhUBpaqU6ckyV6xUmlOVbxMMae12bctJywPacBisV+P2LeGJUy2pAFFVTeWGZgfmkM/BAYVjDeS0e8H69010AVg6sWakuLfNF8fAyoDoUeAsLOXZAaoeQZdXxfPy2SW88B7cD0J9h4DQhiN2pO7stECZZWQ616rk0WPWOz87+73u8BQgL9Tt9qA2gcMYbLyDw50ACFSxlauyb9/E7PWfD79BN38NqX6PndsoIPbtMeyVAEC/NSK7bt5ZV2lb12Jy1QOPGAMYcbthltJQwUyJflNhpDvUZ+OaqZYcNUD5jooFvAxMJeBydC9hNWHcDCOw4A+YwSQBHEAJLdbIuuOXFS9eIXArbYBqGBsQfAug7Pc56pu0OYpPJttXN98Um++y8sPdv4ks4+L+uZG7CBfyLl62sMwd1lLrkdwSLnJYnFGA4Y4Hgh8CdpIsgEIZ1L3AAaRAGr/p8/zgXOZmjzaxx3j4ulF/PR3flsuoyS9f/7zv4jXr18pSFfpB026V3dka8W0wQqstvQvHMV8NovnT58pkfv+3TsxHdPxPP69f/AfqOUFKqzNdh831I5drePjx5t4+/aVACGy0dMRkEdEd5SBCM3u5TJKmwS8FXB6hDORu+hWLX0AgvQsJIbSc2Qe5byTgQZjY+sdzzfFEyTYAX2j+Pjhndgc2izY/dCMB/EWwBFQJLdmQJfkktC9KKYYG+Kysfrdcf+UgXz35kP89ZffxGaDP8Eg5rOL2G17cfkRQE/APY/FYqnrRBr78uWL+O3f/mmsj/u4Wd3Hu3fv4n4FE3uK589fiCF88vSJmCGCcVpzXF59iHdv36pJ+ljOtGZ5HTNyJpL8m8l18u7uRs77sH6z+SBmy0GcDtS0UZ6EI85ANZ0Auo+Xb2M6pX2HWxbo2U5g7n6kdhJvX78VcGbuPX++iBcvljEYArbv48P7dwJmT548i94RFq4vsHJzuYmrt6t48x3A+yom44V6I97d0w/QyX5q1QBzlFHBFM4X0/i0+RjjeT/++I//WIDku9ffxPXVp7i/u5PD8up2E58+XGl+LWZPZA4Dqzue9eLsCe7/8/j8i4tYno/lPLra3MX9ijVI/8pTXF3R3gG5JmVERyU2fL5VapVzEyM/6gwHMoihLpYv+WtQmrGnXzk1m5P48U+exudfPInt9kps/na1MiC838V4eBaT8VnMJksBwo9Xt2o3AeFTCi5iNAxZSObIJIsxHZ2v/YpYAAAgAElEQVQEvM+fTGOzAaSxPpw8tPcH8xuzG9hbFBnuIYn76yx7FfZHqDBdO6hWGRQriukbKIEhiJaHthQPcg+FPbQiUPs5LqXED43S8KQSstorBQjHozj0Npmgb0sDymSw9DMPyAJpur3ke6/+r3/s9F32X/KDh/1C0uWAnqwJw7RVuwn6aAB6ZjEaIiFFkkFgb6kUeuzdsR+7AxT9Pu7Xu7hf0fRzGysYwhjF5mDr4/X2GNsDcp1pxGAWA6xhe6PY7E9xT7+g3SFmcyh9N0dVRqA3iF9/821cfrqO8WQW8+UyludPYr1dx/1mFevtyiYlcYrl/CKWi6dxOnIYzGI2exrLs+dxdvZSjXeRjd5h0wyjGHtpm+n/M9wPmxosHZrKaFiaIUmtGEKupTkjY3Dax+iI5tcmNzqsmQA8V7lslgS0zUTz7NyzBmbWtvQcVOXkZjlJMnpZg8ck5Q8Tqz00bX7BgcOXACHZ5HLS0PnNhErIXgRL/u3J0Rp8mFpuFINurM2m0QAnF4o3GftugNpGk84qthFUp/l8JSce9SCs2Cqvy8C3E3Rp4hpUKKBLA5xaLN3rsYytEzhnNOOFn6BEmWv3fHHkXv/KgKeAV+eHeg5ZQyguMwF3MWolWy3jBQd8fl7IhrrXZEatwxAWoGvqy1z32ZUF1OOs7zV/1y1k9gdPWcdvOQLJ0FR9aOLb9u0SHA86LqPdoPaHxtr29snGlVNgl8XpmP7YjKRMZZImwXQgEwsFsJljldmqMNQko29QAYlarrQOWsnXNXLYGoPGdrkGoRu856jXNNca8J7bwD5JJzKoMevYBv+N2Uzek1ZP1la5f3jOjQ476tjUZli2znfW3UZSlFR73ikx00bfmcUzgiugWO5gdZC1A9m5xvxmJxHo2aDrrAnT0Z92ZkOuUF9F/orXmQ9hjWTzt/jQzhrKZ5kzV7W6ZXWZg/qDrHxdSt1CM18SIDW7SVPw2Xxmd/3q5SWx1rzLVdIFWM04J1P+SOooANhRG3QZTz9PxsLnUbNt1WTKVdE8ko5bqZQuTYa2ffalkOiu2fpM3yQrpAyu/B1dYzMONXiZ4igptuogPNfU/1RAMFtsNMZL3dHustwt8GtXRVvpq2uupvd6xo4ZmrrWvEaNfdXQqq9q1YZ7bzcoyn2588w9pt7nVULRtJ2gRvcU20yEem91PzQbTrg2XednOmcTVKsUBudfzGjSRZuPoGYHiafq7jDm2N7Hd6+p9/o6NutbydHmU5QJlHbAzlHDB6gkY09cAEtA64m1mnTjWbBYnrkkZIebJtcCaJrGfLZUjZEs82XbT5NzSiYI/HKb659isZxLMorDIPEEhiQ09aZMhmBydY9k71oyc1i2E2Ys+5Vq3nApfXJ2rqw/7bvUnuvUjz/4gz+Kn/zWT+PJBZK6kGLr9nYnQPj61bfx/v3buLz8mEoFG1CoJVfWywH+JmP6ttkYRs21Bb63WddJ/RgMx1C91foj3Nrtpsg1Wyo/VC2Ux8bSN5Lrt3c3Yj7lt5AtP0oJtFjwmTbrq/MO8GV5KICL6xlmeQ/sy1Y94b59fZkxEa3EjnLBvL2hT+RY0knAC3VbAF1qBCEXeqNeHHr87trGJUdamE1iOudrHKOJ1WHb3UZy4utrrnsXsyF9+AzoxWBqTqw1d1FziTHF3n9PMuEoNvGwH8ZhB0mAgyTBfZqG7DG0sWqNMSDQh1V+9vS5EhNf/uJvJGOmIf3zFwBC2oOwpldxe3MZ8/lC9YK7VT9Wd0fVEr7/7ibefnupJAAkCPfPnqK5mRs8jOwYw5qSTtM38Hgbs7NJ/PEf/33tW+/fv1OfxKvLTzrHcGCFFSfeoHUEiRCNxWkXk9kgFstJnF9M1ctwt1/FZgdDu7b8HSXCFpWb25hUabUd/x2TAogEirKpOr01lVDVXjDS/DnttqorpW7v5cvzeP7yLAYDkjDMBSStAE4SNVPVKgL47u7X8eHy2moQqXJyf5X3gr8Ag8g+qdGklnOxHNsllfWaLqEibQCEEHIH93yVEWaOHfNWrflg/BIQUq9oBjR7CTJpOrV+zV4n1GVAWKRFOfWLKBMOyB6sgEsl2VB3Im/tGPZVPNGUTnSOzUzIDwCxLMlf/8t/pNBAgaJsuN38UbLDzIqXW5dYQIJbNtF+P6ZD5J95wBzT8AFA0ieLgjsTWVczYgTDbAy3aHcp3twe4uZuG1c36zj2ZxHDRQym53G/jXh7iQ3wJu43h7h4/jLOz2k6P5dRA9LTv/7qm3jz8Sr641lMl2cChOid0TYH7CAup4ddnD15FmcXz2O3485mMZ5exPn5Z3F+8bkocwbx5p4+i/QJsT6YfoGjQz+GTAxlS31Q2dWMgA4jGrIorg8gsFIhOQ07T0b9ClwlrwQk50EnzbcDQZ4rYBC5xfZuH4dtsXtZKVqBfDaSlOvZME1ZkL2oR8866w+Ua9Om4sJUNh4oXhZcOsWpXpL6JXT+5VZoIOJUfDJEGXc7/s6QVDIqu6+2rNBDKarP7TYQzXisEz5XsNINexz6WK6Y+QrNLbJEWWgvNqUYUdvr2gTAAYZdG82EGlzlRO+6YBZDmuPYZQsKUHcZgaaHUr5HBWUu/vd1lsvo99kyB14leyrWxKYhdp2s59R9vnVN9Ry779ttBVGAoMCZWy7UTRdgcMBGDWHNXbOr+bwUWLkuoUlo5EYxJOGR9/14TB+Pb4sdigV+CCwagPWIMan3gcmmxkbGK9TF1oaPdE9JmDIi6ZB0yHCoGe4PFbS08rJKnJShTKeNScqRaVLdwn2Po82kWsmox6uFfeL0fsPzaFpQ5KTrjqHMaB6xRw3jXM65HellBUdatp33M2Of99aY5rTrRVgn+5M2K6xDlz1sieBZkasuwe3j9ehDRNdQfSrbgc4nZVDSfl7LHhsktVLuAn1kVB+btXRrJB/LBF1X6Wt4uF4e1joXe2qg6qwyySszXja98ntZktOA52S2Ht9DHcT1mez5JWes51LACoWEamYYtCYh1tUbd9ZjrjWt63KaLbDUHe+8IH+r4+5ZdbvqLeV1VvPPgNAg0ENfUvACunYnNQNHzVdJu11nZyYWEYjVGo3LNedbc42P91bPASWDlEuuWkQgAg6YbRJPcmhJ873OHpggZYJP45+pq2bvS0dq1aZXw/pai33cLtcyeDFgJEFEI3FYK++zMoJTjV2I5QIQwiRJuC0mrhKzKH/Sz6A3VoJqu6Km7s/jyy//LPo96gRpGQF4sRKC8xBJFrlZG0MNBAZpsyUfhgGs1lJMJC6D1Ovh6DieLmOxcJN4m8Thso6EbifXQtd3GwQg/QIM6tmQNDsdxNR9/tlLmdG8fQvTQ9uLTZwtl4rmVqeVzCuoH6ScBvbgw4ePcXtNf8ONmK5nT1+o7xzvz7Perk9qqv3VV1/rfZ2k8kSUyc4IeSc2+7QQ28R8PouzxSSenLMPU/8ZcoWn1QKN3XkpTNN0MY3RdCLQCOAFTM4Gg5gNARE4pfMM3bqLANvjRa3bTECN60PayLOGLaMNAsAIJ0ieG0E2vd6Qcc5mxJsRHy/fZe9rnvkh7u5haObaA7777k1cXSFHtdIMcM5+CKigF55Ndu5jcW7wp/rP7PVMbEj9WG+AwQ51fZjQAHYHSuijzlsA+hRrnOLsbAYvIhaRVQbR8Iw+2dO5zIQgR9TAHYdbNVSnfAmTkTslJwD03KPA6ARGeSGzRcZ0vz3Ez//kzwQIz86m8fTZLJ4+n8Z8eYzhkHl/G2fLs3j+9LO4/riPTx+28eb1bXz37cf47psPil9JfkCmsG5Y73aO3elzp7NpIG/kudMzsD8+xNnTRfzhH/yByJK727v45ptvxDzDxtpDANdReu4e1H+Tsbu7v7UJ45SWE8xrTJ02Oe6Y1AzNRo5t+Gi2j1YTlsd63/ZaI5bXWeCqfo01647EhOr4kDqy1vuh3n8XF2AC+hvS47N1+i7pMs+WFiMfL68USwyHmFNOM25Ojw8Uf4NjDMenmMzwDunHaEIyN2OMI3G4cY2UCTJaSsVGqs+0loUFRjGZLUyuZXmNSygy1qgG8nkPUhzChvagz4gZKWmw+q9a6kCJiDvNuNcl2Fad1R7vM9CpxMYJWOdj1S+1Pa6Z7WOu6e2//ceSm1ZcKTlLHjA6EGRBLdWg6vTwWuF75EWxefGhUvbsibJ1SJKZRK7iekEHY724x24VmcfxFBQZ397jSDqJ02AW/clZbPb9+HSzjhv6mmwOMV8+iRHZjMEodsdebPaH+JtvXsfbj1dxYiOfzGIynyvDBCB0Pz1BoXjy9It48uzHcTqNo9djwS5iOFrGaLgQWGUC0gvvSK1k9t7RgU1hLOBKzlqup3IbDc6fbHorsOjHpn4iWMtLFpauniqcNUdWspBq0cAoqZ8g0oINygcflJL16lD3od/DkVAUscGlmrbn5DFQSTwnG8RKT0vcmQ2T0yUxf8am5rbZNXU65gZ1N5Lu5efXsV+Bc0dK+JskUW2oWBxHMYn5ng1r59/Mqr1O7Z4ih6wXtYuTWLiGUk+JUwYXzpzYibWp/ytmoRacQIlHy+CoAqGWnatAq4JCb0iZhX9UUyQ3zhyjbua6C/LM7rb1eJY9A3weAucuQG0Dy7blBios3XtjINM+4WJ1/boE9cmIsLFWUJ034rnZAPCWrax3LEBY//0YvHY/uf7t6/eh9vh1dT8/9H5eRwBCt2WodSb33pSzOThMM6N8ExJWDu5tRGG78wy+a4ybsS4WURR9e32NjU1ZL1nC5KXXAbYkfEr2mfWk7X03W2ZrZJQvz6qANqkiJiWjrMbFt63F01qWqVXLqdc8bQFhrpdOAsWzuuESO0xY7QvNk28ZvAzks9txs9cUuHqcYKg14LF0wqn7vZq/Nd/5WTdxxH/Tl6oA4WPA+EOvr7n+twHC9nrb58IiKMtyAw/vwQbCue5q7esm8vkkACsw4sXUMoTdPn1i2WSERUqYOZXzqqO6qMRNu569PksdIIYwpfDdZ9ms4840rH3J19reR+XxnI7J/d+ZvPw9n9OV2C3QbUfPbAXQkQ8r492pKRTaqcfzKNkmaFfgrBMryBxGSprK8Of+qWfVJqW8D6ViIMej7t2y5L7cLysr/nCovNph6mDybLYDuOPLBjpNSUDu03ICV10ux+IweqhxRm56rWbrqJROuFViXAGDeYqvv/7L+NWvfh53t+/jcLiN2RSb+ezfmz29YMIISElaEhBj4sJtOqhfSHq6k8wUuSVjQR0ULSWoDypHbSS2ZhSIQySxzqlqmTlbVy/Oz87i+bNncrm8vLyMr776Kt69eyuHUQHCUcSut1MwLkZpPleQCoN1fXWlQB5wNJ/NA5dKuxgOIg4juSO+evWtWLGS4fHMbZU/lKkMDuywmLhoni2ncb7ge7QS2MT17a0YF5ROBK7UP8nCnmbppWoYYCdI44mMPTLhxN4AKFYtYlAHSGmPv/hN2MSbm/cCBbyv/RIwGxnH2flZfPbZSwFW9orLy/eS+uJSyQMZjs4F/pjzb968UXsFJe+p8Rog5wV843o61/fN6LlXHHV4gEbAwmQKw0M51Dq2+/tYr++y7KcX+90phv1xnC3PdbYC7pELMqbEWm7mPhNQB3yYoYOwcMuwqiEFEHLdjB9jx/Uw/5eY3mDqOBip/u/25jbef/s2jrttnJ0vYrkcxXw5jNmcmkOUJjuxuDhafnhzF5cf1nF/e4zbq13cXuJ+Ku2K6jtZO3zOhpq2vU0aJ9OJGFHFp/tdjOahdhD0X2QukljA8RSADyBkzCRb5Hoj4vnz5zGejtUyBHAMk0vPP+TkGMpUqzYAIWVUKstQv0HidmTcJqS8/7bkhbxN1Pqkznsn6KUUU28dvn+USQyuofMFDecBbW4ZJ1M37ROcRzzrrcyDqIWl/pFxJsHnkg8YQPoGYrIJoO+J7QQUOuYiSVMkFy9wOZAPxvq/jBELqIkRdbzSnAOpCKgTXJRaun2KBY19DCGZSjqQf/udW68Cm+w1B4yupZKK2leVNCy04gxgo57KhDPipAln5cd/90+ytKzQhdSiDwr4BQrzzPHf2NqbYhRLlmDPblK+ODZo3wiHh9krBmR32qtHF0ETVPF6d5JM9NSfRG+8iN1xGPfroySjSEqHI8DiOLanYexPvL4XX3/3Lt5/ulF/RIBibziKq+srNTNlErL5D/u9ePrid+Ppi59Fvw/6p/ZxGqcjGwGyMyaj6wqUWWbCqmkmGz8aYoORljHKmCJlUiX3a0AI1OnBslYXVQPiLAl0WwWzIFZd8Yw8KPRFgWr2NPKEqcdpmamzBXxPGdzMrAmw1JCJAcwxEzh0Vrgy4wqIkCscNnI9aoKynMNNIFyMU5mbZPBZAYwz3A6yfuhPwwploKop2EiAfLjZodLSuZIRdtkeAwO0+O7pKAlhMYhd2aO+52spRtsSrwQK1Ruvc6kFdJssO4AiM+fFbnRZAscs3XqprCGsDEsn+C2mMuOcptC3pIOWGNjM4DEz1128leEvNqFwepNZV3/1ij5z0ym2r2RifIrqFTsg0f9sNgat2o6kls8DVmetssPnhrn94fGuGtGuQ63vrZ1YD7Tq3bHQ2A1TMspGWM6lTnrImTL79EnCnpdeb/GwXrSz2WWUXyCxmacp/WyursF9CSaTFLMUMhMlbtqTz7Fl2GoAH7B5xazpQjsMYe0XKU0R8MzG8/pkZRUPfgm7ciUzOovbqZ42oeJ78JPVWkylQjuvCxCW4Uh3/FrXYecOHh0WLQyQuqELkB8AQr0uA/5GitImzbSO85kTPBD4OBp5aAZlhsrsVM05M4t5sNacrv9OyfdjQFgSUe+P5RxcwKV13PW+3YJ+kpkKunMtFBisvUtYKxM7Tv4ZDIrRkPW+a0HbefZoXZUMMGWk3NcDs6wmgMiZ2VnDDSBjlBoxQM6GqlNuEkwdSbMXfl63pVn1jMXKZCbbBjO+/GpFof1OU7jrTJqJh+Y2O3OoAw4fAkKPoT/LAZl7ZZXLaDeA8pahcynrVNV/sAOcvbd7nujrCOu8ydjD9WrVkqbZf7TnuYUCD1BPaDhWvAAg5F7t+EcdogNS6nlm40G8evXL+Oqrn8e7d7+O1f3HmIyRePk+AGgEqAAv1TRSfkLzcrlxm3VCugmAQmK2P1Bzz5bGOLiOzvfqOjpiFty8XMtkp3eeFbWLxAnsjc+ePY0Xz1+IIYQZpIXBh3fvJSNVI/txPw4Dz3vOIkAFTxgQcXNtYxyz00MxPaoXwwn0NI3N6hjfvXkjRg7Q0s5lwK0ZQvcYhP1aChCeLWANtzL9u6XtxWarpBtgmBIfznTXcB4VwyBF7COT21Mek30eezYuAQixbtkzkEYCXFGEsX8wPh8/fqdnQTxQijSufzGfx8XTc7laMr43t1cye9lu16oRPDt7oTHFGOYDLrE430tFLK5apoL8G/AEmAUQckQT/50tL2K+OFN/wIunZwIYm91NXF69kxMr7+mxRs55FhdPaYYO2FjH/eo69geuoa+aQ+S/dQ663iwbq8PMbTdmwsSSbsR6MZ7ECsSS9LMcj2ilMpAzLVLN7d1K8Td1foBV2hvQpmJMNw3JmL2m3313FVefkDiP47jFLBEAyzwVTBcDKaYaQxFau41HYjMBhYw16xap53DSJrCoz6yYmBib30H+zP2RHHn69EKvhw2UnFp4T7ovrQd2F9fKYjoEAHNzepVNUYcpJU+V9XjTE8uv5IuluDCRYumrfAgApETBXu6eSJynU2J7g7symGMu8FxcbkVcjvMvaxhACGlEuVZ2FsDBtg8jTNuJfkwBhJKNu3c1rxc7CFMmZrOMYWqk2SzNxPG720OexVIAoCqwx0CDCXInc8spk0DYw6A87NA3di/nmXXS4MZYjlV0imqfKWO9ghN5LjFxUhbiWNk4BLnzZNSP3sc/+89PFHRi4yrkWLVhecjl2WKmkEmSgY/7SneDi6q3qSxdHTQFmn1IkS0w0B1kSwpUshQpjyLInPVGsT8NVYO4xZwOeWUMYwOYA8UPxvH28jo+3a1ihwaajXN/jHfv38dHeo6UVCRO8fzzvxfPP//7KuyFEo4TzTgptHX/Q7Tkapsh4EbtAb1GkAaMJAkwOGjdjHiQsBkqsM7P0UGjN2D2ob8mM+U6Q76tLoPqZZi0d8pV8rxT0a9M+GoRFOPB5k2WFHCpHn/eRCjk5t/o8evg01BJRVm1Qfms07moAOCabNzWG2uZL2hCNqyZJ4eBWxu4JrTMyfvQSKEi9Qqamux+BiQGVM6xO4DlmRYD5uCsjHvImGkhyPrbPRi5zgom+CzVcfL9Rpbkdy5JWFdGaJD32PyllUpKfpp1KPW7fi52v/shcKcwpmmz0DKAbd+4NjtTErViA+Q+1gCmh+YQD4mp1nymwEkBRBcYd/sgJhjqgDeNl2pKWzdWhZtVp9O4ybYOq5rrJSrssJh6fl0WKoFAG6zqgeg/697al/uVjiMTQOS/nRhw4ONDwqwCm78c9A7HZp4oIZJSXH9uJwDXf7ctU4oJLoDg/asC5M7rEhwXE9fM4yaBkYF7Srw1H/Im23tqY6cWHPK8eJJ5iOpyU1b52Pk2jT7kFKauAg7CHzCeko0maG0erMe/6mirRswf1coA69++ygKFfhY2d8q5k6C1eXbNM042PW+T8TLjlKPQSZZU4qTWqE1KnOnVnsWaqX2lHI4BssWUlCS7VAg5yp2p2GEznQ3uPP1mbKjNaAChoV7LZtU8zsVWklo+g6RXgT+Dopwr6bjrxGdbu02WWayUXG+dyfYe6K/aX5346lyqJOcNH50/8y9059fj1+g5yW7ev+vemH4fZ4f9DpXzaWd6qkQ6rGOxgZKsVa1kM6aeBS4SqIRCzqsEpb5Pj29T25J9aHmNJekG4Y3ksQGE3o+9f7d7S06OB1O17qFqOatNlEEmskOCzpSUMjdlApUS3tomFPCYQVC0hzyNs12NvV3vI0C4P8rsRwYl40G8+e7L+PrXfxGvXv1N3N4gj+OQdjAIuJEscjp1fzSgIoH2zuxrLuaMc2TL6fYfPG8Faji5pw/BgO8RkJOsJUaIeHL2RGc+QMm953Yyu1su5vHs2TPVyN3cXIsdZB6qTxmgaNRTXSIxEGwP78Fcpr6RL61BuWrb5RPW6rgdqzXBh/cfpdaAtWkSPQK/oWv1nKZJN6wUfgwD9SS8vb2P1XotN1ec1LHW5/m4x7DZGfVpxgkVeex607i54mRabAwspF1FcWP0dSPtU9ykGMrNyLcb6sKoq3LSGDZLoLpn48Gq8UIGupw90b0SuMMOIouUVDN7bnO/fA6M4Op+FTc3t3E6TGM6Oo+XL38UT58+j/OzJ/H5Fy/jycUibu4+xrevfhV/8Zd/JiM/6sIunjxTg/mnz7/Q2MFav3r9dVxdfZBDKGAaUCiJYJ/2GUuBD+YwLTaurz/5PMfeW66aHhvGnqkEAMeEiPu5vr4WuD/BRFOoznyVIyU1q4wna8HmP4D1y483cvAcjhYxPE2ivx/GZrUVOwagBRzqbwDS0YkITIEAVK6xZeyZA06KtzJN4i9k2xvH2zC2uMDOLFeeTEdiVHkd7yGwm23TqmbP54jXheLaHY69JCtgnr1mTc54v3TPP+9+kr+rDtUOmyMIJdh+DI4wc5ERjIkHejjyojIHVLQgEoB1x/2NxSLDEAIYNTdwsE2GEGdRTICQCQMKj+oFWDWEZgnp+ey9MONq85tNYpu5sgEQJhlAuZ0T4HU0ZJlDMYRpHDOKYwzVObV0dN6Ttf8VzK0kq8rTsoRtw1lRfQpNsNi5nK8qk+mW+mCAQ2JkEL2Pf/lfnrYbshaN/jALHB/KXOSqkzUVTB4ewkg1DbXztgGHN/K2vsDubW4wDMusQlBQbmb1DtJqu6+QGL/BOGQrjaQTdH0cxLY3jf4I45lZXN9vVIe47w1jvT/KrOa7d2/j/YcPMpfxJD3ExYs/iosXf09SjaAZ6WkSp2QK+2iG+RryWZktlEX1KU7DoVxKTa/7XhQE6lA2GLRLUDkHYv6BM6m173IaRTIhAO3MBYtCRziDkqwfC4yiWp69Mrc5ifT80oiGbKQapiqj4Ua5ZMmqz5yBS7GBnQO8OIQ8dFUvQPNNrKpz4ipD4SjSJh0CCjbPaaWT7kNYkrcCl50QJlmGBJEJJB2cOEvhWjdHS3pvgezKdAPKvCFJCqINztpwSXY5bLOXGzsk12WNuYOh2mBacFz1Y61k08mTko+1sbGy5llzVIjVQKWCyIqSiiVwTKqsc7EaxaIKvHpDcMTWSs60iXUb03fYJDM0nYCxM14CkpnCrzYbLniuiZnwoZu8KdDMDFFNQ45LLlNbhz+sS2skfgKS/v3un+5/d9mV+p1GYpyveyw17TJpBRxKGqbnKaaVQ8bPreqOqnE7gFDrA+lZQqZGstY8y640uVvLlvNMtbwdCJEsYANkCtxUPVQawNgxsZXsmrXoBrIJdztvjvSk2DFPhbbOzsugk3HNui2R+kXPNhPCezKAUKF+1jjW/NJzE7AzYDYYKEDYDeYfIZKqrXtQJ5jgsAEGnfrU/F6ZqNQ91d8PWfTOPpDzgf2v5kCzf3Tcg+v5PJaaOklT116Dl4y9U5PNgFYywi1QLN0vdPHYDbTOpu4c15nkB+uzKjeEarVRYNGZYc4A9iv2H9e8NvM6AaENwnIN1pUmsDcYyn0iQeTDhFAeAN0LzP2jua/K1Hb+7oLBer86/uutrN4pd9t0u9YvPwSVu86cLZOzjjCiMU+r5JkSd7mYy43a+3P2DmSfTdBfSbdiSj03av4yh1PKn3tom0zqznHMMOwWKmftlJ+pP6EA49FmaPXMc188EGdwqhDk6mzmK0MeHX8E2+t4+/areP3dL+Py8lVsVp/UZgIpFXsQATi965Dm8QdpJmBQzMsxPRPok0Yyd+RzgefL51h5NFLgTTsNwvUAACAASURBVICLw/l2RxPte7OBw348WcIK0ZD8KNC1RlK5Rs4ZknzKh6BpkZL11iSPx6NY0zh+h0kKga7LLQCQAEsS3jaz6AkwwsLt18NY3x3lPMn1A1ZqPbrnYPVntoR0ebaI+QxAjCkKdWY7fbEuGAfMZACExRDaoZ2wbkA2JU47mK9KwMOAAu5OApowabCuvIYebTR4B1RSR8cMoUYTMMh1NvuIlpHjFlhMfZ2OYkHn9CLsu00RMkeb+yRDdzxJgkisBpt7d0/LhqsY9Z/F2fKz+Mlv/a4cXheL83j52dNYLKfx4eOr+OWXfxl/8qf/RiB/uTyPH33+W/Hi5RdxfvEj94A7bePLX/11fPcGh1OaklOLZk8J6vM+/+wLu5v2BvH+HX0lX8eA1gfZ7kQO9qO+JJcQCYBD2F5eA2jabbaxX6/VEJ5m6MhakdnSugOJ5GaHSaKTCzSK58jEUHHSmwT/W93j6rkWYBQYzJZIYu/12WaE5XcBI0cNW98sdQF25gTXhtMoY8VzpLZ0TmsF4jNkskuz8Iy9jJ6QxPKZsJEkTlwNqOSJSs6O5aBp5+4MtLIGThGUxfEdIyzXFfZi1GfOhgChJKlp6CLln5htJ7Cqjzbvz327R7gNpdTLPBlEwCDzkhpC6gYBgmIIJ0isHQtbumxuQOygSsWyxEzncEK2NMxC2aj4F7fkDjuocztbTvFv9QrPGkJVqVbLnCaxnaCwo5ao5CUfQbiIJwnJAvUDzS+L+niuqZRIV/MyGcQsCba5d/nL/+pEYTFI18dQKlQzI9Q4O/Usr/DXVm5/syHUdqdZbDEylVWtYCglNvwutCTzjIycXElhCUSB0iNIO0cMpd8mSzESnb3BovY0jQFNNWeLWEExs8H2sbLFkXQrQPj2w4e4w86ZzMVhH/Pz34n5+e+q38keS1iBymUMx2fRGy5Vt3iIURiQwuhp5caeL8lJsLI2kHWg6oOGrJWyEaKzU94YwxgcnDkk02JZZdVX2VGrvtScmmzMaBSbNdbNbpbbDbB0PmfdIH+Xxa0L5slUtqYJYqfSKESBy6PMfQUDkpxmP0FnDdo6DgVtWeekTJCcVJFt9mNLY10xog9NHh4DhUaKKsvp0ji3gVs3GCxreB8+3sR5tvPJRIdZWevy2FqTgM7zzka5MoZh8T0CMdyzWdiWbXv8K3a/66Kxx7/fBtLde3Vj6XSHzAC/ZBQ/VHuocc1WIk1g9uhzCyh0AYMBofXAJaPz5lZzy5tky86krr5HX8ysvcxnoPfNYmeNYwdYNQDY5Zvf+/N3AUKD1RZIdsHaD4EGbfhKOdtquTEHqqSL2ARkDK1k21k9LCFaDX4XWLWfUwYzWcubaTjVI9QO1zBEj9m0hwYpBVCKLW7AdTI8nh0tU+Xnyrpye5lihvn+Y1OV+lnDaHN4NYCwE77ndRuoPzQtUQ9NFZrDonf7wtVekmzSA6OZBMsd45Z2wLv38n1AaLatnC4LgLf7TXfiPATs7Zh153kFnjV2jwGhaqgeJBlSbVDjl6Cw+zu/aU1bReDkQDFpPozb5EFdR9OKoeZo1RMrseN5aEMqWJ9kwZo6Y09tNRmX4VUX/Hu9Fnv2Q+vqhxMuNY6d/TfLAIr9dn1MC6raPb8cqFN23cg4H7qOKtmQvV2ZPbsm6Kl6mUq0JTuYbto1z3UvOT9LLcE1dNtIqOdWuuzW/q4VlM+u5oNlubAKBjsP9/Bi3jkzdgrozUyNJVnEwK4aPyuBpCDLNu4kEje7U+zI1vcqCWlpnoJBfA3ub+P607t4//7r+Pjx13E8Yq+/it7J9vQkgnXGZ/sLwAmsC3GCCbi+wCF1YgJHYlvSjZZ9WfVd1GpZmYQz+mp1G6s1hiL8fBjzydzGMLOZwNx6dR8fPnxQAE5IADO5WCzcC/l0Etg5EfhNp3Yu3e9jBouZSiXild3WwLLs7gngqQfc3hsQ3tze6PphSmpPsqV9JrKVoO4JnNAsHHMNnxuU/mTrpIwtfM8kYAm8/R6c8SMkpXL13MZmi/HLjbhogMzLl0/jycW57p+awuvrK/W6A0Aslk8EHmjV4aVvp2bmC6yf6sSOABfWh8kHwPBsDHvIXtyLzXor45j1mnFUrVOcn5/p6+zsTJ+Fw+pi9tN4/ux34/d/9kdxcfFMctKz85l6yr16DTv4/8b/82/+lZxDnz9/Gb/z2z+Lzz77ScwWLwT4AMp//dd/Eb/66pfx5t23aqWx3a5jvpjF04uL+L2f/SyeP3uh5/z621/Fq2+/VJ0hzqR9aknpqDKgifutGs1zj4wVvSjFSPcHcX99Ex/ff4rXrz7GeLSM5fKp6inRkX66/iC5JhJk2Fpq5Kh1nvYnsRxOQ03UkfiuN3bizRYyBmCE4z05uqo+dkz7NOSgByUQaGeymM1t6LS+E1vJuMIo4vZKr0jmHn05z5/SiJ3EvduuME7Il9d8rWHgXIKBSk/O+HJDlltJyp5dLqUEmNhit2ogTq14wTEXzprco3uGlwTSChJ/VWwixV0m+7l3cIJd+d0qrk3Sqf9WDNRjFEBo9gw5qvwjFDayL7J3pedKtc3K06ULCBVtSSJrwgBAaM8QxzllGkWQ6JA/YxfOdzmWpiuzDLbKqDKTeg/M9dp4htd4/adaUcRDSm2VMLUaT4q84VCs7nQ+it6Xf/pPTyfkjjrsm5ApJQJ2Ey3KUYcgmzU2r3209gkIqwWCHMxKcljMBBt4sSCnGBMopRxA8ankf7bGxiGMv1XoOaIodJTN47GYBqxZkrnF2RNZ1mgcBzTiJxydbuPm7i42AKacGP3Js+iPnsbdah8rGnQeaGa7iN74PA6DZex7M31vH2MZ2wxwnhqOLUWFmUy9tenXjvNq1kWw0UgLTPH1qR/jow8etY4Q5Z0NqVNNW208mOMMFIcDBwcbqintClaytqNj1aGAWIW+zkb3BGBTZpcTRgdyh+2rvlqNZJO2FEzMNOuoDK4mZI1dzz2FlAWl8BzpCtp6SaQyadAE/16sCkTS4tsMIOPpQMTxV1lfVEzezfYrDHOozmGHjp1DXhkbB7kChDv3imEc5CyVk1X0fTaXV1BTsq0MbrwZtEFrOVjWe6mVRpMd78q2urVjftOChwbS6XaaIMPSYn8psGmYrmLxWkKjgaAFCrugNR9EE1BLGtLptVesbgHBRi7ZAlskFhy+nk75/QQrzfPR0DwC+DoTahNo77fYV49e+znFqDTJq0eyygbW/JC0sHNt/FNBJK/PGi8ejezH1S8MKYdlIjWeTR1WN6lR0udq1dIwYQTy7vPY/ZO/blVuucMK66eMNdlsXWrJLpKRb11aO3M7x5MalDpcmvdNt8UCRN8Di0yprJWUkqBRGhZD2D57i0+8p2LioPfKg9PJgRxDMq85P5v7dvKwM6Rd6WUHED5i4DIMaw1LOtLax0mV5rM0H/ws61DWvK7vZpKt2DgnFlI9kI3Pu2u6pLS+x7rWdu/wNbZ1j3Xvnp8OQApAVRK6EipOsTyaH+0gdNhX3w9zhASmWcKHzex1LggQWq5Ty6ZapfgJPGRtmyReGSU1CSNPBEuS8nW5X5jVy68HclEPsvLBTXuR+kxYqQwm0iG8nr9qUZIpxfStDHSUDZeSws/RmXAHN9378PmQ/Sqz5l31lvQJzPNFLoeZ6KngTD9LAWytFwK2eo0/M2VZOSaKSQies78gZ47CySN1aSRZcRs3U1y1SQBCYgxaQXEWAyS2O2q4MrWzP8T1p48K1C8vCebfxtkZZyFJuW0cdoAtTEPK+IJk5V6AEJk4onts7UnO8H0pgWSeUa6JyRASiI2Gyr5RwsE1UHtGYA0LM+wRNLrfGM+OYPj25kayTwXc2djdoNoJCeKoXjKWnEXU13GOMx6bNeDrLu7ucBuFdTNgXC4WcdhNYreOuLtzzz2CY60i6ssUgLsfYRk8Wb3jchiN43Ck9yMusWELgTPtGQDqnIVWR6nPYpkXq2aOxPZadV7UZuEMSU0cgTzmgEhiYTWZezBc1HvBGio+VOsBGFQAoXs5Sm45TlbrdIqxpL+jGKE4I1GgdiR7xVvuEXiK5RLmjXpFgNJtfLr6FOcXvx8vP/v9+Nnv/WEs5rQOwTWVOtxdvH37Tfzq61/GL37x5zJ7+eyzL+K3fvzb8ezpFzEZPcnrWSUg/Ot4+/6VgCrj+uLFcxmuPHnyVPEu4Ojq05u4vX0vqeUIAxRArdpNGJDw7DDd4ZkiyVTN6mAQu9Umrj/dx7s3VzEaLWOW/f/2x31c3XxU70LWBv0rGR+SFNP+KM6GE7GuGAGxRlgrPJtK6HJGMicxglEvQWpHkTHTED3b0bnGDyAD6wfjLN/eprcu63s06asxPQkLAFe1aMBcibYsMLWY3olNVA0fgIyOBFwTsunsOTix0obVKYZX8mmIGPbXNKCRMqEtnzIJY/bfZ0QpxVLKnnGauEPV57VtJho9oEpySLbiYRIChQB29ZmU6ZQNVWymWbgzz4VGRpH1jxVjDUZuPSdX4jTdyg4EMsTh2VNzme2qFGOql84jQKgkZavqcy/Z7Odd8YeUQ+1nKdFXqotK8KBG0D7sxCX3NsIA6F//n//ZybarbZBdsizAzqgaKVPfwmHF4UBhcH8Q0zEmLe7T59o6/80Nmh9Kl8BExACYMXdzIKtFY3oeOu5BXrTegLK4OwGhncCc1SsbeMxljjgSjSfRQ1oBk0hxrLTQWRehXAPgbqT2FrerQ9xtceKax2F4Ftv+Iranaaz249j2JnHoz2IwXkRvOI3tkfrFY2xUW8C4APqYtGQzxgl2UmWT4AoTYzq7ELyyWUKRV4NSsXdy3Erp7IlNznppFgcLs3qIsEh0YMtAJlsYFDvZgBBfj2RpTT1Oxh2SfraW/GXYwiIZ0GNxNGlqWLRsGLfSY+s6rEtXFnNCHcJAchWPjds9OA7JrHWCYzmtduSTqunL2r4mZmnYLCbwQ+awXCYnZHLJbGg+OlCXg5tkwM4wc7A7oHZWSAA5F5kCvzSmqY3OMjADOBn85DzlM6jNcLamArRMXnTBzYN/m9KvurAKIbtsUhcEtOydM+sK6xV5tlLRysw7256grD5TTYizWqhJGhTIbP9uLj9D9lExQAUYxcS1gWW37UQLFjJUfcDKPIqSvweqUt7xCFw+BF4ti1nPQ9ncvhMJAudsTjrsbZbEn27g6HpPZweb55UBcRNMS07iB9wwF/kccBF++KdlzzxeZVbhLJuTDG0Npusbs22AriFJzgeQq8CJHdx0OOUalrtjGcvkOmmB6MEMdwMIzQa2uK3qCD1vLDNOINppAO0p1YKBLvLrcN0GN41ctGB9nWwNjP8BiGQH42Kxus6i3Wfb7A1NwqMj334kl633eswCPbj2Yp8SWZVDWoO0moSSoabXWEeKnSDU+2VJur0Ou+vzwfxI4OHplJL+bgJHztt/ByCUQUqbkCpXXLl4y4Sg9uyUGHVa1lTDeYFcTQ0nR/SSvLYqFUgYVrjTT6DMYkrr6hcKFDctJhpmzj/z+6LusKt4ty2PxzpN0zKJaylk3UMLMp2gMKAUWycnTwKXNFRoAKFnuGIGKZLy/STpqiSlk1YKXqpuXGeZ+3uVikYCLT6PQBVZGge3/Nncukg98PoAwryOkS3pqdVynSOyz118eP8mfvU3fxlXV69js7mM589x5aRbvHuH0SagTNVU14Zkck2PPT6j2hlkM3oJoAiu7ejpfcXBm9RyCNOUvCYwPaoejt56OJY7SCQZulXdHKAQtpC/eR6AMjmcqn/xIPq0AJBRjBPNsEoEe1wzxjOAQYxlAIZIL2WeM5tG7ziL454aOtpY2XWzXHkti3YPZiepHraeImZRb0ekjDLnQWaHgcxI9wIohLGTkwLSORyl91kbnk6cgEH6x+HEyXgCjGkhBiAUuyz3W75/EKvF9alvZAcQStbah8lxU3Sm8Zg+hXKmNPtjw0M7wivRoLq3kf0KRrCPtM24josXfxAvPv/9+OlPfy8mIwx3cD8lbtjE1dW7ePf+dbx6/a0YO+SfL198EeeL5zHqnYnBvLr6GL/88hfx619/GR8u3whMvnjxNH78xY/V9oNlRN2lazZhSFeS4QI4AMiHE7JHQCRlRxFb5qeYI/fA5u/95hCru21cX21iOFiIJQQww3jdrWnFQi0o/fPMZCPPnPQGsRhS92mJr4gFAavqf027AhuwUIcH8Oca1GOgYvyck8w9+ThIuYaMFVBuImg6YxxBlZiyEG+4VpBwz4Y6WXdH+gTwmMl/QD4ADfaY/UtmRtNJjDL5wrMlIcAaYHdxr23vaBI3kkQZtsCwmbf6mc82YnDJMVNKHTTfayrl0oSrm/xVPSKfZZNytYNJhq+ApDYuFAdKoDGvbGDlBEq5G+MFAhlTniRu++WNOvXqtFpTDWHGgBwRGBdpv2nJBp0Zub825I8MezKw1FmRHhNNUjl/1ihiHJ1UnbviZc2SQ/T+5//1Pzl5w6oguyxJcet08D0Z+UsbMvdA1kYo3oOqhyw3CAAjAGMXRxkJ+GZF8Wb/JeoO2SMo4hVI0cY21obN5komx3pib3SW9aQ2VgG9ZY/U+FHU24fFGlN+6Z4c2n6UIYDo7sX+1Iv17hj3u1Osdr1YHcexOU1jHdNYnyaxOk5je5oIFB5hCnswkH2Z2lAmeFCzSTe2p+YQwHjKppoGbt64Z4N+PKGvStZSsDh9MEE9281UumU2zp2zjCwGZ6t6MRrDirmpvBsIu9C9ZDMNmyHJEZvYODPtGfxUoJiIow2SS6Ps+gCkuJXVVQ1FHrzFENpqms3ANRIcpirkZjNPY4gKLTQHNSamog0WfXg3BbYP6vHK4a4KgjOoTpMZuSuRrSBrJYthzykAq/pjqYYwew9moFNZ5PzodG7zZqXFpfgP8GjXs3ovXqfMiBjTlh2vALALfJtgNZkGsrdaz7nA+IQChFriKW8sYOgYjk0gHbRqjDKYqoLnAqZdxhLJgA7jLEjugvHHbScaFobEhCYMG4UZZf7INKYxSrI0oX4mUJ0B40OZXgv+HwKqNhCsmkTf50PmoxswduckBxZqFhW07wF6JE08HsVlDORMbIlYPdNiYrvMRDdoL5z94F6UibPDWVc6WHuoJOuZgJG0N8fVgDDZpSxu17zKJJB7/CRw032XZK96uKaDZjYEbwBhI19smWS1CFAhfxe6uVeinmsz1xIt541KZlpsfP7IgKA7Di3r245HJWS6gLDAfSKKLrhSDZZNZbpzpjsnfmjstQayr1HDehdgy7+732/fz+Dlwc+6Coii+DrqAo9tJkk6taBeO9nOIJlCz8VcwwIOHaY0lRqFpboJHktnLNd3htg9/vx+BZqcCPVB3t6RHOqk7ihmrR2jkjqVrX7LgJYra76nZ0MGBbm35fcyVdAwxJ7fTS8jJwJ0PiYjngkUY2f3MTSYc6VJJdEKnIqpIxGbhmvd2kzew27aTrxUT0MDQrMRTeKuFC3eRVO26xYH5dZsgzsneEpCVU+L62KvIGjl8zA0ga0ADNbnaE8Wa+f/FStL0piPnS2mCtpgYAAypUL5+P5t/OrLX8T11etYrz/EYtGP6cQBk1tXmHHkWfgsJyB2Xf6wD/jAq4CfwdrR97cX88VcrBkfTFxwv14pzsGVVc9U7aWcraeGbKRgcC+JJzJRmtB7LHx+iYUT+zVQUlmBM3JC3EbTBI/3YQ5VuQVgFzYSpuXu5tZSWmKQ/lyGeDBWKhtK5kaJg0bV4L3C+wqsEs+gVBCYi7iPndi8BIQCW8RD6cgKW7S+X0syCJOH7JSaJdw7aRXA7xPuIRdFLklPRJudkMoDEB4l+4Q4ADzwd92fksQj2jvMxcaZhaEdBLGn5yumLO5vCINL4oBaNthSfwGaaScxPf8izp4C9H5MKiHub2nVYHkyzqHUegKuYfqePX0pF9LZ6CwmvbO4+vQp3rx5Hd+++krs4N3djQx4fvTFZ/H55z+Ks7Pz+HR5Ex8/Xsb7dx9jONjFfBZx8fSJngWgE1Oa7e5O7CXfg2E06+7ECfPt7gbFFoH/LPq9WcRp5B6L9A0c2qCGL8XfApKTIPIY0k6h3DGpGSSGFoPtfQpDRUAZIF5mODNaZbiNW7MXUHdH0l4SbOLXg8yNlIAR67qUBHi9pyclu0itP9cM6r9pX5SMf5sI9JlDD2q1sADgT5HgolSj5YYNlgCEqncEh6Xy4ChFhlVtXqnVfqgUUK10VOsXgxoYv5H3Qps9peJGcUgBxzLma8u91N07VULlVsublO+BmD6tEXuluB7QKsKqKVecp/O7Yrv0FslezE385S73KWqpkoc27sp/ZUyTiULtvWb2SaaUAzzYTbG1kilOkFVG0mcSplrH6P2L/+UfnYx+fYBVLZcKwCnYpBh2NIoZ2Sf0thysso92a8RyBlLWoAJl1d45o2bZRuuKN6b4mwbz65UGlouEpTEgRJbBa9NyPt+vjlQAFZkoQ2/kASnHIAvSZDaTWVPA4IwnHVJgFTf0MTwOY3UcxvoEMKSdxdR/H0exOyAV7ceODiDUAhwGyk4d6GPYn8eJr8E0vX8AjXsfRodDTEeDOJ+bUeOTmbzUP7JJVtFq24x2K8AECDzJOY6smi2suSdnVjnkDCird1RLaVuqoTCm6wzLJzdyIi8wBSpiP1xAy7P27yTXkH19APKVaeM6kK6wECVR2LXFx8XeVJa0ejnVhlCA0ImClBWVdX/DmBicOZPiuVeAyhLBrPvLgbdcCabM3xeLlEKf6ufEc2gZysqoZBClgNmsZGNykPO7ucZiPBs3ywzEMyvNNVZwAmsuLqJTl1amL0peyEihTawoT12umj/ASpRUzptj3Zlv3u1HixQoCW7NhEQAjlEb5kxbbyZjLJ1wGswMV25M+RrNksocZeDkwNof2gDRRkrahQC1OT2sN/ueHK7AS85HXkXmbTi2aQJZcF5j1hwGO4GAnFb8p7L4Tpqkc2Jhow7r2jhH6nrr9cyzTrPVNGFSEJwZQpS5ZuSTDZJ235nBRulQfRE1B8stMvc2jZsTUdoZE5C1B2my4pm5EBjP51F1UmJIurWYTmVkJrRrmtPccBw7bSfqWRn/F9h3GP0YrJX8slKk+u+SF+sVhgUFsDUXBdCHTtLp2v2JxVpZllnfKAbOa85Ppv1TQ6dplux+w8QpkHHg4PesVGdJgTxodQ/1me1c7daC+oJK6ug1ZrbAe6OfZdffVUCw9tGsy7PpFbVnfpaWhtdX93pyrer6W0LSG26CogSEGpPad9Kkqpi0yrhb8eAEVDfXUmCvkhwNlO8Qo/6ddq0kVM6ER95/gsZuKoAnZiFYzTPn4q1GeQis2z3LDZHdV82MZ7dFh5O0yug9qqv0vGZPd/29zxy/SY5Nfm7tVU5Mmq2UURos2m6TPYVZtz57AA6AQvfM8nEDK8jyny8wlIO5oDG3JabEHZKMvvpKctHV6kPs99cymeEpUspQ9e2MhZw0Sfpu9w51ma/qZWbnRHqbDyeDWCyXSrByXav1SqUtbmKPrNS1+nwlLI8xPewOyOs2YvUAIK2AJWMuBb/tc5ss5jFZ0rsvz3UllN3EXQl5jOkkp93E7fWNW2T0sJqfCfgAtjD7MIZwsEigrDVSEnVkwCR+VVYybRg3GZRkSUk5UcK6ye1RDcQHqqXkOZH0V9uOkWvVAD0wUdTRIVszyNsKDMsMZ7dTQh/FFvWa7iGIUstrGAmvknTDgY10kOL2eC7EliQVfD+AQer+cFZ17MOzwG/iXoBQRiIE8+NFDCfLOFtcxGHfS0CYirc+ZAUxGU3clzGfnUfvREw8iXFvKfB++eljXF29j5vbSxnDEEfRGuPJ+YXqEa+ubuP25l6M7Gh0iPn0JEA4m6E8Y7xo4XErZ1KeCa6QMnoZTzR2SHvfv/0Ux8Mgnpw/jz7qtn0v3r59J7Z7vsQghXvGPZdymojJeKbemr09xkTtuSjH92II+6jiWENINl0XCMuMjNAurlYISvqbpRiw4sRmuJaKyDkd1TIE5c9qe6O9wAAQUGiSQPGW/C4KFHlhYv7CteAAzH2yXtUTccKYTQwGMdRJV1PmOUQFY4E7N8CWsfW5Z3UDf7ttmc8ysZ+SxAIIe0pIW8FT5/6jOLRMwbT9ZaMHtQQwKdMkxDLLVsoVM5hO9Mi4SH8bXOr5d5L1hY2qDYXLArz1OfbLONSHeMNoNke0ktKdxCn7klxd87zKpJpl88T/sMZm2M2O+t7tfdyL3j//3/7JaX+AraO4OgvTxcpYqkZwNhuNY4aEsI++HUdNCit3cTpiITwScAAwTuhvAzXKJ3F4yvzEi6iMWdgEeChG+jCN6OWRg/RiD0MoWQETKSVaeZhzQCurIw1/ZhKJyjKjmaGCQZSK0o8CsGM2D+QUaKkBNydaVfRigwzhNIpDbxK7wzA2h0GsN8fY7JGVYjQzViuMQ0woqY19zGJ/msauN4n9aRS70yDWZN20YbmAfL6ca1Jz4tjaF6YPZ9WpBgKqnn49axpiJiCELWWxDKunEYBQDkjUMJra534qyHMQUWY87nFSWYAWeLQTpM3yWjNc9XdN5j1r3cqMgUlrTTFZIMuUkEYpWFathwNA1QkWQ5iyIGUakiGURIe5UoYjNdFT9loAzVKU1vjFDFAndHxQ++bF4sDPv9MGkbJ7ykAhrXYz+GgWYjY7raSHA45kHB8xUb4XM3sVACbHL9lAsWsF4FxPU26iKUtpmCauFyaSYKEFHPW8uvffiZn1u6ggmh5p3R92mZGU8tR1GhAe7IYqdsybioOWlvHq1hD6Wbp2pABEl51pslY/xAA+ABIPLjL/owUP9dP+YB+DEc1h79XsVsknMdMUzrvIvOT42rRSltHKr1oTlTZRkoFrUySXoAg5xiNAWBbNADf1HpLko5MJLcloJSyyhquAoGoJNLeBfzxTz2O2VsJDw/gEsskYl8SyiA5f3wAAIABJREFU+1yLfRIgVruTzvMXM2hQWHPPSZ4cJOZSVzLarId2beS7dQYln5FszhMiFLLrsmTFtDU/+2GG8AEYfJCMqsMmAWH2Buyu2Wa+JmPUyLpVK8o+AAtRe0H3WusZFCJta2Ebp9o86Lj8dn1lgirl5p5ffl8LXOykXX/UCy//iKkoQNfcJ+uZfbC6QtVvd2tzu06ptRySv8796cE+ltLK7t5QRlWK1vOPWWzvN8Vkuq7lITlMfY0TH22yo4Bh1cA4d9G2yyGIxHS8wGjV+jVpqCYR0zXsaln8up+qQdS4+iO8mdU9JAPFz+XCOIXFyaRlK4lpGEKrhRyUWj1zVFPtDSwf9UyA0V7ke6BuQfJGaxvKoFAvkRi1+Yis8cVIwuZlD0HURNSvfXof6/Vl3N+/j9evfxnXV+8lC1vMp3F+RtsAJ24IXKltp86v5Ekq+U4DsdF0GOP5SKxJ3RsuoDd3ZsAIcuXMKUA4VoIZ+ejotIs+9U2no2SIGJ4owMx5R7xFfRxATKCy34/pch7Li3Mzpll3aKkpLp1Tfz6xxf6g5ublRTDP/VbmdmJKs42WWgJ0zo48x3nO3PxwNNct28AnA/VsTSBQlnWHhAkAmxkSUtRcGPbJaMYGITBZgB6ZWkzHZqXSVRrwDAC6vLmNLUor4rnJTMDOMlCb7bUKFe8LXCPGLNMxfffcYgBQCJjEF0ElKVmzB/OHsQ3AdDYfxwq2E6aTcqMNz59kZcU82Q6Bujlc5U/DWK+QNhPDzr0OVasOEbARICReVW2m5NDUMhJfjWM6mcewz3VuZO4DU4pxCSzken2rRKTY1RFupot4cvFEfRKvrq7jqy9fSbn22csfx6A/UQ/N16++FXt5fjET0Eb2uV3bfJCejAPOwKMb3ytG5cRNpQMAjUNsu1tbstnba7xgXDHJqTZg7Fpay/uqKc4nk958Yu6QkR4Psd5hAASGcI0eoNDJ96qrdn9QsIFdqPcxns5jNJ6JDZQBJQaDmCtNpp7r1AWnMR57E2wzyQP6JEKuAAgNBsEvThoJZBYgVAuKUzqonqI/qjZ77krDHyvbHH/IBKbZ650wpYYRTNOqIzJZ5+xZyqo9dla8QaoBCK32ARuJeRcuKhImazAbhZDXHSZDAHnPviRx3G+oUYHY4TTb/HCusS+pG0TKJfO1vidIvVEM9OUOESJGWR8ppe39D//Tf3o6nu4V2GghZlABIJS7YfRiMhjHbDiOMW/Ed/RhmzgeVg0rA2syGQIMQfUTAcQxm13KTN1Ljto5Hlo29tXuaXMhQOaRvjAAHC1I1xPp6CToobYu+5loA5WLlRkypBcG6V3ntGOMe2N9yeXLkZwOJoyXaWkhd9GgmBVWDso+Yn/sx5peiH0aVU4EBHcnzGcmsTlOYoO8NAHhas/E38caTfagHwc02zg7UaugZp8cQH1laEajmQqaG0Ao2cdE9y6jFDZLuXqaIdwBCqXNNyCsTL0Pc7fsKHttBQU6wFutsQ546i9xa0vpKq5DZDm7bn4CPXn4KghJStx65+wDKImsg9vKtvtnbBDuI+i+jEXeDi1PzP8209RmuM0udGVWlYXEZNYShqYfZtqFayZkcPgYfzhw8YKuAE/xR9dzoWFJ2uLfkhX+Jrmn36N6JraBDGCgG7iX5FOfn/JAS1z9ALyp+ECwhK6VQ9VnFLvpe/Dmwu/K7ZX63fxe9x4LtLJRdWsYkTYNlcXqMBRpUCleSv/+vlunN9LW2bENBNuguq63ier81EtQ9PDbnf8qUFpjeDyt4nC6VrCj2hCy1WPc85aWKqsfVnYFLzyElbKMFFyPUyxPzUkzSa0cr36HjKcBYU3CxkvZcZzAYILCZMxV75RlfZ4DaQedzGABQjZ51/slICRxxb6SE9LMZtZXFzDvAKcWEHYzfXmpdRQkaGkfZ6fvIs+iSY60a6C594bJq7Amw3rlc5w57b5vM78etKSo67FbYiU16nUFuLrzpX7Hf7ey5Xb+tmur9pmSBcM2eEy/X9fu13da2WhMWxOeMl5x0qfDYmoMSx7eYQhrTNKco1yL9bbVE7FHnQqHbLffJdfhNe3Nt57n9//u7hX81M2MKxtdLqQtgO6ulabOIzeGOp/N3NQaaEexwWqe7Mr7toDQEsxyI/XPM3mQ71XtcXDZlqQsa9SKVa0xKrDQgHp6eMnFrq3VbZrI670SPGZJhSWlLgUoqSEBnWqKQBGdfsgOJlNOnQoOau/X672y4SoFIHPvw9SSKIwq+tSHU6KSstkjWXsbdpgJcSuFSrZKoq6Al4b397Hbfopf/OLfxnevv5axGuAJQMjrZLt/f9f0YrOJuNlYrWQ8FhbjmC4LgFCvhmv6Tn37rq9v4n61yqAVd/JJXgeFKxs0TTpLAI58juupfciRiEKNBcvIeMhsBIA7w7jCCXcpdwCGGyefS4oPELy/I25zI3FKgdh7ZW63haEiGZ91X5l04HfFqgyoc9tK/UD5TM0rAvWqN7V4S2GvgnzOGfkSjAdijyazWRyRJiYIwEQEdg7gAyDE8ZPnxLy/ubmJm9u7uN9iaMc1JLuBykxnacYkuf695oktYQ0xBLETpM41CZJQBPhaqHNTTzYZuOwFBpF3wo2L3d65ZIi2YJp/SvZR3rAzM7XF2wBXWkA0bUxggF2iwu9xT7s9TFe5sfqa8aOAkaXkZ9in9nSj1yChPTubyQzG8lQSHHsBQ3oRUn94e3sTnz5dx7u3VxFHmsC/VGxJYuf1q29itbqOxRwJMcCXRAixOpEYz5PWERvNFUDxA7mBpi1OnuvYHwGEBwFCgKhrGS2PVv2liKJKaDleVT0n5ye+G1LGbWOrHqGUV1Rf5yw3097NYOT8ULKWpAA1nWcxni4UE/B5xAHlZbEVg8254Hpq9iW1YDvs1O8ReTJriLGu1hasRcC/8nqSvbLmjXNgBweYRTVxhMkBFdYohiizmfbc5JeZr4DYAmmmJ7InMHGYCJEEhLCrWqsRY2pm88OkNkE9SdI+ZaKAbps1FeDj2lg/To76jM3+xqqH7QDDJDZ88vREeqkxXbKY3JfMz/bsCa7jlCtynY9HFJQnOUv3/vt//g8RcNpRB0CYjJsoYJAjC6g/jClUfY9Avx89DjQBQvchgTZmC0BeOp9M42y5jPPFMpZTsjl2zfLphfafjdubnaSAtJ8gGoMV5G+yDDKWYREaoTOiOPCpRuDgBpYAQg1yWakmOq6AmwNnfBwH/3OwjVyliYpzQbgGJKywdgPZGMa6P4p9bxK9vpnBMp9ZAQoPbNej2CKz2J/UB3G93cddRNywOFjocjOrJrRMVDIt89hwiG32KkInM4g8TpfFFlHF4QKEZiuQapbsxvfl0JvHr602ZUbFpFQz6HK61HukHIb3YvOfqs6xtfPX402SugBhxc0ORgDTSHJ9yFTwp9o7He4EOLYJNyhNx0h+kLKULtgxi5ISq6y7acAhblUTZAPIVdqWENpUalFkYFR0t2SQgFdlJR0sVj2OA6u2Bs/3VbI20/5dLbuTCpX9ciMQ//yhfrtbN9YFjA62EgBkysk/F/9jEUBlxRMQ1zVVBqi9PYP8SRZwq6dOIzftOJyWI1aarXC9gJVxghiZWmTQ1zp4ttr1ci/kGZJNZZ5ovFIi1rIr/t4PEYR6UvWaBnBWoJk7bgbuEuvAfu9vYrV7H6s7JDJbjS+Z7LPluQIHek+59seurbpO7QfesD1nchMvWWFKJyxHSV5NjqFo+i2Rqo1cY5X1VOrdIwbcLoU2pioLaAND16TmFwESGTU946ohdCZPSoYKwjvz8XHbiVqjtV9xyDrpUc8+r/QxQ1jgMIEMqgcZgeRzb0By1cjVhLIO0hguayObxvQNIiw40SDw5KEziSCQ2wGEmfAoSW2TNU3NS7vOW0lxgZ1iwAoMSomgfQRXSuRbDBd7cs3fliV9AAh1S5aem2X1etVemeNYCQMDVqWqcq/oMiBem3WeSSbXsft2y57qp5uM4Iln0dYfd0Fh3XvtpV5Ofv7qV6fauNYG3Yd5tjjK8XjAoCa5ZpCVoDixZ5a/FN9br875WLWOxX67qbFHulxXGxVT06ieAEE1vR1AyPORYiXrxbgWXaN6fFk+JpmYJ3GTpMXAqKRi6qlb/YyzNpxnztjInTLVP02rJ2RfYuMrGPK4rje7uFttUtrL1Caw1C+3clGVuHi8q55wOObed3Grujx/rk5gWkKMxiqP4YwcjQiA7+Lf/dn/HV99+VdxfXmpIJvm8MQcBM9XV59iu8EczwlsS0b9LAhOp8tRTBZOaqh2Oz0DYO2ubq4FzNwnjiB+ZhYLQ5TeOvo4Lh4OCo5RUci9PJMWKuc5nRR8s45oBdEfDeI4OOpzraKg5IVG7huzKtmMnf0dRQaAmf0W9oLhMqsI2LHzIrWETaJNbpB28HQjeX408VrKWkrVRGYygEdK/z01BU+gztgszs4kn1Xsp5puEslmedhHMaE5Pzu3md2gL9AMIDzobGNMkIpmUsrlVVl/mvGdjIXSz6B3iP7QklH2dRIIArxqgO4WAhBl/E6/f5BEc3k2i/nUAfxmDbAkDklmiz0FMEj7jnvaJ+xifb+L9Yr3jNhnLGF2E+Mi+yQApJlXmBHyvAiTquXCaEgZj42NkMtePD0TMAQEwvYBvtlyYZifPX0mgEyt4N0d5+U4zs9oRTHTfH/37nXc318HYRDvgXx2PEQqOoq9jDu5FsxqXJdn0z/WEqy6E7oY+jSSUTGECwFlQm3moVuaHIUDZMg3AlzyNVVsyBy6vb6V3PdAoRaxiOJEu/IqNiMJBMsmh0/qYW3awv1PZssYT+Zxf2+GECa8TGeYs0iOAUyUnSHFldGcpKYH1QSiwuP6GGcMbJi/mAyVuSAN5/lcMXc4h1Luq+NDkV72RoRIcc9QA8OMV61ZzPq8am+RMVGqGe3YaSMZQLRZfZu8TAaWf1rhkB4aR1hvJ1tsEGWFUOUWj2CsIyxyPsNs+6RYUr4HnCUVFzoByPfoyAARVb4V/P52c9Ccpe3Ihjm7hrBySyESWRvGDsOe/+af/UenU58ZU5KnlKKUBjVloy5KTDDBwQrdv6Pg1oE7/TkIkmSJnJknFTxTF5Q6eQDjjN48uPxQowPwYw/X1ymI2eSupVVT2V3qNnpB14lqqFt5OOHhqj+T/tiSV4AjGYbxaRCTky3rnVF1QbSavWfPpG7vJh9kgzgM53Hs0bCe+sGRJKLb01jtKSwb5d+j2B3pj4iUNWJ1GsTtaSywxoLf4qZ0dA1irz+L3mCq/4aBtMLEnyW3uWS/bAFcjWx9L8p4qDbDwUiGP7ETM9ppb5ByGhNJ6cjamAdk4X5OagfX2ai9y96prsz6Z9mml5TrZNMeP0NnnZv6HumaXZRa+WapguRIa114P/syco607nXILrzgmpJ/Nt3hNo49FnTR+bYgtqzYjeotWS73zbQ5r96PWR9gZ7OUq7G6G/fs/EQFAAB4F6dXNlsrsitZbXK+aUwhVJWF3plJ8mZSTFM1Vc4aNM23dGdUoX457mWQnDSmYmgF+QYVDrRgWU9KqNBTiM+pDBibIdPHDBW6fr6QQ/RjTN2GpN0GqMlfNe54iaQUFmtDwsxg4LYvBAzWqjvwdM6pbQtRWVg27FpDzEXWHm7FAur4KVD4nzUeNnTh8ONwxq3tMu63n2JzumqCFb+G/WIST86f6Ws8nEY/ONBIVlHTOk2ZifXxzhVl4JIKAavSPFaug3H9mvr3VABdzEqxIjW3ky0sx1GkM8c+FcjOdFrenhL3POSqTLHgiioV5GSYRgwJ3Ery2TrKJiOUNb5tsqIFhcV11nhpfhRATOxGDSFF9fX+zcflvfrXPK/qjzO3fk0BtMT/TcLHP2vXEMGNGDtJTYplz9d33r5hC5usJkcLaz2l0k3tXytJrNeUwsN9SXN/bMBRl/vyXt4MaANwKHHIurF8XcOoNU/IB2dX6lonsJ9v7qkNK1v11gZNtadILVHMUykGOsqB9rlXEjKTSip9SBODupJ0/9UYZJNm1UQ350JPfUUntF/Jfb/l5OFgsusWP6sxzSQJs1dJT9V/WcpemWGbNhVbagSnREW/H/usXVQZSQcIKgjLM7/mGmcJe/R2i4TzpKCT80OOn/TuO+ws0yPgURCDrNG1bVaouPm1EnvZG8uBvxPJ8iSSKztxB22r+rE5bON2v1LtPUChetnyXGxyZ5ffRvGSZlre2ijH2DpuGdCjzvV8tGFQg+0pey3XuIo3330br159Fd9+/Vex295nmymMVDbx/t1b3YecPXFq79Mmgn2furh5DCbb6I9hZabav2G4UA0Buu7uV7Fek/iwNNrKogwI9zdx2vua/Ky9p7GXoaaA+VMSvVMb6zIagnS7ZiIZFNO0d09mPx/HEwSRBsGDmE3NYLLeSB7TksBlKKF6TuosncfIHpraVolb2Ou996r+MCV6bS293Undgcqs0OJsKZBhB/ZsMaDBtQmHzWqqxswKKBJEjDVzQ0lCGbPZtbKMygXAxNp4z1KCARv9ic1odlvcYHlmdp+W38WIubWNXg8W7hBzGMKzWYxgxEZ9ySIlS945gVlrB1Cy3wK0t2JV1UqB0iEUUnqmoxj0MBDqCyCh7qHFh3pTp8yR+HA0nMZkeorxxMl0Yq7lYqoxx1+D8WIOA/ZV75WtTFxfudI9AJ5J2AiUpwzXQMtnj9U2nJnsWzxv6hbNnjdnvMB5Kh8s1cuyH5MUsynzKj0xklwooMe8VgKC9m8kH7bFmmdSQYmFjsmgEnU2RmJOWC7MuPv0HFMrKWdaExEla2S/cE9Mm80IZOPGmwqonhxrzaC57MV7LfubTapMDAgQ5jwBOI9HKRdXaxPYdbeMo9wLN1YcU3EHVd1xJnXEsiGT3gAu081ccVRfrCrjCAPuGFoiW8l1xwOu3furnPHBP+mmyv6luZs4BWA5GU3EMCN/ns3oOTpSIhGgJ+kxasadE2OsQ7HnJOVOEZ+ub+L65j7ublcx7E9j1EeGu4/V3T5Wt0heRUEJeGMmxZxmP9yQgPiv/9k/PPVG1sd6w+i0LOhIZPSAO42iB8g/0wa+cRFN171y35MTacobXFzZj8VkqprEUa8fE/qrDEYx5W8Gz1G12lqUnETBB0wgFvXltEcwmMGRMm8ATAZ+CMPnLD/1hiP6AsocJu2TyfpngG6THflsNvLFYrKOPZxE3b8FWSkuVwDEQw8X0mn+m/rCYcpO+5KRroNBBMChY8e1idcCpsZxiolfdxoKFFqiRjA3tAmFou+UvFUWTMyFmwQ7SHUQhYGOln1qgA1m6ndcGN5IiLs1JUWYNYyKNZVZQpIBthvQGhB6Ah+PzoR3eKWWKBdwYSu09BSnIk9u24aTFR1gBZ19osg8V1Civk2Me1N43ItNrGJ3ot9MWemmBEi23jDUBAbo4f0lto7TRBbk6SrKAaQGta1cT4BQZYaVLWZT8cEgCl8g2llxwE3V7ShIzMSFGQb+kzqK/Nw8FEVuN21CNKtyAzC7ZE1rzkW1yuAafQjWwV4yMBlqKKgZUKQhQDJiY8cgSZIIr1FtOmKo5Kerv9nkqHFk3jvBQXY1fZMr/ZTBrsZLEmGzYL5+B8zOHrZBeOusysZq6UyZkOxZm7relHkebffNdR8kfUHyA4hmo72Ljx/fCRDu+7cyOZJMmiBFTV4H8eTsaTw5ex6T0UK69+OeYGAeixnZZQNq1Sc0fQINdmQ2kRKdMtCRyYXIEGTPBUpap8ViCr23FEgzUtz3dnEgYEhTIKBG1caWi64VFZaiKzBnXJXxKbt20dKN6U/JivSMG9m0134xSLqvXGGNPLr2voYxNMI5MG4t1mtA39/2D+3lDQj2GPtwLfMVB9MFCL0Xk511H9NKOpndLFBY71PumtkjVZ+VxgFNS6D2d9uUaBpkKcufiZHGFKhAbc7HB3JWBxMFbAdhaVYH/aZMu3WEbti6POT97l3pbM6TrFfpjk0ZRslVuZoSp/Kgfd+C5533zbUouWHKkx9LQ5uMdMrO6x7kosh5Kdl5DlaOFRNLlgyZCFXiUPSqfw+JGslHlVdIRtgCQvZTg66SpDsgZy1vxLqa2XKNnd2AtSdor7CyR9Jq9fobxHbX05cak/d7knMS0OwO26zrc0JPryO4E6PLawmWDDhQhxDMqw+tWiD04iSJkwgFqBjtEbs4xLq/VUDKHtKNW8zoO6/HGQb7UGw4wWX1RnSvsb5cEtnPLi6exPnZmVhAgjOACzK9N999Hb/4i38dN1cf1IMZ1oHx//DhnYCCJJtcbxBMAnQJpBdxGtzpi4BuPJkaEO6R5tmIQ32XZbbhllY2DzrFaXcTh93a7sskZTmTGN/dXu7scvyWwUrWWmfCSq0vRpzdbHfsP4AAlFy4R2bZSfVPO1odpV59eCxkg3kBToEbwMpEgNA7m89IMy6DOGxxwDT7pt5+eT0lG7fxD1I+ziFL7WgLwVcx/Lynm5G3MZiDbMu1lVTs9WJ7bAGhpaJZ6868ThO3cuP0nkWCoa9EtFsdEFPavM+GGi4BOOzxzkBSC0Noyahkt7Ctkke6tyKv15fKeI4JCDcGDoCk/U7xJiozTF6Gg5lqVwHYzD/q8Din1WPxjr6XAPFlDMcA152f9XgUZ8u55K7UjXL+cP/z2ULXcXdjebESGsEcdK9J7dkyaWMe+Qy0q/NR4Ju5aTDk5EAl+c0bVKsEp5faXsqlpMH/wjGG23VY4l3gCKbREm9Ak516xeShGIRQ0fwArHVqt1OFwVZWDrQKjU6YLwIKYfV4hoBWjCbpHZl9EwWccQfFJMj1v8SqAAcrz9LRFBf+jtO9dkglDSz3ZI5Ixjk0aJfxo0q2WIcYP1HHuYn5cqH2NiR/ePC853FP4uQY69W9QV26pQLQz84WAs/7HbXBJlb43EHvIMmoPAeIpzN+Ib7Dd4V+keX2z/5NjDGbzsRmw9zBfBI7kkgSIOzhCrwTmLu7o08lPUXPxBYzy7999Srev8fc6E5gcDycx/r+GJvVMXYbkqawx1Oxzbe3dwK3zBmVvvy3/+M/PI1nI6kEGGwG1dpcB51N5joPhwqU2aqHNO3MwRmrT1AyfNmPg4AdYKA+d3Ic3ccUg5rR2NLS2TwulstYTmaxYBL4pHGhNotMMsTKvadLoNgo9pGsfqiYNWlDnpdqagiEibizcXDZwbptga1gvbhac4VUTko/TpaBCYaElFYUpz5fEzWwPwEM+W/V1lGHSFZ1HMfBTIc9WUD6Jgr4YVwDw8bfMqmhcDjBIEzicCYTGx1SZB8E/nyIW8pGgb9Vyqx4Wy7bDKfaX6RRXtZQVsDhYuqGRdQGQ2NNbwTG02a2qtbNDnrtF5u1Ds1s/FlMU0mNWnOXlM2piNjMHeNNZgUXNbIsgCwFz2myxObGvRgQOlDgz/1+o4wg1+6hbZlpAnINs9hlAGE2u+Xkl1YcLT834Jw5h2CBQmWNpN9PK3JloHikfkYlEVPD004jYZnt5ECU3PSEIUcV+5Y+u2pzZKCQbHRJlVloWfxrpteHs/F/22qg6nk4nL1xUwdQIMc1Eza2cLxHgkUZNg5WmciQVUwbCSQXaPAxDUCCg6lSAwL8fHR40mwZzf92Yyvp4biRYpZEVEeOqRYf5so2u/+jpiagmoBlyxp15lmAsAIc1URs4u7+Km7vPsXt9WXsjndxHN5bwjKc2MkWl7s9ZgCLmE2Wzm4NZjEezWK5fBJPzi4abZtkU/n8au509yvmeslUDAhTIpPtJbo9Pi3Ba8FiMU97mOogwLN4FRCl2ZryIAXTCshTvZDApF/OEgUyiu3NfqTFiBWQaVi6Dih8DAiLvdKSSGpGbAsAI1fKYxBYAPN732/wVYchZDpmAkh7fLV4KLt7AnglSx72nmuSdPkhXZljsdza13N9NHJuazxzD659oUBo1cd1kW6dA8o8PeD7unWQfRQZuH/m9dRvVjKgmLUu+NY5UP4xHZD7PcCWyUabmuxVTuEdqf6kZj4vW4C5rqT5XtfNtvAdgQ31I94LKjHbXKvqsU8x2J8sLSIIG1Pb4+ZYJCFspOYvs9NesiQomevMValnCI414TkHCWDbFikMCEHPPo5xh/qnYx4mlqrDrGIkQrsFTNy0BWh/gcFEBWO3Uf9tlkvsX38g0zmUQrDtdiAPsRAK0KkrUh0gSgdkadkAnvOQbXBLiYml3ZSQnCbpoCq5txOArt323jCduJ4K0EO2HeaFJu1I2pBS8oR4BpLmRcTLFy/i6cWF6tiUIDsR+K3kOvonf/K/x4d338Xqzg6QXC8OoHwO+6wcGNUrD/kjJioLwv/Yx72YLXsEAFxPAoI1DkqypNGDlwmar3Wc1Kqjammd/QUYqFm74ikCaJvrWRbrWAYZpAAhjpgoHFSj5zGoaqdWEuqd00ZjbosFwKl9dDgxsJdDM2dYv6cm7sz6+1uYMscYsHCcrzyHksL7PWgWD6jjfneBBIwaOZgUJH8kY7k2yUbFGhbYsINs+UcQtMh8h5grGSBP8FpUqR9l7kiODECDFCAp6zIDmDsB5uzlCRjF0RNZHgH7bDaKxXKqWkxAhs4jyWDdOkFcD/e6Pag34f39Wk6hMHasK+Su6ufdhyWa6KRAYqosBucIxkdqcYJSZhxny4vY7u9ivbsR20e93osXL6TwUeyUCim2Oj7r6tO1nelHzC0cNf3v2n/VAo4kPl/Z7w6QCZtmAN7WrGmedfb1SjJ1HUCdHLUZm2v8bPZn4FX5ptZUyrXAdsbnF4aDidap7qOp0yuXd/okus0MjCD3zNwaqGyNBI6TQbwOJpae5Z6XnEE2uTEgJFkCPmprlD3Wjp1cPpA7ITGhAGEauVBDm8kumf7o/ZzswPgJRnK6mOm6aIWieJWz7zDUvAe0W+ruOkV8U56cz5V8op+kmswnM44xDODTcZR7N3Jv7IWAuPl84Zj3TU99AAAgAElEQVRZfhy8Dt+Rcex3JJhOMlZirsFGS6bdH8eHj5/i8vI6bm7uYz5bxsuXP4rzJ0+0z//ir/4q3r19H6vVVjEUX5s1eyQy6WlMho65Pny4lMEUa3gyHsZyOY3ef/cv/uPTbDnVgy4wyMMomWUXEFZWQVkcHuIRI4hR0xOHqQK7p4cOg6HMsMEBGTg2BUxNVCeAicRwFPPRWMCQekPYQx4SbIQ+tw5TJsJh46y7agwBA3nkNzIfh+FWGhmJixVIyYtdNF0XpGCxaRhcvJcnjj6TdSylhoszBZwECqmls5SUL4wj9DM+FKA2IJguIFfsIockLCBMIRLSgZnBzNTdDRex6U+ybtByU9vWw1zh2ARDmOCNqEWB7VhGN7yf+0UlCFSw60advF6fkRb7Yp3UgKPNEGtzzXonP69CgykJS7DsPC1D2ZpxWNroUbKux2DQp7VZJAC9zHzE3FkKyRM2sMraE12XG73zNhsef7nnZWFvuU6qZkvJgIMlx8lwKYucDk36nL6ZX7Ie1ZbDgCbrUrMpqgNJL06zdSVZcqG93jd7wfBQm/CUwu8EthqvrGVo5cdVpZPStvSc7As8duqElGRpe+15oy1XU0uHlfFTQ/Oa3yWJyh43MgirCkXX28jj8rSzNh0wOCLhw3yyBAegrjWpXkwAQksTpiPbPDOMMjpSf1AHHXIMzuazShKkBbmCTw52nmTKpcT4ITuiJhTZhLL/h3j3/lV8+PAmrq8v49hbx2i+VwYUyYk3PBz7yJDRkJYawnFMxos4P38WF/lVNWIKnMq0KPf8pu5UEjxLblOFm/40KYevzbfDvBc7W6wq9y+GUMyrk0uMX1feXDsUYLh6kvKBnbb0edYW82b2vUCTAYf3MWO8ko8nUFASIW+uAHn+cjGHB6kc2j9ZpvZAIuo9/BFuyfep4I8P6rZ/scwmmaA0a/A6TnfhBKVdQPgQZLWyZxI5Cqg6SobKMTRQqklUtUoQ3/JjaJdBsxd0vrzDTh6Rs7WA0E+vkksP/12gKYUZzQNqSgzysx0MeV0W6BAglNqgQZLN623yk8+vucK6LzPx2irLQVmqFQNCKTLSOKUayGv8YJN2rquBuVGdmEwI8vdT3lu941xfDlBMhlByLQAhIM1XZwYm+3bl4+Q66AW2Pro2zky2143Sdro3u4STWebzCCS1b2QNy2oDS7C39L3M39Q9GuCIvJKyEeSVZvsnI4I4A0IxRgoKM8vP65XYxWNBGTG3EuB5TZBR+TwzuE0wLXCxj/l8KkkkShB6+V1df1Kd1d3tlXrGIfUT0EXuNZ3GT37yk/js5cu4eHKh95Jb4molyeif/un/ER/evY7V/a16xFFuQO0XQbOcMzGAI5muNg84ps5jR1+5AzI9Nwjn+0qcZTsHFqWMbwR809CPuKYUBrU/6IAyq6pej2JrKRHwtbtOi82Q3rp8z3I8u106kPZYpllG1rNbepkJx3TtNAGcDpRyUyVI3bmnXO8kho9r3awsfeXLQb9NwZR4EDB3XAUg53ViHXsYgBzsqjlHMkm8xD1tY4djKwRARn5KSikj0ZNLPM/Ka8bJev+vFleZemnHMsiEzat+1nIrrlrSatVlSTA1Wv0eLqOjmM8nMZrY2MOslA356rVMT84n5ISqU9vZ/V1gRlJnxtlASJJTYtaArQSIIDE0GMQIZjE/j812FavNnc6E+WwWz58/EzhiTMQgqxUKnwco2uisnM+QH6vrWpO8r8QaZyOvR54Ki5biowSEThh72zczWLGFE79uR6Ukp37HCRZJamnInq1R5NpZe2qWO0jGnoDQCRnPa8iYSkYpliIKUJ9ym+W4RYlNBMVO0fNwgOOmx0uAcIss1y62XI/ur2Tl1cphCFB0zV/jNaBEgD/VYWpHe177rpILrVeE+wD3m77ak9lE4S2MIe+kNUz3gX3ICZVnpNpnSuPGo1jMqas9qJWJDJWS/eY6MOSsGmPNGfV4L9fbiZJrzDn1A9XahhEcxPquH5efPslRlcTRZDKP6f/H2JvvyLVm2X07MuaIjIwcSN6pS22pYP2hx9HYfiDLEto2YOhB1GqjX8IWYBhQD1XdNdy6l5dkkskcY56M31p7nwjeasC6jWyySGZGxDnf+b69117DcBzvP3yMT5/u4+lxFoMBYMKbGAxxuj2Lj7e3MZ8BdrgxB6RAE3s40ICPottGF9qNu7u7eJnNVGeO+r2YAPb8p7/6nw7nE+ISGI0yHcyFmNPBOgi5pnXT9XBTIO9aQnq4GCB+olnBzZe+a59IoMsmvofJX6dnowAOExvJHGI8yGnh5CIuxuM4Hw3dOAopOIszxN+rmVAzjdcqsFGHmCcWdQD6cPdBFOT8daE22NWxkMOitGqJejyQC8eLpyuQMo0JSnPqaNogtNEzGBfBbuxsDCOrfB2YNJA0jPy7+jUniekAZJpZK57ak1iccZiaG2xhGGgr2kW44a1YyyWLh8vvaXsgJmMcW2kU+Tc+ZJB/SaNHQSRDBg6brkxhWEwYAcUOoap/Dr/yenwmEDgOWZnHyKzHky4VuGq8cjNOepwa39wY3FGxW4MO+V4QcLrRAe8CogHzmqL3GCuiyVPSk/fkPIp6mKLYzK6paBLpB3kQE3BIAykfFHop6IvsRUURy+yv1Pt5xJ8ItaZcpmzoGMzCzKhrHjq+ULqwoilzMIG6pclOUUUb+lwWtp7+7BpKMt+L82ehZaefryZGRRljM6wiVHpYHXB2yGJ5aCrP5BW9J41bq6MNB/Mnv2uAj5X+rUERF58g07JpXxvZpAlE4G0EeaepPV/cStBYDqC+IlO66QDMRpWaw047CDvW+yI/SjmNdoJjs8EZjwOeHC6aQjb673/4bfz07oe4f7gTVeb88izOR+cqEKEviM8uFzM+ByFBvIeLeP3627i5fK2msArh48SyJpdoVlML0bjhJsVa7XQzq9E9KDdFa8JyACrTGF97mZy0kMYb8dQeUdxM3ce08hdVzwWQqHpxiEEa+5j+5LIlh4mpef7SpMiAiq+flvAX3VtFT2RzlO+laiEawmqL3Piddn5ZXv3856WEvpq5BvFNS/CiRltvleAQz2fSB6pJOzZrJ81mlXT1uZlkoz3MxsKgSTZHP5vzVePm93Uap1ON4VHa4Jc5bYXzsx+g133phJq9dk4j63b61YpeeRp1U8ZPdf9KLlHTu2YS9UcTwvzZvokunCp2StPCnM7tqrg17VkAQcke5NDoRlxskcxP1XRstXVQczaENiGo+52Ml2wmdd6K+ueMXv5dAUI2TbLFuvJ7Nfk0XZyiEEBt16bZcyYwTSRNVwW8s5i3soG32x6ADlonF3wYtizkjt3BUE7Zgj0VtaYVAjR1RZVSXMFmI2aRDRfcDLJvuSE8yUzVujdFUF80hF1n2zG5GQ5hEjimBKOX9WalmAjlBnbP4uXlMe7uPsXT48e4//whPnz4ELOZUX4meOTE/fKXv4xvv/kmri6vfL22O+UGvn/3Q/z1X/9f+j5iKabTCzli0sTweXnf7Kfltsn+De1NGrM1phDH6a/NidKMJ4OiCxRswMLtIURCUVNkkNWFa07ARM9DD+WmkIkx5hzQRCmqVYi2KABtsFKSmYIOoTNqSgi3ZMv7Z/KcLufp4qz3zEBEOY0rT3qRJDB1onncd21SIQqrmwAiIQBJPP207T/XiXNVAEqb+m8f1Js01UwKy4CG13BEQ5qF5X6hprmH1AaqLZ/ZwLSL/dyXC8cuRkpmhvIOkBzUtEmSiHxvon5jbiLnya2iMXDU7KItbO01lUIbSeNnGNB5lkgb6vMWaEpD7+ksNWtf8RBMlTZb3FzX0eluNbnFyGYyvojR4Dx6vaFiyBYr+3BwXVlXDCugNdJw4CKrGDYFp7fi+uomppPzOAQuuG6Q7AZv+QFbgaLFZIoEKGtgxPu0sxRrbz1qiR0zcvwq6Ygnfqwr3jughvYeafcsKTCN1GtMZlNq2qjPM6LIp5niPgBseH98j12kAS1o/lLmo2+y8aOBKjeENrECvPZe30xCKyMQumjbUTJF36wpYVaePn+1RirXL7O5oZ8n8OkytRaSf0uUBc8r94GfbXkLdcmZ1iL/VZQbvii65nti5V48kZWxDuB5JzoHGrOiwWcMR+lhdwdN+p6fXmSkBO0W/43lvBOzp7O4+3yvdTgeX8T08iqmF1fx9qcPcXt7F09Pc8XaXV1eey9XfQxAxvvpaT1iaIQjsyjiw5GeB57Xz/ef5XRMRireLmP2z//0V392EOojS+HaPFKfk4hloQo1QRSlFHebHRfJYnG5pUr/5wkR/1sXSUHjXkA6SKV32IleoTB08mVUNBBbgQtmTw3i9IIwz4u4wHUQrdTiKVpsXuJQ0pDu0ljEyFVtDjp20yTk0O/C52iaQTd+acSRF+5knu2/EwMutQ4nNLICqk2788F/pJodBc6mkSWSzoVnYcu9NCd2OZFzk9SKl9YwlkRjYIagTZl7MZCNMY3nlsW3g8LAx06tSPRidzZxQ7g/xFrBrYdY4SC2xWWIjRwaH80lDxc0UzcQPniTDpt/z+RTVDAmoCDO2jpc4ApJ3qvDanSJNVNtGsKaR8g8woXc9rCNtXJfasZxDAE/docJS+sQyMatM9QCVnwAjVFywe00an9AiXF1dezopCm0jHpc5O3QD+b/eWp8pDbYvTaDUTk0Ze9dBerRRdWTNhcgZXwkpFrGNzT5ngyW7q60VDSibgaPtExoUBgodYSa8nYTqT3diHMaWhEWFQC9oSE8GOlttRE/WxMjTQKImZ6bfgy6g+izZoSgoxl5sVAY1FpNpZ89qDnLNRz5hQonNmZQN1GroHDIQprA4n5Mzy9jPJzEaDCKHYUXz6rYuTingYoncscZynMuCpNpFxRSEmOrqKAJXcT3P/4u3n94G88vj9Hp7mJyAf1loM328+d7NYS8NpsuqBaxL+PRZXz91S9iOrnWhgjyTrFVD2FD68tC0RhGQsnpEss13540/okj2ZEuHX19ayuo12J0rhj/Z7qmn3H3fMfGXj5nJxmGLMehTJCOU6I6mBqd3s8ndomKa301oPdx6uVF0/y/5v3oT5LN+482gnkS/lGDmTQxr9MjbVTNSZp01dmYLU6u52zBTg2sjm8417bf5ykNFsBCbrH5526c8yPl+29+TE3zMpqlzh5TnGsqWD//+Ku3GVu6nzqhVrNbWsUmySQbp3pu/Xlzr6p9/wun4C91xZqs6oeZ+mr+a/6akL30wdYlGDxMh2EY3s7EO7pea3/OBsjvMSOU8iwjGBDvt6MbdUNx0fmqqAVoTzBI5PiHIyLPH+yAYxSBDMrSMKoaQoGI6a6rfZdL2LVmiJqgCmN+rmaiYi7Y9Ivii8KDhgzyMpphXIP5mVAO5brdoSCBMrfRoakQeiim3OOMmXJsi935zgg1T3BCDU6eL5J7pL5awFzQ/DkUm6ZOcRWBpg2K2TJGaNaYEJLvtlnHfDGL73/3N/H27e/i/v5B+iHlAROXNRzGm9dvYjqZ2gSmQzHl/ezh8WP86lf/Tzw/fxaz4uqKf0Phj/MiDdHage0U5TlJZi2tlmgFTyI3TnTGmgbLiCu175pu+pq2JW2wfpNpihqlpMKKWkuhL7MY67iZsigIXloqlpyZKWoIpbk2tVMLNE0p7N5MTh8AMWH3UJBtrGEqHg2h9zDHejgqgtfHWfJ8fKU85afHJxvRbPcqTHkeDCB4P8WkR5pDzo7uXg0h75X3rHgEmpeeaY2WLDGQyFzIfCZbnDWami0NCqSzLe9OTVGjf07OhmJOkKpQV9ndWwYxTMflol3gCUUy01NiKjIuY8+9pJFKgA+QU3E1uOjSENqkxoME067NHNhJT8faeX5+isUCKt5cxjHnk05cXo5iOj2Pi8lU59tqtYvn50W8zNAGmrJHvIQmhAcm0zSkS4EmuneHVlxOrzRd3W4XztOEFj1g0krcgj+LJtaaorlp4fmV1k5gp3fZ0z2/mCmn544cY9N/AWoq762yqZ3dadC0flZJzXg9TTUxaWlkFQZHRAPFAwFtrhiI6QMgb5D0+BCQwX1wDSH2QtZYWr0ZaVKuoZV12WoDNpTxnWGr5oBp8qSTAJdZgTTZ3MvKRSxqO9+n68dz0Ena6prpnPc5riX/sXfYvMasM0fdONFA+ZpWqeh/uyEcZQTKXnshEz/0pBi/vLzM4/lxpt9z/Xg2eR43y04sX87i8flZdSb1D1+j0Xnc3T3E0zPxHKydYUwm05wqb0WRNxUV0AUd6UAJB9QpmvAmHXuW5kWj8Tja1MDLRbT+j7/6t4dyKjI1zYd18Yk19cpmDjoERSa/mmlQrpjJ1dUGX2gEU4a0Z89sHC7S+rBTgZrdlF1FJaqzcxaPL/EIlxdTIXU3V1cx7fditF1GB0SMNwdPmQ0SSqKaT5wYTQM1BSFzDqEa9OjoKzkzG0IWxUlD6HwQn+dqOHjITx+cpmjKQubESKHoNOL/aoGlKYlQQVvCq8FKHrVUEzk147fLfSc2YQTlDA56B4c2KLxoBKGZduRmqoxEPra8N7qx76BRwAXVjSIN4RLXoc1BcRhrxK/QhRo7XTZ5uwSqYNKf0wCCIHdjr4Br6EIUwlnAZPMIGrjf09Dm69dkVAXp0T2v7DU0EWZTk/lKc5znVCVBz5MpgKa8WewJ0VMDmxbx0kyWhW5idaCifInlmsJy3MDSUEFlPAdMbjBC6wuJb2IkhI+mWD6jKk6CeGV1ntig9LK1zbCptTuxKwe8cqYsgx/9zLqCSRmlEad5kxPbkbbjiWA1hyLRmpom/ZvfM2QdJq0WynOYJiWIppcJHPSk7iAGnX70zgjTpRCcx3L7EPPFPObw7zGB4Y53fLCuN8uYzWeiPLG/cTCPz4cyeepqR8NsYBQ3l6/icnId0/NpbBA0b2gIiZfBBattMT3FisTSqb1M6q71m9wHLNbv49Pnj/HT+x/i7vNH6Xn6vdBBiYaAJQJ9YbHE9Y0CbRAdQJHWQIUHDeF4PI1+bxT9wVh217JfyEatCgSmyPrzouUKKQOUYYK+9t6mic1RpyUDKproLD5ccPvQU7OXGXpfgD/JQ83WP6ftqbk4RAwo9FSl2EW5IBF+40gM/iw1PXl2lb6gaTibE83Fy7FhcifVNEe5l/zxYLC+78vv12unka5728xiSmpNNYVNQ+gxoalYJ9O9KgaO7+xI72wmj9n4dWAqlJul9hS3gzn0aQ5v258fm19N5JtpYqHbfi/HoqaaRP8YtELS75w0ur7g2bCljrmas9ozBBZ+YTLjOB01bZnJ50KkKTeSKp7j36ahzElv/Vu52xoMc5FlHRyLxg7A7in1s9Uk+H2KgZDgJg3c2b4VnZ0bPtHik/bMe6QRonmBtqmzXPRtux8KEDSfytbwagiTjSeDoJYyqEyxs5GMx0628Jfr4WKlxgt9rwA1Gah4X+d6yIIe/RhaM5ghTAr4W3TEcu5zLi/TKNGhMMmSyZxpXUxBuEAV5oypTDU2PpjTLbQpbFM7qOiFpT5rhZWzZjSt2+L+SWEMa8GTANb63/7tf43vf/9rmSnwzFEs8SvPO4wIaFx8rn6vH8MBk6zzWK5e4nff/20sFs+qNy4vsfvviz66XM1tOmEfbk0JPD2hkT7TVxoeZwFtqNLGZaYa2hhEghszlFLpzp/xs0s3yDlJw8z0gYYQuiPXhj2UIjZr9GwIE+zJaZllDby1ZCKlAyS6Ns4R1R+q0wweiCXRddQE79GmMjaX6vUGcX35WuuCxpqCFvDB+nM3TXZPbUsfJbYFcQW90JcD6TGcIZuw70lhTrmYjtBYQNdsADTcIPcbTWoMfuRkPA1lHD2V8o7cx9TYUqCr+EUOxaQJwCIlF+JcCnbRurQRCzr4uRpCO1262NeESw2hbf71c9JkRmAPew3Xpd8T9ZhpNGvm7GylM+76Zhiv30zj5uZS5h+bzSHu757i/mEWz09Mn0IsOyan0tORCQhlFdro2s0pZ9r5OcYhA1NdMz6BBhHzGHtuWC+q5rZDTqUdZuUsWr4ZtRc2B8qR6aKYnmS7+DX30lbStBdLQo7vSR9VoH3ua7pnqb3jZ6h/kJM9lEo77HJN7UZK023zGz+X1hyXLMYNp6eEuRk2NVElBHj/9/fgMiojxNQca/zUGFAe85bFDNRBaTBdE1A9Ny2zpdJwhsZeetiTKaUdfBlUUEc4eoWcx4CRouqQa8w0zpWiWEiZ0X2Q0B9aqKnAPC8vz7N4fniJx0d/LecwDABVWEMjrZPFyzaeH9YBBZ9NRPtTz+ZUsxdAr110uuhxh4rqktZytVEGPAAXjd5Y9OyR9mQBIqzzHPRRI/Nss34O63UsHx+j9b//n//adVUWOd4MKjQ3g8mT0ucCELqCedWIZ72+7BZWcQYykuErNQJcHT20Z2exgcpX3HdZuOcBC3KAYJoMKkIpu10FwWIFfTMexTfkxKBXZBLBQ88doZvmAYCemgHeUBZ5CIRU0IxpQ6hmr8xPTDtp8uSsbHMTmMH1PjRdbKh5LPP+qiuycqnG0c5xFWZstLeMLKr4aAxeXBH6ECijLU0WTfNstaj6e6aOSrPIIVVU1ZY+055w1jzsi56KiQ3TRKy/1RgSrCqjGtOBDmeDiLOhOTlq/GgAs+lkI+eroiHy02MSsNuPYrfvqHDQ5yyNot6zkRyvGa8FHjya/sWeAr8aHiN1HEimJ9VULt3lhPLB3sg8yqQzecJaxUfSTGX/X5lwvo6tnBBKJ6NGxA2haaQuMCpPTu9IdW4eclVcpZ5CuhI1hGT6OddPhjb5PrZc/wr99MAom2XrFmujKoRIKAcT7fU28xT1k1N/5OLG7aCbQLlRJW6wbWGsZ12ENCId+eh6U9rt5D447PXjDJrwdq8coOeXh3hefIrFch5LKNxC/TvRG5CtGTpcF4luS5Ha78RoPFB2IeUMtJ/RYBKvb76OV1dv4nr6WhNCFW5ywSILCPR6bXe1okprEuINeHQ+EsK8WL7E7//wu/j13/8q7p8+qYCiABiN2jEekj1m18rP9/c6KCg2O91hdDqs036Mhlfx5vV3Meifa3KsPCdFkJSLFMAAZjjkavX1e3CAol9RKOsz76DZmPLrqa71DGySuAIXodSHkSeEDiO3ZYupkzUvM/xXeosCPTzwOUQ/AYuiDVqjkTEZeRBrT6lmUJuI0fsjjTOr9twrag27ETseeAV01Pn+30UZlV6DH1Q015MGM/dzv7eivB6pml+iyz+bYuabcLOSE38ZlaSbZfV6Jwf28dqmvVc2neVQ3TSPNZXMBr2oT19OI3lunff1RVP6s2aQt9k0hBU4j8whqcKlX4LyzDNGI1fXWdEAaa5Q2m2j5Y52KPZINUv+O6vhRbESAGrKUk09pdsS1Q+pg6e0ypbMSQ97WvvQjp6Aw5r24XxYGiebwQxlA890PeMppDlL6KE0hLwHDRwooq3NEsskDWn8v/exgkqn20tTQhC3J03QuUD8VfCVa3LS/Hpke6FMkFaZaAf2V62ipvkTswd2R+sQw0FfhXC5l/oaH89an8BHUK0B2ioXNO3waQjLbdTRDR7nY1bCpFA5b5pKtePvf/3/xtsffydjGT4LhZRcKFP7JIv71UY/b4Tp3eWlmobbzz/GemlnwYsL8uK6bkZFuedacf8c+0PjCWV1vST/y8W03aQL4DA9Tvc6m9yaWnHG4LouiQZ5i4uFslqpvUQtBAUlxxmjg4OL/wGmgDT2ipPwf4U5e1HmuhTlvTIGk0Ysmqa1cAYtjtN9IhiGIwy9xrp+7Bk0kFw3TFHQfd/f34vmhpkOUyBPdXzm21xnpGZTdGE5oFJ8r3RO0pP5LKDIdYNWjpJQ5PQ5KDF6e0VRMVmSEQlSoHrDuY9yHSxlsqZT4PWO+8Ezg7Ff0fyhHWJkYm0j74Omi2bKzsFcV96bGxrOmeIlcS5KbgPtEW3bkugJu7LSLQISMBGlYaNxGI4jrq778ebNOK5vYLxN9NrPT4v46e1tPDzMYzaz1h+66vkY8yHOH17DbD2GG0w1lf8HWCkvAAMBTHJZi4AWoojrM0BRRkd4puaj6KieuNtptc6lWhcFVJV8QmdnHjQCVXIqVlIKZwMyEavpKGZEaw+LUpeLRlj7nox9vP9z7QxUOfKlXH4VOyEqNVC+KayVN+wzNn0V9Bxp906NoyOlSl7je+YaUed2+lkU+0P3Mh9D7yXOifS6XkriwjXA0MUsJIN78p5QQ9iN9e4hdoeFNZIpa2nte9E69FLmAp0azXJO/55nyv4j8oFnRF8Lf63m61gtcVEFTEHvPI6b61f6ur6+iXdvP8QPP/zYMOVoBE2jdXwMzL9yMCbWhr4MsEL+Lgzjul09u+MxZpe+7vMVaxPAoOPcV4y3ev3YM919fonWn/+Xf3VgfKoVkLxsb2C+CSow0nmttBOyjOah6g0alL6QGxlQKLcIwTFaJYSxDqnUgyqNgp3RVHQrVySD5inMQBHpZBodYiemw358Nz2PKRlB/b42TE0ytptogeYQMdF2xIUOA4WTehojM5VEddUbNBuJf19TwQLhWSbgfWy5RTGt4k1LMxvCshJw3cRixma7GmkgGl+7mq6WxrEKy2oIO9tNEOGhmUHpC2WKQHOIXRgFMAd3Ir1QT/noQkZA8LBJ7sVZm0gMOMxneh+bLdpDin83qmgdt9GPXRBf4IZQjaSmjO1Y87DK0dSIl/AyodTtWG/HscFdCb17/Uw1kNxLT0GbCVyuGd6fKaNsqKZcQPSksXUhlY6qsjdPWg0oz2btZl+fM6m2ujZpMVRut/ngq9HjJxONkUeu338GSSfKXgV5Ey6uTdfrxEWLi9iEcfMwwInKzUdNC3mRrYq14t0njZQGo2kgjFw5d6ZlChZFRxoOcC3kDAdl1x2rAYqmaa2BBlqetJUHvRLP3s5f0hMqcys02Qd7Z2kAACAASURBVNuslrGcz+P+7nM8Pd/HYv2oDDBNFzhIeMZ6dhP2IcizCQXH+Ths/D0cs3i/B9DySXz1+rv4+tV38ebmG1PcRLnZeLac03growTRJFqIecA+Jhdj3deH5/v4h9/8Kv7mb//aYuvYiRozGjHRwIXOeUJPz0+aXpi25MbvcAD9uojrq6+j2x1HC3AkDRHKhY7r1+/0YtCDxnSuxhCtn8wmdhRQACest9SK2sg4Mz45cG0pnpY9Sa02OuxS1PEnjnE5aQpzzXvPTIQ/G8IOyFvmOdUBVUBJtrEGmBKoqJkhB081Ul/o83KRC7I60aRZN1Jw10kh2JSFTXn4xZ/oINYGdmLg0tAxG+j4H20Im8yqbJDdax1ZAt4Ov6SiMnWRHqqoPPlvGmp/0TdT08f3K9OWijGnjMfGr/SFJ9PD5r3zPpiQeULo72lAZhco2eh+EREjyq8NAmz+UQ2cJ2Q+SxLsqrD6NGlib23oTTL4squnXrgiX5pno4Lt8yYaTTyuqtwHVeDwYGtS6M9xRpTLwYHQOmN5kjIkvvYtChmKFscIeFUhJ2ACLqaKmqSaENq5EaYIk8E1odua1LFV7WKprDDr4kuPiP6K1zel0r4BnO8CiQFxe5jLWPtDcTLHICGnjufDofR8dqHGZGMTw3QANVXSAIImqGlexfWzy6UO7ibTcMNEq9PSa6G1YjplfRPUeWiqLqpfnh/j4eEuPn681X7JpOPjxx/i/v5WOh3uGxMXCm45XEpT5+JWn5M95XyiGIz56lGNJd4HIO4UU4rtESbK90Htc4MGeMeUcr3CGIJzuxgqfub0lU7Vbgi9tooZ0qd4F/i61/tk0sNZxaqEqu/9n0bOrBH+jHW4WrmO8GKt5zJjRYT/pMlWupa7tjMl3uvW1FKxBihvMVoZj9R0kOnHNWdKx/2FQeJpx4sC03mfkgyIXikxh66vjGYAKBQ/4ElexSKgK+eeoEtTZht1TU4ybNjiHfisa6dO3heNOOuoKIem1vqL5pnv5xnWvGALjRPKcjlsex/XexS92Gd+GZbwauzb2rvLTElTfdfHdq50oyizkyXO2TPpafGcIBAeoxziEwbDMzWD1zeDuL6hUbSzKrEFT4/zeP/uU8znsHnc6HEdaAoBFEztTPpv7SnlBMU1SSGtzJCGNBIDAbNy8qeZTQdPsXekD3UkRWPSWLKnNIU5agFt2GTwMQ2kMEch1oq94GQ6WLRR3aGMpKB5lVdHgoBy3s28TE2O8brYwFCCFsmzQ9Pi9yZQPZldHs1U4+rfFztD5aZ39lynbvTVvAvM9d/bMOcoXyvDmbqvqp/OaAj9s8tojz0STTTPvjyOaAYFRKMfbMdi8ym2h7mcz/E52O+6sVm1Yr1oxWK+j/USt+GIl+dlPD+RBThXcwhFmKm32JU8hxTxsO5sEK+MZRpCtIBoBCfnF/Hh9l28e/ejImsal2LYfxsGC56Asxcb2HOfoz4ic0qptRT1MuiLYrzasF5fdIGg/mKaw1mh1cYgbrWO1n/4z//SI7vUrxQy8POa4rRA4fdtRKZspjnOtsORUQNQGlA/JhSMkdVAFvraJ7oB9MJCZR5yjTfhQjOmZSMkKHE+j9V8LqH2sNOOr6fncTkZy3RmMoAi14kzmkEZzZAlA22UQsLTH5YMs0QMDSw2ddFtOlmazMiOO8XJ2dixYSw1lTHKmGdRgzwcdWwnaJyaAbIIj5S/GmDox4rKaM40164Oa37tb5fRlTA9DWPgNmvCoXI/s79yGphOWVy31W4udBGNBmLuNjQ60UyhgFIQ0UzR9FnDyIJZ7Tqx3CZtVKY3iGb9b9c2sdMUUOia+W36GYvNONYsfEJ1yR2y9DO2FN4NJdWodhXH5EaST2fiJQgRCIrNctgzmFqupWvby8SA14JG099voiPqsj1RZaxDsy26arqU+ga74Vb2IY9m8tpVSDlsmcB06WCcIyJRsYADuVQx4bIe4JSTl4S0L0LImRJaT+iDgcZYWJt2H9MieB/WWpiGWg2h+PugxmgYVrYkb4tC5xAD5QYkZZmDCIc4I3lZ0MqdlettpzhnJdpljEO0zb+Pbbw8P8TD/af4+OG9KCv71lq5nGoE0VIoXywRdxVgLsqUEyhXvnX022gHKcJpCKfx9etfxHdf/2l89/UvTJ/g/lMQKH/UOYiitWKSkXRXOdIdNpo4QtP8+PlWDeGvfvU3Ams4+M4vzmM4IINn68BeDvP1Ug01h7Xdcwlfpbg9j8nkdbTbaJR6AjwoNjQpccUcw94gxgM0GpfSPlIvgURy+IBUCnF1ZHdO+5IyKuc+F0EymclsycZIKydLmohXw89ho8nNl465ChRPsOls76ZZNJaMELH2yXtTzYxOQZSs/puGsKHvn9Cdi/b484brj/q//58/4GPpMfkjZ8/SuH4xC3VxmWi61vfPdYcJ0tTn+eOGkPWXL3jy3Fq3VmHpR+23NE0Uk/Cj878S/zdU2YZKWoVB1cE2zKiJ7+lk91iOf9kIl36OArZQb/5tNUKaAOR/hUZL35V7tXQZ2nMoLPYCNsyAcLPIha6iWw6Zp2BSPefp4qjeP0PUax0KQacnXTvigEOcv+M6la7f4dbkqroh5Iv/TXCxYgGUSVjFb2ba8qzpPe/SbAoql6d7y5y0AKiUmRyAENeHAgNTGJom64aYlDifj6gHhZxvyPDD6c5h0jdXlzEl5409aLcUNa/fhXpOIWfqsmhNa8fPKCCI+9FzDAB7xEKujMuYL5n4tWJ83o/ZbCaqFNeFwng8HOn9URR/+vgh3r79IX7zm7+XkRaTEyY37HVY+bPz8jk0WdqzN3FGcZ10+qWRRE/UyVbP0zqiJmg8aXRgJFCQ01Quly+xYoKYuj1TRrHNL5C4QBM3t6IxKNbJJnhFGeao7kIb0r7kBp4vSRgASZjUyb2QaAWaM1xNzQRaLniGCtquhjBpdxmbUOuyzs9io0CFtNmQnw3eE2DdaDxsGkLuw2JBTUaTwNTPgMnL7EXUVjcMdk6UTl5FOteUwveYjWkaKhS/BD7TYbIYEwJrZKRnBk/rjFw3GxIxVUYXytlCMyuPipwMqTFdEZ8EcOiGkHuqmlQTKk/pk9fQMEX8eW2sN2QiduY1oFy9jPmghqMoRzuqSAAFyC/VDNMQ9qQjYzLXisnFIC6vR/H11xdqCscTdnznMi+XsHhWcf8ZjaH3Aqb7lalHHSsJlHSAHRklCZykvoCmmkyGqn0qYoJ9WbRliv00OCkfA7MUbEik/TAZMhVz4IYwdaa5Z5VsYrV8EdhRtb0YCKkhrAER16r6AzMY0q2zMaRyHqEaQhg5MKUSHPBE1J/P1Y0da79gLWZtoX0RjXEDsHiPVYaxaN+WrnEyn04Ia8/WdLTOaRn0AR4wVEm6cfo+EMnQbfddGwb3YCQpApPv2fo2tvt5DAeTiAPGUq14edzE4/0yPn540q/L+S5mL6t4eVnEeumMToo2XwOAqUH0uwBko8xu5n0D9tlFVBTbs048vdzF8+xzDEfsaUyPnUYA86Kh4RJGT122JjplqPVO/8Q0fb1eOOuxy/CGCSFSoedkMgBe0DMQbWETG0wPW//+P//rQ1sJgGUvfZyUfIFSNydzAlws4nLwFCX0GKbtjBM7b2lzBZVJdIGjdSP7azeDLOA65CrHcM/YmTyODGlEL0YBKiecQT8uhsOYDHox5AEE0YGTDloGfVRB257MDNpME+H15gSrqEKZWeQJ4LEhdPFwiF06HuvvzWk60k7LljmpW/43jnuQlLRQ/xoh6rrZfsVj8kQDi8a4XcUZWsi0/1ZDUpS33FSt+zs+JELwWm6yNY6XIYxROQ4EN07ZrKRukBuPfY9UmJoQegKpnEXFYWBCk86paXgj+lCcxWo/iM3uLBtCJo80AZ5EYnpDQ+mH+KiX0YQU7YEMaUCNPWLH+pbXoZlc7Xdu2qB2qs4/iyEObaKz0gzS6vD6jt7g9zJzkUGPDy9tRqyVLY5VTMHslkajRoHBQbVcYS+9ETo9wE0sUUYaH7JZqlCsYHGJb9PAQBEpXOec4nlansVn8Tqz4JNVc/LajUBlQLIQZAwGto5xAG2CGsx109JIjYzyfmiKKEhyzeQEqKhXfH6hWny1OSDgjT/H4+NtPD7cxtPTZ03+un3b0ssAIg0qihZD0UK7jQ01eok91M/NKnodGkLeE8Gok3jz6rv47pt/Gr/49p+qqeQtzQkyJaOMoGFMI5TxZQfeylCi4NrtVvEyf4qPnz7Ex4/v4uOn976moJeEIZM5dLbxspXlvGbyOpi57zR++wONxCj6vctokf954HBkE+NQAon2gzoeAhRN4ubqJob9kSaEIPmifhWtJRtCa3Xq62gOU9TF4lr5sruJ0TSb6Yrcc6vd99Td0IBjKbRfKhKHXDNTekTfkclM0Vns2KsYi6bZc06cJlu5d5q24yKqGBsG/8060AF6si81i/ikGdT3H3Gr5rdyp9Wy918eG7zTyV41hTltOGkIT6eYTVN7wig5bQg17csCQpOSk6w9Pb9qCj2hcUHqooV2vyvQ5Dhdqb3THzELzJ/pGmVTWfmqeS1qr9BO3Ezk8nPnsI5ipSkc8nmu6WBNCE/BPH6WgDsal8wtrYYQBFcTag0Ji0FRdGCvceWjpY7MbEI/74pFEtuFItHrRzob8vdWbsg0xZT5l6eETMy0DzbaL+et8YysFcTuCWE5/FXshSY3OUlhCgUFUveANZYALq/FpKGyhNWUIN1QIDXfb5oVxS4NHOc8RVdl5glSbLfi8nwU56Ne9NtMCFex3y4EZAFo9QbWvzlA3Ig5lHqofhThPt9asdysYrleybAKehnEmQ8fbuPz58/NNJM4CF8fUHqcRT+qKYSmKDfG1BICBKF7pIG0+cbGIJNwYKY2dg2k+UN7vWvb/n85p7F08Ubdgm6TpnA2e5Gm0EHrpsNt1xGbdU6KyzqgGZRnlm39ubab3J24l1lM66hPkwkb+LEeMnR+h0aML94/AAb3o5o67xWi3JV/Qcbs1Dr2hNDgOCCAaJ45gZbbbBpsQOsvbStTUp6hfocCFdDhTE3iSjpK50eKgpbm3KWRF0gjQJMpczaEKu6LOn+kUNdkyXshRflKOlAmbKMhTRl0XRw892oQuU88D58/fZbdvtwVAU4EJrhBkUaWZ0VOmCnxUB3o61QaMfbGTKz19L4B8St6gXMOTSTREwALM4GKI4DI1MNdXUMRHcfrN2i4aKxpnK0HZIq0mOEgyXniIQHvv5tNMvRM6179OmWUZKMonvODdGMC2DThTEOWzB7ldte+ISAlp2WaxnFPy7lY/WE2VHIxZS/x/7YEyI3aajXT+uK+2mm08oVhodnwqAAzzuMySRLor2te5lsG6QWisdZy3btZdQMnF1CZzCRVU/u3xTSNjK32zJQoCbhjmqG16s8r9bUc5D3QYc8ygGxzRBsG7RSvQ0NaU8JiEEpHe2jHfEZtRE10LkOh9Wof8/VTbMiuPOvHenWI+ctGDf7j/SJu3z/E7GUdoZrSezxmV/zKmcC14LUBk6T7o1ah9paEwJ+zMhipD/atjbJEbdZnfS9O8WJEkG2aZj1qEtEODke6RyvyMdMBmT7BAJKNodgHK3qP1+JGNKAHfcj//Bf/5tDV9KZQzDTYaKg6JxXG6W9puiQErkV0Sp3KgiWVzFoo6UKIVoEv01zMo7eRg7gW2ghpCNFt9eCg9wn5jJiR16KAx3ZcjoYxHQ7jkpyhbjv65M4hjt6QVeimkJ836gz1ZSG+tYpNE5FofmMSUN4JOUkqoxltClW0l+V1TiY85/ZuW1M1F5InVVijPcymMmkwRReToFko6pGCWAWXax7/uQvAzIYR7eGYuaImUhM0o3ySQ3BH9SBgVmPKoA23RIzIiAvnKdqavHSFDpAXqq1WFt0ndFE21YMMbtZqBjEoaceGpkoOpM5N9KST6QguX91AUMtDtdvTDHpCCEWV710ddrECGQY9E1W7FUPCyM/6fl2+Dm01hOQTbnl4KGz4czYb0Hg2pNUmdkuQwa5sdcne80OIVm4e89mzGh4eCgAF8mLg63fORtFuDU0NBKSQIZFDnkvzqkO4Mm0KHEgUqqHnZN1dYe+mA6X7rftyPciggw7HzYaQlSpurn1dNe07o7DKhpCHuXEkTcfaMm8hwLaFo99jPD3dxsPju3h8eh+bzUyvNxyhuaM4C9HBuE40x7LaRpBO4UlJyXSaKeEGfQaHHlTadgx653F9/U38CQ3hd7/UBsa9fVImzjx226WMaECutnuHUov6gYHNdhWPT5/j/v5jfLr7oEIJXYUQvARKCAPunkEstj2z63ghOWoGWR+HFjlAmMuMtXb2e4poNClQKNwQsnFCr7i6uIyvXn2l5hA9JeHB61wTLGeJqRtQK6uybLa13pM2fNSA+TCSQ52cXpn84J4r9WYTOeNvNPvAwx6qDTZdWz9bhO+GUFEmfETplzPoOxmfBtT4jH7Gm6ZLE4QjJTvnxg2Sbz2spwIF4P2czVEfu/6cwgVHwtNusSZvXzSHJxlOvETlep6+v/rZ1UydNpj1GYrSZSqkTbeqqa3cPDeEaVyjiI+IthB0T1j86xEdTvZsznyPGkhR7b8Ii889Px0cTxvCqkp824wyF3uD61BUsmY/zmvcaMIVL+SpYk0CMa/gwHben/IRmgaw6c+TstYUfRY0m0bFbsyZiCxCTZ1RbxgGeyykT5pqrsGxqU4dbK6XajhhffijMaXxfgmiLJoV2l8awjXTDqiJS4fWA9xk8D3/hmLWTpe4MRqQqqmGT5o091Ibz8+soHiYBGbtjHponVsx7DL93UQ7YA6xJ6+jP7S2DAqVaPQ85zSEZ851w1qZZ3S920gTTXD0Yr2M+XoZ33//fbx7987vu8DafBjRELL3333+JEBQ9YrumSlmTBTxKOBza8JVkwdodkllFKUKB3Z2KgpJkMk0AuPaiF7Wx0jkSVmHdqt0Qe88OlP8EnqxBioZTDY1ySda9yijjVg7a68jricsJ9HGZHvPfeN8obEx8IaJGAArFHtPc8ukzUVmgV2iWaY+rJ4nmXukllqfp6Gn+fwUi4v9OfWsTOb4mcP+ucwo0CeJCQbDI6fUNG5V/LpPcR3i/YMC9YThAouCe68z+CTPjtxblVYACHhKtEVfxeQEajIaeArdi8l59DDVOWvHh/cf4vnxxcYcyIvOR24PNFVB42b/i4rcYoIozSSGTbjKIr1Rxq7BIZkcpQzJrIqa5Bq1V97hliolYtgZ5P9exavXF3H9ahxXV/3o9Tl3Fiq60Y3NX5gct2K7Zp8C+YDWSrPlkHV+lR8GjQpgkCvzhobNvUVfT03He7IrK8/RabSRJ6/FJNB7RFqiAU7pu7nkPt+MY3qC572hWAytWCurEZ2jNXS+Rq4NlUWKizksvaTuiq6Oq6ymsZ4IcriXRZ+vfdXCPj1YE3ZDNfvp6N7s9SvqeMrYXJfVVN3fvxOjAAfN0iC7IVTagbwmUu+YALzYQ+m6rmst8MdUYJl97fhs+3h8mAeqmn53HOvlPmazVSwAmtFG76GIbuQUu5xvY/6yjs93T7FeMrX2noA5zPTyUsDRktxK1tsOEGOkRnHQY83AIoDNZGqyzhF5ixxiMO5H/7yf9YB9QFjDaA77g6Feg+eVZx6Hdmu7O7GcLQTgQSfn3rFvy2RDNBPXmj5v3Feosc/72Pr3f/HvDjgoaVqhhuMoKq4RfhW+hZZo823G/EmdS51EORU1eqykCBnc5t+yuVMgs8UaPZMLEuJONgDQTjjZuEFB6aCLbbdinYGjEHQnw0Fcjkbx1eVUTeE5AbVsiqtFbNdML0xTGZz1Y3gGfSSnPNIFGQG0Oya0lC8DOanQW5ultImFrGVnlPu4pwF6TPMQYhGpwVP97QaxrpXQuER+ixfuyYAPBqg50CEbmprQEYtm66CVgYbQp5zeYs3PoYm1b3K9uaa2v08jjNSmuTFLit0ZJi9k7/hglKcr955pFVNI3RsfmEWd1Dml5sOTQJoychB30YvtoRs7KKDK/bIepaivRvaxe8ZFDloSVCJcmvqxa/F9HTWD+pK5P8Jx9sehRvG8N8oGtttV0nG3rbZfP2hK4aJvY7XZSjs3e3jU4Yw702A0lBYNRBeNw9PjfWy5p4eNGsGLc3QR4xj3r2PQu9Q1k/vmDh0NFCt0cL4nTJg0eRTC5FJAUUVCF35mNqJCxKHAqvqFFJs+CqVnvqI4YjpG4DtuiDSEpiarzc3pYJs8qUR1XBqB0KIlBS13Ki0T1dXmJR6ebuP20+/j8fmnmC8+Rr/vYqbbHTUTAbKwlJElTj3tNIfsTmZM7ZoWqhAFzQcp5FAaxfTidXz7zf8Qf0JD2Btpb7j7dBez2VOsV4uYTEZysWq3L7RBYhhDQ0ihQgD958+g9x/VdMrpL5FzUbV6ZzKVAbHa7NbS6fCcM5loMjTPxqT6Wb+6BR1jymEAo6e8Q6//q4ureHV1E99+/W1cjC9UQCH4Xy/XCpAWrZX9JidqlctWD6FdIJM2eoKil9ZVYdI0hGoMj/pas7O8FwhuUkHKc2sal5pBfQEqpA5CmIwLP5sIqYXyoYX5gZ5hA2aeEOaETNfFr9dMCE0qP9ps/yNN4T/eHJph4PV52kxmgVpTNFUGudYr2kdB1Zn7mrovb+1fNlOnpi2lEa4JEvtR9uBJtU60/CT+5cABubIJUzWbBhT8OqZr+9q5Cc0iWIJdG68ULGf9tvdGB3RnUZ5Fhu5aBqerQMmGvKhQp432aRYvxlLsmZ6UANhAlcRJjiLJxWZF5+jvczINBR72BAWaikGZiLgZtD7XLpwCo9QQtmQUAFcdaqjp43bGNcJgIMXTr8zYbEzBitrsOAqampo6sS6N2qNVY6KOQYpCxKLdryzUo76GZ9tGEAl8iA1h8FXU7JQFmIKJjpZjS11RHLaL6MQ6JoOI8SDifABST7G5kEZMU5F2P7qtfnQAgpRFat15ackB7DYwj3bb+Pz8FO8/fYrf/Oa38fbtT41PADddsQz7rcBjWfiv5tqXeZ/iRiiQ2o6gcgtdzGVoZw1mNeFeZ5rAMO1TDllPlHTokBS7XDNFJ7bPRCVlwsr0SpEKfWQBWSfk81QxIwUalw5K1Ltav+wLxBustjJtYV+lSZYWTqwIT0IwM4UhgrkM1DCzFfo2IdF0OhvkMu1TsHsauLFnyJUxJ0YYAKFvh6atQrMvMAtbesUTcXamVtLNXDt6baikF3F5daHmjGvM57cevaczVM1Xmopw7dAM0gDJiAdDnHboOjmP0NrCL11G3Qj0cCsd9KU9x0CHpmk+e9J08fJqqsaea/P2x7fxcP9oaifZaiModulnUSBNM7Wn4XUNYWqgwSqC32G+eMrmhrAxnxOY6oZW9Oger9OT8dxBLqYAJys5il5dj2I04rkkj/A5TWg28YRr5AwDxXb0h50Yjj0MMX3W0/TSEZYjpr02cvorp2AGHNYdFmXc7pv+GUUVhcpMI0fTyLphT9G+0YBfZhGUeYrpyZ6kNlFcNFb57IhGqog5nxllMMl70B6pM8+uwsFZVg2h6F92jdf0T7pr08BrgukJvcGw0hCWIaHOwEQeDaAUe8qNJf+PeZIlLBmaxn1irJD7qNyDpdG3nAT5E8NL0XyTDSAn7B3Uaxr3VXz68KgGvtMequF7fJjFbE5Qvae1ML5Wy430tESuQHfnncrHIM92TIZo2ohAKSosbqEA6dQwuMITPQK1FImLEw4AxyLG00mMp7gc03g7NoLsSs4X7i0RXDiJok18foa27Z8BCMXnGg4BZlaxWS8EHJUJFRIhGSlpWu4JLucibvat/+Uv/ox5Uy6KUwty34K6ETp0m2bR433RFqWhyolSavROKTqOaaqfUrktzjysDbKhxqgztrEMEIMCFgtVzqBNGj5MNM77vXg1ncT1ZBTT8TDO4JrTDcPT4ODiU4H87JNjnq5RVUKojMoJGhtc8aJlILOeR4sOO/+xa/PjNBDN2rEMS22iaI+eQjRoe04Pi6CWPXEzLufKLDVxyIbQ35zTAY35kkLkAkrtptW3ccZYOiseoe7Z7CpyA8pJNmSi26S5TbtFCDCbmid5io6VW2blx9mGXPcviz3uX5sOSBu2m8gdDzaNoCinUEFdhOUI0pixGkt0BkoH8XQQ2miLkFk3dkz7thRRrYg1OUPwmLeTiN3QjaC+OrFqdWKxb8fTahuzzS6W0A40KWwpVgEL36eHpxgOhhLlIvrncMP9rKg8FDN8BxMwGsKbm6uYnn8V54NXahb4orlUbh8aCaGBIMAU8y4ObHRh4xW76uYhC8Il+kdqB0H2yhQi6RAg9csNm4VRHGX96PBmWscD7CZp0D+Lfo+faxpnhxwkrVUMYew+K6p2ax+fHz/E7acf4t3tb2K7e4hWe6aGEHSRHEvCSHG4kifGgddms6EZ4fnaxNlhI8Kw3XZTL8tn2vE8DGM8msabN9/Et1//IoZjNHwHUbCenx+Us4S72Xh8Hu2z89iJUrGQccxyOY+nx7t4eXmI5RJ7dx90dv3y5IzNanLeE7qoqYUWO1RYNIX9CCiiaAZ30N6YTkNDa8V6C8rpJr0AkevL6/jq5k386Z/8k5ieXwiw0Ya3ZjM37XAtinqeKjUZzB1OAEhjLJSBuwrlRu9kiijPKLrinWjUln4myaBpCMuPrg3NQwG7qavOxlBMBW+k5oU3b8d5bnymRldXAc2VC5gNUGkrqrlhbdhx9fhfUd9r6tl0Rgbik8EA6n9sqJqm6hTQOg1+18TbKFYBU542nLIh/B5Op5z83og7RaipO6K/lFmItlU3aqdUUwWir2hAqgH88teiHBlFTCBO74V98WQqInwuwbSTC3F0H04UupDy0pVWU17ushX4npFG7Bc0gwA1BMVrkoSLNtO2OsBlpOHGil8FltKw9u63VAAAIABJREFUZN4lbok8kzSEKl4EDKFzpsFiQpgNYZqMYLbFoc/EX1e9UHNNXdN9NGmkyYRTA0RDpQY5l51Jztbo2exhb+c75Z5hVBIxGNmcRa6Gyr0z0lzPshq91CVpKpaRL0XJ4g2qUBaDYxXr+UO0douYjs/ictKJq0knDmjg9ss469ncocNEML/s4mcmiHTw7W6sYVmsd/EyW8aH+8/xw8d38ePbn+LTx0856XCxqwkAgfMqiC0J8ArhqjkPmL2X903BzHQLwMwxFZ4YGKCluSzHajc60L0AVCl2oWlp2sH0UgZ6UOscdUFN42BoDFCy8Ep3X50bWrcGDUtHW5PlzqEnGtyCjLqMb9B+l+4bKCL8GhyzOQXQ2dxzZuSG4jq9ExR0ntRLSRKsbcZxlWZMlOO1QQyeHQpbtEhou59nT7FczWKzXTpCJyefaJlgkDAhJCphpWZwoX/rhsnX19TAcmjEmMMTHDVYQRNBVIOjJzC/oIaZzTDiWOrcquvXOzuL89Egrq4uoj9A87WP2cs9vqoxvbxQQ8jz9+H9x3h+msmgQwXzaBBPz8/S+SlgHoBXExWmIqZIisIo82w/m3LbHvi98nyOh5ji8PebmD2TXcm12MfF+TCmF5ijDTQhXDzN1ejy2W5eT2M6Rc/FZ13FeouXxjZWi008PpIvyKPTi8GoE/1R0SGtEa2IkgY8Tdf2muiykrfQkIFLqIllesVnYzsoGN9NIY296K3QMQVA1j6ZzLOkrnuKejT0qUaevVuvq/2q9rGkIcs12ZM9xducHAPsddBay23YTp3UhDn9EoO9sqB9XvAexVtr9IFHxlzVvrJ1S1BbsKzAvTSnzOidcrsX9xwmjJ4Vu5Ar3Q58SnRWgC7XcLwm+zDCIKj5L0/LeLh/iR+//xhPDzAHxrGYbxURslidxRJWaFJh0f5dX7+K6fT6KE9BCpUZkIMhIFNfQD7NNs2bhhb9oeoUXEepX6tJV7+juJOzGJz3oz/uKTyevcHXE9ozLDJPPVnPMvCaLfTv0HJ3EAEC2vTajRxIMTUMuRSJ47gwg1Bl4NhSbdP6D//5zw4gllWeVH9eBhp2DfJ/HmAbDZZIlpy57N6h+6msLMRZTW66uiVSJuoAP0Vj49MsqUShs3FsCgMhGdagjAZDLX6KTmIp0A6eD3txORnG1cV5TEa9GIk6QMGreXXsEHQuQb7SMSntHPw4GLGgOAE9oFuvYN89QZQK1zxTYCOh4oc1KCeRCM5RqoDcOjgIvl7FMpu9YxtdGsR6YArUdTWWQtqkKLjhsx5DbmupOZSOJB+UQqspeUrUjbFMBU6CAK9UrDjU3eP7fTAl4prJnbVxP/XmzWdgdK5QY22Qu9iu/ZBrPXRt+OKiuZz6fP0aSlRSo6owOUB/a3skLhQ1TVRAVzGz43lq94bRYuNod2MOUrJYxWj/Ktq7Scz3h5gf2rE468aiPYjn3Vn84dN9fHiaxcNyHd3BODqDUTw+Psfj8ywenhZxcTGNr15/FePRWA/Y+3fvhf6yEnsKO45YLWcxHg3j2+++jpvptzEdvlEBx0gfxy/EuaD85vUziaJYc5TJgENUmT6t6OnAhyOJhhHUJg8E5f11o03+JZPQA1QndD7oNLvSNnAvH54eY76ASrnUexv1OzG9GMX0fBAX40Fs1nMdQF1oBOkSS2HHdKs/glK7iz/8+Ov48d0/xPsPv4nzaSsur3sRsZTL56Hdi+fnVdzfzaPTHusAR2dH87ndziO2C1Ebuzwvan4InofmBJ0VhLgvCsLV1WW8fn0dF1cYF+0V0kyu4PPzY4y1sZ3Hfk1xZ7ODh0eooneiMbFHYADgPLO1YitYQxxUw9EgxhOmwbZRxvxCOsTeKNqdoZrC5RKzCzZBaifbP6/3GMskApcHDdPBb958E7/8p7+M6XgikX89QzynvCaUDAMVpXU90ZCJbnN0i7X2YSvhagvtFiYDTBekJTqLLa5kNW1J9zdoqmRCiureQivqaIfKbSq9jRomMTFsZMH/CXHNr4o5EJWpaYbyWc7pYOlh2A+hovKapjuqS0jgyODSFz3wz/R4xyI5C2YKR9rfPCicUVjaHgBAU8092fCZ0Lxkld3JUvDnMAAAgCKzr4ozSupw0eb96ifnQTpdmm5UZLuiuB5z6Y4N7REppiHx9m+2C9PdpvFO6YBMDDIb1n0VB6h1T6VnbJpauRVnPlfm8jGhwjgGJ1zoy3ad5NBvqxiHfildGtrmogAxy5EGCPt9B7ajw6MZ5NqgyeU55AqzF7PPuCk0Im/km/NvJfDKkUOZzyrtnicNXuu5r7fbsYbymTxt7d3QMBreIhMixxXM5oRkz2TSwjq6vjyXXIP3oniZzSq265XOVk0vpXNkb7e9u87zLYZTS1E/Oem7rW5sFqtYvsxi8fw5DtuZGsGby168uSbEnPMStNsMIZ5vI+st7Q+wLGYASjAq+qN4mR/i/nEV7949xE+fb+Pt4096z4CCyBkqIw56PoVffzCSgQMFGWuBe2MaHntgNXOlW7WBiSdw7O1pkJdsH2mcVce4idZ7PQEr/MwAxnLfmRStY9gnN24iFoTdH4sObBoja1tTCTWx+3h6Roe4inbLmiWmczSCGPuUHoxrjc5K0xBNQChm8Q5ox3rXjudn8mXXyiyToUobp1MDdZ0OObZMRiPGk35cTMguW8VyvonlgjNOq09AH1qxp9ldrDeziDPqPBpzNFeEXo9jMn6VeieeGdYkGlTry8l00+CaeCKmrooSwmwQY7J2DEc0q3sxXJhydgftuL6+il5vGE9PcxmufL57jvHoIkbDc4H9k3EvXr+5iv6QxnQdz08fY7dDtmCXTUw2Hh9nouyN+kwSz2MwOo/v//CHePfuJ029AIxvrm/UbBLqbffzbnTPejaYww1/eMaxrdrrYnIRb169jkGPKdo2Pn54G7PZoxggN68u4vXrS/0dEqeHT/d6BqgJLq8mcT4ZplmS6dOLBRNf3vdC+d36XD1QE1NjYc7RJOj5FV3Wk0gm1uyNPIPkNnI/5f4nJ97j2nVhfzI5y4mZ2BWSigJuAgIW/d40J7WQuWdrQph65CNTEM0g2kHqFutAHQXheJpyGK7zS3EhnPHIhZLS7mOEujEBxZPzrkZOGg5pGp55rA0QyjnKzgX8z+fGTKjiQeyqiukH9HIC2kVr1V7C/mydsbIGyWVcAQSwv7AfdNQQqlFO8Iqs18O2FY/3c00Hf/2rH+PTJ+qni9huO7Hi+wGD9OzjUDyOyfk0vv3mu/jqq6+VuUmt8/T8KG0pQBP6YqZ+fK8GF08vcTG50nsFUIIFMJ8vYjQkS9CxYNxjYvdanVUc2gv9PWDTka6Dy62Bn2J4sPYWAHr4JrCuqRmRA6WNaRkHKr5GLDbK01Yc5PpLjdNRvd76j3/xZwdMXpoDvsazWilFf/Sh6mXgDdvEKU+iTGvifjZWGFpoph6mrV6hkvyaBgyn2gwfzMdG6hQtplGRc5UmKms1hEx7+h0K6a4aQwrqYQ9qaOYL8kBt99FSXkfSrlK5I7LWiXi2cmlE7aIJ4KYwEQI9OPAVcaafhWFE8p/N5sorwhnorBzz9PMhr3zGbKQLqSuLbfF4s9k76oCM5lUjXm5MdWn84HuiaIRmk1b9NlJx8DgNIVMqC1t5cGWlDZ2jMSo4oVllTqQTO9h8aBAcLqow0QxQ1kYgVDqLiiYjprIISy+jU1UptPwsUBfQbjRSbHxYoa+ZvkCD7Paj3R9qUkiR3d1P4yzGsTnrxqY9iFVnGB9eNvHj51n83R/exbv7l5htI7rDiZrC2WwRs/k65kviDKbx+tUrbawUXrcfbqV3s3CbawGquxBN6M2bV/H6+ru4nHwtdBT6iBEkc8gp8Go6yFR6uXjRpAPx98V4JORQNtFirmE4sBBlBKqSshmle6EJxICHkW5PDTAPMYHx72/fx+OzJ2hMBlnD11cYo0zi5vI82q197DbLeL67izkIZ4rJB6NxDMcj2Zb/4ce/j5/e/zZuP/4uxpNWXF5Bp7ET2dNsH09Pq3h+XEW/P4nx8CIup1NRjYTMU7jtVtGmOYFCsUSPAi0FqhMNl7VYaESml+O4uhnFcNSO9fo5FkuoE7OkPQxjs2yLc09RAJ2U6aGE2nIPzEzS1Kqwhtg4nf8DgodFPm6IUCIAPmhqmSa3Y7nmwOER87+RU+4GUyI72VEEQOGiIXzz6k384ptfKIsN7SBMAwMaHoipiGsawmNupKkuaXYiepAp24oh2LWivTuTydSWc5gAW6bZ6Cc0iUeDCZMBgIjGrB1dwBXNt6274Tkt/YVZCAkEpd177XtFWS1kHY2DKa713kpL7IDzoi4qZCEnhM0+d7KPNt3QCZ3UINBxqnbca2FtuLC1WUHSj9J9DTCn/G/rfTdFcTOyc/FRemf2OMAT6SerKRSrxAWju8rjOVPTTbn8nbh7VsGjcyqNO9wsFoWoOtKjJuZLgw2fRw2AeTze8mRi3dUI1dM3/3Q3hBRKpsGtc6q9jXZ3GN3+2BMKHLLbjmiwSYmvnyMpimJldFfEogzYVuxSmoko3xNkl2YwqaRcN64hE6Fej+IeDQuTumMxp3lfGkFogoAtebJf1oAXdaY3mbCV6+WICPY8nDrZl+Zzgrn3oui5kHREDRNCSlMiDob9nmnn+XfWFwIivsRu/WL6XYK/W7La5vNYU0jvV3F50Yuby0G8vkbbn0WbnBVlqaDJDjSr8cVIzJTlZhGL9TYW6318uH2OH3/6HP/wD2/jfj6LVW8rClXlItf0DxQeYE/RWB2KWXTIXhc1mLaWzVq/mq6AnJvyn5S2ooyK0kkjZhM3BZQ35hieBjo6gTMZd7+laJQU0gIaJGGhQTWVlMlTTQf51DTwnEGwXGYvmKUAlFnCg2kN55WZQw5RZ/3bcsGNg+65siQrGsHsCRMA2N/4dxTPq2idbaPbI8weeih5aRtZ5aPPPqAF33diMGQ9Q9OfRae3j/EEqYKeBNOVidc6kBUL5dnnKhb+5ONp+oAEIAv6Y2YdzaBzl7t9pnz8vLUcEHsDpoTWqN/dPcXD/TweHxcxHl3GeHQePeIpupiz0KgTpk2N86LGQJ+DSTtusRumRZ24mEzlbgqp691PP8WH21s9N5wNr169ShCEOsrvSVEI0mxuY0+Dhpbt7Cyurq7i26+/jsmYtRpx+/5tPD/exWr9EtPpKK6vzmVywxnwcv+s+8UamFygdcSXI/dBKLkrHEaZ5NAsd9TsHjq72J8BTNiNGBphURrLcJE8QQENOH3KAKUVrUYYfCJPymw+r9/MvE0nz6IuS8VSGoAa3Og9lobQ91e049z/8W9nHcvcCZaYXE69p3EOsZ+ZVeA9xc0s7Bgzc8T8yfM3XUOS3eDhQjWEGjagX2QAk9ppTyUZRmRDCGAj60bbI6pB5KzesH9gZjTUcEeDDbnT7uKsY58S9nPAZWqcThf5C3XoIe5uP8fj58c4bFpxWLdivz4TTfT5aRXvfvocLy/U1yM5+FO/dgfnMRxN4+rqJi6JiJheCRgHbGCP4dlnIg3YT9apwJo9gNtK03vW2uXljTwZ5i8LT8Rn85iMoRiPNOUF7OH71lt+BvUUDWFK2BKGxSiRIY/PaEOqmiJiWtMeyXkfYxn5Uyjiz8wkmR7KxMDXRZJtIxKi+bb+43/5dwc2k6Yw8klvi/3686Td1O3zAZcHcWrOSrMhnKIMGhJJaLQO9AlQIFLncDQwyLogF6l+fmPykKJ1FpxWDWNj6KE7FbNdcaMRfp6pQWR6k4Np/13j5GeajHVuPhzU3nJw4vwoN0nrQSjOQWj5OQySKbq6/JoFph0lEtHOOqTE5OaR05l7wijRahoDQINSpy7urps+skTceLkwMiXMKH0JaG3ek3i+XLdYNNDLXDSp6FAgEk3VTvQ48a+ZEqL/Ax3dbpqGUDoJoeRuPnlfutcgRXCQM3dHcQVnHR261gL4dVTI5bSqcvT4AHamSu1JojI7vnezN0rIFLbTl/Md1B/h4dBqRufRhmfd5UBCo9GPXacfu+44dr1J/Ob9ffzqh4/x3/7+x3j/sMCGIDoDspHOzaleG/k5Pyez7ko0HYr1u0+fhbICJHjKCvq2UobU5eU0Xt18G9eX32giCMJcGkgOJqZYQmZbZMvMY/78qE2G9XV9eRkXBH6S4yLDEAf2CkUHtaGYzLB227of5H7aH4/j4eEhPn36GD+8/TE+33/SxiE93agXN9cX8fr6It7cTPWzmRy+/f638en2vehSg+FYmxANIZSjn97/TpTRh4efYjgk+w/eOE3bPt6/X8bTEwjUVofP+eQiri6nocElhg5C8wFXiMPYxGq+UjFwUDNooyBoSxxIILqvXp/HxRRjA5BkJqJLI8StbqwXZ0I/X2ZPQocBitB7sG5fZs8+RFRcgWi3tYGy9pne9gbQk3rOS2MauKeognLENZV6ITodo2xMRZYrUMquNs/JeKKv66ubeHV5E6+uX0ev3Y3lfJG5jp54eyrvQ0zvI/cf03wT7EoApYp3VoOoFyCJZKDFIVatQyz3+1jy3JV5A4c5LoDsHUzroBMLxXT8SE3gy/7crpH1rPu163C1q6UpZA7JrTFcgW7p1HZiPCMNoXrayjEzFb6mjgWxVcNZyJ8GVzWZ0z5fzmzVDJ7qBG0H7jzTY4t5NHs56vya61f29eyh2mNL41LUzxMAME1ASnfOey3b93qXbhQ9sXSnnzrtpC3WuxIxqgDHLHRqoml801PZPN4yKqQVrZ31qG6kMsImdXm8L/ZUDuVCZpV3hkX4YOyAX54F2dU7CqI+izTc2YgyhaBgWqRcwtQgGgoXAOjwQIaZHEr7qmXCvrxTgU6WGYWtQ7tzaikOVIK1aSLFJL5cvdfpiltrn02Q1/Rn9eqQ6QamF8ulvvhszNEUJ4HhymopEBYzDxpF6HugzzscP0HCFS21jd0Gi/oXrUW5kaJ7IqdwtY7taiZF+MW4H1fTQVxNR9bBAaSmXh9XUVge7M2wBzp9TMs28fgyi7v75/j+x4/xm9++i7/+b7+N2W4b/ZsLF687pl6wZAw40lwtl8774gzE9ZK/43yv510h8mRx4ZQs8Ip7x/dk3muydfRMZpwQexDgMdQvaYjQELK+250Yj0eiPfL9q/XCRmaiIrpW4sxlWjAaOqqiYlSYikDZhDr29PCo3DI00tYU++fSLJWrpfR8ynCjKbWpCb+yHyG5IHqHJmq14CxynQF1jMnVYvkUh8NawF4bt9cWZhRMJ5n40oSi+6JZM+21093H5HIQb76+1DnA8+cp8jLmz6bjo6GjKaNZAzA9qPm0h4McltMhURnUyoZlUkoOWiu6yCP6negNOnpumFbe3t7H0yNTk50kC0zSkFFA2USKAF221+O+WmdfIK0cYTGTGQxjOp3q+YZGd/f5Lh7u72MxX0gjSkOIqQdTY6bj6MCQlnD9aQq3ODvK3KUbN9fX8d233+isR2pyd/s+nh4/xWz2EKNhNyYT7ieNX8Ty2SHwPMujEQ6nrLXaQ9EXUrCj1aVe68V4NInd2ZaZf9KOofCyfgzomB0GYMp5xxrHadXxFNCrNJgQ28VtlvfG1IgqA9cUX2db2iujm9E4tYWf/irlHcOAZEH4uQLU9BnPWV9nuFlg1AgGuKjBXKuanupn7FTG4Pq1LDe8/x413gnbOhcaOmQaUIq6LWo0tTvyNO73Ljqtvb6kojhQn7FfAcoMHDOnM56pNg2hs1xpeuyGznqdCHwGhP77v/tt/OG3P8V23orNgq+z2K3PlC24WBDt0hKjA18K6q7p5Tdx8+qb+O67P4mrq2vdR2VSAkxB509Xe+pO1Z68vzVeFtCp7YR/dfVKDeHz47OmhrAyCJAHCLN3iCUWi/mztLKi8nOmnMgqcFpeY6SpdXAcEHHd+51zRYepIUxJkPNrWQ8+O4mF01GZwLDo89Qmf/6X//ZAwWqL7FT7JSopupA7kTyIv9QUum9rXAdsDpQaNH1bQ090k6lhIe5mXzSEJ2TVnDSW5rDIQtkUp2MQDaVpblD1iJpAz4DwuNfhYkCz8cHeia2+VKRUrAP0WMa+clsSaSPt5dnQrB84H9EMiNzqPCzG+eTrgDjSFNX01IIcFxE0aYnimUbjrhwdhVzjtHh53xZy1L+BasfD4V44H+zEph2m7kwgF2wcnhxY1qYIzaFqzmZQWlTs8Yn6oBCRvbOTPHnYbVpiMX3Z/XLQ8zO9nxA+btctac6Y3jGpk6vS0e2wQc9FsTrS0k4bQvQNMC2gniq/SjoqN4VMzGhw0BEeaBKH42wIezFDILtcx8NsFUsOqO4kfrybx/cfX+L37x7jEVlFZxLBAdYaOO4DlG/L5OlcQnc2MA4Y9APQZ/jsZUgB7YVCQAfH5eu4mL5SEaF8QA57tCEg7Oma1Sl0ar/VYU5kBVNjqFwcMNxb7jPNIAWFKT3ppqgMMueFyWGhexa3t7fx4cP7+HD7IR6e7jUhxF20T34RdNGLUVxdEFB6HheTcXz88EM83n9SE43V8PnkSo8D07jPD7exWj1Fq7WMwWAfwz7oHSjkLj68PehQJYOMZvB8ch6TCyyQcQGliJuLAgb7gsZvvdjJnZUGzRlTIYt1mhrMZt68mcbNDZoRDgg2VxsqgE+s54RAL+L+8V6HEEUWYn8elE+fPmktkqUj9DD4+4EKW+4PTS5UoRWoPjqLtele3FdoUKKrYN2cmkE0hOhXoZCDBF9dXsX19DquptcxPZ9qUrdcrBoauKiDEsmnSZNToD0ZSVMMS4vSFCWxLgX6qiFsx6YFln2I5cHN4IICTLoHpS+qGexjkS/zGIRHXJs08UnjlooL0CGXBgCn0ztN/XCSTGMvTwhtAMLz6y048xNPjG/UEJ5EUzig948btFNdn6CP1PN4iFDg1pd0Ub9+BUSntvLEfKWaXTUAFS3xM3MZLqcbkGLFugmpMO7a9aQPyea8GkJpU7JtbeitWfQc/33pILwPuSEsF9O6ZhkX0lw3o6rliMyEl9B3aVJPgufNcDnG2xRqXiY1TKD4siV43pvUBbvxPJqF6e+Twqp2Lp3z5CaaeWPSE8qcxddI1z4NfGTW0fEEktdXoS2XXYK0rTlxDAugns88ikBADzvs1lluULX0N5o8JdOEAkP7NZ0/2m4ZGKxis1wIyKRg0BnbayuPlFw+Gh8KD97raHCI0bClxoi98pxJkwAzJkOEd+PA19K0RwHrejZcU9hFELAIbdrI0yaUu51DrGgW1tu4u1/Gu/cP8etf/yFun15ixjPJ+6MBPoOWyKQIp00mF5yDLjwVRF6gqbRMPm/dEPJ9LrTVDHKtdO56ZTrH1lmAFc6tfWq5jtl8rtfivY+lp4YmaHMUCkPhrElflqkHTb8Mv3yP3ZRDt7dTItNZfm49T/w79lJ+nb08i4bGtIDXwPjEZRpUQPYjTNG2cT6ZSOdIsUkRKS1cH+ZTS3R/aHRffXOtewCwvgZgU97rSBptpljEE9HYEa7+6vUk/uRPvxKdTeY583k8Pc3i8yeaS5oznEnLJdO6Ro49u8qbylyyms1qHps1jBjcwHuie9I4AVqj/Xt8eIlPn58FYtKkYmSGHvCszcTKgMx4NIpzuYcCrqxjuZipuRwOejEeQx+lwfd0FIkPoCNfFN00edfX13E+PpdFv804ZnH74ZNo3nJn7bYUpcTrwKi5ublWM0id+fx0H2t0kmT29tH7ezoq994l+l/HKnE9uN6sHTMtqDVpuNz8M2mCbrg5rGO1XwqA554Dauhc2hqA026mYYAjAxxhdGYTc/lY5IAttYOnYFmWvPlcHQGaVAFkTmvFAFWWsutHMc/EFOOM4/UNkmlfZhDDvpfNH8/ecs2atTmjzymzrBoZQ1FFTw2vMmvwlNXCpFWMmzIOS+MjARRaUx7+dKhjaQh1Zuxis2R6Bs2yr/OYN0EWMoBHmww+DUmoPQCNaLwuY7s7kxb5b//bP8T3//BTtNbDWM/aMXvE1JKxWS/6w1H0yfYbdmN8cR4XV5N4/eZP4+r6K7nZLxfLuLu7j9sPH+Ph8VH14GA41D7AXoKzLcA5gBmgms69lvc49iSAiIWeeeq3vvYjQA9LXtjTSFKHPZUNIespGTzEvAi4k+szBkNu2GnUcfSnhtJwQhRfy+4AZVVLtGAzJl1Cfj+t6HdaMcLi48//8t8cQNgSq84fahC2meBVHt9pBeOPl7xgN5M+kI8IfDUOxS+2ds+c3UKsLaY8IuVGmP3GC91W3hKFqZo9F6Q0ViCUNDRUr1Bt+oTmYhetmIV2tA8r2VsXAiFnzQw4lwMShWeFYObrUlDqkDCnKnrtjvjQI0TK3b6KPzsKmv9fSGyH7DpuUBU+avxMH1WzCN2QJlX5dh7fikK68Uahqycea10PN4Ma7abDqFF6m/GIay40J80h8rLpgab4pVHJhtANJUWgnSxVdPD5suDgQNEGIwcoN8xsHJ02FsMOkq+JqotTN9N27juZsjDF0TTUGpN+mwaThpNg3ULfofw5bB6nUfSDe6ilGSdxN3uOT89P8eHuMWabVmza47ib7ePTyy7unnax3EMxvYx9DCSih1oI2rPZgBANpZ2ACkKxziZPM6uMMV0LN2oqmNtnMZ6ARF9pQqXpZbdv4S8HKXQiuNygq7i6tQ8xOR9JV0Pwp2zxZRKSOZQconK2cjCsAteTMi0kbcfmDwJ6Gx8/fkyeOZSAhQxk0AdxSHPIMC28vprGq1dXsZh/isUCcT9UIR78kd6fkKjlS+BIOjlnooDQGET/OZ4ft/HpXTfWS1O4L6aTOJ+OYzyBiskU4LFB9lt7Nr9uxK4bnT6UCCOC6HEwNYCiTeDHV28m8erVJK6uhtqYKRrgwG9WmH+0ZQRw//ggxBjnUSy/KaRuP96qoZteXaXtt+nUKqhmbISj6PT6+t98RhCPg7WmAAAgAElEQVTbfYbPIwAQ5UtZPnZpRD8IpZSJ23RyEa9uXsXN1eu4nt7E+WiiAwF3UYJfoZAwTdmxMSrrM6njyXCQUX/p7I7slWbfa0MvIV7lzBNCGsI5DSE2zdLb0ex0BBQNsC1nbYFObjHyMXJfFO/aJ9Q48WwmgFpNkHUcCYEppDepHHWIZvwN9G03d57oN1bopQ/MCZeMuoquCCAkmqkPe7vG1e7qwve0wZJeqHFKrkYtDRjUEBa2fLyebjBr6lSOo/53Jg/Z9KAmiCcM0/LDbBpCvqcoo3V9TvfFhj6aU5zTZtIZrKdUJE+m+ZLVeKNdd8FiLKAdXTIu0yBN7zab8ArqrsliHYEFMso5r1xJM0+R/U6gXU5/q3E26t8SE0KUfgrIoo5m/ptOgtQsNp9EOah+t3I+VYi6zyipOiVvsGERDSQZnJIjqDirJj+1fhQVAq7QsDr0T/+GwhVaYaNdt85N62azttGbfibF2CE2q6WKnZWaRRs4QAe9vkx9sKJ9BjqPmY5J16/XyfXUANAN70jNG4URE9f54jk2+3Wc9e08jHL/6WUXH+/m8bvfvYu3dw9x+2IjBcAl+RMA2iqmyue8G0LXKRWWnSoY3UYaQZ31GU6tzLuMC0rcKItjgFdZv+nc1ERA+5epXNwvmZgMB2p2pOXUGnZTqmdONDoDJ5pI4l9AwacRhnWEar6hA2cwOc1jUVGfHh/iJZtC9hloyjWh12TlwLRpJ7kE12ExQyoBNZSG0tmFuD53exH/7Jf/RHXAcj6LzdpU0W5vLGYGromAjZi+DMftuH41iW+/e6Umn7W6WK6yIXzI5iCniZmjx72Wy3XWYAZKvP9slk+iFY/PRzGZjMUiATyljrn//Bj39y/x/Ezxy8PHRNfxUYfSMO5bcXFxKSCQSRIN9P39JzVlo1E3Lqe4LlLVMkVqRV9h4Eyx1mqkaaynl1Nrfnt9UfXu7x/j3U8fDAJTt7BmoSyPRnIcJedQztnoQtcLTahgo3EGAuTCOIIGuNt4v1WuXdJoa/83qcEu7TRZ7BlMs1a7VSw2jnrRXqBwWGu6XEnnMAC/jj1Tf0/6YNk5jqyRnueeXOyJ2mtzyFPg04mxlRmBySbJTFRHUJRTvWMQtH6FD3k/YC1r2k6uNcA+0V5LqMj5/rMPqLD4au4KhLXhpMPnVfImm0VrOR9OA27VELO+PEnmusOa0nRQdFH2MPtdULsSKF8OnW4Irelker5cQ/2EzXER4/FNzOfbuP34ED/87l18ev8Yo/Z1bGZncfdhFosXAxKX1zdxPr2I/mgQk8tJXFxPY3r5JobjqfaPu7vP8cMPP8b79x/i8fEpphcXMZ1eaI2pIYRBgdELrAumeZm1C3DM5Z+9oDP0n3tIEwJ9DLDto98ZKO/TLIA08cqzWhnvDMO0bmyGRU3LPrfZ41au6VCeQza4oydwFrBlfEofAAzrdmLUbcV59xCt//Uv/5XlNqmJa6glORS0sUAdnceO0Ohq8tSz0PqyIXTTl6ei0QL7+DTc9mo4m0M/EQ8fyEdvUjyp1oe1FmFfOSimbBJP4YaQh7Qbg243Rn2L9d0QLuLssGgaQhvSQqsk68x5fcQK6eBTXVTh7wXJg0iYxjMiO6TXtxYu3xtGNNAU5GbGFGqxjH4igGpYN6tYoWHbrDXRVCC6qA1MH7Mp3LQlZPVHthFFU3AZCnJjmI0i3T1FIQ+q+fyIvfPK52hciLC+B7Tu6OgHTUTWvnoITUXKcYzy8aQ7kAMbPTZdu91DhTwnGqkmsMn0Oj64pcOq/CucwXCDPVrb2TVVPwgL4HZPGsL1oS3n0Of5Mh5n8/jwdB/v7u/j3e3neF7tY9MaxOrQj+WhH6tdP/adSXSHV3FoDYT40BASbbFcsOg5/AZNzlBtZppuspmCuIozaSt1KJzD8Xm0hPKzZozQcU0pTHAQI7OQRo3cvGHqP852DpTnwXFgs5tio8BGgDnMC23j4Z3Nn+Pp5T7uH+7j5flZDyrvARE+Dm2bFdbAyzjg/Nk+qCF8/eZV9Efw8zfx/LKI5QKUlIB7u0RR049H3bi+GkebTL/dPO4+vY+HT6t4uZvEbmczgunVeVxcjmI46cR2P4+X2Z3eA7SiHoYz3YsY9qexa4HJb4S2A1JgAY5rL66kN6/GcXMziqvLkQ5DisT5nCkBvE4mfrj/vSgrCjSNwnu+XOjzji/4LF/FHDvn+VL0CTSH3DvlGp219edMc/l8nrr0ZM4DxVj0HhV57B3lahtxcT6J16/exNdvvok3r76O8yENYUeTxkGX59WmCTSEApFyIlGzpGMz6LFgOf9VQc59pinct1vSEC5jHwsyf2gI81BTQDX5l52+2QPcV+7ldpVgiQvg08mTmsGTrFLvgy4BXLgeT/oCzsRoSN0SBVTpr4UYZ46dJx8+mE+dk3nq3BAmDUgxF3b806s2msMyJSjt4BGcKpqlImtOJnk/xwhPz48CsJ2V6H3ttCFs9jn9nZkixwbZTIfmP+kG/TO+oEmldqa+D7Mq9awFLMpBL5vhU3t/XWdfa9HzFANTuboOav6j8ympOZWJZXMFwKjM46JxKhu73M9relvFO8XNcEBUizPBxMIpVL2mxApOPmiv6g9wfSQv1RMdRToQqk7hyTuGiSKQlf3cZ+JiNlOTxnXqCYDMAGvJFWyNLxtyUTUBStzkNUSTpB9TNLMPak6aznlQF5VdWgnyWtvW4l2KCkpD56w47ZvKFvOZL5c8AXTcE0A5Txpsdb8XeKNpXacdi9Ustpz5/bNodTpx6HTj4WkTnz4v4se3n+Lt7VO8vX+R4YKClVPbhK5YUykois5pSTMYt9Ryl1TTm5b0KuA9VYfqXmdw0xCSqyomzjFvWWCydH/QDJkCrPK5o3AldNrXDTodzaNBb0+LK4pG5yRNoQAFgy2sI/b1ONsIhKQZ5Odwr59f0BdCIZvpZxB5cNps6elgOqfn2rmnfC9NF59ru13Ew8NdDEe9+Bf/4n+UCdqH9+/UfLkhHGrv5JqJ6t7eR294iPF5Ny6muHa7WYDJwZ768vySRSrPtOl7XEdHbth1l2vqewuACcX4OVr7Rdzc3MT06lKslXJIvH94iRc1g3wQYrDs5qqno7101EZ3FBcTJnyXsZit4uHhMd6//0n0QGilN6+QNUAP3iufeixHb+8ZNIWAtJMLpAzQHfdqBpGVfLjFpdbMlYvrqzi/ONf7B8RAE4qGloZQWYiDriaRNCRMCucL2DY8E3ayZO2XLhWaq/fAhHOorairlMvYjiWNatL+an0c98ek2Gvo70mYmGiaGskSMWVBtdWdqLtzr9VrF3skffHrPLHrJ1+WD9kV3Ww1N4Wlf/SUW0MZma3tNImvhhCqJE2PpFfpRMo7YcLY6N9zIi/YMX9uSY0qRcAsO/t/OPprY+OudLYdD6EDUz/DhrBTejkfU7AycKBWKBNH5Y6e4QWBVpDoGfJOr2I4hOZ5E7e3z/GrX30f+xVGi/14c/mdfPbefv8xbt/fx8PDPC6vX8f5FInORYynFzG+mMgMUYqqw0FaQcB9GjskHkyfFY0yGIguSuQZDZ+MwJZuDtFpy0F7A80UjZ+ndzILahFls1TNDKjSAaQ8ePJX5lH8O8Xn7KzXda5s1aBSbEarTU4l7DVLvJoZG2cBwwo0t5wtw77iWdgnhvhYdPduCK1V8eb58wO9OaQT3awDmo3D/PhCg+u4rgnh8Sxv8rqYqFUmX6OJcxdbB2N9V6G0WQLEpmWhvD6kVhaoDP6v5lPTDA7YQOVqlZbLh3m0DnMjIXLHZMiMSYoRROmk8ga7IfSfQZ0wqGc6DvxbdAim8+TDGExzQJCGMsk4Z+IEma1c46CarJexZgFsPMmUzjHd40Sj4mNsqa7dcJkLzG9SI6NmkG6mgjjp7nk4jXYXep3dpbnBQsKJUXDTULxj/g7uPcYEovHYQUaNKtfQjS7TIjbxQ2zWpjmIzpqZevWzvOxyqpyovw0j7Ibq6Vo3+mcUE3Vhs7jj+vHgdvpB6MFsxeRvFh/vn+LTw0PcMWlCo7DcxBI6Ik6ju3Ystq2YrTFIGES7j/30RKgmA1IONUVNiWIIlRZwxFQHJgYSbVMkq1Hr6Z3zMPbRfYzHjVMqGrWK3GDsz0QQ5080fiCDoFNMoTvkbUnrlplPICpp404zyPSFBxhdIWgPmwNawZcZGpEXccIZ80ublAYEogpsFqJKAVtcXk7i1WsOzrPo9PcKQGWiNpthbZ7ObdIegYyxQVJMLOLu4/t4vt/E5vlKmkBu6fRqIpfQ80uyI2kI7+Px8UFua72z8xgNruJi/CpW+3ksNy9CZjVlVeArm+1Oxd506qgIuPzQGqohbCkQGfOcTYwn50KA7x+f4vnlOWaLZYwnF3F98zrmi5XcDKFK0HASsMs6obDG1IICivXmaS0mHzwXph2V8F1GAMoB28X0YhrffPV1/OK7fxLffPWdjHNah45c8wiT7XWH+owU6RzmKnXUTPmrAKuGonIie1AThyMZnWAXd1GUlwfRRec8WwkidZUraTq5dhkQUFwFU4t0CnbV4WyE7TgN9L8xrd3a3wq69NNTbpmivwJCqEDwTuk0imN2bBUWWu9JfxQ6m9Mxrhv/PtNoGk2ef1xRlU7MZJpMQrvLydyn+bMjiyQ/Tc4Cj/pAHWb8X05lfb54T2j60NP9JA+Aos76bKj3VvtO0kTL7KbOD8xfqiHMUqwAHq6ZZQI+b4rebk20o3f0rlSwVNNZ2Fx9uuP/5ufW9ZWuUK5vq8b9zywEG8YI2U8XZ+muADwK4GgaV7+2w4tNM2OvAoSEhmQTsa2mf+jUNYNiDRM6TXMjtzxAyE0sZ7MslnbRF8WqBDyeCgI6qRHUs70XAIVZVqN3B2k6Y7qE3m3UFNWiINEIKh7DNvZqBqG9KtOvLYaDnL7lVos+ijPITRHXHyMHGB27A7Q6KJaOk6BhgOrNuhVanik7OD5SVq92h/jh7WeZyvz07j5u7xdxN4Pe6GfCgHYZqVk/r7WW9H0/D+1YATJKAkFDCJsDoxLr5o4NYU3MMS+h8AL9S+M0rV+zh3htNYQy5PLP9ATQDIZyb2xkr0njdR5nUn4ThKjpvTWMK2n8aI6hQDIxhRrJGQFNlxoEMLphPmV0y1bNvXV7TBClg9ck2VpNGr2rq0n883/+z+Lx8T5+//vfiCJKkwwAZ2qtzwyaqu4AI5wzmeFocqUpJvlrawPd0NEUweQMON4vhSyfXbVAhGiZ+vcrjL4W0TnbxKtXr6UVZZrLdAm6KHotNHYCoWUiBvBnw5+z3hJyTLRbaO+u4nx0LWAQh8aPtx/i+eU+lqvHuLwaxOXlIC6vxzHgvsqkxFFQ3DDiJCbTiY3d5vP4/PkxHh6edB4x9aKOu379KkaTsZ4xubMuZwIToUpjLoORHM8Khm+AuFofW87fLLIxXMrt28ZFZiAU6Ofgd9fMa6amJ+Bes3en+ZYlWUdGRsNwQRub++hppvWR81GTwqrpPY4xD618Ktyq+in2762t95FQtaX2e+1VZlfgWVG5q8ov1XO7kCyEdSdXZRkEOpOvmRBqnRscLX21RkTJZBFzRjipp44y8EpWD8/msG/2H0ATtasbcu9n7HswJNhL1Dekz4gbQqKtiKvZxnj8OgYDKMCT+P3vPsZ//b//Lr776uv40+++iz/56tvYLbfxw+9/iN/+5sf44Q8fotUeR7t7Eb3hVQzGlzE4v4z1bqX6mv+o456fnwTk8Llw52Xv4nPS/PGl60qk2XylrFPWi71Z7FwvNkCCLaK/4uRMhjrriPoNtlTqSd0fWH1UjrKsbUnT1JCn/j3rJ55DLkdl8LIXdvs0gkOxGWScKAZBN3pIyVqbaP1vf/kvDzW+LYT5iBifNHUnDSH6B3PjPequprCOa+szPHHTomsYPA71LnO50jX43x8RWS3PY7Vg8aNQxlzyTMXYgJPGQqlHQwhdA7ReSL2epnm09nP/Pi26sbaXfb+iNrCQ9a9CE/OB2Kxx2DKqzpv3wjUFUDcHHWScySqWiIPz80ncjEfx1RiEwrobmlUorTvQJRbMzlEZdpLL0T8LYdtxQ9jkr/D8ZUOorMec9ImSYbojl4EHThPAzCerptBC862Qq8WSfCDQYAvl2cwQPA/YuGW+44aQKI2aEMp1axuxXtlEwmaNEOa2akSbhj2ll5p8NKPoMrM4KFy41z5PXaoLLCMdnWiTy9Lpx3zTis/Py3j74XP8dHv3/7H1Zr+Wptd539rzvM9Qp4au7maTlEhKsaXWYEmWpQBOkOsgCBxdJMhFboPkbwmCJEIQIPB9LhPHgwI4FixLdmyJFE1JJLvJnmquM+553sHveda79ylKRWxWd1edc/b+vvd737We9Qzx+pKpINECdQXkQiMlc3C6WMdovoqbySKWTFMbnRgMz6M/ODcKu9zL2MR5QnZck6FApuzxGXTtmN41ocDu9DA3aQgHXZsMeX50mKKQr3Ry0pP9OqJ56LZNxU2gVSX30hpOufqKUmFjIjZFtew7jAKmcjmdLwgtBsk2fQCNDwgNhwOUK2tDQJmM+nCtQTLPz0/jwUMEzeQzzWM8Weh1enImR1WmPOgA59O72G2Z5i3j5vptLEbbqKweqCFUZtJZL4bn3Tg5b8eusozZ4jaur290ENeiF732WZwOH8d8PYrJ8ibqourgJGj9D+YP/R6mFs5JpJhUozvnoGdiAaILKl+NwQl235149uyFePWgaZ0udNUTGT1gEU+IKod9q9XXNeNpktaTIrtuxziKKjs1mnx3LNRdmHCon56cxvtP349vfPTNeP+9D6PbGeozz8braNbRn/TUELL2MOnhoODrAEpA9LzRAha4aC9TnHLYVmDpritRYdpbr8WyEjHfrmPKREjUN4phpku8aqa8sCeqEPDEpfw6TtWOJgDvTNqy2ToAcsWhOQsxNzMGgVwmlH3X369MDPmepRB2rpWfSesBTfmxk1kCNdlM+rDOV2ozpFs+OI0mkqmw7+Mk7/6+/W7zW5ydmVCxd9JMpqNr0kfvXZ17NFT/1yzJ700jj7oav6+kQppceyi4/Ozn98hzyM1g0mzzh1K4aO3JllowZX4u/z2XSO8CpELOc8rK74pfqFbl9qbcKZggCpbHK4uJgc081GiB+LJWKFwIID5MjTIDN51iS2PAZKXoCynsjbpvY4njHDRNKMlMlFYLmatJosz13W5igbYNje8Wbb2N11yYsiZ3ahCZ3ElPXjR9KrbsbqrM0OpO0w5Az2IIJCt3hUDbJKiY4uh9IhjP6a3odWI+gJDPNWFxVMo+8MPZ7Ek/bWbETFsOyiD4mIDwPSlSBqe9aHYbsa1uY7Zax3i2jB/81Wfx6U+ex8tXd3E328VsA3DERIb19S7djg/MfsR5owghGqNGIxZzOz7SeKm4onFompYmh0atUcfCAM5xTnBPAAHL/u6cQrsy0VxCWYW14fw2i359LmdGc8lh0130PuM4EW8QesbSmdygDFl3MEP2zuhr49bN91+JqmuaGPR/TwOZMpJNidEEjS9NYL+HEQq0vq0cL/u9jnL8Hj++iK9/9GG8vXwdP/7xD2M8mcScZg2tpc4vrqcMwqPRqkDkkTEHlEdAPxghTDy2m7nWHOeqrm9SJYuJjAp/8i25NsgBFsuoVtbRbOzjwYOHMr5hHyGU+240S3cLpD6YtPh5BCwUpa2zUKD9dkNjgOHagzgZPND5fnd7E69efxkvXn0evV4lzs668bWPHkeLuA0oeUvunyfPZOkOT4b6zDBXbm/HMZnMdN/Ic6OOu3j8SOfX6O46ppORjD16UAYH3Tg/GVjHuyaqYxLL+TRrX+6loxmg6JYGVKCXGmb7CBTWQYniog6VM3/mRMphEzOfNI8xTdOb2aEeTqMs70339iex1o7N43Fvzb+T36OwYszw8wDEDAoDNvKEKPU7e1kyeMreR5NWGkKGEgJyFgAYTNpt3MQmocih+++v1PdJry+AoM/dzKZ1J6qm82hqY9DJwDfyHfZcg1we7ygZO3XUKefSeejnm72EAQHGg4PBk2i3zmKzacYP//JZ/NG/+Pfxm3/n4/jNX/+l+PrTh7FfL+LZF5/FX/zgR/FXf/nTuLrbx3xBnNB5NDoPotU9j81+EduAjmqWGRPA4vTLfaP2RhfIvkFjy7SQfmE1Ng3UZ6/3Twfz8d/opTIbEOYX7DpcnjHgZDClCCXraNmDDehaT0oUCc0j1GbMqjgrlIHKft7GY2OnxpopKbVAGyq0JD2wVLhfySDke29XUfkf/s9/kOd4Nlv3qJoFFzUD50hjKnziMhb24VlcgwrtppzxJbfOBQKiUF+Md4ulQ2HxM2HHWvhMXGS/a9GpuP7qVHJULEOZmop1O3omMoLN8n6ZlJFiLHMs/t0IFvej8r7Z+DzxEOqnh8YFitZrOnCqIewSP0BD2I+Hw368fzJQgc+Lw5ojQ++LRczuyYJIdNXakWpslpgAuMRzT1r+lwYTOiDYWKx7k7iXFo1JkiztS4huTg/TJYpxNRMacZITweggjkXbgdMZhz8UE1BFWYqb0ovJjRBckreJHtBUdalIjSzNs1IyvbVMNHEr8iaVNLR9K2r77mHyqe+mIE2awXbsqo24ulvGq6txfPnyMt5c3cX13TT2tZOo1Pqa5hEUP+LhWm1cFJCZtCYprRb9wWn0Bqd2CCVnnfByXCoRZGuzE4qQJAQLb2kIuYaazBHeS5HWBkWx+QvHtZz1VkvRQjgEHpwPRMvEKdz6VNzSiu04v5v+hDOc+b62ibZFOMJfv0DKMRrhMCUwnQMWXQqOmGwepj2x3rYS/aLZYNJ2ftGI/sBuryC5iyUOnqdCM0HsZ9NJjG6vMgi9ErPJXaxmm4glf87EZBPdQScGJ904e9CLWpP/No/r6+u4ux3FZgEFoxu99mms9rNY7jwhrNfa0SSLsAH1i+YN6282oowlQJvBtS/REDSPSckBfXr2/HncjccHd1CK7mLVDmJXdIIOzwVNN2Cge5SFEoYR0sgmosRj7WcWytZaOVGPHz+OD55+GI8evhetZl/Unfl0G73OqV6F6kVhzoZsUw6jxqLSFwfMXL+eRuXBymhiXYlqC51rVQ3hbL2OCeYb0hACEHhC2ADCzs1CE5tsNO8zLtzIuNWxS+ZxSujpoItaFYkHlLagtjkSNApkcAUbcE3JjhTS8j39c49ZadpZcvrlQ+W+JqEAcv5ex+YwDWXS4VMTsbw37za692OL8jQ46DXZKRNMK7pw/Vn5PPq02UzktZchmc8cnwulMeX5ODaDpSl0EZ3h83r271M/6dGTTZH7uC/h0RGZ62mQ0EXs/Wuo5qcU72IWZ2OOsYv0ezQFpvqBBKNnUk5p0sY9eXPDofB2PvZiid2xLqHXn1koaiLU0zlOSICIqCqOGuHfmUICMKqPFW99I0OANtmFTc0ds2EEqNlGdbuKGo0cExwVEby3qow46IEABvjdkzIzcIh7qNTTyEwTSyPZfCYK3jZuiLiKpvOq6JcZc8Fkjg3SNCbMlUxn0jQNwy7Fe1bVFO419oHWThFtmln5BXl9uVvFbDUPnFIJcvnRj7+Kz754HW8upzGeRiw2LsIpUL1/+97cZ6sYfS6RJ9BryMPjZ3H9HdQuyijGISrWoLjy7bhRUD5tSkbzwf0T4JfyCTmQcn00VjGbpjjJsjfy3jjvPMz19LdoKAUgKcexxEzZIMINqmMcuHY0gxiwCGQW9RKaGSc1X283UoxXoKJd3157Uidnc/ZRpt2bePz4UXzw9L24eHgeDy/O4+LBeYwn0C1fxturN3E7ulVDW6asezWj22i2q/rZBLw36rBGGjG6Y/IB7W0q4xRFPtBsp3ldmQCJyZAU90J1R3PHNJqpM88f9FN04zh8Es8BhVjXMfXT6Ms1nawzjYS6y2TUjJbHjz6IXgfK6Spevvwqvvzyk6jW19Hv1+PDrz1R9unibhLTaTJysiEkyJ68x5vbW4GsvAdaC0BInB/PHp6pGJ9O7hQ1BbUWV90+hm/9ngBSQNjVApnHIj0JAFG8DnnhF8CaLzE7PN/ON7WxmU4X1gw09Yrd4mlgWE8ypeE5TjTR2jEDDG7UvBfyXY5O0oV1UUj4x721DFFcEpfJjMFvs6FSJ6h7Vbwhsthlf0qzMD0Ncr/Gy4PP6zgFAHlMZVhvfHZPCHkf6IrzNMtBiidj5f3nfFKaNtfs2ut1PpbDWMEdHibIpNFAJmkCUEdh26mu3iyTOl+cxN1gCZzTAAAdYSWGg6dRq57E9c0iPvvkdfzF976Iv/8f/lb8zt/9OJ486ERlO4+bq5fx6SdfxI9//EX85LPbePV2E/NlPxrtR9HtPYptZRVbnGjlsApl3GaC1h8bqJa2WvIXy9wg9zeQ7yT1084OrAcmi5zFdhb1cNMaca4FYCMeJsqr1bDLGlWbkPHZTQcV1R9jmGZL+zMDDABIailqqDnvh4zNel2mU0SXMXBRhqQAcoA+N9yV//H/+r3ie5Bk5OOisq7Fb1QLKx1TKDQ0QpbzVmnujr8fEYZS3rAWPUenu9eQqzRtHrodUO5jIOaxAPJGafcuWRcz1dKY2HQVLUYhMdaqmLHNy4WPx+45rTRZya9kIxU7XCOcfDY6a5oiI8vWoiWvWoeWJ4TYF+N22O1048GgH09OBuL5swlht82NI1+k3+1I25gCNd10ce5BlxcurAu3mswrHWz8L/V6EthmgcXGwL+vNmxGICdMZ4qrYGaobaEYjjXO5r1YqF6x81uP4PNO9OBjcx4TiCwHODtXOXgaJ0ceejbpGkczJNV7RazeXWZRZjFWqK1qXgFZGxGb9oEaJhoptN5OJ6LWjk004tXlJJ69vo0vXlzG5e00RtNltDpPotYcqhmfzmdxOxqp+MaZdIHVN1qTLVMnJlHo5IorKloeZwnZuqOBZcoAACAASURBVAhthhs01qupnB7nl4y0PWY7cnw0mss64CEH7e8PO3F60o+LB4TjOt/Pk12mp1gMsy6gDVX1ggJFE+p15Z+BUYwRIB44bBHW0p7QEJKZxPdBx7dacNBv5Aao+HQKRNFvGnFyXpMuot8bSuvowOWekDsoCWgBJ5i5NKFsYSQzk+sWNspM72h8ocp0+504ezCIVgcr512Mbm9jdDdS5g5T6ka1F5uYxzpmaggbCJob0GUpurh2FCwUUTaX8OaNIVIIfeIgpyGkieVAxUUVRzreJ4UeB2+hHHIIcqbR4OI+qpwt6cxcuBU08mCBn4ZENhhwgU8xCiBzfnYeF+eP4uzkIhr1rvQw62U1ToYP4+zkkSlI3BdpZo+HqYq/Qy6e0To1QgeTq52mg4gHaQgJpOcpmKxWMcb1y2NhOZu10BLDcWM6B2CUui4O93cbwqP+7a9TRpkm8F5LM2iK44E9IbAlKaWHaSblv9dNKTR/dkp3X4td6JcyEdliPJKawZzJualyo3icFhY6f05TC0vjHmr9N04G7zWEFNPW293XEJYMn6KReddl1OiymzTdt0M2YlJ+D5+57O9JYc9nsBQ7mooepqD3QM8S6l7YI6ytn20IZQLmA7jQQ11gef3TkDGdk5tgOgoydXPTxdfZkErNW6lxWDcLYhwcTSHnaWrDpPhaK0hj6sOaF4wCn0UUbBgo7KzRY7LNFKlJNmBdLxm+rIjacUNIsVQFLc9GAcO1EkNgaptPQ08PTf2z2UDdxlWYtggF30ePc0yvrhgCTF/YgygsWOeYcvEqOkrtfXmusH+j15eZGNOmqMca2iXzIBgjoo5nZu56Fdd313E7uY272QRxWlRb3fjs89eijeI2OltUY71pO3wdjWHq53mf0smAPKuxMM1NRY6MntHKgeTbBEwGSww1pL/LDDAmhjTMcoqkKWe/Mc2YeoP6g89ctIs8s4poorhHwkCjs1ipGdSEgDZd+snU+oiuakMynDJtQEXx6Gag28MNkSZyI82fAqspIPNninaIEZ3o9DCjutKov7185YYSjwJRR9Hd1eKjjz6Mb37j64odwswFsxTuKbXB81dfxZurN2qO7EROs46nMu+f99KOHkUkbI5qOy4vscofxX47jkbDjtLs+9Y1Uct43fpcZn0Vqi3vlWcjDfE2u5inZpxr02i2s8lId+XYS49OQ7yvTA0s7AA82tGo9ePJo/djODjVmfH28mU8f/Z5RHUlNs17710oO3o+mmYm3EzXmwnKgAnhdBq3d1D9aOY5+gGK0cXVY3g6UAwGFF30/YC6nP8wTIiYoObkPogBRgMnql7d07FslJZMxPmzBPABW7gu7BMl6sVMDqahDTXtLs6XaXTkhssTaD9byr/UJNl74VF+8C6brkgJCrBybAQP/0Xn1sH8Mb00Sv6y69BSk2dvltRrO2HTWGBgYu2rTPjUyLoh9HlHvc2Tnft9GTJlY2Bfkhwc5KTTk3K/ynXUz0jXU663DBqru2jzjLQaWsdQg3fLmfY7Ilys1Sdb0nsWa3NPbbZDP/p+7Lbd+PyLt/Hyq5u4fDaK/+Q/+u34e7/1cQzaW/mNrOYAJZfx1Vdv4rvf/yo+/ewu3lwxKb+I/uBprPe4B+MgDsuIZspSAQH/+ndrjgtjh02nUWlEh31HN4MaBN3fKjZkQWdDyFRf9O7Utyo3vOKBEvutgutbLbMgxYpwfNAhwk5nQk4KezyTpu5OqBHJgYXO3mzFyemp3FNVP84AdxYCvYhq63d6Ufmf/vF/iUuIChFNqLIJPLirGTIv8+nkBHsKIpebg824owrU2t2fXKdGokwY5RAkJ6/7jn/+EeUiGkW/j3IIUhGKoogEafsoxuwoKhFvHtCiamX/Way4PSY/otj3C5jjZ/Ybd0HfSvOZkgmGLs8RCwJ2Ui8Gjx+TG4xluo1m9BtNCUyZynGjMKNBZHo6GGgjtk7PgbLFupNi2hbZ1o7IBa88sIX/ezBx8TVhMS6Ws4Pl7LvX0tRXgsNx0VIWChsu76/bUTM46LeiBycbNJQxMUUD15RPJqF/Iyo1FlVbxh5k8+DyaqSaBW8nsjV8aukUt7FTWK4bdw7kyraqkM/DYFkHNaLrdjaEzXj5dhzPX4/iy5c3cT2ax2S+jWbvUUStG6PRKEZjXmNHaCjXz0YBgOvVejtqvD9yZzQ9TXRmQSgu+gMopBRbSdFpQvkhX4aNxVqPDZxtPo+cr9KNPfVdj0BTH53Fo4enmoxt1zjKzUXR8uYNXSJigX5xjWsqDSF0ZKNUtonnQOaABo3HxYwweAB0qKLogXjZTAE7akTUUiPiUJpToMGgEoNhM07OzuVMBqquomOzU8Ns+s5KzT4v/nk5m8fsFhrqStNVrh/UiZPTfnR7rWh366Ke4UQ3n5AR5gZ+sZ3EcusJYaPeiXazr68DjUK4jybIJhQu1rn2ACighGqAQanQvDQbMphhiseGXHK2vNEXy2rC3feyAFf+TtLNrMssByTugWRCceCackeoKpbJHEwcwmR0dVtkVfF8ESBMKGs3Hj74IB5evK8iBpDDFE9TsdmYJZNSvlGirlnUC43MnC84/Ho16jKVwWF0tJjH7WwqkAIQATCo0+zIgVhDBfYIHGE1NUljgMOky89vsskONHnTOEH8oYGVSdfPHMzaR01B09pIzSH0FblDFvDuMGRL867SwN0jZchRcuOMJANzB46/QZ+c2B3dO3Mvzublb9q7/6am0BRc3iuztKSMHtgm3uOPE0BPI8sZoJ+R0/x3GkKxNjJgVw1tNrVZCVkLaPRb10RTwaJ3ToT8oNvzRWFvQWrgKc89F0yFxkOvN+hYJoW6B3wdwF7S8d1cA/qwDzIJMXjEWWd3TU/aZCeOTow1TsOHfbgChu1QLBoqFEy5YeT1SRCyIOk0nDA90Dbjfow+liKpRT4bhKblUUMIA0TUqpILB3gqG/djDq1o6kkX1rMNhavRFMrNNIiCgYvpZrCjZw7QDCSchtGFLvoUsgPbsZbJBrpGIqY4jwDNWFV0ZM2oQENrNmOlqeEulhSa0pnCgkDuMI/PvvwsXl+9ifFyHo02hlhn8eLNKN68pZhfxWqNqQpmWqY8wYQwkwadvLVzin9Y417MezRw0Kl3o15pCPjTOcyGXDVo52zCarTbgGsY+jhbkkZpOaN480TXVDFokDTD3Fv2KJgONG4wIaydM6vHNExN1guXmR1J0iAy3LCdR9pBkD3vvR7Dk75+Nu+n3ydqCNqZzVnQvgEgAkg6kpi124r5chw3d6+1X0MR5f0Ph5huPYgPP3w/3n//yTtSHddT23j24qt49fa14hf4Bc1Mms8Krox7gXu9/jA67ZNo1Hrx6iX68+vYbm9FLbUpmDcd53T6JTprMNHgLHHTziNWre2k/VPunxxkONttAiRpEPQbGnOcJXWWoFle+nmLRsg2Ys36P4l2q6vnc44+f3IbzVYlOl1qrq724eV0qesFsAhggH6q0+tJtgBV1VxYCmcaD094Oz1qFJpbPgMAqF1F/TpmShvocNEsWmgzKco4sQokWR8mhnz2lZoG6IA5sRDdrKGXp4MwkxZq4OXomtMfGkI+OfTZ0mjYVyKlAfelVcfBXnZ/ZXJo7aDkBvdcmM16MxBud3k7iopGWkBfsVkAigyYKX5FMTtmWpVwescqUXeZAVPB80MzpGzSUvPoSVhuzOVMTlagoqb4rPperAk3wZJBybCL67fXXtcjD5WGsFGN7WJqWRau2/LwYPo8T50w3LdWRKUVg/77sVjW48///CcxuZlHa9+Iv/+7vxm//vEvxm41jup2AVSkZ2s0Xsa//e6n8ec/eBY/+sm1mGv90/e0bpi6ickl80aGEMiBZoqHYB/lOqDhbbfRfjMfrEdzX9dn4Hlfr/CLWKimUp1Yq+qZ53mF6s0eQ+QPjSYGXopJabczFztrFjEGNor/kSRsR+SP3XH7p72ot+oyvqMZHM8XsWPa2O7IObVB5neVKBv2HhtydXCC7w+j8vv/9L/eE97MfdesR8VxOgwdFkWiEDkhZOPSDAtr1zSVKVrCA+MqC5E8Ol1E6n98TSmWXKz7131nt8yJsu+eC7SkVrCJ8VDJejktlfl3MmeEEiQVTNbPjBNkjJImDKkZcn97FOZ6+nZEUJiOWV8Ivc4GLtKm5MMkkwQOTfH39W8KxGzK4dDOYzz8HAIY3Qz6fTWGOJVadIrG0EGWFKo0Ajz4agpFeUHbwiQH5LNkppmCoakhEQarqTdJrJUTOfIc1HlO3GheRqo44DpxfjKM8+Eweh1PBxt7msFF7NdzT1uFKjZF4aEhFJ+/Vo/lfqvmicLMY/KFXOA4aPXgieaICYFzndjIyeoDElazRmOrHBj2XprNTuwq7Xh7t4yXl5P46sVdXN3N4266imA6WPH0y9cR0bubZhv4sV6YivLeOPg7nv41MophToAr01jiB8TFta08eUeVilzaOJgl+i/mPNoYC13CWqWHD8/i0aOzePz4PDpYn++s0VutZnF3dyeDl/liF7NlxHxFGdaMPe+pCgXK0QI6MBXwS2G5jkYV3QXgRS1WhJ5i3LPl4UeHsnFWDoYBmEikO2yvE9Ht1sT9Lkg61wIgAe2SCkmQJApChVnTvK5iMYYqQzHk6SrNS6EfdTrkDPLzV7Gc+n3stzU5kG5ioYYQDV4b454GBja1WG8XseUaiJtvDYuL76oOdgWpQ+FOFyz+nubNaU/NQUJhoCkA70fFEnRYMqFsrQzFgk3V7mH+XExnOl3usWlJm4rBh0Ix5aCEkojDbLPRj1ZjEK36STx++FE8evghpE5Ni1cyGsrw3nu/a7IjGqkzyFTYQvOGHgdtttqKPXqU2Md4tYyb6SSuJmM9sxyKaGF6FKzYvaMP47zDWvyw1/ysNtr0DudLHcPFrQdyM3OAw0rjUlycC+CWBz/nO8HGWM4fEeGjC2j5b0ajk0afbpVoTt3EZAeZe//RWMbTzPLibylEPYGKIzOkgHnHBk+7UNJxld2GuZSAEjeW/tojzbNoAt9BVtWYJI3z3t7/rnYwUeZ735ciVAyBg3unfqLYLXZLtvRBuvmkpnHfOjXb6h/OM4EGmRVXzooDoTd7aExkZAJgfZ7BSLNS7Gpra3Q9a2v2DsCbtXK0+HMBkEKTYbwwsQ49w8UgrRhGaPqb02ImHRSNuO4V9+N6HS2gc19hJVBwaF2TzyuJht+v1l0asxW6sSaRSaM2E4XLw/nT9lRLtEgXHKDSpVjz9BKtoJ0URVNstRSpsZyvYrdG21MXIIcxAgAaZ2qt3YoaBW+7FQso78ulJu64TE8nRqwns3k8f/U87qZjTedb/aEMHS5vlnFzt47pDECNfbNk3Dm8m4bClDsHgxf6PxIA7pGaehk1oHFyreDi2s28iKlcx2bdTVXHTpmAT3MC45nssSZF96LZ5L5SrNKZcZFtTiQAhNoj3UW0R6EHS3dTXS8xU9jHDTTyUjPQbqkw5BylcEbzj9SD9UNzPh6NFQ0BwwQGDBFB5A6uN7OYzN8cIh2Gg15cXJzHe08ex+nZMAb9ns5t3jfPgScvZDtexfXtTdzc3Oq5gLFBI0TsBLQ/WCrd7jCGw4fR7ZzH5ZtR3N5ex3z2UlMg6ze9h4jqLGCb9c2UksKe5sbasmoDGuVazSdmMqwvClPOawBn0fjRtTZtZGNJimu/Os6ptbaKdfwNZILDfskeKJffhaapfB3rdMcZSaZi0aMB3gCM4gCJ7m0JWElh3LDJYMYrNFpQhk3ZBszhDGcyiLsoDCExkHPfLNNvkR8anrDbIM0AhCJUtBYbmqZT4B8zaPdi5uxwmae+IlNxOfPa67Y95KgYWPC0l2y5PPcO7vO5t5Vd/P5kr7SEms6ZpGhTwBz66Pc0lSmsisO00PRQnbHsH4o1sOGeY86S1qsGMp1HU5Kjr0HUQ8SZWAdJQxelnLo5PUQSreOZsMkbZmlmD0jbnfKE4tTOWoWKDr29uL1S/0MfrQBuAvCgu6aZpGZFtgXVXdIA7jP5lU9jMqnEn/zJ92O32MT7Fw/id//ub8Tf/s7Px+TmMnbLeTQrOAX3YxeN+Ld/9sP4N3p9Iqf77vBhECe4WtkhXu7Mda4Bk8HloSGkVsGxlkGR6Ji7SnQBe2n8twu5tGPwyP5SGCSwALjvNHRcM7HHlnOt7eFgEL1OVw2hZWvZPyxhcFAvERuHz0Nf9VRr2I0KcRs73PtnMca5FOppG+nQmRptSjCAGdhqgO3oFSuQAP/XP/hv1BCW/KFCUywLQnxlAas+VMvkQllVcM2LrcwBdeWBSd5+aVDSyUjaQxUiRhSlqbAvsMuSewixp3UuHrTV5gICaS36DCYi5tHa9dBj5WNYI9oyDEcK6q8HOPm2djfKQN8s0EqTKKFvOjKJrsiiV5NsmoYIo2yqHNI0aVgJb6tRwVwjAXeaGVELNlt1971eT0Gn/DN3jxuJPTi4JjcOSp0bQnjPbCItBYUzoeNNy/I37ak3W/KKJmmKweKB5pgUJLktgUbYAZMNisWJzvEJFv0XF9GmSYECuprGfjWJ3Woi/aWDkbH7R0lOcwN1tBozjFu00ZOtwqE9jfFsLJrKHHSGsXcNNJOHzpSiJoczxY80jhXZ7pL1w1So2uhFpd5TyPzb22V89XIUb64mcX07g7AovYjMBZotFdp3d2MJwHHYhDZSr3ejUoHO2ope7yRaHNwNGkgMWhbSO1CIzCYURhgumL7F6TEa3WkDgm4gzda9CbfoRSqQ1gqGf3AxjPfeeyBnTTSEoPEYJHzxxRdxeXUTk9k6pouI2RLqaUeNbq3JVNVaRRWHyn6kYFtGq77QJIkCgSB44kYq+6YOOeidnubVoz8cRp3g4Votei0cAH3vyePi3nha7ZLazQWFrFesTCFodddQAVhX+5jObP7Cs8x0AI65jgjW9ZLNhcaUYnETlTpB9Gxm3ei0hzqIaOqW66kcttBB2lGMIp9Q5Uos9LM48DCGcQi23X4z6DtRQr6Gvw9qW2s0REUaEKTcaslBj8n6ZDpW0UyBrOiPHplVA+dxqTFbB4lbmkhpd6QgoLECIILeexa9zoUbwgcfxE6Nbi1WaMvkSMj9Nc0D1y+5Q4oSx8GbP5OpY6cb/fYguq2ehP+YydzO5/F2dBtvb29jqew1nOf60VdTiL6kFg2eN4oXNR5HvVmZoJVmkM9iM4Gdimrr3o7OiHJJPLiEetImKu0hT9Bfu9otY6vMpb/OuCg/05PRBIuk56A7ZvrqBs2agWK6Yg2hG6/yz56aqUk+0IIKGyRBxER7iwlCafw0fWtwyHnioa9SQXGMtiiur8WwpTRzhT5c3k8xX/DMz2L84uh3+Pz3GsIiEzhS6ksET8oF5EhK41KNHoBC5muxD3IvaRR1fVJ7qilTSha0H8+nsSUYO00gnPtLo0FOKU0UwAZAFXl9OESCDC9l1CEzgKT/6DxTpJKd9JAXQA+yZpNCzjl4FAkqzhpVFaii322JPOD+b7Q/8fNBn02H3ItGyjNfJs9mL5jKXJwD1fQl2u/r2Ih9pWs3Y/R5orDSABlgvE+LsqO0nSUrSo2uxGKGmRp0WtyYMVvCNAqWSUSj24l6tyXt9nQ5j9F8FlfjUbx8/Sa++OKZmgWciGkGqZwePX0SneFZ1LuDuB1tYzKDpt+K6XgTN1eEtNuQQlMlXZsE/2pVTfAU4LzbaI/BAG41XcV2WfSDqpPUEJrxhJkLoJbD3JnS8c8yaRtDWzSQrRxBAc6cB6aHwsaA8cG1YypGBirPMAAf64hawVRKAwAAeBxJOz2HuFdBD6VOAOXv63PwngQo1iKmU9wwyeq7UaMDOIrurlnH6bwf++o8VtvLOD07sRnZ+Wk8enQR770HbR42ixtK7iNGQXwmJmcwZIjuwD6f3YAJmjXJq1jBHKrVo9vpx8XFh3F+/n6M75Zxe30VV5efKibJLAi//GgnWC7HUhphJWW6Ya6hv1roPGf6LLdVnjlABK1Z7hPmL0Q7tCSLoTFjugIwB/hrB3TAf2iBdnl1zuNW147niuaKs4/G0c6XTHUNSNMUir68DYXDU0NY+mENXaXKfrrUxIdzm+fn7HQQJ8OeKNqOXyE7zpTYogXdkZWo2tINIWuDOogzDFot59tqzfUqTIl9bJfQHbMh3B4bQmi6gNxcU8t90IzB/mEi50gQ01GOv4ox5P093/fE98bklXIeOcLIDaHvDTWtBiCKVHEMDNeM54DoBtGycY2VE7iHN45us85ZZoF12EsGwRpVniOzcFxX+nsUHbNlJ5zHrlOpLZ1PXYLpjoCpzhTp8m3KqGktlHnlkgP5EusGsGvQmZ+FC64ielQP42bej37/vbi93cX/+8//v2hWIn75Fz6K3/q1X49vffSNePv8RSwns2hGI07Pn0Sndxb/7ns/iD/6138W/+xf/HGMF9to9c+iUsG4rqVmjfUBrVr646od43mv7EeFJo50iwV22u5Es06tFvHgwTAePjyNR4/P5crMOQFAxfWQMyjSJepB4sjWqzg7OY1+t6d6WBII6mgcS+dL0T5F9Y5KDE9OpBGsdJuxrVZitd1of4U2ynge9ka3N9R9k/PvAuZHRb3BfDyLt8/fROX3//F/JTcTI6ZJFjpMCNPeW0+6TU9cRFgtWtq+svDeXaH3OEpprexvAznEtK1DSGKKTc3vOaLIZdzM4sdtTIheii3JuKM4YYHIMFoZS0b5eWeaVOwqwbMjS2nCpdl8eZBSaK4HgeDpNUG7W23ijHuX2MaDcvB1SaHi8NT0oIHA2106kx4KXB5U3rdQ36R2yYU1NVZM2lioUP4K91p21Wg02KzlIHRE40uRL2vqFPXez7LRdHbnkTLf575DIjQSGgy5224pxvpxfvYoPnj/o7gYnMQZU0oJFDaxmk9jv13YeGe3kGEIjZI3UAxMmGLSJFi/CSqyWC1iQeNFAZ9TQugV3BvTFtt6SQhbrYvyOZENul1L6Z13BJ9Xm7GuEDuxy+kgXOdFLHfNWCv/EGSKw7Udo7tp3N6MFVy7nHPd2ViscRv0h3LD46DR9ZwvhEyKpoQuT0Jp0G2jTorjkHkL1C4aRR/6JaweQAHERxsN1IReM7pdHJxACVuiGl5fX8XdiAaVGAVQbtBvGnfoM45RsDLHhbYmXQ0O4o0OY9YQaJZzljhkbFIDKFCcNuF440TaaKyiWrG9OuvJboipjUzLZoEqWdRbD+Rpjo0MsHqH4mozlUMRXbj76hVM62LNi94mxzmQZ2zhfd04sNGqOWOR99XS92VKuUJEL/6SA8WNQvuacn21nlVYF2ezvYwK+qcgzwMdmuPRXdyNbuUap6y2pD5ZI+SJHU1h1Dk47P7HRmjKD4cnBXRXLmL93sO4ePBhnJ+9j62TNJ6zBYCOPx9UDSbs4xFOcncxm42sJZIwGx5+V8XjyYAQ5FNNPmjG5+tt3I6ncYX2csk9Ac3GOKIbbRA8Mknh6df70YEqBSggmqW1zxQTB4cwuXX6QGVCI/qc5MkleiIzhKQZTpZArmU7jR6ZA9qbUruhRh8kuOKQbUGHNetyuH+i+VOQrh3eLCp2NmduDFywvmMIkNPDUnwrFuNA8U+jnPuAYLJDtH/pGTMy7EFeThLL72me42LFSLGdZU2h5f3YnS31bqLcA34ZFNB6Tx2wz5ScvuXEBg0pU0NPbzwdpDHVFITpHXlV+4h2IP73maUDl3VNoLCAPSAqm6FJd5pFFo6eFCKl0RUiLlQcl2VkDZ4aHu6JqP/sqZOo7DdqpPp9B3T3e+h1TbmCHmjasietauYwpVqzRztnEiq6p4wUuqa2eSrp5kaUMmZVAlR9tlvTk3llONsd2EBcb3S2dqUtc06375hfuUD08+bJqTJsFXeRjB0amGorNpVGLGa4n5pKqXzgVis2+7V153Iw5e/W4/LqNi5vRnE9X8dbAsLfvJQzM3vN3fQuGu1mfPjRR8oxraGTm3MmsZ9VYjXfxXKauVtyJgU8dQOmfYkGmsgDfqcuSBB3x0MGKImfgaaJ3FmArIXvSwWqH/RbDLXQQzr2RUCzGgpPIPmdQpZGl4bQFC+KY5oK9itoakRDYIXvRoFClbOSxlpMppqjoEokBMUlLI5BHwr9VkH0NEicQ7hiwkwZj0YqvgmgZ10TrXN29iCabZ71sWn7zWY8uriI87MzgdCAYIoqyVgraiaxMRZzgXmwMmgKiyGPtFAqUqmBeE+dGA7Pot8/FeuV52I6uRXYwbry3sO6zIk6a0jMrMSesqzzOjWbQX+f6yGPBuvnNBHtMSkhaqVpAALZAbIQPb/ONZREQb6CuS6Tycakg8+vJkNZykcjxCLH4WtYHzQ7lsfYodaTJMxfYLuYvomeiyxizihqmlJjWn/q+ldsl9ShuidGd2q/Bem9ZLpjVphkFaqbTWLfyk+g7Hnem1kjfJ0nhHwval77HBRQh33lnpT7APaVps8sPz+rJkekq37SQh0BUzR7PpP9NfebRntYeMrJdbKpzWFQpL2smJGle7TcMu2YCzAlRoHMT5wtqgZR7CI/D1wLufkmyASoi9bPQ1iDUBIEpKO9ANbtSg4X7VrEEFPHdjv2iscSfpS+IWg8FzZxlLYVhgK0zPdiNtvHH//xd4MV9e2PPorf/PhX4lsffRhXL17EfrmMgTJiezFfVeMP/+R78Sd/+sP407/8ImbbetS7Z1GPlpgPnK0MoqCayzAQlk4ypGQuVLWDp0Lnq5UYdppqYtm3ofb3+y0x0GgxMCgSKEydKtlIRZFfANEV8l3PhlqHDF0s16LeMiDMOgco6XWHMZstZfADLYRqjNr9+vYubkdjgR99xX9d6B4hF8LtnXqZZ3g2Xcbd7TQq/8s/+j0k0bl4EvVNBNaFQiow1BiZH8wbt62KUQwdtGnQUprCYthSJn9lMduZ7T5d08463DxN07Ly9QAAIABJREFU8nTI55i6uGrWItaNpHjQEEqoWYkmlM2SrlKEnIl6c7B1KhFtRtYttEcRSyhvKpDseMhUZLepxnqxi8V0oyBrivXlZiazBmd1WfMoN7Y61MuWijt48vr8zGOg3FKAgRKJlkQBwojdRiP8c0FilHMIQgUVkkyz/T5WWQC4WMrGV9RXb7CgUAqxVZyGLXNwopTofzHTIcKmow1zzfSRA4ARdSe67fN4dPFhfPS1b8Wg2oz2DrqtA9iViaLpAtTMSdRqqzgbkjuVqOgEx9RVYJTGA0AzRbO8wHZ55cOE7+FsKrj2aDoRvXpsD63j9Zu3cXVzm1x1EKCI9d7E4UqTLMKIMdRG9Acc3nuKBw5OU2dr9VaMx4u4vZ3E2ze3Cq/FDwPdRKfZjUFvIN0Eoeo0CRxsHEaOC8GkANSLSZ11CtKDETuxXsnUBw1qyeCiEBB1aG9tD3o8PhcbIugt/G4mX0RHKGSUvER0egsmPNYjcLiIl8+GW54d6eAi2p1QcUQT4SmHN9RSqKpxEzWWSR6HCWYLFA8cUgi65SqvIk3rQUJ4H2SlqOfw5/vRkIsqUvSnAh2OYufy3BYwQYh3ZnrRGPDLeVKeomJrzi/omw5fbqvRx91uTQAvNO4GVFQ7eRbDKYoT40jFAZaJZyM6g270z4ZxooawqUbwVq9rNd9QnAiipXjhgGV9Y61ca9AILLWZ8QzLDKDejkoVZ2Aa1ZPo9x/F2en7cXr6nugim209ZnMaahckFH/L1Tiur1/GaHQZk/GNm2jpt0z36HZ6MRyexmB4KtQcswwQzOlsGXfjecyW61ixmFnnzXY0213pY7utblx0HsSg1VMxDBLJ089kSTdP1v1pRZ4TP/aBxWYT09QSKhcvr7ujUI5OcN6P3TTa+t73x7sCYIkbHehv2pNqjBJgOKxjzQsDKQx5eIbS7tt0fRpTO44BmBR6oY1scp3yvpLKzP0sFE8OJlOcvT95jzIYINdKpuRqVAsZ9mfQ7YOrqs+W0hDuKw0dqBRTDuQ11ZZClJcbwntaUD1RTMwAPgiWpsFiwsUz6biMssfu9kwCoNAhStpGY2OWjOJiZjMdmNjOr6HkrFdCoynUsPjmvhrxtnGHmyM3g6VpBA0uaLjNZfziHs3HV7FdzXWdhieDOD09ieFwKGqZ6G+aYBOsbCdZPauAmZvpIe6h6BiLHkfPv1V66d9Wvo6vdREqqYamYX7JwExbJYUjAi9LFSjCeKbZJwVULZlic8Bby8Te4uxDYovIROR8rMS20o51tGI+Y1rGNGwnU5KTYT921bWozYBHchrdVOPly6t49eY2btf7uJ1hIHYdq+1M9MdRNoQfff2j6PaHUW92lDdLjuFiuYktNHdunYrsavT6g6g2mjKuGU/nMZpwNu1iud7GHK12NrXQt9A1MrVz48eaZTpFVAdnIFS/RrTqnWhUYS54P5b7qApTqPdMHIimch2g0PWkSyqkHPqv/AJgUXB4unbA1IRmAlYNv1NbQHOU9EpNhUHIfp91MI+r6ytpNpl83Y7uZJAymUw17SQigfUMyPzw0WNFAtXrMGTMinn88JFyWjG9Q55CwUmmoafFnjAw5eAM57lXg6JpDXvExrFWVC2s2yZ7oh1d5Q/Au2Xvy+fZwL0bQg8JMNHlvAJEsHOki1xof1uZE+FEjaaPn00NA5hLE4x+rujQ5YBI6DjrMs3adA4WtlSZVB2c4gsdkp9JUwrYlXwCyV1M81WsgYYH1styb+wQWpcUgL9DbcV/Z8qHKyp/polqRovYvKQqQJ7nn+uqSVzJjEvnXrv32nTHhjLHOloNJpMx7XGuA4qJlRqm/MzFddLtpqqMbCpdbR9q8HueEzRu5c9UH+ygxRYKfjKM0qxfhlWpnS6WhtZmh6mPqlfyvd9zWc7ZzUGH7r07UwCkpXMEimUkCUpBAU4aqlgyco+1EZE1lU31AOzFqkP4MlyPG/gzQBeeRXXLLrOLi+Ewhp1+bNY+c/Q2mfLz2q8F3vMeFguYBWvRnmFMffd7fxmVTS0+ePhB/MbHvxTf+toHcff2ddQ22zjvD2O+2Meby1n8wR/+WfybP/8sPn0xiVWlG7XuWTT3VZ2bsDSoFWUOs2EySPYxERAtPXOYzYlxItlYLYZdzgtLC5is0xQ+enSu+kbTTIYBGyZ9aNm5VxFVWCKdjgwOMQPcVwEw7d2BDsDnLZTukxieXMgM5+3VzcFgi2f0+vo2bm5G0tv2+8M4Oz3T/kA0xnSKzwT6ZepmqPjrqPzP/+gf7OGhmwpJo2GHy7Jwk1Tkf89IAS3etD4+QhVZ4GaR6wbQhaA9YtJKFYQzec0J2AoBdkPog1WlfE5thEqDhpJ/ppwlZzjV6KZpS9VE2n1JkEXqJHgI2g0QSj4ThxxyUVBQ7gqCeYLjQTHt6lZoMfx8LFspHhfLqSiu0HE42OD54uaouABCdEUHIeMI4wo2mZkQSjd/6BBBPEqEr7N19KOYCuiFfyemLQini0GCP4cpgBblGuP1y5MBB2xjjW13NNO+bJHN3yNDDsH9MDqtB9FpnUarOYjtdBWbCRtdKzrtXgyGQ01LVqtJ1CrL6LYjHj8YRK/VEESg3hTER3oCi/KXiJ9BFXWQrKx9ES0AvaYpVaLhsXnOlzGesOhAIaDu8fV8bjeF5AwucUSdL40bMpmsNGK1ZyK1liV5o92J6WITd5NFvLm8VmYR0Qsge0ypuu2+nEsbnUbMprO4u7nLiS1NkcPNxb0XWuZgTpu2MN1lRzzq3vQZhORBz3J+Fkgq65SNBQMhirpCIQMdRsunYokpFaiQ6FaeuPsZMG8fHWGrxeGQFt15MNA0lgLa1tR4PJl7bxMLr4XiwGVg3utAxXdOEYqYW8+m1kXqYpPC7J7sqCEowI0Okyw6vQNUdP/KVFV0VDVlTB3IseGAaOlzEG2CsQ1oMkic8tLSqZECiW3EyKLRPkmURAW2lXl7QLHT04R3ThbjzOHLFC4UQkb8bKagppxsnhrNtyeEvB8mqehJ9/tGLBZcS1xOz+Ls9GmcnLwncxyQ+tW6Zv0rxkBb1tAoxqPLmM3uZOhgJ8iq9zWtLYp+Pmcrmm3cE5sCkqAbUWSyhrdQQxudaLRoBrvS3LYanbjoP4lBqy+woQ0NEH0VewX3PMXgQkUPzIB9LLabmK6WdqzTyeEGpiDijuqw6ZXQbN17CtpuUqS5tzhLrpSfJs0r5hDVTezJ8MKNlD2KhnS3jc4m90/pwb1ORXGXaVTRkpUxchasar7RgbpBdISH9W02DHKwtaQAXEPQcdgIigjizCjUVSPFLmSyYCvTqnvU04I28zdKQ+hMPE+63Gy6OJLWWEYnzvPkTCMbLPYAYwA0Je/L+XJoOVgHcofDJGCKRtiUPhm9iE68lPkLluftltcf1vOsWQT8beJo2tZjmdJkMynWEge9Yh2kd88sQrQaFDXTW+XTct15ZkwrQ2vlOAQh4xSZBzMlom5Woqj6zDxeuzI5La61ztE7SCV1PgGb6mEsE/KcAmtCWBg/yg87NoSSCOQkgcBw8CCZhNQdO4E5nGlaS7FNBKQx8ZFZAc7JfA7Tkc7OTqURA1RC04Kuebmqxtu3d3F5PY7xfhGLHS59mGDNpE8fzUaqN4anZ9EdDKKDo7SyXyPmTOQIg4fylO7Votk32gJtxtNFjCbzmM7JPV0JxKG2VG4oemPYEHLUzED1GlPBTTSbNCuNGA77Ak0xbBnfLURhXWympuijs4MNAFhX5t05YaEBKq6rplh7ylhAEkA8nElp2jRlip1oqaKgIivILL9m3YUv9NDz8wfx8OFDfU6K5okyXDkamTphlNKIB+cPFAvEhJCmkWnlxflFnMgvoJs6R6IBABJp0kqmIYWlXcE1OS8kcuP7BwaX6cVF72xTMeoggyIGOo7UZsBUimQ3g/JZEDjciMV0IVdtJuJ6DQe26t+s5IhOdvJa2qxkdWm/MFtFNLyM0eF8NdDrJk8Zl3Lf9D22bMcgUNG7lXOJBrN4NfDtdc7mnsv7pDES8L0EiOXcd0PD3xUrBT0jtQDALgAEbqNii3lYokl8Pn8wzAwaOT/62BDm8CP/7tGR0hmfJUe7NIT2/DL4pVfagKo2/5ksQsFChwmhT3n7dMBP9poxe81RKMU9347Wfl+l/ufe8LyLJZSUYJ0VyeJww2masH/R7PgasO9JV5waU/YlTy29d5uRJWhBtSw1dZW6dd9UL0DTomgY9ncawibTf8CpaVQ2q6jvtnHe68eg09W+ZLMasr7RGXqYIwZAnbpgI7lRo9mP2Xwbn376RWwWESft8/i1X/6l+PY3vh6b2TTq+4hesxOj8Spevh7F//OH/y7+7fc/iy9eT2Nb7UWzdx7talOuoWaZuCG0lraiRAGeufOTUzWEABkwTOgdzwaNWC6mMRrdxGYzV/TPe08fCuzhrJC+WMQc5zILqQNMhzUC66W2i2rDcTQgfAJmiPLacZ070WwN4u52IuaapoQpFSMrejIh2gxPEfwiiMxwV4demGcYRsBsvozJZBWV38+G0FSlPJyz8fMtPlgcuCHUw5ZmL/dMDormzyDs0UjBdBd/J36VeAgdamXuXUweEpUy5dMouhpCNp2WDTM8JiFMfRd1Cmc26dJAyTnQ4lWKhWaH6WBVNJPNhoIdY45+1Ot9oZg0hRbbs/BDVsNoPBBfQi+bzcaxWc9it1tEq8N0kCkFbk/QUWiGeI9sDu0UBnPI03R6SiTqjRpC47POqCt5Li4I15Vu7CoUtG4InUti9E2UIL4ug20PNIxsCEEpoJl4cTp0m4YQlGU2hVbTjEbtVJPC9bIS6+km1jO46jS4w/joGz8Xw2FXjUqrto5BJ+LJWTf6oNugaeNprGa4cQFX+L2AHLuwdoaKpmzKqmPxUwgsYj6ZxnIy0QsUVZsEJi+bbcw4zIv9eFRiSfD8cqV5f73ZIpJXbo4zsrqgXPQH0n9N19t4c3Mbt1NPZ6AdSSjb6khULx0aoed346TnodsDevWERQ2UnPBaURPlhyLLhg8HB76kMXAfpDFb+aWQVTW+1p2Wgtgh0nblAgAAVIGuWjZIuyN6+qLpk5BCUwGPsQMKmnjnQL7v8MscvmwQxQlNtd09zggNYDmEzFimE8scoEKT82OZU5J7WaHlKZSpkLdWEFI5sab+Qg1h5gS2QHbT6p3ChgkhGh0OHe6BlitIoSiSvu7W7pmKWv5eA30OSHwbFzrQdvJ80F2hW/AkRkUmxeuWYo3IklZUaHD2NOLO4aQwoxmHFjKb08wQQD2I4eCRXnWmh5VWbHYNuyIuJrHe4pwIUHEXaz3fR9o1haL2HzVdSSnivnOo49qRGQK4yZIjVachE7OgKzZArdaOB72n0W8P9Ux00MFCK6Vo4uJQkGgaTmNrBgZ74VKB94uDaYd0w9IdeWosN8MEATSNy+KoUWvLNbFkG4m6IgoLNDiKzrUyRBVPQZYolEa0CtIdHCd1LgbuZRAe9v3i0Kmo6HT1NZPEJhne2hVWTPF0L9+Pgkl5aBuKkVJw5E4oPXoy7Asj5QA58z0dlFuiMRz7oB3Ue2VOMfVOds6LY3IPzcyUZQ5tpoR25XUWmmlZAAo7aS89IdyC8s8A01h/CSyyD2dmLLRfil4ZhBEjpKawG/V2JWotF8qmzlmNwBKRi62o22xt9wpDtuflVLETonNpSuti0RSqvAcKH6agclEloE3A2rHZKw31/effLLH7jXcWGJwtYuKYOm4ThzKtUAV+MDMDglqx5tJxED0Wjs3scTQ4NMOKj6rsRM2iWVXuV2NP/x3z2TpWC0xGmKaR0ztQqUzRPl8ysSPwuRqvXt8I0Z7FTewba02GZsu5HIqn80ksMJeSrm0Q/dNT6afZQwg7X+HkuJgJiGLt0RACzAL40gQSZD8az2M0msfdHSCB2qho1TrR0Hmb1HpFhMAC2QWJSP0e7pw9NdI0tHc3aHDIZ2W9cG+YmrBn2S/goMlMGjWNRGFYMDFgmkxBrbNztRU4SsSD9jqdKdxf9hefD5jN7JiSgtrPF/Ho4eN4/PipJrNMtogK4v5RTGui2GrEAH1bC4CEz3oXy/kiTmA39MnQ7TovcgVIYndH0fSUnbmKJg0p7CKxDooOKDuaYnCFVjIzy5iGMtnsqh5yEHtpCDkz2WOta/Ler6aYfLRmO5bUXPO19nYmb+idNGmp7NUQoh+fUoNpMuR9USCdTNrcWBb2hPPzHHkg0EzPTTaEii4CZHdD6Jq1aNIMuBbavX6GgCX7WRQKqyZ/CczKVwPNZTaJsF6IEwHYZB/nz+wge9Q2FwqtmkK9dwOrxUyruFAbzHe97AGAa4zsr7wf5S/XzBA/jvprU+B9ndz8pvFgMb4pf6aG0CCjG8JsDDPO5tAQJtMgd/3MRz3mIpb3WrTih5+d79Fmb27GzF6yd4MAx6zv1fBnne56gTqK2AfMTQDwUlvIxg2w3aipIdyh01vOY48Oe7uOIVTmNrpRA21EhNTUEJqxAFUVNgOyGaaEyEdgO7x5cxOLyTb2y2b86i9/HN/51reiwvperGMxWcTl1SRevr6NP/3+J/Gjn76KNzfLWJOr3exFs8L+kdR+gfXQPAFzqtHrdOJkMIjz01MZSLL2AWcAzto1nt2ruLx6I7YBGtn3nj6SIy7ME+UWQp0AvsNoCdM+aqBGTdpT2D6tNs9CulkrlqSi6C5iNWBI0fyhZWaYwmpij4LGvpivYzJhIjiL2YRmtBHd9DQBtPWzN4vpfBmV/+0f/xcKHCjNn6eAZQXyHN3/94I+JoRUpoC64cemL7lwh4Wef+iGkMOx5BmWn1PG1VldyK1NlCgXZiwsAho5oJMcLh2MqCocnBKbJtqnA9SvRr8R1XY9bm4IiuQwexDdzsPodh/GdGyqHw9oowFSW4nJ9EYaBnRrLHymCavlOFarcez286jVd9KU+SE+TjMVypr6KRf35mzLvUrmHxb1avEXNBFUhIO5OoxdpZPojIuBVJYlHmTgqSRVOKfRm4gawsxMKpk35NbOp7v4/KdX8fL5JGIziOWiHtMxD1xDAv9nL95EszuIX/2N34rvfOdb8XPf+Fq068sYNLfxuNeIDqgvQv+f/DSuXryMZtdUEZm2qkCnuMCEwzTBFtlW9ZqiDJbEXYwmsSKLcc7kxdMCmjK0Ftj2MlDbwa+u1vTPC8TAZKx0e3G7mcftCqvcOarv6Jydxr7djlWtGpeTSdxBC4VigO0xhXHmB4GDM3bnoca5T0ZJafpDMeNsKpoFHEpNi3J4sk2I7IblvDE7YzpeAwpXMVEo6JYnalnNCom0m+3RTMmbtJF+u7nx9+tQdbWjFxF+GnJk8e0N1FP6Yt5QEYXCukQf2vdNmJIWkhNBv3eqZoCGeR6qedDr8Uxdx884jZW+wA0hdC5rJLhmxYBCmzlRL6K82ggAxFRZXHkNSw6RanRpJG1zrWvgikxUV9FIG9XYNWyIowMQRzf0OdB3kmuvSBMF81psDeWKab0ovfqZpjOxf9HHoemEilYJKJ9n0e2cyjGXCeFWE8R5zGejnA5hWECBbTTR5ke409EUGFXFtAHaMzRLkPRGux4tWAIdNIVMU5pRa3TVBPKCjrLbNeK093702qcqljrNtl5qjLgFAhGssyzVPZ8fOudiM8/Cx5s9zwwFj/S3NHBZGBnx9XrbrEAW2QNLrwo6y7QK/QVFDVogEhRxsDWwIw5DgnDHgz31ZSrEhPV6T0rqkGli9GmAdenuSIOfBYdMsFQkF3AD5NIHW3PXVgzN/elXRn+m7jq1tvkc6jCvbqIpKp8Xq4ohoWnEKiwybiUpVwR24+JHwSajKDeuylQlBH1j5NpFOMUmLxgWUGs3cjFsWHaXxQyFhI0LlJnL8QpAElC+iTrBoKQTm+oq1hWmBi60+eiCAdNJT3rC1DgapPTZR+yEG8cMJ1SR5uvtM0IEPjXaopHREHIGrP76Weyj1JPJ+w324WjNLzEwa4DFrqVOkvW5RMSHs9gU9YFzMM7JPLtIC5a4IJr2R2GPwYEmRDV69oVAVCYl1RYvmg/0K5VYLZOtUrPLLIwPjLeW63rg+v/FF2/ixeuXsah8FY3eNs7Pz2M6p4mbxHy9jNFsFtc3tzoXTh6ci7pdwpaJ1tgsxto/2NN7/b5iL/gMyzUN50aa86urUVxe3rpwinr026fRafb1fkTnk46Q/WUXrdYuOm1MVAiTd2zR6HYmOUOljemG2QqeVrGv+Rk22Gfmh/W31nk22TPq6ATbQv9B6nFStazBeaOlKeQcVbB3ZR/z6bUaNvToDx++Fw8vnuiMmc+XcX11rbVR8grlVNhkaokbdSVub24VfdXt9qLX6R0aQkAo1ywuJhThtdson5acWmf3Grb3FCknTQIFHEBuLTpiD/TwZMg2pa1jsskzggkGVDTo1trrq1xLzMnQdndiv6mCVbn4r1bcVBEtkaYr09kkRhMMZwBq1gcDQ45WwD8AJ/Z8OasLWOd92fyEl7TWxZGZz4OhkRDSPK8TRM05VW6/RbPtfcvnvmmcejTQFWYzzFnH92MAwFSf+1UAgON81WdyoXuXxkcmc2pUs3FMZhVN/WGPu2fQ6LPT9YH3gWSw6AzxM2x2kcE5A83+/PcnhAc2AXshQ4rUDrohtJGOpoX6WZwZZVfwxiF32NRXqoS4N+zx1nHfUKhQZgEIC3hemBk+98rXKNxek2VbIEuGBp1bvhvZEPIs8bkALBoVNYRoO2kIK+uVYt76xE/0ASIxETJV1NIJegL2cTubsxbQKG427EubGN+s4/rNKn7t41+PX/yFX5QA7vLtTfz4Rz+Nl6+u4s3bu3h9OY2b0SIm6JXX9ANow7sod9V7aFKMn4LOK+vLu62WTPBOBieSM+mMXs5jNrqM68tXagjPzofx4OI0Hj9+EL1+R3U8uZg0bZJaNGDwdaPGc9moaypKfdTrQz9H/+rptWpqzCg3XDP3GsWXAgAZBhsNoU0LOSP5902cnJzEo0ePxN5gv/ryyy9FSZ/jxvy//9Pfy7VntPCAGR7QojLbK/PqHMmzSkXvydHDAZX0AhUP+KAZyVG3ONIZQJ0LObeg4+LPk8yIaVrVIinWlIzih5tNc4N7ZHbnQhwsKlXDKXQCf9pWrKv1+Oqrt2qIOu2LuHjw9Xjy6Bu4hUt0DPXChykUEhdAOPw4/BNE7yYmk8u4vHoWu/1MzpNswOIPq3C285gLXx+uoo3mYZoRj4eDt2g+bPCAcHQYuyD7p4RLFwOFHMWzyb3TEJYiwVmQFHzQTozUtWJ0t4zXL2/ji89u4u2rVQx7H0Sn9TCajZM4G57HoDeMl29vGXLHk/e/Fk8/eC/ef/o4hs1N9KvLaM3vYvX6edx9/lncfPlVTC4vNcVhQ3P2iu+rLdnRyTD5oM4ELbZWQWNpJqgrXLU8zQCVW6y3MVuuYsP14Ya1WrFjOsRezDSq0YxJdR2T3Sru5rOoQKc6O4votmJdr8Ul7qa4pe2Izd3HGtqatExotIDX00dDjWAJgLf7lKYXOlCg8tL0OBbBVvhHO3aKXYp3LW+5YPlwKOgWN0OZjOmuJyoGjf/GiFvWdCr4SuEleq+cU+3UxasUFfyzjDO0wbBJgiQSSGvaSmVHvh2bmjULts7X1uzXvUBpHT4yUNrFprJMMMdNoD9P1gOp6fB/t+WEvmlSaE07pdmnefafOtzZQa/FShtAQ40rrmvoyDIiRUwfYUemNeqt5gEkDQTgTqMa+6YRTR88RdPDfXKB62bQk1nWN4g06DRFvSjF6RrneIKKTHmYSqAyhkYBXRTKtvIhd2ysTAjZXG3EwbPDc08DonVMQ4h2VfoitFLQVpuise0qa/H4O/12dPodUTodMYK7LI1qO+ZzCiYiAZ5Gr3suamEHwxkBTMnaw2r9oP/zZifdBfuJjLMS8MmCzFoQswswkyjNoAt8r3MoRNwm9j/tgzR9fMY99FEadruo8pkrohJj5V4MgEpodzYy+loReXJ/KY18JXZr4n3coEjPzL7MVFxIrBvCwiChwCiazJ6yIWnMstgS3V2HhA5WN592eS1apNp+EfUtYJwNOzy5432D1hPWnmBBBvsKfKHQbHSUUVrMIpgSmBqVEzI04TUmLLw/dMpQH3dRISYhtZ1ymGziqMr1tqEIBTpUO1aXgAtMVBq72NXMgDCSzzNQGnP2xzS9STMPGdKwb8o+3dRpF1mpl1EzeUTU5YyYUQfKW43MqbzH2tExnQ2osSI/7G4qS2Hvn6HzWshi+fOCYXlKQlNIQ8h0ZYUlvnLBKmLSFMMUpj00hBhsMQFDZ61pEw1McxmVFtepFusV7tfccz9/aMFp2BrtgQwbyBL85NNn8eXzL2PXeBad4U6GBxiL3Y0mMlTAHe/Vm7dybe4OB3F2TlPYEfWUXNjdZmqwQPmnaNLaojSjG91sK3F9PY63b2/j1asryQz4XMPBw2i3T/Q8Se9JMdcAFN5Kn0wDR4HHnzMhxMRMmaMy//MzJ0BMZhX57KTWTvtHTq55Rlr1iFaNKIeezoXRCFo89C2aPQN7PBP8M3EDfF9pptdjnanQwdvtYbSa/VgtQPpNN6WAJG+PQrjd5uZvBGqTw3d3e6eGEKofjQuu5gKh+DnpyitAW8DAJlpIAFoGSTU9EtOIibvvuaOutNO6K5HuDvCOSR+6yFY2Omj4yTXDUZfoIgw0YHowATG9stPsSZs5nU40saSZoCGE+eEYj5Voo3KGlWGNfylh0tQX7YV5nByaQslwTEZMFgXLwpo5cyrzfMt/1t+Tw2ZurXItyWMKkFjgTMo2JBHx/sF75pebfzuJM9nRvqNzOSd9SYUvQLO0lUmRNwvMZ572B5hXCdr4pPUjrNqhUHqy1vL5D8skqZ2FUfE3NISWAeTPyfOxeCvoemWjr2lh0kgPIGB+Dt4KTsPUQwfK6H0NYb4/+AR5AAAgAElEQVTx+2w/XzeeKYPbul+aSluP7M/NfpBsqVxTam7xBMi99MA+oZ6BLoryAB8Lsvk26ODX0cWUq+XngAgeYufsX8BUDmCUcwkwlgaOvEeeT6+Jt6+m8dknV/G1D78RT59+ENVqK95e3qohvLwai1kwX7AmuWNH9hc1AeIPmk/2D8zvMLbBW4JzxFNJaPVtrXudS7yf1SIuL1/Hq1cvlAfdP+lHl1pChoVtAWFMoKlRAVfb7a6c5ulPoNLTbxDHQuwZzMUyfaUGAbiGKQSAxbQc4AYWBfuF2GuAWzItJMd0rn2BKDyAGIC8Z8+f6efrEf+H/4yG0GiDFqEHCQdKUnlQ9AcZqqnFId3esUEo7oYOTS4Lu8zGsglkA9biLk/i/QOsPAn+2hLCq++nqjn1bBKzWxyvUS3Bjri6HRrC4nZViU2tG7NNI374Vz+Jm6tp9LsX8dGH34mf/+YvxX7PpI/NsKuLhS7h7PxUVCCyfhCJssGOx2/j6upZfPLpn8dyfRsfff1xtNvMJSlUcDqkqPRF02KThtBom1CsjM/IwWFuTkZifN37sdu3TGXKTcCIb6Ja2WhyYwtlVLS7JpooC8PhIVvo3oo3r0fx009exJtXq1hMm/Hhe387njz6ebkuPnn0JB6cPYhL4h3ICGw5DqM/6MZZYxPt9SiWLz6Pqx/9Rbz6/vdifXkVu/FExTiHAeho+YU2qOR2KceNPyv6TzYuChll1ng97XB/oynEGYyDkw2h341qpx07dJkyMtjHqh0xr2KXO1fD2Dk7iT2OY/VqXC9mMYWui3UE5g/QOFZcA0x0WFueJEPx4hBcLaB8UjyQR+OHumgKeWhEu9Ho3U02aFhpCD0rs+W774sLUu6bRL2ajrLRuDAmusFTCGs/Wed6RnIztMkNxZFbIFBtF3+4EtvdEVokduPVeiVtwudR3XXUEJbDxZusi2kVoDkZ0ASiDo2IrgBXXuhWOaGThs9IL8VxaQwdHpx6REiHKrR8UAvhZpMTwLG3vTdTEho3qLwqIoxGohe1S1bq3NSgmOLjw8TavKI3E2LLRt9OO3DFYYCQk2PpXKsSjm5XPwAPXE95P550cN+LcL7QcC1qZ9O3XpcX6JgijPYll2whq/liGMWzq0L9gOC6YW21OtEm47Leiun8Tlbk7V4tesN29E56nqrgKFvtiJK6r7RjNqWJh8b1OHq9ixgOiJnp6VCypoZb5nXDpEXrC9c7Co3M36IwkjZP2l3rS9UIFrpUoXGly5jV0XbWlHYNujcW/EwIoUZuMUeiIeTZtRW47uke5zWKPuiTNuySaUvGpxUXzkJhV7NPs71JZ95sCKUZ5HopToWpXGbYysXPtJ1BvSPdVlnnKrh0xjizSi5tu1XqplljDLlnUVndqoCmwLQmFYSWtWRkQ0CU8uUKRoLLRl9NobLfZOyBbsbItif8u6jWnS9GhhQNnxql1UbPLKgvhS7NYJl82BkUF8q8lr6RUWvVooqjm+4X13ubTaXpfH5UvRKTGJCUL0woatFpwwwphj6WL1hzY6RdOX+Zx0lR06hDSy7UXn/vA1U8sxBLM6i/B1FYmmS2CzetZfIgFl2+BPqImpfxJoQSbZtq5Liy5LYZbEHX2JADr0KhyXKVjtD7RrWxjEqTe4kpCno56OdyXbfOttOLdncQk/lWAfN/9aPP4ovnn0e99zr6w32cnV/IEOZuPJNF+ny5ihcvX4kOSBTT46dP4uQM3TvNzCr223vUS+ktKabaAoLQI13fjOPN25t4/vxtzOe8r1oMz59Gu3sq51QVoTT4jZ1fdeQDAIVM0twYFzMiKNem+Hqy5Wlg0dyaAVIovyqI2bNoVOs1UTf5YqKT0PI4tLzECjibjj1OTSEUw8rS+uPWQO6Iy/k+5hOMhmBFVaRd7feb0e2xN/K8mVLGcTK6w/16pokH2rtiY88aB/Sy86NdqQE7oYvyonjWibKjFsL4Zi1DOfYt9goVqlDARQtn3S3FToLuxp6MO+diju4eZ1Aa1IZNtWBH5GQPQPqkN5R5GIYW7HVcp3YXPaadzCmKZW6VplHKvuP7F2ZVgjuegqUUh5qrICM5EZT7uxrCbOSz6bLAsDSExVW/TL7M/DJLy2egnEuzaWH/Ko1iYep4/+Qc9lmuzeadhvDYDBapieVVNnky1f/er5wIHnSFOQWU1jGNbGh2XFeU8c27E8JCGy0NofcTT4/8FrnWHmBI3qE6NUEjqoZ7DWG55/cbwnfige5NKcuncEN4bCLNarMPQmE5FfpvuWTKpARMSRBMoBU7vAv82JI0EBifraLCut1to12tRbdZi0EPAM+0XyLY0MpJzkVcB07pFSbgGN4ZtKc2ef7sLv7qBy+i1zuNPk7ijV7c3E7jJz99FpMJzCeAYb6nzf3QTbNfy+l8HzGbjLXX99qtOB0Mo4/MDNBc+oRiFAi7gsnTLrq1RtxcX8ar1y9jcNKPVhfzxI0Akf6gp4gIPDYYvmBOJ3ArI3XsL8f1ICJmFJPxrVyVDfiQb96PXgcm4FosgtFkosYPBiTvn7ODe8yUEI2h16s1nNQeb68u9czVkZ/9w3/yn0tV7AbGDSG/RBXLEbTqytIQZrNiYaljHvwA2QBFXGkPyg6orv6smL0UwOb+M6Af8O5zIdRBhgGJDKHFy0JATn2y2c6mEGqGhPxGxx1tyAV8EPNFP7773T+PN6/fRq/dj2/9/C/G3/5bvxaNOlk/g6jXB3Fzu4ivnl/FN7/57fjgg480doZWVK1t1Aw+f/FJfPd7fxTL9U18/Cvfjk4HjcU0Vks2tWWGzaMRYDPg7nkjEtuXQzg/QinelXsEBq9iAHQsKYqKQzDiKdMImc3kg6txv20/bCl+vPZoNChcJ+NlvHh+E5/95HWc9D+Mxxffju986zfi6eOfi+HgXLIcpp8344UMAM4fP1DBQV5fZXIVm6sXMf38RzH5yY9j8sknMdjsoocQX7SGRLE1UPNmadFz0htVuBhpVnZV0gZlnAGCiuEIaEe9GvP9LhYUwCf9qA96Ue93Y7b2VHDV3Meisos5CCJToUE/No1qLCsRE5o/7mu9LiodVB6cLjm06qLu1eXqZKv/nWiL25XzuzQyRwsjpq9vSNHeHKieaT9tp1CbDclkI6lWXlU4Nlq/RlFP4Sl7YdHS3BS6ITxOzt2IgRQxefZRgGslX8da4fDjZ0hDglatgXW6m/3a3hQFQ7PGQa2vcDlX1pQL+QQSQPkZcuohdNOmjf8gJE8U8pAXmshraezz+VdzKfC0IrF/0QfISlpW1H6YmdZoOlx0gxS2ui5pBpD6lPL46kBkAtgwRYd955BTpDiGjAVhcifbcxDmNFtR0UK+4lHbid28GvviwKvgaTtzwsvnnkMdpdHiutJ0e58q5il+5kwDc1HOxAEnW0CC2Xwk+mWnV4/+SSf6p73UtjDR7Ua1RpxMJ5bzjYrgXZxEs3USg/5JdDrkLPZcWAo8oOjDsKbp97jZqOGhIcVMR8562RBycYUEphajAMbeLM3UaFatmWAvdFNoyij6Lrx8tZftmWy50XJDWFU2o6zyMYBQ8cWkIoOgM9qBCUKhOOlWo/HYWRPFoUqh6ExWMqE4eBwXozOh6JwwoJAbZQHAshjSFmk9BHq+PU2rGkMO823UdkwIcX5Ev4ZxmHNrAaIolqGpAxJosivHZaa/85hBC1IhYITWUT+ZG6vrBkiVtFHNHuxwjS5HDaEkCrZGN0nGpmU0CfpcmiCYNaBYmGbzQCv3QZsUQijqarBcaPmV2nBchKU992RE+iw0S6hcpDkrFvjW4fos5nvR3N5z/i4zET33BSTyz3DjuIutdEWpVcjJYDGl8H6WL9fJ+e9Q8pwdSaELsiwH6A30ahrmtnISW0yEBZjRFG4UPE6zjevfZsNkFoMt9pC6c1VlOlONq9tJPH95HT/94nm8vnwdg/Np9AbQHnuSFKBn6fQHKpDeXl1rj8co4emHT+P84jwbZqjdpqtbU2fqKHSrRqMTtWoz7u5mcXU5itevrgNjHDSQg0cfRL2NAYMbJ9YMAG+nW4ten8KSM8xAGptUtUrTu5O/APsoNQ5ax0IPLUCu9l49NwArBs2gv9W21RgMhloHo9HokNXK2gU0QMPKY9PuOG6AJqtRJWqBNduK25t53FwTD1WVYRVREt0ua5/udBEVOZv7GshOnuimBfphO8GzD/OL22vWA+cz98Y+CDAB+EOaNrE52DVwZ10SKWR9Hs2DgR8/49QDosJm5iPPCPeB80qTdJ1ldqMVMKO9IuKk149htxezBflq1FgAJzZd0d4sM5eFNOmlmRFxhfMsmxrn36FHK4YoZc36GRGwoYmYJ7wCXO5RL8uZaCigeF2UuIV7US+pmffe65rWLt1JYc8sz0Lr9M8oT5T3Zr+KAVQhlZYJYWqhoTcmW04lQ5ne39MOSgpSmsGsb/hcxRn0fr3ODxVX4Z4MqzS0rntSkJRRc74+npYe6KwpExMj6GdNZdJdujhMi010YPuV3uHdhrAAcv5I96Uvpoc6W3cbDUxs+NlpeqKoDdUy1SDFFEM0wENOUsiTnVotOjL7w3Wec9UOx7zYAwDQmvWO/n00msV4NI3phCn2Kq4uZ/HyOfKwrgyrhicPBV69gj2nuYcdx2VmhkElutcOmZVzSU2od7rNVpwOh3Ha60cXPekciZmlCzwPyi+doQdeR1W0zq2clh89eSyW0d1krOa72W4L9IIVIcMqdJEt3OyX+n6DYV/Ox2qJMRfbLAUyQQunjmw12tFudOQo+ubNZbx8+VKfk14EYJupJpRvjGNubzHRc+0EECTm3w5K7DLm61lU/uH//Z/tEe2Ke5wTQla/KEGpcfBEwWP7g4g0xcluCDMqQhQMh+nqcbs39mbD5LD1ZOPd7u/e5Du7QheaHkWzhu3aaZDXlDHlLgWmJiBfFEbSX5KLKyqpRvPrxzGfnsT3/uxP483rl9Frd+IXvvML8Ssf/3p0uufRaJ5GRD++fH4X3/+LL+MXf/FX41vf/lsKIldPU1nFq9c/jc8+/0H8y3/1T2K+vIzf/u1fjsGwEbuYx3I5ie0GIwiuHQ2hbYwt5igNYRrxsFfpj1zMFzfX7QaEGXc5mgIXTYUeKA0MWkQxyewUJTdYXXuCU23tjkHMfluLly9u4/XLkcbhNIL/wXd+K37+m78SD86eCjV99sWz+Ownn8XLtzfRGQ7jN/7er+t73F7dxuzVFzH56tO4/fEPYvn557F79iIuqo040XTCXEhnJbqhKRsPTa0CTbk5BWVG80LRCY2PBUzB3+lEtd2MXase4+0ixttlNM8G0T47id7FmQw1rsd3sahsY4kjHQcrB2S3G2vcpTiUQY/YHJvOwCM/SfED+5A1udwvmTzKhh8aqem/0i6OZjGZUjS6QfC19MSgNIj6bzlJFH0mG8ID6KE+knu3TUtlNh03PqKlyfzDSLz0rokESjQNlUGHpbU4UJuYYDgaw5TUYi7AIYlz5wrr60o7qWJlMoDzVtF7eULiprA8K8kLyorWHoyu9Ip+INl3fgoLb4biPmNfDhPR4mB6L0i8oOTi/+ezbufMrSZOfD+2fA4SGezk/44HAVowhT/EWhk+pkmKhpgaSk3OlYFlowU7MB61kLw/EC3p3yjSMii6oLTsVc5txMCF71+NGrERuNIRN5Lv/aiPc3YY+w1rnCJAWkma2kot5suJzFmEzA87agqZpsj9rtHWi+eLaaQy0taY3+B22os2bqOtvmiM0hpW+SxuqkrEAmuDz8fERXoYWSIaTT1+7qLF8FRIZiRypFtEvcJkA0COhgQaPUCZm0ISiaCPapKYOXms7TW0PizYlzYEoaiXXg7KKFuNgtVTc1QmUUpv8no/NoSOxFFDKNoZwAMTM8wnmFTuor6dRwUtY04gzIwwVZR9nD/zi/BUODpbZlTRYn+XQ6FzyARu4I6a9OJBr+fw8AoOgNOYTEdxSyG7s86n1S7MCTfVBlF8fshwh2y8/cbZtmnmYCAuGzjldlqfaZdTG9h4irsW8so6V1MNKFLogqINGdzhKFBjVmKRWF9bfwamN4Aoug8UyLwP0dFoFtxca8sRXd/O0vdlGJoQ5vNfHAwtSUhEXsBLxXlW/uhmcSSlu+CwRSjimTT/T8kFwOaJkHIy0aJAfUoqebnfNimhUeZ59aRdtO0dWV1kZ+FeapR/V93HfEvm4G08e/k2nr98G7fj2zi5QI/mTEwZVS0WMTgZ6sAE7b6+uYmbm9t4+sEHcX7xwAAcubjQVXNaazdHTwllyBD1mEyWMbqdx/XVROdzrdaKzoPHsWt04vLtVdze3MV4MolurxmDQTvOzohDoAFIqi0T6Rq0r30spmMxTbgPhQ5XwCztXwJuDFoXCugeO/xNXawjnllcmU3/2smkrgHNjRDvZsUNIdIPJh2xzNzLVly9HcflmzuBwQTWP3n8KLroBhvcj4mmg0y62QvReToz0iCKjmRpaV1LWadI4cyz7xxC6g6eRU3xkoXA9gO4ie5ScgzhT8csT+W1sjdL622HUc7INVm1omNY/iATNUVG2Eyv22xEV7FPAH5lquWSj0ZwuSaSxGYuhyaDsycF0gJq88hSgDrPjmJyPOXSGZjmM5rLZ+7esSHM2uWeS0ORwNj8Le9j1XR67cHpY0EtLAbMQT6S9O809/CZ+bNDDV93X3//WXl+XUc5F7dMlz14OdbNat+od97Zm9KZ+V49Vu6vG+J0of+ZhtC1s4HEY5ZxTg7NNTgYSJrD5A8DEFBkP/kJcv8rZ7d3KTe+/htiGDGdOexgCcLrWxYfBP9szmcbD25ghiq8XQBdGrtR7+1qlVjumKCZydJEqwcwRU4kL8AVZVRW4vLyLi4vx1GtdqNexeytp6iym+tRzDAkpAacL2IyXsXojmevG70emrr3o1prxe2dY8v4zIrXkZKGvR6DpFpMZm/lKQITbdjrx8XpWfSYnFcqMRuNBByhcWd/Ym/CdZgatLJxhjn06POHF8pYfXN5pZ6qO+zb1KtWl5cGP5uTcYKubzKNR48fyvlYiQJZ3sHsA4zEqIrrT37hq1dv4tXLN/H2zWu5+XqqT93RUKa4nUSnBp2V0WhGGVNPppWz9ZyG8D/d80aUd1VQCU2AUq+SjaKyUpL3qELQM8VD03cMPT02hBYupyU3xUvyrO83hKXBOLgm5kj/8Gip92CTbiaK4VgAPUh7ihjTRds4brFJZUMIIr6dPoz57Wn88C++H9dXb2LQa8V3vvOd+Pjjj2M4fByN1nks1p34qx+/in/1r38Y3/6FX4vv/MKvxNP3LmQeE5VlvHjxSfz40+/GP/2D/yPG0xfxO7/7K/H4yTDaXXReuJLOZWMuSt625HSZw3TktrspVEOY41+mPSqJNlBq3DBow9GE0Lo7jfZx5NRUizKb68Bhh17GVM5uZxD1Wjfms3389NNXMb7dxX7Tjd/8O/9xfPzLvxPnJx9Eo9bTCPyP/+W/in/xz/95/OCHP47H778f/+1//9/F0/cexm41i6vPfxhXn/5lXP3Fv4/Ns2fRuryN4aYafR7gOtoja5lYBRJzMzHkgWYDYqqTWkDoHaAd2I/v6u2YrxYahze7raiCcrRqcb0Yxc1iEu2zQfQfnceDD5/EcreO2/Eoput5LNAPsBGDwGMog6CdjZgrUIc+2BE1ADR0Np2q4OmdDG1l3QMVooBEPLyO+QzdxSLubqZCjImtwAWPw876O2+SpRk0Ku4MPzf1bEIZ5ZCakzooLpb64tc7jF787QxDFn0y84p8Tz1ZwFlQlM1d0g3TkVQ8flk1O1MNyqimZBSYcrSyWYEn8iCraJ9solQ0V8cTJ/UTmoB6MuIDx+ivJ4aFImMH4GTTmVJEtEKZUrEByw0yJ/+Fylms7YseOHPs2NwdxeKMRAoBTQ1zKqtcOh0w1Vjt1jGXe5aZBUWTUZBKimg5e2IOJXTG1LqCNhaNVGEfeILi4luidDUcPtTYy3CjpdkCFS86TP156jNsrU2shKlhvJ9S9C5XGPRsRe/oEJzc89TJ78+cfyge8rzaVGK+BOAp2qmu6Cjtzkm02gMhkkx63Oy52YEqJtMZIelGrUv4ueg+JYQ2dZwFCOK67Dd3sd/PtQ4Kbb5eYwJlLVRTtPqd6DgVAt3lykcEAIcx/2wNjF07rQ12npgpTaVU0PQ0nZMbmO3oGfF+RHC0XEZB5uWiutTETkwOCt7KTNNKvpsmTXqBUqJrQndBIUDPsHWcAZmmTEzJZOsNNDniZ/Es392MNFFlLZyekTmJYUU9FstZTCbsK/OYbzaHrExAIulVhLCbXeGsUesWOUvQbXVb2H/b09c0cYpq6xqlYdXzbn2fmziaV7o9Jq2gto6sUMxEFsNMorWPC/DJvDEYBDtTyllj1tYYuGBt2xCNptA08QIOlrBs04hz+nCvGSwupUmQO4BRW9H1U1vNpEc08RJlVEq8bAUVcs/643SH6pcT0HyPRCUZLE4tE6BZnlscVJog1aH/8d7JDO2IFCetcXUT61jHYruMyxEh9FdxeXMXk8Us+qfQFh1STZOCq97gZKBIBVwt37x5Gy9fvo7HT57G2em5njkaASilXEz2TNy/MbIQlU+SgX3MZziFb2I+xQgGilU3ojeM5b4ab95kQzieRH/QidPTXpxf9FIOwvTMBgz6PDzXQv9B7OGouAkWAJYa5xLFUzRUMgLaInzCSdkMD4pD6w630iMzDUSP12xV1RAqJ7BBlvDYa5JJ5s00rq9GKirR6T68eCDjG/Svq80k9ruFDJA0FZPMwcYhpnoaVDLgeXR2pFh39phpmyLnJQtBFGvbTqVmLyu99DFg7fOND+7i7F3SvcOCsXEN14ZzRLKSbDIFyvG855ki06576x9DGhpCRXuksZvAJeoNgFuK5Qbmdjgqwqo5aqXQO1Ij6LxLhpKNRBTYlBPC+83aEdAuU71i8sN1l0wvswGPLA2uKw0yNPvjBFPUSAFhOWIvbdDPTM2Os/hjY2iTH08I71Myi7OoqpI0dHEmdTLm8pw7APQJQoj6jdle0vbLWVKmrf7dNYDomPc0me80hGIi5S/qztS8F8qrpTHHhrAYz/3/lL35ryTpdSV2MjMyIyLXt9feVd3NZjdbTUqkRFEWORY0M4IHsqyRAQ089g8ewP63/IMNAbbHMGz/opmBB6MZiRQprk2y966ta3319pdrZGRkRhrn3PtlZpVIj12Nh1r6vZf5Ir74vnvPPcvmpFB53+qAfbgTYrLkxM7G3hhYpEEHAz2yMRkTR4Rf1S49FwRo0XiQTQzr/QqSeg1tmswxfzSqY6/XE1B4fHKJzz5/gs/vPsM0Y+1MhkjPcgiHubR9okbTMHLGvNk52u0edrb3cfP6bdFLSRcNYAp15NyTxhOCQeZCfXbxCPmsj16ni93eFvZ726gQlMimuDw7RZ5R11yIhRRRTqDsYTq4W3YzmUesa/NijsOjE8TNFFdv3ETqplgcrowz6qiHGFxeIJ9kuP3aTezuMVqG+wPrIQPPqbk9Oj6VczFrSLIgaTpltto8J/j69H8oFZ3D58SAE5MH8HnTGexZ7bW0jsr/9Jd/uqSFvyZRQttsUa0sYx015wTAPQ1t89AzZWiGUHppcThmtcOCS47Is+kMzXDC7HQDPBkKUeMKm2jY0AYZs6wWpGASQ7pUkJobkqpMIchLNGqGWPGDeBgfCbqQjk8T9A8jPHv8GNl4hG6ridfvvIG3334XewevodW7igItPHxyifc//ALXb30JN259CXvbu2oIa9ECR8ecEH6Av/w3/wtOTh/gva+9jpu3trF30FIcxWJOru5ETVJlWTNzFJ8SqvQQG9YmgqvhoU8Ihce6g6DZ8lsJS5SLnSN/RO6/cjX2CaFQ6RoRuEyUqKTRwWQMnJ9M8eDeCRrRDm5efwdfe+9beOvNryFNtnQwTSYz/OTHP8MPvv9DfHr3LvauHuBf/Hf/Ajev7SFCjuHTB7h48BkOf/4+Jg8eY/n8FNuI0a5GKGoTlIoxIFGVGYIlZvyoAAVduBhI3ohQVBgLvcSMhyWdOqNYo2g+yHw4qLepxFX0swH6+Qhpr4Wtgx1cuX1dguHxdGLOiNREkdZH1DKqI/PQetKPiFgRASZHejwca6zOqxY3G8q72t3dEZWJqD/tvScj2nxzkphjMODIfIzhKMckK3Q/iPxYk2GHoApc6Y8M8ZU5XmTaLNFbPMyYtElDP01nQmSWDxynkWxWFQESJuRic5WoabLAgpLPhlljS6voVFUbr1nzadNLHeMODHhDqMBxMx7adDBzQ2r/WWxibUY268bQDgA/mpyaor+rCTFjFQtcppOVUeMMyDC+eZh2aLKm1zfqJT/PcuDo8GXUPm3mpTl6mSstC+UgUKfJ0AIFdWMrZ0kXofuzr8LXabBGAQoNoSOu3rCHncKuVdAqWJHDX8G2n02bTQg5ubKvYlGhHccNELi22DQGhoRNhTjxoI0zTRLN1ZQNHDWQnIhQ9C3UnZpKZ+bJyWwG0dRK0n2rCeJ0Gw02hKSYqpmiIUMq+3UKvPlabGK1d3pza8MepyhtoNVBW8D9dFEMUC4yy+PTuiBzgnlMJeKoIlOLmMgiQZZ5bvmgHs4cTI8s99Rt+DV1NMONYIKpppCaNjEB7D5aQ8hmkE0+6WENfR0PTTaZ1NyJhooF0jpDgq0wyyhsn/L5m6ip4tSSBW47rUsPknCgpPdioIc0mI1ETpcXF30cPj9S1hoPw/39Peztbcu1jc8MX3ecjzEjoqumyiZtLECCBMKcq41eGbKkeJaRwinwRCQUBxRkBmXucaJy+5RANE8Gx3vMTHAh5vmpqa27XAd9crBc137ANee5ZSvdkRFffMJgNGEznQrGDOb8a/bjgRVgDa4AJNcRv1x0GrAgAE8uqd4Men4wW1+ttXCOW5vjE8pVjBQAACAASURBVELuTXb9uM8ZC8QYIvb6VhwHsxKrAXj+cy0wtyxFLaJ7XlO5ndOCbqwFZpghXxY4G/ZxeHKCi/4IIxqQJFUmuMjUTSHPyxzdXgtxSkrqEmen5zg8PMb21j7arZ4mlzQoG04z3UNZvrdY/Gm0bUBHzqaOlPEl5jOuWRZkLcwqVWTzEgO+9oiumFM0WzHanQS9rQRRnewC0vUJahT6OgJDnEoYzdJy8vgDK39OEhor0vh7CC7nurG93qZMmobIVMkmzKblM/CFv/NnUMHXIKgyFWrf7XSV55iRRjsci4VBExcGXcvUiNIF2uw7Q8L8G4z+T9qnnBsdWLaN36jxBLLIPmEotRXzynPxr/VGwc9aMZK07m1qyIYwAEjcs1SgcqopEMmtekVPXxtOrUBJTph9Lw0MMMVHKJvYzstA/zenb8tqJsDMh5YNYWgKzWGU0gHqWwsV2NLuqZm0qWiYgFvdaA2b3Ttz41wzZOzZU7HsutIAE4vW6mcov9LAG2NzWf6quZ4S5Aug7KsUypdeKMze9OIGDrzUELoDcPg3si7s+mlnshIhTAFdYhSm0jIq4r16pSFcn/FuULZqCO2arCijPhk0oNQnwy6vCXtZuAYByOLfpUdbUVpdRuTvLZTxek6YibqKorBnQnm8GojwmSBTSPax0gASPBZzkXUlAbflQpp0Tpk7jQbiJaGnCtJqhHw6x/nFGI+fnOvj7JzxagSCt2QoVxQEjUifpJ7OzNjYn9D0jW6gV/evokk/EbK8aKZE8BV0Nc1wcXmhSTqvVjY9w2KRoZkkaNNxOU6IcmIxnWI6GiqXsB7RSIpZy7HAfSV556XMpTrdnsALmmexIUyabVy/+Zrytkmtp5fJYDjC2cUF5tNcJmpXrh6g2+2YZwPBNWcTEmA6PjmVgQxrGJpJUXNf07DM9iU6bvPh5oSQk3SyAEhHJQOKzxbfm9xSmwniThOVv/jLP10yU0vCUp8C8puHG6cQUIZEFqZvswOBm59NJ0LDJ8RT7ms8gG0wrYvqTlzmvhYQWktjsRG5zdOFGKymg1b0icZPRDOgmgGEkZUj38tCdq8cMydsCIXw8vAzCsvpoymOH04w6g+ln+umXVy7ehM3b76BG7e/jN2rt1GJt3A6nOHR4TlavT10entIG11xhhlxdtl/iqfPPsW//r//JR4//QjXbrTx2u1dvHZnH7Uai+YpRqOho8PButtCI4M1skS6fF9Bl0LaYaDnKJBy7TylPEhvCLkPkkmkzV2ZOizYiXQCrZSIR4Ko2sbh0xGePRng0YNL3Lj6Dr7z+/8Et1/7Mq7s3zLtVLHEZJLj87uP8MmnD+Ts1tnq4B//0R/iyl4bcTVHfvwUgy/u4+lP38flZw+RPXyB3aiDTj3GqHqOmVwrpUqSqcusQq1fBXlUxaxeRVGvIa9WkNOAhE0hp0DKl+NGTzOLJV3HUWtUMMnHyGYTNDsJtva3pA2pUje3yJHQLY3xK7QLJpWZNCKGarKQZ9WgKI+KjH+YyWSUQE6TFtjb28HVq9dkCMFrSp0IEZ/JOMd4UmI0nqPfzzAYTjEc53pwebBqQ1JGvTmBCulWRAWR65oQXOY98rBm5k0S11T8mk7BojHzohQdlaJeOo/RiCFwSCROZ/nMGIEZD7EF8ik3HVkaCIWW8FdoZnActSJUltD6sMk4i2wV/j5NDLlvJnInOh6cxU1DohBz1zsEyGV1QITd2p0tw/di8WcGMeYGqWfdorQM8TJeqAoYorxmbpSLpqCyghNC7ikLEzKzWSa4IT0CEV5trWYqYsH3nsMWDl7VNKZb1cRvpfWwxlWt7oZ5Vfi8kMdJ1MsOKjNrsHwvPo/mwiW6c2lOrpIrkB6iSRKdyIJtOJsiK74NRTZU1QLhq7oeaggbLOiqiBostEyDR2CIVI7xhBSoGuYlJ90UrjMDNRXbgRqnbreHrV5Pdvs0k2BYutaKu6RYHtNa20YzCxrrKLhezBoWu0PR1i2fz0LXGU5fLQuk9Zo+mo0qqnN2qLliYYpZJi2GQAWBbUo49OlgDfXQ1IRr7JEFNHLKCWyISkvQxX5nQ5jIVIa0zqBzIPWLiG6Jdkwtk+l0mHU0mPAZpIMoc6OW6LYT7HRb6DZjNYVRMKmgvkoB4RGGwwmOjk7xxaPHuLwcyH786rUruHb9Cq7fvIpmi7RdTqQnZlDjYzR7LuzgCJMH5abJRMhBBBZhPvkIhXMoCFXI+HoVKOGBySpgpFmjFtSMp6Qxkz1+AGKMqq1p9Uo+UaJcuaZuNn+hQDIgw4ASe1b49QRo+JxZE+j5vCG/0AGkV6cQ/HuhiY01hDpH1RBaWL1pk/g6fh4JqAxT+DABJ33JJjV2/tu5T+dm03eSWuzOufyeXA9RE7WohVq9pUKd2YJFZY68UqghPB1c4vnxMfqDMYbZFErNqpM2yTOOJisFuj1Ge5hGlFPh0+MLpDFlAR2ZRIyLAhfZRAwhNoLdLg0fuCfTDIXrnGAt6xOuyToabOzqTUzyXPp0gjWcunE/juOams9mi+uC02tqC0NDmCp3cavX1irg/ic2g/Z/YzfwPoX9is5+oSmk7jFjLqGMMly76wWnNSfc482rQXpgmsoIaFwgbSbo9bo20VgscHlBI5aR9Ko8s2hvTzCTH7qHfAvcf3z6IiDOC0DHlNz23+j5PJc5JQwT9MAo1H6ocHeCgObKTXA0NEzhnpMFwPccmkLtgQRPHZwwsMGn0fpzVYYhzHsLTbFo0J6DZ9uwZdmG65szW1Q00kK1h7TrBBW5Twtst2aSdObc44K0e3t0iwK//LUlZwmNVag3A8czaOgE0IfM4Y1z85UJ3mZjb0CTM7deiWAI5+zqmBXwE84+owvL+Tl8nbND1BizEQ2DGb+OAWAmSCmLkTBE8DxLAQJclwqBNxrx5nTQNII6GdfUUc80tv9jn+/WkgawypXT9zMf2tj9c6O9jYZwFcdC8FCAstURdtZ7rJemxiEOxHoOay7ZrJClQu8HslnWDSHvPaVHrASSKBJFs0v22GKJCkH44QjT8QyMae0PgYvLBR4/G6I/5N6wpb2IBpIWxN4wIAcEKQlIcuLYwE6nJ2MYNpzUB8qcpphhOB7i+OzEaNUyAqRxGKUY1AfTOJEO1QZ0MG+QeeZkK1Ba0ummSFqJGtnLwQCtdge7e/syzaLh1YvjU8RpG9du3AZ7ME7yeM4xgoI0+XqFzW+MTpfMIvpm0DNjiMGwL4Awm05xcdnXMIpaQq0jubXOzOqQZm/MQ4xTFKR+8x5EZDk1lUOovZzNIHOfybRh0/kXf/lfLJmpRZSAN0Xf1FEWNSbM0RCy7i6YWgDW2Ria6tbwosqYdkKF1CsNoVl6u5A34PfBSyYI34MpRJhiCNQy/QOF8NLOBLMZ2aOTukAnuwqYBMFCgtV56SYX54+HOHs8RDElhyJCo8JMnG25jd750nu4fvtLaO1dYfItZqzmaLMfJahXenIoqkac+Jzg/PIxvvf9f4WHj36BajTG3kETN25uMyZP1A0iitooZV5BLrBRhWRFEPQc/Js3xJokaGpIMwOzIzUqEB88HkpGQyC6SGojkU5l3bF5UOFFNKWPpNFEXN/Bw/vnePzgEs8ej/Heu7+PP/+z/xad9i4anrckpHixwIuTEZ4fD5HlEzTiCNdv7CGuzYHZJR598FMcffIhJl88QfV0hJQxHbM6ohKYpAPktVxI3ZxNYbWCIqpiGlUxoTaissSIlsC0ISf3K6ljVqlgTMoY74umx0vEjar0D2AJoLiMGjrdJvb2t4V0E/mIqxkaNcslZMYgG0KaxzAomT+7nCOLhZq9fn/obmBA0lii12srFNQKllK5LhQUT6clJnRqm/KDkyHSYVi4GM1OFr0MJZW+0ETWogP62J8NIYuGKDbdBOnJXPtsdHh/CmXUcEJYyulJ2S96v5Z9yEnucrZAMSR/nU5QM4zoGsfOmsUKnfEaiReWJjzWJDKmpoyBzqbREMWNtFEhsevDzrJ81g2hintRjDfzDr34dfG79FSu05WVtTdJ3FyC4ya/ZaCiKWyDDQcXpdwsa3LHomUyG0dmEo6o59RBYZx2Hn40dQmRHJwaCpFUtIPRY1eHYXgvsr83mqrQWNdXBiRSNEVNcqxQNndHozYaAYH3z0ACK7IsH2xtgW0TQXPTmwll5hZGPn6tTpp4oCyxGPeIG71vNpTBL9L1M8wAjSG6Gz/IbOU2Qhc0rg3ZVs9rmMlco4llJQYqpFuuG8KeN4XUEZWVqWvmNvQqc2Z+NdBKm9hm4G2zuaL1kjo56J8jm9A5jMUt8/kysRZIzeo2G9hqpdjrtpEKMAPm0ykD7dCIfErBda6m0PZZ6W/F9LCGQdeTFNz5HON5jok0PryHwJy5i4uqsk0TmrgQwVeB6tb07niqha6KuIpsNldTOByNrSGsAr12qoawk7Cx5PcrsCQFrc4pi01ayXCgbf9lfyhzExaQ2zs9bO10sbXdkRGTsiyprV6yWLU1YoW60aQC/dJ0maaTUZPDyayescB4CVp5WzdyB1ZzHowgbJpCKhuZDQZIWCEagNIwLQjmDsbfM+YMHZhNV8wCKEwD+Rrc68mqMR2OFca2VkVhFbBmxl0hN1PTQf9ZVMqtAqldL2QYkXnpsBhdNYY2CV5RTflzCLj0fExePT6HCus2YzDNWTSRJNhjpl16lnky8czy2B06Yy7BaVdHqHdJil+tRLbIcT66xOMXh7j/6AkG4wxj7r0000nr2N5uot6grqdAb6uhhpD1REaGx8UEUa2NWoUOorE1hB4hwyKMDWEcW0M4ZZC8sv5YvzC/mMAFaaycJ9g0k4YjYb+u1FhQUYfO85VrghRgK3ppyEA6NMFATQXl1snzuaJpgtaPckutJjJKpTX6+SJDxizjGZtm3s9YTSpfVyAZv45yHQI7xdyycvncyf3WBk6p3JUZMM0G1Rx3qVeig6cxOgykqicVxE0DPuSanplenQWgqjHqhplFSJMncvP0s1gzL+jQZSoGNLnmfCU3CKHnITOPExzTc9l0yvY9AqxySeWh6uyGdW4xw4CoQKYFvg0XQqMayP2irqnotoZFICPdreV8qRba5DTehNmfNzMJ5yCtWVNMZ5CtGzZr3II76NpUxp97b5XUjLgBj5gkYVDi3g5BKxfomDa5I7vOOlHrmdZ695fpmj7l2ABE5Q7rjdZKz0j6tesG5eXh1JOXG0KPqwoxYMohNCqgt3Yr+YFpMu38D+CYxW64c30QB6wAWIvQMQDMHKltfdhFCtPBTfDU9jH/ud0/I3ye/VzGaFrvd1ZDyTcjuOt7DBCNAPlMUYogw0vWnGQbsiGs15U/2CEjhcMA7h+DAZaLCqJGD5XaNvKihZ9/8AhPng0xX8Qyj4wT85jgvk3viUVBuvXAcgyTGB3KPsQVprTHtPNxmiJfFDg6O1UEDkEHPndik1AHXrKKrCCpVNV/UB5Bd282tlvbbezub+HK9QMkrVhDENa0nAg+ePAYXzx6pjxwui7fvPU6UG1gXlZUk1DiRCOtxZQgLs0tucZLTGdT9Id9ufTGaYJIGcwSzQjUFoupWkEnjgTq8v+12l19qL+TdwDjaWIkqeWP8vd2p406M55p/PUXf/knSzAwW4eeo5Nyiwy2+O7Yp4fMR3ruShq49EYZNYtxiemlLSLawg3HFpf40MGcwtfmihbqBek6rsFlrb4J2NSDSIqLKuX8Y+hYg8VLtYaI74FoExG56UyRA6PDEUaHYyyyKpDXUZ2nQBFjuYhx886buHr7DrZv3UDv5lV0rl/BjE0JC85lzykAbBCGmGSneP+Xf40Hj36Bwegx2t0K9g9YDNPwghs4J0WuKxESZerPNepmYn2DSnznCdNO7iQeQGzB4mbTz5vJpsKaDfFIpSejOQZRiiou5KDUiLbw2cfHePJohPGgjm9+4x/in//5fy8rfJmnCH0yelR/AgwmtMTmpkFXsCHG/UMMTp/giw9/ipN7n2J5coHWdIntRYq44CFfwTAdIavlZgRC1JlT4zRSA5jR6ros0F/MUCZ1IG2g3k6x4LRQxgvWsLNekyao2ZBeSDqnaCn9T6edar3wgGpUMtRrtK1mQ0gOeU3B9Rx3M8eKa4SIIN2S2BByWpE0SDmrokmNFxtJCYE5scvVgE0yGtDw2eLBxklQE40GqWh8jkoFmo/GM4xH5qzGiawoNHzfDZo/cEpITrghuvxZuOaN6sKmkK5s/GAYKBEv3mOizgywbZh5RDbH6DzDdDLDZDzD5SWbVRrNcDrFYoaZeeYOKDviRl0oMfWRPBBZEARHPdusw0Zqi4rIsGgr7mFUpyujI6JhQhHylXRArJo9awD4sW5kWRh5oepTFDbrDGjn79zYGTvR7XVlmMAXpesnBcszgjFzRgIQ2baiKeQf2Y0xIbkaL5ks2SGiKYYOfCLTVqjSzEJRBdRmBQtwd7bUE+XaJptcmNbLzs4QCOk6RP9+az0li1yCBIwSIMVxqc2VE8JNCqvGmqQFyamPplZBR8fJYw11To4TxkwwT4u/s1Bfoswn0q8y+8waQk4J61gs2RiaRpWT/larrXDYbrerKTQnIyH6gUCb7ldZKmC62+lgq7cj2gsbE1JDaFLRv7jAZEzTG14rUpWZPzTCgjqsJMZ+r4Ob+7vYbqfo0oyCrmZRibTBZ9O1bATruIa4Ltx4RMYxDhQq22hWYFjkGMnlzPRTpLOZzr8qDR7fmwrYOuldpMHx+5coppnodjwFCJxMc5ukE2lnU9JuxthqN9FsRDIWKOe5uYPFkU/UCcyx4bUPrhEWjozLoaaTUSXU+vLnjys56hVH3VcNoQOLekasUbSzx4wkdH7Jdc/zBNU8Gii0Aks8UkZRL8qErGHGPEy5uAareXOaVCHplKvQLGq7d80tp6JkMJgGbR0xpABwN2bi+wzBzWZEZQ2Z0cQt0kU0PZ+kByMmc44xRD64ANvIxBpCurUaI2ydB6yr4TIG/0TLMFWt4WZGoom7AzaLD6e/hmlGmA7zPlO3x7XeSLqoNlJU6rGMwegSfXh2ivuPn+Kzew8xymbIigWysoJG2sD2ThPNJh03S3S7Fq3AnK+SrpcZTYdiVBZ1lPMqJvMClwWlGjRUKtHtcK/ldSE9K8NsOtW+UymZk9vQ5JJrmtpaepSwWTQ3zQKlirhSLsKNBpvgYCrDe0PwhtfcC2ROY7RxkQJq9E9NN1a6f5t0sYmclTmmC2sIyWyhwQNZKARSguM1a4XwfIV7JkCTAE8+lbNhK2WuJqcoBfIsE/QX3HaDs289qSJpmd6PAD4nlQLm1BBaY8O9WfKK2PSp/BkE9C+4rgyENmBwI57I2pzgXLYC3qhLJkjJM0nGS6Smu8kM60Cj+Jsz+cJ1Yo0qQfnIzen8OQkUSn8+xCCRbppAkEkvCLzYxMvBDZ9+SBus4HGrl/jzESwy5gfXK+mYNulbUWPdAT7UZiZBCg6hRhcXwLER/6LQe8borKiRnnPjBaxgFM/Y84dvXei5ZGhFX9Vj5VNCGXjZuRf2otAUBmDO8l7tV5jKmdmjO6iGKZwDeZyiGuPOGjclAKyo4fZ9LIfR9kR5CoRsx0CVX7kis8bgfuF7iX9daPLNydaNbwITyd26zRXWmUbBYdmTCIwRFM7qjUlmjYATWS+kRLGC8p+d63RhsUStuIG01qDCGeWkQDnJLZMwaWJr5wqSdA/zZQvf/+En+PzuCYZj1uddSTYIWvL98rwsZgOU5SV2t7rY6rRQp/kaDc3oQk72UxSht70teOz56QmOz85xenmJpN5Gg67ibKxQRcIpXq0ut9OI546yfzPsHnRx9cY+3njrNrb3uihKRpWxua3h7t2HuP/gCZ4+O1LGYbe3p1is+ZI0actT5vlYTCZYTEwmwCkja6zhiJPPAbZ2d9DudlUnszdQtJDntndSMiLMM8Iawp6miByqsOGkWSMbwSYnhe0mWu02KvW66vrKX/yrP15Wo6a+qY14bZUHZMUQCh8xb6A6ygShUYAXLXZ20PUyUFGoM3DE0g8z64FMjxL0ctaweFHoCBynAsYkNTR0WS0xq5KORsSeWVRsMEiHssWR1mJmszKcDjmnMKMM0/EUlcslcL5EdlpgMaiiMW2inCxRjGeIuwma+x1svXEFB195E9feexuLZopFTB0BdQpsLNh1s/gZ49O7P8ajp7/EycVdRHGGdnftgNhqdoVOi67k+U/hKV7xyWUQExCa8EBwARh6TiMUaXeEMpomy2yfqd+gsQsnGOQkc8LAZTQGFhEWRYxPPjzC6XGJ/d238fXf/AP84R/851hygc15gHMyaQ3AeFpRKDCndMVsjOfPH+HeZz/H3U9+DGQXKEeXmHNUnS3QnNexk24hiVt4Xo4wqS1Qo3kD84aIhLTZ/EVYxhWMFzMMiwxRGiFKG4hbKRo8FJUVZtokGkcwyLiZMOOLTSJbOx+/S7/A3Z5OdWaNH6akdJmiRoAZhY2kqekrm8OLywH6g4GarVaaYrfVUkFLSg0PJBZyPKwppiXFjD3eshIhbXX0fThtpDFQIy4xGMwxHHCiWNEkcUrdidzXmBfG6RFNJYwmrUbKqdMq+pSPQ9EuaakFxmPS5Jhb0zLDCw9Tz7NSr8GAYebVnR310b+gDpI0g1SW4go79808TjnaTxH3OI6boz/oiwrFQ4ElLd8C/86ihAcKqRAhykCibFI0NUmgMNoONK4pOyDCJMMKQxWqnARIb0O03PKXOCE1LQEF/GwEZqvpJd2y2Mw0m6meT04RrGAnHavQpm7NoNGY+CExu4xXLIidWYkyU2HjQS0tC1+h7dbMKn5BphUsYhjCnIgmY853aydFQ0bXWYJ2WHKi6ZND0dk9N9PDo/V8OZ1L+Yp8/hxl1aGpQ8zcjS3k3EydAstIAfDU/aQRms0GWixem3S5Bcb9c4yHQ4nDCzbFHjkhC36+Dz3LdTWhjTTRdWThyz2gUiGVs0AtMtdPNgDMGWomXdSjFhZFFcP+WBqowWAonQGLxzopzQmL8AbOzs8x6PdRX1aw3+vhzZtXcW2njSvbKa7sttFtsaEZA0WGZZ6jwf2H+yqvK6feLGAriSaa82qCaQGMsgKDxRJDaX5Ii+PaI+XG7LmZg8TA8k7K/EaeA7KQYZmGSpX0vZmo1CzC5duzZKFu1GKirnRYJXDEvYKFL5+pBe3/HcUWOFCwuJybYUUjQouh2jJuIW0sRz7NnG7u2FuQIOh3ITzOtDAzGKnNFZJqGbdysHbTFgEWOrAs7iWsN+nX9TkVuSfTKifoksJeb+VdQOQDKLduwEI8gYxoXIsUJuWhKbAzNzQmDqh6IRUaQqNNk1mxdurjxEf0LK5nxjzQAIN7hnS99mFUPn+PAeTdQCtJG50zzsB/zvWP4pMGfbHp+NfXgwAPTV5yrZVFJULS2kZZT1BU6pjMgMtxgaPTAR48PsTn9x8jpyvvHJjMpScRuMrnSI1gWkO7TVv3lvkSaFRDE9qFJoYZ9aJL01WS/syg9labexJzW83Ea05tDQs3UZqZm5hIb0vzkwURc2r8uBhpusQQ+cT1cMoY5DlszuG8ym3GUbhRXJgsq+FRBIJHS3nNYgVvDXPWDopgWY2PPUbKagGLTrApibTLzogS8CTH6kL6RU705ORJbX4+9fO0pmdG9HF+fzq8ijJrBbZqDa+tZG4np1uf6EkTbrRp7aVOZzXJgTHCLArAPQ0ciQ9TJgIaPMMJ0pMxIpC0zjgSasSD1taYBdzr5UA9Y+NuLLHNGIhQJ4WGTRIC/0cD/EoDhEUt9EGB9FGBum97sxqm4C4tqpbVjhtPoV/fzXiIIAdwxfkqr9Rqz9BIBRT/pb+vali7t6HBXrFQwx/8DegVwgREHd4aPAqHynqaGJg5a9qtfRuLj1K8s5yWLVhc5xgNsKpV6dItgok6UtNlysFbjVqQKnkz6HuAY2LGuPFYjxB/QbGLCbFCdNVmjIcxMKxRXu8tapC9EZWsLGj7OX3zi2B72Dr6Q82rSE4WrwZmCUseQjCFhi4TRJUFemkTNcowxsDgdILZuMS1/T1cv0pjmD29F07YfvCjT/Dp5yc4PY+wWHRRq+2g1+0oFzQbXaAsGMtQ4PqNA+zu9zCbXXJ2iKReoteM0Ws1QfYO2VlPj05w94vHuPvwEepRF/VqC/VlhLQSocW9RZwFStd4kGQoFgPs39jCzTeu4K13X8fBlV31LTy/CECdXw5xctbH4SEjIk7x/PAck5yDBWb8NkFMcDjKUKUecTlHQqorZVCUY0lLPsf+latod7dc6sShHUFSDju4d01UQ6dJU0OUmrKUqdvPJb8iGyrQRmlyw6kyE/OmPDv+53/zJ0tEDEk2WkxASwK9RhRG6WZY0IUxvzk/zauGEJnI2A5J0yXYpmALnPQCPx5lee3DekdVbUF5BhgvmjbZQFthjczugFMp6kI8fFnal4pGvEScYlqhk7rEBn9UIB/lmI6mqJ9X0DivYnLmDWGeYM7w6NEY88YMtW4N3df3cPU3voTXfuuriLZ3Uev0UIl7qFAHQc0aEbd5jntf/AKPn32AF6efohqNkLbNIlxCZ+qCOO6u5b7DOJoaoB0Dd1eIjDjZjlabJmuzITRqB53r2AhxkyNjucoQdDWENG8AGhTpZyXGQ+DTj48xHsb4ja/8A3ztve/gN7/2+2Z0woKcHHWiohHH7jU1O5f9M7x48RQPHnyGo8P7OD/9Ar0mBbozTM/PUZsukC7rSCpsiiMcI0dGwW8jEipeYI6EFJ1OgnqrjtmSSG+mYEsF3cYmwmdWDO+3UXuNUsLpAY2AmBfJETsbQeF7ouoZNVL0P+sKteFQjzcjfYcCXm8ILwdDRU40OO5PW9htt2XWQFSVhbXWX8np3wQXl5dyRK1EdbQ6PeW8VJU1t0S9UWI4YjNI5IgRA9S9cSqbmwMhK8De0AAAIABJREFUTYtE3+Sh7Dc0aFg5kFNDuFR+1nA8w4iOdhVOLbwhpNkIODkEJhNDh/NsgfPjAS7PJxhc5kBJ3a2P/50Szeki0ZvelQTVuMTJyak2OhYKFnURWYE9c/SSFGfaFetZFCFWomxuEKLoqJHi5mrT/E2ETnUvC1wW60Vw9zTqj5+1mr7IaIZGIdSuSEuZaFJYcqykwpmTcrM9n+csUq2oMNJdmM540cFYjTLzhpDRK25xTqoIs678Z5HZku49G0La9G/En6y6My8OpEe0eyTNkwvbed/EXPDgbcsIohkBQ5CNXhSoLEYtDeiqUYulEQn0KUdTtV5rBhZwyp2kDWUFiYI86ou2RjRO8ekVTrA8I4sNMHXWHJ+xQGIhxXudJGjFDKW1NRnV+NyaniuptxCTflfGyMYLnJ/2FUDNXCWF0bA4SCJNWSgOp0U/m8VoWcVWM8WN/W0c9GI1hG/evoIr+3RTzFEpMpQ0lmCROZuhNqc9tgxHUS5jzNFANo8wyksMOc2h/ZQMyEzHWqPuS6G9LLabVnSLysYpDGnh3A+nqNUJJDAwmPpGXlwWQ3VU2RTKjIT0RQvNFouExasARzc5c8Mz0RQXvDZVC+6W2yIrZU4FCETkDiY5Ar+yQufEzmJ7jD5noeMKH3fdrfkk+UYtTaWbn2lkGuJ2bCqi0oyFtwwPgoueFXkBg9eJ532AgM0AfDoVMERRBA1N0DoFoyZNPUQVtXWsPVFOka7vDywd/5xQTAZKWKiE2RCKfqWcLtOo2Rjdc9Vk+MQK07JvRX2sMhLG4hGsOA8l+sY1cgDP/JGNol1ijAVGoJUQudRR0kWOCJNFFcPJEmeDHE9fXODRsxM8enIklkY1SnE5sv2d+X+tVqLGjhO5JK6i3UqRMHqGchSihYsSk9EYk2KKjDmEvhapP6SRA8EZyhPYFLIZjJb0F+Dk2RyO1RDSbVfrwCfEDpqSCCCDFmWhct+kFljlB1rS55kONuis9LtrrnS//fYLGBCzw86G9bqw6YzgTzVprHec6eBAvGGNfJ+WUcoGiz+39iWyR+iSLEdqc7PluqLJiQa/svr3Js7ZFmbIZYW3uVLaXh/yTUMEkenUw4cxVWwi5yW8eQ3qV3B1VwSLjJQI8LKht5xCmS9RerHREAq4dMdqY6ysvvNKEx5cdQ2tcFMkTs15LcSeWdNMwzUOU01rptf3x7wYbGL6so7OvStW3dkGMOJP7+Zv68Zw7QRqr7WebBmbwIYar1JE18/ly988gDJiK2zUx+GzNl9XS8u/t3ARuZSb+zaNRcbjsZpCfg4lBXJ8dlMefi11mbZ+3EVY+1dgsNk1DesxRCGFSWVEMDc8K/686P2uFnyoJYy6vKLKu35TWltnNJnDrjEYjD5qe2e4lmLV8Rlf1sU6MXIhGRjUyE/RqJXYarawyJYYnc5wcZxhOaviq195B7dvHmB3O5Ecgs7zH3/2FJ/dPcW9B2OMJzGWyy62u1004wYW+Uh1KJlpt9+8hSvXd5DP+6giQxwtxKTpNVO0211MZ3M8fPwcP/vgI/zk579EnNBjZAvNWopWNUaTrIPFEvWSNTyHL7n2wet3dnH7y9dw562boo8Wchg2gJxNJtlD/UGGR48P8dlnX+DwxQUuLgloduTQTHkKp5ZxlWY01AGSMWesKZrSbO3sIWl1zLjOgWvqBVk3D4fHqtPozi1tYa2uyLUhzamYT8g9JY7R7naQNtkwsq4nMFei8i//7Z+ZqYwvzIBkSEqvA8IWekBhrFgygHXJYFWh+CYM5a9gj2u6JjsVlckWFnWYKK60gIF3bMiR3MwcLdPXeIHG4l6boyY1xmEvaZRAehopJ8sIURmhnJaYj+eYjnPERxXER1XMhiUWkypqszqKLMd0MsSkMkTZnKN1cwvXvvIl3P6tr6J77SbSnauYN3pA1EJUS/Wzszl4+OhDPHn+EQ5PPgZqIzTbFKwarZY3pVZfImnSXcuF1IozCA12CNs0pNqcwOz6cuPkw0WEjZNPom8hl4rTFmkQ2TzKcTM2l6CohrS2xLA/w+nxFPc/P8Ni3sM/+Paf4Te+8nu4c/tdmZXIFWyRa0pI7VulwjySOX70kx/h5x/8DJ/d+xD1+gx7uwkO9ltoNioYnZ6gMlugWW1g0p/IoXMUL1GwfiWiyCOuWqK300N3qyPL7mWVsRDMPTHHOyIZXkqH1Bt3oSW1ROTklT5L+Why8bMGhIW0Jg+i73HEXpW9uEKRGw3LN1wsMRiPFGDM0Tcbwu1myw/MfN0QLmmmQ5FuX5EVvHbNdk9cbj4UUZ1FSImM+sKsgmleIyXd3Olki19oksk1l3BTXSGRRCCZf8d9y0AMe9hyDCdsuliosjghFZSNJFFSWn3zoK9ini8xYDN4kaF/OdHUUG54ikswDV/STNHqtLB3cxtRWsXz5y8wGVpQNzNoSDFdEGF3Z9Nw+AopJJWhTkDDA669IVyJ1TdE3UH4bXoBM4mwybw5bIZsMZuYMRzWNnU5wQqlZVFswdAyKFDzxAbPjKhMP2NNgFwfRXWjbXyObMq8IKNYr5DqJVGySBlA4b3xfXF98HkL5h12iDrv2nh6TtVj8e+6kBDhQKtqt0fnIST3ujlpxGwIOfk0dDUEmIcDXw6vEtSbk5xpW0wHomugMHiuISskZTLDaTwnP6K7svk2KionEqUbRllDaHlcfFb4PHPatdVpmplGm3sc8wHZ5MwQVSl2b2I+izAeFjg5vsCwP5KLLhsy2WlLz2gB4AryznKBZbLojmvoJcBet4GvvvsG3ri9h+2tKiIa0NBOf3CJxXiISp4jWjJTMMG8jJDPa7gYz9CfFBhmBZZRAxUyKGjilcbKRmLUC6mvVWm1DBDgIV5ZMmieDsBTVBu0mTLqLz+H4ACbQfYUbFgEGlF1RlMNghDSX9OF1qbDKlhWpiwWgcIC1NwVDUSy7EM7h0KBFYoqc903WEK7j6pnawzDv/Nd2RnlTaFxLFfNnxUyrhcMNDO+uE8hNsu9UEyFM++lotJNXLjph2aQ73mT2haoacF5VGerzk26p5opA18jmL2FAp9sCX4tP5/rhkUi9bv8uVkU8vnhtCm8vxAvw0KNz0WYKrLwIOxn7UvQNthPGFg+1hiHnEprfabFOfLFpQqVWtzCohZjNAP62QL9yQLHFxnuP36BZy8ucHQ6xMGVG+h0d3F0zGl6rnOFU/Y0pXZ6qjNejn1xLBOVbrMtqiQbwiwfYzIfgxFApG8zWJ7U7XC+yL2WDCJOn7lu2VBIjE3qFvc40ycZN8XePyfNYtOokaBumPmykfSlpCGbcZM3JqGhEOsu5ICEimetS3NW3nrfcPO8kHtnxbAV5PyzmW/Eqgm0LxH4dpowHwTa3/N3Y1pxWRBszExnR22774PBi0D5m6JO09k5RFGsDZZMKmTTJEofeAbZpHu9j2r9GbvQXFG5n8pV1HOTBfoS8DVtq1gpoSGcBQOSdU7xKpPTGyGdN6+4VK4bLh4dVjGEYcVqCufhOOHZ83QNW6VsoNyNc72fe3MYaJwv92i/8m/heoZnOXyv8AzZPSPxw9k9G5PBX9UMBhZBeLGVk/RG4/qrXnP95nhfggNxVbKBwWCgOoevx4aQ+wCbQmkyI3OzNlYCWU8+JdQZFtZzoJGu8zdDIy19+eraB2aOAUphRzD2jDEhwrUXDhrO5JBV6pnlfF1jWwXKuycHaD+lcSB1tVYbc89DyZquQNqoqFGb9gucPBticMozLsUffudbuH1jH9Wl6edn0wwnZ1Pce3CKH/74C5yekZ6fYqvdQTtNVNPt7fRw49o1vPUODSYPsKhkqIAOnVOk3HOYmdnsyJTwk7v38Tff/zv81d98D+3ODXTaV7CVdtGuJUioTSZIM2eOIn0j5gJAb791FW+8cxNXb+6iHldwcXqsnzlJmkjStujjpIk+e3aCjz++jw8+vIuHDw/l+9FqbqHb21F6Qr1SCjCmuzmLaJorcspHphvzj8myYF0fNWiaQyfSKo4OHyqGiTViVE/k1D+a5BgMORwZGBuhVkV3q4cOm+RWE4tKDZOiROV/+3f/5ZJGIeYuFQa64QBdF1rrgyHwn0ljZOFn9EZZUnugqDWFfsD6IRJcpyxQes3HXuWHBaTAN1xDYW3dsbeqL1gosiGsoRrxIWTxmmPJ/Cb+IDnDSpaYDQrkgxzZYIqtyxTb/RTzKdlRJWbZHHkxwWwxQtmcob5Txc6dfey+fgu7d+4g7u2h0TtAY/sO6s09uaWxuGWRc3jyAE8PP8Wjp7/AtDhBJZpIP8UHj90+qjM0EjpXBodWXkMzvdCDJ41UEBvblESb7sIaSBOHW0HC6YU5WVkQrqFdtLonz9+mJyz2To+HeProAkcvaJ97A3/0j/4Z3v7y7+DK/h01TnIhVP7VDPNyhpPTMzx99hw/ef9HeHr4Bar1OZodLgxOX1jMzlFMJzKeWEwLedGxcR0iRy5DE6MIkffe2+oIYWmmLEJ476n7M+c+FU8ewmj0RBO7yhWNTaPQI0OmQ/i1sVJIWZxpsidxuesa6NZGVIQLW663bPQYZDuboZm2kbIoFteMYALzmohU2oSQCBoNLBRdEtWRtNrmJqlDw4wUFBFQsNG0+AjTBpKKFwJJSWkjMYDaGchGnRsejRDojsc/T6Z8UOcYs7lTtrZZwpsJBIsRgHF23OgWBUNMZxheTnBxPsLAG29eMo7zu3Se3N3B7v6OprBUXx0fHStYlY2W7JNpQkNDG9I0c8uWswZs5kVgTXRQwRJsNINWSo2PueRxw7ZcRFufcj0T4r52E5StvYTqpoO19WRrwSrEpdztSDFlzg4n5ozt4PfltJH0Ub5Po4JaHIUFS9MAYGp6rlVulhXtpElxCmpI8kK0UdFIiYC7aaRhTKvQCTuMVlpkN0VYHfxsXvlhnxKmLpx4BqKC3P1cM2b0GE78nRkRnCrVmPihKWMEp8x5RIjnAqPGr9Vrk9ZDUXuMufY1o8QoUqUemdU6adW1ClpEJT0cu93lM8V9kgZFM2mnqHsmvbh/McXZKbP4ZloLrbStYl/u0gpwrijYm9qguNZQIH1lPkV9maHVWOC9d9/AV966ibfu7KBVr+gwm16eYTEaoDrLNUmh/XaWLzHK5jgdZJoQFtwLqCskRb9Jm/4mets9ATL8GQlq0M04mEhRH8yMNE4Jqw1ql0xvRa2eNHi675x4WBA99wROcc0BNEw0rJi0Js9at+Caa9q+wMQw2qY8AQrTP+nk8H9bT2/CtMSMEmxa6PNrodubsxyVfjYfCfSwEPbsjQFBJlFOHezcrCg3m8BNsME0qtZcmmbYnj39dCuXwrDI18CG5VKQRmwgbZgw8rkXFU95llYEqiHMc5knsPFls6lrK0YLF4prlcMZo/OY+7/lfsowRTxaP/9Xk0+7PiahNsv80CTz92F2hHF+gpQmBtUGLmgENC0xJOOikuByvMD9R0c4PLnE2eUE12/cxvbOFZydTzCekF49M2fnOjO2JqJ2cmJslOIYvXZXbra5qNgZFssMccLpfKSGkIYwjGGgLyq1gq2ErrUNxRCJgknaYoU5pETyLXfUAAJzcC6Xtk6t1iU7iOGINJcicZy288GF0VbGuvny6b83ICtAICzK0En7dVTCp9daQcu1phhzHbAgptaa75cNGJtEk0FwPzQ7EJsYsv6i0QxzXaXS9RgMmwDSGG8t+VET6kXV2nHTDAXFNqEmUqZiplHV+cA9X3WI1THEPzQNDO672k8Jghqwy/XFhkTya3enD42u9PD6fH+m+VwHSGY1eHBtnE8RDSCtr5p3u17raWG4jvYQrocXOq08C+9XTeD+P/SCf++5Ds3cqpEKZigySFubrqwaVK+HV62TM4xWTWGouTfppaHN2nAs3XyvdvuM/s5nPZtMBAAS/OE+RVmFHNKdNsr9QhNCE846fXPN9LM1YeWaNbuBRmu1t6cXvzzlDs1gGBRujMe1n3LbCNNql3bomoW9NPhp+L4ZqMg0t6SshyZQrJ8IFpZljkqZo9OqySSt12pheDbBk3vHyEdVtOMe/uG3v4kbBz0UlD3NuW+QzVTHi+MpfvnhM7w4omyILmhkDjCXd4krB7t4/c4dvPn2HVy/xYZwinIxRlmMFdvAenJra1emZk+eH+Fvf/hj/NV3/xbzcgtRrYet1hZadC4ua4oTi5RByxqYplhzvPXuLbz91dexe9BBPQHG4wsDSy1hUQZTrdaW9NanJwP88pef4/PPH0lOxDinVqunTG3q6/mLRxoBHcY2ZXmBetyUjIymhgSvqswGrsd6ts7Pnir2iYZYSdpCnKSYL2mmM0d/OBbtlP1aq9NGu9NBs93ColLFZLZA5X//D3++JA0wjOP9KXgJAbDDiv9nze8WAiX7YpsqBAtcbUjeEIaxuGZi/sDTPtZoButsqNXRGxrSDYSfh2atrCBdmFCSWhnbH+hyNsOCtvbZHPNBgaI/x/Q8x7SfYzrIcSXr4Mq0Ky0dXSRHkwmKaoYyniLeBdrXEuy/foD2lX00tnZRabRRa+6he/2rSDo3EHFKWCVtsorL4TGeH93F5/d/jIvBI0xmp9je7gl9YeTAspLJgZTCajYk4kfLBdHdWZUxZtQzHanqmWjiYFl0m5lfnEwJ8Q4bJjcHCYqsQCWvu1bGePbkDPc+f4Fp1sTuzpfwT/7on+PNN34Tve5VE4c7l3uSjdDvn+Oze5/h408/xmf3PsJkNsCN23vo7sSI2zwUSZEkpYvC9QkmoxE6rTbSJMG4nCKf57LjrVBv5c6ArbQhFMNseBfS2SnXz/UH5lprfHjL5yLP2a3OKRQn5USmIWstKgnyXGpyfeSBRrc2Nj2cLhAZd/CCE0Ouo5ajxqU3ktx4Vg3hwqZANA/hdZNNPHWIoiPSvIUNs1EwyMEmTSgEwBOhpmOdptJRA0k91b0iuEKrdBbeaTsRTbYS0UBnibxYYsqPfKEP5XC6LnLJgiRno6CxIrXLmAwZtD3C+fkA/T6NQTh5SbG3v4eDKwfYO9hX7iNt0s/PLzT1YdOn+AaK8zWFI/plGiL+P+oK5ewp+k9o9uzPVrjy0AwNoRlMBNoQjYaoX/Pq2woeOUba82/aALvuwaCGN4vPZEPZNtR0NRDVrSCwhtCaVU4qVpERok+yYDfTKdGj+AzpLVJ/Zg3hKnZCU0vPOyIKzsfHnx87IANXyzO1FJjolv+heAU1yMZUMMqLFXREtFnAkJKqkOEQ+svmRfQxc+iTtoJNLq+zf4TG2JUt9h7Zk5ESqT2T18UcZKXL8YPfGkLGndB8g9NVNoQRep2GstDaHTZevPOk+pLGW8Msr+HsZIyL04mmymYYUUe7aQ0habv8oK6NgAWptSyieaLNJn0s8j6i5QRvv/UafvPdO/i9r72BbdLr+IxcnqohrBUzTVTaaQvDSYHLEUPEM+RlFbW4KV01c+ZixkO0U7R7bXdm5dSG00wLpCbFOo35LFlDGDVsmsQClzWadkAvbjXxYDjusrRMM0U2mMKNAIT0pqTauHESzxzRp6QZck1slW6KZsJCSTbXmjWE68bQV/8qQNpnLBsN4WZBt6mx87bQG7fVZEDmHUZnC+dcmFJrFQe3bg/LDvpUo0mFRmpNgVvXhKYPtin0ukhji0Z+xhp196gLTnScAq7pqpvAcOJDcMgmj+YAGFwsV9fW2Tos9q2RCFooI/LbuR9+N71xeNrYEBoFLWgvS/THhxhkx0hbXUwXwJOjC/SnC4znNdTSLYyLKu49eoGjsyH6oylu3LqD3b2rGI9o/DVFNs0CTmpTL04uBZYy5LyObqurNT2n816F09KZdH80k0mbPFs4eWAG50LIOs+nlM92jVpK6u9mqFXNhIaTe+VAETIR9ZHP4mzV+FCDr4ZwSQ0Vt3vu5YE6vNbWiUmxcr60fShMt0IttJ5QB3rianvy9trqbbvv/D1Q7wsP6A4NobnjqqQM1Gpqt8WgmSl/M8RWqYH0j2C6YuwKo4K6SYNcYMleYE6ZsqYpR2RDQUaSslHJpmABGeKj6BpOzVTQpJoDJOscSV/YvDNTTcY03P8NOOT3U4ax62JD1ueKVh3AhxWF0B19SSnnhNclNtZYuNOlmy2FfwsuoqyxuBdyb91szn5dE/jq1O4/9nmvNoR860FqsPm14ftu/r75ZwFBDja9+pqbU8LNn8HonQbLyMmWwI9ny/LzeBaEWAdrxNmkWz1qYL1PBd1V2eJk1g1h4ADofXJPUEZt6AdfZgvYenWg0xtJvaYAKs9DXOVr23uxhfcy3Tac7WoIOZlf0lOA/i7UDhLUmmK3l2KHudWtDi6OBrj38RNgnmKnvY8//L2v4+pOC9noxLSBApZaGE2WePioj+eHQ7w4GmF4PsBsMpUp4JWDPdx5/TZef+s2rr12ANQKLBYTzLIBlszHXS6xt3tF+jtq/n70s5/j33/vBzi7jDCdxWoI02oDUUnLKqCuKTnrRTZrBd792hv46m+9ha3dFhrJEvl84FIwq9NoVrW9tSdfgHIe4eOP7uLTTx7g+dMTTLO5JEe7OzvY3uqphtVQpCALYy5NLRtAXi/689FRhIgwn2PqFMejU9WejDJrtujz0NEEkRnC9Lrg9+L5QHkJ+5e0xYaQ/iIFKv/H9/6rZT6fir5k1IL1TV+hBX4wBVRJSK0KSxY1hvxa9+sFp9zUHK3R5rWmnrIh5GsFepZQKM9wCuP3IKgPGysB1bRkYW6ib04JFWFBR6lRjuxygvHRBNnxFPk59YIllhmwv2hhf9lCviiRFVMMZkPUekDzoIbtWwm2X2tj++Y2qkmCKU1YFg1U6tvYuv7bSLqvoVZto1G38W6xGOPo9Av88uPv4dGzj3B0eh9Xrl5RGDo3LFRJ2zgXRVCNETnlit6wjdQQNNtENdkQ4MsDhg9AKEbsYbF8mjCB8cGHW/Hr2pAamyf44sExPv3kMdLkBm5e/yr+0+/8KW6/9i46nYNV8Co1bqdnR7h3/1PRRD/67AMso5kcybapJerQjIKLihMHbi5jzGeM0Zih1eQEMOFq12EowxbqsWh0IWtb6OEBQzvJWaajpopqo8GYZM0Wj9EXjPIrB0sV2jbR4xRE9KWiQI2FLo0qNCGUDaW7TWrEZJNPISaGLjbTptbtdMz8Mcvv4WtoQ2KQcMG8JWZbhaDlhopAhdpywia9lIUniaIqhNjyJUmcoiaiEcVyllrSMZIUqNFUdJRmJ0WNDWG9qodtzunfMlIzmE2pUZvqIGXwMLMxMScFNUa9RtpComlhMV1gQJOQ4ViOpeRz0waYH0RwOKUZZ2ZFrMB7d1qki+VsWnjxa9b6fAlOREU18tw9m7CwdjNUVXmLYgDxPysa5Ipr9hRyn7VC0Jp5cxt03YUX2GsnThZhka6DDiLlkxrQw8k39wQ1q/xg7EbBe235ZTycGLVguVb2ecY6J0XKtCimBPRYAC+wLbnC6XLSKBK5tqJVTn98DyHwc0WD5z2l654ZPIjuqoOShjDUClh8Bt33tM7lVDezXK+aBzLLRdimsTLN8TytcOiaJsIAs8V0gaVEq3SpJaUzVmSLmSKQalxVQ8j3wWspg5RWHb0um2oaHbEIMposG+PpZInhoMCLZxdqCPMp6ZWppoNsZAmyWDNoNEtt+PMSMfUDNNfJJyimF8B8iGtXe/ja27fxx9/+Ova5fklLHVxgORmhXhZIorr0jENOdyYzTQdRT9Hq7SBJt9CIW5jSUIYNQWTaPLYqsyn3OmaF2f6nhnDOhnCGpGE0Upq+GCPA4oL0JJNequ9ASYCZTrgh+mqaa9Ngs9aWyZiSeqglJZDJqcjaCElu+BxDeOGhhkVmCqGqcTbMSsvlTwILTgcWrHDx4t7QSkPOnb5qa7Ii1zY+s3buhWnamiplk0FjjKhAF8Wa753RHVy34XXc9c/D6dcovev3REKgLtPZJirSfIqv5lhXZOUqGNZkOKPtTN+YmvoA0prTcObYcxGMz4TUc090zZn2hNVkQO24N4RrY5lhdopRfoZao4n+ZIa7jw8xyKn/T9Do7mFa1kUZPb0cY5wV2Du4hu3dfV077v+TbGIukcyW40aLivYV0s3pNGqxJqSUkQJeQYc+XFU+J6RVVZCmFSQx9w+alVlGMQcVPE80sVIhRZMjNsDM0TStoDUUmoU5HZ4Vsv2/cmFOhwbQ2A3yK+aA2aas5mWdWaB2CijQHXvZ0VKNxCqc2O6RQDzta8YuUlPppiXSeHp2qAB10TbtWSAFnq7eNp5ZB4VLl+Xrl3VXYIsE59oFpSWggZfplQWSCdR7pSFUGLbRiNkQshjm3sQzndpdyjxY5/DcZpEp/SvP2FwW6QIK6WKYez1gv60NXlZ/t456VTfwa3WuvOIOutITegNuQ6oACBpLieDlqw3hZvP3asPm8Is19WtO5Op7WH3sn7XSNLr1qf/7r2rswv4Qmrz/2ITw1zWD/D5ifak0NB3oKtNRtHNr/uwSrinpVnvxLHHdrK+HFX3UfwTNnQX+Gv3VJBLGZrBXDICH/W2Twrum0Now13J/7Xw2OZnFOdkFDMZHweDOasNSWvs6lguyqMjoI+U9Q2U5xf5uC/vbHdE+T5/38ekvv0BS28bBzjV8+7d+A9e2W5hP+2roiulItScdvvN5A8cnEzx7fomT56cY90eIazV0uy3s7Pbw2luv4frtq0harDVZU40UMk8g9WD3CpKkLd+NX3z0Cb73ox/j7qMJTs9LtJM2GpzMlVAuYsI6asmacYpKLcNvfv3L+MbvfAXbu23EzSWKcuDMP8qDOBioIU04cKGucQuPHj7HvbuP8OnH93F5MRRtfH//Cnb3dhVUT4M6ZrpqgLGUHaM+Cg0zyJozd1LWKGxMzaSxohzClHWCDBnryDk0mBWe6+3SoDqv+xIzAoP/5/f/6+W0mIgKtqKFCmH/++jl5oLDNBoRAAAgAElEQVQ2+2oLrbdpgS2S4BZlh5H/mzYy0xvNHBVf/3+z0w2Lxl5jrT/UhJCZILRLprZI1uSckFUwn8yQnY0xPBpicphhepxjOayilkdozBtooQK2C4xAmFUXyKpTtK7F2Hm9ja1bMTrXGoi3GnKgHEz48zcRNfbQ2f06ktZrqEc9NBoWhluNSpyeP8H7H34Xn937GR4++RDXb1zF3sGeplSoTpDPj2V0ECeccHAbJ8LNXClrCKmNMhthp+qtGkL7ecPBbug2UUybzMiaeMW55sEWoZg0cf/uC3z04UPs772N1+98A//Jt/4zXLv2FtJ025onlvfLGR4/fYSf/fxH+OzhR3h89BDbuyma3Qg1Ws/TwIIFKG+nLMNHCram6UuLeo4mncx07GiDp2lEk1oU0kOJTtJSviDNs1AzTJSf71Ws0bk1+46nCgTgg8+m3jj3tnHJQdBpssoqqpgOgeuJW4lcV31ausp29CKMujX+KpjZIktwy4iTVozI75y0u0INIQ+WkEHHB0fTPJ1XodjkhqhXpGWtaK1EPNXE0XFxVkWeARcjZiNVkLQa4lQsaZWsh5RITQMzfl89nGZMw8aHlsS1JfPf2CAkSGPqYZiLFSkrcTLJ9cCzcbBa1TQc0xljNizigugPG0JOCqeZNYe8yXQXtRBrFuY0WuA99SB2b7Q4zeD3yHNa+PPwtiJblEYPjKdrHNfA6mBcuZJZc6h8Umk9I3Haw++tjmV1WdEcPtgg8MNcKxkCrRiQKd834xWIZrrWUBO3QGv1AkCNpbuhBj2jAk6teFNzyeaYLoo6b4w2R+RfVGMdWH5o8W7VDGSRXksABYvNukAP6uDSxDRWZpXO6UoO0AY7sjUcpoJsBtmMh5wyXUWPixEyy0ZhPEOhCTEd3vhM1M0ciui8I6hV19vyeaCbbKeTaDoImWcR4aSzKhurJoaDHOdnYzx/coHhJZ07GzpMmk1O6IwtweKHDSGpfkQS2aiQWk6mUJWTXzqPVabodet4783r+LNv/w72WjEwm6IYXmKZjRAxBzSiW2AisCQrlsg4OY8SxK0uanEPy2qKk4sT9McDhQVXpF+kRoXGBcxI5d4QKXOU7nD0WmyRylcyDoOcadNiNdgUU4fLclTmUkZF165FcFLGk3bG6GxR4WygDSetnFzw+VZTLQ2PhexWScEPjYtZC9n+I7dcp+l7M2gAd2gIA/slFPWBb+pfE6hUK4t6ujGaQYAzwbwQs53cQNPgfBtkBDbhmZdTz86017Z2LzSe68lgyDMTqZUZi5x6qMCy62Prjo2LTX4IqPGa6HrIYbi+suQ3WqTb0PtZYiCGR0tIhxkAFr537k3hHPZSUG/Su9aNhtBFwmKdZMVIUROhITS6aIqy0cIoB+4/OcRgzP2zJmOE3vaW1rpcuktGkjBgeibbdf787XZH+wjBL4JaJBtzjbWTCL2UZwQpoDOkzQpaTRpFcL+2hlBRVWTmOFtAh0mVbBHu3rb38mPVNJCx4NRIgrRqFhXMzaVnzdD617plCAX+2m/Bi2kdgq7JUx284QDqo7HwNTYhXDs5hpd6aSbjPb1CyzWFWa8rhbTrebDpeaihtFsGhoMmoWb0pXOZhi08tyQtcGMu38s0XZRDpDlIG/hiUgE6A9PZXQ16PRLwyf2S4C7/TtpioItyzxfIR9o8/RhWNMF18xyA/+BDEUDkUG+avnfdjKzvgmsF7dKufnZ7roPZkZ9m3oi+2hD+vemg9onN+7y+469+7roJsuv5/6cZ1PfyCVto4MLX//rpoNXkPMsVBeGymBWl3qNy9P3cuVbSB8URmFzHXtJNZTaotyt6uFgCrJOcmq7BRKjvw7XcoJWu9sU1+G/7j1HXjUVj1/NXBdKHz+XZzUgmTrsIJhNAZpYoFjmqlRwHO03s9lrotTs4enqBj95/iE56gGt7N/G7734Z17c7qJYZimyAfDJAnnHwVEWt0cXZxRTPDy/x9IsXuDwdSFPcbNaVO3r7S6/hxus30NluKv+T7vvFJEM5K7C3va9miuyxDz75DH/745/ikwdjvDido9VIJaki2aMdJ0gJ8C54vmVAZYyvf+MdfPN338PuXhtxyrP0VICKpsKBFYgIzaSHbmcPx4cXePTwGX7yw/dx9OJMdczO7gG2d3bRH47EoJA8Xyg1Q+qXmC0qKDwKi4wO1kKsOZj+JvkEBww1gjuJjBTZENKcyaLSDFwkDGan5EJeEJX/6wf/zXLChpBTHhsJrLp/W6hrGsRqQsjPszGNayBMb2AmNGtHPqer+1qziaJe2He7zY0gmAEEZCI8fPycaoWc3kLNCDUEEYPFswWy0zGGzwa4fHyJ/LhAeblEWjTRqrTRitqYl0PMygFqzRjVdgOVbhU7b/Rw5Z0dpPtL1Lpz0DtvlOUYDAoF1rda19GI30Ec30IaM9x9G40GnSkjnPVf4Bcf/S0+/OSH+Oze+7h64wAHV/awvb0NVCaYzJ4bhSUmesaflygfKXhSm9jkw6cIwQTEJoQBuTFN27oQdv2dOOpuRcyydlbHZNTCvc8O8eEHD3Hz5lfx1pe+iW/+zj/G/v4dVGt0b+O1XmKcDXD3/if43g/+BufZEfLaCHv7LUSNAv3hoQ5U5gIyR4yT3Ol4pCItpcNbu4EmD10i0vwol4p4aLeaKhxZuE2zsWfkFUaxE62VX8KgJm4KVohYBICOVjUVobGQaZCj3Ny8mJ8no2MWfqUtXAsot+8hqqdQeUezQjYQc/e8QOIUyd5DmF5bHtHKnppNSl5gMlsi00DMHMmUY0e3WJkLMCiY9tox6syiArUrzH9b4mJIxIdGelXM6ZbJKYuicyJUaqkoHdy0jYpFh0xa6xeIa1OZIrDBTBM6R6bieZuofymx8CiboM+smQFjNYYCJGpRag+vXNvYhNOF1kKFWfRRPBxzElWjC6cFxzfSmq4fKZu8XJaVWMhlivRUTuSMokrKITWJDE2eY8Fg7JVmKriSmWieDSBjDUgPlVaB1vZChBsCASyfziaCa5MbXus5ZsqDzJBlUzWtPKAYfxKorpxchr0mIL1cIywwYorkNXUnZdjyKlloUEfHD0O7LVqCxSI3QWskbFLNYrNS54TZKiqjoRlwwEawmfL6GdrNqTIbwoINoXwlnHqqtWfOf2zM1cA6UqtGWYg9czuryEdT5Gzw85nT9SwImmeBtNbeoPDnS5Tn2EGP6OduWxE3pK4QqKGrKqeA56cjHB32cfS8j2xcopn2kPj6qUTMUeOEPZdmRrpumUnZtIH7UCuJ0EqrYGQkB/7v3NzDn3zza9hu1FBMhmoIy/EQ1fkMjRoddWPygFHWYmTLCAUdi+kWWTbQzyt4+OQhjk6PMZxOpBfr7e6j3d5BmnZFZWazxz2F4v24tkSHXgF8TvKJTwIZuE3Gh7ytUVmSYeDh9SxqSRVUVIhNr/XcetaY8Go1g+tmz5oa46LSVVJpFU455XG3noIFwqMVmMHxUS2ZTwXXxVgAJl+OGwmouCVlc4pGmtN6qvGS6ZFTtmx9BP04D3I2hD792diXAl1rk7YVzlyzwwkUezd+8v1ObRr3Sm8IpeN0zWBoNrl/BmqkxcwYrStEtqh4Ix1c8RsswS3Q3LpcZ5GrUPYoKRWKPjXTPVxgVnIfLBDFLYxnCzx+cYb+dIlsUcdlVuDoYoQHT14gXyyRtLvobm2j3SWoQXe9qiJYyKygQVd/wODoqut4aA7GZ4oUMlKhU3SSBnoJzUumqFRytJoVdNuRpuyNSDMvm1qxa5fTsd/zygSM1aATdNXD6tcu5wTY3AlRrAOCtzxMjEFjQ+B1PSTao3+EdbPZpPGaGLgRpnQe58A9WhLXoEO0czFkVgYTK90fTWaNEWESCyvk+C5C008gy+QUwVXT7pf0YWRwuTukvVdzGzVTm1LAD6sTReEIUHMGk72lMHA0QFhTedJYq0hrPLsIotHtOlNTyH2T71nxQJryFmrseR5KE84zfSM6ZbPBUsTQK4ZQYbiwmszrmbfrbwA5Bw2eu6cC2B1bHfjQFPtX/NqcDL7afJlh2stN4aufv9nA/T36aGALbLzuS4MUXz+vNoSb3/P/vSHkzxg8KDb0mMG/w43PVme4Yr8M+KFhUvgVwFKbEnpOqVg4rh/1vYFsKbGmVpEfa9rp6rzWm19DFwbm8b2F9ep1368wswv1PmsJ0kXpmCn94GyuhrC6pKHMHDvdGFudFJ1mC4dPzvHLn93HVvs6buy/hq+/+SZu7vSQKgN4hCIbYjwZCbCLkg4u+jMcHQ1w/+5TxX0lUSomQdxc4PaX7uDWG7ewc7AFZnkWs4kawkU+w1Z3G3HS0vXmhPC7f/dj3Hta4PSC9XKCiGtvwT9TUlRDyRincgIsx/jt334H3/rWV7F/0EU9nmMwfoaypEMw+4Mmomods3yBJGYO8T6GFxM8e/QCf/1X38OTx4c6VzrdHbni08GeIC8jq2QsqRiJGaY0bOI+pX9vmA60QldyFb+q/fjs0eKR2n82EYTD7cP3B0bZkMVIqRCdzf/Xv/5nyznF1E7BswPAxrph6rcCxpwGqtsr/Vswo7BxckAVgvODURU8kt2nhB51s9pI7QAK+qEwHFkL7LlgaGMexwUa1OQs61gM5ijOpxg9G2D8fITJ4QTVcRXRtI50mSJGjEYlxqR2gWncR+9gH+39LTR2m2heS9C60QBaGcokk/U9xZbTrEQz2UErvYZm8g7azdfRaV9HPdpGrdqVzX5/dIbPH76PT+7+FJ/e+xm2djr66PW2sKyMMZk+U/FPSquZp/ACWDPIP8stjJuYjD5sk7cHM4jMDXU0XYIbkvB+q0n0uAD2WbM6hpdN3P38BT7+6AvcvPFVvP3lb+E73/5j7OzcVLwEDVQ4Lzg+fY7P7n2MH//0B8ijMaJuiVaLBQOzxC6wJEdbhG0ou46UUOaIsYDsdljsG0+d+sHlgo1ighabAU1DON0zTaiS5UgVdXtqTYemHhDtTrErIoaHIAdnsVCYiMbHR4ZGCJzw8VBRyKyH3DoFgU1i2DR5SHHyx0mKMu20kbE4dEfAIPx2ylNw5qMOJStKNYSyrnY6mr6OLnRV0jdJQYoRsXAAqXvMECzRH1ZBaUS1wQmBNYSkJRNJYvC95hylCMOG7EdEr0v0OrQmJh3SjFcUdq68K05BPTh0RopoJr0rIzOq1USbg/Qd0vyYEx0PbjWXmkARgGAzZFNCTp/oOmkTQepiDFUkpYDU1IuLvjeEVTRbXaRNupYmKGfWKKsBD4YT/vBT08mpYJzQJMWmg+FgppkQN6LQ3IkiyqbJXUYZYM4m1mIyjG7JRiVN6p6htn4ONBXWNM0c7fiaSRLrd2n8lGPF5pZTUps4SmPGIFvFVVhuoAZNbumufVIuuTaxMZMGAgDBNc+oWLZM1+umpB7Ww79fPaSDRbsPAWxIEqjgzENl5g9pzBLZO5XJ0VlrGow2y0a02+2gs9VCa6tJ4oYK3FqdmrqqAInzsxGOXwxwcTbFYlZDp72rqa7E6TEPCqNjmts/1xWnwxXdS+4j1FLt7zVFu+l0IrxxpYfvvHlLjdqcgM7wEovJEJX5TOuITmikic5Qx+lwiuP+GMcXA5yO5jgZznExuMAwGyuUvZG20OxuqSGkSD6NU7Tp/NuK0W425HDaZTtZUqM0Q6NeVTPIJpXGaaSaEwVWGL0X0CqiRRVzKnfIwV0RH/0eeUZgaLDZ+HFVWt1jk2SbDBpV18qhMG1wLbdTmELEQpBNrJkqwRX6ZU2f3W0Wo0ZhDTS3sFdpymAcvJWe0IxwbM/gfqliaHNt6LwITavPRJxuaHPEdQPy8hRlvb4CpTF0cio8nW0QqI5O5rFr5GwEe5jt/aohXBqoos8JWi2fCgogZDPoWkhOdwm6iO5JQ4a0g1lZVQN4mS1EGz087ePZ8TmevDiVk2Bvdxftbg9xs45pcYpGUsXO7r70+GwIj47PkecLdLrbormTESGK/ALak1v1OjoCqRZo1Et02jUZT3RaPDstIFrMHO6Xyj+1M7asmptprZqgVmFEBZ8jWy2LBZ2luZ/w3DIAm5pZXkPaKolI4oDuatrnkhldPo9zCE2hzm2/z9pZfGKiPNhg8hVUOhvB4wSXBL6x0ZODozkjB2lOaA6tmDYNNLW1Fq0SCr11sxCMQ1wIbsWgN4WkkHHgRJqoMSvs3FBt4lNoAmUyJZFvG2NMyNoi8FMXUDcjhZy6ZbnVVlGPG6v4IWoTuVdyb9YMYeMaheko1/ImBV9P6UaYfGhkzXzJ2DMmWzAQzvsZ03ivptxGJf91v35Vk2ZT2gB4vDzxsoHHK5Tg1bQtfN361V6dRIb1sdlc6lkNP9PGG/1Vk8iwfky35+ZYK+B2Y2a6AViEb2lr1l2TA7VVkTtrCnOYLNt1d48BNvCUz2hqbjX6JjVU25uzLQIt2q6RGQRaMH3oI/zZceBt3fy74603K6Q/UgNezhhdlSNtwJ7rtIJ2Utf58uLpOT78xRfoNq/h2t5r+Mabb+LaVgc1umbPxihnE8mS+MDmiyr6owLnFzk++PldPPniGNWyIcp5s7XArTdv4+brt7B3bVeML/pGsCCrlkt02sz+jUWz/OkvPsBff+/7eHJUwWBct/9XI+2cUUk8c+iTQMBziqg6wze+/mX87jffxcEBjddKZPkLZNORAOwmc7BrDRmgkTK61TtQQ/j00SH+/b/7Lp48fq5YpjilIU1bID5rN541zBVsJC31LNSv0+iNJol04GcBo+vP9+KDE9ObEixiM8ghC/f8KpjvzV8csrCGJ+C1rM5Q+R//7T9dioseRM2BGBHW2Eud/wYKICoGYX0ffTvVc40whcLORadhgkhSP7NzSB2VqxWtyF13sWIpuyhfo24i+ZwmLNjAAtMKpi8mmDwbYvi4j9nRFIuLBZJlghS0gbV8K9JLJu1LzLZGuHr7NnZuXEPzoIdKF1i0cuTRAEWVmUmkOtARsYa41kHa2Een9RVsd97CzvYd1CrbADiliTCeDvD0xef4/MHP8en999FIjDbY6/VQVmiFfajin8VuFFn+nmk/Si0aamRkuOM26mHUH9y/gtGBDAD0waKI14Jfb5NDFnjFtI7L8xR37x7jk08e49aN9/CVd34Pf/gH/xRb29fldElbe4q9Hz65h8/ufogPPv45qp0FmntsIjJ91GpTLOdTlLMcWX+KZb7EVovB1Q0dsO0mC3Iu5lz6NU6P6NiW8PBwcMD2J7N4zqkHZLHA90i91XhqrnGySrdNSTo2IkfCJa3JNaTT9JXMTmPyjdYIDTGkJTHkQxmVnOCsDmxqAQuhLb1WT9MyaSZYqHh+mB2alijMPDsLt7aGZUqzIZlC2BieTq5mxGNhxWwIOS1hUUCh85TB86MFBuOaAserdbZ8pHnSvZbhuTxozZmVHHHCR5wQ8v51OxXs7VVlisBNhockBffZJFdsCZtCxr/MS9MmiedNB0bRshmDwULFEE8isDT74YeaQGl2TasrATkbJ4aNzgpN0oIRD0PB2RCesyGUEKGGdqcn4bFQXbpJyiXVDCkYRq/Ck426MvKocSM10Ipquc+RQkQqiqPYurYeRCy9nbSOFsiqptbDkS3I2BpCcyi2zEkRHEl5lA7S8w7ddlkOvrzHjDvPOYEz6qzl+5AubJEXprN1NFyGJGwIaSpk+lV9H2nVOI0yU6xgkiGNjhcbUlRuFDCKhnHbfxk1cOJHHaqHuYecIU64SWEe9oeWBUpnzQ2NWjBTYhnK99JhMH2HOiteYw7n6KxH8wtDdy/Pxzg7GWE04Bg6Rrezq2aQ15m9WyXipH6igpW5nHQw4+ExHTO/aakJ7s3r27h1cwc7O03c2m3hvd0OWgRwSBkd9bHIRqZxpVV/2sKs0pA75MPnp7j/7AXuPXmOw7MMZ8NCt0rZwTT4EWWU4vSenNG6rQ52tnrY2+5id6uD7U6C7iJHg89USZ0xjXDq6LQaYO/Kwn1ButmMWhGbqJj2KrDEQiNmBanVO5ZbavpWM2ixD2KhNguS07EKQrv/VneF88saTbe3cUCSd3tN9Vy5MHo8kDVHa6qUvYvwPcK/u4lTMB8J59oqCsBkFJq7S6P79zVnq+Z1g7YWtDu2g7ophDsHs+BiAafpuAx3aJJiBbZR5R0IceMTHiKreKeg3Xd9jxnF8RmKUFkYqMLmz84pghg2QVMDSBoy9zeiiL7X0gmaRQqnxotqHZfjGS7GBc5HBR4dHuPp0SlOzvuI0gR7B1cUjkzs5qT/WOj89eu3BKqRsfP46QvF+KTNrhgU3EuYuSpdTCNGWquhqdy1GlqtGra7XFcEGzitZOQJqdV8frgvkgpuz+oi4vrlv9OYi0AfJ6EeqVNkimli5qqau6qxObTfkTVCAInXyOuU0KQpJsvvV2gGxZ4gQCO5h0tC2KxIHmGsBn6NR7EZfOF6K0U4yJyFr22Frf2/oM03rZDo79IpUzJQU5EXinYLvV8bMvEMMA2ru0v71JA29vw8NoRyXSXl3bVILCbJDGFjKgfmmkuE3CSMoBr3VBnDyX3a3ON5/mhCSYYKmSh6DozqzRp21TCvIlvMrEvv1yn9YbjAn89o0uvGQtpLNYPuvu4lqOo4gZmW27lJ5X61Mfx1Uzujmq6ja4Ied7Oh22zYAjCz1v2+/EovNYAb00P+OyfMv64hDF+3SUtdsxOsIdykqRrYtI6SCGBUoK6LJcP91T8vTP81sHFjGKMaG2U0NOusb2jO8/IkdHMfFKF9tZcJrNZbMUZYYNLavVjT8cP3C5NFSXxCLiez9cgyKgpsd2Jc2SUjbY44AuIoxtHzS3z64VM0kyu4snMLv/3WmzjotLCYjlFOx3LV3t7dQq1eR5/5e5MFhuMSf/e3H+LzT59ikTOOCWi3lrh+54Y+9m8coN1jbl8FjWpVTBk2bmz4uB/95P338R+++z0cXTQwmaXY6u0gpvM81zWfoRlBzQmiSo6kscBvfe1N/M433sa1qwRKgWJxiuHwAoN+XxNCSod4kDaTjiijl2dDPHl0iO/+9ffx7OmRgKpqvYllNVZDaDKfCmICsG0zyiQsRwfzqEFaqMUR8f6appeew3wMCFhSb0gJlTHF2BDaEMROR00ISeZmQ/g//Os/WXJDke5rhTj4zdu4gSaK9l/cKKiYCiG9utXBmMMoBxpVhowdr+i1GUnbZll7oqhxM3KzFTmzOepi6KllI1Gv1mTxzdD58ykmT4bIno1RHOXAsESUVRHXzIVUSBYdSPmjHuSIrpfYv/4auvtX0NhqI6tMMSj7mEcjlPWpqGT8abBgx858LBYx7/w/lL1nk6RZeh120r4mfflq39PT4wfrQYQIEQyFvihCZIQI/jx90QeFCOkTFaCooAGCgEgBscDu7I43Pe2qunxW2tdkvpmpOOe5Nyu7d5akejejeqqr0rzm3uc8zzHY7j7G7vbbKJe2gWVbI1lSfa7HJ/jm6Sf4/JtfYlZMFIHR2+6hUptjvuwLuEkbo/B1A3LcFOgKZpoZ1012i4HvXa9H99KdmCucwJK6LXTx5HNYIO0sr+G6H+Pp0yt8990J7t75GO9pQvg/CBCmdHIvkYI4wddPvhBl9LunX6HSKBD1uIkWqFQSLOZ9sJFCI4npIMUiW6EdNbDVibC9HSJNr5DPR6hHrDqZnzcTYKPGj4Bb0yhOCrmrlytIZrncQOmiqODvNNXGxg1FXUbnHigti4oKB4F918rYfWZNzxttaZMqbUbSBBrlZv29CgXt3PjLaDDkWKYzfjJgsQEmprZA45XT4VGwzP+ecayuzlndRkjU/4lGY3oJFpQEQSwMqCdJpzNME07wKhrVM1+G0zieVBVDc3LQjd/PhcQWReajzRAGBVrtJbqtjjSnrCEIBknfZCd8XvB5SKuxzDqbGvPAcNOg0YJN8XnMSHNkl1yfi1YIjirG4o30Si4S1HOxO5smFDnzHFlhkZAePZ6qU8TvNVtthJFlF83zJWaJvZYHhV4DKodWTgnVibbpm6a3y4W0eNrwBa4W5ujnNX4ChQT2FpDNX9Z17RxnCQgJEqX9c+/Rg2ELfy8jCNm9NhqxglYJnEXdNCMiyzD0BEBHcfPTQWVoVVCq+8mmc1zkdUJdjDIDye0n+OZaZM6jvObyRUn3khozakxZ114uwiq+yy76w8wT+L5pFMXMNFrcD/pDA8K83tw1LQ2x044QUPN8qknQqKDUKqO31UCrzU4laYXm+DqdzDAZEmDyuarqKvKaJwANYsZlWG4mF09OUdlwYIeR3UhSvYNaBQf7Hdy+1cXOThN3dxp4l9NCOv5Se5ZMsMxJz3FT1lqEs+spXpxf49PvXuC7ozMcX1xjVrAbH6HRbaLWCEDmflYUmOaUG5jxUjNqYqfXwcFOD7cOtnFAFkV5gWDF6Q7vg4oiNggI2aUltW9V5FjOaS9u1HQrrq2R6CcHXDbt/NOgxTvmcdMzt0tprrk+MuxecRJeu3yj9boBcGbbbpRA/iwLTmYmumtobV/vAeQmGPRe6z7E2wFVvzW+gRr9pNEcPK3R5SxhNlz3VDqtJ5k25eN97wtTFz2kbBHHupE5lNHI5SRasnxPXpPmiGtrJxuUouhrDWABbYCRv+udb3mkzJHSQKXcsB0gtC4/jw/XHwOEpJOIVi8mBY+9sWCogeb6HxLElVmMzQ0UTnKcDUboj6aYMusyDJSBxXuM3emjixfar3Z26Y5N44MVjk8vMBynWsdYxJBepakxu+TcU5jpVQK67RC9boidXoBGREOZGRZz7m38XbIBOImmNpdreAlzuglSykF9+4JmM2ofuONP4ykyUmjKYHpFW5cocTBTDLF3XO6a9mw1o9x5Ur6arVNy1ZZuy4EXddytoan1hk0PTuacMQzfg00ATa/H9cY33/wUxpghVQf4yZ4xdgTXIl65aheu6y43LfORJvoMRmqTi9IAACAASURBVAm1Ws/MaPgcMvnTHmfeBmxwkVFCsy5eFyw2dX04A0DluDLCw7lJWg3jJmuumSZKJ9eotV7N9gweLwN73rTEbhwDfBu5zao97d/UQHlt2GdZVkYZ5Z5vjRIB5s2Ymo264r8GEFqZ6q+F36WNvgnubrSGryk91/eoB5E/9Nruh/5/AcK1VpDTPU7SaKL3BgXXU5h5TXoDHHt9AmQTPBtr4KZ5YA0i0x0aaDPGgcXPkP1loH6ND2RC49pUnsGwNo60VzNS4ut+IFra7a24PzeGR8YkpDSIbsBzLGcFSsUCB9tt3L+9pdB4OdlXA1yeTfDk23PUylvY7hzijz56F7vNCNlogIxsl2yKnd0tUdC5N43TFYbTJf76P/wWX352hFURICizZlygt7+NrcMd7N7eRW+3i063iWYYImR0Chlq+QyjaYLffvYF/vbvfoWLQRXpPESn3ROThkOIGV1eaZi2oE4/R1Cd4+MPHuAnP3qMh/cP0euS4XWOyWSA4XCMkFO+Go0FacRn1HW6iz57eozPP/0Kg+uJJEWo0Bm0hvFoYrE8+UKAsNnu6nyIJeZdZV3dwnOuAY4aRta0FCCU6SFrNnMSFptAGmGLpuO1wSFW6X/+v//JioJf3lwmNHb0TUdVWAultXE6hy0WDqSGuPBa6yzYJssiU2W+MwPQi7t/V1ddduHmIuYdiEg94MNMBGwh885a7Fjz5IW0U6dm8GSM9OUE89MclSFQzUqokyJZWWpiU+FxpAV1VEb9DhDeqSBu7yJodlGOYkwWKQb5AKt6JrfNUtVCasvghITOpRE6zUfY7r6NvZ13UCntYrXqoFaP5eSXzvr46vtf45PP/xMGo3MskOPgcB/1iBf0yLqmcjEkLYW6QQJCdgptjE6apff5V3eobDotK19sQsKN2QNC047wlBq41IRwVsdg0MTLl0M8e3aB+/d+hHff+QV+9tN/jE7vEPNFWU6A1+NrfPnNp/ju6dd4fvQdguYSzS1uqJwOUqMxRFSvSD84Hc6wnAGdRhvNRhWN5gqT6Rmy2RBxtyeKGnndBIQMr+ZIn6BHY3PZBVcwThIViFWaczDEnGH1mv7dfB4V+VqPbOKpS9IVHeq0sr5wXUSj8SzX+jFRbgQSF27aU3Phy/SmYqdXSgcDm7SiVyZSTZpOAkDqSfgZtCnRmam8RKH4A05UQppmI50tkLC4Z5G6WqAWsEDiZlmW8UuSzJHNtMuLHmwxKBVRMAnsaBlMQEh+OWWWZrdPjUyBRmOJHnUzjZZA0niU4OpqgNmMCzKfJwIqAc+0O+u8j0ilM3Bq8R3moionVVnMc3NmZiKnXMwh4vSW4K4qi2HSTtkp42SNXWACVy4uuvQqPM9GFyXliDq/fGoFgsUr+IgJ5k+Zw6Nx/W+c7fSagdGqONXz01ejjfK9OV1hYcdcZQIbHixUa5wyGg2WUy0VtGXGjPAYczrJ4sFAji4avWc2r2j2cNNR951WbdCOy7kuMPRBqyjXY+eoymaDNSIIAqnxJSg0avfKijg3sc4XXPwJGix8ngUsHTQJUAmgJYTn9IJ6h5ymKZYN2GlEssbvX/WRUE8oQwx+BGrrSBfmueMElz9v2XIVUt26JRzc2sbWTgPFfCwKGzfrebZCljBfaIo0WaKmTcQAKa89m9DeGI2IklyqCayKql4Gtrdj7O42sc0J4X4bH97uocvYGG76WWJW22awL8OPL54c4dNvn+PXXz/D0eUQScE8uAYaQRtxp4FKxNW/wHRGJ1Jeo2RmVJWP2ms1sLfVwVv3b+H+rV3sRmWEJU54yEyAKOmtBvMOK6iVeV2QNkodoXMlcg5+vJMZo8KOJ88t72dzMjZQqONDoAKbpmqyy9w4OkTaeMu+esMJTQUt5kduUAKFctPCcpmuK5X15E5Y70ZTv6aGuqLGX2433e/fKf3WnXPTqRkgFC3KVUZ+4mm0V2/x7nRMMmvzinvSfrgOObM3FYSm1bbDZtmK0vVsTEMZ1k7qsRV41rRl8aeJmY5zydH82XQzyj11oATWFo1EQGiZmLxfRKkirZm0TIa106BFrp0EF6TPLxVMvyrV5VJLMHg9zTFlTivXXx553kNRXfv/NEvw/OQYyWyOOGbjNZQ512V/jPGEeYNAlhUymhE9XqC1ImkvRRHbvQZ2thrY2yZVmfKKHLNsjBknBZyeVeuIggYq1VBrR17OkdPxNmWjioZXLlhc6wxNGFhkW7PSBYc6kx7nyOc1664QdsjqtSgbMwGy/FmjpTuHWTXILY7I61YpI1k3Sh1bgSCZ1wXXGF/VE6Sz+GSMDd8awTzZH2y8qgnA73k3XE9PVWPApoiKXSIgFOC/8Sxg9qMaU5o4UYfnHlqrnYbXTR4MuNkUj+fO4QqXW7tBy5bngdcj2nsT1nANH6Nl3+gxN++aG9Dhno+/a+lIDiC6+9FRD01bfJOrp9//XX+XN2/MjYnW61N609l5KqV9/aEp3+Zk0IZum8Y3r1NVb4CjA0se6brG4Oab+yHQ+eZ0jusbD8h6Iuv25c3z46fHmkRqRKvKez35s7XP6MVroyEHyNXQdhoKG6047aZfe7T+bVJoHfVdTQAjYGs/dZRm4/RuhN7rmDpN7zrSaSFmFxt81N8XbGYWBe4cbOHxw0Ms5yOwQOVk7foyw8tn1xrUdBs7+MVHb2O/HWM+mSKfDFGkE/R6bQRxhKJcwfWkwHk/xb//t7/C558eaejTqAXSIFcbNdTJYtnpCBASSLbjSH4l0/FY9RMB1tPnL/DlN9/helxHXoRoMhM1ZCM9VA7onG6DSzZVM1RLKd5/5w5+/PEjvP/uW9jfibAsmCM9xHg8Ua3D36MxHKk2rBufPjnC909e4sWzYyQJG6cNTQcXq5omhBwesLlM74Bmq+sm6Sap0bli9coc2koZ03wmF1FzbudeQxdyM4/iuuEnhJzka9Di6h4lBPwvf/GnK1HmnOGBCaWN5qBOoevCGEXKU2K4nc5R53xFrRu32an75KIs1am0ToIodG4hVQfAhakKACxZUJpjFQsxPp9s851jqQwlliVUJnNMXg0xeHGN2UmOUn+F5ixArSihsqDyJsGiniHaraF10MDWnS7i21XU98rIiwrmqzqWlQjZao6UJy6k9iYHHVb5Hitl5szVUVnR7OMWuu2H2Nt5D9XyLkroIYw6qNTKmGOCz7/+Jf72V3+J04sXCsh98NYDxE1u2GPbNOXYykwuUsLMXEFMWb6SdJfmOsqitly17rY6NPwJ0WSdfb/opVYkkcyoSSMLoSLEeNzFq1dTHL28xtuPforHj3+Gd9/9OVqdPYlzB+MRTq/O8dV3n+HJs6/x4uV3aPeq2Nrl5OgcpdIYzeYCYd20aHnCNaOOXmdLTknT5Bwo0zFujlqzrdDLMkfWJUKvGpZ5IUc/FqdcQHgqB6MxktlMVvvUsHHoZmGozt1O5g3MCSSgITC1yR/BjBl52PVkTnI+E86mdJzOaDrotBS8+NksyHOalMyxyNxG5dzFuN7VQ9JuQtno67jTCISp8QtOWytYVZdYKsy4gVUpxGIZYJJRAJwjyRPlOrHg1gaKktxA03QujSY77UFYVmHD90YQw39Lprkoy+xkhZyMUqc1TxEES7TbFbRabZm4TMYp+v0hzs+usFwRMIeoR22Uqow4Mc2fqKLFWNmAtPIm2AsVqWEmQ9JI0GBDJhzm7EVwNp+XcHU+x2AwwXgysclePUAQRbrOMk6yBMwY6Bw5N8ISkkmKdMrC2P4YADczFXX9NNmzNcFYAFavsEDntSyaac7zaGH0EvnLQt2Zu4jFZ1pj3ks05TEdLaMWQk22WPRw0pDPXCYYiwsXUaLu78rAOdeHdZ/Rd5bVrSfANMdE34UXL60WG2tB1uvU8LjJEjcu6vks090o2q57vSjFKFahjq+sF0rWnOBElOeDVuo2rbQJITWNBITdZoxiNsPlRR/j4QTTSSq9ANdTaiDCuuU18trVNc+mR7uMYL+Oew/2sbffRpoNUCi2wVzJ2Kw6PrrEdT9hUoNc+wjkNelleLf0RnbOaMtEGrU3saqWVmg06MBYRbtdw4PbPfzhRw+w224iZJZsmmIl6jX1QCtRzv+fv/sN/uPff45Pv3uJcVFGd/8WOmEbrWqsRgr1g1MK8PmaLDYrzK4pYz7NEFbKooq+//gtvPvoHu5vNxBWlkimI2CVo1JeiJbeZKA49daa7Plm2YYRRonT0amiVAiM6LraasYIGXnDqJcZs+psqqPAbNId5jVodOng3e8CQgYfOzAoGq+zVhcgvHGE9DRNf42tn8dn5arI8hrH/8wowtGwPMgkYKNOTtp5F+0izY0zfXCYzRW/N1QtWcpQP68pEm88n19b1cbPpkSWUp9rNGOaRDEPjhl9NGyxiZB/2JTSnFuNOSDzGUcn491VYzC7b9S5xgkjRBSZgVx5f/ZgkckGqEWeMAeTuuRVuY6hmw4OphlWbPbwwQ2RWLO0UH7acDLBi1cX6I8ShSyXa5GoUlm2RJIvkGQzTCYpxpNU7AfeN5JTMHx+NcP2VhO7203s78RoxVR15kinQxVf/MxsZDbitoovam+SZYbJPMV4lCJhZNV0rgmqrq1WTRTUoO4yhGk+5vR+MuFxebp+AqjayAhzaw3puvjXkmnSg5pzAxXLStE3NLUxjwDuhd5wiOsS15rZLDP6c4XOzaaf51rNc9poNDUZ4JqaMqaDa7mAuwOEnkCtddsevjBnY9AmfTZFNiMhcwe1n7VMXnNeNfqx18PL0M2BQX4yc4y0WCJjwjjHQk2bCKydyZafzNL1mM0pJ02y+8nXjg4c6gmN7u2HBZrCSr+46f5rINBfzzfgzN2H7nluJlG/gwdfo2sbCPOO7jYlvGHL3YC736ft47N7qZTWHTfOfPPrD7SLXh/ibawV63VnnRvop9C8U9mINPaEnVtjAPCPNx3ia/tGhNvNzdPAazPVdDYNmTfqMwPAGzdmboqc3PPhoKwdJxUDDvxtTAhN72orL/dX0bX1vuy8mpO425fdFNJ7aZCVRLYdKgskoylm0xSr2Qz3b+/ivcd3MVPofKqG6uh6jpOXjJZoIK538QePD3Frq4WIjWK63jOUvV5B0AgRdDo4vZzi22cX+Nf/6m/w6W9eIqztYKe1hcNeD5N8ikmRAGFZlFECwiZrunIJF2fn2n/INBtNJrgcDDHNYswXMeo08gsZtxVp4k8aeGnJuIoplsUI77x1gB99+BA/+8lHuHurDcwvkCVjJEmiOoTOn532loyzJpMMX3/1VLETF+fXSFM6J7PIizSooDO80biZ9R2hwYFCxqxhNoMcrU7rbqRaOZkXSPOZnElnnPaLJGWDGz6qZCQFIcKIX21NsKztEKX/9S/+dMUiS51CZ42uQsqPjl1n02+QvkNZRYGg5PRdfgLodzNHL9UmtFZ36Coyl1HanjKra0ZhmNFCadpSCcz2n5QJusXVVlWE7IanK2RnU4yOBxgdDVAellCdVBAtqqgKdC5Qbi5Q6a3QuBOgcStC6yBGqbPCKuakivCMHHv2FJeYUwdRIVImOGVBwQuZGyAnhTHC+j20mg+w3X2AKNhHUN9DtdpSdMGyXOD7F1/i06/+Dt89/QKj6SUO7+6j3amjHnIaQrctCzUvl7nZLIw6WmannrlIrgRx3cAKp5RlbqZcVGie0XAB6cxeYrHqwCBHuhU6rLEADXF13cb5+RxXFxk+/vCP8c7jn+Hw8BHiRgelahVXoyu8ujjGZ1//Bs+PnuC8f4pmu4x2p4zB9SsslxNs9Rj2SyfDAAUpOSsgDiMVWWkyNKvtCkETpzk1RPVQhSa7xwvqOejiVK6vdVTmhlToRqlHNCCpSHBOOhs3HZ4p6g5YvCqvMSC9kYUNmwDsaJDuY5Mh5Xa5xca0YzeLDa8kfo8/YzpDMwVSALqcyGzMyOfmJI3NBoFxB67lMklEVaOlPm+8AMWiimQGjKdzAUKG1qtRoMgAOjbNMBlPBfgWC9IPGfpZQxixa1uV66dog9lcYJM3WCTjDBZjcwThQiJmdpUYSjoZzzAaphgMEnMnLQcoVeoS/hIQKWdRizVd9BZoRKHMQfio0bCIm5bT8LGLz84vp4AEf8ypOz+dYjiYYDJNXKyEgULe59QoaiMRqA018SI9idSE4XC0piT5DClbSDaiUURjdsCOhUotsG5/QvdSHp+FaLZsFHD4JokN4+wYdiydC/U4NL6ho5g53hHc+0aINU5v9KaaIrrigceG65TAmMx7nOW3IkeM2K4uvKOC2oLJUiQyIyeGo2tKbQ9zojWHZaMk2gKpYogOsOUQ6XQsQ5SA9GNn381oBh67ehDreE7STAUt32ejTiA8x3SaKVNoOJjS/kUOpJjTebMmmqhx/VlgrxBuBWjdiXF4ewdb2y3MZhMUPJb8vLLhXuHyfIjRgPQU01yykcfCmrRlNgLW94wawixgXbaecl95P5TQakV4cGcb/+BHb6HXpHV2CYs813Sw193CaJLixfEp/uMvP8GvPv8a/WQO1GO0d/bRDGJE1TrSPEM2ZxA211HTdRIIc6q8mheaAHYaAT54/zHeffQQt7tNVJczDAcXigioV5dad9oxKaYBQpojlQnwzJxCuk42BkFX3wSznFpkTigJqHm9sYnFbE+jU/N3ZEDEDC7SANUVNcoUO6ZWpJkNt9FG6UTLa9GiUpTjBtrj24RODw9QnTjIa3E8lco0Ow5IreMtHL1BDXRHP3XxTJyOqyVIHQczOlULO52TDQ6dc+JaSuvmmzaxIIOgUBSCufFqeuNcME3HukCeWaanj2DhdCyOyCiw37HJvms8SvdjgNC+2ptwQgA5PRtzw/RhnKQTECpavDTXeWSjCqSNSrPN6Z+ZilVrbDxVME0LTLI5JikNCwgEK5IT2GCW9uczdd9pPkNAyImgmrfLKpg6QZY543ymaY7xNBFTgOeTLBFGldSWM/S6DexutXBrr4NWVAYWCa77Z7juX+g+pmEWzWpoH1+pB6KsXo+mOH51hQnjg4oSugy97vJRQSvmBNsVyQLudsw1CV3H0Bl4sJLYa6isvll3IlQE8womA8Bo8jf6V9MpS4NHZ24XA6JmvAAhJ9+cVNokSE1S0sOoKwwiFzFEZgLdhQ3MycFYoN4RYNeOojwr9t50LzhTHL/G2jVh8UBqQurCtEm6Gmm6DjjVJrXMafz8WrvW89o1642b+Hw3ekWntWbz26253vjIjpafNG1M2BxTzdejmpG7G9NP2R3GsOvZ7RXWcnd/eM42J3Br4LIeNa7xmW/WqPHrJ4RuD9K+s8lX9S/gv+caQ5LN+AtkY0CoetmxFH4Hlurg30w+rR/jwK//GGuqpmPuqTa3wYm09zoupmrVx3Xuy2LTiJXmrlVL1nLXq5toOrBJoCbdv3ScDhA6ndmS9QsBudt/HYTfeJ8OTK9Xzk1jHtN6G57kXrvU2i7tozulGjo5w8lanQ2clVg11OCv5gvc3t/Bo3u35R66mjOCooLxeIaLixSjCTshdXz44C5u9TqIa9A+g0WmZmu5Vkd7ex8vTkb49Isj/NVf/gbffH2KRn0b7XYTvV6ESUYae8ZtQ2ZIZExxQMLjOZ0y05mNyFDr1Gg6RbGgizzlOmZyR/nILJ8qwzsKKyjmEwyuT3D/7h7ee+8BfvQHH+D+3R6i2kgSCTa1LF+RMXoRiTHIkgJfffUU33zzHOcXA2QZfRkCBNUm6uXYGs7OD4J6QWr8udearIdSETKsqKVuSHdMF2dOCOmxkNKNnT4cNJ8KIxl5VesRStW66KcEhsQ1bBry/ZX+xb/7Z6sZO48u+sB3RvzF++YI23+/VlqIBrSe3LvugEbUjrCzFq8rdsAuYMkgeJEnFKBUgbwqQxLisUq8QrlugvX6soKgqCIuAiwGC/S/72P4aojJ2RjxPEQ4r6PKzCnqASpzNO+EaN6PEN8LUT+ootIDMuTIVuxm+kX35pZcuwO6DZZIXTVEiR38t9Fo3EO3tY9O6zZajUMsFw0ASozG+dUpXrx6gt988bd4dfEM3Z0InV6EdjdElk+Q5VMslUeSo8QgXG2gS0QEJxRpc1NTyDWnafwZBkWyw91Co7Gj8POcei52CpYLhCx2ygVqlaW66rN5gKOzBgaDCrJJGX/40/8e7z7+OZrNbdQ5DauVcTk6xfH5M3zy5a9wfPZS3XyCElIXL86OsSgS7JJGRspNr4FVQQ40N3yjVjIHxnRsS2TLqYr3dqvtNAywcbRocOxQW6QBHzyGURQjjgMBpjSdKnBYQd9O42SAkBd2aIJ1Bqy6ws7fXKLRcVoqLalNbQSoXZahpjmODjEvgCTjNM05sRk/xRnymN7IYjucHkwOnRWAVr21uiaq7NoPJhlGkxnGU+bAMZMyVDeFVKjxeIzR4BqTcYLVooWgFqHVppkGJ0ZO00ZAykkQndZomsJMyoAgg4vNDEGYKhB5SSpisgJjdtKMwEfzX23uzHbL5pmFpzNzTy6qtDauohUFKrQJTEgfnudsPrDFQcfTEBV2eBhknhW4OB2Jkkq7dgJQFr8CRnQ11XXuDZtqaDQjdDptXA9HuOj3RWelXTgnW/w9hpoq76zE65IAhu+NlCYDoPVqS4vTaNwXTZjFISkP1LFxvSKgYdMlikMdF/6M4lUUXntDy/FrDRdZAjMVzwysTtgx5/mranJLlgGjIqRkZtHmQpV5TcnuesV7KxWQIBBix5tUcDZYCAgFKNa0Q/4sIxtMX1ULYm0kNGgoBRFW1RoGVxdY5CnaIamYK5QWhehcDH1ttDvIOB1ndpGAcwn15UQujCQy9/tjPaJqA5itML0aocZg7WpdUT8yMKqV0dyLsf2gg63tLloUyNPcYpYjZ/4Qu4OkMk9mSKeFgupnNP8hMKwvyDKW+y/vK04c1ChwIFpuY9RC8J6Wc1oLd2/v4Kcf3kUjrEknwefn5PLevQe4vLrGJ7/9HH/320/x3fMjtLZ2EXe6iBotd6+WMR5Nda+rSHV0/2RKAGudWcaJNBt1vP/+u3jnrYfYDmMs8yn6l8eyEKfWq9MM0Ykb6MRNRJx2VqpIJmNFU1CrxoYIo1zyPBEYp+4wqDHPcwXKdtlYq/N4M1eJ8R7UlvF+Zkfb2ePzXEj/JM2UrVEsIEucnlZpyMRGBhuEC6TKqbTipcxi3NPbxKNz5iTOkp2NC06pDBDynwtz46MwXzodo2gJLDBzivtUYWCQ+wzNowyAbbi1e7MHfY8mXVbYOy8bFfsk9XoaH2dkpOyLJrqg6YjM8cyhj8DX+ZzQ3TioSzTiYgk85HU0UmfC5EGh7/KL+KVJO4tEUkbp3GkAUJrBEgE01wKjkQq+836Wxo30cWjanM+oLWTDUwEgagSVqV2tueYvVhjPF1p7+3QlHc0xGM8x5XpO5kQ9RjYnsGSBx8/ArEJ24qlnLzSN3+m1cOdgB82wjEU+xsnJS5ydHisihzmHB7fvoM6w9DKv3TnOzsf46psjJAkzYhu4e7uLu4dN7HaX6MQFouoMxYxNQJ6D2NFtrVG5di5eO0Q6BpSj5Fp8ic0NRa8VxdZdD472743UpO10k2FfR8mIhVmyLpTe4KaZdvB+4xRf1x+Ps8LrTZcoK/l1ZIQ3CnG5hy7/1NdlvL7WU55yXVRkOUS7tcKYSqytvIuu0T5Ns2rdPRoK3sRmGKgz5sjvp4JScsPz56Hzeuiwdtp19EY3zjZKNpkmvL7YMd9wn5d5nGX1ekC4play7cNhk6OOGqD2x9BFqWxM8vx75884SxnXRHJ7kwOWBg5dd8n9vm51NjktENZNHu0TWhPzhs76JiCkD4O8GNz0c/Pr5s/+0KTRsKQ1rdeNHu2lNq211o6plQnKLP+ZTVpjnPn2OhtfknbMl8pO1hRPLB6bJtF9ZUUGkPvs9orWPPJ0+k2x4uY5UK4xmTgu6ICOu+wOc3+SbIfMIIa61y36yaKIjIklA6lFCftbO7h3eIjK3DSFZByxYX81SvDqcoA0XeCDO49x0GkjqhUIq3NUkOHi6lLSqd7OPTx9PsCvf/MMn/zqCY6f99EIewiaVVQZO6fMYfomuDgPt35pUs78aRmmNaS9SxLWb5b5zPqLUgwSHph7uCwybO90kOVjPHvxLXb3t/Hg0X289/67ePBgG3vbcxzsdrC/vYvJ9QDJcIJFWqDIVihmJXzz7Qt8+90RTs9HyGcrBGET7RoZOU1lU2d5jgkj4TjNY+3jYr5Yl/K6IWPJAGFk5jHU+c45JZwgzRJNORutFvYOb4uFRhfoWtBUnVsShXWBIMxQ+rN//89W+bKKwoc4b2TB2En34+ENMEVoVF7J6GUNHDc7Gl7B4R2MnLuk6KBl0y1gVkGlqKGyCLSJr3j31gqNjUWzzEuoJCUshwVmFzmSozGmlxMk/QliTvEULWEarlpcRvdBC+37TdT2yli2FsjrGQoGhq8jD5xVuXeQ0lu3xVu7r9M9AnQfO0SrcQe7O/fRabFwOsQsZ84HJ0MBxskQV8MTfP7t3+P4/HvRKusREMVlzOVSlmu6RqDHr+qsMp9JWkIK36vWvWLuXt00GNw4OSWqBy11CCiiJzCjxidmV4Adcoo+VwUm0zKOTwPM8gaq5TZ+/pP/Du88+jGiqItSlTYNcxxfPMezV9/hqyef4XJ4gQU7uEtmBo4xGfVRLRc42Otgb7uF3a0GQDC4oK7TCuSMhSipfjxelaXol7zgRE1RN9rMPFj0Wz6bGYkQRHJ6QmfDqEFwkooaxEWdfzjZU2fFgULTwlleodFGE3WjOe0QKBRl2eh8MvwQPcJpNBzXnzfvbEG3MwtCVWD1OoDcu0aum+CmYaTBAKdl7H5yCZktMJxkmExZjCxEL2IGTRCF2pTYcZpOJ8iSDMWcUzp2k5jHV5WWUBQXTknmxo8ngCJQrNUNEHISXKazKyeB4HSohCwzKvT7rwAAIABJREFUQDibl0QTlZkLH4uZNk5Oy0k7DRn2WzerflovExiXOdWgQyR1e9yUKnSloha4KktiahPpTFXo/ZgpDgs1FZC08hD11kK942aM7e1tjKfmQDomZz3NtSgTTHJR5B/+zjRlwU4BMjtSpKTF6tJxMpymE1HKzOCD4JPaSt5Z1Af7iTDPNacM1AzcbNSeIsTn5rFlN5y1OCfAFp3hNiKG8a4pQVZkq+/pupC8zki54nSN0zdrAtAtMHLmVSWZ8gTUVZb5megQa9EcHF3QPGrl83qYLVQuIRmP1J2MOKUm+CTNU/EwVdTjJpakXPN9UAdNGm6VFHF2IeoYjpj7mKCGAIukwOhigCXjIIQzCnWky/UKeodd3Hq8i2aLuoQqknSsZkpOiomK/BVmOTcP1sLUEdPAyLSypDXHdGLlBIYl+oznzujXtpHTwU0yWm0ozaiGgx6vI+soExByU75z5470pU+fH+H58QkuR2NsHRyivbUj4EuzDYI+T41VgapjWxVIY/4gc0t5rZJ29+jhfdy7dYCAwCKfIp32pU/WRKbdQjume1woo1B+Rrm1UdPJdYh7RrmM0egaaTIWICSVpxkHos/LMY/TU1L6qCmmTX+tLsoiH7LHd40kX6jaNWbAiOsWGwVaM5htSS6bK3LKxHRL6hFveJY+tdBn1nER8U0mTmlV6DLYnO+cha8roKSb5YMtaI7PSK93oM/nbUoH5fSN6787mrq3SuLEjXmQZiDD938znVJTxRlqsNDaNOiI6txPNyKkfP7iugj3k0L7qqaMnm/D0MYCA9buogKFihg3QOgdRwkIV3RqXnJ9gcxhcgZM5wuZzRAUmjOsTAjEFpI2OgyRzVe4Hia46E9xcTXF9ThHMl9JR0Ojr9my0DrFxmSap1jMMt2T7QavpQYOd7tohBW5ZnM6OLi+QhAFaDRb6Gxtq+GTzec4PR/i7HyEswsWUgFapI7ttXCwE6LXzNEKZoiqvM6pf+Z7JW2L9EcDJcZIuLHr93pNm1w5QOAgj4phhZV6QGhSaItM8A/XV3ATZa5/LOR4HjeLbh229TTSzFT81Jovx9JfEM1NpLxzuTSgfkrltHsm4LO6jmHg3BO8NIBNIydusSaiTAD5726SKM23B4Q34O+/BGY0I/LNkg20szYw2dTgrQ1muD7xWJuTsIFUe3jzez/hfA0UuhknWWZ63Y2Mvk3ap18fNwGhblEHMj0Qk+uxm9S9CQjNkqhsYHzj/fmP6Bl1Hhi6clr/zHrBTKEctNqcDm7oDD291lfbFsfj8uQcRvWNVXtdnzZnshICMWmDHRvLnO8d3ZmaZlKj5wQdNEYjSGKt6GjlpBeQReX1g+5N2HH0frseAOtoW/Wv2C82D0gdNd8Isjp0NSnX2n6bjsGUUERhZPKB8gr9qxGm40zN9Qe37+ODx+8hYoa3HMiXOD65xNffPxcopCvxh/ce47DTkRNpVKXcLMfRq2OMphkqQRfHp2N88+RMkRPXlwmCaox6VEUtdqYqiyUmU9IryUyxTGgCZNItefQ0GHA5ndLgqbZkRjVdQmtoxHT+jnF4axfj6QCff/GJ6uXtvW188PGHePedu3jrbgtxnYzIBU5evMTlyRnG1yMUZEouKhgMMwxHGZKUk3iuNwG6lGjUm8pvJhgcDIbOuyJQ/BfvHcopeMzZmG02m5IFcZ1ldNlwOFAtxnpiZ28PWzs7aHV7GIxTnFz01bCmrou5hkFoSQ6lP/uLP13lS97wzhXUFxGeALEBCtf38WqlUOEGN9E3ONPqUPgx983lYevmaoVctttsMtZQXdVRBbu63JRF5tS1F5H+Nl1hNVhg8mqE7CzB8jJHdj1FOkoQBzEaQWxdhXaAqBOgc7eNxq0Yq/YSs3qG6WoqQSk7luZeZQHpnsTqbcVlMLAhcGURu1p2lUF4++BtdJr3EQWHyFJOLEJNEGaLBJOsj6+ffYKXJ99gnF1pEhg1aP1iNBFawZvgnhQ3LvAEhaS68P6imQJpUqTKWq/HdF00FgnEGZaLF4E3jT/CAA2GX1bLyNMEg0GBV6csxHbQ69zGjz/+Yzx88CHq9QaKVYG0mOLp0Td48vIrPHn5jQBsLSRQGCFJaGIyRVgr4WC3q2yyrW4sCg7n1ywkCeKYoWYh2mRUklrIiR7ppHR8szgDdpNoYKF+lKzO7eepdaAmIwgZWmumEAR8XENk2OGmfLxQCQ7NHMUsuRdFpkVEZjQOFPqMOAJC03EYQULqH1mnczOsO/c8PyW0Frl47M4NTZOCNXVhiYzCfNKSliUBQi4gSbpAOlsqsD2MG9LYcfEzamqmqW6eG4Unjo0Wy6mIOpkqah1AUQQEwSCnFLzgeX5zaa2YLbhYVtWBTpltmC2sO8dimBoTbZwWpE5aHc89nXYZOBrXKxZBoiDqfE3z4OSaoJCAkHSB68FAHV91/gUGy+qC8e+cpvB6Iw2BRXKjEWNvf09ggICQUyLSHblk12pGiyRA4+Y2SaYCrbzJNclj4PCCrphcCxgVYWZBbBioEGS+eyUQ911A3hntrOROWIiqSvc7CbOdBToLez5kne6oEaY9KKFKU4VyRefBZzIqf5JRDy5QnkCZU0LLgSQlvaz3SjqFguhJ9awRENBp0dz6rOCx6A+7nsQgV7zCIs9QWlhzRiBEeYqFJm7gcanUsODvkaJZqUiwTlDLhTahrjSZobKsYz6dY3h+jXySoGAciNrYHFTXsH2rh9uPDxBGPIcrWVRz6sZminSX0v1wElTGqijbpsWmkahBBGKRmiYESASEdF8151WbLNiBNzoyGz9BmVpXc/TU1LRaw97enq6Zy/4AAwr0F0v09g/Q3tpG3G6r+0kqudF9XJSGo2b1Ok30SMNpUZBPgD7H4f42drptlChQplZ7mRkY7NHJuSVbb9r+83PQ5IPXF8/FcNjXJImvSWe2LJ0gDmpoxXVNFsucSNG6n86kpCeT4OaaRwZPjDbseUlrQxfhOzep42/Jrc9ic5Z1V9Arg68ieq89nEnFxt4hYMCmBw1xiOwVLWBFENEt138WaKKD6eFchzX2Y/HI2AmviyI9ic69ZsylbFLRaPjfpl3meVtQR7qgIYjP+3W6Q5sPWPElExpPm7e9jqY9LLKM4eZoqwIEXgPkYnJ47bqJp+ho7FC5aY8uHwEWc03m5zNA6MCgmEJsHJIWykYQtcElhZ4zUkegkNclnYH5/ijcoOmYM8uKGg3dP6SYnl2OcXoxxMUgwYh6bX52TUxLaG8x5LmK0WgkaQbNiJpxKBOnnW4TEXXrSzorT9RMCSPqfGIxHKipoV7x6KQv0JnNSgijFnq9HWy3A2xRThFmaAY54hobDZyss5kWOZdmW/MEPFwEwg1g2DieG+6YAnXaQ40afPMwvtzm99b0Yd/M0AlzoM/qbNMKepc+H0zvnGEF2R193oNAA4XelMg19q3DvwaEbDTIdMJFkKgOXMuFzD1c15/73Bat49yA1+xLT4e9+bo5HVvXjUIBG3xKLzVy1GtvgLKeMunQ+evOgJqgk6PFenrs+ufX9EzeOWQTvA4IN6eY/nc2wSLX0f8iIDSm97ruNUBIPoibmr0RJfND0z1/XylKxNVMv4+JtwaWrn7mF4uXMdq5pF5OT+lfy0eP8+OrdiJAlOejSU2U96z10pruvnYjINRjNpcMgsNgxgpRguSD6T371U8H7Xx47ad4BcaOqHD9YA3GOpgN0pIahjwncs53azZzdhnfEDHWig3N5RJnp1cYDadYzkt4+/5j/Oj9H6neZ/YltcTfff8Sv/7tF+AskE37x4d3sNtqIqou0YrZkARevjrGRX+ASQ68PBng2ctzjAYpZulCWjkZ89EwUOy0Ja7613JgV2OFEo2CDK5MzXVKzjh5ixstB7ZtVWa8HD0dur0Otne6ODzcx3gywG8++0T7Q7Pbwkd/8DHeefs+7h10xDIa9vs4efECFyenGPUH8r+QzIHgjN4c9Dphy3NVQbfRQSdqCQxyEkg5D481WVmNuKHamfW1byq0221F+STFHEmWYDKZyHei1aY2chdxq6XPd345wNHJOco10kVNqlSh3wkHWP/7X/zz1ZwdIucK6q1/3W7weyeE1O9zamU3lnUTxQ123TOHAD1Bev08WWmFgt0J0kHKddOg6X+mU2CZ1qoEWF0vMD/LcPn9BbLTMeoJkI/tQ7Y7DITvYnu/h9ZOC9FWiPpWgHK7gryWm5MY/8dNSQYDPquKNDWjEPosHFuEbOHQ2yf1Zh6g3TzEnVvvChDG9duYZRHA0PuoiWKVIZ0P8O3z3+Lp0ec4Ov0WqM7Q3mrK7ZSTHbqHmvsaN2n7bCy8eHyqpQrCmnVGZOVMyhI7nrxJalWzpl4udPPwJmH2X4v0tHqI0fU1+pcZzs4r6Hbu4f699/DO45/g1uEjUaFyCuaza3z9/W/xzdPPcHT6DFmRIG6GmBcp8tlUxjfs4m91Gui0AlnAkyzBDZZ6HBahKfmMoqeXpfugWFVZdaSfCTQS5G1qv1isWgFqbmak6XptoOkHfY4i1w9N/JRRaACRC450hks6sNGQh/EAtmB5QOizGFXgad1xejEtiuZ+qWLGTb+4cRmAtKmkspqcYJ2UXXGtefMvabTCrJqZvuYFp70NxTEoC6pCyozpOwg6GOUgVydSHDgF5M2gvMCSNHOcQljeEkXV/JzW5eR5pZOoDDgQYD4DpomZJhCMaSpIaWOdCxWLzCW6UbieCnJBravLZkYoiniQ3krjKtN80BikmGth4gGnLbEv0OhmygYI9VN07SO/nCCMk9/Dw0OMpxkuLq9x9PIVRqMpqpWaMm/a7R52dnYQxTHSLNM9OJ6MMbi+xnSSIKi1EMcttDsNUYV5PC4vrmWfTFoWLZap4TFHSLsveEwYxdNsNkS/pH5Ri5uiM7hgB+Zy6rJKueiJck6d5aqsa5QnnPo1gkdO5Cybi2YxnGAyJoIUO17DvCfpYhgq80/aVU4zXGYVA7UJhAiYtRE6l8tKWEE1qmiax7I9YNHMXXi+0AQ1JegtCmQLXjNLpIzaWKwQkmpSjVCh4FzFMeMdalhkC0z7I0wGY0y5uFMHR9oYJ4T7HRze29NEmYBjPB6qMcMmAUE3NZYKQWfxxnUto26W1Daz4YvopKtCno6fdm+YExw3/qqmvNTDUhdBwEwNuGjXLGbmpFyW0GoaAyDJMuQsVkplhAwPbzSkP5imfSRJHw1O9uqcdDNvMUOepHh49xD3b+3j1u4WgsoSi4zW2VWEHB1mY1He47iKTjtGu9WQVln3waqupkGaGWXt6nqAzz7/VNOdt995rI2qWloqroIah5Csp4LGASlqZeowSojqdWk2af9NUM7Jog+lZgNo0xhNborqFdm0nM2EVaUscxylGAoMksHBB3XlRNn8eQe2VnNHD+W1Rq14Lg2nPADUWzQ9nfZFxx4tK4bGmcBw8kfzBGfLT7q6gT86StasMFjZV51rsVd4zqlP4bpga4oyKvXgXIjTUAJqT990ol02RBQibxbwntrlp44elah89hND7ke8F2j77kwhuD6rCUfQpyKPoNBeS9ETMlxiEUhAaNpeNaBE+SbIt9B6Bddzj1nMUSznRpmm+YQ+kP3u1TDFWX+MU9JHJ5lyYpndUA3rAoQEFMevjrSfNhrUVQdqmJI5obVRNDVrSnO9qlTrYl8MRiNcXPVx2p9ilJIq2kSj0Uar3RUAjGtztOsZWmGBZmgTDK7jlSo1ezTLIwDedLN05iFuQmOFu9cQOnWcjGNfB39+huIUX7rX/bW6lt84gZWOv49W4PvhGijNoPkwkFYvyl1Al2z2qizXmfeRATw35XXTwPV0bZOKzCaT09zeBNibttRC310OogOj0pi5XEoPVvww64Y66BsQN1/Xh+eGsbluOAj4rpvyHnR7zZzTX7oMzk2AtKbAOmqmYWVDa6wZuPSsQdIb07vfDwhFTn3NGMY0xRvPtYFp1ZSme6MDhv4Yr0Hwm8/lDpbqThfD4QHi5u/80N8FXteGPqwbb4x1TP1sFFX7/F6zKRXo2mVUaQOUe4juz4gi7mxGCZZb9qxAOqOfAxsiS1TqEcpVDkNujHb8WmIfxfPeb5pOXCcqVR4RM1Di65Edx/rFN/QFCFnfSnJAymIdFWqrZwXOTi8wHWWorgI8uPMI7739EerVhlyBn788xdffPMWnX3yD3f1bONg/QC8M0CGDJKji1sEOdnd7uOoPcHJxhWevzvHN9y/x9fcvtJaTzdJmo5+SD04dXY7m0fGx/BbMhyHUujGdMqIrwRWzU6sBmk1mBjbQiDkxNFYYm6+s2cMolNyDDfMnz75XzdzqtfHhxx/j1sE+ykWByXUf/csL5NOpHrM0lVaSa221ytcMJSmibnpWrLDV6qLX7mgKmPHB5rDLmt4EhGz+kk24vbWNRruJASVrZaARR9JKksk1TRL0BwOcnJxhSAbYfIH9gztod7clF8ySKSZsxP4ff/nPV4WRcG4me14wu+7IeEsZ1xlxmXhGRXF0FeeaaVkmvrPjaQ6mAyO6zTmiZqioRLhqPRqNhL8/L1ArymgsawKDydEE/aeXmF1OERY0VqAraIatgy1s3drGzu1tRNsRKu0aYwRR1JbSDc5LBZZ0wluQSsgXdtQUmQy4XCanK/SNFy0mPvh1zm70Hg7330Gn8QCN4A5WizaqFRa+TRT0NJ2N8Pzkczw7/gLfv/gci1KKVi+GUclpAmB26ASD3sSCXVdyxlkgsDNCQMiFgYVuNktFo6O2QsHqiplwXnLLEjoxRfNNDC4H6F+muDiv4NbBY7z/3k9w+/ZjbPUOdFOn84mml189+Q2+ffYZTi9eYrZMBQjZrib4rNAtkR14unBq8uQyEvnvjnvM4lyOZOyaua4UASE3GqPx0YzHrLFlCuS6SDrjLm/wxi3MJjXWEbVzLYt/ZwxDGqlcw5hHp14bHbIcXdQDQseFNz2hL3i9Xmilm8gXOD6LiJ+Fx5e6Cx8oLtqyMvJmmJNqSnoTtUozutqxM0YjA3aP6SRlmjfdGiw0SKDlRIk2+HS5qxvooHmNn8IVpH9yesNpHIskGgqZN4AmShQLV9iVoUcvNWXTTOBrMp3KeZNdq0YzRLVmgLpVryJmZ80tqjJcc86Yul59qKxoZ5xQVaWxS2cTnQe6UYo0Ql3PjPer3XvqBGakqLJQb2B//0CL3/nFNU5PzzEdJwKOQRTL1Wp3d18LIvWUFClzgv2KXbjLK5RXdXS7Xdy+c4CtXkeNg2fPjnB2conhkFED1JPSKCXVtJyZXnGjilaXNIeWpo/9q2s1GXicZNgShFoAea3pHnUFTiE2g1GUeWJuJsnmsqb8LlKSAwqlTbC8WM4wL6b6HsGMAo25KqzDkHm+LESZGyLPE6+bgFl5cc0ssBekydcsToQGH3IgXMpmPyVXnwJuHhs6JDP6oExHxcBNfqooFxXRQ7LhFMOrAYb9a4FBBoGX6hV0ttvYv7Wj8857P9EkltRhuuzSDYyAwSZG7NwSDFLTsBTlguYUBLgFijzXJkugY5Qkm9zb9Rxp0+P1r24tJ/XKj2Tkw9LiPfh0PNYEBixaWDDw+WhWNBthVozQYXYlGw2rFbLJFMlojI/eeQvvPLyLu/s7qNM6fNI3J0jO7ks5YoL/Fh1/qb0kIGd0BqNeQsxmFWQ5m3dLHJ+e4T/89V+phfw2A4d3e9jqthGHbIwRsplpQGmZi4IT8/4ImQWVYjoesqNmlvfuHPspqRXXlrXGSb7VTWaqREOmXDpD0jqpS6yhvKzLdZk6PYFINvVWvDZyOTMWzKtb8nrOrPm1BoTWEFSk0NqYxiaDXgvGStV0XBYoJFC4BoF8j/YgGNR70oPuqDTC8ZpoizVSRALNXRxAs69WjFluhBmTvQkIrWy07r4BQmsemJKB1GTSvo36bg/+u9unReHzgNBilhSZwckmtUdyp7TJE69Vrq9zad0MsMwdIOT1PXcOl6aBq+FiMMVpf4Q+i7FsdgMIozq6Wx1dF8fHL0VfbrcjXU+0iOdtI5MhueWatpVNKL4XOpWyQDy/vMKA0UCrKhoNrlOM3AlQWaYISim64RydaIVO7CZdzA5lF10NBqcF3ACAN9MfV76vgYIHhKT283dvsKIrsjbCz13XwE3bdB4I9PXVReDomJrpH/ctZpxy3baM37qaK8qMY4OLa4DLg/WTQntOiwbw0zUDpmKwab3zewkngT4+zIxSDBA6WZ9NR9Ug8XDsBrr4Kdfvm4qpznOAZeO31gwto6q659Z6b8jVu7BaWeogn49As93BpHH+ualn5FXtqdtu0r0J1jwg9O/Du286cuoaENqE8vW37SeEdlptKDJ372f9GhuUzxu66BsRFu7zrY/FpnnNDyBCI/MakOJfbELoQOHaUIc1lM1h1g10/ThZDeZGLrBMlhofLk9XibBsBKkx6gyGaMQvt3fTEGros36Pb2gI18ef6xPZQ/yspkHmukF5BmvOtSeE4z6oNnP1GV3rV/kCw+sxFvkSjXobe9t3cbj3AMtViH4/wd/96jN8//QIp2dX+PDDj/H48SNEpQz1UqF22navp1pkMEpwcnGNJy/P8O3zI3z/4mjNEKL0oBXU0a7X0Wo11Tw+OT0RO4VsBdYkZIeR2XPB53jyXHUa/Rd2d3a0/3GPyWe5XNzlPRAG6PZ60vudX11Jl87J6t7BgZyBV7MlJsMhBv0r+YhQ9lNS5qLJs8i0Y73F9ZNnkPVau9VCu9FUrS3QpwEHo6u4fjXN0IbZ33zkMzF8qJmeFJlYl+bPYfVEv3+Fi8tLnJ9f6vlrIVlht9XwH09TTJh1OBgSEP7pihbRLCbfvEk2Oxdvcq9tLG00n5sRv9cdGCD0lsz21RyPZvzABIRE5pThk2OsAPYSyrMVqmkJ9aSM5OUI46cDRU0UwwwBO7V0vKwvsfdwDzv3d9G920O5XcW8vkSyyJHQkENFFN0hTRepibw2K+uorkN63V3uKSBeFyDx/aKORrCDne5DtBsP0Arvo17dQRj0dAGxGJjmE5z0v8HLs6/w3dNPkRVjhC12HGhOwUkDM5QoDmd+EilrNHugiJgNVnYq2N0zHjBPdE5KVXmOcp18bz7IW+cGt8IyW2CruY1eYwvXV0NcX+Xon1fw8MFH+OmP/wjd7r7oL5pezUdIZn18++y3+P7FF7jon2C2SBVgzSmfAJycTpn/xWKh0GSQbpj+4pGezxlncEHIchrCULhqWjIPCnns+HzcmIxSeBMsu/kz6r07lzX9DKlNC3ZFLBupboF95qbG7pLTlqmbpMLJNhJ1od2CZgu1TaXpfsaFjBsXixcT/nNawu61Uds8aNXP052JlFfqcqQjYnd1hYwGJRLUc/IXqQPLzdliMThFMfoKQTXBHvPfFJTN/BY6Pi4rmM3K6mSRLimNmCZi3NcqWDLvkllfypCriUpFk5rRaKypGyMsGq0IvV5TwJBFWIQlAr6We20WPTbi8Bb5LsTe0vIsG48Ofsi0K9hrmX24HD9dkSkh9YwTxpVE073tHQyHUy2AfD/UH8pQnQLqahVbvR0tQiweOK2idvDFixd4dfxK0+StXg/vvf8ODg72NPX78otv8ezZMa4uRqhU6ppCUuBcFLniOnpbEfYO2W2jjXoVZ2cXmrzy/JGewetqyi7ajDpAV1TRdVLUWrM1X2++zjRAxVEUodWINQUkwJGZCKfmybWuHf6MhXbbQ91UUlBl3U8dhekVeRybLDjjAMOrIebpHPVygLAWIaySQkuqKxfwigDhOCHF0jSgfB7SkNn4oh6RE6AF9X/pAvNxhuvLPi7PLpXHRv0gnW7b3Rb29rd1T/A65+bEAooxH7WwLkDIJVDmXAShKTWtU5TmVaDgBIrX+0zXdVMd0FDW1MwvYo4RKdBxoymDHhYScRyraCYo1KIky3Hr5vI1RaNcrRQjQ8ddbnogzbQyQ6fVkXMvJ+bT0QjJcIiff/wBPnrnIe7ubaHKtfj6AqVihlqpQLdlkRfNBotrAyIrAaAQy1IDs4LZTjWkxQpPj47xL//8zzFJRqLgfPDeY7z98L5MamqkIRUpqiVSXkkXJJ2+KjOCbDrG8PpKGyvpumIp8HUUsG2Vus+NpGaGwJDMAR6TShBiXuHnpVygilLB3NI6yitG6njKHLW6zOhMUSwzBwwzLJbMWnVB28qws4agCwl00yq7R0UAVEyH08FqBeO+y4fpfCVZ8DQ+bxqzZFOrhoA0ZA8IBQYNEErHR8dvPyGUkYnjq3Kt8E3aNWXUl+UbFFJXNHPvlM5yYQDCF8o2ZfXFNxEBJ/F8XQc8BRZtmilDCrfuqLjRBMKuJ96PDEImEOSEkA0mNafmBbJihZP+EK+uhkiXK6Rs1BHkMeqmXkNvuycd1OnpqT4vYyKigPEqFcUJMeqlSHNNzaIwVtQEATU10aTBX1z2kbFJE8ZotbragxUsn49QXU6x3Sxhq1FGt0lmiu06dOMT1c6bw7jjtFmvv1Y3eXGbjgQ1vRafdDNFs2Ng07ubesn2Niv0bfJrJi0s2JXRrK4iKbhzafxZJPIap2shm1y8Bn0+IJtoPkOW64X0hu75NkGbgIwDAZZHZwW/17OasYhNCzf9VBwR7Acgy823/D33+g+p7XsDttxUbXNivanfM38U55bsDOR+P9h8E5iaqvLNCaG5XPvr+MbQzF/n3N94zDbf/2t4fk0ZdQ1uNzkkEJDhyg/oCH1t82Y9bXZBv2ty88PH7ubzsQ7hxWlRZX5KaHIYaXJdra161zfQVQO74YSn2DtZjnf51L0vMyRrPIo553N93cDk9ffmdISa7voJIcFmWY6bXBtkRuWm4JbF7SaW64aZNaIUncE1hyyrjAkGAbbb+4jCbdRrPSRpFc9eXOJf/eu/xMnJpZrqf/In/wg//+nHqCyusMyHSCcJamzalgNcT2bKc650AAAgAElEQVQ460/x7OQaL08v8Or8QtTJhkz5VtiKa9hvBKpXOEWjTIFMD64xvd4WmpRIZAWOj07xy19+ghfPX+Hioo/DvTvotrfFnJumGfrDoUzo6lGM7s6OnIy5lg0mEwzGY+UpkzlWq8SqkybjEXZ7HXTbDQFDyn7S6cRaC8QCLg6MmkXW22yesoHL86BGlyIiKtILspZhXUp/C+oMyfLa2d3BrETGEoEma8shhtfXuB70RTulTIgZir3tXbTaPdWlJ6dnmDD2JylQ+rN/9z/RlcAcyN7oUPiRsK1T3tLXnXjdrTc3nDkeGRB0TRtnXszF1LHhJauoYsnJU72C2WqOZJaquKgzziAvA8MFFpcZBt9fYfTsCqV0icrcDEWCdoB4K8bWwx00DltYtYC8VmDKji07ZNRsEkCpG8sCfIGFKC2c1LjpICdP7B57doc3pVhnLlaxmrPw20K3dQet6B6awV1USl0E9S6arTaWpTmyYoJhcoyLwXM8e/klhtML5MvEBZXTXIaGH9TZ0TLddWLUfmecBG9aM2QQjZGmBivyl6krYiForm26sak/KSroxltoBV30LwYY9QukoxjvPP4xfvHzfygwyBE3MxXT2RDJ7AovXn2F47PvMJxcoViYbTvd3XjRm/kEpUTUNhIQkpJFUMeb2G1YpKwy6LJc1jSCCx0nP+Y5QNGtdSxk1e9iITYbA+pcOWMXdbVEkTLqleXAGS1UmYSkc7oFnyrMtfDeSR3MOcs7ZpnjqFMHGAWUUz/6a6iTbeHNmnTOSNU1+pDP5DGtH11UOSEsa7LIH2EBL9mMwpnprMkRPrv0fL/M1WM8iNEwDERILiMwyJ9T0a+QUdIZF44CZ5pACaw1QiBP3IomPgjIpkmqrJs8SxE1QrTaMXpbdHS0vEEactTpCiYDEHfsvLDfgSLecraRuY4ev18zChGBn0U60KSF7n906SMYMo0Mu14ENpwgJclcmTg+v0oxDXxexTyQllQRoOCCsr9/iNPTM5yfnSFJxmi3G3j46L46aHEjxpPvnuH4+BzDazqVVmWXns8So8HS2Xa3gd39hqY2PE+vXp0gSXIBLU4IGbg6GY8FsLzWlNdZyqJvSStoFut2HRotpSQgyskV7yvL1lq4e91o2T5Hi8WUDJB4F5I2U2N2I7WEzPqxoGe5iLLDpjyivpo4+1uH2OnuodfZEVOA75Xd+LOrCzw7eoZZQTMUGmNRi1iyhhTbZixsJzPk0xyzSY7BFaf8fYQErnGEclBDs9VAt9NxIdU05JhZHDDvVZrZyEzHhTWXSwKMDG2vknrPqa/uZ2t0xEGkIpK5ksy7HI2nAt6NZlvXA+3lLW7A07FM68GoDnZL2ZjghsfXp902CwVGltTq/OriQ8hsIIWaDsJpip99/D4+ePQAh70Waoscs3EfUaWERkAwyKxZC+m2IpjXaYwlIuRzRgFUMcnLWFZDnF8P8df/73/Ci5fPMRkP8M7jR3j08J70g4yqaDWq2OqE6LUCVEtzVNX1ZoNphmWRM8ZK5gOigsqUyFgZ3MEIAPhVOihHb2fzoUrjqIiTdDbtGBzK+Ar3cICQ2nCyPggGCQz5kHmSdIPGfDAmiDUftWa5qbYaVE57pZ1UjaZNIzM3CXRFmLk7mzbJ9PhmokVatALPHe1LDSq+vms8GSC0c2mAUDxDE5+t/3gNlgeDmzMbn6vgJpLSRfH/9rr629oAw/b/zWApxR8wXsA5FHrnUpuCummkm0CTKipNIdfpVQnDJMPZ1QDPzy5wfHmNCvU69QDzchmz5QL5okCn21Gjx4wUMtRqM2mC2THntT/PcmRJilqF9y5ZBrHWN7olD4YjXA+GyEl1jhpotzsGojjRLxIEyLHXrqMXV9AMWTGwqaMRidUOLGz1EbyxiTU27AT5Y2iSCc8cJU3YJoSu2PCFkYp40++am79veLpdzeX68feM1mcNTT43gZ7YLTNGrZg5GyeE/CxcHUwuYYBwnfnmsuc8/dTBIcuOdWY/+j3lzprpnybT0pWuQ29dI4f/Zo2p19WAb+BDB7o2kLD7vHb/W61pnpXc2deUUe+e6Y8NAeFGrIIds9df2c1j1+fHJo0m1fHv0p83bzC1CeK9tpD/RkMOi9547Y7xp9To+O6f9Jzus9D0yAO+NyeRbyJnfz14Wyh/Wfj3uv58bx5gd2nZHN/pofV1kyzqm+YODHodoTKsrbZSfeVotZvTTzUCRB2/mQxTC05G0ptGSraiekC4eX3b4Ech52qeGyDkWmVmgO711x0Gu4/0TMsyqsuysq6b9Sa2mrsI6lsolTu4Gizx1bcn+Jd//m8xGE6wu72LP/nj/wY/+/F7qJfOUSrGmGcFkukc49EML0/GODqb4OX5BJfDBNfjDN1uE3Fcx2qRYb9VxaP9CI/euo+DW7vy1eC+HTcjNVnIiKG2++JygN988gW+/eYpnj09wt2Dd9Bp7QkMDidTObPXohi1qIF63JBnSVYskczmSPKZ3EGJR6phQ/v1dDJGKw6lPdTxYYbhnE1Fy+TmPahGkLKjLQKLdFHWq7zWCLYJCDvtDqJGpHuIzvSUeRAMdrptZEWGXH4XBjZTxmWwYSbTQtbdjEoj2IxVB5CdRsfyVV5B6V/8m3/KNrTrCt1cgV4sugkKbzor4nA5i1t3MXq77A1yigeCktSxU6Uug3XNy2EZ2SLHOJsirseIyyHKSRnzywzToxH6T04xfHmJdq0hS3XqeVq7bXQOe2jd7aC6U8cIE4yWKUZFIpROfZE2dD5k702AldtUyYVqi4rIxXODIsriXFaylRoqjAWYsYvQQ6d5iE7jHlohKaNN1KotNFtdhWcWSJAv+hhNT3F0+gRn/Ze4Gp3KSKXKrEB2kxcsPDObJKljTUoSCzdO/6wDy86dxUFxXpq7DjRpSSx22F+so14K0ai1EZQaOH91Bfo61Fb7+OCDn+EPf/EPxfFm8ZbkY0yyK0yzC5xcPMHl9QtkM+bKzURpkpFHealRM98HLe2XnKKtVohotFHnxMNDe/LAuRmWMMts0kZdlwFC0groBshF1+XdsBXlpnxeoM6ryRaAm0mfBzWcQnKzI72PhbcKDhYTonq4fC63WtnGZtQkM9i62ZSt28oNivRBR111UxTa0RP8rZ28+GY2tBgCgdJP8EZk4c5zUUOFDQoPCAkGHSC0zq0zFdf1ZNMUggpOPGhzTOpbmi6RZlbw2JRwaYnnAqu2oQrEya2V3V4aqszQbIZotWJ0uuz+sFkA1DhJFeBhB9g0njbhIOXWYg7YxBMli4HH4sWT4heomB9PpnLwsnNHwEqXWk45TCPDgsk0tM6ohCkIBLilsoppoyHR8AeaGl4PRuqu32dEwWUfV/0rzOZjRHEd+wd76HbaahwcH5/h6nKEZMpCyihcpG7ShOfwFnn+LWxtky44V77j0dErNR4Y9Eq6KCfOnJqycIyZVcdHSIffqShnNDjidZFmqTYsNhd6vY5eh3RWCrFpjMTrmrmYjMEgCExkmMS8zLmAPzWWpA2KRjy3QorHVcHzPMEL4PTkguRCvP3gfdw5uI/93dtoNtiEqakz9/3zJ/jk81+jWLJpsGRsH0rVkiw3qKOaLVaYjhJk4xSzaY5hf4h+f4hWp4OYlBV9tggNUr9UMJNhYFl8HpjprmShWCEr0sW0ECwzQkE22C7KJs0Q0HEWFg/B6BE+mtRLtTqiS1InmZG+7kCDdZwX2phIgY4bRmUXJXTG2J4Kwpjup65ppPucxT8jK5iVmOMn77+L9x7ew61eCxH1bOkELbniVtCIef3yPrJ8NV771RqnzSHGSRmjpIxhWgaCWMDgt19+ha+/+RLfffMVHty/g3t3bslldLvTwMFeF/du7+DWQQ+rghEwKZYLBhaXlFFYpoNrQUaCOYiy2SB8tGKRUrfAXzWMTO/Oe6VCOm4jMnqvTHt43onq+fBZgzR7MlDI1Z/FpunRXWdezqfe3c8aWH4C5Kl8FhpNqVxgkokNkGbQYl0SuuyyzQwzc1b1IF7MCa2FtphY/pgDf449YTuzB23+xTxguQGEG7Yj7odYnNAoyuvkjN6qmZc0qdZQ1STU2dzzh0VXZFi2k4SY8yYbnn6abyMCTaMUcUAK7hKLah1X4ymeHp/g++MTHF30EfW2UW02sahUkDLTM8vMVj3gseN7p4Z4JEYAG8pifaQ5simdnKlL4qQ40NrIJtZkTN3zFAXX9UYD7U5bzR4yFphnGJeX2GuH6IiazLV0jjk1z44qW+EarL3M7dlr2/3XgZGf9Klu4rXDLvWGGYohwNeb5zbZWcNLMxZzP0fqs+h9fq13+cVkv7CItGzC0MWgmKTBQKEV8XwtP/3ihMGkG34Pooa+kIOrNQGtUWiaQt4ydv40JVybDrnzR+rom0jnB/77NWaZmwqtG8fr2ARPV7a7QHePB4RSvZMB4eYM64GD+4booQYp/GeTA6dMiywnW8yj/8rYCdtHfz8gvJkWelsVe/6Zc1F/c0LohyT+GW/AoH0ePcsGwDVHUXeF/CAgNDqsNddNHWxfb5CqSODO2XPtv0BjFzK6WYZYEWc1vM98dLnLuneV0WrTYYbdUMbjnYx97XID4+x6uoHJrt7TWbHGGJtkqp1IGfXZiHZinD7bHQs2p5cV9Gj2FHfQCbdQq/WAUgfPXk3xm8+f4//8v/5CzVuyRv7bP/oFfvzhQwTlY1Qxlfa7f5Xi9GyMpy9GeP5qipcXKfrMfE4KdDothGENRT7FrW4ZH92L8eGHb+PBW3eAMtdzy+vlvsZ9Kopaykb96svv8flnX+OrL77D7b0P0IwOFFQ/nCaiW1bjBqphjBnNCRcrpNRfsvFIF3sa5XE3DiOT22SJZehy5DPPJUWizpvDGOISTvx4cpXZ7O75ZDIVuPOeGGwQdVg7NBkZwdxW6j5zgUF+j4Mh1YmMtqPsJs+0fsivRI1JmyqzXuYmwvueDdDKMkbpf/s3/+OK0Hht5W5n2lnhupO9nhC6zccJ5nVCZQHsbIDVenD9Gk0FzVSK9t3ecVjyBt7EEQHhDJM0QbPWRFSKseTk63SC4fNrXB+dY3Lex97WNnrbXcQ0j9luItxuINgJsWyVMCjGGC8yTJakT4SolGlhbqYA1FssMNVDlru0R+dBUYYPNUCcINESm5uYTUpIr6NWYzYtIQ62sL/7APvbj7DVuYc84WIaCRDWwjJKNRrhTDDNrnBy8RzHZ9/j+OwJ6owhoPNBWYRY0UaNsmq6N1GYqGEh+NBFQ0rhCgE7FyVSaVLMChZOc9TK1EfEaNY7Qu+z8QJHz0+xyOq4u/cxPv745/jJT3+hhZuObeP0GoPxCS4HL3DZf4bh+IT+pepisztDSiovfF5snP4kk0Q5blxVWMSLYqeQYU4mjF6rjB1GFwhweVqxbeY+KsCKA2dB7RYblTIui4tUKWlQ9PldDg3NQ9x0kIBQCxy7I8491LEQTLfHYGSnO/TgXkB6bQ9NQOi1LlZoCbRyXC9AaIXUJsWQd4S0LQTomhBymsAdn4Y41GZQOPz6hNAE0ayxrDig3lOgmbq9RRmzOQEhkOUrpJlRo+Skx24lC0d2pBnl4dzTZKSjTq4VclEUiKLYaNT1vHoNGtEwi5BuWNIvkoJgJRynWAIM/Byu2y6tJKlltQjTKSMPhlZI0YWyQpoqAViiaaIHhJwa8j7Q1utyrnhCeI5NZB1o0MAJ3snJuZ5/e2sPV1fXGI6GqEcr1EPqFTlts6nyZJwjZ9dpyXNr3S9GylD38/Ct29jepti5LOes/uUAr07O1HggfdUoo4GJqKmjbDFjJxZIO704w3hK9ywWe6R4puq2UTjN6AyuSYPrAa6u6FQ21sLZbW+h3Wa+Z4HReKLjwmlgldo8TgKDQICc00GeBzZMKMhuNdqiiJ4cX6JeaeCj93+KOwcPsLt1S8eStLf+9SW+/OYz/PJXfyPHyWodqAS5JrTU39GYhcealIx0kmpCOBowrH6EZqcr569KGJhxjGjHnMgylJsUTnMIVZQCKUkuhL4ekW7Joo/uoHRkZUYfjVUWmCU5VtyQ8rlekzoIGtAIEDa7ApvcUKczm15rqiWZLO/pmZxxozgwfaW7xwWQY+awWgGi5pYDBdzg8mSK99+6j3cf3sM7dw+xFdcR0LiqCtP9VRKsYFEg1pnmYsGw3wour+cCg5NZFckC6E9SPHnxAi9ePMfRi+fY3upIQ8iiotuKcetgG+88uotHD2+pWAEndosUzbguGk4ly5VZpY2uWKHIeX9x7aEjXGAGRNwIfTFEcFgG5lWjNXIfoCaT+YGkixqty6ZEAl+c/nFTU96hUdNdwOANIGQB5OhbpuMyCr4HhDQoMEB40/gS/0bP75yw3ZTI9/4pPdDxc3lvVvw6GucauG1U5L5eNr9cX33adGM9sbrJDPa/aWU+PyyvRQ4YWdS56SDX2HUOnhXg6+kWiauOBuodvI0cZg+fXaYYA9+wc4CwqNVxnWQ4Oj/H969O8fL8EqUoxqoeYFGpYk4fJxpcOIobAZLlIE5EfWaGJvcONnXyJDeHSTko2v1EejWbQGmSoNRsotZuypiOSgUGSgdYICqTRhYgqpLRxAnwHAXjNWgYRM2V1nyjcd6AwjdYUTy0bh9UyLn2epvO2hnYaLivXV7dkV9P3KwJoOvGu3zL3Md0zwamTHbB+1CAkM0+TRdMsyW9tTf423Dg1RRiMytvBdHcOSWUGY0LKKeMQP0SnV+jjBrIJ33aec1yD/rPaN7WwGdzOupMdqzl7PVoZkrCjEjVoL6p7I6WpuNrmeXmwMJBkI3IBg8KbwAhJ+b2O/6+2Zze+eP7+oTQiuXX/niTLv9a+ndHGfW1hgCh1cN2X7ip2Wvgzv7d34PeGO+HgPXvO7bWurX5nMF9c4W1v7vb3DEVHAfB9IT0IGBNpxqGa5rR2tlwVRNBbC43FaZu0J3vWnUhrfLNhNAzBB2YdevQa6BQ2WQO8CmCyhkKekDoGF52Pd+88cXM1t79Tg9bURuNagP12jbKtR38/Wcv8Le//g5/9Td/r+v9D95/B//gx2Sl7KE0f4KgnKERdTCdAtcDsnaWeHk2w/evJnj26hpHp9eIqaNnjTvPcHurhA/v1fHRx4/x6O17qNR476TIZnT2Zm52IQfiRVHGyxdnAoS//e2XaNcfIKjuGiuNe4wcekL9/XJAI6wUo5RGM5R5mCEVXZJTrv/eqZr3NuVdKQ0eC5lHyouiTP+JmRh0/FN1zC7mKXMv5jGWmzbdTRkzRTvVmoR7kt6FDZpehmpK+2gRmr7R+IbGlGwE8HnsMnWMDWfCWEWEqNxzgNBWsdfugc0Ces0733DZUnOZdayzhOamqhva5/45h2GCAD8hVDNTZhtAOayoM5VkORqVJgJSh44mmLwaY3oyQjKgbifB4eEutg+30Tzsodoi3aOCUquCIlxpOpiuCuTUvoAGAJzucQGhUJXLPMWVids43YJmgi5kaaFiaTJmrpbpqdh+p4PfbLpAu7mDB/fexVv3P8Ttw7eRjjmhCtDu9BA2yBlm5zNDNh/hanCKl6ff4enLz1UUmjkXQUAh+qeiKDgpElXJujIGCM0qn/dhoxljVaYbG3WH1pEhIIxqTVFFp/0c/bMRTl6cI6i08ZMP/hE+/OgneO/9D7XlzzRt7eP86hmOT7/G1fULjKdnqFbZfaA7Ps0hZnJD5ciYuV/TUSowzPcil6cKi9fCwGCdRgnWAWfXxpz2vF7UuZi5vCAtjxKt3yyEphZwZjK8uF1UhDpSBGhyk2QhS42Eab1Y0Irz7hoSvsMk2iaPmShSNu01kyL/nrgZ2qZlGT32fdKB/Abpreftdw2MK3JAnVFO2Fgos8zmBkgqDs1fzOyGtFpSRj0grCzZneUNy26aJd7ncxrTACnNMeYMZSZIZYqjde5ZRMqkw+kbva5HkVxukWZ8hYWmW9Yib2AuDryHBE6pNV0DwpImaaQUymxAlIDCJh6VOm8wA4SjoYomAihOMjUlo6Op0xyaqy5ppHOBHDYLZAokwbo52dF1ywDhDGdnlyqcGzEjAVJRImoxPwQLXk6BvJEJJ76kXIZOj7BCEJTR6cV4+PAOet1Y9tAXF5c4O7uSKymvxUbELl4kvSsLaFIYaUZCgMYp4cvjV+gPhppWSY9U5ApyZ/dvu7elY3B+fo6riytpIem81etuo9Pa1oRzOBprqsfg1kq97mjG7MzZJJiUjDBg3h2DcmO5IF+dDxGHPfz44z/CncO3sNs7FPWCGr6T8yN8/v9x9t6/kmRpdthJH+ndM/VMeV9taqZ7hrMckoKwS4AQsRJAUubPk4EEUZBEAaRAEavdWS52d8zOzrSv6vL+eZM+MiLSCOd892ZmVQ9/UQ1yyvR7LzMjb9z7ne875vsv8bvf/wrZQkrRM+VqCjnuUznGUbBZA9E3x8w6GkYYcnLXHyKoVKU9oEZKoHnFrIZrUcwFTVZZoBkgzNBps0R6owWGk+7q6a0zujmOIkSjsZ5r1B8jonV/QsompysEdaSzzxAq69IKhGzWGh0sDrj2aFXN6bpoKjys5GRY1Hvmg3QT0sl5f/BQG/Z7uHRhHTcu7eBHd29gp1VHlZErnKIRtKWHMl+ZJhTP0yApi2SSRm8ww8FRiAFNZWYBDjo97J2e4+3hIbqdLsbDAQo0ByIlcEoqbA7tVg03ru7i6pVtrZ8MmRUOENZrZQS8JixuqNllYct7mg2/KV3uzJFRhYFzN7YQ+ynGajr5qAj3O6+/Y3JoKuaod7zfeY+wCcOH9LxiwBit3Tv8CTw6zTGvLfcD3v9sPBoF04NM/7t3nHT6P5V4BijYIKQJixX09hBAUVfMikFjHi4IbeYya/OWZaPWn/MykzGQsixI7c96VhfJIcNOuaQSVLuGEUGhCkY3KXQ/Qc6hdIn2hb0LBzLKq6ejEXgbkNZEnn8OcugnCY47XbzcP8TLwyMM6eTLRpc2fFKncmpS8KnY/KBr8BQjNYm4NjX1IiiMndSCdxQ1OdOpzKoIBkk1zTPAulGVZjfDPXkyBoOTimmgms/pz3OewYyLylC/aMVsjuxRMYl87IcDwx+YqxiDxb5OZz0pyys+CwYIHFWb18/RTv00ViRKNvmc5MJivFxsxQqolPqU+mKnMVQDT7EjtsZkauQmSSok9ZpMG2nrxwAV6bjUv60CQlLKBQi1nJzjqEChrTv+ZGtKfuAi+gGO8qBp8bsDdv77/GRarJlVQOhWvU3XzKlVrske8Li1vljKjo7sNbq26kXyXgDMVUDof44HhPz7QkPo6Nr+a/jZWQakA1v+NbkntzmYASvdgyu0Yg9uV3/34NQgpTPHW71uCyD5PkxcgD0NWZbtBVMM2kBm+TVcL05i4xrsBsrmbv91jSQ1DqxGkrxH9GDeb9S9Gi89l7XpnpkJ+UQBv3f5JrtjAPg3xds0WZX4LB3mPd3d/QTX5LDPOYnJcsniQr2ONUYu5GvI5VqYpxr487/9Fn/92wf4+uETrLUa+IeffYLP7l3FrYt1zMMnyM5HCPJlhOM0BsMMwmkVR90Unrzp4+GzfXz/9J0xj8T6SbBVB25tpfHp/Vu4eesygiKnyiFG467M71h7NBtrmEzSePfmSGDwi999i2JmF0F2Tc1kSt8IBCOaOU5nDgzGGEaJGFr0oWBNGk8nGIRDVYKs68SsoetyRKMaOkFbU1YkO3e/84Lksny9NG+zyDbWb2I4UuPPkpwNLZ7bJLJIEmaeBKod5b/B/2hO0+UiYzuAkeijBJ3GOpOmVp7WJeRTdVJG/3R1t1l2Plxx77UDy2mME+IS0Ewst0XMCFJBfKinu3ssg4kHpdFFdWA5G2Zm2wnZJlMUpyWkBxkcfn8kQDjtsZNMa2jgwsU1tHdaKG21WF9iPItBzX+SmyOmvTmLZqLwJI1JNEdMYeQ0g0KO+UEW/2AmI6aPZYHAAqnfHyuX5PxsgEEvwnDIi2QbHXU46+0N3L1zH/c/+Snu3PgEwz6LoxxaFJzWyyjKtZMTwDEGo66iJ56+/BLjeCidyTxDLRELOHacONWJpNHhB2GGKAYISZkjkC5XKkJC0YSxCxYSnEYBQaasCeHRmzO8e3EgDWG7voU/+Sd/iju3P8LOxcva0KPpGMPoDG8PH+Ppi9/j9PwNBsNjFAvU/mWlvcgEsaYXpMWyoUVAOOVUTBMc29pIk2HzmsGd3B+4sHIcdwgwLTtunvfNzXyVn++LAWm2NDi35aUDiYDOaWu4wTN0ncVejkCUdJWYDnG2mN8HfEa/onMS1zj/u59i82Yh3XPKu8ILtDWZtGm2Pf+SNmOOeSxKCeISPXgA0maZ2rpkyqkt8/cIZty0kZs9gZlzyyqSFshYgwInwebGKN1gRKdSahHNYc+aJRbIq6wg95p8B1edbMaKaMJD2qzTKMrcg13ulE2KtDkwZ5EGKaQiS10m3R8n3qSQcnJIMERwwEDh+TyvcFLGQ/CzJ4CiFo2bkSZhTicgF0oWABMDnRYI7zSboqUZ0CZYo8i62x1IJK3IANHBaJ4SycmW1FcWX1GUIJ0iPS/Q1wl0TicoMnagUcT29gZq1UCRBHt7h3I17fdCTWRKRaOc8jVzTRIkFykEdxrX128OcHreNSMPp91qcorUaqBRq4taQdOJ87OOtENr7TXUawyt5mHB8FcTVlMrQpdPAgKCQcVVpGYoFWjSUJBRA12Bo1GM4SBBo3YBn93/OS5t38Baa0tg++z8FK/ePMPDx1/h6+/+DkGRVI4itneaqNRLAoSx6ERTmbtEjIkIE4QEa6S25QvKbpNxxsyieBQMzBxSvhw6muYMUOtAZlxHPqUJnjROnOhxusgYDVIkSREZRRh1BxiRojqippDNLv4EMzLS2kgBMbV31BOLsk32hGwaBcAJiKVbiBJNHwkI2SggoOZnW2DsRFCUxmE4GqLbPWe5j6EAACAASURBVEezWlLsxD/6yY9wbXsDa5UAc7rKJiGQCTGbExBGrgHE+IsEZ+dj7B0MMJ4WMMtV8fD5Szx9+w77pyea4q3Vmzo42TWNopEOtkI+gwsX2tjZXkOjxkYHgUCEQiGDYpBDPUijzGYWixq5hqaV9UTXTO64pE8363VUq1VUykWtITZd2BX22YVpNaysaWUsF5vUWkHNdcm9MSs6LbUa2mNoROR2ICnm3LRPgJD2acondKZbBDZuDKH6z1HkLX7Aj0M8NLNqVKBCP9embTapWtL/VPy7yYXfmx2bdNkRdpMSG/g5Vo8Hhb7IFHPfdMNGb6cbHjcxa1qoccGzyWnuF41jWXjYZE3gzFHZllMLH3zPvdEmj6Kks2At0eV1jkEUSUP4Yu8Qb45PcdIfymiGWsBSuYYxDZGSmT5DVjcRxtrvvNO1ilgnO9CZ47TkLLxGDhCWWg1UmjXU62Vpqtik4LydHr4lfr6cmlBbn6OFNumsNuEoTDOKi9J1F43UgemFps2Zni0C5/lajA3jTc5Wp1Ve065JooCVi+3iR2NW5faZa+LngJ5zvPR9V8WBODduGU45OvZCk+BBjJtKyTVWTYSlrnHKDGiCJ54BjjLK84W0SSvpzWWUn7fWnjPb8dRva9o6gPIHJoZ+cmTDZDYVXFSZa0V4QxkPCL3a1cxlHCCULtaiQBag0IG0BbBwLDZb2laLqh5dmRD6ter/baGxdPcRP1vqvlcnhAKEvtnir6efsCzkUWz2LnM7P3yeVb3i4vU7szzflnkPKH4wnHlvWqhBy4puVRfWk0gdWl3MDD0odM6jVEln0qq3tHcIfCyNIV1ujn6emtfOK4H7kk0IbVJoW4Y513pDmPc+Zw2L+JzW+JBJojeU8UyLxbW0Spi/xiH9BPLYqFSwWWtgs76BTLqOcVLE//H//C3+8ldf4dW7I1y9tIU/+cef4/6tHVy7UEJq9BzTcUd7/DBkUz6LUuMyBkkZj9/28MW3L/HFN8/U5OcwhJ4Za8UZLjbnuP+jO7hz5ypqddZHNGxi1t9UMq9SUFNO9MsXe/jd777Bb//uS1QLuygHGwjKFcSYYzCO0GFwfJRgxuYtayWZ+5nbNZlIlLUwRoq1hupsR9dV010UcJsK8ooH1A7StV9gvKgHa2T5KNAROW+eAqNkjHAaYcxzhQaEpQISeqbwrnXyLT5PkM2iVChgrdEUFjs6OJARHA1nfF1Iump6XkQqKSH1v/2//6WiSz+8cfwC9SLc1Y6JbhIWMFMefUaTnzJqwTxTXJfRdVYcXZSbs0AhN1O+4Lw56rBYzI0LSM5mePX71xgeDBDMs6jVA9TbRazt1lHaqGBezmMi98QpKPFIeCBwgapbS4BjgHDUDeXmx9cnkyQWP3LmMoMNhWUzD2wwUaHX79GNh2HrPEZt00unYlzY3MS9u5/g8x//DB/fva+gTFb3tLSlmDNfZC4Yu8rWFT0+e4VX777GWfcYvUEHk3mIdG6KQpEjL8uIYgEn1yXzIdCNMBMdiTlheW3KDAWlgxILD2pZMvMAQaqM/VfH2Ht5KGO3S9tX8U//83+Oy5euodFqI54liKYhxpMu3uw/wvdPfqsJ4ZCAsGiFEh2LUrkhkGO+nGXTRSMWPez20jDEKCd0ZPSA0AKXgSBN17255cQ5GgspbqKQLDrSbgztbMs1FRP91LpmHItbL8u66Vz8Rdpms+tBAw5qQOLYAlNdVuSyWeb0OG5CuKCn6rl4WPLwLFihschIMpqu59Br0smNMGPmDOJrU1AvmhMnejMBHhbi1BISgPGm5s/gzUpjGa7sbGqOSm6uuA4PCFnUDMMEQ2oHIwJKUm+5wWSkJePk1zp4ppMkIOThyzWQT2dljMCNgGMMUgj4XATQNFFhHhy/kgYmFk9CoyLTTbIoZ9eWWsQxdYhxoiKdn28qFcgWeRQOXVebF98VpOpCU9TMsGsewSwwSZOl823WaKl0oCUNiTREXhTnhsj1OmFTJWa3i7rdLOJUhBn1qWzwxKQo0oTH8vdm06xeH0FoIUihVM5pSkhhdTmfx7t3+zg8ONG1J4gsFWnWYg6h5kKbEQiSzi01Q3/A92oHjOU8plGvVzQl5AYXhRFOjk/Q7w8QjWOBwWqlikqResUYfQqoWfgoWoHUzEh5f/zZuWxKtMNapSywwMaQGbPEKBYauHH1E7Sb26iU2grHPjs7wcHRa+wdPMe7g+doNItYX69jd2dDXP5Jyg6MwThEHDGHdIY0NdRO6sXQX04Qh3EsZ1I6kTL7aCjwyL2FDrYGCNUpzzCCImMRMuC0LkaK64ZTak4R6Rw7NtCZ8PsTdl1niMakxxP4plBgrlQug0mGjR+uK04Z2CQxmrVE6/ks4pAAbqIAXBoKcSLEfZSTZPOkMatt0qLjmLrFFDbbdfz0/ke4tr2JjVqJMbumP0nRLZaazp5cIUuMFAmn6HTGeLvXRTQPMM9V8dWjx3i+t4dwwuetYKO1pikstaC6/6QjnqNcyqNaCVCp8PBkQ4O6Mfv81ttFNKuBvWY6XVJd0g8xGozlukq6UbvVxIXNDayvte1QZHNHET+u8Jwx2iLGfBZrwqNxCadkAkPcEzhFz6kINLWIpJ3qwEpHKHt2Y4Xwv7PktjB7q3BpnOULwWU55Ktdrxt8v8iWC7icO51bqW+aqTizdtNiiuKLYD4Lz0HXtFtMaowks9D9LGeEqxNCm1B7EKiWtB72zfYqVumTNFGiUZdp9hcUMl9sy0DNZ8Hy3DcdIaem6RKQpGcIJ1NNiffPO3IbPWXu8Jj3gQHS8+NzfYaNWgOpfA6R3LjNWVoGbcqtNbAmEwvH7jBAONQjYAZmrYx6o4xslhPCCIV0CkE6gyInn2oaJwKEsxw5RmxOz1BGATkPgt1zSLu5cM00KGMTEAPsymdkw9LnAirOxiaIyxxkc5mU7t6FwzOaSI04p9c3nZeBQpPpeBaN6bWsmHB2kn6stvq7A602QfNut66ZwK2DpnYu55V0UWnGJbE110kzGnFZgQ6Nimy8AgT/EOhZHXzp2riJu8DvYjbtKI9uQmhDbkcdXbAOjSWzWLHvgUE/abNn8/eTSTR8Y8J9r1uLq9d7FaAJELoM4dV698NJnm+8LC493xtd4d3nYP4b7ic4LeQPKKB+GiQHzg8nbu9fuaVs0sCpDVdcQ8dN3l04hifaau2ZvtfDekc3XHVuV72xpJSbVtQ+b98UkvmVz0wU/V1zUHelnbuy02d63xFOXubU6EuOwOaxvy/cunXGqna5/JQc6PUzGPZzaOaz2G60cOPSdaRTVfQGafzv//5v8B9//TX2js9w69ou/vkf/wz3rqzh0loemcFLzMZd0cqjmFFzeZSal9EZF/DV43387pvn+OLbZ6hVm2KHpGczNDhsKqfw6f3buH3nCqo1sr0ijKOODBh5BmYzRQx7EV6+PMA3Xz/C118+RLt+CY3aForVqgLgT7pdHHW66JJ9UK5gxgYv6x1ppOm1QXZZglkSqT7jGSrTnXwB9RqlEClFRQ2HA1E7S2yGKwkgjUK2giDLxpVrQnHPz5F5lMYgCTGaxYjJYCgVkK+XMIhDjCaUq3A/NN+GRqWCRrWKOmO/whAvnz3DaNDXedpo1C2GiwO9KI14mKXL6H81VxH9Ab9d1Ab/8DRfx4eWSHeWQXZKjQy7IwSC5NTy4QTBfqzvaTius0GaHd/QzHcXWDwPMgiPIjz6zRNEp2O0Kw2sX2hgY6eOGjsA1TT6nAwqzZLfm5Zhw4jTHT45Y5ZjIA5nGHQY+hhjGvGw5tGbUUYHg7hHA7qQJaKIEgDyQZ3TJGHxyotIjUkOxfIcOzsXcO/OR/j8s5/i43ufoNcZSJDJznJeXXkezpxYsbhOyVzm8PQR9g7f4uj0AGHUwzwTIyilkclxQsUFMhYg5A3tf2U0aeFEJ6UYgnCUuDDcAuYTdizpwFrGuxeH2H95hEa1hTs37uKP/7N/ivX1C8ooi7kwOKGZ9eUu+t33v8HxKbNTjlGp5KRJKxUDzDN9zNJ9ie1ZKM0SgiO+56IABsFRSCfIzExgRyYW6TlKmYIAIScsPmdSBRe55mIrL3nl0odwPREMMhB8xVTGuu12FBCoMT8q7xxPCRg43eFUjEWpp4b6Q1GdSAcupS/0HUYBQB5WgQ4x0W2pU3QbrUTMbqpo3V1zauINJ7rYnDevA4TSk7L+42sgIFxOCHlT83jMpueo5YEiKXF5XiNmIM4wGJH+PENI93cWjPx+jvClMeRrtzgLDwgJgLlycyxEgkCUzvmUE+SJ4gPUyeNUhjQomXCQQukAoXQ9QK4Q6HdZt4/H2mwsAoRUg5LlRcYjm1AoSoQ9LaMkmR6EoNhcAek4xSklQRZpoJzoEURz4seCPM3wWAbMl2sChP1+qGukPJ70RMCXxbUm7Gy8jGcq+iM+CFQSglWYU2VuriD1cqGEo8MTnB6fK/aDTZCANE1RIzgd4+vkJ22vnfTQbLaBdKZk01oCGmXy2PWTppBWy50eIhoKTWcoFRltQcOWnN5TGDF2gdfUdHn8O0EzaZNsnKy16qi78NnxaCQzCgJC6ofXmxcRBA1kMyUBwl73HOfdAwyGpwijDjYu1LF1oY0Lm+syqhlPEpz3+noQWLMgCvI0waBeN698P66CwXiMMIwRDmM1nnq9EOMRGxV0F6WbqjXZBNYKWZm+8P7i9ZhSD6yGykShvtOIHQ3rzKWZApjMEQ4T0X3ZCGN0SLaQwzQbGwOAGXruHmHBSWokXYhJGeXBXqvWzbRCa2WqcHHqMJm3mOU+KJfdtA485jvdu3EFFzfWsNGooMqMuDyp2QOE4y76vXMBQprnUCbR60V4866DaJbHPFfBN4+f4M3RMbJBICC/1mzrs1TWk6o4c1BkV5sFT77ARgGBMQH9RBTAra2q9KmloKT1RJoj927qNoeDkRpQrUYDuzvb2NnZkva0ViqiVQqQZ+GiMHc6upHzHWNGeo0zppHOnHmAmrZmlRuaZrNiYbniqG1cW1OuP5uYyeyF9FHHXMhnbP9bFLCuqfbePqoz2dNB+b05zNPct409oXPH74LeVdRrVNxZrpqTzAkCKgcATTvCPcos8v0c0v2opa2N08pRP0k2Aa8j91lKKhZUIAGMpS4tmUdI5gxP9rREB0DYZJV+37MuLAhbQIn7dCHBNE2Wyxy9cYRz2rn3Q3SGY/RDNrW4fiPsv2V3e4RGvQkUChizi+Et66Wd5vNY+LXocXyrdDNNSKEmIBzIQKhQKqBaL0tKARrK5LIo0mmZ1FQ2FcnKyMwxzU4xnLIRPEM1VdBebVEcS/264iNMT+GcZv1UhJ+ThW54sMf3K0BGx1jeNwSxbhLoTV0Ew6kx1X9b1glqFGpaaGT/lf8ioEgXYtLLPRIxhowxsgxQLj9pDwy1FtSwtAxm7zIqMLgAhF4G4mRFbrooYxKvA1yhxC5A4iqmcfWO7hMCGe8k6u4AtYdXAKEtew/m7DO0JrK/ZzwkcX9/bxE7GiaNA0mtc9M0jya15p0JkxnXLMEiPwueteqResAq8GnXcjGN/OB1yDSPMqEfONAaovXT/ZUS2039l3XKaq39oXzLHwDecMaUnIKGXrT6geSL63EJCPkaWO+QReIb5HIjdo0G7UNiA9kYzzNSpCsUk8im1cvrZc+91DGv+DOoCTUV7VqxFw4QWqPGBgy+YbTYJxyz6+wMOD8Dyqk5dlpr+PTup5jNSzg5neDf/Idf4m/+/gFOOz3cu3UZf/onP8Pt3Tp2Gmlkhm+AiCCHhmn0hcghqO/idJjG3z94bYDwuxdoNzdQq9TFc6jmgFZ+jk8+uSVAWF8AwnPlS7OWYVZ0rxvixfM9PHr0Ao8fvcDuxjWst3cQVKvojUPsn5zg8LyD7miEXKksvXNvSClN7BrpzF9Mo8IGliaFAzWL2Gjd2d4W/T2JEhxKJtFBpVgSIOT9VcxWUcpVFw7Cymw1A2gMp2OEmGDC86dSQL5RRm88xJADHTHCCgKXrUYdbRrQ5AMMej08/f57hKOhJCKbm2YCyP0rGswwOJsi9a//4l9wm1/eAP4QcpM+P841NooJm/krTUcgnnOixWkeZEWWdFN2ZrDj4PNMCKa46SlTJ2XBzjxscqk8ksEUg9MRXjx8qQnYzoUdVOsVWcBSyzbGGMejU2RYTJTrSKcK0midng7Q640xGMQ4Px+g22MuFG9C61xmOHJlblguUEjzoDtA2A8xHoxRDMrIZ8nPpROQufQw+yMoBWi2q7h0+SJu376Du3fu4tqVq6J4cWNlccTiU51lF5dAC/jxtIvx9BT7R/s4ONrD8dkhhuOeJojFMkFmDklCWhLdQ20z5VVLYnbxOcU0d8rhkB13dgNTMtJoVBto1dfw+tkB3jw/wo2rH+PTe5/iZ5/9GJVySd08Tmd4GDODkBEYXz/4Nd4dPEF3cIDNCzU0GgFKRU5cEmTSpH26iQOpkdSN5XzGGfNLWMRwuucAWDqFPA9C585p002jLtlqcHozty4WWgjyzllw+oB5fg8PJ03GzBK5wNE4DzKF0tPlkDw5K55MwG8iftuw/P/Zn60B6u27jdZlhhzeOtt9jTuAWegKCDowSNMBUlqTublLmj7KT8tMi8in9IYv7PTSHSqfSaOcM763AtId5dJPFo0qSiddgk8W9N6JkM6Q1EraJIY0RW6cAoVuMqcN092JnJBxYse1RZ2pdXBtskUXPQsxzUj7SPDDNUyaD4EjDXFotMDXzigEc9Wdy5qYP88mfvbZ8fVz3XMyZ8HsbLU4EX6G0RgEm6HuZRYxRWreZnOzU6ZBDvXjJoR0WY8GEpnFGI6o2RuKjstiWnmNEk5HLqibRC1zvmLIOrvTnDzz3uKmSI2cRO/8XfrEGPl8A9lcyXQd6tiTZlpUR4wbajgeYqavI03aqBYyoVA3gfEfvIaMruDPtj2J74M0VeoGm42KuVWmpuh1e+h2+8qIS6WZbcduWl4TIn6QfE3jUQ+ThAHlEdrtmjIkczR9YeZqNEPnfIhuZ6iJsNzBahUEpbyAnVN3mQY4mmA8iHDeoRsijaACTGYZjGMLj+a01bZg75JsLp+kvUrzSShDUwiCQgb88nqn8gKEY+kK2aGcoBSUFY0zy3HSR9DpTI1UpOYWhjFsAPHeq1Wq5lLLiXmeTY0pjo6O0esNdL+VSmVNYAeDHibxWDq/arkoA5h2q4F6rYjMjIf1SAG6iqkRnSaPUTjB/uG5miiTeR4nZ330GQDMHNB8gHJQ0trgteP9aa7GLLAsWoF7K+lI1D2SMloIcqjWs6jWOD2siX1Cqu5oaFRmngEs7rmlSHdaow15EfVKgE1GGnG9ZLOolUqoFGkwwokR7ZgTpBlPQE0rm1kckXIfkxOcVGcGrNQRZwOQ4NkYIQTt3K/42YtdoZ/hw9xdIeXuRT8ZMcaOU/e58GnFQhGIahG4cnkR9O0p3iv/zQ+NFMHkXCXdnvleae0KdE/PEyDR2eksCbW/u2wy50asv7t/l8XFghdqEo1F2a7vc/BF+iQD0nQZVwyPmmTcs4fKUuQ6ZhOL+xP3qjEbXZMpwmQqG/e9wyMcn56jPxpjFPHf0iiUKyiUypoYssk8mZPuxWZaCkVqstmUnEWYRnTbC1UsMmaLtGtOCFlwcNpcLhaMQqd3RpaH1TM8H0BtrTMSI3VyobfnmnT5nb7xqD1dhtIOeEgf5MAT/QKsjDJXbxpcsN2lDFRnSiJjDyvC9bWL4t9em6JMnDPkUjVm8TRka/hfKrbdjHeh/RLtz1EgnUEO2cBs6i/Oba03B8jc7/qcPFPQz43lxeC0+mrK/jAOwuikq+DKzcX9pE7v0Z143vnUDR8W1FHdWEan+wEAWdQc9qIXgMU5ZnrdiQ3g/BTOMfbcgvevz3+NXG8dC8oPWU3KYUB+4WTqzukFUBTgWTZAPK3XAOGqNszfHstpvP++xYfnGzp6yQ6JrgwRsgtwbGDdTxj99xtw9CjZSWccVdhe//IrbcrtgKu/nvqrvW7LSVw2jlQ7OlTnZ3tGB/Y6TycRcr4I5o/g47qWr8nTTZVvKypyGqcHA5wejhDkClhf28SNGx9jEObwem+EX/z1V/jmwUuZhN29cRF/8vP7uHO5jYutHOaDV0jFXb0GMnrIsskEaxjEBbw4GOHLB2/xu29eIZWmqUwZtWoD5XyEIHOC+x/dwkd3bmB3q4ligc77XTE7WLcF1QbOu0P8/ouv8eLVOxweneHm9m1sNXdkGNcbhTjudJQvHc+Ao/MODk9OsX94InonZWCMp1pfa+HalW1MJ4y/sRg4GuFtb++gRF3/LIMvv/gWzx6/VAOb15yGiKVMgFqhilq9oWZPPwzRDYfohiPM8mlG5SLKzZBkZ0hyU2SKWRnNCNtwyqgpoU0LFWIfkT11JHkE68+NjXU0m015BoS9BGf7faT+9S/+5dxCrx3V02eauN/dkjTBrDoStpoy8xSy3PtdNpZZZ1gmnPjbwmUOECqY1groDCjqTEmbQ/dKThon4ylGvTEO3h2Jqndx95KMC/hcpCn2x32chqcym2jU15CaBwiHU7x5fYSjI1q4DxEnPFxyKFVrosPRfGNGWmsqh3qlhiwyGPWGiOn0N4oksuRF4694GiOMQxTpLFivYfviNnYvXcTFixdx9coV7O7sINJ0bC5Ez2kbH/wzbzDlmhGvZ0IcHR/g7d5bPHr6EPuHexiM+qjWS6g1ykg4fcNUZioyDsnSjZE2+KTZ8efYg9oK3uTMo2u3WlhrrmPv9SmO9nr47P4/wqf37uPu9Uuie7GAp3kNqTrDuIdnrx7gq29/Jeoop5aXrqyh1aaVPwGYmLpmPes4+R50GTxllp1pCqR3cwJ6qfNWsiStDvGaFUeFXJAVbFfRGtA0ztw/vXZwTrckUyao+MoSMGm/tHgI31FftYn2f/ZAZbGd+UOIRZ4OZgMo0hS6g81oUtY1Fij0GxULLOknWIBQR2hAUvQjWfTaNmgT3ZkAIKllfAS8DagNIzWAtAAaV8iq23XsXKfNIkUM1LKgj2LXaROQ5Po0uoanRi4Mc6SdM0BIfjkLS77GpWU/ufB5kUGUKxgT3GjuaoCQWX503IAZDcjpit33wVBTXtL+bPRGUyOLquC9NQpjbaaia2rSyGxFAnU+twXv8trYQW9FgAChfrfDiYU8HzxTx+MEPQ8IWZjS9W/Of2ccCwv9NGrVmqZppAYSfPKXcdtJoeY1MlBoxTUzCRn/QhMJduv5OfF+LKvJdHR8iHDEDtwUpVIOpTL1Xs7hV4HZLFjp5MvG0UTrmwUeNbUs0CzUnrpHsgZCgcF+f4R8vihji1gZp6arMhtnCARxqsQIz2a9gkq1hGnaPhNqk/kYDWKZmPAzIc0xH2RYk6qr7zWapLcO+0PRReMYCEo1JLMMOj1eKzY7nAW8K8RMmE4AP3LTXF5b7h3+NZrOi5mn0tDRbXNCZ19O9dKYCxCa+yX3G7mHcj9THpIFJpO2TAdWfg+nxwEpmoWUjIDoksqYEDbIKqWKQm9H4UDTbeoRi0U60TbRoN46PUKWtt4L4whWzDmE0QQnp11EfH/zHKKIbre8r/iZ8V6zdUiAQu0iX+ty0sHCYyp3tnLFNKaKaslNkWNEUaWqNdbvDdTw4fon7VV6wWhkeYv5rIyKmG+4VsmgXMipEdGo1ESzaZYrqDDknPcjXR1pJkWmAAt7GrywOSDadFpTFl1F3vNZNlo4IbT7hk0oXj+a9DAvj60AcyH1Lt5W9q8CQjMitirQ+Dss8Llr2nzF4KIJ81WuuRxE+7sHhhwArQDChU7NQJ6e008nXa0mRmLK9kABAQ9W/URCenObFnpQ6MGETQAcpcxl2VkgPc8D+d6Z7pjxO8r3k70tZhNO4agft3NgPiG1ylgKbF1RGjKeznDS66oAOzo7x8n5CKedRF15PubU72QY9eLMVtgkyNKEb4rMNEaaZjezCaKEcJyMCJ49XEMTZZMxDod7jSi9miy5926aAaQ48XCxE95wzCzcee7QPM0mhGYAYa7eNgphLBFLZ+4psfvvc0k4WKTxM1bkTUSPAtP2UcPupVp+IiyDN1e4+4mjP3mtWco16KgzLoLBAxibiLksTJdJqUkntfvu3PfTq5WS3SOXJSBw4EH9P65HBwhtAub4nQtQ4XRuK9ND6dI80HVTZI9z7Hp7reyyprAppDdrsrN0VbdqT+uMdBZGPA5srfgbfFg7LMHX+39S/equkb//FtENbjqs2JMP3rO/TxZ1i96fvTv9HHNneh+M6f5aZmLbK1kdd/qx5BIN8qP2WmX/yj8EhKvvaJWqujqZW70eHsz/IVCvz1kUUo8PlnuC0XOdT4PqQYvdkfZfbCPTrFo+q4u58O/PgUBNJeUanEbneITzgyHG0QTZfAXrF66gM8ji7WGER0+PsL/fFVvj5qVN/Pyz2/jo+gVc2ShiNngBxB016xhOzwYgMlWEkwDH/TS+/n4Pv/3yBeapEjKZMoqUpaR6SM/e4uM7N/Dx3Zu4eWUH1TKndQNJIFj3VNtrOOv18atf/xav3u7hrNvHj67dx+XNyxIKEKAxmD6o1JglhJdv3uHZy9d4+uylDGUazSY2N7dx5cpF3Lt3VQaPYdRFknBCN0O93hA7j+Yov/nlF/j260cysVPdNplKOldOB6g3mkjnChiEY5wOBjjp95EqZjEtpDBOJxinY4xTEaqtKmrNGqqlmjWbWMs7B1llrk4nGIXWmGXDkmCQtNViKUDYjXHyrovU//qLf2WA0Guc3EL3k3Z/s/OjXixALcoM8qQkkSPL4kSHoWlLJHB2wnTdytp8jCJBPws63/U7A4SDCAlNYJgZmACjfihnv60L21pm45iTv3MMhn1E80hou15tYjbNKfD6+4cv8O7dCU7PBrh05QauXL2FnUtX9Nxv3r3D2dk5Rv0RVZM0OQAAIABJREFUGqQ9ZQuiU82Zv8WH6zwrTJoOcJii0W5gY2sTN27exuaFTVTKZYHBra0L0hNJpJkvaDJXrVbMKIW3ADuJswjj2QjHp0d48eoF/vKvfoEHj77T3+uNqqIzWNwTANWqJdRqVVRrFZwdn4gmlkx4CBFgMhetqM41A7xrlQrKxTL6nRjRKIWf/+yPce/WR9hsVjVBY0E/QYxoSr1FF09efofff/NLHBw+RRid4OqNDTRaRWSyU7OBJyXAUyYkaDUalqaCvFlFPeGDHUeXucQ4CHY6F/JfsUGtibCiIbQpsm3m3mxIWglu4ty0FTnhXJUIsAi+VJQbrYUHrBxZSdta2fhX//yHQKEJzn2X0oFBgkK/vzqalc9ENLBnAc/cXWVuwOdXZhMnqUadtM4XnU+NfsQikuP/AqnCM/LDqa8jRZJ/JgXR9ZedI6GiI9S5JQ2Txam5eYm+ObH3qekBOd8k2i/MJcwVlgWuigwXOGwW92ZwIRdF12TxQeP+tbOIplupL/gYrcFNttPpYzSmEdIcaYVjZ0RtEAU8lzXTkHFiIKBg2X8sKvi50qGPTZHYWd8TrPJreE+HsekM+Z5IR2ZMhZxsBf5Y3NmEh3sKC3NzZyTQnKHZbImGzedml5zUUl5nXg87wKzY5VSRpjUswqldpM6WhjW5bEmOp5x0Hx8fYzjqKaSc1NS8suvpHEo6aIAZCCrGiCehJl2kWxM857MWMUIAUshxukYTk4FFNkQzFIplTTYIYDSRFzPCChEZpWRJAcmjVmE8RlGFWX8Q4nD/BHHIaVYaa+2WqK2Q6zAjHxKUKhUdHGwmDJlr1DnT+8rlSyhXW3KrPT7pSfvH6ZBc0kQLg64Tc0T3D96h0+0YfUhmJ9S4EbRbE4BuwmRZMiCbjAzfIabplajDdEpzXXGuLzn1kgou3GHaIhsAZ1BrllCuBZrmmrZyIH0oFwg/O9KqObnzbna8FpVSAZV8jHJA7SOvI2n8QMTw3jBGpzcE0gzhregeCanFZXQGXZal5TDqNtelnHSZmypn1LR0ntVKEdVa2XQQBHuTUBTpYkDK9BSDwdBpZGkURUoz6YcDgSpOdfKFHIr5NKp5gmULtC/lC6iVythotrDVbmF7rYUy6bosFsOhKB0pNlp4RUm35n3CqSD1lLTxZ/NiaiHx7NDycKaBFgOCmQuVdw6hRt9cNXdZloM8w3yNbcDPjD1sYmBFo6cqLoPNF+X14ms+BIRWIBJ5+emMs/1fFO5uJqXX5iIjPAVU+47l9WqjF5XMTXhU71nEhs8slLmHA44iTzrHStYDM98MUbROgrTieeg0bfEaSUwHbOpP6QuUEtijZod62/4oxNujDp69PVWo/YTaL4J9OiRzvZC5wyZcPJbFPMFcjjpBZna5pp1MGkiyyLL5wJPCcjKJV6ThYVNMtHWeyRxSUdfNpqLzGVBz0T4Ps+1PNEmkLtf2bLcX5gJzHGXzRYWmMUPY9OLa0J6ovZCUZ5uaykhM1NAl/VSNVecO6s9vP4Uy6i+no/b5e52gn6jxfDRjG085dUwDaeb4mS2jMRba0sUYyZf8rgUhkyFf/LsJpiHSBdjxLBg95wpY85PhBa3UTxhXpl++KWK1pqM3r9BdV6dpnr3maZkefHl6oxv0vR855a7PKmha1fDp+b0Zjb0Rdw7Z5Nzvn9JQukmc1cqrNGnXC3AAz2irzlPDgURPP/WT4OV97WChz/f8AUh0YHzlfawCwv8UODSwZ5TlH04k/URw5YNwP59UU65f82cw99mFEaabu1pryKjMrBMlO6ALNdkszkzGmlQ+qsTtQV6roHopg6ifQf9khidPnuPopC9Q1wtz6PTZ6GtiOivI0friZh2f37uMH9+5iOu7NUwHzwUIxebQg6kXAcKkgG6Yw5cP3uA3v3uMWn1T5ww15cnoBLPxPm7fuoK7d27g9s3LaDXKmE0jhOFAQ556q4VOb4Df/PYLvHz9VrnLP//xz3H76i3VyfQGOKeLe60ug7i3B0d49OQ5vvzyWw0JikEFd+58hFu3buD6jW3Um0UUS3TyZ1SSaQr5dZMkha9+/z0ePnyOcUhGCZ2+A2SiOTIhazO6xmclj+vHMbqMksjOEbPxnE4QpRPEmQma600012mux0gdxqCxKUkGkDVUhFMmrPfsfifGYE3BWmvcm6BzOELqf/mLfzWnLsqPzN/v0ixHx57T7WtsaQjnNkHQpEPDEU5EzJbYh896cbLvhA+GzN+gTmqu7jX30QzF6pyghAlymTyq1ZoWH4vVs7Mz6XX4ARE9F/IlxNEc3U6Ily/3RRPldPD+j3+Kjz79MS7s7Ko7//z5cxzs7+Ps5FRdUpLDE+aDMKCCtudya6RgndSfFDKFDDa2NrC1vY3dnUuo8UPOZHD58iVcvnRRBgu8qTkZECCslHUAqlhiRtx8Ki3f/uE+Hj99jH/7f/87fPvgG5zTga/VRHu9LYTOSRVNRHjosFAg1YoHQrXaRqO5jlZrA81mQ2CRBRG/h4XfJGJ0Qxl/9JN/jKuXriHvqGMs6pJ5jHg6xijp48mL7/DbL/8GRyfPMU5OcfX6hhyUuAhzqTlypIY5lym+H05dlH3iACEpaF6L4cZkusl8+eD1Mq5Od53BBSPDE8RNVyrJp2XQeUAou1sCEL4WAUKfpWWAkFogr/9b3bw+3Mje2/i0Q1lhqm1JXWkXrusordqw1P5e2kjr/DVjOjURtE2xICZVzG2EGXZ75ZLK62bOnwVpjUw0TLDDiRtz/Cw7zopqGRwQEAroERhRd2dObtIJKmvG6EScchAUsmjwcnvepKI7yvDD6TRdLhgnmUbXNICoLrRruEh7J6oANQHsmWUxGk/RH0Q4Pu0hjKaYMig+KIqGEMZj3Qe8LlyHzM7yLp+iHUjrkpFLH6d4FD/z2hMM8rURhMomQzmOfP1L5zEVKRJWEwCzaPKxJaZX5eZE+kapXDELeoXDWzNABRDXotOTEgyG4cgokwqdLiEoVFEsUPPXRpAv4bzTwWjYRxyPkKaukVEYE7pAsjjjCkgwmbM7RlriTNEWpMtyX/H0CtLM+PVxwveaKE+Sbq7ckENO2iYzObLagW4dUWoPa9Uiio6eyiYB3ViPDk5E3eSEbevCBioV0kB5vSNMqV0qV0Wd5FRWpkBJqOkqAWEmVxKl8vi4o4xVhuRWKhUBV9JJBv0+ep2O9pfhiDl/1LEUkAtMk8z1T10ir+d8SgvqnDQkmgYS1NooaGFxT6BLtoE5u5qJDA9W2vXz6/m9QTmLQjmrgoAAcNgfadpLjTa1q3xtavC4IkBTO05qUiHKpZz2wayyMzNG04/YsYykk+R7JlWWQJpTZTIFsvk5CmwuZGlMxEn8RJRY3TfpFOrVCmo0AapXnFMoKYE2IeV9TF0to0e0nkhFpk6XegmaCBEQZlIoBHkUqH9NW+NA9GJKGzIZtKpVXNq6gBuXLqJVKaFKzXAcIj1ldhTZkWxmckpJZEFqr01djUZocRQEE5yYstkQj0NNgiwgfDnNWempuVXl6G8OEWrmpugAAhArzP2k0IprM1z6Q9MFgQhPy/P0tYXq0VP+rUm4dBC0TpkV556WZkWbb0Y5Dv8SEHrKnmMSmTmbz60jG8PAJSeFflLExglfW540eDddYDPHQCHvE8vKNJNTTv9miOcz2bgfdId4edLDaW+A88EQHU7W6XyeL+oeYFOKrtXUgM4nMQqZjIy7pMwkHSzIaTJIFgGlHDHdwblXMBM4z/3fwJjP3GQD2Qpci//h58HmsKbe6sRTPE6XZzbaeK4ypsgMvmyixH3DpsakpImFoVBbx9ihK6McnVnIuQgUFypvrthmmOO7BPYaDDTK+ZNnmB/zOdrv0oXWNVxdNiF/hr0XNoOmLh/N/WittdUYMg8I/dRNOgo9REn1mkrXwLUz2NFH/RTNoS+2CthG8TEHfA86y5acYzFXlqYsrtngvHQM7K5CObfkF8Br+d+4ni1bz77pP6XRW/w4R7FNKQzcnCA91dYRXRdxWA4zLp7cYNTSuXX531217Ez0DOJ6U39P4159Q77R8z7l07WG9HyeBuxjawyIezC+Sgd9/zp5QGi389LKyn+Vfw6/V/jrJUdSAkKBQTMcYrnvPzPF7bj3xZqIf5b/gQOENqV2mmnfyPKUZD8xdkY207CEsJPF1189wPMXBzjvzdAb5jCMCriweweV6prOvHY1hxu7TXz20RXcvtJCdrqP7HygCSHlWNzzxnEK3eEMB2cJvv3+Lb769gV2d6+hUm7IdK53coDh6R52L27i2rWLuH3nOpqtimqEk5MjnJ6eoFJhozrBi+evcX7ekwTmH3z2OW7duIGgHCCZJuiFfZSr1OVT8tDF4ycv8Hd/9yVOjimhSOH+p5/j3r27uHZzC7VGgKCYRobuxfNY0Urd7lAY5sWLPbx+fShWkoxnWMPFKeTGlpGtK5vOiSkxnCSI2CQnkykHzArUX6XQ3GijtU7sEMgkjqaCrLfFJlqJGNF5qMxoq+34K+wm6B1GSP3Pf/FfzzMrIne7N42ioiPGidtdk8M6YuJ5pBU7saCtiF5ooFA/QYHfzrGKNHw3NT/rUnA5l2YpTzdNZCXUN3twUoLoHEigaTlFnBB2z3sYnTNEnRtNWhEQNF44Pe1jTspYpYmf/fyf4Eef/wM02m0MwzFevHyFvTevcbj/DsNuHwPmj/UGKGTzEm4SBClzj8VAuYBSrYTt3W1sbW2hXm2Jusri/cb167h587oLibAbmlojTgh54PD6sBjiRsZ98vXeG3z34Dv8n//Xv8G3332H4ThEq9VCe21N14U3HIsOAkwWdpxglEsBrly9gavXGJJ5E5sb6ypyxuOBnAz33r5T0VqvNPHZp59jc20L4Wisw4pTnGSeLIxlHj//Fr/53V/j+OwloskZrlxbQ6nMCVVXUy1+/DzIdCCx86rCnB15AyPsdIvmyLwU56Km7pY2fzNQkHW1dQ4W3QZ7c3Y48Xce+lOG2bvwZO+UppB4WbQ7qiSfSxbIdmhJQ+g0rX8IBL7XIfSng7pv/jjkRmsOtqZf9XR6O1VMf+RAoXO/srVuX29TEzsszY3U9IKWj0hACBTzfF9iEqlpwekWC1sW1Oy48oYjqDQjBSu2SAUeDi1cXhPZKe3ZSdMzeihBoWUCWZOCRYAiAdhJVti7AVzRBDnlY7GjTDOCP/saozHaBi4cmiYvsYBeP8FpZ4yDox5Cqp6zAQrlsrJ0wmSsDEtOyVnk0uWVgNAHzCvjrlAQGBwMBqIG8he/htMj/mInjFMDfnwxGwzKf/SOplxjRl0wAwYWWSxEJogmofHdC4ymsOgLTrW8C5+iPwQ6oekgXQK58HhtC/kaysUWKpU1rDUuoFJqYEC6yGiAcdjHdGZRB3E0xHQyAuaRNvtZikU7M/gs2FnOh9yFMpwOZlEucjpMsB+iN0gwGNIpmBTVtE0IF4CQnVAoFoP3L6f+MpCYTGRC0z3v4+yko3udTl6M2qhWAxmgUMPISQHt9KezNE5OaEk9EW2NYCydKSCZpBSNc3xyjmq1gXZrA/V6TYXcqN/H2ekxjo+PRI3mg+ucJkO0w6YGj1NgHjacrJFuKpMkHiik67IpwIGGDhqbPvEzYj4j178+/ywNWSAdJdccNYTIEmRP9Ro5GTJ9Hq95iEa9jkqZTSxrppjpD4vYGeZxT4BwfXND11Kg1mUakobLdUot3nmnj/NOD91OH1NEyAb2XNI487VyCs9iWXl0c9SqFTXOqAdM4rEmlqlMUalKBMJsXnQ6FlHCqTndoXlvsAnGop2AkAG/ee5BMzO04gFJAxJSX8tBAZe3t/DRzRvYXm9hjcH3Mzohz1HgumTkRMxrxnvTXF+5/amJQRYBJzO8z53d+4zUaxb+cj9dFoLv9+XtM7G91xWIaqClFXtgdG0PCo3676cLiz/7/tyq26c7fdQHsDANpz3yWjCbANj5z1fHMAYrhf0k04CCz67yWqylJsu+3iZo3D/VVHAyEx9Qr5goMUiMIsv/FRhjI0kCJwwKMVNgvEx5ZrHihmZpxq7MDRymgHM6kkYTvNo70OPt4Sn64QTzDO+BKgrFqvZnAjmeOflMFoG08harVK4EaDSqaK/VMRicYzTsCBBSO8x7Wnb8ypu168QmA11rjeVk0RqUncgkT2cB6aZTSUm49tngoRFPBrZ3m/yA9YIxQ0xb74Q6bhrvoyjINqF0Q4RC2fb7xqmvrVwT3n3ONiF097Kr8DUldLoxDwbY7JOG0AVcE2QKEDo6o0NPzlXUm8l4GLOcIi2yhN3P4Xm5GmWxup59/i+fkxPMmDUhWWWsO0jldkBjca67rEPf8NUdMF3Rqa5QqVVnLsCkW6cLHORrE63gPzgV+wBa6q/Mj1O28MJ4xvYaY3gv9Zeu3PFX29W9XhO8OvL0lbR96VIL6Zswy1fhmzt+guOg9QrqtY3e/A28JtJ+N7fZH+oJF4BPDqEmRbLX/iGyXv7bat1FiQzXqWp57r+usWtspSWh3BHCdY0UpVXghFCEUxdMb4Yyhg1cOqqo5MYg1F4Q1xH1A3z5+wd48OA1Xrw6R6eXRpiUcO/TP8Lm1mX0ux0EmQnalTR+dPcy7l7fRK3UR7mQyOlag5JUSr4iR6cDPHtzgsfPD/DsxQHu3PoIzXob++/e4fjtO5zv7aPRqmJzew0371xHvV1VffDi5XO8fvVSbEUya6jt58aTywT49NM7uHHzMhrtOlK5OcbJUOcKjdpofPX02Wv85ldf4NmTPZweD/HZj36Gjz++h+u3d1Cu5pDJTVGs0gguwdHxEfb2T/Bu/xTn3RDnnSGOj88k7WG8WDHJoDjJaNjAWjqVKygWJZrNBQgn3F5LOWRLeeQqBTTX22isNVCqkuHHBqpJFnzUmBr2ZK3kc5J6qFFFLsNkglFngu5hgtT/REDodDa2YFc2AEcL9yNxo4+6GQbvk4kdfjLPoNuo46x6O2rSRPm91HKwiA3DCIMRFxUpVlVtmASBk5hjU6M2MTtKnTVHFWLBwby8waltsOz0Hh91cHrSwfl5H5l8CfXWBu5+9Cmu3bqDYrmKTKGgBTY47+D8+BhvX73G/rs9nB4eaypVLZUxjkJM2KkLsihVS6g2K7iws4X19Q3k0gWyP1SEXr92Dbdu3XSawZy0H1VauTZqTn1tLqM8pXhovHzzGg++/x5/+Zf/EU+fv5A43grcrApfut9R38LuE4v6Qi6DVrOOW7fv4Nr167h09TKqVYpf0+j2znF0tI93r9+gWq5iY/0Crl26Jqck8qTpckn+L8NlubHP0gkePfsGf/t3v8DJ+SvE03NcutJGUJpjNDpTkcPqkTljnFCyALZNzjmlSWPFRUBDGRNXL/n7rhvoAKGmbe7hacW6DmoMGDd+Rlc+v0nJ4tjC561sWAJCcyxzi02qEQMaf4gK8QcnhaKLLieEvvhYTLXVgndtRjc+tyf0oc0uM1BWzraxshu/iKhgh8sduXyLpTzXqNGlGGVAUBhyUqKcRgsQZQHKaTl/yRQjodFKYBRdB/y4QXIyuASEZp7CzrjcuVhQZ93khcH00pvQiZYW+o5WR4qbsyqmTsm61QmSiM6LBDcldHoTnHVjHJ6OEE8ZXlpGvlJGrhjINEEZShR+zyfIzK0I53WmWQ1/ZwFv+YLs3E8EEDlBpx6RTQ0GQ3ODIf2AgJDZbAQXclLV3mDNAgOELHKIxGeYpKi9sWwzMzriFxqNSr0Bfpvr1PtNbSrzCWqyqiiXWqhW1rHe2kWtuoYkortpKMpHMqFwmhOsvjj78ymnaASCCeLpSIUm6e2cfBEsMbCc90UxYDEQC1T2hlMMQjO6MR2F6XuN3pXShJ+0SE4bmI9nVLcEszitmIPuOYXu9nWNRhnlCj9LWuWr+hUYjOnYOiBNhLoiNgG4UecQjidqep2d91Ct1tFqtqU9JjKiTjIc2iNDt19RShjPUUC+WBQYDOMJOswjZPbhxPRnfHCanYznmEYMe7dsTE5AeU0J+NlVZKGmDE4F2Y7UBGLxK8rtPFq4C/P7uSaicYQatQjFor5HDREF6PLacmmNEBQyogYrdJsEPdHsfOPRri0BPZt5NL9hF7VQJW3U5SDKodLMgfh8nEpy6qbPrBiIzkxAGE/ymExIp7YIFE4Jla9JamgxEKVP2j45c9KEydHW3XSHzbLRkJElI9EE2/UaLu9s4eJmG5ttmhFkZFbCvbOeA2qMLtD0x9a9aY0JHIxWN4kjTRFprOCFOHQptY3W9lA/7zMyw4qdv22KVvBp33WF6uL73Hd68LiYEi6/bzlScdM+NwFyrT0rUX023MoEMa2IdjsZlk1iP6JZEOYW9DEBjTSnY6RYupxEFYTOtl47qM+Hc4DQ6RPzdPhWeD3dEGk4Rk0Yixl2uDnRj5AQHDJq3EUZjXNZDAsB3h4e4/W7Q7x4e4CjswGGpFnlS8gFFaRSBdMESA5vAJWTf7JQKpUy1tab2N7eRH9whuGgIz0hdYWFAg2axpjEoWuUcmvyIDqtc8ys40ln5rSXUxG6J7OZktf3kGKfmjE2ik0tayyabpTrjvuek1wsziWL0OH94RR51oR1xmoWY2Fnlrr+YmO4c9IQgQuNX4I+23a9RGQhqreJuVgY3AMYj+Kbd576aD9rSWd0Df2FZt8YPh9q0mxZrjy/GizGWOF1skxW1n9sQpMR4rX7nspoU2i9Fz/vVnaYaVZ9jbCEW/5KLUGVX/k+o3b1v3gW3BIkubmYm7LzN1KEZXTiIkAUy7B4T54i63731bLZ/i5Ydn5Sr89r4fxr74mvwV6bz5lcfYXLyeDqVHDxel2LxlNX/b+/RwH9Ic5bXjdHFTQmrmsurEyV/WRW4N6Z5OQtanlhoGfmdjY9NaRg69oqPpsEWnSRUUZtDTsa82LCLcKeRZu4ZjyBYXZexXxcwuNHr/Hdt6/x1ZevsH8YozfK4fZHP8PupRt2BkzHQETqaBNXthu4drWErY0yWmzYMeYl5sBoiLf7J3jw+BXOO2QRprGztYtivoi9168QdvtIhVOk82nkKwWsb68hW8zIZf/582d49eoVmrUmqsUqipkA+RTd/nO4cfcyLt/YxuZWC7kAiGcjixwR0yyNw4NzfP/dSzz89iVevzjGtUt3cOPWDdz++DLKNe4FUwTVHCapBPtHBzKrefLsDSIyJBM6lI4wHI0xZpRTDBQTx/SSA67lZPIxzabdQwcO0swaLxdRrBbRXCsiKPH6W5QcGWA6M3W2mxM9fRtojqn7kjT80whn+2Ok/sc//2/mNGHwY3HfDbRVtBxrL6ikLkNGE4DJzLj24sI7Nzjlj1jHnfocakbooMfDfkDThCF1a3QGLIOSExZOsvqfsMtEOhLFjyyqWcySqkbL6ARxn++bxg8lvH1r2WXk95arDWztXsHNO3exe/ma+LblWh2ttTVMowTD8y6+/fobPPn+kYAVJ1bMGeO4l0VwkbqfOh9lNNtNVKo1zOOU6KucSNy4dg137tzB5uY6quWyqInsApIyahNwUuIYmUA3xgmev3qFx0+e4suvv8He/iEihkVTXzOdo91ax/raBjY3NtWB537OrnS9VsWNm9exe3FXtNU8dUxI0O11cHp8hIO9d2i32ti+sIVmvSkKmoS3nCCV8pZ7IsfBGb5/+jX+6pd/hrPuGyTzDi5dbiEozjEKz2RqMEtY8FveHIsa0pmkl7NwGwFBBanLxc/lW7mDRfbKDhDalM1TAN0hYGO0heshP0ujJ5jeSkG9otm6jYNaMVFXVvvllOs6TcNK92918/NgcbkRcoNyAasLuOnDWv0Oaa/X8oyss6WpKDuxMrtYOuIZm84E7KIOERBKh2HugEWN2o0owYNN2XsMhpcTHeMoaHDBnEqnL01Iy2UEQNllUpnmhBulAGGB43u6kDpAyHw5TlhEwDc6KAEmXxfBSDgKlbfH90CQUCuXFeMQ5EhnokHBGMNB1wHCMjr9GTq9KU46EaJpDqlcCekgQLqQk/EPJWeaDE8jpGex7ls+lyZGfD8ZTlzMmINroFypotVsCUAwoJ3XhICKoICTP3bHB4O+7gsfS8CiSJ1hdSkpJLfgNoESafJMn8QHQVfCXL6pORZaCL1VUHTTZRmQz5ZRDJqolNaw1t5Fo7YhLbIiZkY0mRoJFBIcxnEf06QPRlmbqUyoKaHFb2SRcxmMvJZBIY25dARdDMaQk6FpeUjrzev6k77OdcGvZ2OIhSBpYGwgkTWQRYBolKBz1lEhT4F9uUyKWgZBMYVMzsyGqFEcR4w9oUlNGsXAACEBw2A4Rq9P+uQAtVpDAnACDAEPhqgzZ4fuh/kSsvkAGRandL3M5eTIOBxH6PZGGFF7J/aiFVVqvCUZTMf8jK0AbbZaykE965zj7PQUJ6cnhlVIA2Y2KGnypbJonMxttPvPrp2aHfEExVJJ+kZP+eW1Mv0wbbd5CHGt0zmWGtKp3CBF0c5kRUOSORKnl3TzJOAvp1Fq8Hpwr+LnUkSehkmMYgnHCIec+hI8sPjI657odnsYDs28ybqftu9wUqm9MigIEHJvs6YM6clGs1LofaEgUBtH1Msy+mMo8NeqVnBhvaGcxXqlhArjNApZbNcCbNc5dbSAYVJC+RlRryYZBj8vAkKnQ9a+I/BFsL0oea2vZtXjCh3Ud/L9SZySkZufEC7poUvA5ieFHkQuYKF+lAFCu41cyLgne30ICBlC76KQdAK4ab+mye6Xp7l6x2r9c5rTlWAxmfImKSp+XYWhsHAxSCwnmK8mN80hI9MpAkKeiSKbu0lhqKk66dSarNPOgQVqMY+kUsJxp4+D4w5evzvC/nEXJ8whVg5soNczo4WPoqlsv2aDaDaLZSC3vrGGnd0t9PpnyshkvyUIONHPYjZhY2Kk+1q1DTWJzpiFAGfhfu2uLPXBpVJB9zFBFs1ArPbXAAAgAElEQVQb0lMDhGo6iI7MfYSdLpM4aNK2IsjyUzYLvvcAYum2LUCjqbPbG12DzZ9VbMx7A5n31oCjP/qJjtgvym7MuOB7ZxDmerJWAy5zB9Wgc7ED0jYKuBsjzMNaoxybVlFnvDs/RSN3D85QSenW/i6pinfPtqkl9yLRNVfAitYXnWF9dMpiOu7uhQ+Im765wlKEUUJ23C/hlX/F/t5YNVTh15HVI3d8NyG0z8j/VD8Rc9EvXjfpUd5i6u/cal19aJw65/rq9hu9T8/ytp1qBRkuWkT+blv8bk+1akSzpIuu/IA/8Ef3PlwjYnEfO0bg8htsveneZdNT7EGaDRpllEey2Asq0VxttAoKWbdw/5b/gXvPHzjG8ynZtCQVUlFhzlCrkC0jOw/w7s05Hj3cw29//RSv3gxwfDbDlev3sbV7Q2chHYMH5yeoBwWsN0u4eauBK5fa2NlsI0MDuihUNNL+wTEePn4pX456vY0is5zjGHuvXiI3z+BCYwMT1rqZOYJGEfE8wXm/gydPnuDFi5dYb65hrb6GjdoagjRBYQaX71zA7rUNbG41kS/Okcxo6kY2EmngAUaDCQ7edvHtl8/x+Ls3qFU2sHPxIj760XU02mXLJc/PMJ6M8PZoH89evcGjp6+RyhbF3GIjl4kHdHGvIINamo7kFqlGsBhzSstpYb6AWTaNMd8vbwV2Xsk2K+awdqEmE0s2QHk+s15hYzQMx6pRWE9aU7+qs5Pn6fnJCEdvRwYIufl6RySbyni6gP1Zt4ET2mpz0PrlpsZJBnnv5BjbRsWbnd1lAh6GIHOqx6409Sb97gC985GyAGkMQTOO0ShBIV9xj6KmiexsD2kfOxih0+0qcD7It1ArN1CrVvH69VvsHxzKAXBzawcffXof9z/7Ca7fuqPOQ6FYUmB7ls89GONXf/NLfPn7L/D08WMVaBRdkopXKhdRb9dQqDBXMGOZitz8Q8gFlQUvp4OffvIx7t29oyBj0TyZi8PeKTPi6CY46OP45BQH+4d4/vIVXrx+jbfvDtDrD20UnuIHUMSd2/dw88YtXL18XWYaNIvpnXXU7dvYXFM2EpE9u4ikknLT5BSAY/L19prClC2cmbsCrdtNp8bw64jC/Bzw4NGX+Iu/+vfojvaB9AAXLzdRKlPz09PiIG1E4l9umCzWZNHNaZhRIjQtYlmyCIF3hYmjJVCD6R04/ShnQduwJqoV/PwD+T3ul66XQKFzfXSdJIuB8NslX5tZylsxt9rBe3+Pe68rpuqVB7ePYXU26foWVwgtVrLjvKtzaiN0Od+xvyUA56hTjm5lNFlGZvCws+KAtEozurFYCqOBWlyGDF04fQ2YEWiaQd7ccZxBEltkg3G67Z6jOYYHhKQUmV29ud2p68T6IUVOvkU0sEPH7jOBD69bKShIS1Wm3TBppzxsI5p+dBRkTVet/pCbyRzd/hRDNjumGcSyUbCsaXbJmKvJ3DWKVTnp46bBe7nACIsSxdb8Yuv4ctLTbq8JrHQ65+icH6uYa7WaZgDDOAa68hI8l8ywRZmG0UhCZ00duJ9kGHzP60rQxzgHy0yjo6RosQnpVeZUK41ajsLqsQys0qAhTAVBgbEsm6hV1pBjVMOEVEFGXZjlfxyNEEV9RONzzFMx0uSmpTi5JFDgpCYlKqIaAwS2eRogsVgZIp7nkaCgfY1fS0okNWCjAU1JqDWiLq5uFLExNUjWlMiniqKZHB2eolggnZT6P06yMsgVjBZN86RubyCNQr5APWQepYATRAJ/M6UZDEI1xBqNlgA43w8nTnxwzmbGRxZBwskgw5jZGKLpRj+km+wMUcLPg4CFkxKuhzzS8yIQk95ZRFAsYnt3B4VigL29PTx7/gyPHn0v4GuTEJt4iSLMiBauTxm7pJUZyXtO2lNevdlcjTECRbrW+honn6fTprXHrRg03ZLpQXP6+5jvy18/XotqDpUWGyU5uTkTqCmvMx/IPpuHmLiyahhkRGU+Oz1Hp8PpzFz3oBmHsNthz+01varF1ODxjSdzi2SjjK/bqHwzNVY4oaI7Za1cQL1SRLNWViQFmR03tpq4ud1SNAddZOkiOY1CFSykPurB6aD2Wl6fiSiM87nlzvoJj12n9zWAy2PY77+epr+6D75v9e/P8PfAgDOl8ue6JoP64UbzW04IV6ifQm3mCMzPaRUQLql9TivsfoYmUamCshJNZ/6+tmlRUsvg1Dli6mxkpBEjH3gGUGFGkM8HzzlSLLkuCApHMmIy2hv1MymEOYZQA+NkjrPuCMfnAxyc9NEZ0HhmgnFMSpdlk8kdmIAwHGqP5Z5Ub9SxvrGO3qCLcDxApcKw6CJazTKyZC8w1oSU55RsoMQA4d7Etcgm1XhE4xuyQmZYa9NRt6rCkJ146p0zsyyyYGOEGtaUHKq5TxIQkmJqLrRL8OAZMd7QTBjbnTXWmHQgyBmTiQzJUoAQX3EnFm2yiKVwmm3/94VXrTTmNrljhW9mQEu/CO+iYvIfZxeic8t+tkkdzKBKK9eZx5g+3lFQXRNZxjxiumTlJskMabEs9CBllBMn5z/h2Dmu2Fxo5FNzmhiZ4c4CyLg/evq0ra9l5h+vF9lgntXmQeGyIFn+AA9mbcptNGfDkVbj+Un+6rTeT738Z7baLDG0tGRQ2b1tIHIRXeFon85jxl6We0n2Ns1hdLVVrppAddmqvZ/71uWlWU70PwR7YhAsp6/WXFpGjugluOmlpxzTcdtM/9yUWNfFN5cc+Vxr0CaEnhLLupI/S4wpacqtqcp/lIUTPT1oMOd/LmPWqOkt5NE7S/D2ZRfffPUGz56f4/W7IWrNS6g1t1FvrMt7ZHDWRyGVQSmfQWMN2N6q4drFbRTIvpmaQR3rk/2DUzTqLexsX8Tp/h6O9t7h4PVLbK1t4Kf3fyLvkDmb4cUceuMB3h0e4MHDh3j29DmalRY2GhvYaW8pAoJ44sq9dWxfbaHWLCKVS5BMBxhHNH6LJH9hAsIkzOLBVy/x7ZcvMB4BjWYLn3x+F9uXNtBar6I3OsNJ7xivD/bw5uAQbw9PkClUxdyKqOVn03cSY6fZxMVWW/XYcBTixas3GAxDgcJcqYRZOoPOYCBQSOMtFvT5II/1rSZabF7W6xpWsF4kGKS0Qz4MrCdzObTbbe1lrJdODvvYf91D6n/48/92zo1PU5kFB9kDQlfQO77/kt4i2y1XUrr71C8SLXzqcmzaR4BHMSYpjszyC7sDJOOJiqBUKo/ZnNlmddnJ09Hv7KyHt28OcH7W1QfKwpeHE/PH6jVuug10u10VALxIG5sXcPvuR/jsJz/Frbv3OFpEPihKEEpLeobU//Kvf4kvfvd7PH30WLbfFJdXqmU0GnWsXWhLP8jssP6IP3OE2RjonQ9weHiAq1cu45NPPsbP/+Ef4eLurooEGlfQDGbQ7+H87Az7+3s4Pj7FeacrYHjW6SqMm6YdQamMWq2JdnsDd27fxeVLV9BqrqmI4LRzcD7CJEpQqhaQD6h18bQSu/H5etmpZoBkq1FTgctNOc15tTqvwJCAg4Y1+RS+efgF/uwX/w5hfIJ0foSt7SqKpRniycDl8GXkDMsKX8lWLkrBdL3sAhkVxTK1qF/w+gC7wXX4aFNxPV+3+WnvWTZiVdhzYuOQne8PG+/cLS/RIv2E0HdElTnku3JLCsoqQPwhD57Pbi6W/JM523mrZNdpXUDDJSBUl1av321nXt+y6Ng7OOmArM8kpJZk4dbouPmS/fIQctNBFqT8nDjxYIeGgHCSlFyH3zLspNnUlNAmhJrKcsInt0Y74nhQ2w1M/QtpuAQfNCAxEwxuoApSD7Io0lmU1OFJhGRMahSni0WEpDCO06Ab8yCcoRdO0GfgPDWwcpXNCBAqL0iHjv8gLRaCGxrjW9jo4aZeLDLDrYFuj0X4Kfb3X2pDZMeJgJBTQhYHLATKVQbNm4MqJ+4slri2ZDrEhweE7GbQnMbycqUptMaCrQGb5vEwSQQIqSvJpOk0WkKt0kKlxMl5SbRz2U67BcnrTJOZ8aiDCXWFhMIynJlrYsT3yteQSIBNCjepeZyOR5ggiyRF/dpM0ym+v2Qc6b7nWuBksE7qOGYIxyNnREHb2hyGvQinxx006y1stNcRFAnGOA0cIsUIhuwMA00yCVJtulvOe0CYUn4jp4Q0hmm12tq8SUn1D7l56gzg9+SRLwaaug2jsTqJgzDCbE6zK06eCQYJuDkBKyOfqSE9baJQKGuyt3FhQ2Dp5asXePT4ER48+Nbm7C6309vdcwIuqicn4cp/LDlq5kT6WU4K2RfJZvk8Jf2dRV82S82UGTapgBS93qj2pGjx5/IeIe3dJnppBKUsynVScW1CyI6mMRtyVnSq8egnNWmdCYzDGPSmiCMXXUJTm0LOdFIsfLl/cTLCUZCrufyEQw6RorqaLpvPw+KL5ibReIhsylxIOSEsl5hZmMPFtQour9exsdbWlD7HfY1GMzQU4f7K9zONZZhCfa5UXspzNU2UNbxWJhDu777uNdqWqxO9b4yraBczj9WizxeUvuqVtoyNKtkfuwmhgUBNAJyW0O6xDwEh145pGQUEfOSAcxyVTESGYG7a6ADhLFVwx8D7KskFIFSv0FsPmiEW5qR2sqbgmWS7MWUsackHCJzIImLWJzX3/DfuAjOMCdqygZx1w5gGFDFOuyOc9ej+F6IzGKM3ijGkLMWZDbGZIMbObK46oVyt6txn57wqMFjBxloDxQIBHDQ1JJNoPKMZnjVouA+wcdPv9dScoEnY1tYmWq2GrZeYa2as84+Gedy3ZGBEEMXpJ+ny1EgSTOqkYtHsGvGeTeNYLEaZ90wV+4ANqFjT1E+MeH4wh1NGLWw6yEzCgUPqKHVvmZGUnxASFFo4uXMh9ZNEd0DbtI6FgQN9Kxl9for5wwmhbyC41yaGixmjsTbjecP9dqkrtzW2OHM8xVUzB94bXKW8F82gyIMmNm/9PeAjWozebPeY7Y1Gy/ZTQLteP9QTrk43bZrt6Nwr5jge4OlTkjbTyRn0OlaNcdywZEH9XtHaSYriJ3DWBFc+7gIMLs0dxdh1/+6pnJ4VsKQPL+Dt4g+2HbyfY2qNAL5wP4VcTlf5tav5jR9eoyzvQ+p3vRGMPgObHi89JaxtoGqURlpq4jpauXwOPPXZ8jWVu0tDPjYrpSE1TlilTGlCGkmYweBshqP9EG/eDfB2r49UrgFkKpihgPFwhlE3RnZGGmcWpfpUxontegUZ0syTsYtkYmM6Qb3awMbaOk723mJ4forcfIJrFy/is/ufygwmlc9gns+iPw5xeHqK7757iO8fPsZ0PEcpV8JOexvtaguNSgOX7jSxvlsWXXSeYt3NBtNIQyICwlymjMy0jAdfv8BXf/8EB3sdZHMB7nx8G1du7GLn8iYGcQed0TkOzk7w5vAIr/YPMc8UgVxRIC+aTjAcj3B9Zws3L+7q/ul0e3j06An6Q04joXg9uvYenZ1hFEegNps1AOVvrbU6mq0GGo2G6kQaAsoZnIBwZMZ8rGda7bZoo/3+AEf7Hbx9dYrUf//n/908Q/qULGmtALNu33J0b6fSctpji46dsWjRZWWxqMIkH2gyNE1SGDA0vs9ON0eV7LpPMRuNkJnPUa22ZAZTLDUQlOrst2Nv7xjPn73Bw4dPVUzxe1lY0GVvhjyqtboFKRaYL5ZWccnQxp2dXfzo889x595HKDKoNigiK9pbFuEowd//+rf45quv8fzxUwwZqJxMtam311rY3t2SQDSoFnF6fiKnwlmUwtH+Mb5/9FCRE5wO/hf/7J/h1s0bMi84PT3G4cE+3r55hRfPn+Hhw4cqjunqSFMRjtvU1V9bx9rGJi5duorLl+3B7JGEXXQW+dwgI9rT8USg2H2CTI4aIzM3oJaLdwqL0IAamCCHaNwXJSWTY8c+pS4LXVVZDKYLaXz93e/wH/7s32KCDnJBhNY6c884eRqgXCrK4ILFLw8jfubSEsj8wYoT8o19BIW0D3K5NF2ImxVrI3MzNQN6ogG5zBweHoplMEBoFE1ffRmIXABCpw+TTsKBzdT/b0Bo+jTNebzLqKuDdEB4QCg9oAFbo70ybsKbyjgt4SLPiQehTTWVj+WyG+nYaJ12r6jltMNMKswZ1CYbLIb5oM6KGsLphPowO2wUtK6facCJ3+N1uDYp8XQiFl72M9lZ51CEXR+tAVqp5zOolQqy9eeEkNQ3agHTc+ak0dSmgMksq0w76gdZNJ10mOHVQ3cQKsxYD+bkMVszyGvjoKsjJ09raxsyWqK7Lwt9UbyyjKUoysHx5OQEr18/xmjUV9FOUMs1xPXLwrraoOEMp7EzmXxQo8b1zbYDizQfDM9RJaldBIJ0CNRkMjBtWxwbAJYNPY0lSGFh2L2mCpxGMUy+gmKezr8ZjEfUAjHny/IKea3DsI/xuIeQ9NE5XwM31ZKo7Zyaj6V5HCOfoyieBekUMfVq0jalRIkls4AF4KDX1ZSBByVzB3nQ8n3RxjmXK2DUmyl/sNcZYXvjIi5uXxIgopPhefcAmewEQZl6AN63pGEm4Py3nDWDIK5QmqswpJ3OpgSD66TAE2g7W345Fk5ilAolXSsC+vEkRm84QJdavChGJkc6IxtHNJRhvmIJtSoDeNvIYA1BoYKgVESlRgp9jCdPH+PJ00d4/Ph7FDlxJjAi1TdJFIvB3E3mHPKXDK0CmuRMEfKa9DmJJfMj0FoJimVrAIp2HKsg5H7Gg8hTR3nT25+psaUhk4swmpJ+k0KxRJqnTfrMXMPRy535C7ubul7ztNyoDw8PMRnP1SzI0YxJgDArCjOn9KJ005CIDrtO30a9kKCRclAJHKZqJjIio1Si5jdRAzAaDwTuCAZpIlQpBWgEabTLOVzc3sJGu4V6sYhSNoMiWRekn7EZwZgKRhYoMN0ArDVBvBOj3edLWpo5I2oSsCheneOhm4hazbdKMXu/MFxtmFEzq2aZaJO+IPY7oCv4nTRExbOk1tYQklO4BxUsMn0h6IC4dx31sUCcEBIQ+vrWSyr0/vwpYBu9KNM8CPgzp3N+hrZH+FfE88i8DQhsYk1qqevj75zC8V6g/pnrjNEtygmdAqPxBOeDEGe9IQ7PejjpDtBRV51TaSDh1Hw8wYjrgc+ZzmJAxkWSoForod2q4cIGtcl5UUdLzGpKz2W+1RsMFGPSaja1jjudjqjFNJLa3d3G2npLf49jPuhuSmaJfZbSHFN7rsYI/QNoPe/MjVigObYCP1dOHc0q3k9snFu3/sG0gEbLXK4RahdLZea/WvNDOkNn5mWRTgYQ+ctcnN2E0IFADx71Nd48SGDfYlEEmsR4McMbD+I+BFjvUTA9eHJTTtWUyuRdThv9ZM+aE05buiJFkf6TgNBPth3l+L2JswNkHtioYW6yyvdYRquvdTXb2L9mTVIXlcISp/l709cylqvHc8Hr4z8AhE4VbNNFq31UHnlg5APurXBa3LyrLD1v9Pp+89ve9fvsqPfv/dXr/yHDamXAaq/qA8nPh3sKn4eAUMZgnk0gqcAyekVRLIs5so8jMZqpNRqWUResJ9TU5rlKXxFGdpE6KszMCeEE5fIEmWkJOVT/P87e9EnS7CrzfHzf3WNfMiPXyirVJtCCQC1oBgbooRkBbW09NsP8bTNts3+b5QNNNwwy2hpa0CCpSlWqqqzMrFwjY4/wfd/Gfufc6+6RSP1hynAylZEZ4f6+9733POc8i7KJNTWaY51cdNUbp9TsTnR03FTjaqx+S0rNaG4WVKxBNx5qjDyk39K437ZaATxDnVKgloAa2bhSKZ3UL733QO/cv617d26YsR4yi1kaIAa7ZqDPP3tkTqcv0PZ1Rtpb39fdg3t668593XirpNoOdX5P4xk09oGSqZkxAHA6z6aKSs/LBgh/8g9f6PEXLzQcTHX7/n09ePeeHrx71zKAR4mhGv2OXhyf6OGzlxpME5omMjb5G0zxfGjo3bfu6P2379szd3FxqYcPH5oPC6ya6tqGNViOTk5s/wIQ1sgVXF+z85xGNRNCGqf9Qd+kPfgBcB47ZTRvX6dOZbh2fHShl89OHBBmoEZckzJzh1cA4LUAzThqZ8oEpcOIC6YzwgwBYfmwP1WvO1T9qqtOGzMKNjeARUbr5YwqRbL2cMPLWv4ebn6X9Z6++uq1Tk/r9m/QC5aKNd28cWDW7C+Pj43CSUFG7APRDTzwfKidHUxlPtTb77yrje0tVaprRoWiM46u79WLlzp6+VrnR6c6fHGowxevLNeMyQzdcUDhjds31R/27eJcnDV09OpIz58/0+3bB2Yb+61vfEPlclHPnj42MHh5cW7mDkwLLi8vPVCaS2LUpLQqtZpprQCoW1vb2tnd1+1bt7W3s2dTTkw5mBJqmDAt5nTeVyqL02Dk6+NsidMfmqa5mcxkrc3MgcjhlhRme2TQmQ0Lm0xa+vhnP9Kf/cX/rVR2oEJlqlIFXjwHXtMKHK6dheea06d3rOjmWM8IE4SgrTEzmaAH5Pobvcgwn29uRuux/T10se3L0XTItTLoQpZUjbCZrQBC7xytdNzMvZT35t3P/1zh8yZlFFe/QL5xQBi6TrHz7WdpEMMH4gRgkMPVuuABFHqWGxqUcAhaJpQDN8e8HAR0wSlogimNTfowS4EVE8JzMc8IB7I5c02ZmKPz8owsDn0KbaaBZgFuwNsnKHagB32Jd+CJr6AwcUOOkQFNustTczzE9bSUS6mYS1kBT/QyekDXZXg2HVMouulEUNRbPTXbfft9Ll+y54sjNFssWp7O6emZNTgAhRTH62ubxo+3SIQMBT/5NQUrjnChvLg8tQKHqahlkuLIZEHnKRVK6Ip8HQzHOAdO7LOyhtGjxW7xfL40likVCXivqpDHMXJuEQs0f4yuiKDaChN30GLVWSMqk1M+Uza9yaA/U6mwbjRSQA/dfH4eWqHLxqmZSBDTUiqXLMqBYHXr+Fo1DM0UbWRD3fFQAxwKjbbIK+2gYTiwe88jwUFgsW6am9tYPlfSfFLSbJLXbJJWrbSlamnDAGenQ0zEsbL5mSpraeXLWNiSldfSjCnUuG9Zq5lsXp3ewAAhHUFojICf4ZDuIO+Hgs7jY9DU4RbIzx+MmYb01UPTygQtnVcy5aCQziW6y2KB0No1abZhmYdkto2nQ7U6Db08fK7z8xM1mpeW71cuF4zqCRUSmiz7KU02N5zwDj6mWW07bAYmAchmodMxec3Yn5mpC/RcM0lCSkCMRMZkBIAiDjfffGZmksWeY5Q+NJrQr/OYykBfnFi+oE3irYFCw6FgVGoaH6xFHEWng5FNR6DDQZ8x063xSMMxwBsKMvszDtJoGeMEAtduL2BYv0yOoNCiweC98fmZEuJ8Sb5nsUAWbUHZxFj55FR7Wzjdrhkg3MSspFJWrZhXHgpvv6vZiNxCdJRehC+0VtH1OGbB2b4X/Y4jGPD91enn0UTDqRCegxZLzmX3P04U/KSG/eN0+sB3CKSxYBwSaR3hW0XfCfYo291inET891YEe6i860jDxJGTIZk3l8/FOeEbuN3bSN0zb5BYrdtUjHPMn32bvAQQYZMUCu+kyydmUyjgA02Jo0BjTaFK8LxpVTN21UyfCoNiMld/MlW921Oj01O921V/BA1rYvUATeJOn2dlrO6Q+BOMppj4p1Uq+5SwXMqpXMyY6zANrN54ZJ10WEvra2vm1E3nnX2JPQGPgY0NCjAaV1DWcCaMmvWZPa/5PI1CnxaOxwNzHXVHaM+qdN2ag66oL4xF/JKRYiPmMCEM+lejb+OiC7Be6visNjPNoRfmBvbM9MmnhHbeBFAQqZ4OGjk3vHnh9zm4mIZpMZpfJjyLBkMwIPF1FybDYby1BGHO/FiNHvI1EZdw0PsFmmH8Gu8Fr1afaDt+CnP18Ks/B9GVN/47m7ouJt/R6MbZNpGG69c2mO7E6xbYQhGmOUs3mD+t+A+4McySFm0N8fCfX62lttfOlaA3jLRR19e9CQgDCL2u2Fo0BhbffxEz8SYYdPAZaaCr78Fvlr/HVUOZawB+dU8JdNV00pkobrbn09PICrBoriip4St2fnqjwgBhqH+s9jL2hQNCBhkDA4TUABjM+KihkJuokJ0oMU4ro4KK2Zom06R6o6lm6ay6o7kOjxo6Oerq7GigcQ+ZS1aV7by5d04HXaXmuKU7e8TpyllLGGhcXmre62i7WtJv//qv6t137mj/xro37MfQyyeaJzKWOYwxzPNnr/Wj//Sxjl+dKZcs6u7t+3r3nfd0662y1neQOTgYnGpkk3lzg0f2MstqPs7oi58908c/fqhHnz9Vs9k348vb9w50/53b2j3YUHW7omkmqScvX+nvP/5UJ1ctdYZjVTY2lciQ7Tww5tdatWx7AfmEDKsAcwzJSkwIE0mdnJ6q3myp3e/ZcKy6VlORvcuy0qvhfEyo1Wzb/oXUgsZsqVRy88Ckm7Thbvr6EED4g/9unjV3Qe/iLec5cVVaT8It+Rcje8JJo0U0C8wNBrA3xy692eypUe+qcdVTv0dxiAi/bMXlzb2S1tcKJvZud7HD7+nw9aVevrrUs+cn5ga0sbar3e0b2tu5qbt37ptd8U8/+1TPXzzXyfFr69TbgZzB7ICQ96ru3LunO3fv6cbBgba2sWhf1zwFXUjqY2bT7Khz1dLnP/tcH/3oJ6pfXlpXGmH53fv39O77X7PJWKfb06sXR3r18lCvDl/q3t3bev/dd60DiP7gH/7h73R2eqJup23FgTkwQXkaz9XjDLBsOahyFHY5e4jyxaIq1apu3rihO7fu6K37b2lne9umhflEXpiQT2dd0xcVyqkQ3M2ULWvdMc+tcl1FJuNFA3btJsylSOBkNF3GXD/55O/1p3/+f6pclarrdMqh6HU0GNWVL2QNFFJskddi3zd00pzyHs1kVmgWdmYbb1tilZgAACAASURBVMb1fyFTB/0hXU8op+6ExpTNp3R0EJNzZjdLyl+kO6xOCP33193K6KQDCGNn7PqWFzfM6/bKPnH0w8VBoXeheMWaxKeB/vOs6DAPHT8wPZzXs14ieLKDBwE8wvdg3etFCjA6a5RYD5Z3UIjWJH6Wa2DWDj0mX3RGmfo6KOT7mkMj9uTmQutTQivEFnoNd+E0ql28xwmmwlD3oFIx2Se7c6pSLqkyjrlsTtTr06EXYkRJ2KSEoPmSdeUwG+n2oKZiEAMwyFtAahIKYDqnl69eWQgrOj6j/wEaTRcMFRD9bVG5TN66TtC2/TNQ8DAd8PvPRuuayuhC7I5X9mcERE/Q2aBr9QLG43b9GGcjo2ECRRC9WqNx5TRa1v0s5VlzTA2Ij5i73pIDIJ8FECKSTmi9uq+t9QPVKtuh+QQN80oXVye6rJ+oN2zbRJS9Y2Nt3Zxazdhn3FO7danz89dq9tvqjYdmIkUeEy69RrMOZkBMhWkssQmksg5QmFbm0rvK57ZVym8opbI0yandaqvdqqvVObeJfamWUGU9o2SWaJ1zTbp1pYctlSs1A+n9wcgAIdM+o+gkkzZhZc2VKwV7TzTFLMBgzuHqoAftAful2RgkcBEDoOFazPsqK4uhUKKs6QRWhjc+rhrnurg61enFsWc4pmaqVgsql5hoE26Pa+1AszlzTPSlFPET0x5gkd3udDXosx4x5SDLCeeyuecgmqZwYvsXe4g1FdLZ4H4aXGZDUwlAzT0gvoFmUi4FjR6jHM4Vz24EFCZhLmSQERBonzVHapouPE+yIHKnY7N+AIRkXjIBGpjNPZczrcGI+BaebQxvISJ5Q8cKNVxC04BRd2Gz2BPyOjGIgTqaTRvbIjFDXzjUZq2mtVJJ5WxWu7Wabmysa39zXevFgubk4PGajk2rDYiPVFE34PDi3hkI7kC5pNX73siTwSMSg8f/MS0sAEXvzS4An++EIzdoCXVtBIUG2qLWO+isWQxOK/TGlu2nCypprAe8QbV0oYx6pggI0QPGn7LUUfnZ4FIE+3FxQhj2Rqa80VQlFstWfmLCYteE6TiUacxeBvbnOZu4+Xvx7MfggI7JXSpleV1Q4+s93EcH6pvr7NR8C9rdoa7afV00u0Fn6O6JrL9SGTCYVYVX2YOb+6OpmgDCZls1HHVzeXsG2J+Y1EMXJSqK9wzQM0AYoiPYt2gcFQvoy1PKZAGETlFnbVnmLE0rm1I7eIjnsdHlw6TQJ7iB4gk1eSVaIptLGeBc+G6GCTKXO+rWF1EBNK3N8MnP5+gObw3MCAg5k8xbwO93rA0BjADCAfmmoVhcnWLZewrf983pYWz+xT6G/fsA8KLcY/W8jxYui+iqONVyInRcUUHvF3Tp4RtYs/uaWZK/2QgG35wQLnSyNCav6V8DjgrNGzvNw7TP644YteU1yOK/eHEWayBMCKOxUwCENPxXmLD++/ADIinWOyxhwu8ofFVOea1EenMq6G8j6hHDr6tazDemhL5PBOBoFFfXEEZSqFG8AdWENYUJaWymWgspAEKP5YLa73uP1Tjo42HsAAjJb2ZCOIEp5PmkueREWc6KCbVjRkXL403JsrGLOdvJTs67OnzV1sunbfWaKU1GaZW2CsrloWdPTFNYzGFo6RIXdsCTw9d6/tUTpccDHWyt6w9+57f0gKD4jYxJFXBtJ+Ipmy1pe/uGhoO5Ls7a+sFf/rUefvaVBr2pbt+6pw/e/7ruv13T1m7OmqiT2dCM1mAGUUtQq88mCY0G0qPPn+uzTx7ryy++0uVFR5lsTdu7W6YjfPD+HR3cv6HiZlXPXh/rhz/+WE9evtZZvana5rZypaLF4cFoYY8BWAO8OTeReJQBc2j6Z3NdXFLT8KqrXK2qjFFMmnOYWh9Z3JrhrqurujXvobwXi0WfHobai7ofQzYYNon/6Qd/Ms8BCK2c97XjgvfIPF4uS+/++MLkgaPg9/BZJh5ohIZqNLsWyshFoFOfSOQtdH19bdtcNmtrM2VyE3W6Qx2d1vX85alevb7S6Tl0sqT29+7rV77169re3FOlDD20oHqzqU+/+FRfffVIr14+V61aMjMNdB/x3QGuyPq7ffuubt2+a84+lY0NFcplzUYTjboDdRodffyjj/TD//A3atYbtvnu7u3o/oO39N4H76o/ZGG0dXFe1+HhkYXb3zq4oQcP7qtSLqpev9SP/v7vrFNPMUZXjs6f051SmswL6vR65jiZKxL8jX4H0GY2itrb3dZb9+7rG7/8DcsUw5Xv7v4dba9vaK6e8qWEhVeicYDiklRBmVRO+XTWijIOHuhmHIYkCgIG6XKLDmkiYVmEP/r47/Sn//b/0uZuXtu7eaWzPU3nbQ1HDXMhBcBZ5z2Fu6K344zaEPYyn/i541ekiYynDlKsxWe0SWh1iLbRPNJpdDoXx7GbNfDeE8qYdX04SmJ3zZbPgvDhYCrS6AGpwVhgdZd782C5TqOInXTPuLNcGzOIcddQO1TCphhdRu1vLKad7npoehkxiSMrhvLQHUJNb8JkgUwq64gB7JziZN182zCn1rF2cBi79w6YLejeDFrQ/k1DoDtujBinDK3LbC2VpBe4HNSmM2JaQURHKNwocOAb8SuH9hh3KWzRZxiMjFQupFUpZlQrFWxSmDGaGAUvTp80BogoKWo0mlg+HVmgs1lW1dq2kom8Bv2JRqmMBkrp9OzcuknQzNABu9EL3y+pAvmhmbxFwzCVIW4jR5RKpWpulXwGDtt+nywdKOVTp/qZ+dTSRr3Tbeiy/to+KwUHYJPrxO+hM+CkCzBAd9ho1o3awEY4nmewwDKNn1PW0RY5KERDOJ8CCJPaWrujve23tLl+Q+lMSa0OrqMDcxft9OrqDztmkgIIh1JSgnWQA+gP1W5f6vT0leqdhjqjrirFojUpWs0rZVNJa0ZBG6TuaTPdI/kuzwQWN0s0Zne1Ubur3a27GvXS6jXRtUG3ZLrf1XjW1HheV7qAa2JXV41TZed9bedn5ihGA4aQdqaEaAHd8YlYCJxSp5a9Z66GBYTuRLmMTY/IdJ9OLjEUTMFmM66n6yyJ6chkStIM6jIuxSVryvF4nJwd6rJ+qnavKQZ2BNtmsxxAfJlpG9M6Gn5M1jxoGxrm5dWl0eg4ZGgGwhDJ5crmatrrQmtmugbwaoUCmMzKkvL5otFPyZ0EhLg19lSFYs7WKoZA1iNOlZTJ8UxyONKNJeco6GzMpG+uFA6kRc+yhMZXSNHcREgPkObrRA2MHTCjcSS8HBbLaGZr2gocnu9BV/lsRsUS18WND9g2MDKCGmvF/wSA2zeQTEfYjN1SUq1YVCGdUmI81loup+1yWQ9u3dDBzrYqNBOou2FecLjPmBZ5eeWUqsBAiFOfxZQwUq0CvR19cwzMDujOzmiL7og0z5WCNBbGGCnZhHCZMRi35AgI3QI/jF8cOtoE3P8oTgA9hgDjJ9eC+po098foRo6rZ9I1hP5yCpnplBaAMNBHfTjo8wpzXY2TqDApsiaR64+I8DBTZ4ui8AkcTsCYR1juJYwD2AMWvzRRkjilbEpTjF9mEzWHfXVscs46TVnztoXp01VHR+cNDYiYmszV7bOn0EhIOiAsQxOnk561RjUmcc1Gy7rrrAnkFhS9SDCIn4GyaY7DM5oT6Jgd4HMu0AwolTAboymYdNkGJl6BTsr3wkTLMhMzMfA+AmrvYPqaCU0EAxoha9AYJmwTUYMG3g6TsODs4aDQ70UEbZG5YdNno5q6ts/P25Clm0J2EEmBDhZ8Quh04qi/+0U6vVUmjy0FGtgLQBJd7Ffoi/a1pc6Pfw+4iJOv6Hbq57W/Fkt3hWNLq5v61MPll+ZLi89upnBeeCy0llwHGr1hWh0B33JC6PVPbNhEgOklcQRdi3aw/ZnVpyt5fau1DPfIomSWKNKBno8lV8Yz/izZT1l2BwLQirPMa7jQ/+41Wrm7yL9ZS8W/FwHxm98FXOCfIbhGBDqxr72lwaB5D9jndABJ0zS64foZT2OYBiQTwqQGo5m9jDIKm4uvTyZKTSbKJbNs85qPx1KK53mqRCGleS6tyTyn8/OJDp93NekXNB3nNclOrYmzs1FTuZA1LwVqe5frjHV2dKyjFy+UmUL/rOo3vvMt7WwXlch0TbbFDJps81y2op2dA6USBXXbE/2/f/Ef9MnHD3V11dHe3oHefuc9ffDhrg5uVY2xQlN+iAlfHn07tQMNZWncn+vZ09d6/OVzPfvqpQ3GUqkNa27mignt3dnW/u0d7d65qc54rOdHZ/rs8VM9PzyWMlmLjyitVY3lg2QE40oALqZ9xMWxbiy6ifzAHtFUDZ1eXBirCgnIaNhWMjGzBvXBzQPt7u3p7PRc9XrDjDrLmAJubFntyTViWMB+Rcxd4n/+wZ/Ms8bd9wUXHaOsx0y3J9AKFsJTK16Jck6a6w6dPS4CCLuBNukSWsVQvQ5GAlCdalpb3zZjlXK5qmSqqfGkraurrl68OtPjx0dqtieaTLPav3FP77zzob75jV+1BYQNORSzq/qVHj99okMLmj+2DCEuDBay7pw5MzMPKGYYYOzfuKG79+6ptrGuUq2sPFlddCZGEz38/KF+/Pc/0unJqVmXc5G/9rWv6Vvf/ra6XYKRG7q6aujo9bFRRre2Nk0wzkPdbNT11VeP7UFlJMuE0owuLHQbB62MmdIACEHwPNhs8gPe52ymvd1dHRwc2ISQQ4UiF6eje3duazLtqlBMaK2G9pHNG1SQNdOInAFCCkriCHD4Yyroo3emYObHxlh5PNCPf/r3+jd//v/oxkFNezfLSqa6BghHEwKm0WCMjemYSWXMFAK6Cg931K1RIHtuErRLdwyjwHMuOE+pd2t58ClsuA+ATKYG7hgGcHDrYR42x0fhYIvi5pVZnoOqMCWULA7Zm8crhgoLEBkKiBU6im9gUWweyBoLm/MF8SNsarFIcdAWN2smhAB3K3g4AKmKDXS4RTZrkM3NDR4Ax65bsg0f6mAAhlZELQovutshoBkQN8GBkYLfDSt4vtCZ9HDENMDpzogWCJ+Cmoiuyuzx/CM6H9Xshf1QJHjUc7pw4yvk0ioWsqqU8kYfzac4uDwAGNBO8H0mlzOTJjJ6BgM+c0rFYs3MlywrlJy6ecK0gUxPMHOCysl0E/dINwyBGu6HmMUsTCYqFpnorWt9HZEy8QNZy2Y0W/FoQW6gcPlqtM51dPrUPgdNJVxZ+b6r4nWf+gwt/oLrgiEKoN0LCmID3IFwzjNhxSMmCbiC5rS39ZZu7L6jUmFLs3lGV82WXXOuheWaMaEcok10PW06g8EJhdRYg2Fbzea5ukNy7UaqFGt2IDavmnZNKfpKJcAf2kF3EkazjNY2m6lqo/Y1rVdvq1be0XiY0ahn1opOzksTCXGqZve1xvMr9UcE0Z6pmJlpt+aUXAAL+YGYykAZ9cw+f/5hDmN+AU0lkyXMkAmF27gbRQxxeQZaJlMz9iaebd4fjIqSTcdoaPR6BbcQ10T15pna3brGs6GtE4pbd4azE8G1sSAf3Enn6JSg3vXC5NadYDl4oWlncyX7ed0+/xu93NyabMRCsPZKJeh4hIZ7yDF/BhhknWAAQ3HPms1gXoQ2kj2WphuaSfaewEagYQVI43/zTNH1BMzlsxOlk77uuRacX7YH4w7bR0fIY0RDhucvuCui2Rp4ccA6dNdhNzpgvRsgNCqgAxKf5KEZxmxIWkMagMZ3NDYNYTWX0939PQOEO+s10/gSVcN0i3D6DA00K9hcm0xjAh3a3ACjf29nMqzY2webfwd/i0jDBRU0DgJCRzfAOvZh5CAREEbwGPbj2OCNNL/Q7HWeBe8D/VjMEvTpPevHnjPPjXHNVciIm2EStwCEXtA6IPSyPQoKQtUbtm5XpDsl0AGC/e1QyEf9nTXXQm6smW9xlo37HllkjHQ+I9fSJ8jJDAA6ofF8qsFkaM59UIbRLg8nM3UGE503ejq6bKs7lrqjmZrtnp3V7BNMx2uVotZrOKCzP0Lt7qnV7Brzh+eUZ8yMw8jEJJsyS9YwBSYmVXyfUIQTp5GBQUGzC+OxhE2M2UtMahDinGg88v0wPTKapmWxWum9yDtMWPSFr28333HK6TwYYfmZ4+eOAR77Pqwzv/cREMUJYbw/8Rk0WnIY3bncgHseIyh8ough5UvTmlgbLmme4fwOhjSLIzpkzcYIkgVldAWwLadzSzqmgyRvaHjkgU+CndXjqyoCstiNoELNJNxkZxEdEQCRubM7HcC+p7uEx+lobHx4TeHGL5EyGgFhyBIMlEl/bLhZwbwl1jyhORxZVU6dXILddACEC0gX6qAFwAxPcUB3i1LHL+PqxDCwWuPoNZREEdytzPcWLL8l2y/8rVUjGkOJ/v8cBvK5lw4S8U9dRxnWVAS/oX7LLmjuTJK9SW8ZtCFLb8iEkHNrCgj3n5Qg1moiG1YkWWOM2jjb01PNc0QtpJXIoE2fq34+kkZ5zScZ9WcDk6bs7+DISX0SG5FOD784OdfZ4ZGy86lRRn/pvXe0tpbWNNE0phzh87PxTPlMSWs1DODWNJ1m9Nd/82N98skTHR5eamNjX/fuva233l7T/g1qd54vz7/G+Iz6xADhhPxm6cmTQz368rmOjs7U7YyVz9XcXXg+VL6U0dpWVXcf3FOhWtM0ldVHnz3UF0+eqWcOoiVt7u1YbieGMUhmYJaQMsDZzu3odqmLkDKQV9xRvd606WC+mFW3f2nNIdzNbyFT29vT4eFrXV5emdsoQBFmFA19mq/If3hv1ESJ//UHfzJPEiBuQA9NWrC9T2AMkbBOqAOUiW2K/J4Pb7zuaVIwprrdsU5PWro476l+RYA81J+KamtbWlvbVA2XwqQf9O3OsRVb52cdvXh+ocePjlTIb2lv755+45/+tt59733t7u7oxeFTPXn20Lrq7XZTx+iaGi2Loyjky8bXJYiaxWYhymwLZvHfN1v8O3duq1DCJCNjk0PElmiGzs/O9ezZUz169FhnJ6dmaf71D7+u3/nt31Gr0dTlxYXOyf47Odbr16+tGCiVy0GQ6eYW1rUyKkUAKDaRwvtw5E55kGSzOZuwmKEIVYiS2r9508xmbCpR8KnK7/3ePzON4nDQVC4711olozxhzCnG4VRsdJGgai0LCExbJnQDKc6Z6kCHwl52PNBHn/xIf/6DP9Wdu9u6eXtNszkmGh3NZj0Nu20N2lDX6HJntL21a5olFpl3C+BDk3kHFZROoFtjG82KTi2W/aEQH497NqksFZy6ywEEPYwCkAOeQ5ni2/copyKFfd1NDhZA0CdrkT6KabltlEG/aId9oFMtDiq77rEz7ZNsiuhFwPK1jTFqGlZd764LqmOXMR6gMT+LT2vW6+bcBp2HQ4mflQ22OuGg8JvjR1PYSAPzylvldl7wcCFyzjrfPIsuCrMT9Godm2hgyuIvNwdw8xgHmQaQcQQNQe/8GJ4nMwBCf4UhieXoZVXIpVTOuIssB6jrbHz6hrkGGwHF8XBIc8EpqbyYrpqv35jpJJwPnCnpSHkuodOFaG5QFI8tPsFy5tJoessqFasWH8P/BtoTcOjucH5gUdgbPSqX1lXzRC+PvgxUUFmXjVvKNKc/HBmnP2MaOPR/gGAHNwjcHawACKDd9m2qxF5FwY6+M59d0839r+nm3jsaDTPq9aZqdFpW4FLMUcixRNDbtVp1NZoXGoyaGs86NoFPJMeaJcbGmoBWXS7sKKmSdQ3bHZyI68oXYQHQXQMYUAQC9OlQ7uhg6wMV0psaDmbKpCgoqwYWrXGShnp2rMv6U9XbL9XuHqk/vFKhkDazijxOZWkHa93uwLp6TAYBYMVSxsLtSxW02ky7BhpQROI6lisYzXI24mdyz3C1narT65tDGUgyQ2xDCROcgvqdnK2v8aSraaKvOYQcYy/xXNHoynjhz2TKJngjZZJlpZNlDfsdDYddm1CjV2BiibkQFOJMvqjpHEomay+p0RgJwVidFjFCHVXQRdQq9ryjB2fPtaaBNQtCBpiFfqPJpOmEoUTa1ioYj0aMA96M708WBTM1vR8a73l6KG4vezb0VCbZTOdpcDQa6GKh3buGkGaGPWOsGzPsmZpuFg0nayTNdUSHgvObNT9GRrsHkHR7RI8MlElPtLWxrQo6VEhDZHClktooV7RTq+jm1rr2Nte0h74MIxGMi8w50Rtepo1k2s/0GFAfsjcjSHAvUApy1j06ymUTkGthu+piircsXN09ea5EivMqODBHo6owW1lMMAIbdOFsuJiRuqe0gT4DhjzLrAmKHweFNIwWe3Ey5xrC0PAzYl8AhEuWRhwNcjY42AmuFAsQu+q86ntfmDiGAtzB0kjkQ7mWGPok9GN3xjamRsJjDYw9ECQIgKXBrK/BbKTBJKF6f6KzzlCNwUz1/lSXrZ5aGCENh5ZVvA4VuFYxaup4yCScNTzUzPa2rBLJnK1Jy94MUxFAIfp6AOoMGQ36baz702geMRDjNXMHUzSQ7IkhpsMZOHNNUuaj7HnMCSQj6KNztg4BFzMidaDNyvdfwCgU+uG4EzL/PMPZTut4dlmETMy0dZMyA4VMVENDxvJAw5TQtH6BaWPry4BhoAoDyJjSRtOUcIMWQC/s9wYiwvnn99E1iRGgXQOSKzRFnxA60PAumtNBnV9KLcFr6dTrDRqfFy5EIwmeW85Rj4vimQWwmX4y6PXdtdvvX4zCgOXhADi4gMbDi+8dNKHWwgjAO8ZPmZNDqHHe1OX5RDGY2cXIKv49XgzWNPDaJOD3VfsOr2sDFdPeivUWl9c1gj4mpgaUrfAINVG8ZpazKqVXTKkcpMefu5TgePkSKejhZwfBWGQCBGlq8JrkWsT75SCSHaEQPCc8uoZWjk9eKYUZXlg+N6yLYFDEv6SOZ78GDNL4WLAfLMEsqZnVPjwDCaOVprjtk5mFyWOqtr6+pmlibnpgmpIM6Qe9meqnDV0cXyqXSGi9VNDd2zdUraWUyvU06nY0Gw5VgmmS4YzOqVzdVrqwpp9+9lyffXGoR49OVCnt6NbNt7S+PdPaOu7rnkcLRTWXhfLt7x0Dv/4It/9n+uRnT1RvDqyBQnMJlhHPbafVMK+HBw/e0p37D3T77n393U9/pp98/qWuukNlSlXtHtzWLJtQf9bX+fmxrWHyy3OZggiPBj81LsnKRV840rA/Um0Nz5KMOuNz5Yop7e3tam9v32ijT5890/nFRTDbcUYfwytzq0/D7KHxmVbif/+rPyED3bpUFGv8YAo+Dig29Ljg43PBg2KOiKHA7baHajYHujiHTsHEQ8pnayqVNrW+vqN8oWwFC9Q7aEYXFy/NpbPZGOrqoq+L84Hu3ftA77/3bf3ad39Dd+7eNWH3i8Ov9PTFI00xPGg3dPg66PpeHmqttmnFJ10gCgYzjbCJylCtVtMWKlNE68akEpY3tLG1qZ3dHdsEKRxfvnip49dHurq40s7Wjr7+wYfWrWZi02o2bCp5fn5uBTrdZ8t+w6Y/ds8WguKQ54QTUzI6R7rYnQ2QwsOmT0qartFDJmdaW1s398bf/+d/oK//Ej+7o0xyokKOgyLlWXfQaOYe4QEg4YDjwJsnZxonMN523RusUQTz3X5XP3v4qf7mh3+lu/d3tHezqmbr2OiimNEMOvCuMcFpaDKaqVJZU7lUVbFU9oodvZmFZgPSMP+IBXzOfh/B4HTGQUx3dmYGC2yO9lWEuTOGWFm77uQ3BY5DbBIGfBSUfgu+vE/ZLPPMtI0hVymG3NMRtk0x0iDioRAyA60DFaZLgQ/lNIUA2K/9Gptf3gmNdureRQuVkeUiBn2FgUKf2DLV8NvvxhpLvr5vhAu+fiiJVskc6QQWyU4tQNsEiKFY6Q+66vUcEEZ3Uo+s8IJ18TMWegWoQH4MeEaYU858GoJjbFq5dEKFlFuPc9BF2iraRdYjRTD0uRFZc3a4BoBMjWbdNT4rSDy6U+YDvYa17GCQqRxULkBOMV8xR89U0mmKc0wi5CZT0EsxxGEfcbdBz7FqdS90fvXSc8XMbTJjz0Vv0LfDgoODvQPLZgChT3ScfkX3y9xBgyMfDQyuiTdrMH+pan/ngXZ3Hmg2zmkwmKvRhm7p5lc+hUubu2e3h9i6rt6woaGBQia2XY0mPaOKrlfWVCrsKDEvqtMiO7CuVvtCqWxP6exQqQzANaNMGqCzp43qgTbL95RJEBEzVz5XUSHPFNYNUwByne6Zrpqv1O4eq9s/VW9wZVQy9qlisWLGNBx8aBsurwiLv1CjeWUFZSYrFUo0BmiqjK0hYPrNHFrkFA1VZVM07KDtjtTt903nl6LRUCwoleU6E4uRDkY93eBu7NpOFgDAe8bLmh8AAVY3uWxomgFLFAEUOLwfMjLTOj46tjDgXLFi4vzxFCc51houyLL30u92VS4WDBQymWAfxvmMBUF+J/cnUuyhrJbLrEF3n/UmBevSdby2nkJoOmeWMQ3ALdmZ0jkaL1BIoctyPqBtTdmEJ+bkRhaGuznOlSZLsk+zpB8Ij+i2QwGdckAI+GB6SsE1GPQ1n+OgOlatWjNjIor2jWpN2+tr2ibSqFrWWjGntWJW1UJO02FX01HfAKElYNpky/x2TQ7A5Mc6Ad5PX2jxyGiJrptRH21hzj4jChudzdeWBhixOIbODiAMZhMOtpaFs09WAuiKVvcrUwEDhHZhVwChvXvPtYyezXZ4pIKpzKIwj07JwYDkOrdvQTe1anXhYbek9/ne5wyJ2KRbaL+IoJj0VgAhjRym2cbtsOtqgBBmB2ZiVoinNE2OaNuqP5mrA3WUScUsrc5EOmu0dVZv6PzyytYjLB4MZHD3nk187ZCfRpNjOGZN07SDMoqe0ZtxuD7bhHA8VB8Tm9nUmib5AkUXz62frQR+s0/z95FuUERPx5jnTJTE2dS8CczCwwplnmlo1MbwfgAAIABJREFUpQYIkY+MPCrMgKhxkAE9A6uFmKrToDVXUJocxnAJuZ+YbfD1FC9YXuj9g3to0AcCDC2EPDRzaRRaYy/EjNghbxPOKBYNJ12IwVpSmP3Pl0TmMLH8Oe6Wq/TGa5IQA0AB5MQJ4wpNedEofwMUuqDJhxn+jIX842D65qZJNLuCPIM6Da3WNUAY+7nhuVqYBMXpfTBCsp5MWKvxw66sXS6ANSuCvtKoljbxRrqyBISx/IhaxOX6j8As9JYXkRthqwo1il/3xbx0Wf/wswCfbwLCMDFepfX69Qz0VPvVJ59LMB6UQ+HvRP8Ifo2mNZSKBVhE6J6Nqgx7DDM4N0FkKsi0Hm03gDDqXq1O4cX1CkvLsqGJhuJ+BcTM2ZaZJ5VhkGUmUt7MpKkMI2BkA4Ss5tO0pqOk6uctXRxfKDEeqZhN6/bNXa2t48o71Yx9fDRUgeYIJ9pMylc3lcrX9NmjIz18dKwnT05VKW3r4MZbSmeayuWGKsHGKuaMVr63vamN9ZqHx3f6Ojpr6NHT13r64liwJmhMrleLFj0ECwTnaZyz7965q/2bt7Szf1Mff/FYn3z5VEeXLfVnSWVLVQ5yzVIzdTpNe4qI+iJqazZJ6fy0rUZ9oMnYmyTU4JzLyMKGs6bKtbylL2xtbdg+9vLwUPV6fZF9yx2lqTmGjprNqlIramOjpMT/8e//+/ls5JovClUWABSW0ZAwWEwb3G3SMp/CqN20BxSM44Q5ifJqNjGJgMGUUwVnvSqmKVvWQcTBxqcSPV1enBjY6rQYd8Klz+q73/0v9d3v/pa+/vVvantnx8Kjj05f6ejkpYGQRutKT5891Sc//VQ//fgT7e7ua2NtS1kc6yh+cG4zQIgTWMuKa37PgmNxY/Cyub2l23dua3d3V5sbGyagPHz5Sg+/eGjB1JvrGEA455ypQwdg2OLmY6RRCNMaD4UPDILrAmVbxU594mey4bogO9iqJRy8gg3J7AKc3r//lv7g+9/XN775y5Ydl0yMlUkymaAzmFA2lbcOIUURYBW3PChdZKiN5gM3S0CHk6K4nanebOjRky/044//k+7c29X2blmHR4/V7V5YITrsdtVrtHV+dmG6n3Qqp1K5qlqlZpNQKFscqhYAPBuaJqJULqpaqwjROpM9wCC6rTmHT2pqXQWTInKAQHGcU9xjpsNmgLbLF6w3+5adMCt67KAJxjJhYojehpd38Xyhxy3ONjujErEp+WbuwtgQPHytsxVpK1GEfZ1rH7t4pmjx/wvUU0uPDYAwWm4HYf4ipylobmJ7bgEGF38QG3CLHTuXzquYYWoBIOFZ4r3TJMEKuLswZjFQB9XW6NvxPTko9QMj5hj5n7nhDcWATyjNUjwh5c0dkRwepNiuUcSKnyLXOnXh8GfqGUOClQbNU0R4VhrmOcQ3pM2pku4uhwVW6YA4XCzJ6cJgo+JgkJDowUzDPgUFEx+iC9zNChOQSLtjItMfNtXpsy4d/Bu1bzJRu9f1mpjQ2VLV41UAF8OJGZfM6bbTVUcnFDKrrAg0gxeiVFI2ldvcuKOt9TtmoDJB/9MhK4iaJqNMDmMUpu4JMwvpDdrqDxrq9RvqDOrq9Bo2Bdzd2NbN3ZsqFbaVEIBwbMCs0TyXkm0za8Id2Ois+Yr2d++ZbrCc3VdKUCdpjlWUz1dCsC+rbaxe/0rt7rkGwyv1B5fq9Os2fSfCAmdiXFZ5hmAXsImfnh6b++dw3MVjViT7pNJchwCOTRecVSaRtikh2l16MbApeoOhMQgQqjMd5AAeDKV2M2GAkOeZ70ex6mwQ6MFQYWGEsI95qDQ0WabcNKiqFdxKmdLZKrUpHSZcjWZb+VJNiVTWNNWD4cToeZjXGG1z0DedZomuV2B0ULRjNgCd2SikgWIPRbVaznlDDb0SbnQYEAAMeebZY426TCE31YDGSr9rebJ0iw3MGVCnsMcIqeAShIlLIVwD7PEZ1u3X3CacLXJy0TeSg2lmaU7XY53QeMF5lfVqVOPZwO4nYLyUL6pcLOnW3r7u3TrQ/sa6NipF5TA/Sc6VN3OePrkHyuCCGkxs3B4D9gGUX8+Hda1zqKR5rgEG1oj19x3aZ9YMXAR2s5dGPmlsitmeSrMoGoDE4iuCQt97F1Q3mxiE/20bou+DiwmhTfvjy3V/zvtwtgaAUOnCAnA66dZ/lk1A+EhhT/O36CfCnLPzWkbackrhzBKfghqoC/p29IOzSdeum00BTUrhTar4MzmP2N9Yt5EFocxMs+RU/fFMgxlPU0LzTEHjRFon9YYOT8/07NVr2x+xo0eCwlpHp23neTKr/nCmdmekq3pbvd5I49HUGgJEOuVyXJepRoOBmoO22qO+1taqqlSKZnBkwfRol1kXRN9A/bYpIdRTJB0T5YpkK7pRTpw6MR00KQWXBpmMuXyGq2+1GXsBxkXeIGdftTMZmiyvoA30yIllLYfWy41w3MXWJ4oYrQEIPQfXb5nXMU7tndtEPZqf+KnHWXndiHBJjwm6UEf2wUH7OvC/rncL08EwNSNqyCmj4bkNTcwFXAvAxSeEIW/RtO9+jtp1coaoR54EnWJkAFk958NZMzAxU5zwLNguEQq+5fMVMiBX8DC1SgSy4Wos7g//O7qLmg9BfNlzsXQgDXc3PvhhOhhZSDHCItJDV6aEIQtxdbrnj++Snmo9lyg/CVdl2TC//t4jEPXmtz+78VqHFK7rxjP22WNfiuZa0gAW/57mAs1dACFL1lzxySA0Y7yZRZTZPDNIhMw80UY97oAfAeEEUBgmmjQ+M8B9mGRWy7iEBsOxEUxGnt0ktXPempitq7YuTi417LaUScx1c29bWxsFrVWTlhmLdpH4b/YKjMcypTUlclV98eRYXz451dOnZwEQ3td8eqGE2pYpWi5lVa3k9fZbd3Xz5p7Fvx2fX+jR0xc6PLnUeb2jUhW386rWKkUf8rAnz6cqFfK6ceNA65tb9ncePj3Uw68O9ezoQmeNnjrDqTVv03ma7DT1YNxlDOROxj4hbLcwrnKNO5E5w2HPaoRZYqDaelm3bt2yeD3q+pPTM3W6ROP5reT8ZBDhkp+C1jfL2t2rKvG//dV/O5+P3SjE6WguKDc6mkUQ0IVy7Y+DGx5oaAvSfJRQo95Tu0kQKwUs06KyCvk1FQtryubKlkH46NFXZlKBIxfONxTzJ8dX6nWxRM7pd3/3D/Wb/8Xv6vZtPkDVAE8HKl2/rWyOTK4LffLpT/XDH/6t/vY//q0Obt3WxtqmUSqZ3AE24fnnjNvPNGFkVu5owSgEMLvY3t3RzYOb2iREuFrVydGxnj97bvmEOI4CCqN8ng3EBaloavi+rhWwBzu4QFKEeOBqCEc2WkO09w5dlpDZYuAQ+ohNSic2qgX43n/rgf7g+3+sX/nOd1TIQ4Wa2ZRwBrCaQitx5yIONLJEiMXI47qH226SmAvczNDVZNUbjnT4+rU+f/iZ0UZv3trS2kZBL158rmbrXEqMNcdUoT8xChnTB84brk+xUDbgB1ixjCfTWBHAWzbnNLoH1RpOqQVlc9AT6chDO+UAokPpwI0JIYew6/GgK8UyINAv7IH2aeKCBrQAhH6Qu2Wwu705KAxZP1ZMcHAF+2o2GYpFijf+PHDq46bo+6HvUm92wPyM8MMuav5il8pRVzwQfENaNP3s0PDT480DLELBuMnGnx//dxZzIEwysriJmkOCTdtGlrGHpTqumcEeOx684X3YlTEKj1eJMQ6E7x07/2yIMc/MNmSmNCMmkJgbuLkN0+nFWgzX02hC0Dewxke8nWYSw+ZocxOjKxMj4GZD/HzWG0YxHjbuHXkKtUCZmCQ0weyRJZJImxspG5k5qwbti+8tTJk7wXDGASH3EQt4rj86r0yO4POU8eWhRRBVkC5mlEJLEPlt1mD1ySPPJBMuTHJKxR2jb2ZSBMe7RjKZoHmEsUPRpoQ8k7yn4RhQ3lJv0FSri6bvSu32lfa2dnV7746qlT1l0mWjZ9Ct4+uTGRPFhjq9SzuMoLfePnigg5sPtFG7bfRK02EyTSEPtU9gNZpo8liJgXEwORp11GhdaDxhUkYOE1EYFfuV+0tsw+XlmUV7dHvor3sLMAgohGrKi+kUQDCDVno8NV1Tp43RzFzpbE5FKJTFolrdtlqtgVpNn9CRUwcNtVgCvBdsT8AZmtggTFcAu7jH0hzi64UcURQOHHwy52v21eFrXdVbln0IpTBAHjMLoD9v0Q+Dvv1bGBBufe+FOuuDF40yACEFA02RYg5qJ+uRtY1xGUYwY7POBizDwuBs4vrTvGs06iqUK6bfNk5GABHoFpkY0hyx8yzoq5jLYErC++d7wgDx/Cqfhi0KPCJTRugPuT8AQqcnz6DWCAfVpE1wcJ7c39rW7f09bdUqNh3MJaeq5jPawLmykFUeZkC3LU1pALJL0ERz0yq6xwYIw9wtigUBhNYIWmgbbTbkgNBc/7zSXVDyFywJHg4HhC4gW6DM5V5if7YsNsNfDK274CC6aGo6ZctBYQCKIbPQAAGAMJXzoaNNFlYmkcGd2ogeK0wPP1S9YI/AwpuIkckR2oghCBs6H9cbwyybEAa3YRgwUL0XgNBMufDyofrhXjpjYZ6eaJaYGl3NiIbkARdLUGN03mrp1cmZvnp5qNZgaBqebKEYsjATpi91B+CZm9KcN9Ru9y38mucCGQiTQgpZ1llv0lFv1rPnh6YB8TGsN/SxsGuYSmPrn0lg78Q9CtRT00EB6Hx6zJ7LURoDvl3XFl4huRH5BjnGTgWlIWJVn0sd0PstqMhJmzRGUGL7N9PIUFTbZBB2SoxjCnpVBwR+FtpU0kmAi+m06fEWpoMBHC6ARND2r2oFf467ZVwBi7M74BCcaT0Gagnc4vuJgC9SKxf5veRuTr1paGdX7MsvzswVYBWaGi7LiIDxjdiIhTFMcCePj1OYPDptMuoOAwgNMMqeTtM+u74z/p6YBgeEcekvKo2FBCXSN5cgLTbFg9PoAoktK5jFRDY6oMb2thdHgcm0yqCKrqVhoru4T6HWsC7EkknkOZKhhW7yqRh/YrZHxvDK44NgBkSY9oVmAyZjZrJIPIw3HaJla5QGWbME8GMupmE6iIyF5neYVPI1B4RM1z3ODrYUMVbkcRt91r4DNOu8Bp2h2o2Ous1LM6IiZ3Srltc6TBsm8tTyoa7EwTxdXNMsW9anD1/q80ev9fjJscqlLd26eV87a1Kt5HVPJo0ERbpz50Dbu5vqDgY6ubzQ0xeHavdHGs2TKtc2zJGaCCIi1djfC1maqmXt79+wpncindfL47qeHl7o0fNTvTy60ulFS8VyRZXamq0bmpTtTt+MOkfDhC4veybVg/2yubWuGzd3hC9Dq31peyIyjps3b1hNzzPRaDWMoQnTz+rqNEzJoa3Faq2mapUpYUKJ/+Uv/5VV2T55gV7m9CvbkKz7GsxlIl3ADEimmjOqJEOw2Venjfsai6KgbLZmmVepZNH0R5eXTX3++ZcWUkwBtr29ZwXmy+fHRuXKpCv6r7//r/Rbv/V79iHQ/BldAq1aYqpiMat2u6Gfff4z/S2A8Id/q4ODW5YfdnV+pZOTUx0fH1twM9O/3Z0dM0VBd1goVoymubG5pY3NTa1trNuGyeb4/PlzPX3ylR5+8YUuzs416PVsW2ARuq22F+EeB+DFQewWs8lSxEfahZlsWA6eI3n+sQnEg7sSnWrr2iXQ1IwNHHMT9m/c1G/9zu/rm7/ybW1vVlSr5lUpZQwQ0gFMJ7NKQssJgHAwGhjXl/D6qQjbdUAIR7vV7uvJM3jLP9WPf/L32t6pqVLL6+zshdqdSzOUYSiemqWsOMUkxLQPFnqORS1gL2OFCaYbo/HAih/cDPOltNY3ytq7AZhGx0S3GsdTMvQ8RJqOPm5I5pCK/XtCSmfdnSx2kB0OLt29FkdM0BD61JBDfapMGi2jA+5YmFlsIC82FqYFEzemsM3JJonX/1t11FoFao4HfWNc0CUXdIsAIgN/w7ue3iu3qYJNCSniVouoUMoEULr6c+PhlgJczTGN4WHkvdJsYRLhFvmWAWmdXNcq+n2BRufv0Y2LQmd/xVgjNDvD5/FuW2qeUh4QZDTtod0DA4QU0GiyQnaYTxi9+cF0LZWd24tra8MKM0JxEwnHX3x3OvFhQmiudm6OQwGdzxUN/JgJDZMco7r5BB8qjl/zQBfGXjoJxTNMcq2jCGWQ6RdcfrRaUPVoYKBZQ886V6aSVxIKVziU/P5ROIXsSqMTUZShd8OCGf1ewd4fmyfUVuI3iM6gQLTp0qivwbBjr26/pW6/qU63qb3Nfd3au6NaZdcooeSrdrottTt1jadN0/41Gqemg2TPuHPngYHCjbVb5uzpEylfq90OU2AHJJEmyC43HPV0fuFgbzLtKGsaUyb3blrF5NNAaOvK3hexED4NgbmBuVXKHBGLZPIxKZgl1IONQfZab2AunOyB+VJZqWxWJ+dnqtfRQ/G00dyZq1orWJSFmaeMZ5YDi1ZqNJy4hrqECJ2mUUHFPOB6tMjQNECXTuv10akur1oaWzYqXVvcTj30Fw4Qej+aHxRAFE883/bKosXyfQLHWtyVrSEQXAKjmQHPA/Q3rqm52/YGC20sawBmCNPUfLFqjYTwKNqDae69RE3Ys4ARFtmYTqsz7exsbpraRYjyqj45TN6NfjifGS2Qp4DPYt1zs8MjxsczITcqFW2vr6sKpSiXUiElbVUL2t+qaWdjTWvlvOaDlhLTkdu5Q7+mu8o+4AjGoVZkYIUJoU9nfD+wSB2byARAaMDQwdsC80XqF2DwHxWdARiuAMTVwtoBmbuIBk7HohnsTqMrk8FVs4kkOmCf/vqkMU6xovtymHYEFo3LCWgceuHp9X/QhtsmHRuK4bOF+BUDxgYIiULhNZQSgwAI/Wf5dIyMX/4uOlRyi7OapkaaWuPWaYRcsFyhoGQ2o2a/r5N6XS+OT3WFFf1obCmOoDGo0Zgx4LJMz6rTIzsZuvnApoROL4Yin7VpvTmTJnsaqhsYMuznOWXJTIXZZJRroqWGShEdRKQUmkJkGqb55gLw/mg6uA7U6PKhDkuxJ1uzic/HPaFJx4Q0GtAsHcQx3eMV2wbRLTvS/ABc1lILQN0mgy6ZC+vNzyCHEw4Is3FyFOQY/sDFMVGIm4pfCx4Cy3P3Pz8dvAYI+Zkh59W1a0u3XDuVw9SU++jno7uwGpth5sDa2C3BFNf+nsVMxe/jjY3YaHCuYnAmDVnA0Z18YaKyMHtyGOqGZqsAKwZmhLkaSyic2auAENr8EhCugMEwG7yu5fPxulHdgwXyotEdnp3Fd4g3K7wp10OGm+c3wftDfqGDXjJ06Re1kV8DB9NRu+k18TKuwL8eX77n+p/lqLOZEAaaNWwZznajjYamg53Y1n93t1xris0mCzBogJCW2ZwngJrXGxBGBma/TaSURXeIZMzMopC5eQ2Egyl1CMH1M2rF4UTtxqXtGVubVW2Wc9rI44OCCHhimkVrcsE4LNY0TRf10edP9dmXL/Xkq2NVK9u6e/uB3r5V0d4me5yf4zQFN3c2Va5V1O73ddFo6PXpuchtSGapnZGM5JTnvGbPmo6VS6cs5gptH1nB6A6v2hOdXg706NmZnr861+vjK62tb5rPB/ePnPOj4wt1OrjTo8sfajjyvWvvxrbuvXWg80uMY06spsE1fXt7294n5zXYgYgM7g0eDm7g5h4xvI9cnkzgnhL/+s//hcnCoSpQzLOhIFKO9vHcUP+P7oaDGuNaz9NKK69Oe2AFBMYNOPzhpjObkh/GAQ6Sberxo69sEeMCRwQFnOJnzw5to15f29Mf//F/o3/6m7/jXPcF1xvKBuYABAtzMY706Sef6uOPPjbgR5fw8aNH+vLhQ33xxUO9++7X9PUPP9QHH7xvGRuYMKytbWtra19rmxve/Z7LqKIvX77QZz/7zP79yfGx+ghLoS6FhclmyMEEEIydmTgNNA2iXauhU91Ct801KQjH0Z4kDawZFW9K0YUjoIdBsuxarZZdRzqOH37zO3rvgw917+5N3b61p4Mb266xpwM4S1l302z/R4C0kbuYJXFMa1khSuxEbzCxYuzRV0/1ox//SP/xh39tOWKVGq6AQ41H6NRayqVzJkol+8Y1augsnCLCAqFAAyvY5GpM94CD2sofrW+WdPf+vrZ3ytrcyqlS4f1zQA2NOpbNJGw6aIuvPzIMSNRBLCi8yPD8musNMS8cIjUjkRrawWaA0BxPl4DQ9vlrgNA1Ena/FtPIJSh0epFbaMfNLx5rCzAYJ48Ll61Qh0SS04pWNEIi00/YrvyLgeCboBCANcZkJMNEBHAZ3QQBQL6p0iwAxHFfoBfDPbf4iRDwGl1co300E31bf4FLFMhV5pqVmbqpCN/TJiU0NlI0W1yn5QHG/lltkyeLrZBSrpB0Wp519Tg7YniutYcWHWvoWSYTmJNH17GfUSnXPJR87nRBpnJuwgNFKTiumiMt+wuFuQNdi2Uxeh5FFcVUQal0zop0rN7rlxiPuONjmjWdS9v0zcwA7GfgdMlzBniFzovBEV21tNFHMWlx4XTR9HnoZnO5kk1XzMQGfTBTu0nf9dNMyMcD7azvaW/rliplTLFyQi9NowlHzumMbM+Wms0zezZZG7du3dXN/bsqlbas+HRTIKc8AnaYdFkTKVwP1iA0xcPDV+r0rjSddw04Wfh8DipI2rRHFL/jKdNEaPxY4/vnZbMv5uYqFzKqVaq2f6EtwhirUW/a3sW0cXdv36aE45n06tUro7qRKci0GufDdYK4obRksuZa1m4AKFmHMztYoJ1Ae+Oe0QBC9+cTs5lNTNA9np5f6fKqqVabbMqh+pgCkTmIlq8I1Y7rEHRPIXQeMMgruoBi+w8gZK8ES8wGbrfN++LFOqWZRf4hBh9olQGKHnOCG1tXiSRrJ9Dfg/ES64uGB/eZySMMESi5/N4mIyZPDgAo4UZg3DuboBpbzp+x2BBk7yduhDWNfjJ2/gGFuRQOv2krmAupuSr5lPY2q7qzv6Mbe5va3aiqlJooa5M7KiQiFEYIsDVntE5YeYjpoyCyEivkdGruOksDhCFexzs1q4AQWu+y0++gLP4XKKIr/9vHeYF9EAtJ26vRscV9M3Bn4jQi8o7MNCS6D/KdAMtQsVeoqGamEUCauaqGhkiIOrJ/nY6AcAlAQ3p9kKkFKIN21Jq1vD8mqsS4QNt1QEiDCeaC/WfnREqzScbCqwGERLAM1ddUYzN+SZihDzIMzJ4ghUqt4UgXnZ6u+gPV+0Nddnrm9IdpHHmX2XzBTJPQyPYHE/X6WL+PjMVA8wrKZrlU1sbGlmbZgUZJ9OE0SdmroGvmhHwAd8MU+6k1akdKJybK59ACY1KBTpd9kusCRZ89gc/IBNHp/6x9mA/WgJt4gzGRGC3NTpgohuLfeZ+BXmoxDmE6jzEXrXezM41GIhHOr0RChMlgBBzcz6w1v5dul94yDS3eAASD56av4RVd2nWN2vJrKwvVfrtoBDOcCPVVlHo4GAxnewBjMT7CnKvNewFg7RM5X7JMGjn3AiC0557v4eeGNUrxgqAK5e9YczaaxaBb9+nqAtRFNOod27DuHeX4l2LGcnCSXQxb+FnuXuoBNz/vvzefyWUT24bGtjGFqWTM7Ypk0/gcx2Z2pMgunu/lNX+zTon3Kl7nyEaKGaV2ni3y634+IDRPAACh5Ti7kygwImZD+6/epvKty6+9Od7Opk4XNTq5WwVx2k0A8qF5nDYgmFQuASMGhgjr0AcyRBRx5eoNjNigZuc8z5Zg+05D8+lA67WSNgoZbWDsNxxqgiMwDEFqLuQvpapGyax+8tkTff7lCz17fqrNjX29ff9d/dI767q1VwrMIoDWUOlczkzbWtQrvYGa3b4BywTxZcm08tm0NkppJeewXzzPFh0wnxA5DJE2s2RF/VFOz17VdXjU0PFpU7vbO7q5f8NMKetXbX317FCtNkZ6MAZpgKRUrJR042BH996+qZOzlzq/ODL2JrFdlWrFom04r8wY2p7xqRlHwvgplgrmtcL5PhdN8XMl/sd/+0dzOj5s1HRBza3QKDzOv4YfHycMbGbeVZ9pOpxp0sfhZqJ+n6KQi19QrbpjHFd3+JkYIHzx4jXcDNMTmSvmcKLXr89ULFR1+/YD/eEf/Ut973u/aQHHgBzLx2FjR3thE0P0HUOb6j15/NimgwCPRw8f6qG9vtCvfPtb+s53vqMPPvhAawDC4cANHYprBkQpPOgKnZ2dW1H08Ucf6YvPP9frV6/UaTc1YeIXOjkINykuebklsXfevAD36Z9PBaKeK2T2MW6O4eJBqE3RZF0NuscbG2YpTRYIekooqfu37+vW3bu6d+9A775zX++/90A1bMxzBWoFm9QwYXBN5Nh0WxTj5JnZJol5xAA3QQwomvrJRz/RX/7gL23hAdTWakWNRz2dnh7ZxDGfJZjaD9WoweN+ml4vxb0P005cLgkBJtpgPlKxktHObtXA4OZ2XgcHNa1tMPkEcDh1KtpbL+hJoXu+oHcEVzl71MPp4mSSYDpAdwlAaE5sXH+fEEYKUaSLgsUs48xAiwObJeVo0foKNMfYAYutxNjtjJqEYGW9OjUMUznb0q9RTgOYxeHOAJ0fg3GCGH+9Ppn0r0/J3OnzfNFo8MxG1hK/j1laTFaJLBmPWG9pm2R4wRoOqBjrEay27edwyERabSjYkkwsxh6HYqYyAYxZnEWI0vBuqm/GNi8g9iKfVi4HlYC9gAMx0nT4DEEPxAFmuYtMl73wwxADMMeE0PSJY5oUxE4A9JfOdsumCnq1lIoFJoBsWD79Y/LgXfa8TZfQuZrVe6vt1yNf0LyYwazVQ89H3tCwqWPCacYWXWHuvgBwTGRKtmexxtAyEpyO5jELHXWWsIkTFG5cNKFLm0tiPqWWAAAgAElEQVShdYlnqhbWtVbaUonYCaXVafctmoYpIgYvFKPkKaI5BnBsbe1oc2PHQmiZ5gBE4lQbUMh7Yw/kOkHVBvADak+OT9QbNKRkX612Xe0O08KB6YJMo2tGFDQGgqtmmCjz/KNRI4iXPY8CY4hO+/JC7VbbmmC1tXVtb+9Y44gIi9dm/gLtNG+5f+VyVrUaoA53SKaLAzXrOIhyv5N2WDAdrNUwniLmBCMPp/u46QwuilldXLZUtzgTNywacu+NXZFWtkDGpu8t0aY8amlYf4DlNhNN1sx0btTmGYVEp+dxErAXQKMJNw4yFsIIzULQ1GFYYPpC1gPnhQfSs7ewT+OgTNOC+AvAW7VaM0DIPggYpYGQzhHR41Q76PmsS/S5PsHyXNYICpE+oFe0JgsxMUHbZkVM6FilpmNlkzMDhDsbFd3c2dDeNo6jNe3WsipjMGKxDFCWcMwMoNAmhBausph+OE09rcScTniY2kQHSMr+EAtgNFcbpyz3V9+kltwJr9VXpxE+LVwSzuJkzmmhjkkj6IxFemRjRGpgBKAQCZnG8feC5tmMTyKdPTRvzPQhWPjbnu9TAi+kIyjkTA2fJQANZ+4Eyij7L4BQTAWGSiScMgog9POFaAcMrmio5ExLhCZ6mPAJYRYDBuimY5hLFIMM25Ia0Y2fudlMYzjSWbOteruj3qDnpXvSvD01p8JKZowaPxjOrCHbasEyIqe0op3tXU1zQw2TWLvPNYZGD6tqyj1CD+j+ramEx6QQyJ1Oze19FdDzE2GBWRa5wymeeyahGHpxPd0FmM8TGRk0GLkGPsXyfDh7RXkm055VLVtgPGHC4b7o8dyMk6LI3wl0zwVm8fgPSOHc40AcDCdhjH0KjcTwb2z5xp+xAgwXbYoVoLIKjRaU7dAYsTNrIZ1YSkHiBCx+nTMO0iH1TtSmRTDobJxgJrcygfbmhwNCzgo/c9m/A4UbmqwBQpexcP+MlmtD7sgaWg5JlwRbf75ijA91yiLreRHV8Asw4c/HiT5ms7IyIOEVOsTCooX35A+iv8VQc/08qcubkpoIBu3vRips8DQwuViYEjpoj3RYB8E2MTVTWlIFqA1wrqVOCwEWwRmZsyNgWv8ZgHFjmYeMaKdCGCCEKjoLnGm0tTBhAIM5fDmIdjPaOHiBgQx71VwXFw1r1OBtUMwVLWJt0G1ZdjG6v/VCVhuZtKbDsSZEHw1pvKSUzpc0zxXUV0qfPX6uZy9PdH7e1v7eLb33zvt662ZaW2syaYt9Lgv1SWs4TajRHaqBa3FnoBF1OzcgmVYhn9ZWNWNZ0dQ9ZNmOkQpR65FbCItBFXX6aT18dKqnz8/16uhSb929pa+9dde0lvV6W8+fv1azhXSGpn5G6WxB1fWatvc2tX+wqdcnT3V+fqQ0TE2YCDD+mGLOpxZHwR43xNSM2quE7pA846KF2NNMosmd+B/+7A/nrg3yByU6HbLSeSjobLERQ+EyG3gKnclU3WZfzcu2U6LGUq+HuL6q3e0D64T1ugQ593V10dLJybmN8HPZgsUjYIV+cd7Q5uau3n3vQ33/+3+kX/21f2KAZogNKsGSUOrYeg2oAA4Kury40vHxa1t4WJg/ffpEXz15rCdPHuvXf/17+t4/+Z7eeeeBxU4AtiYTzGYyIUvH7YSbzZZZpP/kxz/Wp598oq8eP1L96kKjQc+58XR4c5h/AAopjp1O58UAz75n7VlouJ+DTq+l6wHdbaEr9AfAOPmBdru7t6tCsWTv7erqShcXl8pVqlrb3NSdOzf0y19/T7/2q9/Uwf6BaSRHAw+0BiBQ2DA9YNGbeD7JJI0COGNuftD7cGT86Sef6N/82Z+ZEcVw0NWtW/saDbp68vhLmzZCmVuImi2uw122Ij2AyQQghc9EEUXhQ48mlZkrX5yrUk1ocyuj9z+8pZs3q8rmKKgAjk65ZcNEr8OjTK5ZNA9YTggjDSjWJasTQmimgF4HhD4xcrDN97GmMu6HZijj1AnbdGzzWyl6QofSN95gIR27lgt9zXL6tQi3jT9noXEx78JQqKxMGolcCO6Oy3MyGub4orjWeaMOGE416o9tfbkukhE903gPpDcN1cC1UdAjzVmOrM3QzfTOXexu0uEMXXejXIQuaDwA8BmaYEbh2UpG2Qx5UlbMB/obC9jpzk4v4rljzft0kJ/FQefXKZpPGBhkoksRlfQcLHjqTu1NajjwvLdej+cPeiC0wJxRIeO649rkc5jRZM1ohOmOTfoIDUcXgAlNOmvXAudHJjtkzREl0E9ONSBbrM80lc/iBy7vj4mXTwgTZowCjT2FrmmOK2DXuvfkJOJeyl7Gv2Xi1O507HryvrL5rE22MVHJqKBMgkgNJvsJM2npD3oaDck9ohlCMdhzQ5Ne18ALgC+RKhsoiWvfvALJWswVVauu2yS1VIK3v26dfqIl0BQmUn2dnr3W2RnZrBeaTPuWWeYxMH6sRw2I3RusxKExptOqVatGt+l2W6al47pubW5rfX1Dtdqamq2OuSdenGNk4zmpTAXRBlcrBctQg0beafXUuOpYcZRJ52wyWK2iayxoMmprNGr7BC/FxC6pwXhmk5J6s6NOD7c33A3drc1119yXpAFOwKWt/WAE4w6IM3V62P1DqSVGhWzevHVtB63mApD6GnODqWB9EvZGnB69SGa6DJ2G8HHorawJ9u5ms6FGs257LtesUq76tFxJW2M44haKm0bVs32PZh00aB9MuZkS196KOTcec8dnwLq1Xt1+hUEBjTu6EZOh6cIqhZQ2qkVtr1e0vVHV7mZV9/Zq2igTbA79iXJiogT5sPHF3rKAfkFXzMTDAKGX1ssJYZxsuo4XsGGt9MhweINI70X2qonLck0tunR2h7wR58V2cCJYAW0LzBkyCO0cCTEUsUCPdYW5fpp4ECAIRZZfA2XTGmPL/TIal0S66JKhEKUcwcuAfz8FDHL/WHe80HO6666Z4UzJJQU0wVpAfpHRMDUxY6o8zJPZ0Jxfoe3SAEKbzBh8msmqj3XEZKrTelPnjYYu62iMB5ZnaBZ8uDkXy8FRN6nT00tdXtBYntvEfHt7V5PsUINkP+wFbgZBo2U8ZILFtJ1OPlRj/ALovjEdxrk7b+ZLTAvTWRp6DggnMxgHE2cPGWV0CQihn5NHG+98pDdaHb0wP3FQ6LW1F+Fm+78AhNFQbUU2YU3RazDNGhlMNBfq+gCs4pqI8U9+ZsUGxtJ+6OeBkl9kKuNnaaCgRkpojGGKE7KFpCOG0PP5AIS5BZPCPmU4M5egKU40l2Y1nGu+x/qQxHWdfq8AhObMymAggGv/jEHcGC6TGeXZ07OcjFNbOniKFgVL7tTPw33RryN+bQGOTRYcJr5vAMLoJ+C/vtEXsprGJ60/D3QvprEr2k77bPboX6eMRlDI9+LfRQ1hBIROA+UMcECIZtBqtoX2OLjELz5c/BluVmn0TWpSahD2FUtCQoPEJB/HXQeDeF6zS41nToe0Z5i/l5AuL+qByk3eNqwgNP0djE+sCbpmgDCrOZ4XmJ/1hlZHJmDJJFPqTOZ6dniss4umxUfduXVP77/3gbbKLeUzftbhIJrKVdQbJdXuS5etoS5bfV02emp3R8bc4wylztleI+atrK3NmibjnrF9Bj0YP3zUjEajvK4aM3300TM9fHSkF68u9OH79/WtX37bajCYUoevT9Vo9NXtzZTKlFQo1bSxs621zapqG0W9fP3EAGGlsGHRUwBB7g11XbVWMrNOms043BfLnMdlN7ri0mZoqIsJ4b+Ym3OgLVbPgmLRezHoeS+gbD4YHX8KsWarrXa9o1a9692qBLohCrw17W0fmB1zs9FX/bJr3WaCsOmHAQjzpYItlNPTM8vc2tu/rX/2X/1zfec737X8Mf6zaR6OlnOnIHJIpNNF047Ur66sI9/rtnV1ea6TkyO9PjrUt775DX3jG9/Qwc2bJu6G8sP7Jpes3fMQRzd0wYSmY9PBLz77mT7/7FNdXZ1pOh6a4UHGpoBMQp1G4MY6TtXgUINGZAWo8arjAxHymiiEoDDOvQhHv8PoHJDLtGBjfUP5QtGKdEwQKFAQDuRKeW1vreuD97+mX/vON/Xg/tu6sXfTAByTMCt8yYdkMmX9PA5VDCqwwQZ4UZQXtLd3Q18+eqJ/9+d/ocNXL604vH/3thWsX3z+M/VZxFM/5M1tzNwDPVSTsbIZJZhBBkHhGDowHZ3agYBVtlJoGIeq1KRvfvu+7tzdULHII+uOe57TQ94cRYpBwoWbnwPCIIQPSDruNUxkYlfZzUoASxT3PgFb5BZZU3mZQeQTztDt+4WA0IHcajdyKdD2DnRQ1Cz0emyoIRJq2QENtAtvCgab+5Wd9Ronf3EwLA9Wgk8nA58KenMBWgVh8WipfLLFtMrdZFlvbqxiOVthPbnTp69D10CEozzw8L1j6AVAxrQGrBu0ekEj4cIUL9RDQWCOakatC511o4+HmA0DHREQ+4HmdFWmXW7jzWdBVwUNkrOGzwDIwgCGe2M0z7SbygTVgv0KAYEOOBMaJjvcV58Ac+/Rj1Kw+5STvDo7CHJZ9edjDelqT0I0gp0WkQrn9vq+d1EY01QgtgJNATRtfq5TUpNJgttx3BxZaLpdSQO36BdpHhmLz2yrmbQB6DA9sedhNlMJB0kiHKYA4K5ttN4cAgC7btGyEsOEn9KfnwsYBJQCDne391SpYFfNc9zVYNzQ+cWxLq9O1OleaTztWfg5t83puaExYk0RX/sETJCBhE6BtUKu5YiMsmRCu3t8fwc/5+eXOj29MAMMC79Opw3k1dbonnL/ZNrDNllsza5FNhTzBa2vYXCDvpipBgXrWAmC3acJ01Fhs91o42bK/pSw/Q1NB0sF11goV7jiV8pFbW1u2poBTNHQMy3zmGkibsl0eAnCdk0IjouDdtPcGZ3OyjQuFmSeV9jrDI050u1gnMRzRKh8NA6i6+lOvrj44rB2dVU3YzOms1F/RbGCRXkqVTMtEXs9f3dkmaxZpTJOy55YHFPcC53+bPcguDOyVtM02HgmkT6Mh6YZgeBSLWW1UStpb3tD+9vrurlR1Fo5Z2H2hUxShTTAfqKUTQuho7uW0Lu73vxJmMU6E7iQuGbP4tLBemGEQ4lkMgNHsw7KrheBgZ8fdqnr2iX/w2hrEyhpbs240Mfz++jSar/3bxjMZgAq4buYRjIay7hpigFCC5EPtOcw3ff9P+6XEQCE77TYg6LTJT+ftQVV201XHAx6oypYmDntdeaTVZuwQs5Mz00eiY6Ha00upNnzmB4U6lZCYxyPk0wLpVavryY0MKQx/b5llw4AhQC6XM4mheN5UldX7aDNBZRBxS5pnJlpSCxNBso6JlbkuSadeRHjTgitx2Am5TEuvA9cR3MZKONITWjU0dhDfwwgxEmZT+jNYGovB80YAzq90euS6Gzpu66BQgMqrneLk3oy7RY3bKX5GddBWA4rJ537zqa5XtcmhAFwRKbNCn0xyjP8R72xFn8eGroOWRZN3Qjo/MtxAu3r1WOgwldsK6d+4NoscwgpkD1+Yql19IxkagxnCgWDUf/YITuQpqeR1iLlMzwh9qyH1W/RWwsd4Woio1Ok/SlZmrT4/Yk023/8iF7X78bPGCb/rJ2Fn8/SwGc5+QyRWtfm/i7Z+UUTwtVLvjohjIqR6KHgjfnrpjLRd8TWQ5hMRkBokqSgH7RosGCCZN8jNuf94y2eU9e80vDx/W9qDHZH5XgRQBPNYQZl8T2gGZIRkJCgI/ZFwLnAZJ4pMQZynOuDQdueoWIxrbVSTltkaFPn00AGH3AOzWZqj0Zq9Ae6aLQNN/CsHewd6P7de6oWmsqku+Y0PEsUlczVdHI11MlFX2dXgMGBGq2hgUF+PjnftWpJOxt5ra/BoCxoOGp7bJvV4TBM8jo7H+jVq5Y+/fRQrw9banVmevftXX3w3p6BNqQtxyfnOj1r6OwChlJZxdKatvf2VSF/sJjR4fFzXV6dq1beMDkEUUmcm2TnUq+YWWc3AEKbEJYsv9eGEyljvSrxr//dv5xzkfhDtyt2yoY3dx0MUjwxGaRYaDY7uri40gBEPeL2sjEBnnIqFWpar+2o3ezr8qKtZh3gRvAvuCevQr6oynrNitrjY8SPnjX2u7/3+/q1737PCgFeAApju9rh3LHCJ5eruGtiz4svqFujIXEXdV1cnOmdd97WO28/MKqGmSNgJZsmGy2nq0ZX9RaUIShNcP3JIYR++qU++ugfdHl+osmYGAWaEG63705qkQPulBaKG3PqwSkPAVSw+fdg9owtaOhnOAOyLM2OvsACQABKZwKqWs6+FxoYgCmZSKlMQmu1st5+cE/f/OWv6+233tbBzdvKpovBHt/zISfhMOVwmE58ckJ4NYAQsfudu/f0/PlL/eAH/16XF2dGg337wX0bTz98+JkuLxoGzqNjKsCfBcFkw97jYGCRHbw/nNHcQZWOP8U+sl4yy7oqlSf6lV99oHtvbalUYhMFJKOFQc8H1TC4jBJjELKMFk3IEEFhNOTQMYubsHfRvGNsE6dgZLLk/EeA4lMgp5wHGfHicPKG1j+ibQbixLXNjvaXE9N9i4/1R7TbjqYz8VQMZ6cFH79xsK1utIuGagC+1pOnxgPP22eMVFGmYa5B4j83+mEjCZo66AhQGcl7Mz0lQAnDen9jfhwF0k5E18H/DxtlusnmmhgmpR6D4puv2bAHDaLnVUH5XY31CKL7RTG2QocJRaYVGKYH8+kf+7tlHA4JPHerewsbD1SvKOS3hgT3OUHDwamp7CEuxYC+FZsVPsHGgTU2YYZs/FbwUOThwMs64UPNzBnXaJXY+qeY8EMbzFozZjhph+cZLSV6IrTAmIPgJsyUwVu+lrFqE3/iM/jazITXBgosQsFWrnUcyT3ifXlMTcveJ5OxTKZqJjQcRPSPLL6BDMoMphQlK9bZ03Z2drS+vm4mMuQedvqXFmmBU9hg1DRKqlHgLGg7BA9P+bcONJnkpgmupvgJMSZoIVlOgBmCaWmOMbU4PTnX2emFNRks6ymBPjtnE8J81l1v282WOmgA233bEyrlsu1LUF7IfszwIm0IJ9LhVPWWg8Fmhw4txg1M2kquvaZtFULfi5mk1qplM/7iOYEh0Wxi3NN1kG1NmaQy+YLSRNaYY/FQo17LMtyKRdyjk0qTeWjaKl9T7VZ/8ZqjaUcrgm7RtIkhDie4+UJ9bzRaRjO2jFjx4gREscI0cc0ab0xWL67O1Rt0lCtkleb7pGgMep4btvw8REybMfRiqskzy/uxLEj2TIAomsDp2CYphVxKlVJWeztb2t/e0E41p/VSTpV8LpjPpI36iy4LO39EIOgKLWPUXPOgQkhJvrQCCL1RZ+1zc/Q1s3abEC7D4mOm2aKIvlZsh9HRGwW4l9srU6LVUWmsehdToeX4yKdWS0Doc1WnhhpYgfVjQBCGBb96cH0s9H1KEUGob7H2XNr/iwA37NUWjcS+4FfEz46VEHuKbaOcok1aXo8xdH1oZ0yqub6TsaUq+hbsKukR74k1nEraRHCATn/E5Hiodr+r3hBQOLGAcAi+kBRwHW2bxhjHdfY1aZCUhhmfeGcCRRzJjJ+prqfEgt4AKWwLq3n9z2AE0GjLsubZ6kySQTOKyZyDCQ/ydmaGG584xTG6TS9AYRjA+F1dMUFh4h1d0sM0b8njuwYJr60QmyjEBmw8M+3f+/9wKUvgM6yYt/lU7f8/IIz12HLCvTSY8XlbNKyLbubUsS75scb+CiCM0RIx4D42gL1Z7iVB9JSIgHCxxuJE0L6f6wPROnvNsWwvm5rNQCNT3cBkCd/b9YVYZ62CtNVR7Kqh0xL02gX+/9h6r19L0+y8b+2cw4lVp0LnnumZ1lCUxyZN06QkWJAsmIYkU7YMCP63bDjAF77ynS8MCDBADSDLlhWYxDTT091VXenks3OOxu9Z6917V5NDHFZ11al99v6+733f9az1hKCxvk8ZjWahAHAY7PisM+6drwW/P/6sv9/EjnsX01HRYAF/UVftzJ6iJuJnJDquM7ES0WjjAwQyPyVD2+gM5FwUGNR78IGT8p135nzsRZzLRdtSOyRAGGYya1lpeCOdHbvAHoyvAHCtmBMgJHbBnzyXE7EP5rLuJg6ugTHH4KJYzlqrVrYT4pOKZYHC5cxlCKz33mRi3TENWprxnut71j6xx6fnVimPLJ+f22Kds+WmYkur2bdvuvbybc/uu3PrDZc2nvK5uc45w+G6Wa/aUYvMwoLA6Go1slxuKeYNjaNCoWrffH1jX/3iyn7xixvrdtgra/b5py374odHdnp2LFOkm9t7e/vu2l6/vTHLVKxUbtnp2YWYU8VywW7urq0/7Fqz3haGoxGKCSWAslhh/EcDfOwgsQrjinqEOp91ww1aAQh/V4CQ9bTTa2n7dZ46hyw3FOriAzqRTt+63YGVi2U7Pzlzc4cFtsiAxiL9aru/G9jdbd/mUzapvFVKDavXWwpC542Rn8eEcDCAkriwv/uf/3377d/+23Z8ciZqKkJN0AAPLHQqHqp640hLHpDTHz7YdDKQ2QLB0r1exx6fnyvo/fHjCxUzHpdBwVaSXSsZWQ8PXelVKLj5N29ef2f/9l//P3Z19cbm05Fej2VYKNR86onRRqmgws8724jHcQIsePC9CvucX3CMK7IVe3h40OQP4wMeQoxk6JRTKFNcaPKl4tmNPJZbwq3R+tXt+bMn9uknH9nFoyd2fvLYmo1jD49nJAd2QZSqyaC7/EF/fehAN6OLWJKD69u37+xf/3//RofJyfGRQDLdrbdvX9uLF9/Z69dvZRgDlYov9DnQzSg4mRLy/j3gGwciiuqiLeYcWeTOMakZW7W+sJ/+2qf20ScnVqlQYDHFcGtrLO8p+Hi9fCkd3skYwSeIafNwgbwfxt619M1LW0bo4nhQk4YuTUgE3qJ1pb9jewugk46x74PCdKIJlGjy5XRI6aBEK43DJECcb1Yp+D4Nt3zjU60UL7gHmPtN1nfd3f/z74RDryxfORZpUcqCPAAen4NJWdJEMjHjNRZy0nP7f76X8X/iKosmq65vQqp+GHP45ESp9WI1UTjoYib7wkRt9ryroMBF9zh1dPUe4lrHZQmh/94t1H+eX0NeU8XArvvnf67X3wnRHXRp0r3BuMOBI4V8WhduguN0WtH+Vh7XwKG+ZuPKUtDhJIk+yBkNXKzpbCTdK+YlTOFokiznWKivbSOdq/dzpSmUU2FkIi2dZuZTU6cjq/gX3cUp4SrJmHgFcwJwR5PLP7N38DGk0XOzYaJFnmBToJX3WCrWrVjgz0vW6/Xs9u7W6rWqhN3knLGuySMkhoLJoGWxiCajz+l2FHoUmUxG16ucAt8BMFmKXQAmBTINIyNoliiKkh0dH4nZAeilGdTt9q1arlsJ3VsGalrBGg0C3N3hbTgYSLc5nyys2UA7yJf/Pd0MFTWbjY3HCxtILzGzKYB3nbU8kSYALcCTTLdcI4FpwnmzZidtjGnaajwQhcL+qKgHKDsyJ8kpFiOPkRL0ewxdVjASoNoSmQIlHstsX5OHbqgY4EATzVhBII792U05fBqf6KZMJHFkLBWrkiBw/9Q9zresWHgkmnO3+2DfvPilXd9eOT0fyQLj7Mj6QvLgJkhm07GbiXgEUVHT3lLFu9HumOfuobnsmoxhOzlp29lxy84bFTtpVKxdr9pxrWLtatlqBbMSTRLYOoBCMQO8iBV44EFccH/DTijJBMP1U8B2S1NSYriYBvD5fV/1nXVvpZ+Kwn0hnYrOKOS1wfm+omJQsQKhs5IBT4DGg43XDX6Yksbep2I4cggTIMS6hY1QijwHhZoIBNtGa/AAfmiKEMXpezQ6GcKgHUw7fkxokrWJXmePKHc0YyjxNJyosFjLNI8UA+FUYD27q7nuOwYVohoSV5Gt22y5tuliahOyS5czFYwzmsSrtZxHyWAdjYh7mUmnOyQLlIpCbKG8/AOKZejz7qTOZ2ZPSdNC5WHq8/DMsCeiI8xHTAvAI/b2ACvSo0sfnvSoHr2TnIy9Ye2NV79MFOshggjtlyQMO0pmuH+myxbXT9ZCQctUM/HgrE5X/3D2p20iAMfuLNkFlTiQOPzf9//7+1MsQJvAbQIeEQKfgO/OiTgaj2pA6k1QY/lkn19FU5Yuzhsp7ggfpiQhE5HtnQxmEujm+gUrxi2ddB3l88trMV3JclZFNNPu8GcReMODNRy+wHs2i66nx9uk/wVmDIlGKmii5ogpqL98MJQO/A0EN0Mb6ayCPX12XxMd/qxDYJ5+Rhowx5pLzrO7Jo1fsyRXcPC8z0XeNYD4fp0DUPapazx2AoCUiMOpbpLBXUx70aJnaNYCNoUgmfyhcd3YEq8CbSxOt1Zkslph/Czi0tzzwhsi3C8agpxzSEa4x7wXGpdzyxY2VquWrAUgLGA6k5cLqdaNmY1mMAFm4lZTowI+yzQ7C0WrVGnwZG2TKdtgkrGHwdr+9KtL++XLO9FGF8jUDGZgSWwkeWFIe0qDx6xMVGthafVG3p49eyQ5BwZ3f/j7v7Q/+qMX9t2Lro1HsCmP7Ic/aNqXX7bt44+fa8p3c3dj371+Yy9evrH5gnvJMOfIqjiZVusanqF/Z3/hejDcoZlNLUD9TuYj9TTSGr6Hv0M/SA2yWS9sNumjIfxdjGA1apWeKOkh2AS3uHRllLXTgyLan4h2CNI/ah7ZxaPHcrMbDkYKsN6CmmdrTQc790MVQ4CkchHTgqbMHAgZxYGz3xtYp9sToPmd3/kH9nf+7t+zJ0+eizL00OmKekS3edBHt4JjHR1dHliC6h/kmsnBMp2MZMTQqDcUOP/s2TNlHWqj3RK07J1cOLjXt3c2lbYJ84GF3V5f2r/6f/+FXV6+svl0qOJFvaUM7pzeFW7UaxJfsiHRZQJhI4wAACAASURBVIbqCQBsH+GoyEbg4BDQWyo0FIFxeXlp19fXGvMyIdQhThEhcwLvgO7ompWs1RqAuSM7Ozmyk5Mjy2ewpi5bq3lix8fndnb+SB0CCs7ZYqIHm8/AxLPXIyDb9TPFUsXevn5nf/RHf2wfPH9mn3z8kT17+kQdyNuba7u6ubGb2zuB2sFwYL1uV5+F69ZqNVSQ393dWY/u/cidIzVJWcLF31o2P7d8cWz1xsp+7Td+YB9/cmKFIoYidGpxbnMKhGIgKNxzXuy7Ds05+R4lExvsbkK4p2pgm697wPRKE6hkquIL3QuZlIkT2YQBCNMWt6ceHWpTfFt0QLi3b4bbvqNUhjkDN9sBIffNi6k0PXTw9ZcpqGmD+8tFV2z38mJxShqvyHPDga8YFBX73tnzsGY/pPjZS5wvt9COmJ47ZU7bYhxGwjFqb3u33/UMbJhx3Xju9Ln8uXO6adiXS1vor0chITOLg4BoB92hH4qSQq+R6Kopr0jxFH4d03Xwe+CaPmUdCkz57qL8OB3qgAOaE6vQ7Pq0VEehQDMHNtcmwBZdXg5iAGG+KgCAkyDXhoPJASH5hkuFkRPwDp0Q0JEB1ER3VNEbAEImkgEKU0NAQbg0amiYhAYzOdTp34vaCkBiosmB7iJ2z0IEfNMtPrFK+djqNZpY5LIVrV47ljYZFsbV1aW9ePmNaBpMABB4AwiJlXA3wYUODTeU4Lr5pBcb7fWKL/R+TNqkTtTztFhTHKOhgHLLoZVTYwy6KI8AhjiT8czqlYaKTExMyiV+dtHoMbCvTkYjNfho6shZtNmweqNkhRyF5kxGL+vF2objuQ0nCxtOluqUrjkAKxXFWnijC4fShQqwYi5j542ytQG+1YobHS08c5NpG00QHEnJUc3mi+LGklvF2i9Apytg+Z+xSpXmiRv+ACQBrkgTAPxcDyaEACG+FwNGdfcBQxzEFSaMBU3gYbxUKk0rFWtWLBLtUbFSoW2l/BOBRZoPL159Y++u32rqO5lBD5rtfFoW0RTg+eYsJJ4D1gkglkNZrqrEXEhrRFFJ14mJ31wdWQKKzxt1O23WFFx/2vBfG4WMwutFGxX1z6mQAlTeCbUt7yOYAd65j70o9mkHhE6TTIYs6EZYa/u9M/aI90ryFOuQ9ggc/RIlL1HuI+ZCRWzWQ8i14UTTiNJWgJBiPIHPZCbDuSqvQGeSxITQ8xETgImJg7Z3b8Ds9tS0z+yAhLuMogdyAOmSDe0uEXbveDZs/fVzHKIsCwVbo0+Hvgbld0m8k0/NKfApKD2fCxoVZwDapIJl8keu0tusbLEFCM5tvJjZeM6v7E8wDrLKCWNK2OuNrDPfWg8HLInQIB1hUMQw17PAoL+p5oo4BejMNPFyxEdIs+aSEyQFMJcoKjVFFAiR2kQyFweFDi98GuaTQgeEzm7y2xV5BWIbh2yB5lvs7d7Mc1aPv6ngQxwybnbg8H1AsWtSxh7rACWaC/Fynp75PiD8Phjcg6Pdae4ASTWBr2tpemOyrAlT6OOcqeaMtWT0oik7oDDMNcK21o1MQiDsNEafcMZKiDMoZBICfwEC1TRFG+8RZZpYyTzLzyB/RB24eOETBkoBIpPrr9N3PaM2/YvU+Eif169Fcvj1useL4JAtJUAoGckhIAzKaELjWlJpjcSt3f/UfUM53bPUhKFdEwyvfdM8UXP9PH0PEIoyKu9QNUEECMP4zc1ag+KuqWjAx8TzVdScV+CYc6WZPiDGwx3cVUSmSvgdbDMKk89Rp7sFVzSZg3Egijh0cZyPA/SzB2V4FSLTcMHP6Wdl8aHQ2cBwpyJdLXmGsGxgEuSYVuL+slhZuVq2XLFsayvbXW9hr66G9vNvr+3VZd+22ZpZtiyzKeJnCrm8hi9Id4h8q1RyVq/nrVThfM3bk6enarxyBv3hH3xtf/LvX9rt9dwmY+qmhn32WdW+/HHTfvTlZ9Zq1+zu4VZ5v9+9fmuj4domU+q2gswzG42jMBOGysoewMBnIQYg5x8Z5kBqgCVDLDW7Ngwa8tZqNS2v/OmJZf6n//N3t9CS3FsiTUvomBEdQSExs+vre7t8d2vLBZukT6KYDp6fnNrbt5d2d/ugrivgccJm2B0rrL5YqHknf8vGRje2ZNPlwiMZlmvrdHp2dX1r/+h3/2v7L37nv7QPP/pEBytTLKaF548eRyD13GZ8IG1yG+sPHpTbxSGLZgZeLBQeKE4ff/yxAKEywLCdRkOQzdtoPLXLqxsVEnSXy6WC9XoP9i//75/Z5eV3Ml7B4Ytuz3KBmYxPWI6O23Z8fOSxAIuZdXtdaVrOzk50YaFWEnNRr7atVjmyV69e2YsXL+zrr78W6ALI6gYweTgY4ENrxS319FHDzi+O7NnTx5oY8H231/cK0mzWj+38/MKePf9Q/F86l6PJQLQmAAR6IAw8yFsEENLhfvXdG/vzP/8LaSp/8te+1LgaowP0lhQzyzXXvSPTmVevX+mBOT8/s48++lBFIIDw8vJKk0aor9DdssYEEfQ2sUJxas322n7zt7+0Tz5FE4RD41hC2UrJA3jRR/HwzVeT6FaGcU0KNwrHSoo+Dl6Pt4jO48ZpFG5AwsHFIbWnwaTuYdrrfBoVPgpxmqRD5pA2uv93h66d0IB9Mu7xDXQGnYLjk56IZwiB9mGnzbUHfuIlMXf6/j049H/BfxMFkaV4Xrt2hu4MoJCJn5y4RDuLaAY6XmFGRNwAkwKn0DolxeMnKBSTUF3cWtdMaWKHhtCPef3s0BAq6zAyNJOzV8p51PdlmPT7+/CTx2k4h6BwDwj3xQOduGRL7eCW/QSw6QUizyqAUMNRmauUwsBmqyk30QseLeB6Vr+ovIZ3WXG5TdQwrgXvigkPhykGVqwlNjboEDRL+B60czSgYDSgE8wVC3rAnMYaIdUCf2H6lKhXxHLInXUl+ggB1ipEoJlBCzIHgtPJWqZPTBFVePFecQwsFOy4/Ym1Go+tXj+yzJYOZdnarUdyK+Wev/zuhf35n/+JrdbQs9cCZUwYJ7OhcscUu1JcWyZH8TxzQykVi5hk5W29BBBmbD5zyi5df/YG6iCiQ1TEQj+URTrNooInpaxMAnuKy/WMa761UhkKrbtdzqdMV/EHN2s1yXCtW70GeOdzTmw5XckpF73gGMv92dYWFMLoIytVZblx/yl6KJpwFoUueVzKWi30f27UQASRaw2h7XYHQ7uD6bDaSD+LSylFMF1cinJAYb0JHVR2NHpmel0oumDxkpWKTVFApRvNznFUciAWQJ3njeeLe4Weq1k/0iFaKrm5UCHXtmLWGRntdsuu79/Z1d07u7x6a1fXl3Z5cyUNoZpJFDuREcr9n47n1u0PZNTDgyJKYA5qUEUurqUS+vqFzWdDFZHlYs4eNZt21mrYKTTaJuCwag0APJ9VFEKIiNw/z53XAw9teo7WlfIo0eRTc8q/ETAovdwGUEjDAxMGKNiRz5Yo8KkIO9gvVQoHS0K5dAIPPh30/QAQmDR8EUofgJATAoBIQeU6ysTC8ILYwZjn6bnmb2HbTKzpMMpyHOhFpu8xCUw61W43Ddp9XzJREdJyQBjTcu1cYqLQDON5dFdoGhTLUsk2WscFrQcm7bCb8jRVKfDFXACQ+V64WrL/5iyTO6K17/FGBbNVdm2j+cSGMzSGYRxjPM85BUb3e0O7GW3tbur5DzibLtZTm69m+pVJYRkH3XpDbCSAKc7AdPWLJcztAH9OCeWaFnAAT6BQ9FK0/lsr8szgVM3fq/lDli0T80OHXGfhuPFa0oD7Gcu2RW8unVnK4kxILsBbOkeleYt75IV/Ain7iZ83TxODZ99I1fmi0nwPJA/B4P51D4FmHAUyG3PzEpFcch7b9D5zyOM4PPeW84jzaU+7dqpyTAjVrPTmpJC6BiEBvJIzjqJe5HG5M0ECFPL+PZQ8q+xlN4mLRshOQxi6Wa2ztcCk5+Sm6WI0PwQGXSpxWDO4+Ut4LqTGy8H62KoREsA6WC2pzkiNbL3ee4RRWiD8rO9d34M94LBGSu9HCReSeAQ1+aA2SM8F98WfKxrVkUqgeDYHhEwJNSEkG5K1qmZscBbShD+TUbwLX8WsB87T6NCZzRAJPxHdP+4B9Q2AECOvrM0XPrgoV8js9oY/sgo/L2N/IOweaUSOM2Zi8zW075ktJjNbgglmC2UDkt1XQLtbgj1TlfnUFhnMcGizwcCKlbZlCw1bbIr29nZoP3/hYPCut7RG+5EVy3UZcimVILO1fvdBRnuFrBu4HZ0w6FpZvZG14+OatP8Yy/3Zn31nv/zFtY0GWZuMiFHK2Ucf5u2LH9Xsp//hX7PT87Z1+3d2dXNrl5c31ulM/esBqVvNjtrIQ2piIcyWQ/mNcH84h8qVsg1GfT2DzVbT5SUyoBvpvp2cnFijUbJqxSzzP/yzf7jNyvqYqVVJU4k1mhc2lxWhyFO7vena5WXH8rmmVavHdnb23OqVkhWzC3v96tJubjpyGMWXbzHf2KDHNJEJk9NI84bdO+YETcuVt7bN8mYItJ/ZcDCzv/f3f8f+1t/6OwI/1Au4bxIVUW/U5QDIpI2xcOqEEeRMWD2Hy2qJPo/XYmK4tk8+/VhaFYrE2RRaj7toUVABcPyLTLCldbv39md/+sf26uW3dn31TiYLOHwt5xTFbjDBe4AHLEofeoL5TEXD2fmZHAfR3vFwV4p1a9VORQe7f7i3d5fvZHfuYNC3QddDbuTwx4P35MkTe/y0YmePK9Zu1zhvVBj2OmMbDRdWzBNq2bZaHfS/0kicohcedDaP9gr6GFOjisGyvb3uWlf210P78Y++EP0UUwocQLlengnHRGpp3d6DClN0iKCxzz/7gZzRKJ4V8tzraBo6GI5sPDTRvJarvpWrSzs5y9lv/c2fSENo25EtVyNFW2BhyzUjCJSO3JLJc2r4aoN1ysuecsJm6f+dKJToOuQylfBI2tgiTHXXddwVN2xC3j3SFh9TSt/zE/0jfg2TkpTr5wAuohsiT1LTtqCH7Q7JlIEUlCs23RSRoImRgrgTN9+LGdcruDU3oE/ZYNAnFD7vbr7KpyyQLRZ8/tjcVf9BM5ahUmBxOrlB/3FdTpDHUoaYMpZ8gsq5T+fMt+nUIY7sH32WfWQGE7xAraHfDMOZXTcyJgC7g+Qv033kbqh8NAeqDgr2JhTO3on3FoZGogtjRyTqMgwFPl8crNG99OfkfYoO30vHTZmZ+hmY0+TU8WN9qnDfrEWhJloBjReTKBXWQX/V+w1DBg/a3n9GfzZw9UW76Y2GfRc0uQk7XdMzMEMHoc+OgU/emo0LazYeW6N+ZqXiiZWLJ3bUemrFQlN0dTTP1zfvrFjGLWwlN9H+5NruBi81qVMnH7e7DAcgf+/AUwY1S4x4aFr5e4CgwsQgZeKVIqZH05Ho7MsFOUQy2o/oVpN/RtEZuak8KOz3IjJlsqKxQjVBX4iuSRpiPu8S8Amtjl+Z8kFXpbObVTNCURuUWbAnoKQUi9bMF62sKcbGCtmNlfJbucwC4llHI4zKRjO764ys05/qv6Hl0EWtVvxAYz/nf9DaiSKZjKeeaypw5pEZmvhsiOMhG9Wz5eSyRnyNV8Rac8R+AAQ572QClGtYMX8uwF6r15yJMZ9Zf9AXq+L15aX1BiMbzxZisKAJK1VqWp9oxpFQoM0mf5HXrVbqMZ3JyHhIjrVMN+llZ81qSA7KRatXoItW7KhaseN61U4aVTvmDCpmdY22K/KqYIMsLLuaWwH6ONIF1g2GUaxRNV4chLLHYJBAN9pNPdMzkFjmaUoeGuTEUVOn33NAk7ZKj8KOKva+ucxuc+YBS7ox7VMxeQs3Rzc3YRUFPTQZyshsDPqrm23wRDp92xk6DkyjQR2MGvX/mbSK3cC99mZewiQcIu5KTf6xuxtSL3DNV6uxP3t5NH1FW6Ipin+/odYh7kbNOG9CeovPJ5pouPmI5KKqvOe80ug3a8vN2ibzmQ3GE18DQX1mbUzRyc4yNphlbbFe6nuB8j59wAjOPz37kOxkNm7IhaZWazDcypXFq5gDp/6KxYEJDRN0gImaVeicACgU/H7usHd6zbCIKDGfokh7mKNpBAOF4tonLv6ZE9EkmdKEPU/QeP1sTf+Lgt63jJ2eLLFXHKzFlDn2/ATUd5AkgYLoeeimpz/bhafzM5MuFTMs1rU3RjljU26vR2cVNVXVtI73JEdbP4uZmurcjs6pHODZq3gzAJACDdqi+i5qEusz7Zkf7MM7rWdMKqVUCF2kayrTVHW/dgJmJgLP7jx3tk40WXYxGN64SU0RRaxEE3PnMC5jq13FEBl+sT7D4MlZWd40Sq/lU+igDqtZEnfyEPwf0q0D/C9oiigPwhtD0imzT+yySP0+7PJF5dbteZtcRwYrmIbJ/BDn81jfvtek9+2XbqUMYKQJ0dBJIDjo6mLvxBTT9zcOLY/g0DlQKnnwvUxpAjgKzLpuNhnkbHMZmd5hNtm5G9qgN9EWxZl3fFK3xxdNOz2v2XROioLanbZeZGw53VixUbcNviTdlb16M7Bvvr23h97cxrOtNVpNuZSTSKNaCEM8NPKqP5gOYuJWs2o5Z/Vq0dqNupo4NKZefPPOXr24sX53YfMJw6i8nZ1k7Nmzsv3qT7+0Zx8+tkxpY/1xz26793Z715PBzPVVX7mEuQzgsqnIrsVyrHqIepx6gPMH1gPrhqEZT8Z8MbPpeKL9FClHo04EVdYy//3/9Y+22e1CgJAXwxZ5NfcAZWqI6WSmHI7r674VCgS8P7LTk+eWz6xtOb2zN6+u7Pa2b+ViSwJO6FSj4UghwXRrZO6QKYs+1WweW+0oa9kCGr6hwo8BMr/1W/+Z/dp/9JvWah+rg4C+hJEmBzrmMWRelSoEIzsoJGdrNCJTxOkdmDpcvXuj0OiPP/7Anjy90NRrPjEb9v1wp0hkw0TXgthyOOjZwz2ZhK/t9Xcv7bvvXlqzUbd6HRMGDvacNRp1aZGwWd8XiqD7uswg+oOeDUZ09aZWzFWsVTn2wMr5zLr9rrR0vvCZQvCZyRdbW73ZtGdPn2sq9/SDop09Kli5hlkIZhwYJWDbz0ONAQURDji84oI0U/FIxzOHHbUO4JKtVwUbDZb25rsbW87XmtB99unH9vTpY1tvsLbF6GYUne2iTCIm06F99+qFKKQUNJ9//mNRdmWEIfOcsfX6HU1EH+6n1u12bTi8sUp9bafnJfuN3/yxAGEuN7XVcmyLxVjUN4qv+XTuB6DcuYJjHh1C9iGnvrhuie4Zv2czRvdoRFVw8Cf6guO8OKz2jqBiV8YJthYgjM5U5FgFycQzmaQR8cljCkKnMHfg5pvjLqLC7dd2Yc2JYqqJXFCXOFwUj1AoqwMFKMdoI4Wwu27GzRNwvUPwC8jdqlvmVvsClDFp0GQSOrELSPRcU/iyaNXxpIDZBQq7GkYUxQCFFABOIYsDgENK1Nu4btER9S0ydIbRRfcLzcf1VrEcXw86wen7v99Z1NQxQJ9Tzf11Xa/h3ePdwb8X+uz/DJ0AjrGhyPBbmSgl3r0VIAxfsjg+bTFb2UbFHk0E/4LugOup1pl0I2tb4dDLxAgtMsWRThAHdAKE0hh4sHnSPmqCqngX77KLahuRHl6s+KR7r9PxI1eHr6hmbgYEPRQw2KgBMi6sVn1i7cYzy2ZrMkHBxRLKe6OdFyAcjh7spvetve38abjg7alWXFOeF88ipbkDjRjw5lo6og1ofLJ+CgIfuGumWIEA00G9lgOjisqV5dBfiTLlHVRRLinN9VwST8PzzeQhtEuJ7iVdiWtUIFH59d5qsodTKGZCWrJEFclluWTVXMVK0ketrFrcWK24NWRURSYbxaLNlxkbzzb2hkDe+5ENxkvLl8xaLTTYdZ9q5tmDzRkjM8+u9LUdk/2gSy8XaMvdXQ0DppR9mGz2NXHByTSaDzwPuQwT5lOxXJgmovvmOlLI3N537NW7S7u561qnP7YMLrUVJjtNW+AwO59KUpEMboq5stUqTdFa2bO53rhF1upl1xVu3XWVfRL79Eohb/Vi0c5aLXt83LZn58d23Chbk273YqqcvPVyarnV3EobqKtZW27NhlCtWTP5gnIbYd+ouQadimuBlgy34jDa2LMl3p8GpVXqDuNBYeRnbLyJ+R7bQs9LAgQJHCTfSLUB/Esbs+8BmtLp98ld1LWRanxEuHkxQ1GEg7nnmcrYKe6t781OlRc4097LmvPQeU1waJ7ANAEsAPgWHkVSZhK4XWs6C+0ZivQsV7CF9BdeTFJUigQbQClJOtaAwa1TDXn9fD72lRWGVewb0M6zamjhPgq9fCX6AatrI2bBdMnUAzMapoJoEUESef06ni1FlUb/TzMRcAgYZB2t194oQXfo+cfeTNDkXU0FJoimda/YtYznFxJh4UZfPjVMrsOsg5Lo3A6aobPRlESKk1PYfdyruLX7rNA9INQZcQAGg9XrACbOFwcvPs1NDuX8nWiVODeLbbKPPtifKYEqD17/kOKcg7KrZp7nZNNghVVEA85ZTFDqMeLBDT9AIdcms58i+vmt7qgADZ8GWQB7l2j+pZJVyhVbEvgt1pA3B1za4JNtUfJ3jCYnKbLvywQIF/ZkFKQpWDRYAkT5QZGmfjEFZ1AQ2X06Q4LWLI1iagCHft2dPZ0OHGEWHtMUzuNuGBfN7BTRddBoVsMPJ/EIfNe6Tud+1DVSCMc60JrLZG2WnduSz6Z9xJ1bRQv3LJ5wMocSH6BQBk9Mqyt6f0wJZ3KSRmfrsULuN+DnbvjpecOSvYImqKaJnjnpEhqf/rK36Myh+RLuzmoOq0kCB7SsvZG1CMrCCbdaANz7PQJHiMlQLNt4Snj9wi7fdu3hbiSWQKVSsGa7YJ98emzPP2ja7f1bm83nVquAS2q2WZUt3yjYfGP2+tXIXr3s26sXA4McAotALJZKThpFWJB8ybRILkym6CUkaJVi0arFktXKFcsgU5it7erNnd28u7d+ZywZBNKGWnll7WbGvvzrX9hHP3huRxcNW2YXNpwP7eb+wa5vHuzqsmP9Hvo/zpOazOsYACFHIjIKSQoGVTBtYOzQYGUYBssQE0nWKgZ5tSrmM1nL/I+/90+2uczCsuI706nz4A+QK4uHhdbtju3uFmom/122SuVUbmibWc/ub3vKxsjDn92STWU2D13Q8dGJzGSgjdJ9hULVaJLhA22xr5zC0XBuP/3pf2w/+ZX/wNrtE4VPU2xAgULP4ZsJhU7Vs9R0GLBp4go0t0G/aw8Pd/byBRkcN3b+6NSeXFzY8+dPLZep2HKRsavLS5tOfIIlN8LFwq4u39nN7bX1Oh3ldg16PQ8Kl/bDDVVq1erusGWDwBim2+uJwsX6Jgoi6bFyGMCjmWTjy2RshqnC0k0z6NIBDnEaxSmSsGjGtHw9fV62Rxdu/57JARimNgAQjnmoqwrVhfY6J99qOTPLwqZmI4MGwxLO23xmNhrM7PryXjl9FFEff/yRPX1yIZdCTRmgT8gMYWOlcl6OjHd3t3Z5dWVXV7f2wfNP7fHjZ9ZoHun9Az75HsBtpzu1m5sbe3f5reUKc2u2c/bjL5/Zhx+d2NExBejUFkvCw70Q4N6w+MQHl+ue5kde3HON40tZflhYZzF6KOqab1dTOeylbqUOBp1EkYXjc8YdB51N3pU2PtkC9rmuxDc8F4h7B9j1jUx2YlJ3EHK7o5DsFPj7rmmihO7ekw5Av/aYfMhFS3/pOTne4qJoRn8C3ZM/gquelZ6Notk74UE3iZxAOs+p8wk9mUVLQ0UOtgKEYVUdHa8EG9Qx1OUJCMbnZlPcXzb9NgFC/XE64A9/lWHLXwaEh6DwkIa7B4TeB9W1TYG+u8M9RpxqjDhMTNcR0JpKx2T/7dQd7wYIHqqr60YInvMmJCSwUmKSUkI3xgHumk9+vsDJEpDCIehdfb9GXPU9xczpK4kql+53Av4+flADOcAv/+UH82End/9BRbfKZK1RRb/Ysmrl2MqFE00Ja9Uz227L0mEPRwMbTwZWa6AL3dhw1LG7/mu76n7j9C/0okyVNdVCu+yfCaq7u7U5oOUQLJUcFDv692deRUN0xr3oDlpZRDcoq41OnAokdxH2DLm9HkuUNWngIhMPHWsed82YwkfxAcWfAzpRtzmoOZB5xjG+4jwoF2oS7heyK6sVmZBlPHuNDDaonGivlhm7vh/ZQ39mEw7EwtYqVcCoNwmgJbtbrVOs3fDHixCP0PFCcbnAWhwaDVNjBxLupRQTpGgOJVo0xQf763ZTU5HPfoVrmyaS2Zwmg9e3D3Z917GH/tA25JsVy1ZGp76l4OHZY42WBSxtU7DtOquGKEyLwbAn8xPkkWhhmTpBR5KJCfsA9OrtVlPC83bLnl+c2cVp286PGlYpZqwkGcPWCuu5FZfoQLi+a+sNBwIdRBtxoPOVTFI26ByZpC+dwuxOlIcLMi0xL8R9GufgOk0uVgEInQoWhksHkODwt2mhuJsfhVualrjlvqbLmu4BBCmu3dzAJQMU7nlbEQk1nmp6i+RDRhA0GgD+muAE+EsMBO307py3RWdMIamJDjpQtKkbBbxz5ixmAxWFrJNZpmBLGkIp3NuZxdqPpU9jn0Jzyf7Na+68nCN/eE0zymmJfFaaNVDLVahSE+BOvIJSPbXpcmOT5cYzNukYkqcMeK9UFNuy3OATxPevbRaRWGiq5XJOjE+ABb+eaKc9C49mjeiKimty3SO/J0bRjZR8Ig2AwFlRdPc88hkKTQwraDJ7Mc+/iz5ksoFx8mTSp6XpXWrl7bp8+738Lzcb9k0znTXRFHZPgvf19+mQ8ufTW5jvUyhhFe2zhDXt14TT86EBhD7pI0cNQMi0nPDyjBUlN3FDE/ZE3WU1AP1Lz4n8JNIeAt3Z98A9IOT9u7pN90CUSN9TnbbpZ5WiqILNpImzptWpxETwfAAAIABJREFU9omz0cNZd1KTLNr3vNM4BYBCN+vXIF1oX38eVeWTcxhzDCj0XhOriDUudBVMINU2cXUVkeaNS13m/UsHPdj/QGdsTMrVQM9lbLklb48axg2j3GwxzkEZxcRaT9uLmCn82wQINzJjQgYAMHQTmSQJSvfbzZ1SP+lwqsrl5jlN91EYkXcaNF+uR45sTi2Osi02W7EnGCoQ51Ijw1dN0Mir5t4WSzYcb+22M7ertz3r3E8U5k4Wb7mytSdP6/bocdl6g2vd5/OTp1Yqti2bqdoiu7LeeGLfftOxt69Hdn2JfpzzumR1DNgq0FKRZgGCeT4dKxRrDGIYepS8/pULMl5tDODW1n8YCQyiSd+uYIhUbLseWjYzsY8+e27PP31iTz55ZLWjsuUrWeuPGNiMZPQ56C1sPNjYbBLO6IqdwsAGZibZy/hVsIf6HgfjhCgvZZpmkDG4NIPGR+Z//uf/dJvPAXFX2pRxKVOXOLqFXOjxBEfLud3dA+DYdBqWXW0ts5jZzdWDPTxgIOMW756r4UXN2dm5nNc4LIslRpp1y2dxJR0rU4MPv1pl7Kc//XX78id/wxpNKDtQNGsCVNP5RMJOMrGyuZK6rqPR0G3NtxuFQfd70CTvBfC63Y4cc9D8PXlyYfWq01i/+uor6eZqVfLHMhonX16+s07nwfVp6kb4dIBf4RLTLSrLBt0pCDiNAuqurq99WjYioBmnnpIoTTJ3WK4jxyyvDSgBQWhF0EdZCqVyWWHRHHqIPU/PCnZyUrTWEcY1G1nn9gHKI/KMqmabkiYdgEsAMoYJdAB9g3N9F0Y5RIJ0HnoCHphpXFw8trOzU3HdNf0STiKvyQEhBymT0sura3vz+tIePXpu5+dP7fT0sYA3U1d0URzoo/FSmsMXL7/Cy9HK1Yw9++DInj5t2cVFw0plXpdJZNBZKc4lwA8ajlC8F5ZqluwAoRcFLI40IdyuyTPEjjNNBaO8SAXvzjg76ff2uVxOTw2xuAChU0Sc6uAUSjeKcVCYtrK9B9++aEp6CzduiKlaohbKdIaCxekl7GVsOTr4UlyGChU2Aw4KdrWMZdB/JaOSmM7sClPRkpxGwU6hRbtgwlwghdMLWn0FYSvCb3V4BC93Z/gHmBL4Dx1BOAIm1YeTafes3FQQUQQlbUI65P8qzUH6OzeA8WJRtFAVa/6lI+agCHUTiihERR32DXGf2BS6CeVJ+b11MMj3uq5Fv98IuggQko0HpTG5T6o5sKY7B4Da2nzBdaQDv9XE2mkv3qn2DmcoWlQXH9jWHxz0GpwmaosaEUGFcjQVdFI/4PSesxmrldDOVRSVk8vULZetW7nUVue/L0A4EvOhWsd8xLOB+uN7609ud3sKLmC8pmYrmng47cZNkIqWi254qWqWKzpIhcLqQcCu49QewbUDUDAlKDFNQiuFfS1Ud95yzmmfG6eteR0Sz5kKzpQfh0EMk71EZ3Mrb3VAdR0oAlyPQ8eewhZjKqZ5BRxWyZHkgC5xfch7dcMZWBvsb4tVVmCwP8bMh7wp9JBuOkNxr2ZLlsYgWW7QBQELmHl4Riz0VOgx5LNiuuDT870Nv4odgCNFOUVj5GH5dJdpsr8uF4A9WiZmubymOx0MQvpDZS5uKHYKxFGUjaAIXKzbrXNrNk7UACC3En0pOkfOifuHGxtNujZfDFwLi04XWhF7SIA2xr21YlHGO6ftpp20anbcrMmAhi/c8OroKDNQkt04pNO5s9mUCKGVNao1a9Zr3vRSHA8bkzY7txSX59SOLxAg0GnSqamTgGGiVR8CQqd/71fvwS65W9F6agKw+34aGkBRuD1ywnVU6RxI0gGnKHOfoQET6o60BD8C2BQ8P9QjnMPcUxWAaPmioAIMYhSBQMEjOpx6yvZXq1Q1QZvPRwptB/xMtzlbqcZBP7c/F3YNMrUWaYy5RltHbNTQKkp53sK8hM9Lgcr+Qvdkq6B3Mk9xDJ7YdLW0CTb2A9eYMt3NlyuiG6uZsM0IDKpYXqxsNJ4oi5lpOMBFjscqZB1giXAXzuZynGY6rga5T64KeSaZTFhpltH4WtmCczyC1WkIs+8RE+T7X2gVdxjNP6k/GbF97xxK981GxxQxIY4J4O7pSGYvAj4HJ46amc64OPyfnx8HFMZgmuw0dZKUBChKVEVAP7quBWyBmV6O55xim7gZp9jSNvOpIF+APgEZ1QF+Djgg9FpATWPl9MYzpsGAX0tta1pDbixDTZTc0RO7BImBPq80+154OwU5WD/hg6CpXHwe+RUobmnfYIzj1Kmu8SX8Q83ExDjDYGKpGibt1VoLWuepMetmabv/JapvOpQT2Ay/gUTT3U3jpT33M229gpqPqZ2zaWQyGEA6/Qwf1PgeIfqoDCHKiiJCrqGmRzBI+DdcRW8OOJjWZ+W84pGE4h/TSTUDlYaQgPtqV7elG+DDNweh23zR5msAoe/7rPcKgJCmh9aRG2Nl82UbTc3uu2u7fNO1h1sHhGKO5NZ2clKw9nHOJtN7K5fzCqWvVdqWy1atO+7b1X3Hvv7q1m6u59bv4kINNbNqjXZFzJbVFjdTmGBrG45gJ26tUkcDD2PGI594lpbzhW0Wa/ljLaZrm0+WktGtFxAN0P2PbbuZWPusYedPj+3pJ4/t+HHTmsc1my7m2lOmk6UDwYlZvzuxQY/M3WkkBZCDWBFVtVaFRQJrwLNMmRK6ZMTvtcy9yDj9X/75f7ctFldu0DKe++aLLbuMEpzSw4FJZvzlFZETFBIVy61yVlxm7eWLN/b2zZ2tViyoijqnrXbLjo7adnQMxbTmYtJsUV/T/oN1b2/t5YtX6q4Sq/Abv/k37a//jZ9qbN86OlJ0BBNCAKE7xBUlGL+6vBa1Uw/q2m3SySVkU2D8SQENwMNKFTtXYhfoEv7B7/+BNH1FQrJjtP5wT0jz1JpN4jCgitZtNoGegyEF3X1c6Dx/TF1jQOp8bq9fv9ZU7ebuViYsMq+o1UTh2K4W4Qbp3TjeD3mDaFHk2klERaVq7aMjbVos+Ep5ZdVqVkY1dFERena5qUPuBRNNqB5kl/hUsFB27Q2OfMkVdjQgP2wosMwiA8ziusqkkM8MOKcTX65mrVwlL4vAW+hqGQHzV9+9taP2Yzs9fWJPn3ygwm44BvB655364u7+1r759itNMKHotY/LdnZeEyhsH+Wt2kAjeWPL1cAq0F8zXuQlrZiKAm2YdCXdoUvGF5SkRFzIdZMpK9Nq7+bp4Akjh/32dhiEvBuK6ODcUR0TMhJ1MWgaqXRJAu411BrfREXVSDrBZNccNNVEmfKiyMEPGwvPLuDD31cAAqHuMMjJUVRwiDv90E3xnMLIlzbXyPvEcIXNg/XGZAiaW6LdUBgxsd8DQj+IHegmreUOJTp9h4MLyiPgJWpBpVgkXYb0e76BozlKHTnNWdNh9T3a6K4BmDrHuw5yTGsplsIg4vuCdt3Hv2JE4eYF/ml8ehnuhQEI92AwZZltrJgFTKAFw60UQMEzygbq+gQmVqt1Rvo2jMG4T3M0PdLmRP5idBf3IDbR2tjzosvOsxERHrsJoWjOyUktqMYUDaH3cRMXs3J2Hu8RmiCFbEEsieUqI0AoDdxkItMRaMI0tpYRsl2gAQa4KfJ3bm5EAbAg7w6jKyiOACNsrYtly1dXli06DVngSaDQXWsdEHqBI1fbMlN4nJ8zlgnXVxobS8CVpnoOnhWEngCATEHSAbu2Ug6zGIyyPE8tlY6AKKJD2MOXKm5H1nnoyt3ZilAwC9LFAQarJdp06NYpYvmM7tDYHzFZ4Rlkb8paqQzbhG4mhi7+uQmVF2ihE6wup68b2WdXKqHVowhxKQETEiYJFBxqVEKxLOKcWpBph16LYiIDjY5r6Lmd0quouF/bGJoqeZVMlVi3MR3iHMzmGvb0ySd2dvJcFGEieob9hXV6PXvo0iy9sbv7t3Z3/0ZGKhn2hRL7Iw5QBM67rtonGhnlPPJFPX92cmyPz07tg6cX9vi4aWc1NJkYx6zs4eadDQCFg55VMUColK2EhXoBwyaeD6fPrdaciQDk/X7qU3Fv/O51Sr4OfR+kqNkHfe/2mYN5/n5v3hf9auIpUzKZgLmRi/Kt0r4YjSyan2kfy2coPNeijLobeVP5n5j2zOfe+GQaLp0Y5nHHx1pnK3LHYMxkcK2FlbKwpYod9vOM1cnEFLNnoiYB0+7JEr13PAe4eEpL7Hsqk1XFFOj9eiNF5luAPfLRgoEg0L1jqfjvFbmCgykgD23pdGKzzcKm65k9dLvK3GSd8X2FUjWobVsBQqjWc8WxzMUgSRRg2CY8Jw4yF6G3dtdoJjZ6hmMKpaI3j06Smi1v1RITHcAOE0dvDK3ZEDesOQfEfG720QRaBOp3Ex/fN9I2EE9HHAP+mXdT5R2pI5n/7FIIdzILrp1TvPeNwUO2yb4hsac0ezOSiazrRmF00IBiW8NADzkTewDXgGYQhS8uis7IodCGguznCiCGxhrg26MQXAPtfVPOEGqiovJDEaBwjVQ3FRlI0ETyfNHUwpSLMN9T9InZeIrRn2dFptxYziSdsTvzN5oZERWi+i+FvPv18kmgG8slDRoxaymrT3pS/m7pWc8J8yVA6J2fMEo7AITeJPf/25m5pDN2N4nkDE2Tu0Qfz9h2NrQsdS2xUNovoUmHNIDygyYb1GztmaHjhzWSK6m64zyRuYzOFmIkPOor0VMFhiXDWPmaoOLNEbUCo8S1o/SpGVbBOHGfAHdKF3jGRRrWChK3XCEAoYN29ggamBiMcw8AqOz1mXzZpvO8DYZZe/O6Y7dXQ8tuq9JHUpPWqgApPuPAmq2y/eCzz6xRb4lW+voKl88r++or2IUbWy1qVq42JSFotsuSw2Hq4jKVrQ0GUz17O3dPsRB9QDIdAfiQTOWVLMBksNcZCodxlvsAZW2b3NKq7aJdfHBqp0/adnzeDHYiDZ2SnMwzm6J17/r2cNez+87QhsOJ2H0kIOB5ctTGzTRr8wVGj266Rv3B5NCdhaPG+l9/759u83mndCxmTKVAsHwTUx/zYN5swTaZgnU6MxuOKA5KlpnnLTvN2Vc/f2mvvruybJagxIbV6hiunNrJ2bGmajgNikeMK91kYaO7Oxt1enL7BFUfH5/Zk2cf2PHZuTY9QOQPv/iBVWoVyxedBqTFmi3Z/d29vX37VnQeOiRQHvs9wBZAKD3wrn/kexBfr5cz++qXX9vd7Z13F0M4z8HPRsK0DmDHxE70o0xOwY6FHAWCT/nQFLmL4cxubm8Vy4Azov/bpn4WHbligUPOC2RopSrkFm48QAFIwczPxNqW4psHHLouGx6fEyMRwC1W+bMZBQzZbD4dlasWU7YI8pMUX/QQk9PqHLMZUWxxwHL9J1MpHjYKNYA5oZiVGqCUqWZRYJvYj8vLO2u3HtvpyRN7+vQjbSr9YV8HCa/PMwCoff36lbSbUFfrjaI1WwVrtwt28axhzz5o2mR2a+stxjOu+FosvXPENkX3gQeRDVPdO7U2gzIqUxneZ8Hy26WY4mnr9V93WvMDYJHs0BOhZm+THiO9oGLsjVZ2HbNo+boTZmTnpUDXFElxqMiL6lh0Ig5oTVTcnZJnTTRhGQex+blZAvxGxe3xDFKQLUn0dhq2AGHYByYHTigG3E+mhABCp41woDPRFuQMXd0eEOrzxKktsKrxId+3tQwdS+91pznhQXRGgBlp9Pabs/fGD+zffVi0KwL020MqUUREcECn7ME0QTv0OPurwKBeVIeWv+edhX78wF2Asg4ud2pjYVUACtG15eBnwsbzxLpwQMhBC8jJ2HKF7gi36I1NCArb6SP8ueTKeBeWteU5VYkGpGKJw+6ASrcrgtVASNpTPzx3XwBC4lmkNcFh0mMqoBXChhiPiUvANZmsRBgLORk2cRAx6aRplF5L10UTj+iQit6YijHXe+UrG8sWOVRpUPj3SlOzdNqoqMa5nANC5fNRSEJ2dv3seuNTCgDhjEJJh21qrqTVFwcsGp7oFu8ya2OSXy45o6JUKmvfpBHW7XRluLEp1kRtLOVMYLBa4uejX6I5hEzB19RwvLDpnMkMFBxc4VKzgVvv+iOe2GQKxc/hf66R8lwlOvocpBQOxAQtFzO5RYvaH255eu+8niJEvGDRlEdOma5J5Pc0aXh2aCjgFABQxWwF6hPuzmRFNeqP7cmTT+2o/cTy2abZBo1GUVNgQPFsPrR3V9/aL7/59wKEucLGCjWsy/Pu7sh+I2CoRaQJOBND9Ia1cknO08ftlp20mnbeqivHsF2vmM1HtpkObD0eWG69tDyNNrIcYbMUKwJOev62cxW4vqEmd8VElY5fD/gCAoR6LuJ6RxHsWRKuSd1PAGMSmNpiQQncrSexWLzZ4jEgznJIe5vyBwEoO00Sf09MS8G63ZE8BtAKYp6EOVS/zzmfles2jJpKmQN9qa8M8Sxbpst0wL1xQjNYFCmkFgHyFjIeCl1SMEfcVCb21ficHijuZy5FpChwTtDcM2Ldz8Jp5TRo8+QVMnGnIbG0dX5jyyzmdT3VCzxnrkvO22g2t/F8IRO3JQUxpMNYezLIwOSkVPTXM7Mx3z/FvIKpODeTfcLdkl33y1kUQAatEE1fGmVEVECZw74fx5SgiaVokOhx7sDffjLoE1zf81P24B4e0sBzI6K9MYgbi0TuZHpukt6Y2ioYFf6S/uI+NQy4Ek3YNB1U8w1ASPyOQKdHyxC/M5tCx0OKQ/1E8widLkZY0PB55GjCUg+5gyhNpSmu7JNFOF+yl/KiZEPTgMMdvaK6jb3C8+M8Fio1DDShjgmi6pXIBuZIF309zJS8meDsJwlaElWaZ1DngjulAtAxxUl0UdWnoro71ZTr4w7r0XaOs5cBjTKUUy/m4CbqDAxKpy/6iDpTYzy2gYMJ4e57VBs7GPXGZrjQLsaWJUuVqbziG7yBKFaU9kq/Rm4otpLJ4ow9M1OIGAneZ8gKVHf53rqbzQcgpC5c0sx125r4YtLrv3fPHqdHq2nDRDFqYqihXNRNrmi0P7Digzmg6CLVB/4ci1sEqM2WbLrI22Bk9uZVx+5uxlbINi2XAVwB2JiekaPbs1arbD/64aeKhwAQ/+KX39ovv35jr77rRjxEyyq1ptUadWsf18zySxtOO9EnzamOp/kg2YsWF5pyj92aTScedVGpWK1Slwvs7dW9dTs9Gw7wYIFpmbd1ZmnVlgPCk8dNa5+Qbe6NAhqA0tiu89Z76FvnfmCd/lxslsl4oiapIqTaRC0xWJqpYcEAq1oPF2y8POK5zvxvv/ffbrE6pyDCnQu+Np+GkSLQnIOZrhaOfZMZ9AsO5LytRznb9HL28794Ya9fXVuleiQ3zEbryM4eOSAU6AlND8Yld7cdG1zd2Wo8Vdh6++jYjo9P1TXgkO0PB3Z8emK/8qu/Yo8en1v7uKXFwQOHWL9PoPPtnTXqTR0kgMO721vrdLuiQdDN2WmC2ERHCC7vBAY5oPk36sAIMFakuwDUyY0nrMkBT7VSQ10opnrjyUhW0GzZ8G4Ho1GYgmT1b5kQ8v4QZTYbUJZwNF17vhpdeAViLnf0BhaNNO0Kvl7Yej619WIusJj47NIKrT1AGwc9sq0ERrbe+eb7RB0DrBXovvD+MMLxCAdFc3SHNhrgIpSzUqEqLWe1hnA0J/MXBK5ETgxGE/GQ283HdnL8xC4uPlSBPhj0ZK7DwoLaRo7JzfWdqLeDwUCjdNljFxb28Wen9uOfPLWNdc1yTBZdUwEg1IYvQIiGkU49IBjaqNteyWUOQBhAqEBnJ2VvRQ/Zm1le8CfWw3s26btJouOjXeEeFsS7bCVx7mO6xpHKZi/6cejPxIkPakm4Ym4OwGDaPKH6uByAkE+fbHKo0VlmKiHrZTajYsp7YQKfs8zKaWnu9uYdeBobaIF4VhwQ0nl0cwDWz3oJIDzMRzoEhHF8hxGOg0IHhGzi+iy6bqFP2B3wYdgSmkQP4/UQZp8O7bu4OzgYlUH6u900liNPw1+/hukwd4v+pP+MKxevq3uoD68W4w4U+s3zz65iQSYZodsIQAgdE5qoO396vIHAYoToMm3imQcMQj10QLi16cKdT921Lx2SKVaEQ8YbFp5r5SdtKZ+3kjILD+3W39dNpC75zhUQs4cCmUbeHHLwgvU/kQxMvNw4AikkJiYUf/M5OilT+Hq6NP7Eh5FNXCphhWhESIsB5avE1IHLRRMPfQDFsxcaFAZuIoGNtne6nTaZsZJo3U53A/BIx4QpTHRx98Weg0IVQ+uFZdcYO7ihBh/Iiw/zuJkimgWmokzvFtonhlh6l6qWAajkzSrFrGg8Mrah2AuLej7PaAINjOfP1yVnN4Uxmi0KCT4bDTYabR7T4g6iMtRR45DPp5Q8v5cAwcRMCIqvT7F4ZpOWmKmBG48BLDkX6PqznpnW6HpjcV6qSicyXa60Z949dK1Zx2DtQ7t4/LHVa+fKay3m28qgpFhlf8/kV/by9c/t9//wX5pl5pYvb63SrO6yEdHOMB1bzohDoojlv70Tzt8xsaFoQM9OLuRHTx/bB49O7bRWtDq0W0xnJiNbTcYah9PAKJdqTkXTIlrI1dtX9D5CYrd/CgzuJ73+/HljJU0VPTvtEBDy366vS7opQZTddMOz35wqGns8e1sUmQqAp7CDLoWOTVl7nN9lW8xwNsfs4V4O5LCOoEUN+mO7urzRM/D55z+05x88svMnLZmr5QprK5TIvXU2hmhpZLHqOeVeUyLSYFWK6U42IBdM/lkYfClzLBw92cN5fjinBWWIz1IzL/Yu38QCIrONMTn2L2hp4qaUGM1vbUAsyRStUUQkbbfWGQyth4M3hjQ8kPq3/Bz3caBGwY18i31/JmPD6cwGSEMmTBGpH3gvSD88b833wnAUhYmkfTJvZfSGeYrcAEnsczQctDbCZTOKQTfxAqDFZIvPoPqde5f0697AY9rCGkm6S12NHU3UpSE6w4I14nTVxEzxp1H/LQ3cQU7uwRmSwGU2vwjaM5+VWJWCaIi4wbPXKQaiiPYXaQ8AD2lBAEJFHJBRCxicS6aEMddqxTmJ3hAzLgrjqvSrgHYZTXE/BEXQcNNgoz52xoUclGlwKTYKQORuxmJKyrQUllAyOuM6Y4YEdXDhwACQksvYCp8J6oVoQsvwKxhpvCYmSfsGinexfTLNtNrZI7sBX2j0HRB6gzbw4C5O5vuAMAHN96mi7sjs+3/WCuup5VnHqlc4z6LpqjVBDIubzFC/MBknGH2yXNtY+YAuyWB4kezhNCV2iOctbn+zEULPc5XTHkiBhb5bdzyYHaxPsRuhhmtSiAEc+yQ6R9J2irbM5/SlEHaaJNLA+7XYWkHNRlxCJ3OGHmt7+6Zr97dTK+ePrZBD0kZ0y9TWKzJ5u9ZqFOxHX3xirSZ/l7U//MOf289/8cpurie2WnLmHVu5Wrd6s2anj5q2zS2sM7iJOpXBTNZWSFekdSUHcWu1GmcM07qpmpgMlcASgLt3r9/ZzfWtPdx3BEAxLrT82mqtij358MyOzmpWb2McA1NzLdxD9AZdo0F3YP3e2IYT2HoL6dhhVwI4m01kK6wdwL2zq6jrGWTRsODZk7zgf//Zf7NdrOigsQmR5eR21ck2H4G1ikxGstuiLVd5m023Nn7Y2PhqY1dXgK6ptdsX1mqfWrN1ZCUiKdSpYWPcqgt2fXNnb99c2uD6QQGP0EIJj2bTJpQYK/N8qWjHJ8f27PlTO3t0Zqdnp3Z8cqQPNRlOrdftazpXq9bUIXj7+o0y826ubxxN5+iCl7QAWLyj4YONRg/hapQKB0Lfi1ap1axSraqA4SFlcYkKhdh4ttHFRAPCTQONA+RSsUwXnH9bLFb0/jklmo2KPTpv6N+zKNH1eSGYDzOcjNwFiargZrrr4db6OKYOmLpxYLHJ4Gpa9tgPaUDy0rR4R95sMBwKXKp7hYNSgc17Zrn8ysoVFu3KloupXV3eCoAv51hTk3nYlri0VMmLWoELESCUTRJ6arPxSLRRdIRY9ssQJ2hslXpBBQrOsPd3HdcqZgH7U5stevbxpyf2k1/90I5OzSp1urTupopZgzYWFmt0vflVVDFoHQp5dcGvzDTojKHREGXUu1s77HAA+pxeEoeIeBxpyadJYhTtiZ8elvtpqiPYkaywNSFMsQgpe9BpK0HkiO1k3x3dMjGHPrRaecMC17NciPjRZlFCiG7tAne5km4Klrequ4yu0kHsEzfXvrgDpA5jau2tF1RZcjRjA/UGUwKE3vHfgeRo5+pwZQuOzqLKOIWmHx4QDpylLYlD2gHh3qo6geo9INx/fsd1oSsSrvciRj8lDnSn4QaQj396CCZVSLrlWKo6Ahimz+cFqAPCBNJwDctZmSaVqDfuAue6Ds86ovvPJG6xhLrFYY4JB/ulT3Gl70h5VsKi7tjq75dnlqmAU4jJQypKN3HweVM9eCCmT6DQD3OKpJjkhyOnwBQmETuAyLNC968iGgoGLBJ0Z6H3OR3Ir12YedBB2ulD3LEYiii/sqHTRXRKnRcvMAymU9cuJLaEgyaMOTgkN1bEbEqaD7MFTTtpL5zSI/OdNCnzCljXA905Qb6JesQ54W6CznxQQLM0MW77D52LRt+yWKU617qH3gONB1MyZalpOuT6UaiZFHqAZ94bDRY69+xH/AFU1Ml0KkDoroL+2SnOWH+8VahGFKmpWy/FSnT2/dl0u3LpiDVxderpYNxXcUdHleYg61qNN92HrBXKVcsWSjZbLK03HNvdfUcRTJx7p8dPBQLXi6LVamd21CLk3o1JAIQvvvsL+7e//y+UKZkvbqzaIM6oas1GU8uLSQGUf7m+bTAOcRoyGhOiCCbjsSa4FFhPzk7sg/NT+/Ti1D44admjRsUy04ktRwNbjCcgfF0zNXWlbUOQ4qYLek7DpGeXLaqpa4QvuVBvAAAgAElEQVS6pz1VkwA/b3bjMEChpmb+lTSC/quXfbAtKCr0bwQEfA9jL+NC+k7tTQ9dV2zo5QUGDZzipCJDtYe7gb148U7xS4V8zRbzrU3Gc3vz5p0m7BcXT+3Tzz+wL37yodgo5apZo0XTgx/gTViPu3TwJyt7Bc3zZ2EUkxwfZcy2/z8V9B4d6BRBUe1pLrF+0/VwkKu/39GL3fpKGXxCBjnLyAaUOAmKQbryobs19Es96/T61idWi71aYFAuTt6PYv3lC7bOoH40m0BdXqz164L4mRVFuO91jlMA/egtZXQqEAggrEKlLruzODRkj+EgdmuhfOLUWPJIo/gKEJhMf1wvx9TIG5k7QKh9IiX4JSp9PAth1u3Om8FWSCd6ojAmd2/VCPEPdudHZFnKXXUezxtgBVMO/CrQHqOvdu0oTQs5Kkrj7Jm6WZxtoRvSEJQ7MQASgEAcGnUiGmDq2nBAlXN403L5qp5T9htozMR4DYcj5bQqZJwmlGQ4UHadAoi+eq8rdHaQ6jOBP5oeHntSLKPldj23bReSaukaJc2z1o076aZpohqSWlZpNl/Ue5ZZWnylTrhAm/T86bwP0O3jqainDvSFCZin6aBcbQMQZrJW2MwtSxNBr+lac2Un8gWT8ED2ImdNhh+bjU23+F8nI8DkMOsaZ2Qq2g/44tASM4I9OePZoPO5LWcLffHneOnjQO+mLAxJ/HqoYb5Z2nw6lJnTmozRcsk2pQIkA49uknY5/CKgZWZLon/jZH3/MLIrZHCduZVLZ1YqNF3asZwpl3wyurd6lUi2D+yoVdNZ++/+zc/tq5+/s+GQa098UctK6PSaVXv6wallCyu7616J7ShGgBVF8Z0PoY4yKFlbrVGzQsmNHcFKTO/w+6Dpd3t9IyZk96Fj0ylr1axcK1r7tGlPPjy3xlFZiQRuKolOMifvksV0btPRVM/rBvObhUmTTQONNQCGkr5YDeuMACk5xDRP2BN5XqGPZv6Pn/3j7QzUYFkBHAJS6YYgfufNcyhrSqINqmrrTd4Gg4X1b5bWe7uy0ZBubU6Uw/bRuQLlKaiWm4UonxTDTNUuL68VYr8cTiy3ydjp6Zm0HDpL6FqTV9Vqq3NK56l91BYgfPL0iWhI3Ye+Pdw/2EPnIWyT1/pvxqv93kCAkA1XrnWrlU1GaAuHClTGqKZeq0nrB7hKgE6UVigZdMdDnAyQRJjZY8PuPjiNLMLR0XdVq1WrN5pWrzVES4nBhTXqVXt01hQaF8idMMnzQlAmBYWCjadMG4lomOmBpqh9uLmxfqenjapYxBzg2CpoHwpFm83dVY4ugkKxs1nr9QbqkgPomA5qsymQ27WxUsXpMZPxwN69u7ab63ubjTkocBpqKGMR0x0CN/n5gyGh4HObTVdWreAIe2rt9pkHXGqawCHPlNi1IFh5D/sTGwzIX5zZeNqXE9P5k6p9/sNz+/SHJ3Z6XrDJ7F7UC9FaogiX5boMfFa7/CQ9Vp7C5BmTTMboJIYjWAIjAmwqrpMDWcREqLOYnPHcECLp1yTeDgts3zQ9EFtN87BXlj7kMLsnpgdBr49iMArz9GYoFSi+MSrBVt7P/ihIw3SAjjOFaUxSeB7pamY35TAHcQpXsuOWXkAxFW68wEGQ8qRyW8/20qGgz6RyfE9bCiJXVFsqKBT/GgeCT+kImg6ebHR9U7pGslznXqTv2BXO6ecEM3UHAg/Auld3PuUThBMI9/uwA4g7QLh3r/OaMR1a8e91ZiUzIKfbyFCGAyOK0EqeiTcg3CddhKoLyKH/krEKgxKcBgMQ0p2DGiiXysTYZerCbXRwmIJ19xQdB2UqCvcj6dBtOjh06lg0HlKnO4Ty6djWpQmwqu5/dFmhPXl4bUnuma4HoZEw8m4xZ2T8XBl1yDCAas41IHJylWkMmkoPpMYKn0ec6eNYGkWKFzZ8p8+zL1LIyFlsi8EGQeoO/tghoELy5UWtF6cJwKfolXyGpoabe/j7DFfZyPNKHWfevAr+oMItyHBT7MtGFJ4CkwMAoRGs7dRX9ja6+Bg9QOESIMQ6PO+OjhT4gF0V1zKIYN9zujbgicXBE0fHlJBup/zFZCs26V3xJPlJAAG5Ui5l7IOekymnqOvh/ufxNhmBQTriANzRZGqd3sCKJXTaR9asE1nRMtuUrVE7taMWxlw+6aZp9vrNL+1P/uzfqbBln0bHDSBst1puHLRZ23g4sgVCfVGWmJjhHr2QkdpwNLbBdG6D+drq5ZKdNqr22cVj+/zJI32V2S+xER+ObLtY6hrwbKq5kZ1rQugdf9cN7hpJ6kkmK3zXU7NfJ63W+4AwTcbjuqbru7PK9+aOT5NC3yzw4ZPSdaIwJ0JYmDsJmCoKhvdWsM7DUE3mb79+bQ/3QzmFkwQPdRSGCteiUqras48vBAibraI120U7f1y3WoPJcsgN9Dz7WoGOL0AorZE33nzAx/mdyGs+uQibrJhcOLBVyzKcnrWiNXVOOkNnG8hVm5+nM0aHu2dC4NRIjvIWRgBufq4jR2Pa6TsgnDOJdP8Mb9JovCgUpukgMvLZ2my6MjmXEtMyX+Bkjr4YeQpvE8o7RaJPb9k3S3kmyyWrV3FML1mtgn6YdQQdDuMJb0BoNQTY85io+PGimsbHSfc1dPc+nfSzaN+WDNCfDLpkCBbXUL+m9mVytj3QIYYpya6JGGeI1rAYbL4nAwiVIYq7HqCNyR3XDylK7OfULZwLNJ2lh11Bz4Ne6rE9AEF0V5wTiwV/h7THTbuq1UdWLLYEqA7N+rq9vjwm2NPYG+R5oBrJnZerAqLet+NXYko8Esmb9jTBSqWsVWponUtWrpLxigOzs9Z8EhtnWTRRXMLApDHOrUTWhr4e0Qs7x+vEvvkeIHQwuY+ISqDycDroLrD7HFLfu2Itb3l2OV+92UojU2AQ0n9cW5nz0KRUM9Ud1xcCrJ4XmtZ4Zs2mDrTYCsRsYXlwYIPsmQgutzJZIaUAgAMg5FACQAIGCXGvonsrIS/ijPJp4XTcV2j9GtE5dPpaCSG/bfOcQ2hC0aXzNsq2QStuBRtOFtbpDu3mGl8UmAhty+caVsjXFYGzxBhq8GClwtY+eHZmzToa7Yz98R+8sBff3tsS+Q8a8mzNipWiNVpV++TzJ1Yob+y+fy3tPLm07F3r+dYW/QCEmY3VW3UrVou23i6tVAX31Oz8/FSRFP1u1wb9nlgFvS5+A3OrNat2dNq0R89OrVIvWh6qfDg1I73iOs1GY+ks+aCFUhPujc2nSxuPpmoQuzGbqRFRLuX0LGay7oIPaMagr1orWuaf/ey/2iJo5uqWCgScc+hSLHAZg0qli5m1QqmufK+Hzsi6N0vrXwIeyfoBZB3Z8fEje/L0A5vMJjYY9QUIGSHf3N4o7+7+7sGqhbKV8OAWxnTOMgHtjy4Ic25KfP3y5UsrljGYaduzZ89k8AKn9t3lpUxdKIZYsBTHHJx0dNUBV+GwseGAG30towllQEXIfavZ1GSvUsUAAfG9b2p0iEcjbMKH+rdMItEmYhkOFQEUzyZTrpbt+BiKaUOgCUtZFgO0Lzj7CpsUqK3pYeBa0oXGhRRQiEso3UoKHV4XTU///t6G/YHN5wC/prWa5zKF4fDuDzsy18H8Re83X1CnCsBekQshq2sh6mahyMYCr36kB4pr/XDf1fSPEGvGz81m29rtY2u26jqkLy/fSnxKJyKfq2kxlMpNmeogRNUkscxou6+ub5Hojyx0hZzoYJ3end123lqhOLfmccZ+/T/5oX346bGNp/e21nTRYzxUcGti5QYDHEp0MB0QOiUwaUxSx+iw45UKOQ5cL9DcEEZFRATJRys3BNgOmHZ+ZipAfSKbMAcdyaRt069hbpJoUgL7AXz2/TTXRirJDYoEVF8ZNkBbgrLmQnScEPOFSlinE6a91KR2NXNqBUUKkw3RTUuAy6Ut1lCMoZsunQqcDjc62BEy731scXPcYj5omUlKkLx06OLmMXKKAiMF2bqLaLic7XL+wlQmNHgCO9GJ3IFo1QxJY7OnkwZrShQ/J+olQ4DIqdsB9DT8C+olBaN/c5pb7sqKPQUtqKKR85SmPCVNhFxnSbdLcRORG5gmhEymca7EPMI76G424z/Np3fSR0Ol0usxxU+GB35dpcdD46FqK56EpJ8M7WSaoqbnwyddHrsgmnKQfDSl2jUv3KlNRbd0pMntFB0hbs1JZ+FmCDsUq987ZN///41ll7glcj3QP7gBFPq9GRQ1UeSxmfdClPcndsJ6blmbegQhGj6ZZmTloMk+L+F96DrdWdEdTGEaFJU1GyZMBx1q0d25DysKU4cS+pm5nC2kJ3H9B9N/WACbFYWGG1yIup3Ni6LJ+6cZJrMnGiPqHLuBk6iAag74c+TuyQl8OCCssE9iS8/PiEJRv08GO/q30OiKITPwBuRiCXUr6d2S7bybg2kaS6GFVyWTVBqIc5pBGJ5VrFTAgAwDL3RtTatWYL5AF1rZcPhgd3dv7erypWXz6EShmbslOIJ/mVVAN0deIHFYNBnVcHL9ic60xcYeZiubjoa2nS/sUbNhn11c2K98+omdVCtWw6lzPLbMcmllnmfno9syM7FNBkry9wChdILePZZ9fRSFnnnqoDE10N4Dhsk9NCikaTrI96R8TtzsKM6ZMNE0g0aPP4HcHNFsQdPLc5+KMgqiaKRQh059d9uzy3f39vLFW7u/69tqmbVqpWXNxpGmPDQ6hoORNDWPnh/Z6VnNHj1u2Icfn9nRccWKpWjOAaYws8A9nPsajbtShRxkJmvuRKrnLQszqGQl4kN49mmsTOc2nzApwG07Z42jI7FYKMRWS4o7KKDkTLrhieLgBUB5Dh0VbLSmzI2KzKxSAMw4Y2gwJm9zZEPWKnpX8hJX2NXTiN8hMtvkcrbOZm2xzQgUTpZbm8w2+qJMgwmBps6brcQROG0WF06OXaaDAoW1srWbVUX18P5luIQDaTh3ekyCn9VugpL0cv57B4ypiUkjhnFsijKIiWn6Hh0RKabBG2sCOyHh2J0gu4lkioraNwSTjMMnz0ysPeRbZkgy1XLaut9Hp+U7S8H3cfb0MtmLtBLXAGj+/daWYAymUAsTJRmTr053oMKZeq5Wv7BCsa3XpZCm+Y02q98bqhHPKULDiCY9mix+VrmYs1aVZ9r3IgeF3qyHypvJ4EHBBCZrFfLe5OFQttPjqp2cwDSDskotELl86D3XXivKmTiaxKnUETspAHLai9NyZS1pSe8GhAkQOjvAhRx+TvuxHnvoAU300AlWr6apJSUHzxmMJ9aWX1MGGRj1eP8SUOzxQKKWSj8PE8gfBzfWk8ubrWcL28yXtlVHwymiG/Sx04Wboi3WaiJF/KZfc8VCFPRVqlBn0UQiamGIx7CtGSa1apZpVc1qWdsWaLFjOrUxsOg2V7Z1pmSLDTUtLvsLu7np2v3dyGYLQDZMvIYyAJWHPuhqOnrUqloZVktmY99+fWs3V2MzwwSyaJt1QUaPzeOqffHjD6zSyMkx/P6haw+dgdcf042tekg4MIgxaxIp1IAKurVCJScH0pNj9riqLeYYJXlG4P1tXw2ySr1ijXbNjs5aVihTHDKBDnlRlhzDuU0GNM88xqmKAU4Wz4KNde5h9fH8ghvWMpKpVmlKkN4I7ZTna6k/ax7VLPOzn/1jTLq1ibExEkyvcFQ0hZuVLbHxZpGxkRXIz6G7NbbOzdzu3zGWr8oNc7th8nSqLDsFhs6ZIhFo3rFXb14LZDHCBFx5PgYhjXVrtVp2enJq9XpDNCeMCK6vrq3RbNrxyYkmciz2h05fWXi3t7eawvHnjVpdILLVavoGgW5wPLb7+we7fPtWonJeHxoQQBALVsVYaOLmOhX+kQPCkWIo+oOBOt+Md+dy1KRohNu80iYApbVcxjWPOAjWAN2iqvqe8PLRN6JDQbyMEB46GONafmaiNsAh5zV5oCfDnjpPiwWAgoLiSB1ivncw6tpiOSFoRTeaQmmB69oGLY7bSq83cyuX0Z3xnicKlJ+MRypkOYQJTWazo9sFIDw5ObP2UVMc7Lfv3thoxMHAgmdSAX8ax76qNVsNOz5pW71etsm8q8OgWsFRtSWNCoYJ3X7Hbh/e2mh6Y/NVx37jP/3SPv/iwjbbsSYejLWd/iQ/TY9fwMEr506RmkDy54hafQgdrnsR9RAbWzIsSeGybnrhU5PEdfdCyukWvhtiqJPiNtILRXZQbIRebCfKaWT1JPe4oOztKJlBf9DUh87YmlBht/DlXglYKEuxEpOfoq4rNBV1J6e45nGAUzC76xTPY61ekW06Dnnz5djW27nG+IzvmQIT3s6UKhE+nDYakIDPG5QtBdPHSUuvO79JDoqeT5hiNFIAoQ59hxw7Swmnr+5pJbuJTzo4/gptofeX3X1sB5BiOujUrQBGYS3uQD7e6AEojN/GgXXgeoWhDKDQySlaB643ckAoJ701UwhohABRXhtqJMUADSLXEfrfhZtodF3TGnTqD7Tf0HUKhLAPco8BKXtb8PS8JYpTKohFRw6CnXRH8Qw6KPTP68+s08ZcoB8aEPGBRAxzyC8dt1NMfRrpzYkEBWNU7BqmOQZCaAKgQXkxn4KaNSUPUxmnvnn+5pZ1mZk7DcltVQUElRSqIjYcX6UZcYoqhzQHZT5b8vedCHRxL53Gii4azZW/cwE9Clr0JCoGowKXfszNFGgYOa3eASGXDU2PgqzzMB48J8zvgVPWEqUp0RV35G5NNDxQwic7mlnvKIy6V7pPTJe9qOS6KROQOPHQHErPDMW1wPNDniXnmedoAfYxmtG+XsJunFgRn9AW81VFJAE22S9xCBwMHmw66dt87jmthSIRGU5xdWqyv79EQeP9SCuJYcbMn2kaX7NtxgZ8dfs2HY6sBH306NR+9NEn9vz01B5hejCfW3a58FwuMg/RIRYwXYF1kKze/RkXXoymkq5JrEsZbXEFQTK+uON/UWGmvSdNyONX3xe9EQQgFGuCq6r4HDJ0V6KDMQXkOVLRxZSJScKSAefKJuOZ3d/37e6WGgBpwtAmI9gwVZ07gFWuR6/btVVmaflqxp48a9sHH57aD754YidnMFuYFPlaZuK9BFgDtIjVonlHkY6GhjzAQlnTJiSGnKvT4czmNHInmK84PZppMyYQtWZN0x0mFVD9aKqg3ee54RwjfDo50ybKqDdXMqL+0sBLLueAL5rmso4HMJMXuFnbZD7Tn2EGSgNCjAAcp6Ev8wxszMbztY0mTKmpLWBgYXriBnhMNZw6vxK9kTWgIrpc0GTluI2OiGvImT+x2Wwiqq7n8rn7JV8ei+BU/GQklLI81UiDiQUtWY0zz4Xl+3E4VdyC9hpvAKt9qj3INcdqzMb/vDkbgCWdyYmknB7ScHAVtXtBkLb8Tf31OK/SWHVLE8IbDDr7BfLJW3Q3T2oxDD70nE2g1c8Vl9bpDA1/Cyz8cSEtVo4tm6upGTPX2U2WIwDb6wqfCHochUd6+SCYckwOrwWmL97ohZonSUOG+ob9E1aDu8ACcKqAgQr0U2RB0M1hcFEXoM2juHT9IWw9mFrudgrQIm4mzJPCcdPPh/c152nK52vbZ9++I6ZpfzRqY4K4a66LNRVN9ZgWAgShjNJ8oEfKM8qaWQC0lynCy+OHQF+bGU0/n+rKFYkvbES5jjMyzBe2paOBroM8Vjr9oHUEsjSoJArMSh+n+42Bmhx0Wbs5fSHV4ZriNrzMrG0JDZc87zYc8jxJeLbMLGwFw09vq0T1yY8X5Za9CP+Mh87QHnpzm0x5KwyXaO7VbDwc2moxtxK1Kh9gs7Tbq5ENejAOKrZZ5225zArUNY8q9vkXT615TPTFWGaNYJbJZG3z4crWHTfCoclZP2lYrV21Uq1opVreilVkXPh6MHX0+AfODmUTdseWRSbTqNjRacsK1aIGRNKXqke8tdl4YsNeX2dIpVQWI5JzhDzc+7uB3Vz37O6mozoU3NUi0qhdU4Myk0FzPbdKBaZFwzL/6mf/ZLvOR9GhTpPfeHRzizXavrlloWcBaDIFW2CdPpja7c3Mrt7MrFTAkbNhsykTxoYdH58LOEHRuL+/Vd7ft99+q641azxbygjxnp+f28XFhT17+kQFHnztl9++lFU5h+H5+SN9D1O7Trdn17f31utDcRz5RPEcQf+JMgf5YtMhMuL+/t6ur6GnvrVWo21nJz5xw3JdD1BQEzmQoQhpQgj9cTyyOxxQR0PFZnCB5FZFztEWUxh0ellrt48EzKQroTusw6qpjsaoPxKYovvpNATMIzz0VFQReOYh6HQGGFMIBKwclkzeKgLX7jyJ417PFjp0PNBe+UTQtrJ5K+eztqUTuJxbpcwBuLHxmMIDsetcZjc4/w3RQj6EGU+jJaru6akb/ry7fGvTCRsLU1JTfhY2uVwTOliPH59Z+7ihDC0+O7mObXSijSMJiIejvt11ruzd9Td2efO1/fpvfGk//NFzq9R4nmY2Xw7cLEbTiRTdu9Z0kK+k//LcQd/S3E0z0UAjNzCMNERJ0IjQBXCuc3LjGg4BZfOgVQyXRDc5CFvtRCFNysB0EClLLdwMU6EUQ7ik40qFuU8hwa+e8QbAkLZ0A+ina1i2cqUulzw62+RJDgZQeOc2n64DEHp2GsLiVrtux8dN0xmWJYtqZOst9IW1DhSc0yTh1bQzAbiDbV0ObqF/QwcXJXB2m7P8hsKFgoRiJQXX752u1MkUpSdeH1ppTD9dzP+9LuJB3MTuRNfBou36vQmh+sOa5r6fSZjE6zqoHCkdTCOTf2ECgxJ7ORCUy6j/vpAnWsC7s6xPpuQ879L5QkORKQLFZglXB1EzmQRQlKa8Jw5nhP+aMmraGKG7gKLQlWkNRvGfJh88V2ktJ2CYptcCGwJHekB2zyAFr+bg4WIJ8PFpISAV4Mh7YTOg4MDlWVDKp8vJxTDyAUXCDc2jA3yz9Wwlqo0HB1NsJxOcZIAROs5wUvUJ28aKGTSLHvCrwlXEbaeMChDKrZXJlZuvcLh7lQ9dKLrLwTtOhTDPtdaDXsUdU1Vk4IyqTrEXhPyeCYbcNbU+HZRShHEZpeVWLE5O9xQw4ZfXZQE+eWS9++Tv0B1WoewqUGOawUuHPmrngEvkDPRA3BzRYmufcMAKKFSBpuZOUUCWaSA0UVgfTAd5Lng+qvW2VRttPVfsWhgSyJmW/Dj0NDOacX09o9UKGg6Ae85K1ZomQcNhX2Y2NDOaRB/VcIKu2Qqt2NibeJwhnI/rfMHmhbwNeiMb9oY2GcysWa7bxxfP7QfPP7RPLi6sAm2O6KXJ0DbziW0WU8uTU4m5SaC7YGTv1vd7k4Kkq+be7ev2/XI/+F36d9//VdedszWmRDJPi/vHM4VmNrOFdpxzejdgcLKy6XihYPpedyRjBJgt7J+97lCThnz+/yfszXYky7L0vN/m2dx8HmKOHGrIrO4qstVNioBEAtKFAOlCd7oRwBfQI+gNJAiQBD2HAIJXggANEJpskc3urqqszMrKjIzJPcJHm+dB+P61j7lnNQFFwRBZmT6YnbPP3utf6x/KajbbBoW9Xk/9SV/92UDPXxzqs89P9cUvnungqKFcgbMScFCIiS73D1dY7sV0pAmOo4W8Onv7jrxi+sgejTvf+Ztz3Xy807A7Uq1YUave0n5n1xKLcnWjzm5LB/sdlWHj5NCj9bViSljAECxYBpmOMPSATN5zmk9nPjMwxwgnRxy4ichYapHbaM50cL3SYMLEELp3uNuauQLvsVTUuljSfCMNafKOFxqMmAbyrFPABoBBa5o15Wgy83ww8aN5BihkCsF0BSYKGikAYZn4GoBUAoOAmoy+mI12DOxS75T/VsLXgBxOJtBQX+zOHhokG/M41iyccq1pdEQDcSn31pjZGb2dUj0w7so+Qyw3vrfu9cqAISJUgkppSjtZkt73mDjDrGJqQwOK5nbN34dZok1lRjObbfS9rka6uurq9ravfn/kOs1OxkVohZzfgBn2LZpDNHmg3dP4yUx3YipqeQeDk9lUZcx8qhTkdRv3cc29teNWS4OGOsdmJ4DqlAlHLAjxCJWiqYP7+23tH7RMK2eq6Cl0gSbHxiaA1TIHx7XWy7H3oKzpmiJUk2ld8mtL1zRikwJY+eszrX9q+GxN09wgT/reTDeeKPtcB64rEy9cf5EPLWaR8xta7DA8c6NpttJmMDX9k/MUVmJuIeWh62Lzy1BjMvcrt1ipgNcGGnXLCNCWxzlGFANNzjChSWQZKN+c++QLphpSq6mWuZVmpbzWOzVtdmvK7ZS0rkvzwkLLwkaroomRmq0LGs+g/VbVqO1Yk3zXG+rdh1tddycajjFI21Wtsqsh0Q1jcgHnWqO7XUw1GVLHcWZVt5Tjcg0GQUUvPjlS57CuYmWtbn/oCWG/N9X4bq7FdTImyq3V2GsYFO5wn5tllWqAXJ5T1oUrWTfzJsOZxoO55kgnqiXtHu6p2qypBPC1hhKt/sLAFdmZwWC9qkYDAzn22bJuLgf6cH6n8/dXGg4mKpeq2t/v6ORkz54jheJKs8XYTQyGcLl/83/815tVIezpyTyjG8c3ORh+PnEWIJ1aACFgfkKHarTQmzddffP1lQ72n2qvc6b1sqLVoqjlIqf9vT3tdFp6++a13rx9bXAGL9iW+NWcWrtNPX/xXKcnOFvuazIaezL45oc3nmox9Wu3drzp/PDDa13f3MoUWB82eX36ySc6PTkN2p3tgYMiRO7GzdW1rq5xFr1Uu7mrw30C2g/VajddnOBKhFMn9Dm7QuKMNBkbEI7GI098Dg52tX/Q0d7ejnIUnKu5xpOhfz+ZhXQpsR0vFBgxYyFL4Q5Nh8UbXU8eFGvooMdmkwPPYqMYhT4KeONJiUkNsRdVLZeVbZGTK9IdggNN5y8KxRIhmNCd8hyodF+n7vqx2dzcXmk2xfk2CcEAACAASURBVFl0qbOzR9rb3XNA8oeLC33//Wu7qh4cHhnosXnfdtFI0umqGRAOB4zQbyIzaTnX0cmBjo/21W4z4WTqwrWOXEi651h8dwc3en/xB709/73B4POXx9o/bGmTG2s4ujS9jwIL7O2JYB6dD+G4dHzAdZHuHhPEZKufjFOybpb560xtKQC3uq1wZKNzFHRFCsSgrLlXZqOCjAYTmXJBhUzVdbJ45iDPdG9Bj+OVdc8jMydu4P2MzvMbm5MkwAXscKGKkVJV08lawz7XkpH/0GGj2pCt07Buk9w53NB293b06NGxdvYaqreYOE+sOVqu0I5GV7EK+OEwfWB0kM2MbPxkJ9EsMCIgYW5dUGFFBzfen/VVyUAlmy5l5NegYiZVnN3xEmU0XS9/+lQobvP4tkODAIShEUgTwkRHyQ4qqC3Z+g+KX9InZNPBrVA+AZds4mCTHQrtlMeT3AoxA6CzT6feGYQlDnwAIcVzULShttA5x7EsXNEyoWU0YViHlvi4cEzNGn/ubCIVxj/8cHRjaMwyUJjR3A1KIq04FddJowqsXs+i+DEnMwBhJCREAyNojnQjoQTFRCOwZFr/Xn+pSZFoo+FwmDnGRjOCPc+qJ4v9+f2xk1A0G2Sl7Mlwe4yuP5/XU4/ktEoj1k3cLTUyFQQAWa4j15P8Q4oP3qSnqGlWmZjWyeN1G6KdTRAN9rwjJiMBP6mxTqDj8jNDGxlrwtNYACHGYDZWAuBH1RKh58nQJq2RzAgo9BQenZs2Yzq41x33IMu7u9e22m2aQgMXt5RNi+GNASFGUWYvxM9hHXBG2BnWRjFkhEVhVSjXVSxBHcItM5wbofI361VNx2gCJzjGeH9GHxL9+Zw2RTK66LKnaAzcSHnvdtMLLWhc86APA4YWuZzGOSa1OYcYX192hbhst97Rz55/op89f6FOuaQatMHhndaTkTazsfJ1KW9JYbZO06w545SlQiuo5Ola0yTKJi/3I8IfAcP49pgiZP/o5yFNh8LlNdGkPAkGdJRwKvBEjsnLaBCUvKuPXY1HNGwoNmkWMG2q+QyF0te9Q0/Td+ebJifrYDQb63bU1SefnelnP3+iL3/xVHv76MJG0eHC1p9MwNVao+lUd4O+7npdFfANoPJSwUUtDI6b66GNbG6v7jTqTrScrAwIG5WGWo2GHbULpbmePDnWp58+18FBW80mtc5Ia03N8MimkmEqEy/rzGkeQIvDpCrLLHUdstQSMzE0hgDC1VK90VC90Uij0UoTHDTRXtKoY4/CcbRYsjU/BS2UUQAhphWsQTL5aPyG0y4xC9EAyxrgGGJQCBLLwPkSE8KJo0poMIebe2TrpeFbikxIzbjkPBoaUdZp0WZIGIAEYNyoSvA2ezLPLkyEpN1kv3HGcKKIPmSe/P8BwmjWAj7ZE6FpM+3GeCrpG3n/BTSFGMGQI1jUfLZWr7fWzd3aUxH8HFhnw+HUzK3phEnhyuwoM7nmTEoSDbYULAmyCgGX5VJNO+1dtVsdB99zH+fzuH4A1IwaG8A0zhNPEL2/8szFdQCOeIqa4rVoNjkQXBuNJzHxoybbO2jq8KijVhtaKXXN3M1+/CJww2/U8qroUvk1tWpouLdNSWv4E5vEjur3VPAwAsvM8wJIeidISCtrGXnXTFEh0eRkKkJ9ydmYhngzaNPsl1Hr0lyjaYfjK5rn5Xiu4hAqKCiROOacCiscS/MqLDcqzDcqzJbKz5YqLjcqwiqw/CsyJ2EcuWGHncwm/jn1BnzvGazkcJJ1PYn5G6H2G43zGy13Klp1KlKnpBWAsDjXsrjRspjTfFPUdJXTYEyjoqJaqeW4GGQA7y9v9OFqoKubiXK5pqmjw2405dbzhZlsxLfQuAIQ53K1oM7y/qs5NdpFnT5ua+8IF9CqY6UIpe92xxpcTTX7kHIzVzOV2lWDwoOzfTU7NZUbDHSoA5gCu1pwbQ/zZ73IqYdMoCB1DvdVbaJZZJ+DIRDUcJo/ZBrCuCSmqFIK+jR77d3NWFcf+nr75qP6PWIuSjo5PtCTZ6eO1CiXceBl4FNUrd5S7l/9i/9qs8oHzYcipFptqlqrezOaLZnyTJWjeK+WbU+OhTv82++/v9Zf/9vXOtx/qqODZ6pXDjSb5KwB2N3dVafT0bv3b/T23Vu9e//OHXIburRL2tlv6dmzp9rfJ7ahqV73zkDu4v0HN6V2O/sGHqvFRj+8emOBZrXRVqvdcqYG33t4cOADnw1pMgZ8DD3d6/U4XDBumWuntaeD3WMdHh2q2Wr64ZtD05iSCTQ3beP27tZ/u5O5iq75wUFHR8cHOjk98sO4Xs88IaRAYRKEpoTFH25LAf5KubKqhboL/yikgk4KtTSMMpg4zE0NRCdGQCSbirOZ2JBNu4X6wdg4xjboTegOQTmgWEITAV2zgg4zj5Mq/34mdFV0ma+ZcI765iFzjY6Pj63hYGL6zde/93vf2eno8ZMzNZt1m9YAiNj0VquCD+Xz84+6vrnRXfcu3I8OdvXo8ZEazUYcorZfhvJYc9E2ng11/uGVAeHTF/t69HRPR6cdA8LB4KMBocEf1GeLvde2wrY7onUmESKbGXRQwKd4sW2GXmjD7jPSMsC3nS4k3Y2LVhe/wXT6ESD8exSnMNwAyIVRBwVY0pykKVEGEDNdYWgWwyjHeV+ImD2dTLELqZCHhgLt6e5ursmYQq9mbVGzvqur60sDd8KS2zs1PXt2ppNH++4KThd9zZZs9NNYJ+uF6kwq7CIZFFgf1kmsn2VTGhzch0tYc1hYofHgcEsXI6OUZtqQLRExFcypGKRBYEJgouyENiDlRWVtuoelocFWRjxNEjgfPD+O7wgG1L07rO9hpoFMbqRRYmbkl6RdMSjka7OObOh9cB2zq1yRKRYGTkFLC1ctirEIoGbteB6UAJKn0PZ8oMN4P2EOnVxk+NFtBwAWcRGuoP0NugfTrUxrlTmWRjEchkdp5KnCBo1eFP8BCOmupvl3VjTTGkqZle6eJ6fNzIXbdL5E5g2qaQYI+V3h3sh7QjfNurSDWerQWhdk987sPoRrHUDHdCUmYMk91T5sPFtuuGROrWE2YvdYUwuTbDWZE20BoQ2LGABmgpX7XDZfj0SjhczP8eTGQtInhtNucrBO/w2naQAh+xTfjLY2csoyd8wUnG7nwi35KYBW0ldao+Wpf4RxB5EqXhGNEt8bWiSKYNYTgDVMcpiqbKde7nrTEIzIkggpT06RBj64DaOBC5rPajGzZqvdqGk6GdpWnpB5Uw7Jnt2GvuPOF7b9/D7OHcBh5CpmhuwRHu+cU5oSOEJD9S3WHGFzeXmr2Wihwrqoz54810+fv9TJTlstqvHRwFEUq8lYm7IrsqSPTGHjaTyf0VVNonWzJmifjj1IZiP3nsZZYyze4RYIPhAaumlhkxz0gtC4OTOjAedsRCh865L6vVl0rj/c6OPHW93dUVgX1W62Y0K/3Ng3gH2MrvblxytdXFz63zWaLZvPbQobjddjffaTx/rJTx7p5ct9NZo0rO/sfeCpda7ouJlbXGFv76zrqbabypVLNlODLnbx4UaD/kzj4UJLQNZ0o82U87ykaoHJEHsv++tAz56d6mc//0yffvpUp6e7dvd2E281TvFcDjzZFtuEcfMCOLF/MVmzCVKKOrLZVwHfDFx+VxpOx55E90YrDUZTDTGg4znHQbNRV6ESoHC2zGmCWZadT4k+wJ11oo8XNxGrU6QeYM3S9ApdGvtdp9NUpYKOHVZSOKfTQDEoNE0a1hPPWsp1NTMj/jl7mHmu7TPJvktDA+DpSSC1SclnPS/Tr20sR5GPWRPTtQhWz1p/ieQY+vSHMoLsBDcYRAOeGlNIM0wbjPdr9oHfGoytsui/TCZrjYbUQnOdX8ytAxyNyXaehNPojEZFyqplyuV7xMQoXG7zhKXijr+WGrWWdnf3dXx0qv29AzMXuGZj4shGfQM5s5z87CRHdeeqxvNm6UCK2mIaC5DkDAEUoiNE+sTPHA0Hmi9goMlynoOjXVNHyWFlbZHDWKtttNupa6dVUD1/pcJq4D0jqBPJ4MyrLxqgthbifGXP5XxxxEMisKTMQO/R29Fb1oDEgC70xWauLUpaL+N6AAIXs7VNUqB5G7hBvSQrFDA4nWkymmgznqsG6GIoAvV6jc49p/KmqNI6R4qCiou1Csu1SjhgYnuIo2mZCCX2i5REmNxf+R1bzYz1MzS4afaFS321uHHjZIiJVbOkVbusTTtvQLgsL7Ws5LQqFzVc5zRabtR3GGlJlVxdpUrNhmdXd31d3gx1eT2yYcxiUdagO9GURhXrA8fxIs0GmEhcSPZ+9u+Ifqo08to9qGr3sKm9451gBkBvx4Txaqzx+7EGvaEGk4HKrYpa+02dPDlWc7euYo3nGOyBNCy0ikz+oMtyjCFj4550DvZVa9ZVqlZd9wcVf64FrqyzqeMraDyWTQVlzlLU3TWAsKf3b6+8R0ARPz070vOXZ9rdrQtN9WTWd3O0Vmoq9y//p/9kw4Fkmg8TFzo5jCQdcZOzdXIBAWe97Ckh/w33xO++udS/+r+/VUEttRsnevb4C62WFb1+/cGFBQXqcDzQx+tLffcDJjFVHRwd6fhsR3uHzXgg6mRklNxpmYxHjjUIBA7NgswuLMG5GVV1dg50dHik46NDjzeh0yHGJSj94+WF3p2/1+XVpQ9w9IXYuO51DtRp7Zn6E8L9LFuI3KmJHUu/+f03psa2d9oRK5HPq9VqaaeDhnHHEwh3aMqx2TOFBNhCXwl3pRibMxIvLCMDigmr6aKmjN7boxPjgLMX1MCgrXH+46JGVziAIbTQcCLj809dILOBMGGdzmahUXH2XbLvXtO5CG0F00Bor2gtcS0iy/HwcN/Tz2+//UaTycRd7xcvXjjv0QWJzQVwQKv5oSf/BOvb8/NzbzZwjp8AwI+PDPLHgO/h0DQKU2TWS13evdfF1Ss9ebmjkyctdQ4wDZpqMu5aK1iBIlqgQwptZuU8sgqxDO5GpuIiiY8JFMcVMsxwQ0thsX5Sl7nMTsYoWYg4VSnTbd5vFIeJeJdoY1nArq/YVhoT+V68XDzQsQcQQhV0gccEJ7Ihw8IZoXpMR+GBQBeulXdMf+J3T8djr+HJdKi3b9/p1fc/qNE41tHhc/38Z3+mg4Nnqlb3dHHxRm/ffqdXr36nfG6qJ0/p1hzp8Lili8s3dm4lssXDJc9k1ypxsPM7KehTzhoFhkGBg1opWDIfiFRQZi5+D3V/aQqVTtH7mAsXAAxTmKRGNy5AYfwdU9kEObeGM/cB9tDkrIkzNooLHOY/CUhkGriH01YfpKFFCyyVio6UiZXq72QIn34Y1yPpXTwZdjMhdHE2Mwmv+QARW4oMmD2nPM+vD8IAwHZ4Ja4gHsIEBAGDZBsFZZY1TkNnq5kzWzkO0e1HSRpOF/vpvXOP4lLHuokJdla8ZBSb6OyacEuB6LWe8fQyfta9xjW7JxlFONM1uotqvWH6Xj9O9//LCjl/Xnewo6Hhgv/erDZ1j5N5i8FhNEliOhc0N4ARay2bDiWZU/K9SRO85KQagDLFVWwbGAHOs9e9cDjAoguY1Gyg+VFOk75M6xYgM6275Oj6cEJrSq91pZgWJe3S1i4/7gdhxv4MySjN01muF1NgHLbTZI792BrlRAX0RMJGEZyLG2eJLcnkndnqzuuQuwxlrkxlZweFRMJlrYdJbDQPoFChjTGVPoofT2hT5EiWV+e0kTSttMRmhRM1zrQFDYfQmXDiW+h490CPj0715PhM+822SnwtZiWDkTXoGQCgMGdaGdonmqNEk6RmgalhBc3IQoRqGPPs0POk/xdD2Aywpq00NQPYAbgC0I1NkdsgRcAkK7IIy6WGlKtqOi3o7duuvv7duX77m+/05t2V2ntnOjl9rJfPnmhGY7d7ay7pitgN00j7dhOHGgnN8+TssQ7OOuqcVvXJ54/15Om+KiWAWd+GZmv0PlzsYkPD8UbvLrr6cNXX9e3IE9N1fu3u/bv3V463qFRaatb2tNs+UGlT0WKAlgmqG26I0AGHGk2v3LR7+vRU//g//Af66c9eqFZHWjPQcHRtMxuOBvQ4kYUIGAjTCWdKJhozzQ5Py1LGXKYB59l3zvB6pZvRUrf9kZuy1hSul6o06ioSkVUuabbGbZQSkmZMUcVyVbd3M7193Y1dIBX5nlZVCSmN4hlmDhX6fAbIgEaKVpeGSEFlzmmcMKl3vHbDFZw/dvl1ZA6AOyib1XKsedO2mWZo7ZiLRhVH05pp8wBCmBvcCvTwBsR5Jk5Jy23vnJj0ZZLBaD7ZASSaR+zNiliy+RRNJD4LO6pVYXyVbGoyHDEBnOnysq+bm6H6/YVubxa6+kgEV5jOUPCyt7C3e1JdDOMQ6iamqzzrpXJZ5WZTZbJIS0WdnJzok08+0eNHj3S4f+Dvpwi3i/OIKeFc9Rr5pOikMQoMbeWSWJzU4DEoXC717t0bvXv7Rh8/nHsowbVHLrK71/K1cpO5XDEFvbmzb7ndbAHF9UqV8kR7nbWenNZ1fFBQeXOn9aKn2Zjwcuqq5NGQZCPw0OabjYbzuWbOqq0Ih+jSpuAGAPsgoeVuCGRMFyisfED2y1JRREgA8Fb9olZj2GghG9gApqB+LpDUbWwSs8YkZrbSeh6SgMp8rc40Z8BHxE+2FxMxRE4q4C+TwURDgqkyPFocntiPkmGg9/gsEiQOhux8yLT77N3cWfb1MSyNalGbelGr8krr2kb5ZkGrZlnLZlVXi4XuWMNEuq2Kyk/zmsMAwSRsHlP38WSl/oDc05kG3amlPjCuSnlMK/EBCaMcGh50zgCkTPYgAkL/bO+1tHeyq3KzSpCxRpOxBrcjDd4NdHt1Y1YeBjF7h7t69OxUtWbV5KqF9wya0NQkAc4JrqemZBJI3bm7txsRdHYLpwEc+fHRDJ96uAYgxESKUoLGyMfzri7e39qgBs1nvVHX6dmBHhNh0SmJRKjFeqySymrk2sr9y//un22svXIlFc1+M8AInQKtVooq1koqN8qqNuuqNqoqV6p696anv/237zTqo/Fp6PnTL1Uqtv1ATski4eL3uzr/+EG///57tTu7evr8hc4edbS7X/cmRTcKTjsfDvoCrpg319Ds+gaDqyWTJD5gW3u7u6Z+MhkM04YIOsV18/rm2uH0UB2ZXO3tH+jRo0dq1OoW+JtWR/fbTm6hOYEeenV1qd/87it3fo/PTgwcoSsx+SGeAWtw3J7Q8WFcQRcH19Rms+nfYYOIRD3KA+gWoXVgo3K4PMWFnf5CywYg9Gs5dZg0FAHoEADCjErnbq3doDgTo/iiE9ZHN+FAeAx1ap7whWV5AFI2Pjaoq6trvXv71k6qu7sdvXj5zIX/exvIDHwNnr94qd39fX9uijwmIlw3fi8Obld0ZN+fa9gfGCQ/fvZcZ4/PdHx85PE0uk7TEVPOWm90pbvBhZ59tqfjJ3VVmxxuuCUN3SEvFzeqIIrOk5uydCg2mxgTPJtzpOIxIgMcpRUFsksLOr1QcNJm8CMwmIpgy7ZSLMO2lo6i3DKpFMi+bYalrSX5a9oQgIKLogxaGMVwZuscgDDQFm6NAOdiFdpSRetFUeP+QsP+TFNotgv0AGiDwqkWEPjo7HP97Kd/plK5rf4AenJf3e6lvvvDb7Rc9HVw0NCTZwc6Om7p3cX36o9vVa4RUhw1DUoY5iVcKwA01y2bmG0BoZ3poisYVee9bbS79j+ifQUAy7q+UDDug+Cj25d9eQZyMkCY5fPdl+3Z4CRR+bb0sZTJZUD4wJg8w3WpaKGoziZsCWV4y98aGGS6xTSF42tCpB/ZSoE8wwGT5zrAYBaAHe6N23FxMXU9AYSmwALqy6HfE/bj0J/miR4aYC0MMKiQEv0maSy22C4FL/s6bU1MQh8StEWgT4rUyPSSD6bPcRmCauRJW3bc+ZHISDx//yDcpkqm6SzgIjML4rPFewkasamAPufDfY+mn9+RAwfjHdxHt8R+4kmpJ1fsP8nR082fyB380SR3+7yFljc6/RQdMV2MRRkF4Ja26DeVQtLDujB0lqkvYKoba96mEcnR9KEZRaZ1S9fooY6T6YGp3HahDujpfDWvrNDbUjwEAz90jt6CYD4Qdp1ph0wBgyqIuQz6MNZeTNtgbHjqtihonQBhRiOnsKHwCdpd6ItWACRfgzT9ptpzsHfQVnnY2fMA4AaFaT3F+4vpXWihmGSwJmO9YjO+Xiy1g9ZtZ1dHu4fabbRVBcRakoo5zVDzNJ2A8mTLcRgHhYgfCGdVmhJhAMTPdWGSWhkppMdT7gCD28COBN3vrzGNPIYCDubOAShwzg1AmMeEYV3SYCi9enWt3/z6rf7u777Vm3fX2j99roPDEx3s7mo66Gncu9NOra4qmoIV9Ht0hQPvvfV6S+3dPZ0+O9Sznx7r0ROijloqFKDZj7RYQ+OMSJbecGEK2LvzO11eoekZa1EgJ22hsfPl0A+N1W7t+dWotFRYFbQc4YC41Ga21NyOvUN30Wt1aP4t/flf/Im+/PJTnZx2VCovNV/2PMWB9oWZGgygmAwBCGH9hM6cP5kTtUOgPZEN2j9/Yh/IqTvfqDsaq9vtmb1ELQVDqwCVGkBIsUgRi8aZJVUo6K671MU5ucAx+WN/g1pG5pklwWYVQDGbms6MHm2n3VIBUyXnh3JGbwR+LGKAknIng3YY0xBMHwGETC+KhbkBYTThVirmZLo0GqZmva6cqZKYIuFiyLoFDABIkl6an++9PByfY4uPmIIMEFqbTqMoh6YSkxfaanUVC03lc1UPC25uMO/AEHCo27uxej1YOYC8gmYTnH5jj6OZa1dSGug0FdEF0lzJFz3lqVJTtVoq1aDk1T2wODjY16NHZx4QoA1kL0KWMB3P7M0AKHSDnroRc5hKxaByPBybOklGYtYIuPx4oQ8X5/rw4Vyz6cQAud2uq9WuBkPK3Tmc/Fuq1DuSaeVrjcbXqpTH2tuZ6dPnO3p6WlElf6f1sqfJeKgidbR7uEyEfQA6u5K4kt54qjEOMLDAihXVi1HjsTcSacO56TouTMvN/rP2n0RLU0Bnyo2K0iRvx0+iIlgEOWsBHWBrPSDPCc0Tb4u5nGrrnHaYCjpPNzVgkfCkiKBoIAfTyTTipKt1l7LI16fM1Aj6zLzVt02DOG/vWUzUR5xVEybSTBuqRa2KC60rG6mZD5OZTlM3ku7I8lZeo/Fa0+5ckzksu5WWm9BH4mkT2mUmelPNJ+gbyfAMHSkDiqgHMUxiLYWxnT0JakXVd+raOeyoslNXqVHRbDXXZDDR4Hygu+sbR9mhFd0lQ/bsSJUaMRjJoZszy3FHRMkQhTeyBIw/TJJ32juqYYxZiWB68AgsQ0Ah74N6HzNIBgfgj/FoqQ/ntzp/d6PeLZFWEed3fLqn00e7qrZyKtVoVi6UXxZVmFaU+9//h/8UgpkfRjYnKApMzBabhakK8NdLCRDWW03Vm4wZa7q7W+j166Eu3t9p0F/p9PQTtZoHKhRq7jTMFku9fv9W371+o2+//0GHx2f66c++dOHbbtN1J2OKbJZw3wQQvnnzXm/9OrdDDtzwdpvw37ZBJFEIO+1OjKaxWh2j/YsQZg5XHB739o90eHSik+NT3zR0HHR16NqECUE4UQ6GjIcv9c2336pULevJ82d2EIWWyvQhuN5F9Qd3ur291M3NR5uozJdzG7bs2xl1x2AVXQPdA3r1TAYBcpnY2flgzi5ClwSFhliB5CJZQfvIphf0Q95bFmLrCQXUKYDKcmXaJ9M/IjSY1B3uH0Z4/ZJNY+KICx6s25tbvX33zl1JqEo//ennFjn3+zgeAVrmevL0mdqdjidh4aTI11Z9iMwmM+s5rz581MeLD3ZtZUL46MljPXp06k2ODY9ravroeqXpsq/psqtPfnqko8d1bQpjLdeY20xNES0bDBJCHYCwZN43054kF06jd+sE2ZQMCOk257T2IZns9zNk58Iq0weFyczGvsJRhGUi6YdOmhklJdzTMiyRftcDHZUjcfh5WPAnl8VgPdE9hapYV6N94Cn2zWVf5++u9eH9teaTqTc8tKeM7puNHR0ePvOEkNf1TV+/+epr7XQazoA5f/udptOuqSBnj/Z0eNLS+cdXGoyvlSs5rMc6V6YkZWdsAgahqlLQhwNcZqdvfVvmHpa22vi8GZB5CArvJ3GBHx8czOuCMKTJrlVGDQwRenSwt6AlXcM4yKNvFzTT+L2hRYyXt34DpActvkRlzb4389HMwF5YbD8AYmkKAwj2kZX0ZKYaJ7OSrKiy/Xiy0Q4Lnk3odVJAckziwxWW4oBCATBoUMhekYxJbLtDV9VZeSms1wHSGQpKeYuZuU+IvuLrMxpU+vyhQQzaYrCXH9KkMjrivT4vm0pm9yDuVXLfTUDINNMlaz8D+NnkMi50ZjMU1zFdzzSR5yGLBkkAn6CYhpENewod+Ww67jmmD+dsHcTP37qeejKaTWUD3G2jC/yVAQq8HmKhROc36Ul5czzj9+ZOQTPMP9DHZJ//4Zp4uE6z9Ucjj32TojXMuhKtytf8nljte5jMR3yvaBgaENJcYK0WTLVinWA8ZO2KQ8/DCp59PLfGBTgo/qbRpec0JiFxzSnETTt1zmhqNFA8GcQnw6GkMd1OCdOdy5nSHBEO7EGreRiUGTgwcbJUrqB6uaJmtaZGqaZGuap6uapWta5mta7FZKz5ZGQQwHvhfWHIxJQQ0BLRMqHtpTK3TtsmIRnlOZsQEseQAOGDZoUdjxPDgIKSl0O5i7xX4hY4CwE9ZS0WOXW7CwPCr756q6+++kHvz2/VOnzsAh0TnilNyOlMn7/4RGdHx6qXKqah4a4Kxc4urJu1Tp8e6ye/+kSd3aqa7bJqzbwq9bwpUKx7mtK//8NrvX5zqY8fY3LUvR2rN5tq4/VgbAAAIABJREFUBNVqubJDbLuDRh7n7LpmWN5P5i5wyXNcz8LOnTORe0MTm2nAz37+wq8vvnih/cO6qjVAPKZ51CFwWTBBYh0h6yhu9cfR7ArNcmQhBm08W9umjheKmmF5P1uoPxx4wjCZYYQDlbGgTRlzmY2m67WGMwrahXWS/eFG3duNM58n06nBPTKZ/cNDT5mZWHL+T0Y4t/atNTrY21Me8yb2tM3SLB7odzB6eEWeZDybQcGXpuT1EV2zGKXsQxhcfH0x8g7JOq5XTcH2lNCfj4IZo6LQEpvu50ZkTC7jeE/nlWvRMDe0yYsjPFLMwVRazAqaz4gzW+vqqq/vv3/j6IC7u6HmC7RsGFGxvgFxHV9v9ibAn5kg5BzbUArn1YbqNnJq6gCn3uNjCRYQxjANQCHGMBUzq6Iuo1m2ciPm7q7npi81iyMkTg4SEy3vyDLogTTP+Vz4LyDjQcrU69/aDTaiMSK8HskDbDBcdjFCK1SaanUOVKlDDeyrXBqqVRvri58c6tPnTdXLN9K6Z+8LgCBOm+FgD/aDXVR0bmZvONKQPGzkWmVc+Xfi7DF2RJ8mLcmynK60mBGlQx1Os4TJLhKltWqLvIoL6MFMAKNJkmcfWmzi7znUz42KUEE3OYN+2F91mCjJ2dpSFxsLke8aTrZZgHdkQqfcS5pfdKK2OpesyEhSgcQ4sZmO6/iYHJRZn6u1xuz15YLytaKWhVVMCasbFfdbqhx2NKzU1MsXdDmd6vJ2rMsPQ08HPQDI8ZwCCuVGUa871qiH+dJKhQ0+DhVVYf5FQobXPB/DWlEbBa1VKOdVblZU322qulNXBQd5NMLTuYaXA+9h/X5XdWIkdpgS7niqbDZBptu0fpVndRoRdau51zC1SqPedHMCPxTuPezIu+6N+6kMiE5Ojw0K3QCc0fyRAeHF+xvnh+MtANPv8LjjJlqxtjQgLFdzWo43mlyvlPvL//E/23CwmXaXdEhsqO5r5oKba+oo2UKEoUN3wO1stNbH64UuP3Y16M/V6Zyo1dpXnUUHh3290cX1jd59uNQP7z5qb/9YL17+xBs4VrsAk3utxtoupBjIvHv7Xh8uPjrnj8w8NG9tRJjtjWmc/DsmbwiCCV/v9nDLWtj9EofTw8NTfw0GKhTVuDtNHOsQv88B1sulJ32IzF+/e6dStaKTR2fOPQRwZSNuFm+vd6vrmw+6uHhnUMVDR5TF4cGRtY5QWACERvUzOmIxUSoV6EhFLhg3D91ili9H3gzdOrKMeIAxz0Ewz+YB4LJmZYP2BN0FT4j08cNHffj40R0etBT7ncNkw81EauSNqtXe8Wdl8nl7e+vO5Geff2IgDXjAaY3R9Nnjx+6GzR2dgMlO0Fr52VwfLKvpyv7w6pVur691eka+JI6wj1yIQF/t9Qamjo6mEy03I23yU/38l8909nxHi01PqzVTVYx3NirmYzpYytFJpCgBHCb3P57/lC8W98YeM94hbIWfdCnRck/OiSkbZ6sTMosvivTsWIna+YE/6LaIDvBCvZMo7jGNJHvK4eZhsoGYOhwqQ1tI1zILAM/lmxr05jp/e6W766HGg5n2d/fsfPvk8SMdHBxrb/dQlequQ25x4X37/lx/99u/1dMn6BF29O7tK/X7V1qvxzo5bevwpKkPV6/UH11KhanyCIMJrU3250EZhWYbIQ8UFDZuSBtjZBOlIi4bjPl6pEI9HbiB3OIgDgSduIN2HQUQxnrzl2VUnq0rWQJ+CQ74azjuk+4qXdnU+0tX3yDgXuj+AEemf5tkEFuqaBaSmw6KBGrTO4r8L2JKsixATyFTizN12bM8qoxWyrVZPrhWUZShpYvuOAWDtYM8e0kvGJMpoHcA5Pie0H3dj5yTUVHm9GrQHDRQgwy/x1iRkfkW+sb4k5wYMxOAEGpuDVuyAyK7xveAMP3+DCCCtWL4cD/Z3WrqfgwQtz8ro16meU8Y3QSI8yQqy8BjL0s0zgB82U+4B4QZdWf7Bph8ZVSf4D1rLUhMD20r0/V5QO31T8xoxukaotv40Xp5MBH0O3mQg5j9/8xUI8sd9R3MpqOpCL/X3OLkCKjKq0LYMxMXU8zCLAm6KGCQvdEuK7mlXSVN1VljBsaeWQy3VABhjtzVmOSz9gJ703RKNNV4k8qnDN3Q+IaRE/sP0wubkCQdWuDFFBpuDdCDyb8HnGEQVKaBye9bUxwVVKOb3Gip02yryLMJdWw8DqMCogiy7M00PY5+Tprsmu5NgQSwybjRyfk5hcgHVXu7S3gXsGP2JrSR3vOJd8Bu3yHpAEJkDXmNhmtdfoRWT+PyUlc3IxVbBxpN6GZ/0M3Flca9kT5//qmenJz5M0yGQ93d3Khew+mRwm2peqem3dOOA6Fbu3Xtn+yq2am7eT0cY/t+p9/8+mvHWNRrOKHXTO//ze+/18XVjWoNuvQHOjo68UePvLSIuClC3RyPNR+P3IzDROK2u7Qh2GjU1aPH+9Yu/qN/9Au9eHmsg6O65su+FotB2Cm6AcJDGY6q9+HhAXzYG6wxS662PFjsLVBJ87iJkpNmGtvMYJC/ad7akq6QFwRNqIAAW16AwvE0p9G4pC7n8mjsBk+j1dL+wZHPRSiMaNVGw77Gw8EWEBYq0XAAEDJtqnBWW+LB0nugMTMXOzPIWmo+GbrpwmejucCaahAphpyHfL7kDh2HeTQT0ZHZYMo+UnH20PTkda8vh/5eSDpw9iLq0qKms42G/aVub6fq3kKRo1k/04cLosIAU9DnKvZgmM/YW4mVSdNP7Phxf4fT62lUuEpHbBV7X8Gsr84Otv5QRvlamkGx5zMp41wIQMOEvmgK89XVjbrdvieyhIcb0BMeNJ5EEwFn2WLRjC7vBDTPp2FcyIlIU4kcOEAFhSJFvHDhLTbUOThStVHXbNZTIddTrdTTn/+DF/ryZ4eqFN5pvbq1hhHzP2o6GyVuKL2hJJPHSaYdsqXwBqGeyeXKdvBfYOaC9nmR02Ky0mIK/R1wCE1xoUF/4j2Q/am6WqhkWvBKOXJEqRWXZnaqtFRoAKmNsDDJxT5kkIRvU2LQOMMyH5r9yKVmP4mm/pa1lQwjMzaEG71Gr1ntkJqv1GcpBil0/ciPSqHZozHMuLSc16qw1DK/1LwwV2m/qerRvhatlvqFgt7e9fT6sq8fLgZauvlPk5c3zEQ5b33xsD/RuD/RAi3kGhlAgMLZMtakP0vK3UTQRNYh+3WxWlS5UTEgrLYbBvV8jEl3bO0pWIAEg1qjYidaJCj4k8T5HWwdBi0Mu9yAMjMl1mw4LQcohOEIHrm5ufJaJTng7OxUu3udyGUEvK8K+nhxq4vzaw36Yw+QTk6OtHfQUnuvqg11ZnlpR9vVJK/ZzUa5v/mf/wt2GRc/7mgmf2GMAgwModiweP3gJjPBXE7D6VrXg5XubnHFIt+ipUaTDXpPBey68zl1h1Ndd4e6uOyp2T7U6dlz1ZtYvZNhQk5fZC0BZuA0v35Nt+dS3d6djg4PHS/BxK5aQ+/Tt3Pp3v6hxawIJH/71be2Dp5Mljo7faqzR890dHCqRgNwRXcpOrqAJLRBcNJNGbJGZqnRZKLL21trI+mkcUiUcSGzNXvUfXR0rq8/6vz9W98AQBOmOYeHxxYa44bKFHA2X2g4HoZNcqHkrEKKishWvLXZDbpHgiHJm0FgjMaS4gGLcwAhxWmml2ER1KsEHhN/UdTNNQHH196c+H17zYMUzLpUr9s38HSHi5F4v6/z9+81GA707PlTu74yZp7gxLhe6OT01J2xmTn+kZWY5cU5mJeHcb3Rt19/4/D6w4OOTk+O9OTxY79HDperq1vd3Nyq2+9qlZupWFnpl3/+uZ683NdsdWdAyLWne+X8rQwMKgBh0a56ofWJ/MD0MjU7TQxS15rg7KyDHeO9rLhmQ4ipTHQC00P1ILcvo8zdF5b3INHROFnB7qk2gBDwwG18AAiTHMihzUJYXNb1x4Fef/dOowGW4gV9+vwTvXj+Us+ePtejR091cvxEeZsMVd0Zf/32tX7zu7/Wp5+81MnRod6+/UE3Nx80Gd/p6KSpw+O6Lq6+V294oXVuoGJ1rUotpw05c4BCG2BEfiPYmKPZLozpumUxD9vMu+S0Gu6MAUzimYhJSXYds5wpC7Q94w5A6AI9uVQ+BCXZP2eTwtDlBe3pfvb6Iyj+QFv4gAaZYkD+uOA3TTabxrlgTcG56QsJEPeB+jAcPhMsbgFhuM9ai5vAa0bb4vmyU54L99AQOrKGTqFDjuNZCLDBxOy+CI/lGNPOjGYbQCZaaaHJi4mlQWE2AXPmYJiZZMV3TI/iQ/F3Zn+SAZstLfThUDWjrMa4L84QqNIPsVZW26cJbHz+eye6MPnIrnpMfHwtUyfdU3HuqeMm4gwI8Jo0m9tGQgKFD0BZTIAzug9fH8RD9oegTCb6qSmc96AwMSkTIIy9B5CKhvNHU+IEArd7xUOHve2U+r6TwX2lOMks9c1M9dUISqGpo7iF5vKqoQ9ZoavD3CU0pHTa0WHx3EUYKGsjdBs0JWJah4FGyiijpHDjhqIoNdjcuAlTLLcK7BcWcS+ejCZK/Nbp1UAhQKHXUrrV7Mslns8HU/OYSNLGiZ9JtiNgE/ODdqNpMNWmQNzgTIptemQT8t+Z6KDHNYXM9zDAnz8PUQicnb5caeJrcMgk6cETm00H04LasGfmmDgBBtG2AwiTi7RjTJjE5zUYLNTtTnV3N9JgtNS61tHl7VB/+OY7/fDtG12+u9bTk6d6cvJYj45PtZhO1Lu9NlDBM8f2/TBta8RhlZzRtX92pOZuW6V6Rd3+QB+vrvXVr3+n+WSpzz79qfY7B6qXG/p//urf6dWbC+3u7+no5NhFFMUVDVv2VSj51VJeM4rtyUitBnljJV1ebXRxQWP4jVo7RT15dqj/6J/+Q33x5XO9eHkYgHCJlGJugwjWChEbuBlumyapYekmgRtPMT32OsWN2/mbJS1sigVgQN+00BQn9PlMUwp/XC7RspG5DMibLzSazTRb5DVb1BzNhb4UAFCtN7W7e+CfRa1FfiVgkJziRr1uGU6pJuufAHChV6dZyzMRLBTfP84GslrR2JXj88xGI2el2djKJnFF1fB1SL4AkWoar5DsAEKggfM8kWudAEMQ5uIU9j7EuRv7LnsQZKu1KhqNN+reTfX2zZ3O3/UcDL5cFjUakREagfObDWHcRU3H4b4Jlc902CJh8ICkSphIpX3fHhA25iM4Pr6mVG2oaJ1uONrTDMpqI2oo5FLoBKm58FsAFI4nY0ezhdkSe2ewQdjlqO2gnwbLhOZpis3AEHE51Wo5tfaSPciNVeFRUNP+8ZkB/Xzel1a3Kmyu9U/+4nP98hcnqhbfaL25dWyIsyxJBPAEM/SR1XJD9UpD1PVaUs9hJCRNF2tHo02GUxXXJW3mTIaY/OW1mRPUV9B8vNKgi+spdUZRlc1EpQ3RIjSniYYIR1D2lPImrwrMKdGUugeEDJAW5aX3ETdI0xQYU7NwcI7zM87QKNaC1p/09n/U6HNrP0kuQiIVebdhIMdEG5lWUWvqe+KI+Ch5IukXmmqiUqeh6tGeNp2OhsWivr+81u8/dPW79wMbytCEKXDPAYW5omaThSajmca9sRbjhemwJfLGCyVNlmFYBwiL+hWMRG47coLwXcGvoNquq7YDA2HHa4shCwaYTNeJI4F9yNkCkB9NRqmJHI1q4yHWlKOxolaxtADCdB0ddUvDIdPmnq6vrzyZPjo61MnJsdmU89nIAJ5N8upDAEIiNFj3AMKdvbqaO2UtNiOpMFelXtBmVtTirqDc1//Lf7nB2THyxEK7Yj1L0jEgdjYgdNc5U0FId8OZLm7H5tyGOVpRpXLVoIrcHMJUV/mSJvOc7voIbnfUaB+qXGMsvDHtE9SKkQx8ZjKIoERCHeUAf/HyqV6+fO4gz/WaDKhzj0rp6JXKddtR/9X/+zd69+6jLYXPTp/o7OyJDvYObQTBwb5YTrXAsRE3JkFPJSYiDkFoATyh49ncOhJE21mjHe2CrZM3ZPsN1O91nak4HPQtrIWyyfvIojF4/8PJWL0xGy3Czh2bzrAx3N3d6f379zZ6gYLQbDW0u9d2h5AHGlolnTYKe94bXSw2JqaDkbdWUaVacfcIYAuFk7XXqLZTntfCZjI8MKdnZ7ZGZpPmd3a7XXcOmGgiJp2tFpptljo8OjIXmekgXWk2T2gR5EXRla+ioazV9O3vf6/zd2/VbpZ0dLhnQAiXnkLmw8WlPl5e6ur6WsvN1Nkrf/aPv9Dzz440W/dMGXXIOpsyh4wBIZRRwODa/37LAH0ACKEybLtCTCw8ITRR+54yZ5pgOHl5WgS49KQnM5Z5CDPS3GpLc8rmWPDsiRsNDZMnhD6AeOFiRRwFYuqwf0dnvwWEk6IuL7r67ptX5pljDfzk7KlOjoj6ONKzp5/q5cvPtbt3qlZrzwY01zeX+v7NNzo9OdZOs6XXP3yvm+sPmk57OjyC2lPT24vf6bb/Rgt1Va6Tc0bnBiE3n4/NIjpTFC6hMk0UPl+/pGNL0jAf5i4eg+4Y4ux7QBZ0vxSMbUTB/cCxMhweA+jcTwRTC2sLErP/4slk0j1lG0S8swwUbpVTWycWM0LcIE7/kCL8sm7hPSCMKVroBeNrl5g2+J4/+CwPguOzaV5Grdt+XaYjDrtPfz9r3U51dqnNANv9ejGNPsVpZChqS5P0t2VUzIzOGeuPzXhrKLPVQWb7agrw/iM6pJ3h3MmNV2Zas6VFpiX9x0C9CLXRk5sHlfoD0OAcStOL45XZlId2Mqir2z+JMmrzFQqxNDly2Lvb+qmrmzVeQkW8ZV74631MhFkK3+Ngbs08cYomWziGZgWAiwD/noxOGwCKwpjnJtxck8gorUl3iH8E3APk+6dkjqhoV5KGMCs+/DtjK0mummkazTteEjGBHiwFCFPQOec0m2hkhsKJqu4iJ6zlKXbZj7gH2dQui/7IDKscI5KeQOh0/n9mPMCECFMrm2dRYNhRGZopoDWaXxQkVUc3BNC0Nid9Pkf68H5MI2W+Eprjaqmk0+auOuV6FJusS2I1yNDNQUH3vCYaEqmpwBmEj8AMHZyvaBjL+O/UPNte6G1nIbm4Mi1104x7vfTUye7A/rzcaSY/FDyEW+c0p5CHdtvc19XdSF9/9a3++q9+o6/+9ltVcjWd7J/oT7/4E1WLBS3GI01HXS1no4gqwsunmFN3PNJwNtUG47hqRcVG3Xs4QeO3V7dqVhv61S9+qVa14Vy03/7+O51/vFEVjf3erg6PDiwFGY0HPo+Is9lp1w2I8riKs9mqpvly15KWb7/9SuvNUJ39iv6Dv/i5/vSXn+rnXzxTpUrm39w5suQW04yGdmztZbRu0vkVD0kAwmg+sc4AHmYs2CE0dhkACYARU5nhbKLxfKbxcqkptcNmrekKucbK9NjpsqDpsqwh+ZUTKM0AcwBMLWiAo5mWUGWnc9dY1AnY1BObS8MdIMdUkEZtzmHzmAsF3ZMHFOBNsxy5EM81P8c/z4YXvPcAhWi8OTBZj2762mCdZts8AITNWxgK8Gyx3mFEAaLjzGAqb0Ao1giNe65DXZNJzq7d33xzoe/+cKlqdV+12p4azX07/c5mOecoY6QxGqKPW5iyHDUCm1KKhXCTBwMlQsWXrhPRXbLHMOEjr5Df69zlZkOdvY5NCqnDfM65qYcJGdM3wCjTyjBldCNxRTMr3MvJLcxYKkh4uAZMBf1Jk66T5kastdQYV0mbfFVnj57b5yGnmZazKy3G7/SnX5zpi5/sa2/nRuXSyKwX13R4cMwis5TjrbApOYc4t8grnwHCBXmcK91ddzW47Ws1XtlNF6yHoUhJVf+tRU5TIiPszF1UUSMVcrOU5IIbKGZfxQQAAYH55BIKXTRp52kooeHbNiKjvkjbXcopDc+S2Juj0WpKuuOW0kES7crQm6fGaLDI8L2Ixh1NPEwVDfQr1YjzMWZZaokZkWbKNSsq7jSJL9C4WNTrmzv97kNPf3PRF2YeNADwhSiUqspbhrXRYrrUpD/SfDjVajpXkfifXEEznMsVrBH2WrtEpyYeE8IsgYspYa1d197BnvWpZI5mjC6eEzsNr1eaTEYaDPreIVgrrDM+K7U4bBRGFuAZPh9rqlZtmD1JvQ4o7HbvvHYxlCGBgXxrmBlxnhJMH6H04yG4qqCDo3119hpqdapaaqw19xYzn0VZGtWV++1//59vVkmjFRc/61w+cBnc6kXum8s3vaneXQ7cBebFZIUio1yrJpROgim/tKLRlIe/pVJlRypDQ10aEN7dDTxpIicGziwXhoXBJBCqI5k/Dmgf99S9PTeo2d8/Ur25Y1H4X/+7X+vd+w/q9YcGguj62s1WaOHompEXs4xxLNMAqJZ0uErliidypQqcYMa9OeU4dFLQZ6NS8s0GvRNpAfcep0444PDCsSIm569RI4ohr7u7rvqjoQbTkXY7e+7KARpZuNfXN3r9OrIY6SqwyeCAilMql52MIkTG0FHodoDiGQvjXuVDxOPiADt2HppOzf9u1Vq+GWxomJiwGe3v76tWr5umwDSRiSbgkt9JtuMit9YiD/UW7jJTTTaoOHyYKiKE5uFs1hvq7HT06vvvdXH+Ts2aPCV8+viRKbUszPfvLvTh46UzIleaudP4D//RF3r+6bGmq57mq6Ez9SK/JUBgCTCYXrhjBSBMbmVpghJlR8rMSa51vlDpGmQTFCqYsHeOmAmA0v3UJSuOH7azHxS+Pp9dsmhJoUIRlPQF1sE4qiC6lKaP0TAhHNkFVFHzcV7d65FjUqBaFFTW/s6RYyVKhYaePvlEn332hQ6PzrSzc+AHejju6+r2XO1m09ODd69fq9e70Wo11t5BXTudon549xtdd19ptr5RqbZStZHThghDg1EOywhjNSDMplTJATT0aRxKfLgM4P37AGEqnP8eIIxsNndof5RZFgd11gyKO5bR9eLvbJoV/z7gRbalZ+A+pg3pv/He3RzMOkxZQR+HQyY0v5+GREHlQspaLO75PZgMnd0WCd/Tj0zpiHXhzdsujkGD5Mv5PQ+1iNn7y6ZSAQjT9cpE7OnTBhhIE6+MTpomANZbWOeQ9KzoDWxeEvl1DqTmQDMojGlirLfU1HjAo/ljQLjVFqZ7wNSokGVApovv958aKAHhHgBCd6Gj2OQfYriawdz078Kr595QJlGrooGwSh3eNCVNMzfHBWwnoI5pT4BHmmPPDyBkMotj6UNASCMyWzSJ+uuusp0A0TX/fUCYmdtknfuHU0QKIt7Ltg3h+2a/4gTCwok0HFfDPRVdE855GXMkzJNS8HWM9LbsA9OfkvNnjsws9Du2l8dEJUwSbJaVdJlhAx+vbXxNMlowhk1GIoDC1OKJiB0Dw1RsrJjeQGste28PM7HEjoDiiEEXn8XrL4xsuIH8/KftQx3Wd6xvdN+H6fUq9FyAQn+HKftxycxSyXPPmNykRsxW0/MQmN9Tzb1DcM0MCKmKAIFBFd2C32RIQyyTKYEAUVr5+YoK7QN1hwu9/uFcf/1XX+lv/s3vdPOhb5OXX335S3UaDUzedXd9oemwa+BSAFCUiroZDHSLVooJP9e9WrfxCTnBy9lCh7v7+rM//ZVqxZKmo7HenV+o2+8b3KA3bbTqGowGnhByJtfskkmuXTTeIty9oWr9qd6fX+j3v/+tJrNbVWorff7Tx/ryFy/0p3/6iQ4PG2q1yeYdO1POelMyUJOpSfR57mnXD6fcdvFNGiuuvw2RMJtC55n2vMliZkBomuhyofFqoQlgcEle4VLTZV7TFdRKIq04FzGCYS+HTTV2+HpE/pIht1ClhIaupkZbajQLqjP58rR5o/V86mkyGsBsulOsFFTERRMGFRnIxF7QUAYQEiFVDlDo3YZpIB4B0ATZ4tnv5jMDBwBhOMTD4GD/ARDS5AsdvM8fJj1iQsj659/BsmEamNNXX53rm28+qFI90E7nTKePXnqCCxDsESw+mGk+jelmuYRHQujCAW40fGwWlmiilgl4QrjYskYiaJ0eyNqNeGonWGowqlxvQeeb0MSPs5amvQ2ZksFfZvxEHUfNye9DHgUtkHrS+5CzcNO0DEog+xPPs2nCG03nOZ2ePXVmdKuJde2dZsM3enbW0MsnDX36RGo3o1EwWc41XeJATx0513y61HKy0XqyUX5R8KvAOmDqvMmpe3On/k1PE6aA06WKq4JqhapfJYifaDftghznW7GA7Idpd5i1ea8xLRSTIPbzaBWltuq2bRmNyAfu5BkHJil/ElXiQaQJOu54ZX+iuZsYTqnhx95+PyEMB1magNRY9UbbtFFMmMzigOWQx3m0IDUq2rTbmpbLuhpN9Zurvv71+zuLODFWyhM5UqrYfdZGO6tNAoTQRqdmXjDdntvmLzU7M0M7x3uwd9Lcgzq/NnW00qhod3/XYfJZUjRvFmo4+wt7y3SCSWM/JrD5nMPlI1cdXWjo1anLYB2SQMDnhAo9pbEzIVJl7H2eKSGgkKETINKeJYu1encYHPY15TMUCs6+3j1oaXe/JRUWWufmWqynWoykRb+k3F/9t/8MJbEsYM9oTll4dKZTua/l0qBgrbu7qd5djGxbzJjaDxUGNPUQfc/5QMWyVrmK5suKcoWmCqW2Ob3TNSCPHKCuPn681mgcJjEAFDp3h8cH+uzzl3r+8qlz9frdO919vHacQ2tnVzt7ez6svvv+lUf2A9xFy2V3vRjFctGhM5hmsZj7oWXqBdABMOGoid7OgBDKJJQeu/xFoU32Gx0mbhQ3jFEvfwCZgL+DgyM9f/bSDlMg+fPzC4dHTldzg9KDg0Pt7e57wyDn8NWrH/T69Q8eBXPDTk5PtLdHVmPb3dr5dKrziwuDTwo+poxMM72RYL09nXlzgT7KrlQtV7W300nByUtPDSl9ug62AAAgAElEQVQwK9WYLtLRsjXyZOIKHcMYAGqOAHv4/jW4y7kQqyeqBrRWjHboXDbqDQvO3799p+urD2rU1jo82NGTp4/dVQQYvXlzro8fr9TDcZQoiXpBv/zzn+rxi0NnQWE0M1sOXRDQ0S3RMcwTOIw1u/0cUvB4ZocShSkHUorVCZdRqiQDlXuzk22HOhX4MSHMAGFmuX8/4UqLdiuy8pbD5IJOH52wEhz0vBY0AVLWpgs49AvJBpvuNg8lkw8/PHDvZys1qi016x1V8g1tlmQKrXR28lyfffqFdveOvElR4GG/TbFA8Ut2E25juNeVShu1OyXVGmu9evN3+njznWarG+VKM5UqK3f4bPTiQjSy5JxJaB1GFIBsJgaD26IcB6wowGNDDevmCFKPKdY9jSkVdrEQfJ23Ll5mFyZAlLm8ZhOFLZCISQpfloGLwH7ZlDGpBZJA7H4+m0LKEzgL7V1MOjKqZQDC7fmw3XtCm3AP9reTzAdhu5lWJzLsglL3x1TDYKuEA2VCudvfHeAtK+gyWugW5nrzjlcUc5l9N293bYfhcDV2DhTaT7rnKdSdfY5nL7qGYRQS9EqmszFttMtoMoJ5gKWTs+/9BBdAWLQRw79/QsjPMJ046XR9gJpinZou/HvrWfh1YVfkV/i6pClY0G8BVjRh4nPHlC37E9c26VW8xlITCwv0PBPC5O6aQKHdYKEobns3MeHK1iY7AUL/yFTM3Evjt2X3MehIQakJShZ0dsB4fL4AihwHgLVwfvRnoEllQ4BwfwYQUohk695h9okaG66k988IRjPOBrQBCCHZEWVkF0lYHi6iAhBS6K9oKtlBNF1XT8ZjQug/rqaSaU/6nGbn0PbYdp9XDncurtEQM92gUZWB0IXPvFql7EkNl55JRNjeL/SsfaTjRkc13JFxTWVfW6y1wRQiWRNT/Pi6uyiJieUCMJStw+0U+d8HCNMP8apKjA5TYg35EvQLnbgbD0nuay1t0u4UWvtakE/Yn+nrr97o13/znX79777WdLDUT17+RIedXbWrVV1dvNG4f6taOW/gRl4y1vr92VzdyUwTlk+xoktM0a7v/FycHBzqV19+aSCCFrE3uLW7KmAQx10aTKGtX9qQAYpf1mjgmswBMuW2Do4/183trV6//oPG0xspP9HeQVWffX6mX/7yc3362ZmzCWfzoaMnWBcZ7Tp7ph82LjL9K0s+A4uZ4cy2YQLIMMGZKKSl6wtA4WAWryEZzPOZZhSW65ymDsoOp+7VuqT5ksb4RjfXfZGNG7rW2KgpSrmGrU5O7XZRbbRz1qFuNJ+MtZxNvW+iLyyUcCc2Ay2eK+7sCn09gG2pMlEmzhVm/XEOLSxtCEBIJNTChkFQRqHk1pk0VjD1Yn8NQIiEx8/ZA0DoBo2ZLzwtFLpNff31pX739aXyhR3t7j3RJ59+qfk8p+urnm7R84/43dVwPK0WrL+kDur1ehqNCJMPrZ09H5jSbo3GmPoU7QmBBi8DcNRgOLXSpIe1BSC8vcX9dWrA2mFttvCeIOeaGBJMXtKeRW23WFg3Bhhkmhou2TEhZBpNnm7myArl+647cjzK/sGJjo5P9PTRkapEqozP1ShPdbyb0z/5kxMd7ldMFXV25QwfDWrqqcaDiSa9qSbdmfLzguuH0qZkDRz16rDf16DbU+/qVpvpQrVCSY1SRbVChbz3aDyh6Urd3VIt5zxE78OJfp/p6LexUSn2wdNYtKLkmRv+82OyvTPYJD4aPBWMyXPILdJ5TqNq9VCiERTKqGHirAkXbJ6toIya1TGfm524s7On2XypyQSfAWjba5XKea2hsJakdbOpRa2mSa6g39wO9X++vdIa7nKx5L83BfSbZTuLs8bno4nmo7H/xnSMf7ukGZIgMPsEa8Bu1FClYUYSIUEjhRq3UlC70zYwJLUhi01icswZwR+wxXg4ikarZAxD0y/2ChoYkYvMDwb/mNwNm22+jCkisUHUsIWCPVaYEE5nuJNOLcebDCd2w2VwxP1rtRo6ON7V0emBzWSUX2ow7qt3PVb3fKbc//bf/MUGV558KWzaoVG5wLF1dqb58Ja2dQbiBsLnPj8fmZLAG3XXGVvZKiG6S81B6Exectiq1qR8Q8rXNNVck/XM2rpef6Cb254RPe5VbG5c1Ea7GTEHJ0cajYea0u0bh6aH7lGlXtcajWK3r/Fs4gcbmgrFpLPa0iRlzMO4WJqKAY8X9zc4uEwHa0zgcjnd9nAOxaSioNYOF7ThQ4wMEMAf4k70jnDHWXy3d13TRT95+Zk3EB7Ed+/eazAaarFZaXd3T3t7+94ouCjQOaFvAho5xDnQoXDSfWJTJt+GaSCTPwDnYj5PIenQJbBannkjyw4QgB+LaRdtJZz4UsmHFp06Fgc/k58XY/UwyoA7v9vZVX2n6egQqjkOQLQTPNws5l6360kjZjuVUlk7rbaury417He1u1vW0WHb/GM+Mwvx++9f+9BlcbLwq42Svvjlpzp7uqfpvOuQ9cly4M4x/T4AIJ1d01L8Shuji6+s20wDLehXjn3A4ML0vrBm97Qg0QdivJEojymqIBsaZVPPe6BwP/nO6DusaMMmurN08nAyQ2uBvTVFpXUcWbZ16O8AhGwW4abOZCPnrMu9nSMV1dB6UdZklNfh/hM9ffKZavWmiiUmsYDBuQ2OWAM4jt3dXGsxH6lYWqve4BrO9eb9V7rtvdVCfW3yE9sBF9cF8T/TK1yEQ6d7wMXPZmUU+qlbFhMRoG4ChFtjmcjcuwcPMT/a0iGT3dc2920rN0s0xjQx8He5do+NPExJHgTbZhTABDTuJ4oBZGI3SYDQaGebV5FAYaYziDlg9icAQNKebH9H5lAXNPftz/eULACbf0Wi9PmzJ0qKCSkPhHz+5wf0VTtfmtuTgLffTAZpk4wv6RwfYCPRXXLMDSYVph0WVK6SPRb6TDKeyJiyoyMNE7/H6ObHb0jH6FYXF5/Lh+If0UkxHQrq7YOuXdKBs2aza2+wnmjFcZ1CJ+dCPVFy7Qyaer1BQY73EtRYJj8pCMaNhvt75K/aGsIk6muaiHH4L3ILZ7+ZsukJYdIQ+lbef2NMjQN0MyFYbe7Dnh+uAQO3xHHMJogZKJyNecaiCwsIj5D7cLrEsY1n0M6H0elJ1ucYBPC70ufCFCHRmdzMISPKE9+YYEClYs/AQMR6MQPGcOYEZLI/26DH7ndRoFsL5WsSD491VdYVJvVoAoXbxkIyGDI4tPVr2Lr7fE4TwrgfxDcxoaFpFleO4jqAr3RQaqhTqqtWqamKU16h7CkAumQzi8xVjiacQWoCgTZtThrHH1FF040IfWO2dyRQ6EiB9LwwbczwbsYo8Jq6f3nd0OUq1bXJ1+yweHsz1ft3Pf3rv/xbvX31wVqnVqWunXpD82Ef5zbVykXVaxVPuKBM4sjZnUy1hAbbaOmSLN2rG9/T3faOXjx9qtx6Y0CozUQrOuLLuRs05WpZJeimSFwwTANAjCeuEagVMHIbT5aq1DFn4V7M1GwVVW/kVa6tdXq2o5cvT/X8+bEOj9oaT9DzM1WJXS6ccxNZOBnKZM9l9PIy+/x4vk1lt/NxZIKadmcnaLYV2CsrDecz9ScT9ckEnmI6s9ACxgtaJaJGWJKqaInByiKvy6uuAVM0x6K2I5YKJ812c61mI6caxSbNUCinw5EW05knpjiVV+tl527iDmovCR7ZZRhQ8f+LUECZ+DlbkVWHNCScGGl+wIICZPL/q8UE5gGE1t1FHEZEifFZCzaTo51gXS1gF1ZUrqpK9UjffXenr79liFBQvXmsn/z0Vwa9V5e43aOTZXq2qyoaL4iD7LU0DWjuTwEK7MlhJAOQoOZCf+faa7HQi2cvdXJyploDUDizn4Ups2Z3tT2JO7+4dMQZ9+fFi5fq7Oxt8w4zlkS4NZNDzRQSzXtSvhiP8++gAwajoMb0lcdmudLl5Z3en1+r2dyztOcnn75Qu76S5leajy7UKIz0H//Jcx11qhqOhuoOuuoNeuGQPZ3bKXc2iFdxU/HUDypolaEIgw7fi6lG3Z5yy6XqpZIqnE8A9wX0VeJDgraIhhWqcKGcTMfcWQ0GuT1GAHT2FrGtSnq2Vw6ir63KJkvHmZXObT7x9gxN0UjJ9d9xRvZiujdkC+lI3KusbrtvbIb5l5sSq7l1na32nmawA0Yx4WZvrBFBUaApudGyVtO6XpfqTX0zmOj/urjUgkm0CpqgH0ci5L0dzWdJy8lci8lMi/HYYJkJITs+HKU4tqLJl7EOSw7xBBDa/snPDDF9xQo4KGXgcjYlcyKec2o2an43FDdEiAQOM1OK6XEOw82pqcDE7phJtApNsJufbijDHCtaR0jsBMzAEQY246nXBPjFyQeeJJa0d7Crw5N91+x0BXvDru4u+7o9Hyr3v/7zXxoQEq5JXWLzCoTxSbAeh3jQqx6e+r3uVB8uRqpWCQqFRhjuowBLyzkZd9JVBnUX6sSWaqWyphsmhBGyjqXycDzWkk7caqXRdOopDeGrxCK0dnY0mc3Mha0WO5rOlhqMxuYI8z2MwLEPJ6sJR0t2g1Jho3q1pFazptFiqcFs4QeBwmG1WBrw4VwaWR5LB9rDIWfEf/bokQ4OD7QiEHQwMN0Txy5AH5QBFgGi7aPjU7385DMvVoAtQeREP7DYCbjn5/OijMSJE6McKJwcABSH8ITZJNiEXjx7rtOTk9Rh4kbPDJSZ8PENPOjubM1mobtEx7haWezuIMpWy4f/crUwtZWCgilhWJNDMZ0blEAB3T869AgbMEjnDLDNzQVUDgY9/2yyB3n40ArSTaKbeozpySFZkDveYOEu/+HbV9Z/AnrKtbIq9ZI++/kzHZ91tNqMNF0ONFn0gzZksTrOZWgVoDexzhKn3Ja9EY7sQ3AxS+5lCRCaRxId99DlxCQ7aErRYcr46YERWBfZUqVsSaOt7BekAt6uusnJlAkhOzZrj7gUDtjo6icTECYZHNTw1OkeLaHWRMjq4T7duhMV1g1tFjUtZjXtdR7r9OS5tQRse9P52NNemwiYwjLRaNDVcjFSvrBQqUJHaaLzj3+wqQzuT6scESVTlfybmBhFkDsHC4DQ3TpTIuPFxsKbjm4/xSC0pUzPlWkIM93YA5SVkTu9ucdkKpv2ZP4jMa0Kp0FPj4zFU6HKoZY6Wu7gPdAfZnRSTx+Se2EGUAIYRJZl1o3MwFaWG5dJBz0xTl+XHQzZBNJlVwJAW6prMtTxZMnFxcbPPu/DHfIUPXIPCLOxxUNwQkVr//wAqVtoGoAlzrXQbQZyCi1dVPyAp7iOXq8GhGXvsbwf64KSoQQFYXQ/oYkEXfdel5mBhgSiMyqowUN0UsmG2mCXm9H7st5dcph9MIALzJjeM3TE7HoFxTQJ11NB/3Cq6I/lnwcNMA6gh4AwjoaMWptN1eNSOFAd2g6T3wQkndqRwLh1cBlAT2ZQATApCO+jKYIyn7m6BiDMCuhsssLf0xGH59p28dVaJVHcovHBGbHGpXYBKMQuLqZ6toAvYzbBlCAzvYicOAoOGpacFUuCmOmhsxcRJ2RKT9DsWYJudBWZlCT3UEcGbWzokAHCwKEUMmGM4BgV01OD5RDuhrwAsumaOuptow3apgSog2ock04X4tCM8AZfL21yYKkB4ePLnGqboiNzGuWaGpWGqoQsM+4h/oL9wjET0QrI+go/ng4GdfSh3DQrBLcNJSPM0AnanIbd4kFuoR/fjN6eEagcpA0OYQpVV62+K+UaGk8K+ld/+bf69d98ozffvVdhmbcGsJEvql4suthnAoSJCRSx6WKpPnKHUlmtzp6ub8kdvN2aiezudLRerDQdj1Vjr92QP9i1kQsd/L3DfQMAsoyvb3EVv3Uxvn9wqO9/+EEfr+40nuW0t9fR2aMjPXt+ooPDljaaGBweHDZ0fLKr9k5Vo2HXTQemtm6UhVgs3cv76UfGwc8A4daJFLK1s8iCahggaWO6JgAWOu94PtdgOlF3MNJgTCzFXEucQusVjdE+kRGXI/6rosWqqI+XXQONTKNHs4RIip2dlprVueplJB1FTYdTDW66GvWGNiEimgLPg2a77uIWHTDaLPYGAKEn29Rf1I78fk8QOduDLoo2jnxPpo2zycSRSbUK8WAYn3Af0WVBL05aP3/W9OwkPTMxEeNhzzmWzdYjvX4z0rff3er9h7GKpV397Of/0AAYQIirJkY+yIc4m5fTsZkzgEoAnIPYyQllCkOjdja3eUev31e3h1t+X1/+7Bf67NPPdHp26qbdh48XbpIzvezs7pqK/Obte+c1Ux98+Ys/sas92jw0fPwhrgHndhr1NBn4U6VGqsIwQoo012gy9HQIvXmnVfP1oGn58cON3rz5oFotnOy/+Pln6jTIuL7W5bvfaTP6qH/6xWc6alY1HPSca3fXvQspBKZoROdMlmYwVQs1lQtV1yxVJFOAO4P0lRY40W7W/nfWjQJSPRVe2803XMxXylM7E2VhM7UAgoA/CJkZKHR+uY0n4zwEEFaXFjNEAz8BHF+IzFgpaaMD0MXED+aCG1+ZpMCsr3g9LBOiIZhAGYASnR3RO82OZtOlxsOpltOZWVJgAaZzUOBnpYo2MAQ7e/puPtdfXl9ruskRpajedKHhYqMZmvxSzbrCFY7TaGWnU7vjormer4nkC3kAlK18vrxlHdJYgvKyWqMlRkO5jMgicgHdnIi1iFs9tE/nYPqzRfMYJst9Yy7ie9iXYQACfquVRkRDrWArEpMVpk5cX6bzp6ckLHTUvWMtD+L7mCKarZQc0PPynrd/uGenU5AuDYXeTU/dD33l/sU//8ebHB0ADwBDI+KMIw4Jjr8cAvWwt+ZvtAgcvHRjLi/HKpfrfqOVCkHpHEprraDRkEHEz0VYW6ppuSlaSM4PdNeYrusG4Sdfj4RjpcF0al48eZclrH8rDT90iD0brT2NJnNd3xF2f6WbXt/8cjp7JSgLzs7Jq1EraadV126n5a7h7XhsQEiRANhpt5o6Pjy0po5N+NXrH8LRJ5/X46dPw6mT4PrhSFfXN+r2egaFJU9B8wYLewdHevT4iTdYgO3Fh0tP8hzKWa878gInUn4mNwVAeH11o0q16ogKKJyAvuura3U6LR0c7uvJ4yfON+QwIJAWIOkudKJIgfIBhm/fvnVIPRsucRL7B3suKug4QW/l0AAQUnCxF7EI2fxazbaOTo4MeCkGrc2EMprctOg2Dfo9m+AgFqcBwENKl+L4UUu7u3V3ZRGzojd88+bCYnVcXz0mX8309OWJjs92nQm1EiG5cKMzQBjrqMIhYOpjTAYjBy8BQh4mAyc40AHIsgkhnXlTnux2mJoTWSFukfZ9wei+tQvfDPgkg5MstiJtSgBNm19wAEMhpRtpG28O4sxU4/5nRL5Y2bk0vDFoxTutjnaae9rMaypsdlQtHelw/7lOj19E6DWuVxtAYEzFAcjrFVPfW83mfa1WQxVKgLeJPl6/dg4h3O5Nbu4NxWoKc9RTRASFtfN6mITfG3SENihoX9YQ5eiQBQ3UPoSpWAs3wQeAMBN1e6OnRszsndOEKEZTMSFKjqXZ1MKTC2sy7il9AZd+rD8OQJjp1AJIWTcDWMv+W2YAEr8u4E0G3rMy1cgkWpTZ98VHTOAou+9bh9XQ4fBtNDL8XhMtPOHCGKuljEP/nQFP/pmDsBTUl+yVNcUilzEOzTCkiamPaXdJPxeU3cgt5LmEopbzNDVGJ5lxVwBwqCDYXsehaqfJLJQ9TQoDuIUJUkaJhZ7K3rZ9h4la4/vsW52op1nAbwquB5BkAMvwLKMWpzeXOWO6+PPgCIdJByTcGwH482UT2jAACG1Y1jSIz0imbTQ0En033d+47hmITs6sCdCGbVJGnbmfE2fTwey9P6ThuQkGyIF8y4QAXXGB95ImZmv6wRSNMEmwEqczn4hNG4LFYUsAykJfaJ0xe+V8qdmcTi7PFs8BhRX5uRR87Ps4JqNTD40voNJtqgQIl6ucnSOD7kM2XehgoJGHdf8yfgYNMyIhKBZYe5kyJzY0Yy9PVw2OM2MaHstYF9D3/GLPIC4DfdN0odycOIWcasWq2rWWdmotNSs150BnusLMmCbWNTcho5enTt0WEGYU8gAqptcm45FoEqXpvx1JMV5IY4GM/syPja0kxQ5ErI/JagRnl9pabar67g/n+t1vX+lv/+3XmvZnKm/KOmSvpfnMSmPSuxwHHZ/8Xty3yxW1d3fVH4wcv4A2qOjgcDJ+AVgLVXJzFTbEOMCcKToTbP9oT61OyzXJ5fWVvv/hlRvS+4cHNqe56w319vzaUo+f//xzffLZEx0dE+U0UakUbtC1Ks2EjUajnidAaHrC3TmLSkoGGdvGUqbhTXT/bZGLfjY0RDSNwxGaphuUvcjkIy6Kc4rp4Hg6iwZmKadNo6jBCF0RJXvN/g3LdVkfL+8Mahlb0vzEUI7G9W5nR9XcSCXRTM9p1B3q9uOtBncDzcczy0OgmBkQosShicuk0I08KNOcnYDUmBwCGGMNx3PlanAx15LYhunM17uKLX8JWmK8yCNGTpI1FuxynGyJoldBMTt1vnW1dqz353N996qv3359ocWypp998autThK0TNxXq9E2EJ0Oe1EH2RwQ58y1mOLYo6HR9LVleghYJKaL18n/x9Z7PlmWXded63n/0psyXV1VbWAbBBVBiKLE4Yw0IWpCow8KTeiLRjOKCf19ilBIpChDB1LUEAIIAt1odKO7y7vMSv+8n/itfc7LbI4K8SIbVWle3nvuOXvv5fYOdevglm7dPnTj9ub4jT+yd+NEDyWUeu+q1zdt7+HD900ZpQmhXjFtlGZwFsgkfxjS0xDysxncjycj9UC7qW2LBbXq0ZShs8RoES3k9vYtHR7c1sP7d1XRQMOzJ3r02X9X/80j/Z177+qw1bIh4WjQ1wTpCfeWs97I5ErzKUhUQ+VS5C+y39Wr4UocyC37YNRkNmlyXQLNcnWDbRBa1jj/o273cDW5ICc6TzBcEnIYQ1Gez1j7vKebs1RrE7O9XYqBA2l1Y8g6Jt4ixxFlvch6mBSlS3idxD4Y72HmoXS1wjXBEGah+XBscyTo5Z59FaVxsah5tabqxqZerJb6eNzXiCSA+Uqng4kuJwv1YX5VGypVG26uyZycj6dGB9HdzlbErIE0U/dgfFZXvYnGuOlnwZpyzjscKtDNmyoauagGGIisADxDY2oJUtZwh1O741pSTQb1P84HmCcVtVod1/IMJAGH0BDSu7i20UobG13LxXBJJfbE2Zk43lrvGuAJ5zGMQQZgADms68lsbJOo5XCuwr//V7+zinBmaE5Zl+CwDU8QwiGSB60YqKEDGQsajha6uKLorKpUqDlmgaLCdBXCWcsLd+YFNgfcf1bQFGXL6zhslypUCyrVsYqF4LYyFWI0xz2L8FJ0h3UVihWV6nVVu52ghlz19fmjJ3rx+lgTclGKJVVrVTXrVTUbVbXqVXVadXXbTQ0Wc/Xns0DkJhOdHB9ro9vVO7dvuylkg/3q0VeOhOCAJo6Bhil+v5EnhbxABe3dVsTooOr8or2Dw6Bewim/uLStLMUZ6CoN3+4ebqcV3xQoo2QrttsdbXS3tL2zY1fVExw6F2NvFu+++661h4SaZ/2fi8m0+LmxNBSff/653VjZQ9E87O/vhnnOhPDUcBJCI+ki3A8fdCJcQ1v+3J3dnaC+rKBCQdMI2L/f79mV9ASnV7SMzt3he1W0e4tDAUODohehN9DTS2f9HN66o8F4qLenb7V/e9MI4d6tTZXKc2foMGCg6GPTj4YQSnLkVIXAGhux9BB4mBqCWNtuB+iVitVKNISmD0RuTzQ/ETtht75MTUpErJi+plLem4vdWNZTKm8tK5oGji6ofHNrTjlsAxWLr837EnQtpm3FZc0Te9DMRq2lRq2t0SVGDZva6t7XnVsf6t6dD1Uis9MDkGgI4XIzPUW5OBieaDw+13R2oWKZhnCso5NnuuqfRm4b/HEcWkFYnQmWKVpLWxuH42jQx2wmYY7KNUJYoCF07ZambJnAdcPcIi2t6w2I4j03IakZT9iUqXJhIJVcCRNtz5TRdbsUnea1fvC6EUwYX6AMNAIJ5Yp1muypM/KWEBev/nUvEK2mI3Ks94rgCx8QiRoaiCS9+jV6RCEVU9twgTSak7GXr6FT0Qxm51vXKKCDaSgT5kfXaGYEeieEOjWHcRgyJAy0zUYyrvvCPdItMfcLelUFYnocrqaJL7iuoE65IcyusYEYBl02rclE5fe1ZvIXU5P4rdwsJPpuTATWJjvE7nAA+K6sXXoTiu7Py1oNDG7i+QvaaDSE62yx1ADE28nfP2jVdpLMPz8NdYi6YVCYDX6CXpvu3o2GMN/vvG4jmPr6++cxxjWacj3YyO/DalkPGyIqgr0tBkwhK8AUAdpavQpKgbaGn8GBPfI+xKFu4ybDmDBPaCQWmkyTtT2ZvZgvFCuhS6QhxCCLwjZrfMvRCJvyjp6LyAU7r4ahynSyDDq/G8KgsNp4iybVDSE0LswNwnE5Bi9R+/h59yDlxgAiN4RJb7bgbGVvYP1O5lpCJRtOVCtWtdHoam9zR9vtjciEg5aIDsbmX2nAgZbb9OW8ptZPTAwZ/Nc39qNkH28jJeoGa5bLfg68FjyvSI68CUmKMNXUTHo6DmMDelpXKrd1dj7Wl1+81H/90x/r+MWZJldT3d25rd3OtnDWXc1Gmk3OY7dJaJppfd2OKVa4bTrfynb0oM00BlJ9NVcdO/d62eduvVXV3sGWtvY2VG3W9PbsrT759BM1Wk0jh53NLY2nCz169FL7B/v69re/ocPbOHc3NJ8PrPMpVWJQgpkMOXP8XjSE6yrZA8ikZ02MlRzzkfc+P+PW83J9QzsY+a5BrcuPPueSDYcWC00Zni8wF1lqVl5qVgwc4GkAACAASURBVFvq4opmg9CQumbLqqaLit4cX+jo5NzW+vgHYKSDsdzW1obKnD+zoffU/vlAZ2/O1b/oazqcqUNoe6vhqCyQBM6jcpXzEooPyBGMsKKjrEBO5mQZlgummYIGeodjbwPpRLqC0UadM5youJVqPItFcuTyYCk0phAeYOtYsuHzhee2qXJ11/EfT1+M9KMff6nesKBvfuv7qlTI65uriukGWrlyTbPRSMPLQIlpHMimpK4I6mc7cp9x9/UwYeza5+zs3OHjnXZHB/v7jhKAMspQjFqx1e04Xgw6so1lljK9tN3qugHLFMJsVkNN6fqUfaZeNa2WQTy1GoW8HYmNeIOmLywlgbiwWla0v/+O9nYPtMugYvBWp68+01ef/kiXL7/U39o51O1GyzTTxXRsEyCceBlwUQt4mA3FkM+p1E1VZ/BeKhKVEwZ10UBe78MezmeHGG80yTSNQbPZGOwBcZ7zjPusyzFPZuJkhkgaLCe2EadGZs4Ee4mnIhmLeXiYGBPpHHQiQIrJ8rvL51CqS7IMBvQ9R3nApvLokwxHXIsXxGlMVCBiB9olF6pS0oCsR3qdVktHpYK+0lTjQlHDhXTcH+tstNAVvVWlYZMZN5cg3KNpuDYDLBVGjlGKiI+qKlUGFS1LwOK8gSnBYGSpYgI96IlAljnPMrvEGnOGFakZjjgovmecPbwcUzGdGEnkRV55ZGtGQ2in0UEvNYRLr236j9UCJ2eGApwtUScHfT2uZ/BRi2Z0WsbCz1utVEY68Hv/1z9YVcr16OQpiFKXyqQhjjGmi4FS2HUqcV3d4K3QTM01HaPZaLqgYKKqEkX+QmMctzjo2BzhyxZKqpfI8yipVCuo2qyo1qlq4Q5+pTGLgvyZQk0L1bQq1IwuLmmsagvNi9AIi/qUvKIXb9Qf4SYUFAtydQhGrSRnK1sed5oqd1oWio+GAz1/8kxb3a41BQ/uv2uDl6+++lLHx2/Mu4VGQdPGAwylknDb47cn1sph2Vss17SBRnCXcMc95/KweUPnHPQGnrAxhWSh3rkTjpxMPr788is9evTYqOTh4R1948NvGuIG9Xvx+rEGw0s7hNIQ7u/v++ax4Mz99WEJrSlE3J988qmOj489MaAhBCG8uDx1JAZCaK4FkRGZ7lgzgtu0IBpEcXOjGwYX2N6arhMcd5ris7NTHb1+ZbosixGNQafbVGenrGoj9AF5ARNV0mp1dfed+9ZZfPbFZw67pBl8/8N7nppOJhdu2NYNIVk1LriYhts2IeieTFJolNbIIZSqoASbcZFMZdDvYcLjqQoW6m6AolkKqOKapuaN60a+m5tIN4R54uWhmJE+23sL/SDaLkJeybkKGlagX9FERKBqWaspCuXIoGGaT0LY0YuBltO2Dve+qffu/5o+fP/7qjWqKlWZ3I/dEDK1qVKjFGfqD040Gp9qOjtXqcwEcqKXr5/q7OJYk9nIvxPXo1JkkmeGfui+PHUCyUgNIRM/rgkPs8OVgzLKz4giIk2p/wcNYRTRQUPlc11Y3Ai6N70tFeQUwIEi5YYwhTlnKDX4ulEopjo9o4Xxf8OJaw1O+oKunWi+9hWZgpez6q7LfiAXDA3Sz06oY+RXBWqYrfvXh1XWN66/ybUJj01MEkLIW7F7a2qw+dlLtFreF5PDSta4sdxuopi5MfLPiOko9GYoJNZ0YQgxHls7yDUIC/dq5LzOMR0gW5HniwBj+0Sum91MIb1G87z0rnWgBhASCuj3mgqCLMtc3z+GBzz3Cc01bREUErpWYrXlVjkZ6uRGMNZJQgjt8pqMoFKDnZFQ6z3WyrF4dkF/cMHjwMsmL/4YJOIbNNvQFGdnWReGoH2p4fybxjLXa+Lr/+UmJ1FTaQYjczAaQoYxpq1hwkJDWCl7yEkJM5oNIhrDzV0y04HC7twrmnZs8IF1YW1QZNKwsbfNopF0vA5fm5xHU0OIUzHum7imok1hLxuPoJNBQ52YXoi9v1FLqKsVmlTeVzgDevBE0586QgaqDKYCVY74DfYvsxHoSDkjjdZEpjDB0cvxTJdnF6ZwdRtt3dm9rf2tXYdJFzyZH6/PdfRcAAZVQtXTkC2jBH52181gNIX+5GwQQYUM6kE8RgGEk84YVDStaT7fSQwrrUph7oOlYclVMPlhVRUqxFa1tVJTT58e67/8wZ/p848f6dWjI90/fKDDrVtqlZt4PauwvEqOyyE14JlkOIwmbMCAtlh2PTGGqpUkApvlqrqNmrqbNAU162j2b21p7/a2tg52dHZ1or/+2Y9Vqpa1tbut+x9+qGqtpRdPj4yY3bpzYN3oconurKdicaFqjT0RGhmUXYxDgoKcqfWBeFwjhDf1toktHTtkomYvjLjEiWXkhvtMbIG1rOHGCYoWyEzkqIyKU/U01PnlQFe9qabLisY4c04KevP2Qsenl6qDjGFPv9kxmtDFin94quKkbzR31Jvq6qSn4dXYlMMmg3gXjbS75MrNVW1UVHZzA5pbMRI9nI48UJkskKcU7dJKQD1eDjSEIDVkO5eqRZVqGNcsnHlYK+BnCHKdhjAMYKzZhUGW4p9QQ9qErqVCaVsXV1W9Olroh3/xsc4u5vrgG7+mZrPr2rONi3y5ZmRnTN7i5ZlroUq1YoSQ/ZeLzL6MZCgkBeDbK8tt8FBYmHZa0ubWpul+jjiyg5s8KIZeenRyaogb85nNjS3HABTs6JrZKJElyqFaZp+p1/29uFVz55jGPWW4TaMBiAVlk8aZDEH0g7u7GPhtePBxefxUR89+oVdPPtb4+Jm+09jU7TpZgzUV51MViPQACLMawhN0r4tWlyFHKxxbl5ja9H3ecJbgE8H6gpbMWqOxh8GGMSQItP+Ohp9IDpx2147cUWM4XsM9QriPRnxQUPkxpBrXGfAkIy0PnUCLHSpp5NC0Sc6j1PxZWjCdBBqbjOtY/lFv5kFV1DMRzwY6F7rp8fzSjfZiXlCt1PCLIRjhlKUlkXdlVeo1XeGbAVOgXNFpVXpZXblBHK4KOupNdTpe6IIlUm64KYQCDDtkNkaKxplRVbE2kYo41tLwoVNvqFZvWHY1z8hgealalT2AczO8PHC/pQl0FqZR25Lm00VksUMdTjmG1VrF8S2g6ciL0HViWEQjmB1V2SdCQjY22sw+SiNIjYlmtVRoBCssDZn4GOY8XG/SFGDCoWuN9dlsd2KYSb7zf/yXv70Cjo98vqQSSpNz60WYaUZkSFjj+hCClwqXFftTDjeKPVzhwiYZ6g2W3GQAMkWNCWrawEp1c5IrXLBaQRWcbmgOgFZpUkBrKhUtKNI56KoVraplzXGxarZUa7b1/NVbvTo+sxsTgm8oOab+cRGAZLE2LldV26ipvlVXp9k26vXlr76yg9LBzq5+7Xu/pt3dHT179lRPnz3V8+fPtLG16VcTVyDJTlI4Sp2eXWgI9aZUUXdrW93NLXXQCNKNM7FbLJwR2L/omerJZIjvDQW03qjr1ctX1hlyFYmleP+9b1hjCJXlyfMnurw6NzJIziKvyNQLUXlMPqLQg4Lwy19+ppO3Z9aEgEKSazccEYvRc1NnFy0XmuFgiAsspjpsgKCffA3/zQL2hpC0jMdHRzo9PVHv6sJoJ5MadBDw3htt9AEx0XYIrQX9NM9ddbtbOj490dPnT9RolbS913FDWG0BxZOPiEaA5R90PdsXl6BKMEmmceG/Qx/nYirTE9ZW5zcIezcFUYlCFUYIUae4xEwMNDP3w4UlChs3MhG6TXFqepPd9iIHKprj4LOzmQe9LzRoHn4ZtUrN1dwKQl/XYW+i3vlYvbOlWrVDfevD39S9d76l2wcPrF9iooqT02QyNvLbZAhC5Mvg1A3zHMpoCTRwoqPjZzo6faGT89cqlOaqNUpGVqF0WPNF8waazr1dLdIklnaQodTCr8jWC3rHdYp00OgCefk6ZTRP+ig40ebyyr1d4mMkBd0Nc2lP/a+NRMLgIxfvSTOQeCKZPpp1hBlFczNoOmfQLde2lmkanqM1stNouD6GP4hdVfPvkrpZ/tUU4/RKsNbaSOEaaeStXjeC6cgK++wEwF1TVoNSzLX2lC2HtSXaqZvHtdNooGu8LQoSm0PQ/SfKEs8uDnV2BTN1C1Q6mjIGEPGtw63UeudEGfUekCg0GQG3I2hykM1mJ6kXTQ1lRvaisQx6aQqfT6wD6zJTfuQ18JmNgXJTeo06RkMYGsI1urf+3vH94/nIxkXxaTxnIBlZs3gTVcxMhQA2r6NH0vB5HeQeeXt5/SYqcf4LL/5Miw2DHRcqqXGJ6UGYrwAWQ1l3I8hABWQiNd+me7mZs0uPF5qbQQrTGc8cVE+H30W2XC7y7SJLIwlKFEHs3suMBkZsTfRJGFNUPGSiyPDkNtHUved4rwc5IeOrpBqFD7QkB0IvYwCGRgmrRrQl1aIKmHLQAEb2u9EwInSIY6BTwniNdY3bbf/yig7bGWIH2zva39xWt06cQ0ELBo8TDDmiYOYkrRXqkXeYKVq5787PYTaKSM0glzsK3YQQGiUMPWH4jV7fpzgIMr5v9ey1ZrSM+ycGM1Wdnvb1y0+/0s9/8qmpo8VFU43yhva2DtRuMFwerSnHDMM8hCGDeEI+3Mz0d2t3GPdxX4srdckf7Lacx9XdaKnZqWt3f9MIYb1TU29wqWfPv7IJVGej7aYQu/fh5chMo063ZV39FIRyOvJagSLs4QZ7NOU3OjWcq60LjrP8JtMhdrLYhz2wz8PKFAU/L4dOy9Ehqe/OdRdodcRCRtFvZstyocF8qKt5XxdXA10NJm4IR4uSRrOiTqCCXg3dIDRaOJhXjfxBL1uNMeoZuQmi8CWvbDoC1VuoRkNgMg7PQpi+UM9gSEMEGBRUlt2I2APqCBq/UkG1pPFEI+hmnyZkNlW5bv8ggwsci/y7fQXsUZHOcJy/GcBAhU8INeHcxWJNWrU1GtV1eib90Z/8TEdvkal8pO2dW2p3Nu1T4KZkNtWw19fV+ZU2NjeNCHL+mn7nIjkGLAzPwzWVOAkK8zDv4NlGfwziwr8bjZ3h0TDS+cWF3hyd2E8ACt/e3kF4UlTrppOC3OSMV5Ah1joojBsYjJ9KPK80AmPrvrhWoINEc/C+GbJvbgIM3FWr0dbg8kznr5/o+OnnevX4U42On+u77U3dqjfUqBRUW81VgaKcmHu+ZmjfYRo0QVVBtbgFY2d4mm2QYtisR3OtkyKtqqEVZIDpGSPXxghhTBezBjhg7GAGmYO2HnZEQ4j50QyKcZYvmL2UdNCpLGG9hfyHcyXVbil/1TRH0yti2Gluyg35hCNayL6s1cw2HI2j2V/O2QNgklWct+p9H9QNtLpSdn7nhDOpWFCvXNRppahBoajLpfSiP9Kb8UxvGb6h1asD5sQsuAL9nU0WB9nmSoVqACOc1dBIeZ5oTmG3eWCfhkS1esSxsH4uL/s+39lLnMM6w98DB1Fq9ai5KGUYqEAtRme7mKwc74KfB2wj51jSezEYcq5lvLh6XBPX/AYEYjiRdfbhEBvX2lIQe5RF1i/IZqtDQ5jO9z/8P3+wgppJt+tiJHX6dv1hk/UNx2jGohf/EL+RcUGLEfmDIAtySOqM94Iuw3QV49kSZi9wwDEWKUqjUkfzEvAnwmMmo6Aji1jDjZqK9ZJW9aIWtYVfqq1UQAxbb2tja1dbO3vqjeY6uxzp5esznV6M1Bss1O/NjFYa3Ck11G5tqLlZ9Gt3c8fuS5//4nNzZcn6+K2/83d17517ev3mjb746gt98ukvtHewp/3DPbU3mr5QXLBef2Saar+PsLioRrurJpO2NlPMJKZNtIPRYGANHs6k6Pjg6YP8XV1e6fT0TFeXfS+IO3fuWTC8sbml56+OHN0AGodFbiwKjF7CYYlNCbiYRdMfjvTFr77Q2em5apWGbt+6rXv37nnTgi766s1Lo3xXPZxbw3mUh5jFxAF36/Yd3bpz1zpGNiiOMVxI0R4SMXF2cpLc77LTZzwR5SoUlZEGoyt1ug1t7Wxo74BIhbYL2av+lc6hZzhCoa53H95WuV3QYIWrW+KU57EoBQ70BTvyQbNiY2bKFA3hchHedFFsBx3Swno2GqajRkxzpEJ8npuGRNtbG8qkMO0Cm36ZeWS4ljlmxAYRMy2mSy0n14d1Lp6jl0z00nWXkLRSrhsRGNfVanT04slbPX98pNKyqzsH39Rv/e3f1cH+u2o2NiOjyIL7lYXpV1d9bW401WpWNBxeaD4dEGbiDYSp88n5C708+kqPnn2iYnWi7lbVwa8coHDQfbhUy3aHpcFotxpxoLAScTKDM+9NsmIH1dhm2ImDz+7w6vTK9AE2kDTYt/Aa/VFGFdmIky9+oufSRMQUNHGb4icYag3DJNash0upIfSQ29TebDufqiA2oEo5isgkqA4aJpPTZE7AQCiZE1wXVClPztPdKDpdvkNPJKPIyFdw9f0+Ta/MaySVYqmozVx9R10ko5lsUkRhVynEFDNrHG6idLlxo6i4jj2I3xrqj587JpipmTPK5MIimTL4EHT7kIYYIG8MYSLXyrQjv5hERvBubgj5/eLvsJbn2QykLSM4a11mRlCvO9woRVMGZGbjrqMm1uY/+fDne15roHLqe1A78xAuIXL579bmMqnAYyILhceTXrStSfPp/D2OFDTEDDqSToXBzBxqU8puTI14jqRwe5ERPMO6N6pJvjmmBNT+ZrvEi2EU7ZnDtylCPbmNpi/c3ZBCND3BZxAjhSkA92o6w9iLtYW+M4LGo5ZniJWRP5pAECKm26wlmBB1a0lDT0R4NQ7agYRgfuZ9q1rXdFW0w91wEq55oHh8ZZ3MNlyjMSFgz5zMcRPRhOl0da7yRlUVApdrmGNgmMLvAh2vaqoYaOHS2RrxfE5GAy0oeKcTbXXa2t3o6mBzR03Mcfj6wUiTwcghJpUiKGU0hH5UErUsHpto5II1EdVd9OZQGcPUJv4k3fYNynJokMOgKndJfjbRzK3QrLOW0MhU3Yyz9ima/uonn+hP//Qv9fjLMyG9eufuQ+1uttRtQttHI0MtASLVULXcZCtM132sJclhNWidM5Wrc3U2Ob+6Orx9qK3tTTd4G9tdtdp1oyiTGSZyfTUaaO1qbvzYXOqlWmQ5FkOPbFdvx5isL1BumX1vHTytmparWkSYeL1l0WZcU7ci0d0lF99AVaYMX40YUR9hXhbGYhShrEnTb3FF5XMXC/VGQ/VGPfXGPV32B7oaEchd1nRV1kRlXQwm6o+mane3jGhQw7FvGcUEYQKlZYDg7DJQa0LpGS6CUAeazXXmUW3Wqa0a2tho+q3jyj1eBrvL+b027iL2rawWSAfNOJELo4EqzYVq7YicYjCDJwGPA4hh5qZT/lPLE+lkiQJnSi32mtW8rOWspf5lUf/pv/xUz1+NdHjnOzq8854Ob9/TbDzUYjpUYTFW/2qos7ORB+DbW1spJzT2SXKfqZega1JjRHZn6KuMehoRDG0814nzdjgYOs7g/OxCr18fhy9DZ1Pv3ruv/YMDtbstIzb4O1hPViz464xcLdGZ1s3SQr9Jo4gPA1rlWq2kla8vr6k63U3t7Bzo1q27atabOjt6rbMXT3X6/JFefvFLDY5e6qPdbR2S5biaqlVcqFVamS7q5wiKdKWqFc0dA1dLFuZaIoMZTeIs9NA4TI/CpTkou/GcJyaS9WasV2jfYYSW2WF5nrFmb9zQCcY5n742D4mzbjAN+bPOMG0f17ShmAKbSTXH6WVOViqMQhhZMcjnbOC8AG2Opr2iESY6rM+kkVuLSfzcJaTdFPcsfyhoUixpUCrrYrXSyWKhR/hzjCd6RVPV6qjYIue76J+9SXNIpMfFlUrdiooN+iRYqAUPNTAEqjK0WFs3z1Wpkckeel32X4x/5pxNovbDOXTh18L1bjTi4Q/AGiSmqqLFuKT5iGECeyRrFBSUuJNR+G9k6YbPdNar+TFm1kS9wYAmGZQxZHa2+swDA/Tl9DisSQZDrHPv2v/lX/zGqlCquSHEBjWvC7v+pOmAnc3oMH0WRPbGclqIN8xEZ1nQKDWEtvEvUSSxErH3nqkAsmQBa0HDZU1zVVSrEEWAyJ9FStGzUqleVQF+QK2gZX0lNVYqkoPSqqm+2dXW7p529g404QCdLnXVn+r0Yqi3Zz29fnWmo6MLXV0ispSjMPZvberg7rb2d/YNWT999EyDq4Hdg95/7wNHRJyen+nl69d69vJZ8Op30BNsa2t3R9vbu34YCLp98vSFTs4uTGfY3tuzIykIEJsIxjNMfGhUspukLa2d9dMwjZTJERsr+VxQDGx0MYP/H4UcyFvojeC501AHR9oC0BRSj6Xul18+0pvXxxoNJrp9644++OB9U1P5LkfHR6aTHr9F9HzlDYk/IIJoKza2toxu8p4cQIwrlV+zoImOJ56aM4mYjMnOQds0sevlfDHUeNLTxhbT1U3dunPbaCqFKm6x/DyokSC/uwebKjfJsor8RqY8DttNTaFR52SrS1PIz6QhDH3dtRObkY00Rs1IUjbvyABBNtfItv8ZIcy0CdM9mGRaYscDEWG0FNtLJv7wldPANjbELKDOE+1snZw+jfiJVVkFqFDzgp49PtLLpye6s/+hPrj/fX3/e7+t/d131Gxu+fBBn3By9lbjKTz3gnZ3utroNjSb9rWyPTkPMvEDM51dvtbTF5/rZ5/+NxUrE23vtXywkt8IWs3UGP0g94VDhSkS9IKaaaPXKKwpxy5c0zgOZMfB4Nf5amtUKDVO/P8F00FTASI4PsxbAlCjcYzNPhUxebLtoj6htJmimjfhNaKbUD3Xk+kvky3j2n6fpjKhT8k3JRlYsTZSMx79XaonsxEKerdAomg64pXcYQN6SoVXFLOhxYuiNvf6PhBTYXsdwxHFOQVZNpDJaKpJL6nR/LqGLs0/PFrkLI3dlGs29/Qz6C9xaROlMr1366mKizS1jjw9fhcjS7jbQhmxYx70RQ7F2GfR28QQ5IYDZzL1yTTdkBfm9i/hvjf4uzl2Yo3M5cluTEjidzAdac0YXD8nGcG4JsSlZjE3BQwLpzishaup97Vkn+YDnsk4RUii65oZYQg06RMTTdf7xRqZjTw0UPCwPo/cPvf/OFauAhlL7dtaBkGB6wxU62NiqmGqDp8PRZL9p2xrJRs6ORh7TjOL1oWpKwd3OiExYUrRHEYIKQaIoHALzTAL6/ayw8kppmiUIoMMG/7QyZTrdc0p6qFLeeOiAKmqtqIZXGk1GPm1HI3VKde1197SvLLQrLrQHAkFSBJ26kTkoKtdMhzB2bukOe8vhSXzjh00DiVosdBGo+6w951OV00s1tHvTeZaTGYqoXPxyodSFjc9HpdrRC9GGcmAKTWHRsLZodJwKJ62WDs3m0CzXRJkZuq/dZbcB5ot8s9iyAOywedS2Dx9+kaf/fKJfvZXj/T86ZlKhZb1bdtbrWSagPkdxhzhZzCboseaajTuaaGxai1pa6fhWIhbdze0e7BhB/NOZ0Pt7kbQuckrrgatj4mCQVakLPOJ6bQgWd4avZXlPKKkX74Z75KaIv/e5cg1y4XbtSNrHkxdN4RZ2WzUuEy49cLrJFxlyaIN+hznl78aBlVBEUNBuPW4r94EJLCvy8FYcxC1SlPFeluXg4nOe1DLIhOTs4+BMNnMlVL8rtQqUdthUT9xI+i8NJoHsG/2o1lknsEc6nSqRqKh1QMERE1G8xP7eLdZU5vzies5G2sy6Klax22T34f6rKQWkgr2vSQriYFDmC5Np+EPYfZOJbR4pRXRGC31eyX9/h/8WI+f9rS1+74Obj/U4e13VYQWTnVZwBRwpJOzoV3YQQh9pjgDFdOXoGtjBMgw0tmhdvYtq0zkQrnkOi6GgwzbI5aCWun8/FIvXrz2noFvxv37DzyYR4/JwBr6P7Rl9jTcHjHu45q02vgwdMwEozbk+9GYTidD0wLnSErGI+3s7Ovu3Xf17rsP1ao39PzRV3rz+EsdP32k81dPtLg40bc2u9qvllRdTtUozNUgBxrWCfsq5wTRYLDX2CNT7iFNd4nCOO1QaSdfH8d50LOWA7juum4Ig54eQ/kEa6dmMjFDburazcJyOEOKbLp5OiTJQtpOLB5Ig6Z8JHn4gKMzsw8zPkISwyf62YMl7WzfaIJBlH2upn/3eX1NblmfJaF7jmd4VixpUq7oYiWdLhZ6Np7oxXSm19Apq3XNa3WtVlB6K2qzcG0uM1GlXVS1XVarXneeJp4lBjMsOsK3AQo/w2BQSRo5siinOr+6ss6VYdVySc55WdMJKCEaVuRoUfOzPcLEIwEAPSR7GsMlN4T0U7xElB79BeBbhNzbUMiNfjSYNIVee9T31EY2qgtJjcE/GII39uLIOa+r8If/4ge0pKmTDNooDyYICg0DTaEt92kI03TZ+oVZQfNxiLUJ+B7yEPN1DsCOZsbIBBxs8vfg1fMgMGldlVQtI3KdqbhiqhraDUw43BDCJ4A10qQZLKnWram521Z3J0LpV6UIkqTovejhznihZ8+O9Oz5kd68PtFwOHUMxp13DnXv/m3tbu+aSnr0+lhXZ0Q6jEzdhLJJhMJF71Lnl+ee4oD8dbY3tXdwoNtMadodH1SffvaFnj57oVOC6fcP9OD9h+pubHhBnpyemr/rSAAODnPhQWWClpCbu1xQg6rhGNrvEUweIlE0LhHsOV8vDhYuFBicS4sFbjKH4zO9evVGZyeX2t8/0HsP3/Mmw2Zg2+zTU0dckKEIJ55CGc58m42x21Wz03FDyGSIjBLoRGEmFMgLDQYTwtFo4MMBC91VGWclGsS+Nrbq2tnf0K3bB9rc3jJ/2o5nA+i7fb//VqeuClOUWir+M6JkukIQiMwa4p7Tr4V5WkIJsz4rdEahNaIoCUpVuEDeLEgiFsUh2Ql1CWdF26dGppHvR6BHHAZQ2GKihPCfYzEiyQAAIABJREFUsM/0Jxkf5OJ5bSyT6Czx84uqFKqajZfqXQ71/PGxTt709Lc++m1995s/0AcPv6+tzUM1GxsWnuNU++lnv3Dhy6Ty9u097e503AwyUQIxoEikIewNTvTo2S/1Fz/6Qy2LQ23tNrW7Rchu0aJ4mwDZxSoZDSDMr5RsHV2z7qhgIbG55gWiNEIjaMhkPZ3Ohd319cq75xIKUqLPZoqkKQZJmBzmFjFxs1tYspTOCML1qC/HMqR+IscJZBSLjz6sklA9d52p6DTTl8M76/luhIxnRDh+t3DcDBv/G0HeqelKI888+vyaXs0T4LRuoiFMtPjULLLOTEJ3Q5iywq5XypraHD3udTOW2unUR4UhiN0mUwabV25CSfxvCdWkWbAHRqKHe+iW1jOBwkz0groE/Xga9wGNI2vczeUNKnRybs1GHnnQkUHboHDHfVwPBq6frnUTmK9f1jSaFuo26/rKxpQ3ob6Jypo1hVkLMhpFjl+m0TobEKQFCg/W7Ex2aWVu6D0zGsr3X1PNOYfWzqYRcEwBw6AkNMPIG2gnkA2EAZo/37R1MPNAgk1Pc0MYX+9r6cxDkEooeRQzSBFYVyAnaYrL2CXvETYEClMgnuOgmkIZ5Xow2SurQANp65ZorBj2MTREO2J9Ua3qAYwNylMeJVmBVZih5Mmd9zThddXTRrWtOzu3VO5UpXZR08pCk9JMY9OUWFPhYMrAEmqUfwOGsL5jXIOElBZWalUocmraaDTVqpJNWHFTWLStI0UY7J4ce5Hvbdo38tTg5t6cnotoy2OfTjtAqjuvudjZGGk9pKAZpqPgfZZr6zgbimrHLyylXn+is9Oh/vonX+nLX71W75L9DMfKujOKoTqiWYTGTzOL1Tr1y2w5VKkyV3uzott3dxwXcffBlvYOunYHLIHiFut6/OS53rw5tt6s221rc6ujeh00meItksoqxeTEmGjj/B6ZJWB3W9fPaUiA5gk0oFa2Zu6aYh2OoXmfTDvptflM2htmaPaosUDKff/CPZKGEFqi9aGcaei+Hdc1Um8y1NV0oJOLKzd/80JFxVpH9c6WLgdTnV0MrKtkqMzeAjqIh0KzgSt50T4L3Hw3hKBJy4UHyUhvKIrJHoaKS4FJjdNsYwAUXXM0hNGYTud87dzU3E6jqia05gWMsoGL2HotGC1oeTEBRB9PjRhneqCm7OU0hNYkg3JVpv7vSqGpFQ3hVUm/9x9+pC8fXaqz9UAHhw906/b9lHMMHXXlgPLLfmQ2Rwh46JONCCYNdsRqzUK3W0VWgxNo3QXIcDwMFpFdTkG+QWSKdoB/9vSFryP0xAcP3ted29SYxIyFBAepAI3T2flZOD3SEOLW2uk4PJyfxV417Pc1YBA/GtrjYjjo6eDglh48/FAP7r/nOu3x55/pzZNHOn/5VP23r6X+ud5r1bVbLqi6mqm+mqqOnyxu+xT51boW6MkYpthzIBhYeGpUHDWUI6PSR9Zq1pqlWisPkqN3CqkN9aEHW/QE6XnPLK5rpDH5OxipC/TcHgT+gmtzM5uXxSaRKrosP0koLQs85MVazlYGc+yizmcnJC0+xkHkbL58BnsYGg2hh7UZ4VrXQvFjF8WSZqWyrlbS+Wql1/O5Xi+Wer1Y6apQ1ABEzbEZZT8D7OKw3BtdzIUq6rZbakGfJnvQpmX8vvQd1Ns0cPGz6QOoj3H/pS8BzSwWmtKqpvmsKM5GWIhu7GAUleQ6+vTsrfWljToRKSnjE506dQKYWT1opTnknoYw4j1Y6zAKeQZgpsBywRtj7r3C21fKdgxJBLUwzwla16YKf/wvf9PCJNMTnScWN8oPAygKovW1c1tQr4xjodkcc8QxISpqOF9qsixoymHiTKsopMKQZulmEFibg5JNroKxSGGeGsLIpLMrGjxrqJPNgkqtouqdqqobFVV3qio3KzZkqLda5keXanWNpnOd94l2ONfL12/1+PEzXV0NLWy/detQt+/cUrvRNoXs4uxKvcuB+j0g13BA8wUjEwp31ORmgXlNywYwt3RweEfdjW19+eixHj1+6sODAPs770ZEBQ85dEA2QgfPV0FH+b40iCvftHan6QlRFpbzXmw7zk3CAQ4R/BAb40B+bC/N5HjCIuO60DTWjFa+efNGb49PPanC3QoTGpoyZyLaipZFN1GvP3RchqdgyE7KFW3sBPJJcD3vBd0jdFEmU6wUJmWIwSmMmEbAcS/jBNvCMZbfsadWt6TuVk1b0Gw6rTDHmS1sz93r91zgsYAJs21260nYGvzxxHmLRi9RS3JuUTA02bB5YCIRPTeDkYMZIa5hu56GzMnpMShM69YxTT6gS9gXMVEKaQiXpoxyIPJwpKnDGrEJgDC7wd1AVWJ/SttjUZVVVcPLqd68PtPxq0uN+9I/+gf/VL/+0d/V7s47ajU2VKk0dHJyoS+/eqw/+pM/dvHw7W9/U+89fEd3bu/ZVCfnNUVI+FyT+UCPn3+mP/rh72kwPlWjXdKDe5va3qqpPxoYZZzy4NFEggzMJkbdW1xrXKhKJR8yNLtFO/Rarb4OkM4h2Ik4kY7f6wk+mNgyPbdhWsFhGJTOzOEPFkYE3od5R9DgaDyDCpIcShIlKpuvhFAgTCes4eTgT018HDv5zzUFLRuMrI1e0kTLO9ANYU4UYoE2uZDK2jjfwvT7pZ+Q7VqC2peyHJP+4hp9jPfiQiy7pOWid10Qx1/kZjBfH/4/TAsOKl+/bN6SmrswwAkjiPxvDHpArUwfSo2NQ2dtnstBj8NvNUx/zDZAS5BQNKikNhmJSaDdTHMDu26k42jPpSjHMWYq/O36WqXDOzeN4ZiXzHvS9+PQiHy8dU0bes6k7/B+v3aeCzoSF2Iy5r3FVJfCE+E8Zz4DjtFkZMSeYiNb6weVNLRxa1aB9ew5diFrBGNCme3Q3VakaBEbsySLdTeE1qkGeuE0zYSeJ6wmym5rmSPXCppPmBlwTiTd4HoNWf0ZtCtPZKGA0tCyrwFxFnw+Yp8NjTFyp2LQ5gBucpa4/hX4MVNNVhNNlhFUzWCnzGR8vNTo5Eqjk0sNznoqz4tql9vafmdPm7e3Vdyoal5daayxryXHLnsbxljouaCLOjJligYRmh7nb1j914sl1YtFNcvRGHYxHWNCDN3MNuVcKhCjnD2cTYzW7kNpkpCvXloS6V6sH+W13jDvqxlmzprPGCqRHUfhxcYe7A1cl6N5Yj2Vyy2Vy209fXSqVy+udHE21du3A715e6nT41NrxYqp9Q2TC1Dgldrdija369o97OjuvcgP3LvbUne7ocKqqquLiY6OrvQX/+0n+uSTz1Wv1nX3zm1997vf1O3DbW1vt83eoE6pFDnfKbBAAWLfC61/7FzhrJsjcRjQYF+PO086OdaNYNLgxiaWRivXH/mN587gAyGhuoqGMBfQlk1w1qEdZeUtlxoRVzAd6Xwy0DGeB5d9jVhOZDt2d8ykOsNs5gqpQTRJoIMt4ie2Kmq1GeAzWAMRj2wz6gGeVdYu5ie4aGLBj8ERJjPNDi7woSFELkRUU284sMkF51K7UTFKSFOIiyhNH2u7blrb0hreZh0AgmcytKtxjqO7ZZ+j8Yx87HID99KySquGlrOmri6k3/8PP9aXj2kIH+rw1kPdvvPAP8eukjTx0AwrLY3IaRwO7NDOs8d1bDYj+gtndZpuNFr4AVgziH/FaqVBqmUcg8D5gBlitabLy54eP35q+Q+U5vcevq/b5L91Wh5K07QzzOB3oR7KAfRkH9JgQ3OsIAvgepNROp3p4uxEF+enurq8cEP48P1vGCVkPT776ktdHb/R7OpMvePXWlyc6m5V2i4uVS8sVFtOVCNChVg4slQbTTc7gDNTULoCMQNlVdC60qT5PIo4MufTzeLsNIMrNVHZ74P9Oh/prAlnp9r5NoZEQTcN8OdaNhEO4JhleQ0nk7QgqSTH8xtB83FWZTfRkAax5ixXmRc0m8wMXJit6Fo42IemqGPihMQk5SDHkxbPV4DNydk40zGjqAykkYFKsai+iroqFnRaLOmtCjpeFXQ8nekE0y8sNf2ey6pXa2o1GtrZKWtjsxKGSxgPFnDzBIljaIG5ZkmNFsOmmDBj9Eh9PJuX1O9PdHU10mpZ9Wu5wGAMg8GRf4dAAgvWRJ5dnArj0la7rDomSPVqeEbU0C2CjvL5qR/LzXC6t9Mp+0eqM3yOwjAbuUanOcyIashrwvSGe4OcrfDDf/V3gwXPXzh+IuhdNCy5IQyr15RBmAqsOQGY40hKgzaKdStxEROoKymzzIhzSERSQ+ioShf1bNjA+2wGEXfNzQ7eM/xSqKI0hA03hGWVtujq55ot59re31F7o2udBJPQyWKp0WShy97Q1M7BYGzXUwfEdzYcV8AGPR2DwiWnSAtVuWEROuzIAbuTDXVG+PtqZY0crqA7u/s6Oj7Ri5dv9OjJU2vSNra3bBwDSsjNxD1qPB2ZesHNAiut1coWrjN1xOrZ2V9J1BuFalGzydycaXR4OYMFXjQ3gmgKsm4onss4sKlka2RQp6OjIxeJGNfQTVO8DIcT60nYqLwIEWb7QYeHXFW93VQN3RlTMKZ644lmk6lt720FDY2jhUMYnw8lAjfEsopNYkTGmi/7qrWWarShfuCiCIWqjNbWU97BkPfLZly0ZrHRJv4iZaDkhtAzwEAIU/91A6nhGWIqCrUhTwxTM2gXrSjgw/Eq9EEx4U8IjSfxmZKEQ2Q0g9xLL37rmcI0xo2DGloZis6QR2wgwTFYlzWpkE7FD3qjVV29s7GePz3WqLdSrbihf/KP/rm+950fqFrpqFJueHr48tVbffKLz/Tv/v3vqdmq67d+62/rm994T+/eu+OBiP3NTLFJGExpoZdvHuvP/uI/6fXbJxqOL/TND3d0eNhybhZOboPJEEDfDeFkgnX10u66TTaNclkjmxpxaDfjWvgKxf+C8piLuESnXAvCs6dwUCTdKCTNZthMx3VeF/zW91EUMdyJIiwfFDd1XvleeZOmGM5aUKZ03mxjKnw9LY8NO1io0cxlVDCbXOSMvXyTjKz7nkZDmE0Dktv9WjeRG7i8ttwQ2vKcj8kgJk0V/XwaOQr30kCfv44ErlvYGwihG0KoOzaFSmG0FNlp+m99SnJrXZvg0BBSqNdQuiWnNhpC08mDzgTjgTvniR70ldSkFypYwqNzTOv6BpqZoz3ysCSmqNFUYVNOs7VuoBN1fW0EkNBD60ZSk12xrTtOmbGMfD1S/qKNhdJ1Wut/TZkNAT1DMA47tBG8qIVtx00BmRpCT5pTLIajGsJO1XtIZCBe50hmiW88rymn0/1hNI6Rm8srI4R/w7woPd95kgw1Lmu9YDlYM2NmIM9D0GuC3hT0bjSGRdw0iYfgFKQYwMGVWnq61KQ312qCg2JLzWpDTUwnJmPvtexwCOqJXJqVZ5oWx24KceS2rmlBEHVB0/ORxudDjS9H0gTH0Kq2bu+pe2tbhU7Z9NHhkrgMKMThZkuT7YaQRpV1SG9FQ0iOFtlvlTKKDNUKBUFqBSHcbLbUrtVVr1STsx2/NyYeEaqen+u46TcRw7SH52GJt86EH/zN+5J1rBQDWT/nj2B6OHLCNgI55XvQEKDZD6fkarWteq1r/SCvQW+lR4+O9fEnT/Ty2Wudvj1XpRjNi+3ha0W12xXdfXdXt+9ua++wq+3dtra22+rs1u1uPpsU9OwJ+/MT/ehHH+uzXz5y6/XwwT39vb/3A33w3h3dubMj4nvwOSgVoQxOvt4QUqukgssdORTzFM9jx8nKTEtHCl3vu9djmXTOxCm4fplebrQ3OWD71L9uCCMmKrSGbghXDDlnupqOdT4duSF8e3al8/5E81VVleaG+sO5Lq+wqB96T2EgDPJQr9W0uVv2kDeiTNivZgEGzIl6SNm/sBCIT2FA4rOl5PxGhk80gqw3XlDUKIBn07FqNHy1kjbadbXr1XD1LZZVK+I2MjfKUa/xc8OpN1MV2ePtNOqfE0VyuTo1dRV17XLaVO+yqD/4j3+lr570jBDu4z57eN8/kxZ1ORua1VWsd8K5EnomzBlTJlduBml2+9Rci8XXGkJ2GPZWjPqg+nEGMgQD1Ws2W+r1Bnry+Knevj3TcDDWw4fv6c6t29rutr2fMrDDYIS9ju/jgTd6Xp9PoVl2fYTJjHXGJZ0cv3ZDSBNKpNmdu+/aXIbn7+zojUqzibqVos5ePtXw6LUOi3NtM/CoSPXlRNVF5Eazr1abbS1w1xXgzMyUURqJMlTG5Shci3NDOGOoHAwg5+qlbGA3d1x3aKdrRDEcjT0gTkNHP73WH95sCEOTSV3v6KJ8Zq6Hs2FulllYOdPYxnKWFeGHU1GJAdFSbgapj9EJx3AosRgBTFinq0W45vvcuB57rimjeSia8mbTaZHQy5WGZIWXyurX6jovl3Wikl4MhnrFIGFVcHA9soxWmyzuLe3vFLXVpVcC3KJGmnm9oyfOyF2rRbB9RI6BGE/RQk+K6vdn6vd5PgrJoAzqKD4eGMXE2oDvwlBmOhur3S1qYwvkDhNHjJyo3XFXTQ6iyX8hTD6D0gurZT6vmIUJKOdB+Zz+KNBCs5WIq5klKukcls409QlFFf7iX//OKlwCI0AzVgBW19fIQC4CHUqf3NVoCGmwmEZwwI0WuErKHyNeMfLCsGAvrtBuoHUiWDwK/LJFkWDCoISBDiGA5BNYxMW6VGoW1aQh7BalzkzDeV/9UU/3HtzV1u6Wp6o0hRUC33mAShW9enXsG9Bqb8aiolmZcrFpqmra3NgxT7uY8llwjoK+STNDMCnZgM9ePjf9koZpB93i7oEpCOeXV3r24pWROBZcq00sQywUCm7eW62Kcw8vJgktHRxsW3DcaFRNw8wTRuB9JkYgptywXr/vAh6aQK0G4lfWxVXPTR40EQpCipJBf+AcwidPHoVYuVa3hSyfd3nOJAyNHOgTlJu6avWmNYvNRtsTo5E3j0BHQygekxeaV0TemxtQGxpqtWpquCEsaVmba1mmYBmqUpuoUptqISZATGgwxUBfAyca3VNkzEEngRLlaIg1guDRwtqNMRrCTCUI2mcBzWmQx9eWJoEMBq2UM9ibbJAZIoohBZwGHS82Gx/BSUjrzZimMMUSBB2dr6xqYdF/VIf5483/zrqx/BE6WGnZ1MXJSE8evXEzuL91X//4d/+ZvvH+967Dq1XS02cv9dO//lj/5t/8W21udfUPf/fv66PvfstFB880VN3pGAOSGMhUG2WdXrzRT372X/XZr36ux88+03e+taN37nVVqVc0mY90Nbx0Q8jYH2oBZUGzUVYTygsmI6OhndLK5eaaSsGmaVTuBrp10wo9N2Nokea2zg6b5zB7iebQTo/JCdIZiKkh5CMWyzTq1whRUKfNbfeGzD3iMGHjA6GNjQlX4jwY8aQ9axbTIWR0KLET8joBOeJ18080hOmFY1uiF8egKwWiezKdkY7EKL7RELLB2z7bB1zSka7NSJM+YZ3RmOjL67WbELh0fdlHo3mDuhb6udwQWtOaGsII8oa2sXLGJ5NANzepsODr7D6ZtAHen6kTTR2L4r9QrmnlgVcKs0+/u5Fu/z5xjX3wrhvCoprV1BDStKaCwGs85UflyW0cMlEMsH/SEObnJD4ndHhrBJlDPSOuPi/CaTGMM9KEF9ESk9Ul9teThOxSPEWxYAMp04AoHpODrT/GOgyKb+wJMdXOwxq+LXo+rmcYoYGEGiH08CWamUxlukl9soY7UVCh7wdNmmfBeOra6dlh9As01TRi2LSDNs1tjtWEYzhbajGYq/92pEV/qU65rW617UD16RDDkpFQE6sRUohVc65FbaYx2VaYq6ELUUXlVUXL/lKLISHLKzeXhVlZza2uqlstzSsrTQpTDRd9FYpMp7ERj8EPujL7naJtm9OkhhYbFAEDBDy0HZ6xCvroFvFC0EfJC6YIhmu6bCa62HUDuB743NxHvvYkxv+xw3H+Y3pj1u0awk2anrTfOsQazSxZkBM1GqAoVQ3HWMnD5OF+1xxM3qjtqFzc0Hxa1ae/eKEf/snP9OjLZzp+c6pGtWmzOBqPbreind2mPvr+B3r4/m3tHbRVLLOOp6q0qqbF965m+vnPH+lPf/hTffHFS718/tbD2fffu6/f/Ye/re999FDvvXeo5WKIj6ZKRYq+QAjzHkHB58D7KZODyJnEu4AhAYjnooiWDyfSmw3h/+CCrSdLMfIAmXB2nM2RQrtIDRWcmRgS0RCaFozub7nQ1Xyqs+nEzeDxyaVen15pgKViqanheKH+YOphbcRVbTmDkyHUxi7xBGEEyPOFn4AHxS4SKcdCRxUZpTjLh4U9RhQ8u5f9nsYUsAz7cJfkvyfEmMxULi611Wna1XWz21GjVFHNz3cg6rUa54ZDEUy35udnh+UYalJUF1VajZNGHg1hW/2rsv7zH/5Mj5721d58oJ29d7W3/44qIPzLmSbDK+uql+W6aZTZMCMPM/IQCYSQBpgGkYaPz8Wki8IZphP7APsbpn6Yb+CqjlP4s2cvLNu5OL9yQ0iu9d5m12gjhoKsD5pC3FjtytqoOy+u17uymQx7KU1au7npmInjo1e6ujzz2kKitLm9axPDEVrQ8VgHGx19cPeWXn71K509e6z91VQ7ZWmrWVZ9OVV1MUlumhXVmx0tASgAG4D6iyubI5XINiZax+c5LEcMmSLax07I3FcMjOzUyzXD0LC0zgnk2Q+UMPb69X6fzsCMmMfwlhot6jLLAdLAe00XT4ZiZqC4qUIDGPWeSd8w4jgj3RDGejRtFKZbSkNgC6L5psk2aJHjlDJrJwveE0poSVFmydikEKryTGO0hJWqpu2uejSFpZIegwJfXKoHUgzQslg6XWD/1qEOt9DHRk3L/Qr3WrSocxtBcl95NmjioCCz901mK11cLTUcADrN/HFGegWxemmQNRj0E0twaB1zs1nT9l5NW3tIxur+np1OK0znSiWfIzD70KLyrHItPFi1GqHthpB7BeBlx2VQm0LJ/QJ9g4Gm5KlBD5Sd6wv/7V//z6sI977W+0SBnazWU4h0cK8jb8RluIO5yTtCwF7SaIH9MA0hwaKhE3SAtIeXRZVBqSjKmAjBG0/uh7TIOW8MepQZN2gKq0s3hXDVK+2CVq2ZChWCg1e6e/+OulttXQ0u3EDWW01VGx2Vqg1NJswkcNBqaj6eadwb2pXz4qKnqx6C35Y6nS01Wh3zxR0Waci77MXFBjHsX8o3aDB0qDsNGk0WTaHzjbgmuHIxjS7Bwa+r2qjZVSgOCzpcOPhFtWhoa9C+wpraWknTxfhZbIQEh5ZNF+U9sPFwHbixvT4uVYk6YRpaUZeXl46p6PVOvei63Q0fRLP5ShcXQ/WuhuYkz6Y09TxwFNpx78hUnheW6l3BV2dB4TAW+tBOu6XNjY52dza0uUn8RSOMEmjcG2RcYWgyVqk6UalKptpQM7QB1muhlalqYvOIZKELAlGtJKQp/V1Ce8L1MU90WHnJBdIe17zpFFSfqIQuClIDCJ00axDXUQQJzcjYl4GFNHN0Ll0S02bjiazjiul/2OSvkcF0OGfkKtC7G3+MELZ0cTLW4y/faHfzXT185zv6rR/8fd2781CTMfA77mVlPXv+Wj//+S/17/79H2h7Z0v/6H/7+/rGh+/p7p1Dj0xA4NnsbKyMgVC9rMH4Uk9ffKGf/vz/1Y9/+he6c1jUwSG6zS0tiwv1hpdalUAAgP7HptygI8RK3zbhjowxRnJtm89aSzTKqMZuGPfkWsWmO5HzmZsST20TAhR0njB1jM0/06YKnsxCnVgjb9bSxufYwCPIh8kyOagnIR/ILpypAUu5kzbrSJmKbjLXVNE1RpRuSJ4JRlNi2/ccAJ+R0PX7BbW/bgi86pKG0L9XcrU1JT7ThlMwcr771wdhmA2stXJrExYOwXBb5U+OE+AZCfllfG8PLXJeoH9XDjrQm5i0ZjtwN31TJq2xOTu2wJP8cAtjz1iip07GN5EbGU20G2hTz1PsSmoIua406Q0KQD8bgSxa35y/LutIc3BuyryzLg41xVpHx7cI3VgUCDcDi9P1sWCHEPcIgbbFeWq8nUSKedlaOxrQo9FPBoroYL1OgniU6ceZXh5GQF9vWDBgypElwSbgPifNcRo4RGOcFcrJOt0pzbGG4/3w99DlKE5oSKJhXCxHNtiaLQZGYOYMlKDXo83DtXE41+xqoovnF5qeTtRZNdUtt7RZa2k6GGg06OtiNVaxU9bGrQ3Vdqsqb5U0rcw1qyy0hH7tsqgiTcmYKfljvdhSs7KhUqOuQr2qRaVgVHE0u9KU+JrpRWQi2tyA3DEoVdEUOmpnDu1R3iMaaFNolkVDWLbJTBuTBAoY7gcsmtQQZp7xNUoYl2lNqsj7ZeYe5P3yBlIYDWIyuEpNvLehzA5YolGLgHDofEzCx9O+ZjTd/D6eUUOV2lS52NFyXtOzRyf6+U++0tNHL/Xm5amt3CloeYb29lu6c3dT3/61h7r34ECdjbp1oVAZyU6+HMz0+MkbffLJE/3VT79Qv7/QGIv3+VwP7t/W7/zOb+g737qrB+9ua7kcaLmgkCYrlPyxaLw9lGR4zW/mB5SJPOuFs5B1i7nPNBDC9Qny9UHWzWPFZ1mK6ED/R10SEY/JjC2h5fykPNwEHbRZxGql/nKhi8VMb08vdXR6pTcnPQ3GSy1LXEtpNIlcYwrtjW4nTJmW6CupUXC7xN016H7ISEDV2CtopnAlx8WVfYlCkt8XdhKIoAPf2WZA4+v87uFCv5xPHKfQadbUbTXUbbc9NDGnaxn0unpuCJPhWY4nM6NnAWsiEN8KpoQqqkoW4WpDw0FVf/jHHxshrLZuq7OJwd2BEfrSChlOT+Pp3Iw1N3usazS0KSSe35EzaDQeuhAOhggDpGCSxUA0RykFUMLcZ10JAAAgAElEQVR7wdxvOBzr9asjvXr52pFkDx481MP79/Xevbs+f2j67O5uJLKaivlG5Bz2ezo/O/PPhjpaLTVtgjTs8zVkSBdVruIcXNOr1291fnap5XSuu3u7+uj9hzp+9lgXL56oO7rQTmmlvW5DTQxGFhMb03ioXG9KIP02HIuoFeiG5QJ+HYPY99gXQAdBp9wYBnXUEQ+ghBmZ5YxIBnFZhrBm+NxoCn2W3hg+ZtZQ3kujIcwgeOQ7pZ02BpWpNkH/zc7nvZaKj5oEYy/H9ISpnSn51mOEptaMnBo5rBl1zN857zlh7mYHz7S3O/qJLEzcl4tFm8ss2l0Na3VdFEt6dHGpr84v7EBKU8hIaGNvXwd37mi7OVa7GrTx7HoaRpLsC7DsKh4CwBTkv60cX5U0mdc1HGDeONL5WV/93lizCQc2mYwh+aDeBkjqdpva2dly3BuMPANyPAec/6kWQmbG+e/BZWJuMRgy0KqGMxkjKmXsXFY+z4OcVsvNISaX/H/uryVUs6mm87HcEEZeRz4M45A3mpA2/ps32112EqFaa4C5S6Go4WIVTSELzQ0hegSqIjq88C1jw6aQJeA09Bxz7ngsQv+iYZWPfbUqTEuXanSrzrRbNeZqdqvqbra0f7DtQNnzqxPzdDGCKVYaKlWaqjU2PFEkm3BwdqmrY9xH3zo75s3xqQuNWp1Q2q4azbbKNbrvlpE+mjEHqmK/P8Pph8YKRCMoDLw/GkQKMyB1hMfQCrg+oICglp6AMjFnzoeDF5seBjqITclShBNfLmo4wlSmp0Kl69wlHgoQUuBy4F10gJiSsBA6nfZau4Mr6ngyULU6NxUVc5wyaOeyoMvLofWTvEDraI4J12QTx4iiiMC9UrQG8eK8p/Fw4gkQ177b6bgh3Nvb1NYWwbVNb1JQYUtoFKvEXE1UrI7dGHJgh9sla4qpBQcP9NuEFlAUJ3G1C87ETw8hPhtNFgJ7pOyFmekiOX/pOvEhGckk2liY9SfaadaIhUvB1xpBx1LbYSmhIzc2JYpyby4ctGvG6PV/5//6/x3hDBBWTZ2/HevRr4704J3v6qNv/qa+841f197OLRfwocet6PnzI3388ef6/f/wR9o/2NU//t//Vz24f1f7e9su0Njo4MibcmFRMfTriXrDE/3oJ/9Vf/zD/6hm7Upbm9I7D++qXCuoP+lprpHd87zGinDuQeAJZYUuhZU3mTWhE4AiizU4qEFctRsNIUVv0mkFzTJxz30powG81gQmumhqouzMbYpJQTCkKbqdOXmj0XJeUGRl+3utUTyQLdvN33C6CmJCTC+T7o5DIFDNm+VnoE1raloixfLMZfpwLuzj2Ak6KJuz9WaeDsacPUiA12jhGq2+MUm0FflaJxT6R9Nb0rqLQVmskrw58xy7Bc4awsSmTMbz8W9e0hE54feIAYhpP+EoyrekWRpPQNCCPooOxVQV6DJQtdjooYUkfrN3cJv9BDqYMzij0AzqNHs37Sj0QTeEiR4coE9YX3tYkwY2bsxzbifsD7RRa11mpgimKfANu/H8UFkHCiVwEfSZ3IhHgxWUUEu3fR3jZzHtZJ9e4pSYqId5PYZbYNKxelCUDv70u1UxUEiHf+wR6ftbvhaOr34OUvHtgVmisWcdE3sTCA+NYLXcULXS8J7NMG+x6Gu66Gk262m0KGsyr6q4nNpFu12patmfaXo21Omjtxq9Gag1ralbaGir2tK017dxxFmhr/J2Vfv399W+01H9oKFJfRFGMaB8NgaoqLjEAbSq0qqqdnVL2+0DrdCMouPEkEZTjScX6l2+0uDyjbQYprxFQowpCGTHSvgc5AyyxjCfaEN/K0Pfk1rlot0gccsD4TQTAER32VwXZV4asbiS7i09kXlSlimga/Q1d4nRBAagf12grZvBRBkFE2UAyjTbZ3CjrumMphv2BEwUih7QpJZKxTBkOH3V07NfvdGzR0d69fxElxdM6lemXd+7v6OHHxzog2/e1f7tLZXrERyPMcrZxUovXvX08S++0BdfvtaTZycqlloqlhkOL/Tuuwf6O7/5kb7x4aHevdvVahUNITluNIQ2y7CkIYzw4jHjmYDKBqLNi2ELmcpzD++umSd/s42+bgnzcDPQP/wCwlk0bYhRLiVk1lp4EAoGfTxzhYKGq6Uul3MdnVzG62ygAR4PxYZmi6Ims4LRBN5ru9UMR/TpRM2OVG/G/ggax/OK/4GbOnwFGFLXQD0pRkv2NaBIZ54Pijacjq29I/gbGimDLa41DQoFYBPmUT30ipgIinNrwbm1UL3KwJDmGkZTarLR4Xk4CX26alS7hvHLCh1cWwV1NRpW9Sc//KW+etZTsX6gRntfre6O0W9MamajKw3HEw0mSzeEUCnZS3mfOLKzFjmL8H3IyApr0oNOWhLr44Mtwn6YC25kN9RlJydnevXyjU5PL/Tg/kN9+P77+ujbH/p0vbq6dG03T661WPs3Wc9cq1FfZ6enfi80hOhYbd7kBjkaSKZZOA4/ff7atNTFZK67+3v63vvv6er4tfpHL1W/ONJWYa5bmy21Cku7jYIkuunFEZPYiTL7Q1Cw0bVVSnOVCwxYAiCABcDzMp8Gwo3zfpBLojmOBhnXyzBHsewgPd9rf4Gb3gI32DKsAX5mUOzjrI3jJXR1IUuIv81nkt20QQdTLZgmgT6r3QwmoyY+0tCGFijOb2pT3Nej6ePP9Rnvvca56HHeMTgGObOvSWGpKesdhk2zrVG1pqtSWY8uLtwQniyXuoIfUC5p4/BQB/fe0WZlqFaFqLzwSOFs5jmAth3MlLJROOsBLeWCRcdwiHVLQP1Q52c9XV0ONB6GNpJnjn0LVt7WVlvbOxva3dlSuUp+apzzPhODVev7lJtB12COlihrwR5nuV9FpNPACMD1lhdbB7UFrrt8LWaatfRs8D5pCKnpC3/+//xPq6IpYckdLOuZUh2WKaJ5Mn3dEMYNwdAAeJospdFs6YZwQTPIhIxmMDWFIY4uaVqcab5uCCM0mMmNmwRPpvn6uYrVpSoNqbNVU7VTllpLbe9u6PBwR+J7kDUzvPLChd/LFGyxqqi7eeAQ4bdvL3X+4kgXr47VH4512Ruk2IhoYitMvarEbZQ9+cEchumkufVlIjFYvyVTBEDqgHpB7kDkOLDYZJho0hSx6Oq4am203fDR+OFS1mhV1OnUVK0x+WHCz8MWBQ10BRyrKu0dlWqdRBOLxu3N0ZHdQtmUeV937t72lIeH6OT0xPa2hwcdb+wBARf8UPN78hGdZLVK1mDDC4GGcDQcq1jDsKdkFHHYHxvNIr6Cf4OWyUPcadfV6eC2huYxHLJKNQ5MHrOxVIIqNbKezcGrBRZj/CwOdDeJTJl5YKq1QEJp8BPSHAGZYWNPw5Kt+HPRn9GUa/QmtWYZRUiHYtpb0qadBLRJ3BTU0HDj9DTV3OxI2MmFvBvQnI98c1SbatxsABQfr+mk1rpMqzo5GurLz4/0nQ/+tn7w6/+LHtz7QNubO24WYkMFITzSz3/+uX7/9/9It+8c6p/+s3+sO7f3tdltG+73Jmx6JxQN6KvY789VKE3105//pf7kz/6zRoNnqlUneu8bD9ToVDRdjowKTBZ9Fcs8O1B4mLxaeqt2q2V6No0m6PJssUwNIdfaZUzQ97JuL0+gnT9Y8kbna5tecWluuL3eLLCT42MWV8cQKeu9whGM4jznHBkRSPtLbpqD3pvjLa6D5YOyF43GTYooBbw1hF/DbW+EpWekMjnR8u6hD0KHNgCdTVfW+ST594txQuxv8XeZZhki9mt3OutyWRO5eXLfnCIU0GJgaJBCf9e/mxuRwG+i4b22tzFCzmG+xISK/aIWJiRkZnHYJDqIzQgsoGdSP/XACH1DNjwKzWhqULOWNjXT1+8jmndnabswSuhlRsWiO8sjkqBepabQjuN5gJKasvj211PZNWKYkFqeMhtieY/CHTUMoJiKWheUnP8oImL+gK5lal36oogb38I6kdBXBMYfbzGcREFpGEpkAyKMZCxdNFqcQumT5XzcYYfepGRCJqShk1nBbEh7C4U9aE+l3FSt0lK9Rk4TPxNzADJeLzSeXmi8KGu6rKkAbUsrm7Qse1NNTgc6+fJYg1c9NYZldZZVdYs1zXoDTSYDjdoz1Q9bOnhwqNadrqr7TQ0rUw2KMw1XBKqzVkoqLqsqrmo2XenWtrXbPFCp3lGp0Vaju+Fw9+nkSmdvH+vs7SMtJz1TZnHQxLBgOsMtb6jxamznSPvPlcvq1mvq1CpqlItGChu4RtbKalTDqbgEwrVAZ54NU270c3lwsGZVXCOGuWC8uZ2u0cE0dVtre1J9yFquQLHkgCngKhp6eKbVMCAYSnL2NVpNM174dwa+o4uprmgKHx3rKa/HRx5+MtT8zvce6rvff6idw6bqrZKmREd4EFnRZ58e6Ze/fKlPPv1KFz00Vi0Nx0tNbMQl3Xv3QD/4jW/rg4d7eudO19rBAvIIuwQFtXGWmtUlhTxzzyr7Peh9xIzYXAa6cQnoH/ZVbgSzVjop6Nd059QspynKwsh4WFrhrETRGNkyMW2zWzaOw1DSeR5KxXVD+PLoVK+OL3R2OdVgWtCyiNYPo5SSh0s8n1ByobihfarXoegF1TOojtQuVeuyso6c+xGsgzTEoRGYhIkeZysIHBFctQZI+rU7OAMImCtVGkbonzTHRSjJUzNbGjX2gZAPcYa55jJyGXsODRg5cK1FwaZKyzkOsg0N+mX9+V9+oSevRqq276rR3VOju50cTBcaDc5c88wXSFliXwadY+/c3t7y+3VEAyNV9I/so+wXeI5XGqp6PabhWDGGbwAD/DusKor512+OdHZ2ofvvPtCHH3yg73/vW47jGI+Hru1Go6E17exNyIjQFEJBvbw4Ny3XoEIBDWEtotnQ+EFBpi5aSWcXfV1eDjTsDbXZaOre/q40Hkq9C5XfPld3CZW0qZYW64bQZkCcPexDZo7EIB4/iEpxoYpp5bZd8voEsAEZRFKF8zG0TDNccgY0tE03U18fAv7NhtDMjzQUXX+tjeZyg5Y8GcKRLmZ8icWVTw7+yg7R7Ps3dPC5VnFjCL11tjSOhHGXLd84q8rXURS5PzFjKPtQJFbKWp8PvbOwUgONH/UxetxqQ6NSRf1iQU97PT25utLRfK5L7n+jro1bB9p95652W1KnHvUr5zJmRX30hpOx6z6GJ6BwPLOcd+RSDnHnLTbN4iNf08MiUFoacZscTrW92dL2dkc7O101GuyFINc88mQYXqrf72sypimM/SUG1SXTmT1ErlT9DE9mUw1GMPXiPtpoD9CtCAugZnBpMBhYHkf2OQMT6k/kX1MyPP/8X9EQRuTA3/yzngSvb+y1I5CtuvmloDeK2ImFhrhNQiP10YN+j9VdUIHAWRs0FDUuzDQ1XzznjlHURkhmNIQ2P1a1WVCjU9LWbkuN7arUKWp7b8OavIuLtxr0CXqc2vmp1dpQfwAFQKrWNtXrzfT02Rv1X59rfHJlTSMoSR+LavZWT8DDrp3izJk8DSbBiIfLaiDWxc203rAz1+XllXm43AA6bAdO4/IF9c3ByjR7NILwr8kOLNt0BaoKHX+rXVW9wQQOCkbkE7JgEW+r2pHKYWwCfZCb9ezFcx0dv/E9IRfx/oN7du1kknZ+ceHp2q3DDVNG7QBG5McMTRnCd65gSfVGS7UabqKRaWaXLXjdjsWAwlXSfLLSxVlPp2/P1rETNpOpkZXI1BYdAShn25Md6FIrsgWLE9NFg8YGpbblTB4mbtwTT0Vw+IS2YOfHyKRxAZ2gff6/4x/SK4p8NkM2hKwNyptKdqXLKzQonj5Ws+lIounFQCFeuSEMW/tkiJ4gIX5c2fb7iWaXlv/Xju7karrW2xnlKmg0kF6/6uuLXx7p+9/+e/qt3/hd3X/nPW1vbntdc4/ZHJ4/f6uff/wr/dt/+590584t/R///J/o9q0DbXRwPxuYMorFO+5OPJRowqAaVxorawj/8sd/ruPXv9Jycan3Pryv9mZDhepMV6NTDSaXKoGi0wwyqV55BOOHvGpXOO4FU+QwXSI0mLXvBsLPYiCzIelJMSCsDSMhSdN7w1tnTc1Lk/48jKMQx048mi2md+FQlzdj03F8wKTGMO0lXB+KhAw85OYr6+qy2DwL080MdAB9oDtrhHBtV57NKq4RIzcYq5XfX6fFs0KxkdkPQUGJ75toWWvTmBsNIe1DCvDNU9J8AGbKqGeSFm+H9oyG0JP+pMnLGWN2VrXmJwn5E0ro9UUjuVh6L8oW6NwIjEIoSEwpTxE2NNN2GwU99NTQZM9kqJTJ1YEWXre7qcnzgRyarlzAh0/I+vi8duxNzeb1ZDiKtdyUBaIYh7tjHKzB4/uGRXl+X6US6Es4Ome9OJN/N3TJ8dT6dFOBckNIVhRmXdCd0Tkm50/nIkChKbjRd2NJhlMuYpJGnX0r1iJodKpAjCxHM8hY2fm7Reh5UKgYQMT+ApkSdLBSbqlWaapeA5li2s4U9VSjyYlGo1PN0H+T17ecqQJRh4MVrdbFSGePzzR83VdtWFRzXlZHVSOE89lIhf2SWre72nlnX/X9topbVfWKU/U11QiH06ymWVZUxJV7RTjytvZbt1VubKjc2FStveEImtH4QuenT3Rx+kSL6VUwbopVTac0AAUNi5eaFga+rpVCUfVKRZ16VZ1aRALUoTkVlmo4YLlkDR4GLYU5DWGOprnZEEZ23g1eRWpjUtboDX3hNTKYxjfBEY0/N4xlwtwJZLyZaFUTu+JxltCEb1Io7W2vs+BovpbDpRYXMz3+8khf/epIX37x2u6t7LPf/fUP9K2P7qtQ5bwfqTfsBx+gWNXHP36szz5+qicvjrQqNbW5d1cnZz2d9/peU7du7+ijj97XvTtbOtxrqlyaqVLCMAj6IedqKSjDc9hBA5/p6O8z1TsiSANhXhZwBIUKlgcsmZOQTGLW9NmoetKTFRmyiVEVDWEgclbgl4pmvHB2TpfREJIpNiL3bjHVi9cnenl0rov+Uv0xRn8lI45LssnoAECMaiWjdNPJyM0aQzr8Dfj90ZttbLQ9HKfAhD6KGQ0/m9+RAbTVL9OBny+ecRp2miyG5KHVivPEzraYp1ifzXPKXgo9ceLctkYVwhINIc3gMjTB7E5pfwQhpCGsY0qF6+6AgXlVvV5R//2vn+r12VKtnYdqbR2otbWrenIt7V+deMg9HseZwF4AageKQnYy9FhMPzJ1NFgY6NrRAbdULePtQL0SgyfodaCr1FEM7IeDid4cHevs9EL37r3rLOjvfe9b1r+CtGBWA0V0NkMtHDnLrtVKBfWuLtc+ErVKW9VyS5MxRnBjrYg2sRkUFEPiB6a6PL1UZSlt1qqqF1aqzyeqn71Sdz7SVqOsVmFul1GC563FA5WCNYLzNIdbivYiNqVSAplNofRuSopuCIOplCIlUnPn+4WEyzOzay36zTMwx3FkD5J8Hubh3LU/xI2GcM3jipMpm8u4nkt1iU3MfHYGC4mXEUIawmnkE9JbwIQCsFqWaIQZxIZUw5RfewnE9+CZYW2beg6yjgEMyXZmZK3cFM5LFesJMZl5NRrpxbCvl+OxLjA7xRRyf89NITTdToNnaanhaKSrft8vGkKaMjxAWq2Ozblw8T89OVUfmVkZaRga3ILq1aBg21/DSPxMh/ubOjzc0s5O28/IYHDhoQj1/MnJqS4uewal+Hp6K058BlCBgFe9B6BnZC2P6cGg35bRIsdglJqi3W5pb2/H+eR4pThmpZxjtQCSFir82f/9P62KjpaIye3Xb2J0wteFw3XTaAc+NhsumKQBfFWQqBmUCqbYHGYlC9oLs9AR8s2GmmniAN+kT0MTZm1hagj9aUu1NsrqbhMuv6HOPsmy/P+W9W3Pn32li9Njb2atRkvt9oZ6V3NdXSKell6/udRXX71UoTdXfYI2C8pj1Q8K+YUghBMsurlpcOVBNSx2jrw2dAitZl3tdseuUtwMLHrZ6LmwnipNJ77giIdpBrnwUza6pC2AKtrtEoa7qc2tpMmDJlGvamNzQ1tbUDM3LPwm1JWFzabTH/T14sUzvT05MtK4u7el+w/fcUNZLC01mYw8Xdsg6w/NmC3nKaIWDi9nMoa7qCmI5ZhaeuI6m5riOlnMdLB3W+3WplaLso5enejZ05fBx7YLZDi/Fgrwtm0PqEq17ed2hsA+Odqx4/sBaHSM0OLI+v+x9aZNkmRXdtjxJdw99ojMjKxcqrKqu6tXoLH1AOAsGIA2NIkm01d+1Ijz7zhGmb6QRsmkoWTGITEzGAgDNHrv2resXCNj8/AlIlx2zn2eWaBNtYUVULlFuj9/7957NtJp2MxzRejQop7UTSi42XHSRKqtZI10h6UOSg6vztFPqIBNyW7qijq3zdysamFyPXU1jRkPyrq1Y/NnaKCaQsd7doTCa/oC/92NLa4RIfP5dzQER2G1wE/TPdUZSeNJgRdPr/D1Fyf44Xd+jp/99H/C/bffx87Wlq6Bcn9CH69ejfHpp9/i3//7/4S9/V38m3/zP+PoziG2Bj2ki4Xopabh5GERYcXMRzaECfD81UN8+fWnePrwcyzm57hz7wCDnRaSToCL2TGm6Tn8xsqGDKxzXSAw7ZE55ffYmLMx5nybU7CNh1yTZVIK2AxZT2Wuv+Y8qe/VuNkHrql5bpO13fYaj7LimQ2hqEZuI3bagms3wus8QXMkrUXntWbjmo54jcjxzjjEsKaoOA0C14zQk+vm3dlfO7SipiBe01yvG0IP/U6k62RZoC643jlrXpsNqFm+0RnamjEdTW3OUutLrg8/oWn2u0vkrgxINh3OnVT5QIZg8990T2TUYnRmW3LmThmsuA/ZM8JhlAXVeoYSMhvsWg9prnVssPg97Fmxg5N/i3orHbgb4DlHYw60VHC4Isk0f3UzWDeQ9jUqT93H7Bd0ug/9XZOAbMijF0OauA51H4nMm6Msmy0iOpyKKgSaQyQWinIN9EB2Ch0w2awosY/Xh9bY3D9kjGARMQX1yhyiybbaGkLuv0IfSMPn96sNZJxpgIZ1fC5cE6InXvmcHM4lkhiEDZrkhFZoCN0x30tqexpBR3TRuEE9NQ0MUiyWr7FYnmCxOL1uMmiSQZSDDp4VjbXmBWavZsjPcoRLD0kZoFUFKObUouXoHnXR2e+huzuE142wbgWYbjIsUKLUPebvQsooUcJAB+ww2cZ+9w7C5hB+3Mc6bMrMY5peYrF4iWV6jM1qIfvzovSQphXm8w2KxiWqMJXhFJvBJjMI4xjtqIEWs8zobFqV0gEnEQcnCZIwgVcmlmWhBt+NFbQorEm0Ef9NW1gPX64fTvep9QjPqTj/u/3b5CklTTFoyBJ1cXmxxNnJDJPpXEOFXi/B/uEId+7uYZnR6p9nrI9w5SHKPHz71Wt8/eUxHj08RxR38cEH7+O979zD0f1buJwe43J6hsvZBFnBM9LHN7/+Bs+/eYlpWqAz3MX+vXfxhJqwk3P9SsOtPt566wAj1hod5uSt0Ep8DPst7Oz0sL3T00B0s0mRFRN4/gpxYqwKfgMNhDS5T9SAcU93tjCOmeEoyqJ119p1Z5jk6LWlRHl0dQ+EECojWHNnDg+pDePZukYuIxegkURqCMerHM9fnePVyQTTtMLVYo3LOSU61HvECpJnWHYjYvg795QlZDG0AhbpTP/e7bWxvT1Ap0O93ByT6URoAvc7IgzMPG6T8bQmGm1B52wEiXixDuLzbwYhpMHz+WRwdqDiPVZ8Tiibfr9aIQk5pOBTKYK4Bpo8k6QbK9eijNJ3IljSCyLD+JLeBz4mMx+ffv0aV8sI23c+Qv/WbfR2dtFsRfD8EtPxKa4ur3BxPtegn80YdyzWavz/fJ8800n347CpNl3jum6GLTR8Uu7o00kTLKvLFE6fkaLNRrpUbiUbwtuHR3j7/tv46OP3pBfk8DslQsiGcEVJDgcCG3k0EAiYzyf6Xtwbu60tRVRdXJxgkU5UO1E/2Gi1EMbUegHnJ+coZgv4RY5uFKIfAFvpJXqrFC1vgxZKxNUKgcsK5sC3Pu9p8qO8XWXXGUKo6CBGiXAfFHUUMlOSVp0ulJQuKbrFhtoVkT6e704jyL9rhFBmaS6fsO4b6qgh68Vqvbixa+roKUku6vGH6ix7aTjrhvk6o2kSpLOdtblncTgFmygCTaYZFi2TDYYLq7fN3rTxPL0FQvC9O4qn9hsitMzyi602FuIOHwX1hH6I81WB10WGp/MpLhjBNuwh3Bog3hri1nCItsvensznAmim1IYXhZ55Zvl1Wm1dz+UiVTMn35GYMhClGSpOhHpV6rU5GOEw5Oj2CLdvb2O41UJV5RiPT5XiUGQbnJxdCC0mo08mZzyvJN0whJDNIH8/otJ0+SWdxXxRHGWVWuFOCzujbbz11pEax4uLMzN24wBjNhcdlc+b99/+7S/4r2ba8cZNv9bF1KJPN/W3bU9EIL3kdlVtMCeFiReBqJdnB1pQhQgoUJdpJGlRPvKgwopIlSmmXWC2jcqMFsyFsEZviw47LRzc2UbnVgfFgAJLOmE2cHL8DIvpWNz0VtJGEnWE2lxelnjw4ATPnp3j1fEYQ3QxCgcS1tN1jS/qL7xGdN0Q0tmMf1hccMJvYewrTeqZ80e66HQ6d7Q+Tu8bsmklL5cbDTeZmtIkeqVG4GabHSe+GtjhNgNJ25oE0Fym2+soP5A5ifJWcoJRnbGbDcaTS8wXE4SRj07XMv9Ik11XPDhJZ/WQuCyWWprBArBG2yiUrl3BeKf4vmqLXk57tnf2NQG/PJ3i4bdP8c2XDzDoD9BtdxQ1wROCEytCyFwwMoWQEDtD0CAq6IuCw2KKKGTcNOh5tcnpcSeUyyY7hhCyWWbBqMOIURVO5EvKi6GE5nylOiMKtQlpOlKbi+w2m9UAACAASURBVKi4uEFANE+9tkO2L7TsxpqZ7uoWHbBuqFHTzkk8u7ZSr4EmV/Q4tMkaHaJapm21zdGMcEhpvRhnePLkEl9++hIfv0+E8F/jOx98jNHODlarVPeYTrNX4xxffvUUf/3v/iP6gy7+x3/9c7z7ztvYuzVCTkG7Ij/WZkZAypEGw9SE5Di9eIFnLx/hwZef4uryBKP9bQxHHQ1JzqcvMZ6fwA9WCBobRA0W0mYAo4Jb9FGijWyu6S/GXCJPKGFOcySiIS7XR8W4poFEB0mb4tqpKXhOq+WGea7zuRnxOyotjTy4oRvaVyNvDtKr94trQyEWCjdunvXhUiOBhuPWo3O7n9acOLMPCqFdE2ZGYvWhYfuSFsObbpLUJvgV2kxncEYXZpBxDVRYv3ANLLoPqJlmXpGZCtT7Yf1+64bwzWZR+4cOSGtabULJwo+Nnb1voZxyCXVxDg4lJLss4OHkcp6oPeHwiboXDnPM9c4OOBZfN7pFa+5vEnjNtt2c42qHN15vMzqqD0ZZqrsJ6g2l7YaIa5fjJg6EP69Gb0VtlruvvR9D/p1Wg2w5R/G0uAo+x6QCWrPHtSZ0kM8Vm9lypb/ZT/K4VJQMm0DG4jjHUw2I2MxrgmPORm8GE+uquntqs1PTIporKelMdmrVDaHn07ihjSjuIE7a8L1IuYFimDIeo6Jeig0h0YKmEIOKY8zVHLPFS8wWx5jOjpVzyPwyZrZy34+ZoavYiQrLiwKryRqNIkC88hFvApRkBaxzJDsR4q0mkkEHZeQhDytMV0wU5FSA2h3q2BvY5GtsshXKZQGSw7YaIwxH99Dduc2EZGTrEuPFOebpMdL0GHkxlV3+bFFisdhgsST5ZIKoVaDbaqNNLVeUyFBIL0rKiUduMlBe3owC9LstxWSEa7qnuhyy+nmpn5E/aAzr50iH15uTPPeIGefiOkTIab1dhSikOmhwjfgo8gDPnlzg8aPXcgvn57z9Dgvu23jrnQPQ4ZWlG9HocO2jsQrx2W+e4LPfPsPTJxNEcQ/vvvceejsJGq0Njs+f4GpxJdRExirLCriYYXWVYs4IqrCJsD3AyeUU55O5mClEu4aDLtoJKbS+9NHtZgPbgybuvXWA++/eRbcXIk4Y9zDVftmgFEzOtETzV5ILUIZiJjSsL0y3VQ9trp2230AI68gTMWdcEcxmSNE/1OzVDWFAVMNkADl/Jo/MJELmVZiucxyf0lRmjlnm4fQqw4vXVyhonhaSdts2g5EGUa8FFosZ/DVpyaRHB+j2Wqo1WAPQOGd8dSm0i+YrbAbptUAGSiuq0PImFi2woU6PLpwshhPtpcpYVog9USnmgdIqvwF/HcArGbWVKcw7DjZMvkVQUdPFptcCyIVYyRHVNYQ0X1vkuBoz5zDCYtnAV48vMVu1MLr7HQwPjtDf3UOv39K9WMwvcPb6DC+enSpigxIfMbIY2bNaKQeV10HaKw70Izq9GxMjYuNMem1m6B6HTXV4NxtCBtLzzD4+PpWWcH/vAO+8+w4+/tFHOvPp/sj4iGyZCplhvcbjqsvIr6gh0xkO9Unv7LaZCd3D6+PnSJcztNoxWr0uWv2+4tzSZYmTV6fIrqZcvOg0QgxCD3urGTrFAmGZymW0Wa00YCPHwhhBFZZs1uqGkM85Ue6ATtHWEBKhMtooaeelahFqbJl9KcZQnbNJLSAb6DdQQsv9ZdNucQkyaXEDdDWEbOBqgxqdfZYdbdo+517uBq+WZex06/Wg1s2a9P7d2ax5Nwd2xJLknGz9hIb0riGUC7erQ65ZaRp0u+bWRTrxXnN2yjq23rIEY5BZFYYykzlfF3gwGeOMSsxhjzcQ6DCvNVF6AQeVDJwnCLOkVEp5lSYVIgVeaC0R5WWmrNANozEUH2XJB6y/SJ1mpmC3E+Ngf4hbu100m0TImXxwhc0qwKYMlGc9naUoJAcz9gDj5XjGE/QhY1EIIQGhMkclcyIO2GjqaCAP1yaNau7duyPk+vLyXLEYvB+kOGcZacMevF+qIfzDRVAXQEbRYnFhD1MN23DizYkP7bGJYNLtaiGBsTWEbEZYfPC/oAoQyP3WbuCGaBqFx6TgiP5jDpQ8Y0iZW/P/h2sMd9sY7Xexf2cHrVstLHuVnEc5ib26OEGRLdDtdJA02gi8JtI5zVKW+NWvvsTjx2eYTgocdfZxt3uARVbofZE6B2bERBFyCrO5gTNolg6PkcH9DP8mFMwpbatFvi0D3heaLIku0WiIG8yGkO6inOKruGKxJjcgFiMrNXTshCkUJULIhpCcfR5mpBbcurWLw8ND6YVY/PF7KXyS/H4GimIlpCgkrSLaSPDJF5FC6WRWlglEpKFu/njoEsrmdXSSO5u4sMBi4UU6a5Kg199Bnm3w6Oun+OzTr/D577/C3Tv3cLB3IB4znTxJY8gzal4yad0sf4YNrVFjSYsTzafBppgUDDZ/mZpW0nw4FYyCxJplj+GhHhpxiLgZKZLCbwSa/Nvrxgo+IF83MtTzGklxCJFs1F2zoHwVl7EiowzHytE+oxvhRMYmRrwxm2FOkbPL12ZwXcPcTMJZwNjUyiZjQh/chsiz+Wy8xONH5ypEPnjnp/jpj/4CP/j4E+zt3sIymwrZFeWmDFXc/PW/+w/alH7y0+/h4+98hLfuHqlQIEV4OWeTbyY0zG5kM50VM0zmF7i8OsFXn32K09cv0Rm0sL3bxeigj/PJC1zOjrGuGGjKA5kRAg4NYVPIQI3QNvWKtF025hzGrCCtTMZJoHueeZAwsJq0Hg4dmLt1TfngRu3arJududZT1k6llv1mFDCnjXFasLo3uzYcfGMaaDV6rWG7MSUx8xCrlGqt6XWWEZu7KNLG6r7cmKM1I6U2ianNLTRQ4PVYIwo4jasZDva3Blt18+tQDyn7XAHscqZvKJTuINQUVQembbr8m++13ic5NKibsbohlIFO7aLsGj9DCe3HkS5DKQSn0aTiNKjLYYh7FImKLRG5O3hlPS2aJFE3J7K/RirpGuaiIhhbod7XNYQKlqc2kVRDPqtmjkNEw5x/a/e3GtcxcxoNdzgZ5vvl8IaUUNcQ1kxV6l/0ItzsYkvMSZkDCAJ1tpaIUiUcfjCehu5xec5EdVAFT3zBzD4120XJNcBihBE2pNwnDRljybODjp9OX8jDtbZEp8+hw2yNuqahozYENYQ0wPL8BI2ki7jVU0EWcp/KOfl2zTXPKkY/+AwfjhE1YiF7xYrI1UtMZi/VECYNH+2Y9OCV9n3KDTgBpilLOdugSoFoFSLaBIi4CrmXEg1rV3Ju9ptG9Ut5XtDggmg0URS/gchrYJXmKGYp0skMfuYjKds4eudj7N19H0F3S197Ob/AdPEas8VrTBcXyrO9miyRLskK8dDpp+j2Kwx7fTWFdBONGFaNCjGpehyTbnJQtsIoEtLZ23ELjU0Czzkw14i6jDDdetVl/YPHqXYTtmfaHrAbAr49Ujbtr7Wu/BTuqzSIY0Fyeprimy9f4ssvnuHJ4xeiQv34pz/Ah995G++8e1sDK4/0MFYLlKKUPn7z91/hd79+iFcvFgqvP7p7FytviXl+gVdnz7AsU7R6A5QrD+lyjbvtNvpBQwjh1aLAeLHCVVpglnGYY4MVReqIuGnZkp1WA8NBjI8+egc/+uRj7B+S9UMa5hweaXghzds4QOWLZnIh2syDY0NI2mDdDArFt2etVuHYnLOO5bBBeaHLxnOHKAILR9cQijJqDSERwoLFNe9hFGmYwIbwYpLicpJhmvt4eTrDt4+OFQWGRozecIBmsyl2Fg1OZvMpNnmIyEuwtdXHzs4Qu7tb0m4Sjb0YnyPLUw1/aApDQxYN4eMNuo2J1g33qlazqcaLH+cQgfURPQoYus2aj78HnyESjFYL5ldnqNYMU+cgaA1/zc/biDJPauAqZ9RABss9baBRrVFmJWYzUuRbyMoE3z6bYFG1sXvvuxgeHmGwt4fuoK2YrLKc4/T4FM8e2hpizUbGwiJNMb4ay9Cl0+3ofTfpattqan8llY5PKotaNna8N1ZUUw5AuiibQTarGxy/PsXZ2QVGo1288+5b+OFPfoAwoueExUsUGc9mc9nmixp2gg7pYi6DGe7BraSHqNHG6+MXuubbO0N0h320+30sshKT6QKvX55gOZmhynO0wxCDANjfLNApZqjSKZJ1jla1kiEUGxUS2TKyxXjGc4+mNIa1F00NfXNuVb4ktYaiMPJ+FMr7WxEl5Fqr/R7YZDZDq9ccWGTsEkOtTSJh0Uh2ltbUUj45xuhiHSg9phvSWUPo8ridwVn9dWoZ3c/Wz6kH/DzP1URZM0iTSjIP3SdYKoFwFZNyKamAg1X5IhjjhtdeciIn7VCdUWcUMmuQV4vncxRh4XsYbzb49uoCJ5sS5aCLPI6Qq9Yn681+hklAuPubzInXUkZ4NHd1TvqqpfizeY7xzA4CNYmU9JCR121H2Nmmu38Hgz6ZYkSVqZ1eynSoWkeSraWUIvBcpxnQmgwQuow7cz66wjZonERvlRU21ONGjIah2SQHM4VkbMNhD0dHB2oIr67O7bzyKq31+Yx6xxLeL//yZ5UybuqJdh00SbqSXD9NG8OGQgcDFxgRLcKV1KGxkcMGy/UaGWmYjgrFT1QzSFtVWfWby6gRg3jjGezLA9DcK1hgzIsMK9LWOiFGR0PsHg3RHDTQGDTgDTj7LRQ6OptcilY0GOwgCLso1028Ok7x9OkVfv/pI5wdT7EpfNxuj3C7sy1aKCmeS7pncZkQOQmImlSYsyAhV73dlTNVltMxzkPEYi+O1HGzKTIuMnVPhGuNrmXHnaNqOZihdsqj/kE2tNIiNmQsU+YMhmXBvUGnReOWDhq+xVq0O01FbLRagQp/aic7/RA0jfLDFdJsijSf6SaT0krdJy2DC54eXhMV4ys4ueBBURZOw2URF/yj5oqFlqgfXcwmOb756jG+/fqJspxu79/G4a097I22YCAhdQOMgDBXMW4UFmDqrP3VA5BaUAdAc3JRu8duNOm34PhKBZxPp6smr3OCgFz/KHB6KpvayYm02ii7MIxJ6WIBbagxIX42uUI02KAxxM+FmxrfnGYszkJ/tb5GE0W5c2ikaQprt1GXt0YRNemTjhZlH3cGVm+gknKvckgPN9yLWYknT8/x2acP8fbRd/CDj/8YP/7kj7G3e4DZdC5klNqjTnsbZ6cz/G9//R8wnU1wcLiNP/vTP8X3v/c9bZAUs0+uZmqoZVTUYJBoidl8IoSWVsafffEZnr94IlfRW/t9OeexALycvMDF5QsZ/TA3krQ1itVtGsZHauWcInmd+ZySImN23lwjtBznDhs6Mb++hij+pg5rd+xCWfbf5A5ZnceN34JP64gEm347gw7SOt/Mtqvxges8WkcLFRWkHgY4DEENoXN4c+NBCcpdviCLH07E9Kc2hnEGMqIMugZPWXYK0iUt17S7NqV0heu1gYgzJXH5STK9cS9Fa1B/L8MYlyfotHYsNIgOsTlTs6TAVxaV1niKNslizilqfK1nw690D0obaBhK5zIYOSAXQkjXPRfbwMPGTVWFhNP4wdmC83CROY2kJ/X3MKaANYWkbtplUvah9rRYyOd8SbTK4oaUP8UXM54cv1KDQBf5ocB4ao0YDqyoIWpVuI8aNZu/ZW30QhdLoc2kfnFyWqwwLzhlN91qL26h20iQXUyxmS0RMGdqOkfKKTibT5kYBEjCEG1OU2mF2QmRjNpo9GN47QDZJsOSweXiPBMxjSykm1biJVkpRou1JWJUf3txYyOixyFWR4hStz1UI1FkNPJgw8FzjvbsdO0rFQRM8y7u6xziXFwcYzq9wHI5QRRuZIxhdHjqoyx3l7zPzWwDpBUapacw7hZzZ+mCGHkoGEaPFfLNGkvuAzQP4lrwzcVasy3mgvH+LZcYnxIlyLCeVbj/4fdw+/4H2DS70rywkTy5PMPJ2bFoQIvZjJNVoQUsxPv7zJproNdhzmCEJgeiNFlZFwjJWPE2SAKgTZc7at9pl04Ke9W05tYNWWwwZM7MBjzQjdT+rvW9ct7z/WtKHItpud0qM8ycclm0UV+nxkh7CKHlBk5Ppvji8+d48ugUL56d4+LiXMyaX/zFT/HBd9/B0dsHyHOiOBtRP6fTJS7Pr/Db33yOLz57gPEF6bKeJCTtFiMCWMSWNGNFq8WmwNy9R/2B6LMnZxO8PLkSgnY1o2aR9z7WWuIzzf2U0QmrgoU9qasBPvzwLfzgh9/F2/cPsbfXhx+yhc+xZgFHjavOKFJG2VQ2VBiyQDRjMpfhrKa41kDX2a58fixqib1jrnrIjI7YUAVCrfWwWbPNhpX8d2qEOJDfrIQwXxRzOWvOl2uczwo8Ox7j60fHHC0jTLro9rfgBwxkp2bNdP004uGestVrYne7h/3dAabzK8zTmQGb9bh+sxKat7szxLDXQDtO4dMMZbVGxEgxr4GY5lFrOhZWWE5LLGclVintSKmPZv2zVnY1i2EOEQ1RX0tHJfOZ0KLJyjxHOp9bk8mmjQ+EXE3Z2PZRoo3PHhxjWoQYvfUBensHaI1GKLwNNjRQYWYvYx7OzjGbzYRwcgC9SOc4OTnR0J0srXYzsfXOmo4sDA7JpC82E5yYz2wjkrEgY7q4n3Nv5TU7vxzL7KPd7eLo7hE++ckn8p3IiNBTJ5gv0W7F+reo4XLjaKqlrchojGQSrHPuK6WGyIPhwCQ1AGaLFFfTqZpOIk3SlTcaaHkVBotTdPIp4lWG1iZDGwWaPBfIm6x8FGWlptCYmdT4s/a2PcWn3j/iyxo10SuZU0e2UlZaBAXPZJ7NrO2ShhpdPjumEa/rP3PyVANU1ro+sqksyqAkxtkgg0IW5G7463R9isa6KbQUOyfNo/1nM/9ab+z0yhpG2VkndM3FUJj7KC+rxTLYABNmJFif8U5nXp8HrDeNtroRQswhJpmC9NeIWk1k8MHt+9l0jrP1BmmrhSsA49UKSxr28SznmuFZTjM47WmBIkLYlxA5VQ53FErqwHombiSqRdh8ETAio6TTjtHrJqLFk/lIgyeaodMXgsZvrCX4Xsmd4flJVDBdMuuyRF5slLfO899uszW+9eCWNTKzDPOciQNLbA97GI2G2N/fQZHT6fT8OnaL9cRiudIgyfvlX/4ZWzVdaOuqzemJBgZCGFxWlIILnc5QaAZ/yQ0FzuQsb5BtSGHY6GVUP5p2yMQXEcNNiSfyECjZ3fPjhTIF6b7J1UpkcEZ6RTNAc7uFnXvb2DkaIGhV8NseAjqNciJVMMtppoKz3d1SMzhZBHj05AoPHp7j4TfHmI1zRF6Mu70R7nS3pJ3TixdnTX3KWtTR0vMxzXKS8CXSpxsQNW1NP5AbGxE1Fuhs7lgQsm7jouNFUpwBg91p58oFwun6G8Wt5qEqVujCSd0MPz8Vd79iQG7IQG/+TqHg+6TVQLsbotMNcfTWCIdHW+gMQllChxHpKXzvmbSNnDhVNHBZkeZK0k8b600iaogZiZC2YoU9Hw5O8UR3UPwAH8ZIfPxvvnmG50+PleO0v7uH/Z0Rdrd6MtUhjYi20KQj2snmCiwV+hvxzSl2l6umkrNsBq8WTr7Ra3i8Pu6Q8+IQYdJAgyGpCd1OzSlJAwcXAGsUu0qTFFri6mENmbHI609doukQ7d+5oVkmm5zsSEV2OZImMvLVOMjVVFbWNh2qjT5UQMv20RnOuHuqz+P/1gDKAoBFeRKNgcU8cLlY4/GzU/z+02+wv3sXH7z3ffzJH/85Dg/uYTHndIeGSw1sbR1gMS/xn/+vv8XzZy+k2fjFv/yX+Bc//anQbT7M1KdKrE9nN623lag8opugwudffoHHzx5hkV7i4HAL3//he8jyC1xOXuLJsy+Q5VP0+jQl4gFATSH58rwmpWnBKsskWzvt3TVd1uZaZvdNlzfSPjcspo26Kjv1gAWLbZxyeXTFnwWe2ybIzY7PgmVdsiE0/Z82KkdZ1LNQO+q5kHodOHQVfMNRrDa3MTqm0UyESjhEV8HFpEfUjpSOnipaIPEfaa84kTWdgxA7HsLSAbLgd7o+OaE6wXmtcax/3hu+F0QHaLJkzSA3ZytqucpZOEo3Qy2AM6cya+i1DCjMwa7OBWJjyYfKGkL2YaSM1g0hr5vWnNNW2DFeI5U3FFyrJQzNFULIAtxpCE0/aQgO9wA1g9JHmLEQC3U2hIyuYBE5y7gXrXQduP8TBecQTM6GLOBdPqGKl8AoKTWtlc+bnL+5b4uC7eijzsWSAzVSl9c5kc01Uu5R0sN5aAcxmpsAV09fozyfo017bLrpjScqdIkIBlHDpuGk8FDK1vGR0I1z1EQwjLBcZ1hQL8erSXoM6ep0AFyv0VhHCLmGa4MyFQXOWY+4GAPfV0R124gaXXQ6QzTCHtYrWv0X2Hgp4E3YMkszyPtPRgfvKE2grsYXQlc4dSUNK25w4GUyAW0VXG60+78qsZlaMG/sBZrgd7vUAMdYRWuU/kbnJmmxuQcseb1J947pOshB1QoJn5Eix/j0DMtJhtWswr33PsDu0T1M1xVmfG0qnF5e4eT8AuOzcxSL1OIkaCLQTDC8k6DHcGMG0oeMpiFxJYO/zhCSSsQQZGrm44beI9knIXMXvbZlToqgVDMF7G/nH+Qy8mqxKRlo1PP4pmOR9pzX2QpPDga4Hq3JtLw+MkyoiZnPSpnC/Orvv8DVZY4l6a7pFDt7PfzsFz/C/Q+OsH9nFy9enOHsjHFJAS4upzg+PsOTJ8+k5yIyZbIUYLQ9xN7uFnaGbfQ6pHAxE5iRFD4GQ2uKXp+M8ezlOZ48P8N4nIpma9pSNu7ET8miYMh6KgRwOIzwzv0jfPDhfdx9aw+7u2wI2QCSSrw0Vo85Lt3IpwVl17mdhqDUmKlRG2rtYN0QGphYBOYkykaAcV2snfi78dO5p/DsC+NQDSGrsnmWYpzNcZZPsQadqANpB1+eTvDg6QnWHinSjNnqC10g1bGuW0qqp4IKAyIVgxZubXdwRclKOhPFlHRU3sNNsQRWOfZHW9juxWjGbAYLVDTbKyr4KwIA1OICRV4hneRIrwoU0xLVsoJfeqoXamRJbIGEDr2sJUrRmZtxhDiMRCmdT6fodDrotFpyg+TKK9YBgmSIddDB7795jot0je7eEdq7t5Ds7KiRrriOh31RUNfzGU7PTjGeXkmqwobw1fErNV+ivpKRxfOEe3LJhiiXtIIO6WxGm9SENSLMXW4ziwCa9y2zHBdXV7iaztDqtHH7zh384Ec/VG3GfUH1KUPmCQSQURX6mM5mMkqiGytZWqxvMqKoHIpRCx0xs7ApAxsijGSlMfaMzu38/G5/IJSyYqM5foFuOUUvqNDzcnRRIObz5owb63xB8wqodF7IsIVTBtZzsSemhfVupO2X1hSSnk422Jr1uC/EjMgSmV2UwRDJtobQ6j4xgJgqQCqjTHi5dzADgs6duTWEMc89GyxwsFkLEWTtoPrL5R+6hnAtEyanTa5D769F4Px9btggOvvUkJrum7V5zW6UNlQyN5PCkRkj9imlVUQoWbuuN8oO5/tM84WevbiZoPRCZBsfr5cFLisP86SJi3KNU5rMEOVl48WIIcY/bZiuZtTmqm4IC2Z1B7rGudyJPbQbLUX/UJdLrwYaINFwsttlJAv7Bxe/Qk8h1h3SCudi3DWilppCNoGLlMH2JVbsvdSzOamYJdIbksu+izV0HIrlR/na/q1tjHYsUm6ZzjC+sIaQn0dnVLLHJmkJ7+//159VpIaYs5PLkNNA2cb55thjE3Iz72BwJRvCAEkViB+bM+BxbRNPGleYeZ+HBoXidMLhxIVTJNJmlrQsJtXBAl45WVXsUcDJWIWo38TgcIjBYQ/9gzbCjg8vqbChvolWrJtCGwZRKz9o4XK6xsuTJR48usSjR2O8en6FfEEL8DbeG+3j7e2RHrDZgkGtC2SrDDmDQ9lowMe8KFE1YkTtvopmFrfU8oRy0GShRuExJ4EWQs8H1yzlOdnhg1HperBC4nSFO62uGT+/dh+ldo583bU1g6RLiEpAwTIpCNL8rdBsB+gPI9x7e1cNYbPtodkJ0e5QsG2OwtpECfMuU027fb+DooyRFQw151TfqFtEEgkJU3tE0ej44kpTo5KThmyDy4sZnjx+hYuzKaZXKXaHI2z3+2gnDcQ+Of05+t0YnRZDTZmvYhMYFsBEYtgQysmS9AfXHFoouhXncujO3cyHmw6bUxZ7sXHSzQmlDrp0BokenbVmmraS2mKhsiYIV6agIBIzlJCNuFAR1tmcCrIZ4b3iDzbdljWEju7moig08FB2iwmNeY8svL42+TDtGAtoPvBGDXBaNuk0NxjP13j05AT/9Nsv0W3v4Oj2ffz8F3+Bt995V/oxuoPRiazf38Nm3cC33zzRFJv03D/7s5/hT/70T/HWvXtIWm0sUiKBRPMqbZ5sXlfr3IJCiwJff/k5nj59iOnsEneOdvFHP/4Yq2qGq+lrfP7lbzCdnWl90DmOaLtx50t4IQPNLd6gpEmdE2KJz89n2InNRe7gJkwtEY2gwPdgBwXF6M6ex4WOmwmJUZ7YDBqCIFdyR8uzposI4U1DaPoYzed0j6QpVcQFtak3Ji41z9lE7c5J9tqN0AVbuwlgrfvjAeGCK66pvby31wcHkXxufFFkSB9Nr5wTKhtboYqixlocg9lmW7NF10Wi8aRW3lDneSDZQSNMU422NV41uteMOUyzWJUb4xhOSlmN8/vxPnGKWTue2qSRTZj2WMeBrXX4NYVVMSlvvL9rar8MZFxsgvGl9f6IQhbMMmQokWsIicBz2LEsmAfGQY8IpYYSEkXUqWnv7To/VM9aaNTi6yGMDUj0bIoiatEyQmgdbdM0JgzHpraIDWUAb7HG6irD6y+foDyZYttrImRA75Iuqp6m0cw0a/o+mpsKabhCF8nyiwAAIABJREFUwazlwy7i/Q6SvQ7KgAl8TNcjWsm9xTQdeblCTM2f3ENv8iGJ2PO68z1sFIJOZIqZaW202j0xJhh6XZRzpNkFgjCFH2SAXxhSRNoN986iFFuEa5j7OZFQnhOMilF1w6WcVdgw6PxkgeIsRTFeit7fDEMZdnT6LUSDCFEvRqPdQhn7yIIKk3Ip2p9HYxqui9UaTeo+qQeazrDJPATrJrb3DxD1Bnj8+gyvJzOM8wLTZY55usSS5gBFLsRv0G5jq9fF1mEL3S3mCxK5ppq4ROTxtdbnJaGn6ImEjRARGlH9m4jDvjNBcGigHr/aHoUDLzMAqR2I+L/ZkJMhxPuope4KDursNSQiZT3jdeIZQkaEBSg/ffoav/vt1/iv/+WfkERbGPb3FGs02G7hu9+/h9t3d7A16uGXv/w1Pv/8IeazNcbjBc6JMq/ZlCe4c/sIvU5XzfTRnT28de8QhwdD9Dp02Z5wXCApQ6+3pUb04nKG49djvHh1jpPTKS7Gc2TUFYpNQLScgyXbs9qdGHv7Wzg83MXB4S0Mhi202sTLSP1jlIMNnVT0ilZtWWeBz2bKBlFmukGE1dleiP8m6zMburncV8UxkRXHa7vinJNDdUN+WINzT+EAnQgPpTpkPV3NJ7hYTnGWzxDGzGRuIV+HOJ/keH58iVUVwQtbin9ZLkucnZwJ7WKR7CUeosRDL2mg12qg3woxW9BVPUWrQ8M4Oo62EHDYuFlh2G2h12KOJbBepsgmc2zSUmZKokpna+WrTahjvEixnq/UDMYeHUNpJmXUeu5jbAKFUa3W1w0h0brCNUVtIoQtywDlLs+iNWz2sAna+OLRKxxPUmySLpKtEdqjW4gHAzSHQ/R2eI8DVGWBs/MzXE2uxDqap3McnxwbE8lFEUUcLPNSM1oiy5BJGkOqKJvFGHEj1nNP2QxRLDLIprM5Ti8uMJ5MMdzawu2jO/joux+h12trT+CeoWxvS0/Xa5kvVedResQosf5wiGyxxGJGoyl3vmwquVK+fv1aTSeHpsOtbezsjLAz2sXZ+TnGp6/RvHiGwWaBUaeBrXCDvs9w+lKMAv5IPlMKJi9K6TF52Ii6y32QDSFBGIW525lHHTebGeo+GT8hDbwMGC1CjS9q0PhcszagF4bQcJ5vBem8RHmNHRGFiR78vKLfhDWEAgVI8ZcQ0IzobBbCTUF+mZZRToSXTqvujxn51d4AtteothZN1ZpSIYWFufpKpyoDN2PhSOsuOZELu3f9jIABnn1EtyVhCtQbsMYkK3BNlNoLMF5VmNJ9tNnB+WqFkyzDq1WBscK7Q6wY68BTRZrMED4bVLLd6KMiqR8dTM2TocmcUwEWNJ/xZYA0ZI5kiz4c1LBmyj5nbWTxLw2ZBnLoFOqaEhgByoJSAB7xNePIl9HRwuUNEqRqJR0DqXzuRdQwr9QQDhmLF/lYzCZCCNkfKH+Uzwrpxhw8/cNf/XnFB1nwr3MItK3tZlQuVOENF1IW0mwIiRAyILWo1shoj86CXIiNFSVsBvWqKUlk5tMuOmcBTPcrs4tdsyEMmQUSoLPbx613DtDcidEY+AhagMeARjaDhKHpbCUKFYuqCK9OU3z7+ALfPriQsHxyWcJfx+i3hrg3GOCw0xZdj2L7khM/coLpgOeHooxOyZ3mltCg6wQ79UAUDbku0qVHYY8imop+eE0RI1yszYMLTpGacoSrHdm0+GVIQdicbls8DMzBk00hC3IWvRr88UHY5Oj0GhjtdtUQHhz24QW5dIQ8fLhoWPTrWaKGoCCaGaAsGjg7z3B+vsTFFfn+PpJWE/0+nT8T6dRIY7y8HGOZ0R2VSGWlKcP4Yi4Xo2oVYNgbaKIcsPnlxLNMpZ3oNDlZhkJf2aBxehoxLoDDAwbRS2NIeg21KEYFkGyPot+VWdreFG7ip9WSCiupndbPGjQPy3Qq7QU3Tuoq+bdoZKKP2sZSuy2qMWRzR7e8mIiT5ZWpIdTgwiB0i8xwSMZ1sHogRKJSQ2iFuZAuhwSS9y3tofWc1pBq46bkKcLJ2RTfPHiKiqHR7SG+/8NPcHDnjqbky4xZMBl6/V1R06h9+PSfvsX/+3//GneO7uL+u+/igw8/1P/eHu2qcSXllS6Kokby91ATssbxsyd48fQRHj9+iG4vwXsfvC0nNSKGX3zzOyGEWzsdDLe6mjZNZ1coVguEiYm92cCSwnNth85Nvi541Ag5cj4Lerr9KkPPtTvS9zrPVlHvTGepwkZ6rBv09A8bQkOqbrRE9v3UDGpyx+eAN4KW59f7v6GI0n05bZ8LxBVdTVuK7UtcA9fFaC1Od3oky6bjbuyQbFEuqF+NNNQq6Cqsg8niJCwOQ6ecNTSaJtrwg+HtDa5XJ0a3/EBHna6pmA7ZM3TaonSaPDyJnjn6vIo7GnTIx5zvzfRsojE74yRRveuG0DUzNhd3f9xBKov+a02raVt5Cag9tIaM95c01kDDJjr5UvzOn02aCxF37jnUIMn2Wg21xQIJHXTSMKOMGn1HXystrWVe1kaz13Esitiww9fdDr2XGpGncRYnx4mfYDNZIT9Jcfz7R1ifLHAYDdGtAlnLc3+XIx7je0htZ9CzXyBtbuAfttE46KF52McmrlAG1EfSZdGGN6adZqFJ9MnYAzeTZsugY0EMj6hUZIYxUQft9gBN5gz6AabTM5xdPIfnsyGki7R78p2Dn/Q2REWcGzULdf7ns8ji81qUyMYpUjaDJyk2FwWC1NPgtBVG2kMj0uW7HlrbbfT2t4F+hLLl43I9x7wqsA5Zp6zVgLaooeLQNS0QVk20gi1EnT4KL8Dnjx7jxeUYU+atWekpmhxRmyTwsDsc4ODWDrpbZJmwkaAmJaMdgZmCcLhIxJDFBwtgntOBUeTisI0o6OsZ18CG+7p4x5QB2Jp0fhXXelt+jkXbVCogGZHEwRaLTjIf2ATS5n5V8GOMeOrJ5Xo6WeJX//AbsS2+/eYVdkd3cbj/NsbTCwTxGrfvbmG018Vgu42//dt/wLffPEUctdVMNkJSrYgC9rG/t69G7NXL52rc3n33Du69dQu9PhuMC1QV83NJTTQToaygI7np0ibTDNMZnSRZ6Bozw+J8bDDWbEYYbg0Vx9Drt+XE7Af0VWDQNw0qbPhbSzPkkqn4GWcioQHaGwZNb5ge8XSsvRQ0SNWAga7lHCCb94IYXMoes4G1zqTQR0qHwJyawTEusxkuyxSNpI0gamNVxZguSrw+m2K1YXHILNAAi0WGs9enZvgShmgOYrS7MXqMMGChGkK0NspOmNPcTGgk05FEhWsrJmuTTTObAeYez1JUy5Ibit4rvy9NSpbTDPmsgFdUiDYhWkGidRlT2uEaQuoRxQBZM5OQlEg+lzQXymV00Yqb8lfg78pdvFhViNo95XA+fX2B46sFJvkGfmeA5vYI3dEe2ts7yuikTwSX7HgyxjxdoN3taD+bL2YyBSRNU7WUY5HwZ9LjoWbIsaDmi8+EqP8cdATMGSzkLPn69BQX4yvsjEZqCN//znvoddtCA60+pd6QQ7dSDZlo/zJrCZC0Wuj3BxoupSmZGnam8N7O5ykmHABRatWg/8TW9evk9BTnL1+gfPoZuusZjrY7GCU+thobBHkGj42IQDhz4CIFVMZ1GV1dzdOhUkNIJyKfPYVptlnHcninhpD7NmtSarXJRKFExxfNVmaCOirNQEnvWw3hChXtkddsjmLVahzYqSFkvIeLI3oTIbwGyN9sCH2TIxgD0g1R/sDDQPlO1+yfa+roSgT5m4aQTC6HEFp9ftMQ1rRR3dNibZ4WjQDLnA0hvS5sUM3ItLkXYEkDylYHF2wIl0s8zJY4WZf6uF4cqpCdwH2R+6Rz669lBEQJeQ24liWvZwAMlRCk6HdIKSaD0BfAwwxLrksOS+gyHiYVwpi/r+kGOdhntA73Ai+gczCHTQSVWA8yL32uZ4/aVNYBbDI5bIpjH7cPbqHfb8swcj6bKA+z1SRoxAi6DTwmEkQJvF/91c8r/kLG9LvRz1wbOTh+as3prQ9ZYQmCLddqBIkSUktoKA6Le1qJG02UluIyDOA0fekgZk54vbXoNmwI1xGDQSIMbo9w9ztvw+sAq5g5fQzqpuEAM6xKeOSya5IdIC8bePJ8jN9/8RLffHOJ589nWGekvvQxGu7iVtTAVlBhOp+gKDMhSdKaifLka6I5TpeKyyiI9DU4tUyEZEoMykaCdudc/GoIPYmUiU7x6/UQ2w4imk3s057cUFUFnTptE+3IY4bXqpCl609huXEUhLdplMCCKsdwq4nDO9u4d28Xt/a6KMorTalpa00dIimmFCRr+oFAtuJXVyW+/fY1njw5w/HJGJ7fQK8/wNb2ULkjBafHszmuGG6ZFljmpIlxYhugovtdgyYCXXSaLSEARTpDsZwiX06RKJPQF4W0FTfEuW/STYzXwNGayD3nRIS0Dzfo1DUIqxDhhjQs10xpbdT0TPtfZvpgBXk9lc1zWuAWaj6JEpJGUVNEhTc6+mCNdHE4QUpuxKpGdETLheSLm5mNmFw4PU9YNh0Ks2ZWj01j64FHfRjw/nKTIDVHTaPmuLZpi5MfDWRQcCL3pwxZWeHw6Ai9raEGG4z2oIlRt7cjWnOz2cPvfvME//F//zs9vGzYP/zOd/G9H/4QP/qjH6Mz6Ak5pa4rX9HkSICGNtbs6hKvnz/Fr3/9a63h7RE1T9RTpHjw5CtUXoHD27s4vLODnd0+zs5fY5lP0GhZQ6gYEupuSB/hlFA6WDb1gcVTuPBuHlw8ACrp825cGuuG0Npio985OxY3+a4NLp09dG3O8iaV0cFOagZ5UIpayZ/xh+Y9Ep+7EPHryIuaNuJMZi1ulrfauY6K/mm3nM1RHT/guKZm2c71GNFKnDlW5tbJPzy8r+Mk3MRRn0s9i+I7LMJc27hr3GxoZu/BSRRMU0xKs2MMNBOK9o06a0gbv55Fu9Oikpqp/DtrmmVYQHRF7meGWoqWW6OFriesnU3NpdUZHoVGu2V+Kd8U7y2zkEiR5TSbdtj8u6aMynlWFOr/zhFW/2B7F3+3WnN77RuihtyYDNdNpFBFRjSwybXvKVS0tg6XczQLQLr3RehFPazHa2SvUhz/9jG8kwxvt3ex4zfR40i1zJTpJz0e0SUfuPJzzJI1qoMWwts9JLcH2LR8rBoWbaH1KQ0nBypuTTjZgzQvWhtEOEnfYpRHEz6L07iLZtJDr8tA61jMk5OzZ3j+4gE21ULmSjRr4r3gcyN6tOi+PA+4hgsNAIMqks6QDWE2T3H14gKXj8+xPskRToCB10U3aKETxqaXYiRPVKC128Gt+4cI91qothu4qGaYIEPmm2MdDQTaYRMxM+SKCk1/gG6yL/fBcZrhN19+hRcXl6BxJillZFKU2QLepkAr9HF7b4S37txGlNDwhtRHxgQsEfoZuq0AXUoziIJxxCJqouUPsjlOqK8M+iosRWPWujYEVBRSB9bXaLIm9xyWsGGhLUfEoQ3R1JmaJemPKCrYRPAqrs0+omgL6WyFVy/O8H/8p/9TjV6+9HHv7ge4c3Qfz4+fIc0n6PYDbI1aGGw38Y//+DscvzrD7du3cXR4R6jgcLCNXneATruDV69e4u//7r9hb28b739wD+98cIjBVow8O0NFh5+gYLilXLN5zjMOxfcTm7xLj7+S/kd5XFIIGZ2erJgoYRPKApmfS7SHTVNqrt+Nm4KzpsorzJ3sFLmB1y8nbLUdRWvmuiGUdspFKJF2x2vPYpku7RwgEUFxz5iLd8Y0X2KSztQQXuULzCpS1VoIiLwiVkD15ZiOlnw+G4pWmc9SnJ+cCt0hcru128Ngu4M+NUzUk8th3PYyFqGMRGLTzQwEos8rOuXOqWddqRGslgX8YgV/Zawq0zmy2N5IcxxXIRKvgXYjQeJthEzLlMtjbWF5f0RVlFcoDaGvGiedL5QxzXorD6hJM/170ush7nZxuVjidDLHy4sp1lELjd42+ru30d4aIUhaqKIY60akjDg2t8OdbVFgea6zCZst5tLw00hmPqXLYqZIk4iIGKNsKBni4I2MDnoNOCZYtsxxOR7j1fExzi4uMdrdxZ27t/Hed95Fr8vBEu+bNYPL5VyDcg0fXWRWIZ1/Q022ch7pm8Frq3LIclKpNaf7MfOdmwldUttqIhlhcPbyGc4/+zu0izHuH2zjoNPADrv0dM6poBA3NkccwKkhXGbIFnMZRLHWY0NYcebLhjCUqbE1MeUaazpXcnjsGkIihIpF/IOGkG7TriHk4Iqh9mT8udgeyp94Tq281XU2tyQGiiK6QQj/uYaQtfmbCGE9RBGiaHxP52JubByLSuP6scQDIt6Skyi/1yijMqmpqZRuSCgZHDX8pPPTdTeiCzH9PSi1YqPMwWmEvNFAEcUo2m1cltYQfrGc4QVZcTx3CSJFsWor5gXSFIl1MenKlBDw+rYHHXS6jKLgAMuxkWiyGBCF5vtlLcpBwFwGljRk4tnN9RFTLhbTAI7uthwy8TTmunTNoCQ6fF7M7ZQNIc/6ZsRhW4U0nQlE6nabuHt0qIaQObgyPprO5HzL545fz0Ex9ZPeP/7Vzyvaudpw6g27d1cY1GwwuffUkC1pRiw+2LmyGKJe5tpowJzm1JWrbbPirX75JUeg1KgUCr0MkkCWrKuGjyL0MbxzC+/98COgAxSNDKVPQxfLWtnw4ckzWRnzKMvKEE+eXeHTz17g4YNLHL9aIEIHg/Y2bm3toYcSzXKBZbZQs9DqJOLes9Dn0UwTnMvZHJPFErNlbmHuzbZE0srDkXELc53I5SVyw6a8oeKKU3MVe6qjuGlH8L1EOgEem0QVVXiS2x3SZIQ0FCLJbApJVjUkrfDoDb4SCnhwewvv3D/E7dsMqGwiLybKJKGVMhdPPUngpABhG5fjHCfHczx6eIrXx6R5QM3H9vaO0V3XK1ycX+JqPMFsNtf7lDsoM650QNNMIlKxRqE9GwSsuakU+pu9gdypUCqMlo2tzHZIIePvwcmC7q2znnPOc2rKaDG9cbotIXsuUkRPdq05MkTRzGmsqKeQn0iSUJrI9Byifipk01A+s983WjM3AXGunVObMKRrK3wToamhIzql4pETIwvZpQaKDaEbSd00i6SRuJcZyhgqa8YmfJ9NGlLLKn0yzzBNMyTdjrSRpb/GmigK3elYrAx2MBiO8PLZAr/5+6d4+uw5zi8u0Ox2sXd4G+9+8AF29nYxGA3R7LQQMq03gOgtE2ofqhIFQ1JfvNTkkNNNaiGo8ZjML5lVgP6giZ1bPWyPemi2KQLfYO2nprsUQugaQud+ReG3rP95/bQezQ5ahYZoUq750x7gqIj6N02HrulPNjSpDRIMObx283Cfq83c7efS9NEJi46KQpcprja+u9zPWHAp3qP+GfYz6zKK03pzHvvnGkJD9FnA81B2J4jFaxAFjEIVehKUu3gRrpt6EinTpJrSUg8o2JSIdmsUFTktu+ml3q9ejJ0hldhsyykcp4bQEG+jlrMhLHlo8PASHZ8HQR1ez6HTSvpe7kd1o3eNvrrfXnMNV1iqYXTXVeGzG4Y2szj1EDNWIGlpWsqQWmV9OktsPmTSQzpzJjW0Naonwb5D+NwKcGfw9SigCgrwJZopkQsai/mc6huzggiGmhlqGGV+YZmj63WqoWA77KEaV8iPM7z+7TPgOMVROMBu0MIOLeYptneIixqnTYFFUmHZ9YHDLvzDLoKDLkpqqoMVyprKf309WKw4pNK54RmNl9eOa4sUPtLsGenBgqujaCHua956KYTwYnwMP6Cuio2AIeBko2jPZKYr93XSpfiiRGBFen6sMUk2X+Dy6TnOHpxg87pENA0wCrYwCDvoNpoamvE8yf0l4q0EW2/tIr7TQbAfY5oUmIUZZlWm4QCdl9sR4+wTSuexyWNURQdpscblIsXXT59jvEiZkyD0W/b4OV0SS9H/7t3ew/17d7AqWZSaSU4YFEjiFXotH52EFDLn7JjTvTsSgtBOekiiHqKgpwGBUcOs+BJS6ELHhXc5c5ma9k3zKhGQ6QSqrKkcXkD0jAUTHQ0b8DZt5MtIeXJPH5/g0YPn+OrLr7CY5+h2RtjaPkSns4Unzx9jurhE3N7gzr2RjFzG40s9h0QDd3e2sbvVR0LEKKQeK8VXn3+Jv/mbv8HR3QN87wcf4v77hxhsU05xiQpLwCtUuCrUOqSjn+W/ajhKC373POhMqiOxFFvChi921vvMG6VukEYyFgNVO1ArL+2aUk9/BQ5B6wgmk+DUz7UTIVyjg6xPtNp4Nvl0tTW9msXLGpuCyKHlytKzYYVptsB0ucA0nSOrVijYiNP6pQpRrDws0jWuphyy0IEy0nrN5kuMqSGkfipgzvEAW8OuaKB0I/Dkisr+b43ZjE0ShzORXICrPMNyMkE5W8JPgcbalz422lQI6xrPabP5vWmmlPDjZIttLMKDNQWRJTl4spZiDaVcOKOscz8zz4Pc6GwcbBF5dl4BEaUw7QSrIMCsKPHqcoKCOadJD3FnG37SQ8lmOmpi3e7g8uoK6TLD1s4Odm7tYnfvlpgENBqcLRa4urrC6dm5BmqU13Bwz8F7wtw4jgXkLkq3WBbxocwEWUu9fPUKp6dn2NrewtHbR/jej76LXr8jxsl8xmB6ojVL81hwdGE+J3R35j4bhjTCWqGsaGbDM5HFU4Dh1gi39g5kmJjELaTzpbmbrtZIFylml2e4+Oof0F5N8e7hCAedEDuUHS+mhHZlRBR6NtyRrIcOohwWbriGW4r0oreWR8pog+eUNYQeNe2ki7JWIPuO+x4HaWRshEb9JBNLekAxfUyHT8ommys2hkTcauYQ932e53Skv24IxawwyugfNIQaDPOscHpsd3pff+51BXCDEJrTqTWErDWFo0sCZA2hZB6uVjSyo0llzDHbwyrfoFysxWZglBqH7RRZsmlTfjfTBIIQBeMckhhXqxXO8iU+z5d4RgMpUjLjJvxmR8w7Gl6RMUcqFnMFqT1PWiF2D3bF3mrRrVW1FU0fOQQo9AzUngdpygECpXB0q07Q7w8FCnCNzGcLLHMmGXB/4PeJTA5SuoG/q11kzkgk2+PHV0gXM1F92QgybmKL8RkbGtukWu8Ed1grydmcwyjWQ//4b/9choO8ZPW0vEa5tD9eO/5YQ1hraQiPhmwITWZqqBsLYdcM1rocFZsUD3DKuN4gXNPWlxb4mQrouN/Chtl+gYfJqkT/cBcf/fj7CPoh1nGJws+4BaLJ4na5RJbOzY5542Ox9PDoySV+/9lzPH1yhYuzAr2YoucRbg13kZQzBMuxLj6nAP1BR5bDikgQ/77A1WyB8XyByYy0goFC1sW1lliTLnm5GkLZuXKnFDrIh4UbvoWfMyx7TUE1N15Z0FvhpXDMDbN4OHWiGycbFz4QvGnG354uz1EFGXb3Bnj77QO8/8EdjEZt9HrU/03VEJK6pIlVYNAydYCbkPk1Mzx+eIonj89xcbZEI2S8xTZ2R7f0vnnTT05OMZnMtKkJdSPixikOuw4eNESOVi6knZs0nZbCiskPWsCkiXkMA64YKq05r5p86gW5P3AqKItdccvMVY2/t4TJ1Aw5VESh1Wog+FA6R0ln7qGmUgIcFpprizFwYmAV+YTlQx62N1ou1cNEbKlr1PDBmdq4f+fHHDtPTU2dnWbZ3KYhFFJSWw/XTSQnNnwwnDupGh430bXmiE0rN40EcbOHOSm5aYaq4WMVbLCkOyE33CRAq9tHd7CN7dE+FlMfLx4v8eDhIzx78UJrL0yaGI52MBxtYzDawu7BLfSGfT0Xk9kEZ+enaHEYRJvwNMdkMsfl1VRo72Q+RU5qL5WwjQ26g0S0KrpIdQYx1n7mmmc+ejbB0qGjXG9OfnkAcz3a0IY3jyu8FOekbsEMKbw2flEn5gxfHEKlvUKEnrohdIMl1zhZg2OFtU2eDSGkTqRYZpbb02C+J4ta2icbOq/dUhP0a4zKrKs5mNJMwahsfH+m/7MwXQ2i6omiml3n8scF7WIu7L269egOH6Oy2iS4bvpIW+R6t/dt770+WESfji2SgF/B550FBbUoPieALi9QpENmQ3GSqsKadDMiDVwkZsNUN4TUX9XTTP2KtZFq3Yq7IF7RoN0fXlse0FlqUTlEB5OY00hrCHVI8BrIXMlXISStoh4OFzOheU6dxeka7hv7C2vAeZQFnIxmtoY2im+XXo/RDEQ82RBmxUo6HDa4Hl3fRLlNNRxs0qhk5mN9tsLZ719i82KOURlj5MXY8WMkzMqihsQjDZL0/iWKXgOrYQzc7gP7HWDURBaukXsFSqLazpHV0GUzmaqXjFGmiUa7aA9SlKV9pbY4RiNsInHMCJqsFPkUy3zqKIG2PnjOkGrneRZowe9nByYpdDYQa7ZpwuKhWGSYvhgLIdwclwivPAw3fXS9Flos8olAERWgnq3XQOegh+RuB9GdFoohkCYlLldzZIrU8dCKemigiXKxQjrxMBv7mOcFrtIUL8/GcvaO2h0Vasq/3WRoNips9xIcHeziraMDZLMxymyOICiRxBu0mhW6LR+tmHs4fwdqcBgQzoiNFjpJH0nUReh3jfatoZKLqXGSAKH49S5xPVTg+rGGUEl6PvP5OJyTVzw26xBrmgsVCc7PCrx4OsFXXzzF40cvsVzMEUcMTr6NuNkXrffZ82cYT8+w8Zd478M7+OSTj9DuJnJUpiFXr0PNG81VmPcX4PjZMX77//0W//lv/h+89/67+Mm/+AR37++hN4yRryagnysbwqrcmNtincvJs96NrrVXKXfWORFzmCimD58xs7SXgyGziteMgWFRZ5Q0R0Vxzy+HlA2UFaOuSE10+kFtOrXVsg0q7WGq3UbdXuWR3s76nmi0ITZcr9TK0nhouSrljj7N5pjnS+kI1zyzmvw6T4hnlm9f0yZ3AAAgAElEQVTkSDiflwiqhhp+sIhMM8zGEzUBke9jezjAUFEjIXya5y1ZXzHOBri4mMnRkM6hQj/KEovxWAhhIw/QCmJ0ohiJR3WuNkrTc9OoKKaRUUNa4JBIJ1FoOlxS5+6yVlnTWENogzAN89y/ca+0jFdmrhnrQMNcepTEPqJOS7E0Z9MFcmqDiX6FHawQY0kHxqiFdW+Ik9MzuXV2ej3sHRzg3v37CKJIg3yyJ6gDPD45lekLmzU2rUQJyYJi08G6if/OASbPKhbcbFbZEJ68PkF/OMDRvTv4/h99jOHWQBS8s7MTTCdjNbo1C6r26ChU2CuUAVVAt+YVZmz6FDru4/ade3jv/Y9wa3dfaP3F2SWmkxnSeSoX1OV0jIsHv0FnM8f9gx3sd0JsxRtUiykqNoQlsx0t+5GoX0UdIYPROe0lCZ/s7QZNZeg0ylrHUw4s9zIihGzuCDjIiE49AUPtrSGUsy2bNg3Gjd0lzSIHgMydZAyCGgYnMXANodBB/ifk3YzRnCpF9SebDFaQZAuyKaz/GEL4hobQTShrfwCd1aKlGPQkdNANB80csDY8s++o59vFh9HdtVhwmEN5EdFnG+4QuFGt3WBcl6+oiTxqYLpZY1zm+H2Z4SkHdqRpxW0ErZ5i7RZpIdMYb7MGGfJNsjB6Ce7cPdSgPopsSEbzKQ4LmEXJmoPrW2e1y7ik9pN74WCwpT1gmZdCD4n86XdgZFMYyqOCDeRySZdjx4p7wxOaXglpuhCzkPmiRAi3aLbkV6IqM8RewBodYblGJKUr4f3qL39WMZySm951Lsd1QeUqJ2e7r4bQNTo8tzn5qRtCajk2vJkqxO1l1rLWEFI4zMPFXzUkQKW5S9RpojcaoGw0MN9s8OxyjOZoCx/++Pvo7fcQDyNsGmxEiPRxYbMhXEjHUORrnJ2nePDwFJ99/gKnJynS6QY73VvY7m5jqzNAo5jAzy616ZLWw5B45vixIeSUKOMGt1xilpJ6kWEw3EavNxAnmFPRkgUe0Qz+bOm7jEAnQgkvpIwgaNqxQVYCi5IPmGlYFPHgHDm5UGXKwhdpOpQsqinxcHb5FJW/xLvv3sW7793Gu+8dotXhomAUA7NwVhYN4BAdTqrotpVv2nj44DU+/91DPHp4hvF5rqDTra0RRju7yPIMi8Uc0+lMlt+0wWa0RbtjvH1lGOYr5GmGIqWD2EoNH52x2s0InRZzc7hJ8xylKwk1giQxr0R9YjHBo5R29XUhrlzZ2vWIOsc3GghR4VgI18iUQ5ClTdEa4WsNynbYbCrqwgn1zfyFh65x8c2K1zYOThRFoWM2jZuwav3JbdNov6Y7dNz0uiFkg+ncQ4UYarNwmTmqt10cxfXOZVorPgOy6qbNdrOrAG3qaBvtGOtwg8VqjsIrhRTS/TDp9DDc3sVmnWBx5WFOIXm6VG7nIsswXy7VhDGnhg3h9u42+tt9IczpMsWm4sbB4oMNlUVHMB5lzkyl6RjTxQRpMUPc9NHpxhhsd9EbtNDsUSxNVMOcP4lSEb3hdeV1ljW6z6mtTWb5+3ONU19bo4BqSlzTJfG226t5XdWoK7CdzVDhQnhvEDcVjS7Cpp7a1Y0VURLLPsqNwuoaQjnyaopnDaGLpLciv8aparcKNW+GwJti2cVHOK2OjGwcEmgIod1fQzHtT20CY9/fNf7S9ZnonFNu5jSyYavfe32wqCFMKAiPLb9PUTSODruigQULCxpAWZPCDV2UNJph8XpzyOEmFlrTykVlAX1j5iUn4zdccI12pEwR+wV0P/h+uVcVorZx6kfXM34ufyYPCw03NAom8pyiIL3b2YOr2K0bzusDxfRONwHa5vi6DjINGsQmcVb41IzQSMDnRLoKkLKAyktl0jJqg4L9oFFaEP06QpRHCGcBJt+eoXh2hcZlhk5Rob/xpWuLWRSQc+KXWIUFsN2EN+rAJ1V01MZ60EDmr5BRb6c8K0YsuOeV4fbcj0S7sgGSMTXcZJPUUlfAEIFhAcbIFw5FGnLB4kiETr3GIjDnXKIriTnD0uVtMVczwHqAzp0tmjlFtk8yW7EcFyjOMhQvM6xPSuByAz/1EBQ3etAVB1FND+j5SI6aaB61ER40UbQrnBczLKlVrHg9+vDWEeZXS1xdFLg85XVdKWNMwep0w243haRu1rlQv61ehP1RB3s7PTlGL6dXWOepKPWMoGs1gXbCPEhKOOgsTO1LiDggVbSNZtxFI2wBm8Qc/ISOW95Y3Vn/YUN482yqIZT5SQbfZxgymTTU5REBaqFax1jMgAffnOKffv0QT5+c4vJ8hq1+D91uH83WgJQhrNY+Ts6o0TrFZHGG737/HfziFz/BW/fvYGu7g/lsDL+aI4lyRGETZQ58+9VT/P7Tr/CbX/8OP/rkE/z5L36G0eEWmt0G8s1cDSEbVSoLlEjmnNC5rzn1gg1qlJ3mjLVcfIzo4pKmu7gAGg1J+kGky+n+3tBMc1+k/ktjDRqM1FRxx6Bw40/TQteGMteRPGQXmdkcjUWIFHPvJw2UznIrz8OcboekfeWpdITykWJWHN126UQq+isblw2yJUm8IgTzoMJ6mSObzqR3Ij2zH7fR4TNALCJLkU2vNOTiaqXRzlINYSBjwNjzkM2YiVegVTXQbcToxImaPjaENMuTiM2vzHOAjCLqMfmc5iXWDV8voc06u43ubtEc1ijQubmWJZljoof10u4XC/dinaLk4KPfgRc3hJivqI8Mm8jWDWSrQLVYGbdRdod49uIljl+fqB4bbu/g3v130R0MhSyHzaZyeWkQczWbCzFk1JZowiHzDFcqnMnKIUKnUHENvRlMf6yGsNfv4eD2AT787vvYvTVCt9fF8xdPcXl5pj2TexCpiHR5Jx2ZRbiM+TTkrkStPD8fK0aFA9u37t3Hd7/7A+zd2ken2cFsMsOSzWC6xGwyxezyFNPnX6JVpbi3O8Bu21dDiOVcWYVsCHnNaEZki8EyXnlrypUveRYH1kHiI4gswov7AAdDNHtccd2wKXQU8Boh5FknRg1Rq9qsRUNby9+jA/Om5DDfDeY4dGZtwdxxRxe1HF3WBcxNdiwfRhnVX6Me4sZU5p9rCIVK1l4ndUNINpqydmtmkWmq1a+8MdCu2Td8zimXWqf8PNb1jIvKNVRrkrosNl/AkDsUvoe8ESL15DuNT4scj7kuaCwZtwA2hIyDyGzIzY4obnjodiOZTx3dI229iaqiLpTncakzJCN6LHMjeoM0UbAWz3iOU3PdRK/bxzID5jQoYxwKazbVpyZjImpIiikbyVonWddtvO7mcl7o+jeTCLu3ttGn6REbXLqdOolJzTwqVrl0lN6v/pefmUbe1UR10WfVtbvA9fS11tJwKk/KqFj2ZhoiQp5G9UbZq/VAdVPIHVUFXOlrcebrXFOe7mgbKYCLZY4vn71A1W7i3scfYufODnr7fYQtX4dXl9+aUK1g2Y3s/Z89P8ODB8f46utXagarVQP7gz0MWz20qdnIJ0A2Ft2SwvBuh+HyzAfxpflhY0HDhTQrMM+K64aQByGnVitutjSU4QK8XmAWRKn8RRbZnP5zgayAlOHLhJvZEIoqZvbv1nBY02EQMekS1iCej5/BD3N8/PF7uP/ebekHvYCHV6ocJU5Y5X7okDhdwlWARZ7g269fyazk+PkUi2mFQXeEfm+IbqeLZba0zYz6IRZKQYRWJ0abkJNzseO1pOB4lWVCcKlS4EZOUwxeLz0YLFBLimU5+6WTmL0oMqf3lxl+mKun5CaSnFBPSuOHN9aQO0x1WNb0EGdhrmbQNSqJT5NtTuLtwFWuk2vUtPmw+KWo1+UW6pDmfytLyrpee1yz0uHZeWz5No5O6kxqBCYoG8s1q86hStRV9/3rpkQ/p25UVGE68THLCzYOnRhVo8KinMthK69Ir6PhRCy77zBswatiiwURrc4GEmmeyUyECHur30G710ar21Izq0gOeQ8S0TF0g1oS1jBsINJ8iflyjml6hdWGrmRrNNsRWt0m2kNahjNXiw6LpFAwm6iUnoLNgwyPONl1mXZsCvkMK9rDBYjY9a71c85htEZu6SRYZ/44mq8VTPVgyRrCG4MPNlbk/lumKbUVvOe14FvTYE3valqV09noULWCQZuUmii7bxokCCG0hkVUlD8grXLNusZU01AzeVAR4ho46Qy0Bm5iTKTrY4QB80jZWDhDIlFULF5bVBgZz0SRC9+tnU1XsqrnHzWLDs2zhpDUIKOQ2XUxK0b9PMc0qPdcNYN8j8rotKB2PmM3DaNpX4WiysSAFEdaSMf6m++RP0+HhZpPOyRpsMBoHSGUvM9uaMOfq0bK0Xl0SGvwaJN7ZR56S6y0W1szRQSJ+wqRtpDuVwi1l6ZLDjvoGmrDN+YrKQ+1DNBCC811jOWLK2QvxyiOx2gsMiSM+6GTPnUkdMmNNmYottWCt91GNepg1Y9RND0UHvcXFh815bzWvm8s+1bFgemHRfV3ugeuL7ldOgMH3Xeuf2nc5W6hJ05FvpWscsPks8uQbRpyTCZXQoZkG95LMOjEokXSkl3z0MyDv/CxuVgLCS3OChRsEmdWEPJg5xCJebvrZIPmYQvtow46dwfYdAOcpRPMaQZEh0kvwarwMT6fYTYuMZ/w+VTJKjoXjQDoyFqWKTbrJfZGXRyMOtgftdFt0jmUOpkU7JiYlhTRSCa2ZpARFBx4kFoW+QmS0BpCNliiLK5Isa5t3q3xNvTVURvrbNHryQQ/5lBnTpp9rjFS1Sm5YFzSFlAlOD9J8ek/PcJ//S+fIqPPCyJlZCVRglXFvY3ZXR4uxmNp/9N8ih998gH+1f/wJ7j7zgEGwwRXF6+AzQzNJEfoxcjSjQajX37+EF99+Qg//vFP8LOf/xy9rTYaLR85UqzpCIoCPlF+DjXrgYoYAc4ZVwwDc9TVhx0jSuCUYzzw+RBt2EUl1eifEHanWTJNPKUlZE6Z7tyM9kxXLBdmZ5BW244KOBQdDzK8yfKVBjqimlfUQLfghZFqjymHgbOJholEIKl5ooyFUQHSca45MKe5C0PH1wrx1ouDXSJUGTE1roEQzU0DsbQCGcp0juXsymmQY8wXdLvmsRmi2YjklFtQj1au0PJDNDmAohGR7yHS3mvPAUWmnD9RxtGgTwJpkzzv6G7MfYhDKrIvuC+5PcjioLifWNyZBml8Jtlfcp3w24ZETGZYFjMk1OsljNAJUIVsCBOkBYEGXoMAWZhgGXfw6vhEBjDT+UJo8s7ePjqDLbR7Q/S2d+BFiRrsRZZjQeqcIsZKDZ45VE9T1mJ1T+/OnvUGx69eyQ20R+nH/h7eff8+9g/3sb2zjQcPv8Hp2Wt5G/B5IbOEqAxBhm6rLQaHsi6JTFUlzs7GQgn5/Nx/53384Hs/RKfFjOoQ6XSm+owuoBdnp7g8eYXFyWM0N0scbLUxansYxoz1yOERkaTeUZlZRGxN10YEkI1elhuLj0oemp2EMQdiHBewtqZSyDWENIohSqh1bxrgZpvv2cmtWK9ID+hkBm6gz+E+zzWjmv//dL3pj2VZdt233nTvm2OOyLGmJrtJdnMQ1ZRpybZsA4Y/24YBA4L8dxqwZBuCaUgkGmQ3q6q75qqsysoppjcP9w3Gb+1zIqIJO1tPyczKiHjv3nPP2WvvNQQThq/l3/qVTNNo4LtWo58Ly4Kzhp/0wFQmN22jvrvX3sbPTKwlN4Vhq8TP9G3KtGw3lOOMzDKjcCBNjWy+Zg21mozrlSNm8PQgp5W6nGEN8XQAwqrV0LrV0KpZ06/nC325XGsEC6ZRatvuO6JixfWqopnQKWoaHpQ6PO7q8dNT9QctbbcjN/YBn4DBO8ooe3jRceOF8PkFQGJPJmFPqxV615CuZRO8qGX3WvDs0/BNvhbel+w0HhNu03sxrnSaATrCrmt6zvEYFs1cM3Dl0erGep8DCP8L21aFK+CDAOqkD7qjkT5wbTOlPWTiCf2HYJTNj0nh/XQgmUbEbCW62cjTqp03Mmy3uycnullVenkz1q9+97lzlc4+eK6LD5/o7P0LdYelhv22TjEYYdJGoVxtNLoZ67e/+1ZffvlS33z9WvV9qV5roOfHFxoWHTUopOYj7VYT9QnlJSS03bTtKg8qnePo/NMRARhuNGSj6A8ihH0T1rp2j01gxlMFQN4ekXPNgBC9B/mFqz15Urg0RgEerncpBDyvbju1hrsoPPWSUfT0lcr2Tn/xl3+ij37yWI+fHFrzsKpGKhLl5v4BCFreusIauqUvPnulj3/9lcZXG22XhU4OztVGVG6nSxYMFumphCUmxOY0tHh4+uNVS5M/m9w4VJfCkoDkRpoeoa+JTp2zcA1Ood2EO6ULhSBGxGFEwUIBa9dYOsRpmJGoe2wGQVWMMGwMCuwWlUDCoOyrbLQ8kcnUkkw7ZNEDCNmw7/87tK2a6lV0iUAGOeYgncHBYU/zxlicMTVkSgq6ypPLnH0HsIhnIWz5Yz0nOiLgz12vmBRi1ws1rt3DwWuvxXaqJfSzHd1dJhR8C4rirkNsg3IdxktkuzU7ZRTsTRx7q9ho7bRIBlBLmybGSzzU0O+Cx0tWWbwKf814Ntb16Fq3dM6ZdnRaBpdFp3T+Et+buzSnM7ReaJGs830APwg5D4p4xEY4Usvd/ujgZtpoBn2hE45rvSXUlbWTabep2x0TwlRkuWEQ3wtAyDWmQ527wVkT50xJ/79754rY5BOL1O8vA8JEMw4PoTTVSkFg6ZmL0Fs5ENzT5FYUuhgF0ClzVqCt5qF5RahuxGjS9MBkIcWcPFjHYYoQERCebhoYhuU17xxKCBeQQz/vnzb3gWmQXE9tdJLpLQnw0WKJCWaYeay3Gx9Y7Pm8fP+tXw4QaYqrD+YAxQBBAGrObuTnGfinz0W3FDcyd7sN4GLizc+kEDYo90ENkgpqHSCRZ5XPudnTnUePTeuo7qYEk0HTp9s900YNCOd0IFcG31yDfrftwGIMC3i+h0VP29u5Fm9uNP7+lbajsWqLhXP92Fswi2n1wgGxftDWflhq3S+0RPzfiDOGD2nNUSoussYX6RpTLw5C38sH7tg2ikpa+Ows7EYA3wODNN8fWCFQe1hTfDb0mH2NR3PTy66vL32o9/ttPTrt6/ykq+0+7NRo3JUq1dm3VcxL02MX79aavJtp9G5kIwt3dSnUafO0tuo96ung+VDHH12oPmjp7eQ2YiToOK9rdoN+92ak1ZxOW6FGk8l/W0W7a+ob09+qmpou+ocfPtIHz470+LQjbSZaTq8jLgArc587FNw0OZAFNOx8By2tW/YNCEuiCaDGAsw8ELwH2rHOUtCli/e866cmjBddGKCgv6Rtut0u7VhJ8XJ88kS1Wkcvvnqrv/uPn+j/+Hf/SWenz3Vx9tRTVs7b2/FcK2KRtjUX8BhscZz+i7/+M/13//2/0uljIhCk6eiVmvW5er3I1J2NKv3mV5/r80+/04tv3+gv//lf6a//5b9Su4fOZ6+qttQW/WB9rfWUaA70lGGwldkRmeViIELTLWl/QzdccwSNmQA0blwbJHOUTHNMWZzZsMrsCdZbiyZEqn5SRI2dQjNhNOVQWBPvps1O03k4nppmniaEgBkAIe6To9lM1yOc05GPbJwtyiRxtljZvZh9mylhtQQQhnskgKKGZhsq5m6ndrOpLlmqPM4LtGaYyU1sKtcFtLS71sg7LoZmMo6jRcsNBhrzbaY/PCPbvcEgjTOaZBj3cagzDYEqXBCnhP8AU43NTmMAS3ZzLpgGxprJQeI0PfNZ62tMKPuStgHfH5nQyBmVRbfw+daAhYE7YqutGSCY579VarFv6XbX1PXtSNfO6bzWAh1g0VHRG6g7PNT50/fUOzrRnr2Neg4aabXSYg2LZ+7ri1mH5QzEjQFefX7v9OrlS71+9Ur9Xk/n5xf6yR/8RM/ee6aLRxf69Hcf69WrH1xDUSNR/BMpQAPr+PBIw97AoJB6mQi066sb3++i7OpnP/1j/bM/+2fW/lVEyYzGjHydFvH6hxd6+/J7za9eqb1b6HxY6LhT01GbJImtJ32u42kiuOuUvD4weal2Bh1bKJ9JQ9jEARNACDiHIgoQXIfnAOuJbwEjDFA3GPRVUk8UhRvyUOdz9EOwNGgowjgCFdS0phHhsPQECBOIDL+IcOUMh1k8KKIlg8MoRpMPf2XKaK4Togl8by4TjGsmt1Gz3YFCM2LuHcJzE8L1C3WACjX3pWsh0zcTIPS6ttELl2+nDT4TNFw6Le3KQv8wmep3k7nezlea0Hgo2to2u9o10f1SO+/VKWsaHgYg5NUmS3dDtnTEEzElhLFm4OkBUqnJeKHR7UKj8UJrcj3RAW4wrAHE3ct0aEYFYyO8ENxUSaZuUJk5u3CyLsjALPhvXJGgxuaajf0YQEgdxtcyQOK6MACr/d2/JYcw5eqlTc5d5cS1tYX7nRg668DiEABExDg4DDfCATDaaXeFY7aQz98D/ZsX2077slADB59FpR9vp/rHr7/3pLA+6Kt/dqjBGULhQsNBW+fDgXol2TAEHO81m0z11dcv9Orlla7eTdRt9XTQHuoJoA6d33we2jdtzJ0N4T9jf7rCbFixoXPwUyCR1dXBVKZsh2smgGSz8cNiemeaTAAgrRkEkbPwd3st1pXpkZsaFrvx9zEFgvqTcrrcbeQKUfQgHG2FcLm10sFRqZ/98Ud69t6JTs97BoTrzVjtbriaufMY7DgfLvP5Tu/ebvTl56/1+W9faLfq2EznaHBmq+o5nOMlTmiVyjJyE5lMuFvAdAygg65zu1GTsTWFDHo8HgSKa+OOsAyG4oDHjG1z/G9yhCCdjJjgOa8vTOOTnhINMwGvkePnJZm6SdYJmvGNBilCjh0Oz4Rws1Ufq2msnt2RTs52dzrWfC0Y8UfIrSeIO6zT6XmGgUmUKlG0+H82hcmHcPyeQ9Z5b3mK5aLAE88k4Ao20B1VKILP6TJxUEMnoROO2LrwwU9y9wadCpsa3WEmyVuCeumc4hgVlMUAP9ESJt4i9IpEXOwMVHnfpmVC2e0VtFq1wgGtXah/MLCrIMUGOkQHiNtFNaZ7XBc605g1oUXEcMLskdpO881S82qpRbUMGq2n+SGy9kemw0yf1/EKQZPKdLtwvcwc/HswGDTydYAS024j1D4DOBfbKQYAcwS+H50pih8mFL5TWYeUY0V87x6a1dyxrgxE/O+zMMwObrnxdO9EFu4OsW79furJ/AG6iOmiiLI51MKJDJMXF3Ep0DxCb6Np4r0wgVL/vS9KOOWhe+Q5iUkhG/BeizlOudsIyuWzs9nmuAp/bbKgN+WGaSXr056GabIVgBBaO86jES+VHkw7hDKlCJObiOm411D6PcQYws9HjmhxgAhNjGqdskrb0UG1C2sChHx+HrkK57jKRSTO0Fivo6lptNg7aVCQWUThvnV8T0zBBzbqWC83WsxWmo/nBpNls9RBZ6hGDU302sAZKtluvtB6PNb88lL75dyW9gRku6DEtREaZtnQrtPStt10d3aN/iEd+gbAthJIE+Vk/uQs1GQslaNbolDge/M5YzQUgSrBDrChAR3jNO3KNGu0S4vFzvvtZIIQH6OmtTOkbMbRb2vQQSu2xB7CkyMMHQpA4a6n1qrUZlrT5Hqmq7e3ur65dpg1sT8892W/pc5hR72Trg4eHWlf1nWFJfhsqQmgeokOrNJ0vLJDpF1NoeE2aQZ13Nyw2dtuoWZtrT/88FzPHw90MqxrX421nF25GGdKkzEcjb1WvaWiWajb7qlrQEjMBAYDgMFoSpDrFY2YmJbmhm5oimP9+xm4Y4hEY88+AdjTW6+LwzHAtlK/f6JNVdcXn32vX/3dJ/qb//vv9ej8PZ2fPrLDK+cVOv7xvNJkAXOiUtnBdfuJ/vo//3P9V//1L1W2MfuZq1pdW0ZSEq69K+xW+ulvvtFXn32vF9++1s9/8Wf65S//SgenfbV6da3202Ba1NaqW+6wS+smtOymlntQmGJh8CjIDU7r20Nb7xBv6oWK2AKmplEnsQfk/cFrLdPleZ6oLJM7qPdVm9WlmiCdjZnJ4mYFZneLoJdTmNOohv7JOwYMshdMZnPdjsaWu3DGU6TTnJwQ88Baplmz3qtaEQlQaWdAWKlR7VTscawlF63p7Mn6fK86+jUs6rdLm8lF/m/bAJTzDUMbACQ1QrWYeU9kqkAdxiiJpi6NmWg+cu5zHqFtWmFxcwcImQAT/O79j7OCsy81wNiLDb5t4BPSEv/deqNyAyUV2Q3NcNxdl6ai4xxNU4SICV6LFTUXz3lLy31Dk4p/T5D8WpfXI5u/LQBLODw3S/WOTlUOD9XodNXqMHHsaLnfaV5VDoZHb70iYL7XdZB8HphQNH7/4oV+ePHCTQU8G37+8z/Xe++/p4vH5/r0tx/r5avvI4uTrG1hNBJNmGGvr26b2BVqxbifFOY4VbKvP330VB+996FmN7eaQGV9+0bbxUyt/Vbj60vNbm9Urxbq1nc67tZ10N5rWBA+Tx3nasbNHPYYN7vZv92M25rlsKWhBmajQVrUbaJDEgC12B6H0Q2N7nvGys4xCFKv3/P9JZbBjtoJkLCXRvUXkzzuEec8a+8OEFqfnyeEUW/dAcLka/D/Dwhzwyl+v3MaTZNCtqGGMCeKJm4GhJaHpELE50DSrRqXOIe5ZUC4rMIjBLDGTNrgmOYZ54NlEhGHt28X2ncKfTpd6ovpQi/xc9hI41qhWvdAZPtwZjt0vqzp5LSr49Ouun0mjnvt3BDwONM6PpY99V14CNQ0uuWZhha80mrF+R3mUChCM5gLYJjqc8u5UvOYwUOVGs7sbwwbbMrItD2+JrHW/WcaxUs8HNboWfcqOUvyPfm7/5UcQkAaBRKd0UDgcLn5phkQhs7mvjgOjU6gVFOwAAYpTCBPeE3fS2YPUXQwaYqLsLGjYRmTA4wAACAASURBVF1Vo6Wb5VZvpyt99eOVXo/nGvOUUNB2W+Y693ulTg+JRihjpEvOCSGRL19rMpprvdjpoN3XUXegi0FfbYqpycgTiE5R6uzsRN1OofVq6q5Vg8I7TYzCopbOEiLm0N5gwe+JFZxvJi6m1sRYmmtEP4SHGQ0HhRHiZEAifw46HzRScsUo0pPuEL0hyN5ihACEnXapgzNoDEO998EjnV30NTxuabG6UbUdq9uP7BffE2teuE/S6HatF9+O9PUXb/TNF6/Ua51q0D7T8eBUy9lSb9+80Wo19/RgMBh6dG+XIg4xMoBsthHTwRYbdkPqlRR9UKRyMZ/WAICwigfegJAQeMuRIM3GdQyTHfztIqgznvEAGrES0+ie4tut50QBQUycinuoA+yOdC0BCpmqmYu0NDZKtKUA82Hak96bt7Q0PfJEMPdgg01wRx/I+hFnrEUxaUv5B+Y4fteJxpBjMUL0TnHP9wvqZUxBuEcYi/D9sBqmSIjYCE9StjUHHvu9ois0bTF0fZbYJqp2bBAUEEG9iZnmTuWw58yg6WzsKeTJxbGabehI0s1kbBDYcmZN0PYAERDf1NqZFtIoycohXmOrxW7l1wrqQkQVRY6bQRlNGrqkka8Zr4iqoMiwoyb6hzRlcbec92kDoTAT8OaTaLouyhPt3EDSWsYIdaRmCrpq6OsyhfOubx78rKCI3nFAM8xPHfdU5AN+goptWXoCWMlFhILf4bY2mr6b9HrClqaAMQXh4OYAeQDYDRrDTMPfO+uqk3bRE1GwizNGEyB0gSMtF4QN04BJ+tqkI8zUxcRASvtm1hoHDTObvzi4PgNCg0XnakQRwZQCt1ConwbgkZvq68zvd+HXKTsyP6mpORUh9dBE4vsE5TbWN8/hFnrrdKFqsVZzR3cfrVxbvR7Ar2TMpHWtphm0enR5zZb6/QNb+W8Ipp4utbiduRghNuGwOLaOCSOxekG8Dxd/qd16rmoxdRFKHM+2vrULXgOnXShwFM64ZzaJVA+9NhMT6E3WvtFdTgwIg3aerSYU8zinAjQH/YsGoM2iDAiT2QC7lAt91ibTXOiCkf/FvaBbe3U107u3Yy0WgICgZOMad3Fxoj7gFpe2/ULr/cqOgZiVYPle7ntqbtqq5jWNb+bWCV1eX2s0GXsCh7nXwdHQ3dxWu2mHYdqFN+Oxxrhez9dmnhBps00MDSjMtoBKdFG/X8es4si40U/eO9KTs46GXSrCiTarkTpF3fu2oz+hkm2h7KMz7ahb9NQpuurAqHGWrjN4UjByTLdzdzoex2wyFY3N3BSJ5i9dcIAFVNHU2PAzRJGJxK2r+XyjLz57oY8//kK/+YfPdHb6RCdHp9qtZwaE08XKYHg0W2tZ7TQ4ONLP/vin+ue//Ll++cs/0W5/rd3uVtvt2Osdemtt29JistFnn35nQPjtVz/opz/9I/3ZX/yFHr93qi6a091Y1X6ujVZqY2Llszw0yGa4REcm5YRGFuuu1vQ578m8cxppvITXQgaEYQoRjdPsNGqwbECYAGbawKxdTTm2EekSp6cZLdxDQsITvZyJXrg9MtFfaTpj0kpkTuzJs9nCJig0KJwXCJVztdd8Etpg1jOAAJogUx8aO+jIWru9DWD6gEG7gNZVW+7UWAM3KxWNrcpm0KhpNjQMCqkQYg3RWMCgyJl8vvY0jzbUuKH/g5MMIGzyrNJ4Wnk67eg714K8t3AeD3OyaIpSDwY91jbY/vnhkhzyhoK4JE+ggiFk7aavGY2jlhol1PSWm/qwFrj4gM/lBhkCzWXp6naim/Fco/lKs/VOC+opJovEifQH6h0cqn94pHWz0HKPQ+vMDs2cr/1B388r4JvDi/f94ptv9c1XX/v9HR+d6s9/8Ut98OEHunh8od998YkBIWcOeZxIhHrdtmO7aKyVzrilmcMzVqjT6bquA+R3C2joB5peXWn87q1uXv+o7WKiAt3qauFpIWC+16ppWEr91kbdFnVqNJF973dIbjDNBBDWvX/DhlqxhxFWzmi3iDgJmGro5AGF0HPZJ1hj0EVd0zI1qu3VJqPa2cwpJ9Xa9MScMq0zGifmyND4YIjgjGjq66h/+J0dzJKGRDJgmpknhEwHcw7hHWU0tU/vJn8PovHiuWXJBSB0kyb5AdiZPoFCs8oYONikLpkKMvnet2LaiYbNkXAMF5DDue3sWmyHMzdTfmqudktfL3f6ZrbSd9cjvVludb1vqjE8Vr03dHMedkS7lM4fDfxqFdEQ2C+zsxl1NcysAKaseQYLgMHxeKn5FOdQLiISnhhs2PiHursZeZCcQWAH6ovQuS61mOM1EfIXNMfRWEmsKDelYk/KzudcjzBLCs8ImoHOkAQQRmeAiAWoL9GdR/+C7T8Pp3m4nsYEKDTVySUKOVDxfN9Jy5PmJ9W5v+ewlcfFHGRc6JVqggkz2zc13jR0Pd/pzWSpV7cTjddzzbYLuzBxMQYdohFCYwIopBOMsJLKtmx2NCg6OihLnZQttdAtjG406A2cU3RxfuLR+Hh0pe0GrjYLAB47N6bwVA+aY9AX2HjCXWy3XruT6BxFNi40g9jLsuwZ3bFZUhCQ4ZK0ONAEyZBabLAUjrxD+P2AJhZeTAkTIOx29PjDC50/O9bRSVf9IYWBNFteaQUgJEKAxejimneCGc5eV+9m+vzTtwaD33/9VueH7+vs8LnODi80G0/1w4vvtF4vvWmenp4Y3AMIp+OZ5pOF6S8A3fouAcL6Xge9trptnPeSGYMdstIvuxtmyuhOjTrdH65fTIO5BoBhwASTUrp0IBb691G0uFSPAjhlWrEJUDDSsc7GMuzcHBwM2zIQzLEHOcIjMEIE1Md0Kbq7xAPkRRjUx+yQG9O34BQCBO4z5WK0EjS/QIwBBGPInehPLrLjFVpJKCkRR4KOlXBkOiyefNqimdoi3ARxM0R/AShMEUPJBStRtJNpQ9xfxfOWAKHt6aF2AuiIaNssVXYLHZwOklkBule63lKj7Do3hyK/KDqmjLb69ZgSMmVpyYfAKpndVA0Aoy1iTSGxRTPU581Ws4qONJ8vHMfov2G5z+S8KAuDH9s3e+LE4RyNk6AlxATGOpLs1GBsF2YoKYQmBZuHH2GA0TTRvSuQEgc008z9b2IyAZ0rU3cisiQMlzLwc2FHoZe+lufWoeF0vzN9MIO/gJDRPHCBlrrXuVhJh0/GprmANNU6TQGswaCAsWFNjJa31h7bhSJAcmqG5aaY54Mp1sYmXbaN5m1mQBgNAzeqTLW5B4Se4lpbGICQg8VT/xRi70cyZxgmU4PIYwodtM0MKBAoAdGz+UBIpjw0uZhMzJaa40yMvfx27yK61+7o5OhAx4dD7VpN64HGVaWVG3sN9foHKgwIK61GCy1uJsQWqrVrabA/tqnFjhzD9lb1cmejmUazUitFFECixCRjSSRPGxdAdFAI1VumZGO57x70rqYaEzZol/OVJ5melEL/Y1Lbr6voxCQ7Gg1cv6jqOUc8lK0loIgDpBtgVDZBoQ2KbWRLvbuc6M2bW71+dRvPQLut45OhDo8HOjzuqUf2LIUngLBGqPw2QCm24HMMODa6uZzr+nqiq5uxZiuiCrYadns6PjrSxfmZjdYIxeZ8RRMyYo9eVlrwDNIgaJbq9g/UKQq160jAwuIcmQOfz5p0smpblZ6ed3V2WNegXaldbFRSLOLIiKMyHdhtU7UdGaQ9Z5KVjZ6LACa5xi8xqk/6rtD/ZH11Nomz5bwbwdFsiOcg1QRQomw6F9QtQKazpQjJxnRtutZrmr6vrvX69bU67X7o1ejOA4yaUODRgUnzFbTmUsdnp3r//Uf66KMLNRpjSbdara6cxdUuAJN1zW5Xpot+9snX+t3Hn+uDDz7UL/78F/rpzz/Q0aOelrtbrTXTRgu1a20Xv6yL0N7GOeeTHzMZU/MLbaBd7uo+y3mmuPZIHQD8EZ0TUxKOEHTasfcFq8HHSoM8OgpRnr1gRhgQZl12XD2fn0zFofXnxlYToJVcoW9vp7q6Hun2ZqLJBBkIdvKLMJUwE2iZTK2a2leRnwbwsqukDYPqaiL3kMQKb9dr6tLg5ryi2cUzut+rTdYwzfdO03EuPDM1aJJucjOBinN5s5p731lvWxFlYAOTOB/dTeZcIeuOsSEUcKJkoCzvtpD0hENAmIiH1tw7uB0/k77a1NPCzxqMAuud3cMJN9LoMfI1nAW8vYZaZDR3C62puTiPzLBpq1X0pVrTOszrm4luJnONmbivd5pWe41WlcEf8QG9o2MdnJyqcXCifbsbTAqfR3V1+z0DIv4OUIpx17dff6MvP/tctzc3lun89KM/1QcffuiJ9jfffaHX715qTa0p9mh53zwgmopESLTerULtEgr0gS7OHzla4tNPPtX1uystp9PQuq4WHmw0q6Xa2jpOpg9Lrsmrpm5zp7K+VCkCyCNjGQkLDqG4zVp/SdwH9wVWHnsl7CYo3US+0SwiZqPRdEQIOlMGD46d8IAxACFMMPY1t1UN7uLawz6zlr4Jw2IbrDqcnw3yQkLBc5HBoAGh68jQuJuNkkydqLuyhjAPn9Iqubvn/vMDQBhhuhkQIkXBdTqQh6fHNGhtJIaOM2LgXC9yPXCO3qKQjBqE/c1NIpgqjtQgrB19al1rsDKDmaKpN/tCL1c7fXN5qx8XG13yfB2cGBDON6Dgrcpyr6fPj/X02bHPOJpk6zHnfDiuNO1nEMcNe/5kutR0SioArEQybQvVG4VWGyj0OERH7Bwsx5OTA52eHavb5WmWrq+JlbvV6GaUam0m64DwcIPNDCbXKJj2MTVMTZjpdK7ZNCj91KngqNp/+rf/er+lkwSooZWXogG42Wx0kT8Y2kJ+JdyTYgKiG5aIqjEJupvM3B8u9zS5pAVyhxpNSogx17WWIBcs1dTtaqO3k6mu5lPdLOZabBBiYuVKNwCK11o93P3YvF2sFBqUXXWgNdCto8VBzsdiprOTM12cPXYAIwBmMsEKGJc8FmZ0h+/s35PYm4/j4Y6LSDaj4Eaz8VG1uePGdIeLitFCPbQ0JoJhU1thCHDfqWrA00coDQUCLjlTQjoQRcumH8//6JnO3juzG1qjTaG+0mo7snlDuxMoPxY5YbUtzRYbvXk11ue/eaUfv3mny1c3enb2gR4dP9Px8MSuVN+/+M7FHt2Zk5MTO+lRSIxHU03Gc5XkythZjw2FYWxN/Q4HLBNCCqmgRHrTdtuHojYK+BzYG2AwTFqcy0i2C0Wsw7gjiDuca5NDqAvztAEkSpvNYFKWVVLb+z15ghlPf4C/1Jnm+oezZDQm4lfoU01fSfcwwGKq70xjzIYlsQGEUQomSKHH8vXNjlUJFIa0IxnWJIpf1rKpFQXlck53FhAWxWQUR3T0Q/sVk8eYaOWuaDwLCe6alhiddgNC22xHs4UNjO6j3Xutq9o6Q7Pst+0EutqRL1eZuuzNOlFveC/WVwybBoZME8kcYvlsmtEd3Lb2DqatYQFuQBjduzn0Z5oeFU6uYT9Nt4kGCLoSqKox7Y3prAuhes0Ua3fXLMGLTS9rS+0oZl1IGDV4D7njP+cdJVF6k+mPTYRSQe9JaXI6DZCX8rxSg8Ed28RCyMDImtREOc5A0cDVlPgQu3tNZAfWNMX3fbozf0h5lUmHkE0j7pwWXQSHjtA29XeokQYF45iYQLtLmtwLQ6eUD8NYh/n72p030Z14byxJ2AV2Q7bJyMYFsv9bEpCbBk5H3yA89unMQODPdmxNLqQ5R47OuycgFOnOqNwEdk8UzC2AbrrU7Gas5QgDia07yL2i1OHwQIfDoc3A9kVTc+20rO+1xECiixFSUxt0KtO1dlBfbibajNbqzHsqsb43TWmnRrlTs7M3eOsclap3G9qV0s1qqul2GTQdCoQNEwA0ti1PSwCDWKoXu6aaVU0jNIiXt5reTtVqFNbz9A5b6h2Uavfbqhc0HqWKFgoFU1gYm7ZjFgj7e2w01kutq5pWVc3F7nzFYTu1dpAw7+Ggp4ODvh18cWrudFvOWGOCShYcliXNbieA7Hqn+WSp2Xih8e1Mk+lc0/nSTVBoVwDrQ5w1+0M7PS+YAM2W/p0DmsYE+stmATUUfWbHUgnMO8hAQ19H9pVd6ujyt/Z2D33v0UCnB/y7hcomgHCrfqcVOYt7QB+yiVKteletRsdRE1CnAITREUkmTW5OZTCYMjVNKw/HxN2e6I2YEjpCyIU5TY6YtLGubSVPkQkUgSqIUQrF+GSh+RyKaKVWMxkyOYeuqWaX6IBS21pTSxdPNTehDjDvOSDjF2c+XB8nZixQTG+WNU1v1vri4xf63T9+pU/+4bd6/t4z/eJP/0S/+OUf6/TZgZbbG1WKCSFB6U17JuTpYDRu3BSgcmcvhWK3JzoqpiVhvBBB5TzPGQwaoHhwH/l5FL8PWuOuC2gQR5ZgXJPceHQmqc+zpHlOGmiu34bJ2BLqWGWvhJubsZu5y/nKk8M1uXSryvEH6F7daKLA3UApRnMEwTKo0ERoQVe0QdYDPR9+AexTMLZys9euuTCpyF7GrIaHwxqSiHRicoJjPJ+ncs5wNE1zYe5thHUA5ZsXU08ax24UbILi7dyDuAx59/fUNWWoUS+4eC2I0IhmGcjBbrcGhMlwJhX+3ueYcpVEiSXzEtgADfYbzuXQrjNpXTBxZ8K6lqarnS6nC42YvJKpShB8f6jmMVreA98qNIqdQVftXtfP7QLTDdVM+Xz18pW++/pbff/ie09inz79SO+9/76eP3+ud5dvdDu6dl4lNSsxRL12oU5J47DmaIM27AJnxnZ0fHRsajUg8/rtW01uru2XUXLyrpcisbBb3+to0New2zE7AnhGM62xX6q+Cyfy6Gjb9cKAh26xmRRJc49Ui7qBsU8N4xEAXTtYcWbApMiIaAIEtbnF+jCbCbACSyL8Alj4PJswhmjI7olhAUQjRzEDqJ1YN+zl0ZQLOnUYzeUJIeAxkQ3um/x346VU3915CCTWkPsD989OTAjJQ8RsMFaWJ9zJoMgRFEkO51rPxmkA0hh+uKoAPLKjARwds7Px3zHeJVKMzGrOpRu19a6q6fvRRK/AKjtp3R2oanc0o2bGfZr8wfMDnZ0NVdvzzK4dHWTtrB3a4zaFOcxKY55tGpwVU0C0+G030labsdbbsZMROHMOD3pOSnBaAh2c/V63o1vdXF/r+vI6rms98tmtIbYGO3T8EeuFBj2QKPeIswa2AXpCZvBl0VPtb/7Nf7PfkvOCuQIcWDsugib55vxMQGLUSfcmCHw49r5U3OYCN9RZod1KE6SgkwAAoyPkDg5dknobVrhqWwqcZGZRNLSq7zXb7Ww0c72ka4y+b6X9Zu6A+dlirl63p367o36z1KBRaMjDz+ZaVRqPR57esDE9e/xUzx49VbUJnjD8c1xDI0w2m0VkY4sAMOYkp0UVYNdbq3nyDQo2uzhFKKZpTLWdw80p0ij25uuVhcJ0JtpFaVepbqt0UUWBTxdrhWU1h0fR1POfP9fJB+dq0OFqrDTdjw0K60Vlq3DTVOCXb3GTK3R1s9CPL0b6+h/f6Pb1rYu2Dy6e6dHRmTpFT5PJRC9fvfZkkmJqOBj64EWcTbwGhUkDfZMA0zX1Wg31oOFaP5inKykgN9EbpegS5fwZF7HpnkcDIdfR8ZfcX+iyS+fOBJEgpq+py5+6fAGicghwHBAE3DYyHZCCO28GrK30sHIo5gPWDwGHEt2t1OEP4BANDE9LbH8cHaOYKsZEjOMFXUZ2y4qDLSaOzkZ0AHfqeXgfiQ2JqbUPnw30Ebqy2JQzdUlaMZuExPQ0JqMRMEyXPtOrbFPvwWXSPPkqPTBZsb6STSsc/gB+3FPTlAEENswIUxEaJjyndsSlm9eq2fW07LVVdjtqdZtqdGgzQZNRuIwhLXWTl89DV3+jiuwsnOxMHwWQ1LUgELfaqHdwoEZZWmS/YI1Xa1tu93pdFzCsD6iAEZGBuJnrT1GAXXXkc+6SXfueCb0zJ2OyxTXKbpAxtWcynpgJ6V75aEiGMsGeBDTBnU/fi+43mmR3/+JwwArbOkxrBjBaYPpJoRNgkOKDgw+wYRqeTV7IE40ICZsr2Rr9Xsge2sjQANyt9oddS4ABGs7UKCMz1cUuL9Na06JgbaXJMx1TCke0Ky7o3I2NqBCKIsxMRtOpOt2+SsxEmhgcpEOxVrkrWW8xod9osV04U4j9lyLWoJDDE3RfkYlKYWsRSVCD/Czxnjj4GzIgnCw0ux5reTvRfrk2jkJvVLYi9P707ES9w772nYbmzZ2m9Y02RUMVHc/ZSsVC6q0aevvZd7r+6pUaVzW1ty0NO6UbUK3GXq1+Q+3TrgbvHat50ZeOO7rdzzXaLjQjJLiOqRVT6dL3ZTKZuWlZ1goNy4G6tY5++O13+vHz7/Xmyx/Vb3a9Bx4et3V41tfR4xO1jtra9Rqa1ZZa1FaqGhtnf4V0FbfkyGKj8odONZpK1+OGLidN3UyJiCF7jGZZQ48vhjo56aqZKKkuiGqVdVevLsdabloanDzTbFrp8t1Is/HImbk8k56k42DX76t/MNTJxdDFFMYL1WqvarHTdByAcLnAkbPrEGEmCtzD5XJm3Td6wHeX17q6GdkxmEYdxlO9XkuHw7Z++uFjnR+2pWqsfTW3cyTxQVDVoMHCZmhy7u5bNmKgCCCfjpgFpkk2zMBooL5X2Y7Js5sdaZ+ikcozjCkCz7lrgwwKvY3GOopw6gALljkkw7rcvQ8Xzij82d+3U+J1yNEjSqCjWkkpnJSe4ULnV6axozrAE6l3IG3mDU2uNvryH3/Q7379tT799e/0/PlT/fwXP9Of/ss/0/nzE62qW232sClCR9dAw3zvi2MASHMXCcuWBleMWoKxzpQFwykQd2KYeG9JYCUDQufhek+isR5sK+jUOH9SYLLRkNsJGG3u6touiNGqtJ1XnsoTGs8ZjXX9u9srB6bPxhPNCaWeorGNOAGmmwD4HK0SU5hmTM2XxEtFBiL7J8860xufMaa8ApRy7ROMlh2SEGsOafthuU+dUbn4xymWDOSiwBk+7ado5nECR4eXojayWRZ67FwnhgszjTf2SaakPAdxMt+1Ad0Yjuvsv09NWJ/nKT4ozs8YCoR+mzWVda5Zn54yh1P9afBCk9N3MqimNo9iiNCAWlrTfLnXu/FKV5OVrqdr00iXnM9Hj1Q/OFLRKXR4dqjzZ+cqoMm36hrPJr63xHJMRzNdvrnSJ7/5xMY1w9NTPX32XM+fvadqQSYf3VQOl0r7aqXVfKRttdCwXzqkHP1rs16ZqktxQDOFXXm7wu11pm4LB9eamntovHWz4g76aH5LLacrmzBFgwZnVALNF+Z78llL2Ay1MszBWHpoUOmj1+p2UiUjttXpqdntq9nrm8m2osHDpBr3+7IVIG670aA8VqdWagdVeIUh0zQaP6yprNPjxsER3Sy1q2DgwaLqmc3DvpeTXaLeS27ZobBJuuNojjiC1sOWzDdMw6acWpAbn25ypmB65G2MEJjA2wwsmqzBTMtxZcnZ94EhDdcJvSAxbjaJYw/0MAQWxsovni1P2DqcQdEIH+0K3W5qulyv9Wa71evdTu9q0jXSMVgCnVK9Qd97Lvdsu1xoR170fu3ngcl3ZrYxeceRG0BoA6c69fqx2Q+mh++m2tfmOj4emJlydkqeIQ8KtUk0W9iLJ+Ox8yqDEUPGe9vRK7iJuhnfiIk7wy8zjzAOcszFWuRi0liC1dLuDFT7f/7Nf7tHAGrHxSSyd7cLvYXt90PzlilS2ekxKt2oiu4mHmkT504bECZx/51xBc7jjJbdSCpUo6u1cypQAAwmFs2aqkbdVNL5RlowQTRiX3jCxkGIgUOHDBwKFDjS6BQWK23oqgEeKSrbLQ17Qw26g3B52iJyji4KG2E47uQiPwuVIjCTYaSL/0Qz9KQIoJhsfBHJ0bGCbFLBq08Ph3nvUP0S3ZI/9+jwNiBM0VkMehMdmh0dibKpJ3/0VMfvnanZL1U16WPOtG3MpSa6kJ11kBgybKpCy1VD7y5n+uG7G33569daj5YMq/T48FSH3aGBI2JoLLvh/yMMR/zNQ0ZHcb5caLlmFit3m7utusEgmw+CZA4Od17Sth2TNTbUmGJFYZzoff9kMnynMUk9UvrHNH8ifSupWrOGLBfQft5TKG/Wm1oDFaAtB9h7AsJaclxGvOJw4D0nl0A6j0kTeKdF482mzSQiB/hGsWFY5IxIPxxnkoNegMCISgl6QhqEZhsQf71DVt3x4gO6sxCdyAQITUt9oH0z2AlT1jsnzgwIAeFBHkqH44NppI0zUueY0iss5zMYZLoZDZhwAGQqxbSHBk5MAJkoNjE7aTdUbzf8dx40M8kzIKzZDMeUpUZNywYujuhAOUeSky7GSQCwTkfbRl2j6cR2zNAp2l3WV5FMYigc+BRRNMaUgGIFClPOhaOFQsEZ7q1QWmLvCL3XHf8/OZ8a1tvVLegwFJkUBhno+z4Samx6Ws35e96zkiEUh4xpLaxvJtg0Y9DSpkmy2f0p6y/WOsAVC7awcM6uqXfaqdSocNMrmRQF/+l+Ys3XINTn/QSIDRAYT0EA06zZuwOKDeyvN5oulmoxFWrhJkgXHhphpcmURthC3d7ARhv+77xvN/HY0wIQkmm1spkDgHBrbZO3MJ7p9cagEP0U98N27dZzR4Flwx+WDwcRIbuzlbaMydZr1ZhEotEwTauus4tTDY6G1nivmxyEO+3K0BoxIWwvpMG6qbe/+043X71WedtUuQ5WQo3iHhpZv6HypKfe+8dqXPSk07ZmzY0WTXSJW22TBsvgmDBuNBLV3rQzwGC5bertV6/07us3uv72rcpdS4edgdqDpnrHHZ0+PVPnbKDGYallc60VuYaNjbO/bNZrP0a0TbHnUxC/eDnR59/c6t24ockK7Su0IQAAIABJREFUOlTfmumiudWj877OT6GOuWyz4USLjNjaVrfTSrNVXdW+rRv0gm9vPRXhs+7o0ragsZY6f/xYZ4/O1R8G/ezdm2tNJ0wH+Xc17w8spT76wuFAw2FXnXbTRjZzctJubnQ7nmq2WHpyyBSdN48L9/FhT88vDnU8KFQwNdivbNaCPADdEkCewGNovTVExTQBiCLgGU0de362rchxmkbr6T05Gqc2QmAfQyaSgKHfcJYOmJ4clLNMDw9NdxRZ/9SDIBrPcTrUMDDC2K7AqZn4nsKlhSeQrGVoaMgtgpHq4qlRSGWH9nyh+e1OX378gz7/+Gt9/vEXevToVH/wsw/00z//SGfkV9aX2tsMaSvomNCgyWtDL+scQgAVewfiH3437z+66DRRvEMjnDd7I+tjuFiRuWaAlhqT1AUUmZFdvInAZ+zhoWZzbkHDZ1oK/XO60HpK3bI2KLTtP1FE66WLNMAh0VC8QjCCQ3dyRrWuO/LsTAPnM2ECZUOWlHVnZkJMdqNBivYO3WOKScGMDL0de/0qnA3RljIdceMcQIhZCXUZbBQo6lCMrTdNmXzkMNsUJV65cceeSwFsCQTOllDpkwmhsV+WeCTwnXbLqLvuUGMy3XLr3YjGZ0oGhMHYiTo1zhF3cqNxTS3jOLY4zzNwppm22TW03tY1mm91M690M11rstxoTs5oo6t1s23tff94qCO0wsSiDAA41KkxOBjfjnT19kpff/m1bm5HanXbOjk5s8EMBhk0EvCyJN8ZV9vNEifglRs3bZvLAXBX2u+W9nVggttlWgc43FQ66HXUw9SP4YVj3vB+SNWUp2pxPwHauBzvOQc4l0PkoeYeenjdtEi0w9BmF0iZ0IejCx8M1Tk4VOfwKJ43ADM/H+OYgugXqOkrDVsHam0bmt1eajW9VjW79Xv3Nc/NIjfy12puiXVZBq2z0Y4G9p39VIC7MKxKsRiZMuohCzVS6gyk+5lrcBsQpTou+MOxfgIAQX0OD5RsHJMBYZZouHr0Jbtv7BoQUuf460I3az1rBoQrTM4ip5EMxiC47TRTqQnutduNXleVXq7Xequ9rmk4s38Q9dVpG2wyRKIhwFnQaGxSPnuiq5u6Cr2TvGniI7g2LfW6Q9OcYVDAhqjVlxoMOjo5Gerxk1OVrrFwrUUCs1Wbc3eLPhRGwTriaqpCs+VW0+kscoyh1cK0ofGFmyw+ARVDwKilnU3tJkwzJoQYAeRw0BwmmS3lY8wbRWvOFgyaUwi1MhiMFRI3iach00kiBiBlk5lWGDx6dxGdH5LGthwszb05u3uQNbSNGg5uWEDzNavYUNKkgIyWbqutApvh5UbLyUzrxTK4+HTGuTlp4nc3maBwonufnHpyRnW4U2afpJhj/T4glPUwHCSeECZAiCwDULiBTolrXFkaDGIXb+dCB38HGIQ84zgLPj+Liwls0dLpR+c6fHqs8qBLTJOq5lrr2lS72lwFHPEW3N62lqu6ptO93rwZ6/tvb/T1J6/VWNd12O7qiEKohriewnFprUqn23PxyK3boDuZr7Qma2i7tmkL3Qumg4DBLiYAfIYHjqjhFntPJ4mQ1bu4l1Sg5wDxpANLxXGQfcIHMKZqUXDGQ5kMMRKlLzcacti5ixw7XVIdUbLvPG2xi/wD6oMnhHYED1MYQHPW+SUf0TvNa5jHZQfHBBdT8CqUyOzKmMZ5PlwN0hLDLM0400Qocjcj38ZPRdCHUycc3de9fjE2LqaJDtZNgNAuV54Qpglw7mxmbcUDUMj6odigjojcy3RV8ljWE8YQLrsI9XWNZNAwLKg7lB0ajwEhTIPG3mCQv8PQgikDbqTz+k4ThN3ubNdUcfjRkmqXzuOZbda6vL1xt7R3OLCo380eNhxoyCV/zs2DBAideJUnpUznY5JoQFVFHpU770mjzJV3UcMGnTZ85xelaa8NQiKVL/13HNyShbzNejBTQJNlpa+6XQphuvcBHinUMiU2LN3jQAAMMukFbAXNNWWFPXBBpZPraQ/7UHK4DWpoCOgzTdOTSjJa0rjcbAoKbfcnoqADDKLHbPEzmzhwAvwWpuUCCllf/N0M63ECqsn+6g9MH6TTB2DF9GAPGwIDmyJsu00IokDQLlgeXCYO22QsYf0GnVFrpqJrzhpGc4RudMcCY1qQ9jp83HEo3K7poi+12FWeEA4OCHYutMU0gIeTooK9fLpReykNV01dffFSk28v1Z00VawwgWHyStTHSuo21Dxqq/3sUPWLrnRWqupKW7IHy5o2jb1WLuzSM0To8ZaOeVNF1VB9KU1+vNHkx1tNfxypvoLe1NCu2KkYFjp9dq7BxaE6p31VxUabJqY1G4dbOwfW0TfooqAvBV30t1+80a9+853e3NKMbOvo+JHBfW2/vAOEw0HH03Ry4JpYh0NJ3ZWaLHZ6cznzdPDmaqRBt3Rnf7Na2AhgeHSgDz76SI+fPbWbKtqjb7/9XqObqfOn0CGVnuKRA9tWr9vR8KBjIx+erat3l/r26+80my9NyR8cHvoZWa8pMns6OxroDGplj30d1+itregpydAsdbsDg0Ls7gGDBqAuxCKr08yFuyeVThtnZWIMZnc7d8nYdFPkEHtObmi5mRh7fGiFE3i6awim0VD6WbmAZ+kUbqzVtWY6z9o2fSfp8dKe5ukkmh8KGopd9s4mEQpdrac1ffnJC33xydf64pMvdHJ2oPc+eqQPf/pIp0+GKgbsfTScI6eSaBKcN0MqQ93RUh1pR6+nBs9XUd4BZpoo1iCZNhLykawvtyMrRTfoNTX8mGIDCD3NrGZ+LedLgztTQRcrmzXNR2T+zbWcLgIQYmLHpBCjJDfjUw5oJN7axdN5mcnp2nsIU8kECA24aI4lerpp8a5pfGjeM3x8zwL083JTm2bPmnoF+UM3mq+ulcIUhdthQMhkyRrFlqdPSfnxwIQsdFpcJ7wI8mAh143EyQQT5F7ekTWBsfqi7srFfvTdwhAsdPapuewJ4V3HNYHQbCKXJBic944YCplJ1lazd+KculNL80pmoI0WG00BhKuN3s23Gq/R2DVU9DrqHA50dH6mA1gRg76nxRgQ3lxd6fLdO717Q8YhoeM7dbt9HQwOTMOF2m5ZE+tgTc7zUq3aVkeHXYhhWq9xiGWyt3b9QZ130O+aBYDm8gg2Qac0zRdQsV3DHli4OdCFEWdMFXV2GLEko0TLcpA3UdeElzuT39Vmr4nBAtEOdYPB/vGJBqfnpmrT8IX2D42UDZI4Box1Oru2asuNrt++1HT0LqJscMr05DeYMJgNtfeV2rtKzU24ae6ZIPsMzedonPMPAaGb+qmedg51optnsJlzA9H8/VNAeLdO+JoqvCnuY/Oore7jS/I6fQgIHZtn9++cQ3wPCHHf5EWTnEk7bI4MCFf1jua1lkb7nX5crfRivtCb/V43TBcHA+1gNxC1wftJ+lfOG8ya/Iza4IbzeZ/OeWltcBYGfsQ3gYkInK/V12o01m4gHB0O9PT5hcqSdb/WbD5x0wYJR7tsu57AZIrs0EXV0HS21u3t2I1L6NiegNYCEIaDOs9EGGXyPwZVgNPaf/hf/ss9ltamSsKFt0lCuJcZEycTFBfID5F77DHp75Ldf+rSUDKHdVDw7aLoS5QvC4nD4tCdRE9XOPhDm2Bdmm34KVQKdwNtrrBfBT+92fIhyEHWxS1t3zAorJbwl7e2H2Y6s8xTCmf+JEc0xyngvPOA5hgaVP9/ASiim88Hc5hsQrwOad7sTTnJ9toxSdn7sOA9sznb+t9RDHEkeiO38DpvbtC7awaEOOg1DgqVxz0Nz4/UPempfUQ+zVy72kIFdA0K7Uapm+u53ryZ6LsfrvT6h5FuXi5MkzofHqrLBl1tNbq5tVUzT2un3zPdCpC8Xqz8ciepvpW1Aq2WwSC0UTYh9AF52hFAJ7ph4QoVwDA37vL9jJuf5CdJGxYje0AcQmW40IlY59B6tHERjRC2xXQqg7+dDw/useWaFLEGhduQMeSi2z8n1l4Mi+K+0SDIGj/f8btuZFKeJcqy7+udLjF1HKPldE8VTQeWQUiijPq4ShfAzpwpaiOkh9k0IMVZJCAWjTA+b2jKoCIbDPoVS4tJemxU0DZzBEMcdqxFDmBojOjLiDFZAWKShtUdLIMhmzbHjNI8nqAtWfvLNU6IGkvwTBElcoILCxAkXwjR/KxRaQwFkalMq6Utk7phX+XBUDfLmd5NbvXd65dq9Uo9ev7U9821EOCLTa9Er0njKAM2pr2R+2cNW3JdK8qYPOAwZiOG1ADImrpsO25YnrJRM+i6y5NMoeTeWHmfFEIJWFYrdA7RkBn0+9bG2qcyx8xAHfUrrnmYlYUuODrOofVz88ohyqkLnenGKaMymhZhwnGXufhATxRRNYkSxffJbnymckHpCrDP12MzP1+u1O503VgCpM4XC92Oxz602DPb3a6KAncxjBJi2llnekcHHPMp8r/4nN57cQJMzqv2NvdoxQCI52vNNNnAOyZ7YX9O9Et01WMGgIHL1q6jG6hGBMI392HDXrbDcAJWks0HpO1io/XVXO2ZdLBqaf7DlZavbtUe19TZtmxMY4y832nR3Krq1aXzthqPun7tBntte+Rk7bRp7ax1jf2ECXDQ1Aq6mEupNt+pul2rul1pc4P5AlPNtWb7pR2qT5+c6eDRofrnA08GKyaEe4yeoFXtbaOPWx/Xg1iYy9uFvvlhrC9fjPTtq4WuJjuV7YEG/bYOBoWePj7QxVnfU3C0GePpNOjKXKv2ULOV9P2PV7oF4E0XOuoT9l63i2q/39HZxbmePH+uw6MjXV9d6d27S71989Z6QwBFrzewxiP2zthzT84ObSJwcDjQ9eWNPv/sa+sR0amXOBPu0aDMdXo41OPzYz0+Huhk0NawqKlXQDND3xsFJ06G3DNovy60nagSuTJuBiYdbmxy7EnhLhiGSMnq3H+OKczd1Cn9+yjis7w7gSRT4H/fuTcTBqO7b79udZIhEwYfFRMrS0zi53pPS7R5A0JAfy2mU4CWsjHUZtHQ5//4jX77m8/06W8+0fHpQO9/eKGf/NETPfnwTEcXA+1bRBJQN4QxUcNALnREfE/eyQbaP8I307spxguvD543tewW5ik7bBvy/QB20APj/66c98ee5txW9pUVoeIjrXDz4xmisYLOicJ8vrBOcAe1kHvAhUlf5/BsAz/M3wIIhgtwZLjl/dE0SPYP9E3aaoXPtycp8bWOwvD+Y25nNAkzxTdlIq8pBDEUTNlnRat3Z1RVZ6LONIjv7tw5mkxhQuTJatLGM2ngXKdplYvyrKvM5zrvm/qDIHa+LhoH8cvntjWP1t4kN9t0Da3xumeIpCChXLQlqmlMfrKDhVlg6PEB9j4neMbu84ShjaqOh0VDS2K6cB1dR5705XSl0RJTHZzwG16LveNjDU5OdHx2rlantN7+9vZaNzdXfv6Wy7mq5cKTUxhZmOwQ9YDDfY1IgOVSjf3Gbu5HQ/wstppNx2Zy8LzBshn0ujo5OvQkcLtaWCNI/AG/w2ZAkGI9JZEfPFc0PpOBjusRZ1gGuI9EMdZBYcfjVqsDZU6bVsfRYCJG6PDIRjq941PVASE4rpaFdjhX7vaazGYajcdaXU41v7rV6Oq1VsuR9puZOL9bmAchPdpv1a7t1SebdbdWfTnzlJOMZB7gMGzL9X+m+qZ7zHp35jcMRQq6oGpHIleSmiVDwMD/D13H0+JhGQKmqItStESsqfucX585D2jrniAm3lr4SQSAdBPYsTKVX67VaAwQp5Lw0EqFlvWWFs2mXq1W+nY80avtRlfUCEeH2nU6NllbOm5nHWvClF9MpirL38j74z0ANHkKaPAh3eB94AHhCDfkEbAg2tRKW2t7oY1GZB45vwDCrQ4Ohur3+uqUPUdJLNmbdk1nmTK5nlP/240cUJvc7W1myE+JmXPkbsegpvZ//s//cr9bR/eFjnUGhFkcHfqkeNgCH0XxY0oF3axsPJLBAUvAHYugmqYnPgAhfzBPMzJ13KG2VTsbFe5FMQZ16LMnCy1tccxB08TmhFAUx8zlwuCvbXvvploO1Qz6R6PdNsFgzoW3e18UbT5cjPgBbvc0g0xliUlT1rqlgj+DQm4bn5Xv73ZabFYGg9aUZeOVADPO4EtUP9fddtRMRyEPLrIVAi/r0oSOfqepkyfnOnpyquMnJ9o1oL0uVTSIhKi7cHzzeqQfvr/Ut9+/1fXbmfbThg7bfZ0ODtXiEFquNbq58QZZYG/cQWvU1GxC2Gx0lpjeEIvQLQmabXlK6A3HVMM4mDLYS/uyv9+d6DgB5Xg400OeSwMXA9Ft4VBo1bBk79wVCRTWFLZ2R7QTXdA6bJlPEwJw3Gz42thIxQ93vLwe8v1JFJN7/JpAq+9dTPYC0AYYivWXY//uAWy45GUSxt0IK4mdw9TGXUX/HkrI/PK8yp+fdRzi63CTS1rSlKMU9BXC6TehEbD27d6sAbTpYzpFNzj7LxVW8ZP5t0RaNA1eVpudlna0jR5udrckJxPbaSdQuSpL/PpkEpHvlaWWe9wLw9gIMAelFHOjdrvUpL7WhKyuslQdrjtW2afH6l+c6sfbK3339pV++83nag06+uAPP1K7RzcdETPrFW0FhSNALABhWPI0Iih3Q2c6Il/KToA3R4bkcPaHGaip6MnUEIfKpgkh18wQ3/lgccgH9TIaOXZLXuNfHJbLAxziXMzhxheaUq4lmyQTuADh4cqVw6g948AghTWLptX3M7qULmS9zsP+PPeTTJ9JlGWrJ5lAQUVLNLNs6uLmBRTynFEIlAd4UlBtdup0Om7kUHzhAgb9m0/Ks2z6L5NMJsYAQnL9MOK0sVDkYO7sNhe5LsEo9AK16RJ0aN4Tzx3RI5hBWUdpLW0cTPlQNuWFq+h8UKYpldbNnSpbZgNkwyzE0yBMQ8Zrra4Xmv94q2K01cGyqd3NXLpZqD3bq1dvm8Jvh9OaNOJQK3faHDfVeNxV8ayn2mFN+95eO5zZyp3UiTxX7+ut0oCQRpOWe+0XezMk6kwel3tVk5WWmLhUC08X+0cD9Y666hx1tW1U2tWYDtJc2vtZwXK/BLBvt5rNK/14udTLtwv98HapH96tdTVGw1GLyKOTnt5/dqxHF0RrhMaEPEFAPJiqWQ40W+71w6tLzaZzO5/iCNjBWny30snxoZ49f6bBwaE//3dff6fLd1fu6HItcSlmks09Rv8ekSZ7nZwe6vjkUEdHB7q+HumLz78zA4QCHuoba5HC5fzoQE/OT/Ts7Fgn/VJtYUVfV68kMgjKEnRuCkOsxdGRxPPjyQmNA5sjRZPGWXsAgGTF7hiT5CRqVoP30mAl3FnIeTPOjsGpmZV0XjSzcrGVZ4QBGlJ8gIgaYh1JC4bTdO2TXT3ntSn1NA+d4wmooKFBoHnQ59rNBAg//kaf/vq3+s3f/0bHJ30Dwp/+/D2995NHOnlyqEprTRdT07JYQ+iOGljGk9u2o/kD5ZfJOZP20FYW9SIaEBjJMKih2FosNZ/MPd2D8okBE7pZwOF2hZtmMpLiPKpm0mpiF1k7IJoWF/Q4G2BsgKGcbewJYbYSg8jsOBr7pIGd2QWRTevmlw3/kqzH0pVKqzogPgppT0gyPS8h9Xtn2HS+wXCC0cTZAjKilmp2VJaEWnMeh5M8zYHs0gggNOU8FfCm8RunZOpoNCODotkIun5q+AII3ZR2LRRnav6/7rwGDBYTgyTTAj2ZjusSX5dNvPI0MTVVk6zFTTrno2JEFCHjQJPc0vb3wenee19d623NbrKcr6PZytNC1gJAESppvdNV0R/q+OKR2v2O3TCJgZrMRpZHEDq/XczDc4B7R+UKgy1lNW4t02FqT4OybfrzeHwbzscYzJRox3o6PT62VnY5m4r8P/5vznSYDCXNV+/le9OeeXaRbrCX4kfBRBMzJmdBo1Hd0WTvGAyWZU+N7lC13qHBYL1oq31wqGJ4oFbvwI0Q/PQxdV5ut5ou147AuCEL8eWlpu8utZjfql5fq1PubZoC1t5Cm9+s1dNWh/uNDjDQmY/V3FU2+eFMNOE63e9wv041NvcWuiZnC1Fu1AepgWQTo3yepozmkCyFwV7+5dgSs2/CrDBPAANm3DeiMjPt4YQwdqnMdIzYqUwtzfRnU+VZwwXgMnhOq31Ta5oJZam367W+xbNjtdI79lMDwp4qMApxEJ7MhQM5elCaKuj6Ih5jZ0kH65qaL+QfRFIEQ4lzeNArNegTeE+jZ6cCx/g98SwLrZcL10H4qXQ7PXXKbqq18ZloWZt4fXNrzwfOKb4vz4Q/I9cKxmNuNKVYLDe///3/9J/ttyuKh4aLwgwIY/MIalwU5gEWeAGoDAjDiDIK5QwI04HiG/h74tD4d6YnpaBWA0KHJ/LAs/HMQxiLUHTXVH3XFOwiB593mnZGMu92jUMcBgNNC7Shc5r+AfAiQLTR0KpGwCYbMRqblNXlPI80AU01fVAS7j9DUBGiLgLoZcsPW9EyIeRkSAvQYJCrlNxVKcQttI0TNq4LBSWg0PRajEEY+O5Mh1ruNnpJnlBtr9Onj3Tx/mM9+vCp1KBztFarjrsqE7yWrbq/f/FOP/x4pcV4rWGtp2HR0QAtyXprQLjALajZsDMWdBIehMntrWkq8NCZjLK4iZfotFoGm+hcoJ3hHkfHIcLF4zPkrm8aoKZBamzddKTy5hwwLOdRxoOJwXRRI8w1Qs4pcGMyCKAJ0xU6mz7gAIOeTKNnSAl82YkybeSGR07wDYcod52MvqPbZJrCnc4xvZeMWyPuKOUi3r9XACHbd6aH5gaUD6k7MHi3/9yRoJiIWBHGgZKALh0du6pSuKcoArttOpohZdbZyC7pKizajCKKCSIFvkFlmmLFZJr+eduah9V6Y344TmnBaE3how3MNxqe8jpQNYcs50M307X9zMU9wJ3U3HnuAe+HQ7vV0kRrv6COFIO+isOhDp9e6Pj5Y33z7pU+e/GN/vbjv1ejV+ijP/6pTi9O1Tvoa7ZiirVywW0yoqcw4XIHvSh0n4ku2tipQxwGGz7X2F3upAEwMA7tXmhyMtU0ArBz8L2vmyMnUlxCFp1bA7V1EWxA1sSqua2Cwny7NGjkcwIybO7EtTQHnTygaFZwHwy2MVuI8zcVNZEfeTdhNn00HVJpPbMOAZVMcHg2HNHxABCG+xp0KgAh1KuYHvKZWct8ZsABmzf3aTqd6t3VldcZYPBhd4OvQfSPBphiwVEfuGcmKhjUvmhqAgQja5ArSsg8F261JTsVKj6rNAyLfGD4/YYRjc0OTLeKXXANjZO92u6CFKuFynpXnVpH87dTTV/eavTVGzWuVhos62qvpPZa6m7Iy4IGOXSoPTvy9XahaWuj9WFDracdtZ/31TppqDGkwFmr3t6r2WtoyWQSKp2fU8wDCF0nRLmmdqPjplOnXmqHS9tsrfl6rSV7mjMN0dLSPccxbm/6ZbcMVoSNqzYbLSYTjSYrvR3V9OPlSj++W2i26Wmyamg0mRoAHh2W+vD9cz1/cmLHN7Q17y6vVG1MyNR629B0vta767EnQQCYYk9emHQ0aOv50yf6yU9+Yv0Oh/QXv/1ao9uJAVoPatig7zXGYliuOOiZuNc1GPbU73V8Ll/fTvTdd6/tfBkGZvHMMl04OzzQ45MjvXdxpoOyqWp8o6K2U8cOgACIoMuneVE0VDxBp5kS3f6GHaOT/srTpNDGBlsmohQMTu72UVeld7UBdUI+J8JYJqaDQd0Kh+FM8/qngLDNAQmrx47jOB8nplJiPuBsSdFoO3w8BzDCISjdGque1vOavvrtd/r0N7/TP/zqH3RyPND7Hz3Wn/zpH+i9jx5reMoeNdX1zbXa/YGjeRppSoiREu5agEwKKU4uXq5tkGNv9lrN175f0/HUJi/T25FmxLJM51pD4UVrCztpC6OnFbEAZek10OI526CpjilX6Iejecr1dcYxtDQKttR8DKrnPSXeZmqpKYYelfvO/pHPDyQq63plU7oMJjMg5J7d/Ur3KNc4/G4a/XqjBeY25F3WWup022q3cZDkvjAZpLlO8yMmhLw/9llTZl1M8mcAIdrJ0BJmYOomhPWEmISF3i3/8vvwWRasnQDEDzSECTKGGU2q0lKjPX8Gn+aeNmcH3OyIz16GJpJrC00/tJThNB2yA6JsDAytTQ89+crujOYlabzY6IpsuA0+ES0Njo9VUlu10SAutapwBE7AjeDxNOl1pBbxFOjB+QzbbbiC1mrWfDG1n4xHahYNFW3kDNRkHTd+OCeX85kBIeveDSzO+BaGRTEJY4DD9UayhPYPidXO2ttSuwZ6wJJCWK1yoKLsmYbY7B+pMTxRo0Af2VExGEhlV5t6S7eLtW5mS93OFo7muB5NdHl9o8urW63eXGkzHqveqDQ8bOvsfKBen31HWk7Gaizn6u1WOtVWJ7tKjdlIrc3C+2ZEU8UkhPuVm/oRBRUNKT/XCRTa2M2swQcTwgQIg+2U7punvWmCyJPiuIx/CgjDsT0dgXeDirsBUGqc5za/mwRpcp0dSd03SNEZdlGuW02hiqZkp2sd4Q+zmV7M5nqz3mjd62vT7WnT7orAkSXvKU3qixTd52i/5NBMkznYbFH3cE1w17VBVbOp06MD72V4oGCIuVxOtVhMtXSeerRSgkkQRk+dTk/tdtfuupw1N7c3ITchYx2HUWddROSZ/Sx+DxBGbVj7d//jv9hvVjjjNR2+GUJguPoBAqN8jklHBla8WeeG4Gx1RwlNGsI7p9HI20vcjrtFEcskutGACgpSwhwRO++18sg8KJYtNbYt7atwVlS/NJBCjG/gQqlcZzpYd8cE1xwKaowvoLshEAcMrple5I2QQtPUzjxOzjTOtGjjGt8BQgO9xINmOmjKKPt67ki4kEqYxMGWoSU0mErURCrODAg61P6+AAAgAElEQVRtVsGnxOJ/s9asWunFaKbRdqfB6bEOH5/q5Om5tvuldrulmrWNSroLRVvj0ULXV1MXL1RUx82OOnQWsfcGjPBg4aCIlrFbGpjywM1GY9O9mBCwqeBa120TkErnoq69+ek4VUHloBDh/sdBHtOQZLUW6s07zWjQabNOJLnEPnBbNH99F4UtDorOWuN3z+eDAxrW1AkQQm8jCDQX13cdvTyt4x7lnxdUT//ZRgb3NvI5IiXqfDo8EQCaC5k7MbKBU7LNvr/td0DwISgMetL9L9f7BigYPsS0iQ4Pf8eDh8NauGRGJ8j28Mlu2hNCJtQhswlA6ADtdH2gUaSwba7vdl9qs4XTX8WLcFnTH2IzQEvi0GCKu2QNbmDCM5Qc57ifHId2vyMThw04Ry2kyBDuB6XoggMISuBwqO7JkY7fe6LTD57q27ev9Mm3X+r/+tu/UVXf6emHz/X0/ec6fXSibWOhXW0l4Qa3W7mjHJ1Z1liRNqBo+uBy1y5DQ8n7ZC9h0/VBnTqGd5t9LmZ4rhKlDQ2YTQryM506fdF8uY8kgaLEcx7UTKST4fJFIcUG6Tw3TwhDZ2k2TqJNcN1N/06GM6HTyY5lMRvJ64z3YV1woulG+HQ4qTGNiQMJSkgEYPM5cKljChiRGGFgw4HEHhzW0AjFmVzNdXNzEy6HvG8fJrTTssVpTV2ypMj9clc8JoN3zr2e+sfLEC79DK4Vbs/+fA+yUmlm+GBk74J3xNcBHAADTFbZfzkNMCrAEGzfUmtXqtgUmvxwo+mLa02/uVQ53ugQV9FaW30c7+ygF8HUFPtoxFbtmtaDujZHLdVOm6qfQZ+Xmn3quK2KNiG8DZuIAbDJp2OKQ6FmUEjDsIY6m4DhhsjS3axpBgR9zc8eealNnj8MArYaDjvqMv1A9+Komp2WM2IhKl1O6nrxeqZvX46l9qnWats9EP0GVNHT464NIVpYkO8AbpUWS/Ly9hrPVpoQeL0IPSeQotBGh52WPnz2WM+fPtbjx4/1/Q8/6tvvvtf3374SRm7QfezUO+hGVM16qflimiYHTesIMUWiQTKeIBm4VVF2TBeFAQINtNvp6LDX0VG/pyfHh+rWpeXNpT9fj8Bu7+e/DwoybZA9MZIW2MtYg6zRaMkF98er904q4h66O/dxilNVRAMr1wcx4gqX0TAvyqAwPwf597wv8jShdWT9kt28YX04eiDprHkvBoRMbNkPmXAXplvZer1qaTnd68VXr51B+Pd/+/c243n+/JH+/C//RB/8wXsanB6Y5jufTZ2tx77o/DyayTt0NXzfuvVVi+VGs/la8/Hcr/VspSU5YeOFFrOFqZ7rxcw0QMIVa0zDtjvn4MKig4rcbrXseFxyPvt5ic/n4jKdSaGJC0DO/sLLtZL3urDl997i6Qn6vWRb3ySnr+XC0ecHUz7OjkalTTMoo94/03Tw90xwfPHzfU2/e2/aaDZdyXLkXV1dDE16mNKxj9GsROsW+ZJNqGfOZAYQprgOAOEuNMh5umJanl0afx8QbkxFznrB5EtgtUryn7hLMovPwF4c+20GhXlNZkZG/NksC9aJz1FqV+qXwk0DMtw4I1mz/JuITgHth9W3tW7J3wAtF/v3vl5oUdU0XeysMwQUwpxBN93skouKh+nangwYH7X3hMPD1IFOG3mJ5Pvh12AjL7tqhybXoA+/C/Ao0jXHmhQ6PDjw51iTP2zAxDWJMHfHgaX7t8MqHItw9mv0bWWpPdrgoovTkurEB7R6qre6ajAl5Qwuetq1D5I/QF1Vre7PNF6udTmZ62o803i+0mSx0oT9bDq3s7PGUzXWK1MXzy4O9Oy9Mw0P2mYDjS7fqLq9Vms+0nltp0cwMzZLtXcLNdJwx14Pqb5yfFumpqfPR/PWa8ZFVbAHvYe4VgcbwCJMwwnD+PsJof87axENobWAD6eHMSHkV7DWcnxZFj4lbe3v1ZS/bz6TStw7czk3ru303tS21dR4t9flutKr5VJv15Vu603NGi0tWqUW0EaJpcO8LTFtzMowQM64KGGr9Gc33fJUvdXUo7NjXZwdeey0rpaazSaazcaaz6f3edowF914K9Tr9g0K8SBYrtEQ3oaGEMoojKQECN0YTGZiuYZ0bbhaAQj/yi6jFCO9Xi+sgjF/sdNUaLyiC5M6hgjxgf8AQlNN44CIiVGaFSUNS+SVhBj7fpIYN8kUrTRdo3vLgQ0opCMSdI5S9V3pbB0sxbb9UtPVQuPJyM5vjN97PHBYMTu7Jyzl54zaCfEdDsNK39OvGMcGoA0qQ9Aq3MNINyk+ZxyASceWzJBsXmx3MqInmKrRdU8gyFO/uAa8dwAu1a650w5TReNDBFZoEunKLzdrTdZLjdcL/TBe6Ro7+F5P7cOBOkcDrdczVdVMDbrMraYGnZ6LsGrN94CKWeiMXCQoS8uVO5M53N3aiyKN63c7LaZTa4AYdWAdT9eqi2YMo40m5gJoGwCEAV6ySxmAMOrrrfb1cDJ8+Mu5dxkQpicnmkEp5NtuRlDbyMvjgY97wP9MfzP9FzAYAMkiZe6Hf2hiFuc4i+QCmqkmAQRjSuHSBEC1ClCbg6hNdbVGKrrN4RiZNoeUiROH5T11JTau5HyXloMz1h8ARnPMEZ0DxJl2ULAS+EqAMZbPZekDm5/pqauvGzo3pj/hdMqLJpM/r+MtAygDDLx5peke13izI3C3ZjA4ZwqMKYHd9oKQiYbwDgwyWUhOWnSy2BjaBD9DXcRJjsKa6RgHJmvcRoOYNOzt/lsBcAm373bVplA9O9bp+8909sFzvbh8rX/86nP9b//h32u8murw4lgf/sFHevrBE3UPkWTQYV6qquaqtovQz9o4BcVD6gjWEvWBjDNXPNsUSUGOUQpofxA+HPSSuP6hoQFIsycl4OdmRTxnKdk96a8ShTRFUDD96GDQZCv0Mu7ZGvoGBixBF4HCblIRQDMZNhg8V2HUQFMhawxiOSZ6rye8oYnl+rpocjcuqJ10ctlszWog1ocpXb4vHOgGw/eA8L4Zs3PoNDEyfC9A4nKJEQFh2AH2edkDAME6DnN2T7Y00A0zqCYGdi5QwuHU3dnwuImmAIUQxQafjwMj7X356yhgoI/SPCKKZG09aMP0vd0G+mZdtVlNo6/fafbiWusfR+oupZNaWyedoQ6IESAJsFpruVhH3E67UIED6GlXu+OWqv5W616lenejRmendruubhvNIdO3rWlMi420SroeT3JqLfxuTPViwhG5bjhB1+06Zx0RBjLkbm4Wnlof4tpZ4MAXVPyCtY+r42Kn60lNX7240e++eafO0VPtW31d345N8Xr/+anD38mU4l41m4VNWkaTjS5v5np3M9ZksUxxSkwupV5zr4vDgf7iT36mR+dnpvb8+jcf65Pffqabd1Nrgy8uzq0P7PbaPuyns4lpaOxV0In87CZjjMV8rfFkqeHBoQ4J0T46Vr/fd3OPM6JbNHXS7ajYbbW8ubKLdL+Ns1xu4oVbZua8cIDZYA3NL00WOwdGbE2AlUzPCxpp5oMEZTR0aVGwZlZDoioDfDIY9JQ/Z7Gmn343McjfF1YDVMK9sDIADNIAtgOpfy5hgOGCvt235MCkemlr/Ha3qWpR02K80dsfRvr806/0q//4K59tFxen+hd//Zf6yc/+QIOT45ju0whybAZmNLAG2ADrtmGHLTCaznV9M9bl1Y2u31zp+s2N5rdT2/yjM92wzqzJxF12p3YjtEFMYolTKWn6NcmFJHgcfWph6YT3FOqDFIHjjNWk4YshVbByAqigIU2AkBrJZ2domsw0IXcPRgdAIJnvmP5P/VQGeIhy68G5dlcMpyiNNJXzhIH6ZbN16P1yQeEp9ftd9QcdN2RgfWwAhDnDFbqu98mIdHB+o40BcXGG+hYTnzyJeQgI0cwBCHM+r30JsoY7NQQtI0jTn8hVY1/OoDB8DjxBd/0WNVweWuSfHc1nmlot679gauDFkOMv3PRIE9u7aMgcY+BsSBheuGTS1ik1xbGRKSr3oFlTs4MTJx4dGHsR6l25EYMMB0dfJjqcZ5zNdvhFbx3Bfo4WCfkANTBrkfqUM6PliLAM8O0ICZuMM8UjnWzOiJ51qHrZt9MwZjCNDoaEXdXKrqNb6uXA/51akQYa8vG1c76JI6g0g/I+XehyPNHbm5HejSa6xuCIjMuKBgNU/dCEltVGbe08FXz89FQf/eFTHR2hpZbevnyhyeuX2ly+Mhh8VjZ0XtTU3y9Vm79zyHvOjeYuuSHJyyHwAXjzhNCU5Mz8SpTRbC4XsrIE/O/owwkw0jRfJR3i/wcgvBsAZIOiNF3MDamYxsf6jaFhBoyJJubpZkib4tkrfMCudjuRSjlTTVebrS43G70CXG92uiWCguxvIlzsRYCk7X5qHmsWqmj2IGAfThE/sLySu+mTR6d6/PjM5zlNBpqFnBGz6dT1BDVMhYQNpmSjVKfNhDDODAZno9HIDBvqb2cyUgdm1/MazXIkBJGvyjm4IqD+f/8ffulgev4jB0zuJprmgH4rP3CJQsphgB6BTcAygwSGYhfK5MHQEJoymgq6TCkNd8UwlnFMix0DUk4OgVe2fOegbmi7IR+p1Gon3WzWquyehwNTR31CPqHmbDb+3aP5/d45K2jz0ECFqDroitFByBrIBxPC5MIVxjP3wmMmJjZrShb894AwhX2mXJcooGICBQvQ4l5rtcIGl80p4nljUsX3g9LEdHBSLfVuudcYRyionxzg3VLL1Uzr1VS17crd7B5j/jpi7lLNoqtuq9AJkQEsCCzIU3SCQ+/ZLlm8ztyrqVos7G62XVVqN1rqtQp10Bg6VJRCncOWQjYE5w+51xSzNiVpro2G01meeMKJsJfBYNgwpX9DoDbFWqKRmBIQwNuUYzp2Bk3JetwWosmgOAFCFwQGcQ/oAH6oM1HwHhCaJpimnDHZjriJoAcH+MymnDmnxvrClHuUgW6mPgd158FUMGdWxVDLB5/pobV6AAsMjUx1rPvaegKNRhTqmkNy7yeh3lg8tYzJVOZFZtdS70e+jjEBXW7kjXpZ3VNGcfemk8tmxgYbxgNMoiM8GFAy32AdzybR8QPP+0ZzZgMBQOP/y9mbNkmSXVdixz083D089si91q5e0I0GwZnhkLIRNSS/6AeM9FGSjX6mJGoxSRyOSADcQIIAeqs9qyrX2H2LCJedc9+LzO6BZCY1LKy6C7lEuD9/7957NukOQmUa8r+LTY12NkTSnyDuMqSXZjJ9jB6cYvLoDK+vLvBP336F/+l//19wtbhFNuzi5MEZzh4f4+HHffQGbBLYrK7FcVcT12rJxMLoajzT2BBuRVFTYDG1pi6/S/ESLCaodXWNuYLcHU3dAuAZkcHCkwe6H1I5F02ngeXXmKuomSpIHE6dUmxFNg9eorlCCTWkcCWyc4qVplCHgAVQswGz2Bwr4kxnaJNImS6xYBEdhJRTK+iidupCcS3wW/QeFrUO6aRujBQxo7QYcmuDCStwrBi375HbmSt+qF2T1sK7qpIJ4UJCWOTwmSE9irlhRH2cuMcZh7D4Mxou15j2XaeloZaQTAflRTlqDinYXEt6eW2qn+CGiYrzugpRzjYor0vFS6zf3KA1q5HVAYZBG704RaJQeUZh2EAoodnKqIvOyQCtcYqq26CMS5TtXIH17YQmC2xmUg3CyNAvGSxdk2IfSL9BWhT1MtS6sBFbrnLLkqR+urbgemqgmPVlGWprBE2F8bCHhG67m0oFe4f0nKiFsmzw4arAt6+u8fWLC4TdI2yCTDrBo6MRvvziGcp8ivXiViH1pBweHZ8pAujt+Q1uGRTvcgH586nfOx6meHx8gJ9+8ZmGcOvlGn//y1/hq6++w7YKpfs4PJqgPyDa15ZrHCe/eb7SvpWmKXq9vlBArmXqNOkemHRSZN0eRpOJBk9stDkcpQ6vx6ETxxplgSyK0E1iIRjUDdsgyp17e9aPxcAYaZiIiY+Y8uwPR/Bx8op9i6iH2eu8PAXfTKP4s4gEGwokhdx+nOabBF8zaK1rbdmzQe2gMlaFJt93T7bJMU3mdqQHh6nWL5uLdthFuEkwvy7wza+/w1//h7/SpLvf7eBP/u0f44svv8Dg4EDDKS5wRlfR6Xa7rpDPSf9c4ub6FtekyN3MMGOsx2Itgxg6dLR4NjOSRai4ca3IOCANnU04EfosJgpEwyY2c3x5ii1poKR6u3PPnQuUSvh6w5pB20c4wDbtPNkr3qvBokA4WJXeilpg7jv8Prqjii7Of2/Qir3rqzu7HIviTpPnZBZOcuAbQjo9LpclOHQoii16/a5Qa2rFOKgnQrin2kkzzI9kjCG9XENo8pA7+38+j56RxXOYDSGHtnq/dweyDc2kFXaOoE4eIO8CDQgsl9WbA/oC3QA+j37bfumRTHPavNN+O28SFfee+mwlI/dzJ9nQWWENLhHjsJUgSpjTx3OY+sKV2F0s9OjOHaVkltQyPUpD82YgvZuawp1jXLEZJR1Un7G2/Dfu9dSCMyKtqGzvYnPPjFnuwTSPS7Kuzm86gnJQx3uddjqifzbpGEFsDSHFfIyN4DC3DmNs+KIJHSKsi1qsBcYZEe0st2050C/XRATnuJkvcLtYYl3WKDaswXkmtYUo6rklir6p0G6oCQxw9uAAn3z6GCdnh+j1Elycv8bNm5eYvX6OSVPhLAYe9TuYhCWi5Ts6Pbrm12QHqoPd2WUMAxuW6tynVt3VduwbNEBxbuP7hpDeEhoI2DPgEULGtUiW4obhGuC7gZYaL2fWd3//2TeELobJZ2rKDd7VHB4Ik6abMwIyjkTVDnQdK+6aURtlO8YyCPF2tcZ5Xuq1CCOs2zG2cSI0tlTjZoZPkoqwQ+Kg1jWAlvfKJtyi8Xh+P3hwqJeXGfHvuWZoNnd9fYPFnLESlLR0kHUGcgrn56AsjM8ZHcrZE6jukJ+BZXbYcNjYZXtJi8zjagR//u/+tfJlWaD0aasr44Sd9HdsCJXd5hBC3yCqIaQY2wVtC/3Th6QZi6k8fUC97RluaiUqg5mEcNFxIkC6A01EJCRNWhLFFnWDvAiRl3zDmfII3y1mslbvdVOcjHsYcgy7XsjVKCpzTUkJzZcbem3Rqc7CW+mWJ2tZlzdi2gZnWyxo07tYOUqsFpqp5+Wgd68hVLYM3ZtEN9k7lcicwdvvqrBiNiEpZCyC1BAaksMFzCKyBCkIRDMrLLYh6CnFB3sXRconLKs1qmqNplprmk3zgzYdVdsdRDGD7tsYUR/DySH1gbzIjCSgpT6RHsVg2AIgckYx/K6s0CEKzI0lJR2EtBN+p9F9rEHipuCKdyLAvG4sMNrK3LCDQHfZU9bsWhoeYVRgrzskTZQibaOR2GbvNWOicBCtkZ7uzshAExPHpRZq6Nw6fQipxcBZQ2h8Gfd7pRurNEVRA6tmJJQ2jg+xKJM6Cz0d0xX9+w7Xpqn74YabrnpPJCt+7JNbvITTMCIwZ6eCtGTbwLKss8871MHQ7EyUrPAzH/LMWtxiCrQ5eN2qn1I5fSQnlau6Rk5+uhoYbgiO0sKGkEgWJz3cZGUBbQU8zVBWLGYi5o+llt8nmluFktQ0XkgimFFLGYM85PK6Qm9yhuHhQ4XQx72uhiq9wwn6R4d4c3mBf/7ua/yvf/F/4HY5RXfQQ9bvYXzYx6dfHmJ0kKhR2zAYfUu0xChDUURXTHve1BAyC4zmM3IP3Gnfob7E6wnqirwlTxHlM2zrQFx5HRAsKIwa5NFkTnvt1dhUlllKLH4RSO/F5oZFm2lVqcUweiinoBrWOpMeC4O3GAqv0eMzbI2bof5+0OPpRnzOhFIr4N4KNiEkPhTXOfF5OosmdLKGd1NJR1O1yeQ9Openrqtxs+XnJ+/+MNRkb0PLeq79WocIPzupdIpLkKbFqOyeGsKfRDSm1NDEIROOlqX9yhnm0N1Rs3m5oxrt1IYkLYRJlxM31Ns2qvkGxXWJ2YsLFO9nSIoGSd0goXaa65v3gI0yrZHaLXRHXfQPekgOO0C/pYzAOiqxiUpRidkMJhH1Nx1006EQSRopkdq0qhsURHJbLHzaWBakOBVYMKNQh14LcRXJaIwCfFJpKc3bVmvwZDk9PkCWUh/GjNfITe9ZwDW4vl6rGfzNt+dokgk21EUWJY6OxvjRj55gPb/BcnqN5bJAFKUYj45wcbXA+btbLDmFpf4i4toL0U9bOJv08OTkAJ999ETOlB/eX+DXv/0Wr998QNruyxluOOqpGWTTWrIw3HAfIZJNBDKT8ygbR6KJ1KbFcooL0IrbGI7H2jaWy5nyHYlSpQHUEJKiS/SKTW+1obs0nzmjJRo1UWWS8g3FqtCg1TlKOsqhzmxXPtxHnKwXdPuhI//Yzsh/bGB7P3vW//tdQ3FnTOe3PsoZ+P1EBhXjxP8SNdocLi3ogYgJC2R7rYpaBXo/O0DWHqBcbPHym1f4m7/6ORa3N9oH//jf/Gf47LPP0CXyQkRGLCJm/OUoF2ssb2aYXt7g+uoKNze30oxyL6fBUxJSaxqjwyl6SEEUCznL6uXQJaWLa8KhAq8zz3eahvGMY8HvPRf4fWRT2RbPs8j3ULwn5obp9J1EOnbc19wZJqdZVg728Fu2obEQjKZLQ5LYReVw6AlEbTv77G44E5X92eXOTrcfeYdQ7pJsVhh9woaQr6zfRa/PQYVrCLe09bUi28dHiaTuB8DuZxrKcl/LxXrC6OY8A7x5mo+HsumUoTJeUkKjESvo3QCLCGREOI7XzmUTi1JoRoGO8GC/V8Yi9vuVEbmxIZ7PjdU5QnmFew54T1hzEPxgIc7hIV05uWZptNOK6L7dk7M9UZ7pYoGcQ7lgp+B6vuStYX74YqCQ4r11zxUbYN5DOo/yYwlBLfn1NCohra/G2u0d8gVotaVRo/Hs8PAI2XBsxjg0eYtjdHt9pN0htvEQTTuTGy6HKFUTIuc93DJrMEBeb7Gutpgt1pgtVpiz6StYP7CmLrEqc8yWzDPN9fvF9goZgZQIaeI1IEIpKiIRXdRotbY4OZngk08e49GTM0wmA0yvLnD99hWuXnyDrFriIKzxcJjhMCyRLd4gqPK9MyrPIjWEMkkk3d9o557iS5aN1x7v9ctcN6rh+F5sSi8zQrfbWF0XoJGm8vsNodWIjmrs1qnfg3iem+fF1jI16S7snYHdYF9fsze/sgxBSVDozQFgla/EriIFHVkXVTvG+3WBN8scLxYr3DTAnNTSJEVFGqmWpI/dMMYU153Rxn2qA6UsufYP7jEPHh3gwcMDq3+YNhDT14Aobo135x9wfTOVO3AcU2s+Rp7T2bRGTKBH8jruxz4v0vkfaEhkAxmvKucztyNgw2inP/93/6qh3iuNU/QpNHVRE3TDIdoiAxl3gJjzGBmZZoW/Y46gGxLtDwWfifK92Ak/+WZdwQ/MwGi64gR68KRjYfGQpiiDlnJgZmtgUURoJUMUuxYulnOJ7M9OJjgedtCPttjcXmA7u8ZufosuJ7M0qKGehlRIrjhOPUSvc1bQDnkRRGyrZU/pUy6Ph4UdcsNpJYW7WoKuO2RDKEH6vbwloi17a2DfEDoqjTSE3NzZnKopCFGHUFNYqnkjUhPLyaphBpOMSioVemwIm7o0a/mA0K45TrLozagVYqHFqZYmmDtNqVns17wndKUiQsKASwVLN8gYfkqqlDQIZn5irnKOn6/i09nkO069Cq02O2ELpddj7O2s3RTGwoeN522Ux510g6Rz6dorC8hc0iSQZkPoTGRs3sCfzYOOVA+LaJCxjbO321N+7yFndjDxc/P5YcPPYFZHC3a0TCGDlmrvGlVDgXW4OVMcO3zsc/0nVBu/qO81hEbdMF44P1OeFyoi+P28rqRdc/PgZsPig38mqVkwm5zeR7E4U5R9uK633LYICwWFbyGaNJs1ZubV1GkwhNXlfHEjkzW5kEIzlWHzo+aPFGenIRQKRRSwtoawJIoYBahbHE40yHek5FUYnz7G4cOPcXhygrTf12FDKnMy6OPl+Vv89rtv8fO/+1vlKhIdJGLFBu/JpyOMDkmV5WUw711+Df9RI+ycRJvQNYQxD3tm3W2lpZNgXvQRC3E2B1E7PPa5W07bGrWN2ubdGPU7hOA6G3tq9FywPTdSOvzxGeQmqQNEelITcAopE3XHrWs3TSRNh3RShTPzaju3UOlZNFEmkmIOnSFROn5G30yycaed/P5gcVoqhzLa2rHBhOzaSTclxUrcVW+ycFc0y3nXRW94R9b93sWfkdfYFKRk0jSHlOU2uh3SlNpaJTRT4H4hB2kerCrbd1gzb1LPvlHeXTqMjXX26CBdE5n/t1FjSPdWPp9RxgzCAVrxAK1dgrCKkL+fYXu7RsLDOc9RrhbSbwuR3rKwbCPpROgNU2TDGE22Rd2usMYaYULpS6gw5n6aIBGbIpWgkHqu2SrHzWxpDoCk7lGlR3ozWSau9OU6k/vphkUM/5LaqwIbGj/UuYr2L370MSbjPtAQhbahA9cYi9I63+E337zB3/7qOyAeA3Ff97bDDMFejG25xrYu0CY6VQdYrTeYz0vlPZE+ZNFDDJduoZ9Fcvs8HmQ4ORgr8ufi/RUurqZYrAoMeodyk6Uekfp5Ou+qmU/bcsXtd/tCB6nXolkA6fHUIqUcFrL5b3boDvoqdBfLmYzHSIUlbS3mdJn3S/eM42PW0s6lVvuBDTA0GNAAwwLUiQ7yDNS2KAaPfZVNs13pcE8jbrz2Ox2XMYAceu8C6u+YDt4V0g/dPI3VaebckHbfEKq4Z6QHCW+8PmacQPpe3cQy8bld1PhwnWMyPMYgG2NXNLg6v8B3v/kKV+/folhO8eXnn+Hk6FDnwnK+wux2jnydo6QOcMVQ+DWqZa5BomKBZEBi6D1zKjXIpcMtP6mkDVwvpFqxqDUUnmihjHnMR+7OfZXDGB1Vt7EAACAASURBVEfT4t6rYnSPSBnF3AbuRkdXzA3vh2QbbqDpTB+Ya0dtG5tCyROkWSdzxwXTa6hGEy3TD981hO68c2ecDFuc3MLejLXrvP1lsVNByZDsTreDrMtmiG9kg5qGYc65VHW7s+33570hOw7R9C2pMxzyOiw1X75Z806h7jjUENkV5MaWcNQ9zR2Yl9uxnFg7SkR1ltOtak1XvfiP7SlpthTtmnrUVYW13WPVBs7chwwpTzelpIANG+n6bIAZ1RIlDCYPpenmGcqzLWaEiwLL3WDXOQOTfq2kYsVIMQLIzPA0mmNkikAU/v4EJcGALVS3ceglF/Eda8MWHn70KY4ePEbaH4k9xrqQ2uEo7aIKOyiZnUonarIkygpzolI5GROV9Mx8sRlkfASzS0s2C8U+uVDnmJp1h3rxc6um4uyvdvrFHYcMpDDyOtc4mAzw9PEZnn38FKenx8pXXN5c4OrNc4TLayTVApM0xKRZYbR8g5b2TCdZkJeGSQ+4lwkV15owqQzPQRv8UCZjAxXJu2R6R1dhdSYGsjg/E6+V/aHLqDV+9xtCi5bwyJ+aSGde6F27GV2hppLv0zEpOGS2hrXWcJMAhqH7jc5CuYnzGc8y7JIU012Dd3mNl4sV3tdbXLEGjlMUURtr6gnd4Nicuc0hmp+KZ5ABMxz6mPldv9fBg0djnDwcohbTjGeEDXB5496/v8LV1VQDyjCkDGzoGsINEpqE6X060z5HLdcgnINLF9XGD8DrrzicaouGw4r/+b/6g4YRD6SWkTJqVCXS4HJNrFRECFmhWN8CjzkFUbgnBdn3GkLpedx0ylufCyZ1Tocs0LablSbPnbQnrjYLLzYxhMZbvT6qKMZsE2BWRlhtUqSDE7Q6Q2zYxLQ5PQbCcoqgmKK1vEa7WCApV+iEnIo2iBJmozHAm4diKM2fbx5sku+QJWcfz5sgzEt6CmtcRf0kHOyD59UQEvgMZABqDmX84E4foUk4g5EZ6k2XNPai7hBwuiFO4hS63rIgZxZlNGng9aTuMMr62HFC5CITFOxV52iImBC2Z6ZMK6ExnjZMZtow40aBnqJc7JBz0kXKjRaf5f5VRaUHkbSlbgBdp72WQbWBWQhYc+z+2SNVbvJLJx0vprNuyo3m7IDhQiNqJhRWge8WMeGjGPzBo+aFjph8OQc86rs0USVdhg+gC/42S23Tnu6dN90hpnQq/j5N3ehgSUGUTVv8JmL5R1JsmxSZD7trUsxsxtxF/We+77zmSSi+f/OUG//FpFVoxs4mPCdCyIeyZXlCDmXns8PwWa6vTieRGxhztuxnufvuti3P65bLlZk7Gttv12BdrlFoyk/rc3u5gAkNZbxQ2xBC57ZKzjrd81yelTB7bkDbrdxtuZWVYSMn3hxbNYTM7eyfPMTB42d48tEz9Edj0WQC5iqlKb579RLfPH+B337ztULJv/jyx8pTmy9v0J8A3UELWbdtw9yIKKXRwNQ4O6YSi4swIi1QfpEIdxtNT3lAe4RQDdy+IfQh7tQdmMtnO+ZJX2vK752PNYHmliqtnEPDeP+phXZZcdrMnSZYkQkuk0dLR/mQLK54X8ko2MqdqypzHXps9C3QmEZBtr5VBImqxYbQUT+Vs7m1zE9yOdxU3aOCaiBJz3SFkShOmmw6OrajXTtO1t6UQcXK1q6VGX7x99AdsEazZlO40fXgvsrnqpu6hpB6bDaDNLpIEulbpSVt7bBs1dJTUV/A55l7E/d1Ppu0OddGw4OQZ4Csz0m9LFAT/WWuVdJDKx0iSwbotgfYTUsEqxoJBxf5CqvlVNEWRAfXK9J0eck3SLoh0n6IVneHJtlg06rQTgJ00gjDJBWDIappvNXGapdivqRunHmMayyYM1h4cxGaDRhCYhNkExz7bKWABVmdoyppALLUIfnll5/h8GCovUaZbsyH6qRoE30oN/j6+Tn+/tcvsaza2IQpsv7ADFeaEnXB4Vytc6sqgeurlWh2pGXR3CFKY8WwMHj6YJwhbiokRA1o8rIqcHszR0GtSxOh1xsLASSllWcaDRrSNEK3k2LQ75mNeJrRbtVYENvADEtCMmdyuQTHWaJ4p6Jcqy1mlMYoS5Hx/ZJmvOWgcIuAmgM31DVmjF0nw/+cqYHT/MvMwbMAna2MNYT29aJpe62Vj0hw+7Q5AJsPgGNvm25/78jswtYdG+KOjkUNIQ+zCA1phdRoc6jFWoNrj5QqPTdtUd6KDQ22gOkywNWMdPlUBnQ5TV9mCxSzKaaX51hOL3B6NNazUBcFVssVVrOV9ILK/qOmh0HMNcPWaX5Cmq6Z1SQ0QuFAio3Phg1pgxaj3GhK5YdNLvbC6yuN0u4cROUfYHpeNi4Ws2T1gJmH+RxeoubWnLDO0jkn1NB810wibZRVIl5sCsW4qThEYoVrrussmPn+iTT7vcO4TT4v0g09+bM8w8ad8awNWB9xyFEwnJ0NIV1GO7H2aeZDV5vcuUGT9mnosJhkjiJqc2Qfd+HYIA4ltQxB4w95nZYdCI527FFo19D5otwQQ6P0h3GmZ91LTKwmNlmSj0VTk+oyL8XoYINZmVkJr7kx5NlguCaaaO2e9nzPR8Ll5pIhx6Wq60pzJkbCOGkN16h03XSGdWwzrgNqQIm6k75rkVLcq1yWbZiIFcfinQYgQRCjQBt5Ewv9Y5A7CatE+VYb4OTJMwyPHsgJlM3fqt7IPZKREWXQxrreihkxXa5wSxRwXejFBpF7Ul7UQiClaxcCZO6kqtFF9TCE1VyICVZEQonUDNJAR5FXLZ3l1JE2uxrDQQenRwf46KMnePDgTJ4IHJStbi6wmX9As7xCvCswqKc4zd8hKtcCLGh4KKdVOnbTBM85rcukxSHKrBe8RosxXfuz3Tmg76VsMuqzgaqnO/7uhtBpAn10yb2GUEw9MWWchwHPddaR9xpC0ik9QMEaQg0hWVVOwyifLgeAaN9qt1HGCW52Ad4WFd6sS5wXJVZBhHXUxor0fbeHynVZXhQO/FCdYM8q68Vut4PjownOHg9xeNrFilIC7vuML2nHSNJUmt/pdIXLi1uUFfdIOvrbYDpmlKplCO0TA8wN34bPEltxT3Xvh6ysTbHFLt8yduIPG2busCEkQsiLwOl7Xqz1QPIi+M2bTl2itCQW7EkvNZ81eL/r1shViNs9+1iXX9jsVkIHutlQlNN8XarwpLtYPB6jTrqY79pYIkMRDjA4eoLJ2VMcP/kIq+UMF2+f4/U3/4DFu+cYNGsctHY4YlDmtkC7KdFqUxNFKD5HjDbSIHU6BrPBN767FVWCn3loOvqBNGfcNLQxN9iEAWoW0r4hZFFTB9IVEJWzzYC2xez52RBuLHRebkRudsWDwWSS2uWtYWQALx3VCFHkoqEkvaGCUHNt9Czs6V5WSu9CJJBarKTdsaKCU0tOFazS16YnTRQbKmolkkSaMDoNlesSSRRjMhihy6aZy1LcTbq82uf09vnWAPkO3/4U+cS5wNmExRcVd1RRC/20LD5u5LKzF0XXzDJYpMn8xG083BAovlegujMX4ZiSBYCRjozH7ad/PpvP6KlmVCBkx01NyUGn25sP7aVGUaY1fPBdgKvZZrOxtekrN3iVQ3fCSPc7Pf3ZA+Pfd6fSdIWaBjXBW2sI81KbKumZg0Ff657T97Kklm6LbsYolAi5rK2NoitRu4uIMPiegwsbPCi3T7RFUkDWqLYcHbDJt9wkM0BxFs28GprYWgYh143uUUi4zk3JvPqC9BJm0AUURG+xwgZ5Yy+ihunREQYPH+OLH/8eJodHWJeVMrmIYH/97bd4/vIV3l9c4OlHT/Enf/Jv8fr1a7x+8wJFfYko2WAw6iLJWmhTW8F76XL8TJfGwccOYZsNIe8gEcKN2bMzU41fS4SbDaHT0MiSnbRYoT++IWQDU2O9XruYFKMAcYMzVMEyEEVNIbome3Sb7PvYDcUrOJRX5irUtqXUZ2Ry7+N6Juq7mN1guZiKYs2/JwVXZYjLLNT0WrCAoeaim7KQoTbRFTTCgXn+7o1p7hpCo7nwgDaEcs9/chR9rmdSVKgj5DSRxiT8rNStcAjBa9Bat9GsIQdFFdA00HEZo9RpciIrCiIdKdOODtE62mGe0tgqVxYeCyUWwiOG3Gapvn9XFNhVBaLdVvRDmpc0KLDZ5VhtgTKI0SQ9jAbHOByeol02aNdAwv2yWmOZz7ANuSc1uLkMsJgVyPMpWkmFuLtDdxwhHbTQygKhd3x1SPXk7V1vMC2A92Wkg4+vdb5BnhMhIdWXhTWQxBnidirGihn3VAjYJBLpoTMdLf/LNfLVLVrhFj/+8aeYTIYaHJBSmnYSTCYTZGS85CVevrnEr797h7eXKyzKAKPDQ2ldq3wui3UGiVOrUZaBGkJqOJj3RM1tfzzE4cmBNB8Pzw6wvr3AenqN9YzawzWKNQtFooJ8Rnro9boYMlailyDLOJCl+7NpfhkNwqHFtqbhB+dloe4Dm8x1QZSiYPikg8a53go17w8Oxxh0YqCkyx/NzBo0cYCm5fRVmsS7PdlRsOXmyTPLM/H97FzUIjfMdcj1XbHuCmhJtW3IYXRuNjOWqWm6fcv41BmwNwHh+euMaHT+kubOYUtbDaGIohp4kPFhJnOUfrAhXFchlgWwWG+wyDMs8xHm0xWm13Ncv79AuKlx2M+Qzy+xmr5Hu0WIqJCTrHT01RbtIGUgksK905D5YHw+iBpFaFN7SzSV9DBSnvliIRs1iAdAm74FipLhAIKxW56qxuLUhcS7BlogRmjxUTbQMSdpj0SZyV0ghgSRJg5rVOgqCsjobLaPGHombdvO6J0ENElz1t6iDFK+97YiDMzS2Rg3PHtkyqMNyHSJcuh1DZlkDjwriFztQpTlTsZPzKUlq6XVppEP67O1obRkMInbaI2EnflO86g4MtuHZZrjMoTNadsbDtnZ7dFAaSWFMt9R2LjGWM/4PY+/L6Rerk0GCvdDM6IjGs3PKN2la7b5zJizdiT6G51g91RUDfDckNgzVpwW3FPw+X3UUDK3jQ0QjZaiFil55nlgMhYCCh7xs1rSo6NFnWNdrBB3KE8IDZhgtE3JoVcXcdpFQsOXVqr7sEIHRauL8dExuoMxwjTDst7htqjRPThFmA2x4H8vC1zNV9rbmOfAlF26gd7OZri8neF6OlMzuMpL0UVtf6ShFhtZ5pwm9GJGRHDENR1koXlzHTJCKAvg86FoNccY5FCqDitsA35tLZOvUT/Do0cP8eDhAxwcTESdbqoc5fQd8ptzVIsrZPkVPqovEVdrbKsKOzY+rM/oxMvnjUMVsX/uXOUFBFQ7bEo/LDGTPkWs0O+CpkD6etMQ3m8IfxhMbw2jly95k8O7qIr7DSHp+FwzetZczcrmmLWD6RtrbCq6VBtCyPfJRraXdVRrVEWhWptATNAfYR2nuNwFoo2+nC8x2zaYt1pYZB0xrvj8EpXk6FIDXRevxnOGPRy17weHE3z09BFOH/cxPo5xc3OjyJzr62tRjQfDIYIwwXpd48WLc8ymKyH8aadvsRPMG9+nP9jshcwSScqqylhlym4mB4JmyRts1jWq5QbBX/43f9xwgcsRkHxYyeqMTmJuTqYpNGjX+O0S8sqUgvETFnJLXZ093M5cRpMI9l/68S5qgBo8ox9tWdhQCMvJRJIh5IcZHyPojlFGPTTZGNt0jEXV2GT4do7V9Aqr20ssL14hWN/grBvhJAtxlLaQBRtZfRNN00LnoiAbiIGQNbn9hKpTBNwQt7Z58a1WdaFNhZ+VG742E1kWi1SzR65snzW7de/3LKqatkceXObu5xjr+wHY3u3L8ZjNOsUcHm0cS02U6QFIK+BESbiVg4qk36Eg1212znPFmjoHvVADRcSMTRKdANnEqhl0egNSYHoMsGR8CjtTZxBknHxPmbSN3iY2ZjyhW6t76Ozs3ee177mXQcTfLWcqNqcU+/Mgse91fs6GoDJglcVqQrdTXn/xPe3A4Ken9pIPpdxpnYmHh/9VwJD/ZEG4pPVVihpxYnROe2TZS8qPPdASrrvi2tujWwu8x0INGXWUULXAonj4dewY0e6/PWpph6o5YBJJyotCDzbXDgs9o6OQDl2Zo51CY+mSyIPdWy2YvsqZ+LrG1U1xhLLaq6poKHBnYiPKjwwbfJCqNfT2j4Ku/KK0/p56MU6AOPiI2tKXrhl70uwUM1HyQxAZ6mUYnj3A6OFDnJyeIe50JEbfcZrZ7uD5yzd48+4DbmYznJwe46e//xNcXLzF+4s3WBY32DUF2nGAo9MRDo4HQg6JXnCJykQoiSWI5nvlBFpymqayibvcr4z6yw3YIihYzJj+hJuXAo55X1tsiW3ya4ivRTnoOdzHTphlufYiicS5CXv0wwyt5Ion0yQaqhAd42FNy+bM0eEb5LMp8sXUij8/OHFDLrkqO9tyW6uh1kFJxMjpae362/2QMzP1w0T8nWuZX5Omr3SuxU4Abzx/KzJV1GyoKyBLwApqmolwYlguCuyKWnmsAd232HjUpA3S9ZDFq6OOUENJ+uNkRAtM3AY55muiXCsddiwamIM1GHQx6HVQ5MzUW5pGKmnpmWVxx0a/FbKBb+lZp4PesEd3M95H6MAhysDDqq5DrPMG5xdrUVu22wL9foTRKMZk1MagRxc+oppGu6Moni8OCm+WDd7dbrDkwLCgzo0mPzy8rNhRWH1ADVeKIQeZdCMtCvqAmB8y6f6bUgZd1GRzAntydIBBL1OzSAMINrmjQV8NGClV7y+u8ertBa5nK2luEobFO72LS9aTlo3UOiJ+DPPms0lKSaebKkj+4YMjPHx4LM0hm8gNXYGLGjUDrgPuTSmGoxF6/b4yMun4TFoq3xMHIDIXMOKGGQ2R1ifDI6IlNOcx23yZwTR8VuggTWxhi2GPsRqMVDCDKa1anmeiOpsrqJjJHvNzQ1rTMd9tIRY4b9ooz5ywwsBqA+/Y7fcc946N6hg5i3fn6rf/bXufAfsuP+XXXiwaIJvgjs5qvvi8NqhQVCvspCNLsd50MV1FePM+R1F3EcTHKJclVtMlLt++w3p6i6bMEVRLtHY5jvoJMmywnd/IeE6jYRZjLuNUjR+plhwQcg+RTtYI+RoMOz09f32rY4iyjK38FitUwQa0ugYyADGTF7lvuhup4RApzKIxm07Q6599A8PCXXpB7QNWj1gR4QazTh6hoav2Sd8QmuEVC+YktjPJ5ksOcttHhxnO6++jt+FXQyi2C89uG2hZziHlFpaRxoGkHS8uTkvnquUcc882arHLNXOyG+n1lWPt8lo1wqR7vA1p+fmtzrFzS/u1Y8jY5zO2Bd9nAJfnyvtA9IPzPNJjXV3iVq77bLaQaZRDJNgDkRzimVbcyRBkOuZHpibr4bOXN8yIdjWSyzdmJAvXdtR2ESGMcSCSSOd3ZqLyjOuw7tmgJJokZlKImmwJRqIxymN0gO7wAGl3JF0gGTwFhijCsXIBo04XUdbTuTzjORm3UQbAbcF9utRrKUrvBnUJueIWFZvAlV4yjHMadunid8ycTpHEHWRZV+hbvTa3Z5p88cXPRPYS5UmSami/oW6fpmz24ppqcx3IDZW1dYXDwxFOTw/x8NGpKPjUZZOFUSxvcX35HtHiAk92N0jWMzTLBdK6RkLzR9WxLgYs4jDVaObSCYdb0fb52kuY1MObd4AZ9dmz5YEKA3i5lmywZIwEW1N+ECs2jhtOmVMoh1es8XmmMoqKxkyGzmsILydfa/y115GFR/q98zHwJqRyHXe1pWpzJ2HImxALBLjYbfF+U+HF7S3ebTeYD3pokgytKNVgk071utZqzjisZm1UYhOUGB708fiTR3j20SFOT3p48+Zc9FCeN7uG14ADrFQfdbFcIHdmZATqyG6g0aCz6zIXbkHa/Mxcr+YeywEzay+fKbpZb1HNNgh+/u//VDpe2ei7ycmdc6gz/NgHf9pkUAgHmx9OKfnA8nAWH93+p6wiWdpTG8iG0JpCFlGRvKUbrImQcepMrcToEPHoCNn4DO3+IZp0hKYzRBl18PXrt3jx3Uu8+8232K0XaO8qbOYXSOslHg4SnPbaOO5QP9EgIUJXFkL44laEItoib21Q5XSCIm0yQ8Bg29oaE95kOo7R/pfFDmMQuOgoWucFbTEDhlRECe/5UUXOQUN0gRRXl/vGHBrJDiM2Zn5huo3OmUdYvWrNlgZ2ziyDm+4dHfPeQXk/0883JPs/+XWy7XDZLSIMqpGlZidnOHNJVGEjBEMBxkmCbtKSA5434ZBugrQBFbfWJDEORG5h/NPR/RC5+BAVGf4AuLOc3u5IswvAWpfDICJ34ktz8syHlVS+7UZ6izSJ0E0T2crT2U5TPjmPGQ3F0+hE6eP7EdfDTgEemqLy0lyFBikl7Z0N5WOjp7BiWUzbQ+YfCytwrDr3lFTvFMmPLRH6Hq3jwfB9rYtRTB2FQu6TNk7nxkLTkjXhfGZSUaOZGcrE91Jt6apmhxJRU9KEzXHW6/5M2OsHLjIE4suhpJKtVqQzmIOrZckZLY5F3F6vqcPVkGnu8jyMiZZ5ZI50AyLIYcw0PqghzBsoPJW2yEm/j4PTExw+eozJwweIEoroG1FS2Ay2O0O8+3CDD5e3uLq9RX/Yw9NnD7FYXmM6v8BsOUVeLeUy+vjpMR4+PsJ0/gFFuRA0zgl42kmxzgsV81nWUxMQ0srfPQfae6QlMdcxH4PCAkcTO2UIRojZ3AV3+5CaQr1Mk7lHuHU2OHQuYIG5sczLFpkNzlSGBRCn7kyza3clzm4zu4nBvkRjVyvUq4XomjIe2JSmxxJf2/Yzy+O0gOPlcq0BAalBKjp9FindL4kAoJGTJP9eTmCy+LdJKN+qmGGuISSN3zZNNknWACluQhR8vn++pwqrxQy7osSg3UNr3WBzW6BZVAjyLToRUQdqVErULKCyCCePz5CMu5gFBWbLBabTufYu0kXHk6FiEIajDOv1LapygW63jawTodNhLqMhTN2oo2nzdkVzFhYVIdIhM7GARUld3RarOT2/QsxnW7y9mikwnjrO48MeTg/7OOyFGKYNOq1aBQepmesayLchyl2Eq1mtwj8vKpn/EJ3lWiHIrz3UbUndJMXx5NDQ+vVKZiN05JX4fsOGIlfmIvcHIafU+VJnSQo998Q0VWNZ1tC1uKJ7G7VCJd1dibxQK0QXtx6SOBW1iDq02WyuLESahlSbQkXqaJjh7JTOcMcomFVXFhaBweKdmb0s0lptjCYjaY15zYne8iwS3dDpYI09QPM1Q+hIX9qCKH4paQMHZ4wU2W1K7Kjj5UCS51/M6Tv3PitWNOxi8y6K0t0QzHoF+2/fHPqi2hpAywxVWbWnePIrvC7nrgT3wzSrH/gYfI9wv//C+6Yyd9/tjL7okBlGiJoM23KHXUndNYcs1EVNUbNgancxzbu4mLbx8nWBbTjC4OCxNLTFfImrt+9xfX6O6/fnCOoVsnCLT04nOE5baK9u0d1t0BfBxLmAU4NGem3MApjXfoeGRTHZJjSnkuRAm5TOMd1qf+ISUWGj5aISVDTqclISQhqnGVVYUyjPeIu+Yn2iHDyeibzHNqg2100z0OL1ppjEhkaejWMDan5Lrb3ImkIzcbM7SPMkEbfu1XD3G2+bkdig0xu/KO5Aa4XJNE7H7AyozExQJLY9/V+nqA5HUuc5FGID4eoBb/V2T00iApOaQhvy6txjjqST6diaMATHW1yYaZs3SHZaNoGcO1GkqdGTllAkNTbp5kSu6+YMalSDbSinIUvNhnUshDVIIuorBIiW+7zuvNRuoB8EWIdbVJYptm8IRL8NNmoINcCU3o5ZsWRvCLhF1LNcbYsxitHQ6ZN7JBiRk6B3cIJscoR2NkATJZJ+VMEEZXCAkmxJNmCdLvJmi/kmx3K7xqJa4YZxNIybKre4uV0pj3qztgxwcteo7+S5xDrKhiumz2DxTzdkupL2eyMwSWA5o3s9o6HI9CiFuPb7mc421lKi3LJCYb2lSqWFQdpGh54cDVmDCyyXU/T6iQLTnz49w9mDIxwejsVK5wDu/Pwcu9kFHjY3SBbXwO0N+mWBbl0hlc7SAQWstek2zqi5cIMWfQHyBlV+t+d4t1EhuKL6GnVXgwlnDGfosGnsDPA1JFxPqwYW1tRxgGJxJhbZZBpzUjDp4Epmgg3gvVu12Ghel+oH+WoS7XfTz1/z9zBUCgANqKqcEokdiiDAIm7hpgX8+v05XhZrXPW7QDZA3BlgOieIwD0v0TDSnLjJBFsh382RjmOcfnSKT1hLHY/w6tU5bm/IAGoz+hRVvdMwk8wGGuztdjTyW0mLLlVaw/2eJk4B8oreETvESU8sjKpqZCZEZpBkOGqwG2xWO9SzHYJf/Pd/2nDKeS/C485t0aFHhgjdDwJls8fClVCwdeQ2abIZlA+U3LFwUzYfJ0uOu8z8c9I2Ox1gMEAwHKNz/ADZ4QOkgyO0ewcIszHe3S7x3btL/OIff4W3b96hXW7w8GCEj84OsHr/Apvbd+hulhhHO2360aaSRS51EwrrjmKsWjsssEGxLrV5pXGHwLmeYELZvLNsUMRJp8lLVZjzT7traJOs/DcI2bQoB4lfxZtA3RA7ceoNiY4aLYLifBV0+ywTRzFwB6kv9qSpcxu3QC9zg/2BQ5f99/1/7m/o1hDatZT+Qu0pc//4OTg9IkRMy3x7mNik9Dsx+pz0s1lwAa3SXHk7TfX31gh6CpuKXjqMOgE3i3YdjM55kQuPzSBf5DJzgi/KOMsKGTZ4l0IGt7JoMY2TNYSe9uH1f5aVx8vnp2ymFLCineNPTnHqyhzXKLJXTIYOLkMIjY5gLo6GvhmFxo9O/fTJaAeuARe1ydBSH5zq6yCngnOGQ9aAs4ngTePhYJl2laiOvB9svBW2Tlc1h3byarIkrVnk8d7TpVZmKPx3K8rsz1IoVgAAIABJREFU8LQhCmtIudXy2m9puMJcKoco3hv8Gg3JXEVl9CPaFpEcahtXpsHgscHQURlfkKYcYhPR2RbIGxrK7NCdjPHk42c4efoU47NTzJZzNYPrqkbWn2A4OcW63OHyZo5ff/UV6NpxcjqRJmy7yzFdTLFcz7Au5jg6HuL4dIgmoHtZbXEl3Ae04VrRROtmOkDG8T06rp/Kekqt03fcIbY2gVYQO0W+bjpnaLddFCtFPZJhf23pIiwMNjJSYgagXFcZZ0D9Mh1cae1G1VDgNR4cPLB4adB2NuoWaGyuy9KTbGvURMy8BjiJ5eDGCXFEnYieR3ue+D9SjnRfilzDDza33k3NUIEGW+Urmo17wMKJyDsn5bSEJmricre0ntigVnQQJq18h14rRYt+XbNalMug2EnnTMRusV5iw6zXrI3TJw8xOBkhGEa4nU/x4cOFi8qIMBoPVCB0ewnKcq64hjQN0OtSG9sxGnBdIdpFSBChE7KZYeEBNMkO25a5l86XW0xvalx/KHB9VeBmxcFChIODAR6eTfDweIBOq0AS5Ih2a8tuSxLkdYhlFWBe7PDhusDr86XyN7nGqZ3YO9+RLeBss3udDMeTiSrIYr2W+YxcR7Uj7GScw8ZbLBDS/9ic04GTukoOjQjwhRyYdaW5UTNYsMjaqrCPedhnGXoM/U0zrUHm0eWk67boKNzBbHmLus5FLTw4GOLk+MDp34BOO0UURGoM5d1CHQ0dnol4O2oSi3LFLLhpt3UXPrrABmX8NDVIO3V5VV53Tc0SB02MPeDAw2vgvamZKmczE/LnyfcidTyY5BoGO2/uGkLfSNjfe4M5p4Xe/0wrQlUn7LXmP2ga7x1k9881DdsYgM5DsI6wY9Zu3aDdZnG7QbnLsY1ibKIM377K8frDFvNlis7wMY6ffC5TmHy6xOpmios3r/Hy69/i9sMb1Msb/MGPnuLTkzEOIiDblGiX5otguX3GXGinjB6x/Vj0tnpjJmykqpNFxGKR7A7S9pW9Z+eZNYQui9EP5Jyu2Ey0jOZqeiGn1XTGafuBrPY6x6zyxj06ep2MhQW6sviMDcI9y+i03ojDUA1eTyLsaXJH8fWN3/1rbWe2rQPT59kQVcNFoQL8bLbeTJ5ho1TllXIX0/21s48ImW29xhCzEakZlQhxdvW0nkNJBoyKGOkJdLIJDXtd1BdPcZdD5yUo3P8MtTGTEdMjGtggsxEZjvhMaYfbunODRjHMWLY9mJFL1hBy0C1U1j97el6MDshXXucoN4xqcYQT1nOhZd+qTrPJPxpw2Eb3UFKdW2gyNqhsWhK0KT1IMrTTHhB30dAUJ+uj4R5D0xg6iZLNFQ5RBUPk5caaQrSwrErMC1LWF5jnc8xW1I9xr2+EDha0q1RNwM/F85fv1QAJi7Mywzv5SVFm5BpCamcXNws1j3RB1eeRrMvWgDSsfA9uoM+BKONj0igwv4qQyQPMqlzo2eSA8PhwhAcPjvDkyQNMxkNknRgXFx+wmV3gYHONaHaJ3fUFsuUcnWKNrnt2WLfIpCluodNpK3lgQ0dSKj6opXJioTvzGKsHafpEUEASDaHaps3l5zB3bIeqq9yzxs03hIYeGkquhlCMi8qkRdIuG7ONgMS+1/HUau967iRilifuHLnRIGuzsYtFuRVLLwiRJzEW7RDPby/xYr3ES/qRkM7ZGSCvGAHCixrvh/sbSoPqFfLtHGG6Qzbp4ORwjKNhX6ZAjDaz/GurzukCzGvXjnbIshZ6ND5jvBON+QoX3deEcqYnSBMnvPot/SzGNK1WuVFGXaHbFAGaZciG8M9cQ+ioc/c2br/B++bFQ6lmzrC1XEAXemq8XENbJJJu03TG0BFO5jWVUpwFaSwJsqNjtCeHCCYHSA/P0Dk4Q3d0iiDpo2wifPvqLX79/CW+ffUa63WJ48EEZ+M+zkYZZq9+i+L9C7RXVxiFNY5pj0ylf83DUcoHbcQzwu8BD5cUnU4Xg8FIUw8Ks68vLrBeLORMKjkGaWiVBbCGcUfFftJqQG+zlqyJSQ2xh5bjKaIAnIqwNlXDyGJJRaM1hHadvaOhE+V74xbfEKpZYyF/Vxjfz1L5Xjf4vf+wrzeEnOgCN1nhldpA6dzqG0I/xeDDNMhSDEgRYEMoap4Xtdr73Q9EnFZQBxunInKPc/kvbkpqk2Oj3jE3st6wIaTVLX+/xbGzbxKqwS1KjTo55HTiY4Arp6iW67SV3sEaMulOeJfcJIj6TAvRtheLY1rrykxmy8B3o5PwsJaDlW8IiTzpA9lG4aQdNkFzJiceCRV9x2VQSoe4D0R3aLhrgo0OTVovr4vpSbheCL+z8N4fsK7ZN22mXQNNWqV+tqKQH93+dO6Sjo5Djakm0moK7draJNbWkH0mQwfNpdJe/FplL5IasGtQFkTjWBLbz6notEfqKCmHSYw1nSabHYpmh/HJCT7/yZc4eHiGbDLE5dWlLN2rXYBsMMFocoqw3cXtbI2/+bu/R1XnmBwNkHVNNzRfzDBb3GK6uEa3H2M07qA/ZCFNjs9WCAo1yabDM9t7UZzouOEcNE1XeS9w3t0PRwDyrZ7iI5j1dtcEunt7jylrB4HR23Rw8uoTJaQteExRv+1VvGekHZcFn1teZ0PZvWsuzdUIjotCIR0PmwejeeRlLrOfDXMVsxjpIFPDz4MiQoyQP8fTTBW5wMk4oz+IIFKgTirf/omzxiV0ZjUcmLEY4rNU0jxmq3XPta5hB4cNMpUhosHGj2ZRMaICwHKLZlljt6qxpbnAeo35eiGEI8piHD04wcHDA4weDzFfzfH+w4UOVRZX1L8yBoFusbttIUovi0yaBQ04SeY0uioEHqVBjEHatbxD5ifRjZAGGkGE6azGxYc1Lt+tcH1dKFi+089wenaIJ7TSPumjtZ0h3MxF7yOqz2ZrWYaYrRtczSqcX6zw6nwmxgILYqJ0cZumOjYllsSBbsukrA56aoyXi7kopkRp5VTHxRP5KBFeL4voITLYSzv6kygCm7w46RiS71zvWCDwWefwgiJ+avsSORDyvpjGKYn7SOIuZoupqKmk/zNXcDwaaALN5qybZCoWiI7YNsefa2vWEEDbklSM8x24vcr+3tgK2j/CrehE3hDMvpZFDU0CnPGJCzeWT5eaYA7MHFLlzg/Tbe0JIQ5V/4Fu+gcN4V1TeNcQ+sbC/rQ9yfxqvj/EvP91P/x332O2Emt4NoVFBRBJbZHi3dph19ph04pRBin+9p8+4NW7Cu30EXoHTzE6faYswWqxRrTd4fbDB3z323/G89/8Iy7ffIc/+PwZvnx8jKfDLhLauS+mYquoqKJDKPeDNJEujQjtlueKe5lJihm2cChKXwJjI3BD2VhDyHslJo9jquksdvFL0poT+eWgyT/nRsUV2uUQQs8YUmPILxPq4PwXxLbyFFSLWFJT6LTHon6pOSSdPJQO1WL5/MDM3pu/f/tAbDGAXEZym+/RbPA96u6Ha3f1gJeOeLdY09HxzYj6qaGvUfN13VxDyEXuo3okNdI43vbBO1qy+8zO6Gh/Le3y6pzj4M0QVk8H5P2yPcB7BQjRdLnTur4U35Lm6OoG1kQEPvhce3dujxiRYkedYMLcODoTb2o5eFoDqfmcmG56cZioRj1D0OqiFXXlAop+jHbWQZxmaMn8pYNWkqFuxcgbmo4kqFttLJWnagyqsklR7hIz83GvxZrOoEss8wVWuZmJkBHVbDiEseEwzUPUpJP5IGSQ5o+BNcdE0wVeE0mNhRL2utyPQpR0RC6ZE0wHVTZRZOJUZqSUUNfIAWSDqmAEDQciVuPK+I9fTz0djQ4ZRRFskHXaODme4ONnj/Hk8QMcH08wn82wXV2jW16iNb9CML1CdP0BMbOLaVJGJNpF9PA8Jm1eOm0a8LFg5OfzGmPJiWxizrrBmy8pm1qZwIa8m+mld7M3KZUokw7llQu9qwVUlWujMp2uNYR2PU3jay6cagr9M6mG0NHFHWWVbC+eMWSfpHT5ZXajmvRQBplVHCNvR/iwmuN1scLXdGSleQ19QIIYpYJKbPDMf4hWUlKxwRp0rgy5pBg9lGaOmmpDTQ6v0jTEoN9RTijR1cEgxeEhtfEcHNRYLTnsNvd0eo6wKWR+Oamj0+lCDSG1wt6XQZ+3agF5yxpCCvT3aInXVFk7ffeQO+G4bZQ20eYi8W6CXIxs/+iAJgQgbkuoyR+sZpECZDojlVsEaQ8nn/0InbMHwPgQYf8A7dEJJkePUDVtfLi6xVffPcd3r16hFccYjid48ugjRHS5m15g+u0/oTj/BvHqCuNWjZOsLUE5oSmKo/l5OPW/2u2UBfLo6Ud48OgxTh480gNO3cxv//lXePf6NVq0Ud/UCDcW8MumopFFOyMaaONNdyTvDMZFSLEwbcCIEBJRsmBdNQY6bGxx3iGqRh2zw9BT2GzBqcF2jlR+Qcv4xP3jv+/u+++adv2oPQJi6CBHWJZ3w7w6E5HaA2WUx0G3g0FGnQabQXtpEu2Kb71HZ5Ch9+98nsXVd85UPt/IKyn0AGz5OwPk5c41hZwKssBtHH2TzRl/jxUuqXKcWFjzMCBtz2kmdOQ5EwLeByE51EZyemPTPW7spGmaYQHzM5mbwwKamyKRYVJBmM9nFESeCJocubG4rqVzYBJqxgvmXNDkQiauuCt8dC+No+YDS0VZVfFjmls/bWWBaJa+/+k/fH86HEmf9hNVdWpslK3wNHjSqIfWEFpTyHsoRznnOOcHHtys2MSwOCCaIfdLpw0y/qGj/vIStCOZe1wvlij50bopVswqpM1xCJw+eYR/8Yd/iC4t+eMQl9dX0g/STCbuDNHpHqA3PMQq3+BnP/sF8nKJ0UEP/QHNBwIslwvcTq9xefMBQWujRvDh42OMD3poxTss13M1jFmvK8c2NtC8zkTnVVS47Dv70xWs94yFbB5olWeH+XJyTTTqnLuVhk7sCzOndfK5VAq9bhxSzgLIMnk0TWOhwGBbfq05ZJtZEQutYqPsMjZA1OjFAcsZW1tEUdeMNGjvkI0zDE9GaIiUqQemttoL+K2s4kCGf3KYIVMjci1d8SytAg2e+HLuuWz2q5Kol2UL8f2Qsrh3ZdWUn1RsIGoCyDagChCudqimOarpGiuGbNNdkTRVInlZjNHBCMdPjvDkJ2coNoUokuay2kJPkSkcNFVot4g4NUhjcwDtZokyJut6haBukIYxhpx6s8ndlHKurWWYleD6psSbV1NcX+SYzyoEcQvDcV9r4vHDMU6Pu9iVV9iVU6BcqNHK0r6cI6/nW5xfrvD6/Qwv397IWY/h7P3+QH9SVC+zIV5D6UvNFGQ5m+H66lL29BZnRCMmgmO082cxaA0hD++D0RjHkwMcDMdq9lnQEkVncSAnVpdivc82pJOp6FTUNzrbf5r8dEZm912sRMOi9iuhOUwn0e/izyZCSFMvUoPMMZLbyT2du9OKW6NGgxUDIbQPyXjBnK/J0thGHCZ4bZtt/oZa2bBCRmOqdUz7xWKJxa/0Wfcbwr323TUL95oGPWZCcEgu/76G0M4h//KPpOtihBAaQvRDZsv9//b/vkcr+TkTK2LLNc9aPl9k4TBLN0SQtFQ8rTYR/vLnL/DqfY1HT/4lOuOH2HXGchbd5hWOh2NUywVeffsV/v6v/wO++se/wU8+OsOPHx/j89MDxMUK1c2l6Zh4vXi2x8zspHslhyx3jT4RYm/6QsYFC0YiGkbDdc0G5SRiAtk1MsTG3Jw1qJUM3syBjGHlwCU/EXS5qXbuW+PjDAz1DO6Zus7R2zNydD67SCgygFjA0qiGMoluRlq1NYNeI3i/FvEIoeml7Pv0+aSn80NHvnd7JtSAiXnC9WfZzHa3HRdMdDxHf/U5pY6Wp1gnnXm8JoYSUn9LOhv3eUMGfebg/TBwX4u63psgAhsX/gwNgekBYdRGDYVEIzSNmUVR8DyxQBo2GmIYUYuv4amxVIQHK5vXznV+dlK3GSpPVhgz84qKg8wGFbWVMgAk8sNzJMRWVPIh4nSEtDNG3B8jPBigMxig0+spDkdh9swuLGpcLnPUZJUwrJwNLp/HqI2cedvc4/MtVqsSt7dLLBYLrJZL5PlSLtdsnhg7wuuWJX2BG4WifGzgw2aQhwDXsK6BzFAYEcRqgM0ODcW6MiXkYIoxNavVwujLO0pamF9rtQyHF2aoxtxB6gc7xlvSwWrDew6hKjaVdBDdFBiPevjk2SN8/vkn+PjZU9WUTblAsH6P9voW8WqK7bsXCK7eIc2XiGnopZLHDH5o7GWm1qRJ2/CDa8q78XrPB8sApFkP9wY77D1rx54Vn39p68ejzTYUNmOmPUNPclhDsaWjo0xM68saQq+2lS8KwRuuEep0JQMxEg/rCSYZ0EWbP4PDWkoPVIPznCANNIqw3NR4V+X4zXqJq80WiwYoog6K0NxipVgm4s7iA+ydjM1E2jipu6Y7t/iPdrRFrxdhNKCxDI1Aea1y9Hspjo4PzKRnG+B22mC1Zi2+NT1/USOIEiHNF5fXAtg0YFZcDYfMEYK6hYYN4c/+/Z82LEKcFPmOVuIusj8D7jcnfOgsLNFBp/zvmLlQ5KuWomVRMyPXIk7Z5ZjGwmuDvJVKM/jg8x8je/gY4eQIRZShSQc4PHmEomrw8tU5rm9usVyvMD48EBXu8mqGi5ff4vLFb/Aw2eIkqjFuVkjLBVr5nJWzCUDRlmCXmW3bwQTBwQkePn2KyfEJkm4P89UKF9fXeP38Oa7fvWOQHIJ8jaDIcdDrqmmi+yfpjDQCjne13EN1FvBvncMUG0/x57nRqaFxrZKjiNnO6TZOP7W7d/DuG0ZRom0x2+TvDvG4rwfwjeb+cOXB6w4STxeV4yk/NxsnaZ74wDvxdgj0GDSekv/uQ73NyMUN19xnMOxFn1fTSXv4zBbXUTycJblXVZCrTMMHNoScSDBTR/bUITWDCVJqZISkkmpDaidE+7NgWSteRAEkkkKXMpl0OFTQTdNI11VuHJvdks5tJjiPGXwuYnrt4iwsxFk6Gg1jzU7YkV7uHK/dQUFPiPvNojmV+gmReAl75MoXRAzLZkXBB0rvm5t8XVvUgHEUzS3O3W8hjjxUXfbO3eTJmkI19mrEOWywDE31dPq/beOX25zb3GQ2wqJJ1ZdpJ/bOl86hkwpK9rp8rxxwkB56MV9gRUOSuI1lU6s5TIc9PP7kGX7/D/4V6nCLBcXhpMzxM1KDFnbQhCniZIjlusI//tOvRAM9e3SITsYNukGRF5gvpri5vURRL0UVffSEA54B0m6INekvi1uk3VQIR1XTJ429pznSybzBZXRZ5qRzYbVHyIm8zXiAqL256PuJ9J4NvEc7VDC5qaBc+Ri14HQmKs68nkborZkMsIHj2UdTGNIz6BybzwuUi0rUy/auhbRpo8XnfttgtphhvcnR6rYwOB3g4OkhYTOQvk+3NKGKng5FpIcCWiG+1PVaZp770ELoZN5ENMu5y+4bQuZHESUUQkh6m23iVhTa1FY9fjtDvIsQVQGK2zXy26WhJ0SKiSKRTpiwEY3QP+jiwScHKsQ5TGDBxIO4k3U0dc4Z06DgbdK7OTnntedztNIBlJJi2YqRkspHMxc2X3GCKmhjVTZ492GJFy+uUa7okhmh200wGndxcNTH2dkAJ0cdtJoFWs0aLbpD08Qg7OD9VY13lwVevVvgzYcZ3l7M1ARmXUYxZDpX5HZonmZI2MDRFr7dwnI+x+3NlcLcNe3Woc+BG11ZPcNji7SdYNQf6DXo9rBzQ0s+SpqUd9L9cM/WKXV/PPBpaGSO20L27f+hT6SFutMYjDl1Mh4JVHRVRalGkrpBNoU01TDLb6Meerdh7X8OKjK/NmpdzSVXWjZ2L8yCbbNI8MNFh/LIRdfPk+7yvYwSL6K9a2T8oMpRp+4BeXb63x9lsRmwYaFHl/QVv6MhtEGNoVKOQPH/2BD+sBm0H24oLulqdBiMAguCV0QTtUutFqb5DhezGv/41TVuFzE+/fzfoD04wTqIsbiZoV4XOBqMxBCaXrzD3/7VX+CXv/iPOMxaeHbQx+8/fYBJO0C6KdGiyx5NeGQ0RTocnwlD3Vl8EnUTwswzjN4IjgkSk9qmOZRH+ZwG0F0jIzc47b03ZWM3JDaQ1y65vcr9HFFJ75Ei1CeJlegYO45RZJfXKeIdlZPPv/Z8R2nnM5Ax7/YeJdTXDPcZXryHvhnUAFPB3BbvY6Y2lCnYHnzXEO5DFveu3CIhy6yD1ExvkmNIiiine3YR0UU72zktCyTGvBMBG6roBg9uCe7rD81zG7EuOLilDow5ftTUs7lkXWn5qvRJ4O9k7WRNkoaFTtPHeaoQPxlOSSRjXgQapNoZQCdp7jGsT3Qfmxa2bJCI/CRtNHFb7Bq6uFPvF8Z9RGoKhwI4KjY2lIu0SX3fyjmfOzNdQ+dFhWQwRCvLFB8xI7V9OsPVFd0jpwgRy5xmuWDUUSW3bVLQm00tCQs1yIyESKlzb3fkRXBnvWLaVNFFuc58Q8gICZeZzKH5oD/AwXCC2fxWrzxfq2LlQIS1C190qGRdUVWURrS139IUUmEoGkpzP2E0RY1tXaLMl+gkIU4OR/j0k6f45OMn6PcyGb9t80t0Niv0qY17+w12718huOXf1ejShOVurKCBizKxxUbjUNYGeBxYKFZEDBv7GmrvlfOs88gYEvZI3JlZGdXN9TRi/jimkEcK+f9rozWzNzam+zxEhrP75FXDvFSj+SxxsuX0u8Ua2CnX2SKreEbQlJMNOWU/RAoZLwfc7jZ4URd4X5W4rGrMwxjzgCytCA0BDXqbSMfKOD7WlXwMeQ047OcguEE3CzEctdHvhuh3A/T7sdg7NMbheZEmqTPLiTBbhFjmrJNrrGl6WPI9WkP44eJKhkREg9UQsp4gdZRmmWRn/PV/9ycuZvSH4bG2ee2n2I57YJu6mQCQcqHFwg2MDWGwlYFBTMFjQiSKocac5bS12bPY2o4OkZ48wtnnP0b3wWO0Dk8w24SyMT88PhN968XzNxZ5EbUwPhjj6uYW/9tf/CV+8w+/wPlvf4n/8l9+hj96doLTaIPd7BKzt6+wLdkQ0ryGmW8p0ErQe/Iphh9/gaOzU8S9PvLNBu+vr/Dm3TnmN9dY3dxiO1/ICQnLBR4dHuBoNEDVMEesQFiRilIg2laiailuIGCBYShC4+BvNjqG8FihpnbAczV+B2LkD1YdoKaR3XP6rSG8hyB6i+R9noptBfsMF1EsDSFU6PW+cTIKq7QC7hBL4xgdWqx7IbiCmc3hT1NOwfDOpEVNioW6ewdQ6Sf2rqTWxJimzqiNnHZx8fGlIjMI0etmyJj1xUOCU2vqPB1SaECNo4+4yQtDS9lA8X3QcZSTMJr4kKqh37W1hc7hAv+dWlE58+3oWEnkkfq0GG1OZr0ZkkPQtI06PYP30eNDq8PKOaeyGVRQsMuZMhcLh/I498hCBbw5jokew8PZxVqICqSe0ApHX2zJUYvUJDYg7nDXGemmljYgNmMYaghNqcn9xd4pdUuiLSsXy1ytuGkrSoVX1CGCfAbYcDJbjU1dyZ/fJm0F+LBcYr7dIA+ghnAbt3D85AzPfvQpfvzT38Pt8hbvrz9og6NGls9QydyvihrRCPNFge+eP0fWi/HxZ4/RjtlIkM64wXq9wnxutNG8nOP0wSEmxwP0RgmqzRqrfKbCi/zGqipsk2UCqvJFqQ1w1AmZJpipjJ++qyiWqRApRxtFVhhkavuTkbTcUnXDzPvXwxpCouecFJrel+cBp3ppTHSKOq+27tt6tRaqtlissLxmY1UgblpImgjpLkbIPKdyi9lyhmJXIBmnGD+e4OTTEzQpGS9E9ohgk3ZjqI0c0va22TZtVH6hywLjGt/xOW9Hd5pBHgakYFdGaeUh7V1HLfbEDKyYC8hrMej00GmlSHZtFLMcxWyFcmETZjopyuyD2ZOMkkiByWmG/rCPrNvVc8Znmc1QSQ3LfGrNYBZj2OO12aEuVmi2a0Y2Y5D1kDIsWIMnHoo7uUQTyflwk+P12ylevLhC1HTRaXcxGXQwGCbo9ts4PspwdEQ3zAqdaIOERRyputs2Xr5Z4eWbBV68meH99RJX81zNIOM2SOfiHmy3nPsQ0cto/6LTGt/3eDQRmqiJNw0D6P7Gya/cEJn5F4uGw/vORo0oMXcWhsLT+Mhfg6LMkecUZXIyG+nzsgHlvsvGkKZlRHDp/MZ1TeQ7oe2/At9rUacUjUKbcRauUYJIukcimmwKPcJn2VP7hlC+JOY4Krdkl1HHuJYgsWdCdHHlvLJoMBq6aFXSEFt4sjVyRiu1yf5dByjmhB9O/qAZNO3Z/8eG0HHwvenu70IIf2cz6HpJ7XDcvzZ2rUi/ouSkoWkXc72uV3hxPsf5FQutA3z24/8cre4BbusdZjdTlMsVxt0eQ7CwLdb4+5//R/zdz/4C9fQDDtMA//qTp3g6GeC4myLMV2iVhVAg+QOQAaSClJxqslG2ykbWGVPaM8emgy6yykJz9E+ehaaFu5MVaA93JmeSUsgxlWikob2m8TKNnk0N3X1w+4C/J0b79LIQH43kDR2ce7I7HzyziwMEPg+GOPLlBmsur03uitIiso+7i7+wuiHSeta+5BrGvXTFadM5hVGx7miyjLc0Ux0zAeOf/DwyAHGDPtMb3kk0RMdn4SnK9B1KqHXqJ3V+vuAzbPeNr0kkTGdGHpFvCHnv6BbLs5LNwUZIvdH+mJtoDCMORsXYVkg8X4H2Lt4nImOdjBEwPUPe+ExEHQRJhiDtIsw6CDqpnD+ZN0dNK+miQdRDGPVEaV4qosweY4bC59UGu5DGcjT12kqW0R2NsCoKnH/4gK+++QZvX7/G1YcLdDpDhAGpo6YhN8dV7ktmjkhdK30wEoIprUTxpLwfGmI4uZL3QOCwUWwhp5dk4c+ovRzcAAAgAElEQVSG/2A8waMHD4QQTqe3mE5vdMlHoyEWyyUWcxqI9UUT9YMQyb40J7VoMxuEuQg11hGrBcKmRicJ8PTxKZ599AgPzk7VrGzrOXphiVGrRn3+NTbnz1G/e41OWWLIs1wyZTJmqONroTfoqUlTNBTZHBvmX9Yuo9dkaGwGGRckhRSZZe4sFyrsBiFmoK+Oz5nLcM05+YgzmNHwhrMa9jAaKNhzoz2VvhTO/V3NoBOTclzCppCDMnqjcFhF471KUWZ8T6Y3Z83r6zTTq7awbgV4hw3OywLvigKXTQvXTQtTvom0i05/KGYIpWsZ5Scu/mZdFijKAlkayJn77LSLbtYgaVfo90y/b0AbUVtWOVzvbczXIVYFwRnLouQ6p7a1KDe4vLiRwRIb/4j7LCUYTpOvJv2v/ts/0V4t42RHY7Q/7yZ++9miawb5DebWY1kr1AkHCZENFqA1Yh6saUf5SRSvEO4uJYitkT75EbInH2P08DE6tLc/PMVyG6IAJ8l9RUKs5pxeGCT81de/wd/98pf4P/+vv8L0/Ru08hn+6z/7I/wXnz/FYLtCcXWO61cvNFmRwDrKkGRDUdwmn36J8SdfoGlHyLcb3CyXuLi5xsXVlSnuOOmYz4HFAuFyiYeTCQ4GPZT1ElUxQ724RVAuEda5CgJ20+Rlc6jMAo3FBAsuzZuI7GileiqNDzu9dxC7Cet9tJW5iQoxdVqqHzaEvjn0lFJt1E687YzOXPPAjd2aJpseGo1VL30PNXw8bJk9YvePjaBNoj1C4ykvxp3XtNAVFaIz+QJ8b0JjmjrRRnctrF0zyEmEuPpBiMGgh363K/SOhdy2YkSD0y7uhXRGNRJlU35jd4iXkCpTTDu3sI0QHD64fLBJoVOQtmhuoQpH0rO4yI02aVoJXT+XYSPjHL4Yts38OtdgGE2WCKF3H7MoA9FdSX1209kVG23tyS5s2WlnRbUxy14rs9SzOJMhvkU132Z6Y5mYdsAaumcNuKGEXotiNu6cSKkBdkY6Ns83nax8fUVnc1Rbqfk5rNjpMKKAvW4nKMIQ03qD6abGlO6LwRatXgc/+ukX+OizZ3j09BGuZzf4cP1BESikRdMlrdrSOCfC1fUKF5cznL97h8nhAD/5vU+UUxWQT8kprrJLV7iZXuJ2cYOsG6M3TEUtDWMestR1EXk0VzTfELJw58vcw+yZ14YqCoUVT9LNyXaajS4twm2IYFWtK6y8qYxnt/jQWEV4hKiDtoo9Uv6IkLO2o8tjN+2gx3gBPrubRpSd+WwuF8nipsRmVqMTJugEMRKK+ZmTVDJWYYkNdRSHXYweT3D47Ah1tEUZEJWnwZDF85iRDRtsc8PTs+vE6TZM4aFoxQPtyBU8Leq7FZfSBFPnSHMVOuWRNiXnUaM7l81Kpgf9Tg/duCeksCkZysxcJyIupFXbVH67q7FYzLDZFkizAMPRAMPxGMt1oYMt7WRCb9nM0Pa/w0ykUZ/HjNxM41aFLGkw6vc0WCK/VvrlKEEddjAvgG9fX+Pt+Rwf3i+QtHrI4i6GNCFIA7TTAAeHHRwedjDsBRhkAbqxoQbbOsK3L6b47uUUz1/fYlEQ2U40+STLwJoqcxHmYImNDlEA7l3UJCuWYbtBv9dDv9dHr98TCstVQsotD/u26OWRntuqqFAWFOHTQCRAtxuj2+ug0+3uA4lpoCM6GXUmLvaPE1k+49wPCOsqwpkot5ty83lmIVOWhSb9ysDke+eARcWemX9ouWuY4RRfzhxJSKPWfKhGRAULf3+8Qytxbtcu85VrgevFn9/7YZajjqqtIIVLeqr/fw3h92ULhjf6v7s762wi//+mIfxdtFH//Wa8ZDQv/nzuZ0mnK4Rmvt7i29c3+PV3lwjiM6T9Jzh++AWQDrDYNcjnS1TrHHHQQoe0ybiNr3/zS/zqH36GF7/6OwTrW/z0yQN89uAYHx8foE0tc5nr7Kd/f1MXQphYbFJj27RCG3IUldzJmTcsaiJz+bgHORdNA2ptWOebL09J89IQGnnwZffF8g3dEX2ntfRIxv5PP+ByWWqOObNncO2D0O85/uksMgdiixZxIdsuakSNns40ZxSjhtCaQjKK1F45LSHXp1n4m2mdzkQ5VxvSx+eInzsRK4fIERFCDnqdU7ePMpHbqtM/ejdmp43WqNNHRjj2kV+dTlXjBurOMXNr+ltRRoUSmrREtQubwZizeDrRkX1RqyFkPbLZJOY74KK4iNo0GnTyPrN4JsW6Lf1wrzdArz9AEbak9aO7NuJMwfDbmBpAe+3YJDGPESl2NJVp2tgGbdRxJBO29Zr5sKXqw6AVqwinZms8maDb76Mocjx/8QK/+JtfYDmdK7S915ugFWVyLPX7CRtmMwqirpHSAeqfictaxi/PEw5Tuf7McVpp2XKVl6GRhuqGsPLmDYd9nJ4cqbYhGnh5+UF/djqpHCf5IojDwStnSKonVB9RN+muuUzwjKovrkRdoaHD6TbHZNzD6ckYz549wcnJWM7T3ahGFzlas3Psrl4jf/UdwukUnaJCTPRdQ89SA7fBsK9Ok5WCZ3Tw/akuJu+PKDAjMGgC6Vh1khpxb3NDmr2ESkQ2Q9R9RBz3armNKkrC+GLsV3xDqKfZ6XNF23eyGxlHUWeumQVXLtcXNchmTCdqq3MXbqepqLCinvLMqTeiItMl+Src4brZ4appcL7Z4d1mh/c8o5MM3dGBMUdobUeWibTgDfJqhWqT4+iwh5PjnqQWUVhgt12g30011GQTWOY7LOc15vNSQ/vbFUEZMxs0Gi73r45YfNQQ8k9GXhhz2/YFadU5nFVDeE8X8L3oCT/gcXQu1+rcaeQ06XYoVxxgxwBcUi0ZhJl05KJDa+4dUYY1M1RqjL/8Q4w+/RL901MkB4eIRmOUiFA7VyOF0NIdpyhxe3OD/+HP/0f87G9+jhdv3yANdjjrp/izn/4IP3kwQWt1g+3sBuX0Rg0hN/ItkcHREU4fPsXg8cdITx9hlq8xy3OZajB7a7FcoZvE0hPUsxmC5RLReo3DbheDhBD6DOXqBsXtBbZr6lxWyCJyecm3TyROVkA8rywn8C6TzPjANv0THWivx3QDME+ncLQfNd6iOjj6l+PuGyp3LxT4B1bR+4bQTaSUr+MCgC3ZziYtsnsWrG4uXSa2tWbHchPprmUbqwO6bLq4H7IYQsjICEMJ3dT5niupGmGWjA2NNjbWFObM37OmczQYYNDvqahiQ7ipiJ5YkaLfJN0JNzKHzGkiY6W+QorVFZi2jj+ThXG+pvmPTYG6pJKRjrcr0KamiOJjriG2YuKNG7VgT7l15jlqCDlNU0PoBOveTZeHp1xATYPIZBDmelE7xn9Wcpi0NymKzP6eE4Hyf+9IWG7yZFeVyLo5erHo0YbiGkIbalGbaq5yipAQg5+boqGhez78vulxfdGONDNSyzg1NRSFGxKbwWIXoopiFFGEVdBSQ3hNt704RDYZ4Pf/6F/g8UeP0B91ZT4yXczVENIWe12Qhx6iKFt4+eoC795fYz5f4ORsgp/89FMEIQ+hymgt0v9tcHV7qRdt8uM0xOigj6wfIe6GyMsFynqFmrlWDiEUmktKsaPjqYGXgYBDyp2m08ssSV/k7bYplmsK906je8jBGS4ZVYR045rYooYjZgjBZ5aHLWMHuIZ4x0kfZDM4ny3UEFaMcJht0Us6yGgRvYvQsDEvS1RsauleeNhH/3SIwYMxcoY4M0+IlEBqoJjvl9LBklE1d8ItoXvmd2aaDbIbGjoadiQKJ21N69Xty6ZzNNoomQlmGuAaQqywZQZrlKDT7qDD6AzqCWljr4g8Gi2ROcCiobSGsC7QSYD+oI/BcIyrKR1iKySdjmjm1LA0zGhqAUfjgSaX+WqOQSfEpE/aSiKqJkWXYZQiTDJM1w3e3xT47fMLXF0VWC8bxK1Mdtz9oEIa0awrwIiI6iRVBuGA7mjML9Q5keDFqxlevJ7hxZsptkGM3nii51k0boRqQgfdrkWT1HRdo1fuFinRuYSGQW10swz/N2Nv/iQ5nl+HPSAzgUTedVdX9TF9TM/JneVepMhdcimRCjFoiw7JCkfYQfs32/+bfIREkaJMkyHSlknO7s7u3NPX9F13Vd5AIoFMON77fJFVsyZtz0ZtT0x3V2UmgM/383mfd7RbTfR6PWlDLK80E/DSbLTU3LMhmI4nmIynuj9YA5utmpojbgmtwednTWohXUkJZpnvP81rSNNlo1CarHFKUMNNvSI1NuX1c9RSAXE0FHD6WDq3spGVAzRpXm4rV1a90jFQJkLKVOVAyM+PddO2EKZzNa1rORDasGKar5LcwZxCbsVXOgBbPtn7cdvBq2RRO7/KYHM78S8HwMvt1FXii+HEpiFc8eSv/IH/d02h0/yIGu6iA+AhanVZQXDaT/HwGQfCM2zsvofu5j0EjS3M/RrGjPVJMz2T/qKQJGJzrYvD18/w5OGn+Nn/8RcYHj7TdpDD4J2dTfS8JVqULXAgnMVYJhNp9thshp0IHqmBDLygdpeZngzq5rNUs4FQ4eSi57nIDJmi2aas1B2WBmAcBrklFJWvvCbODLNsYi+DYx00wM9S18uAIy1fr1wDi7lxKj6n09PQ5tKrrgLH5ZZv5VfgtPFXNYRs/nntVqHyHN7Mrc7Rrg0kleu1QHojXQYCYc0ch8NgSSks7xdupfj88ZngYFjmDZjht7tPWKDcv69cv8ttj+5Tc1z2FwSfSBW1zGH9LNcWaL6rFfBrBJAWMjHjQJgvmHtLuQMXFWb0odzsWh1eLaTVL5OnFRHB7Nlmq41mq4uxX8GMG8BqA6hFWBKkq3rIqDGlOWK1YgPhsoosryAjRT8vkIDutzFGo4nAahqkMCuOBi3j0QRd9kGtps6eVy9f4Kc/+RCzaaLBo9lcR5UDYc7P2Tm8+qRJ+qhHrI3W95Q5jQSb+HkSKLOBkEZ7qXRwihkjhdHFK5Ub42YzwsZ6B2tra9JJn52dYjQaWXartKjGPDJ3zst7cUF6pIArk1Uwx1vbMo4i2hLTaIwSAw+ddojbd2gws4tr1zbQqDF7cIIoG6IyPkHy8inyoyMsTy8QZjkC1klqCll/m3VlSy49kxuVOZRaZhCMrxG0MODGjBhNVsINKYdnoyQ7k0VRPR14JYC8lNa4YdCZKjEVQBFh5Gi6f2TG48z72D9yGCQTUL0eb0md7Vb77UgwKjIZbLUo0r3O3oW5jss5t6fc6FYwxBLjWhXjIMDLLMPzdI7nkxjzWh31zpqB+8qgdRRqdn6LBPDnuHF9E7vbbfQ6/NQTLLOJQGxq7/PMxyz2MB0XODkZ4vR0hIvpVDpTXssgrGsYrCr70sN0MhNIxRLD2kRsldfdr3CLmMH78I9+vDoarhb5lXawpGa5lWw5FKooce1I+gs7Bl4gfrGGMeyRjmzVCHlRQzwrMJnOFay5970fY/e971reWbuFnIMCH1DfTGhYfKMwwMHBCR48eIx//T//T3j09DF296/h7vVrePP6DtqLFLXZCLPTQ7R8YLvbRjrPNJBw697b2sG9t97DstHGxK/g5KKPOM+lISRVi+MwHeq8LEfav4AfxwjmGWrLJWrLDF7O7eA54osj5OMLLJMRIqJRKnKWBcKBkAWKRZH/nSewkIJL+b4bQpxVMhE8HSRuq+SGQtqIq+g7Q41vDpGXR/XVQq8fQQqHrglfgjkq2cFdLrzN6rocBkUjELrGgkwuOAc2Z17gcvdKzFOPhDQARERdYK+zQV/x/1WRTRzMLQH3pKSMxuQtJ+a4ydcjrQ4HQuY+kvrI0FVpDiwbTGiLs0wWBULUXz5wpBfaIKhQTVB7xmFzhsmYG2R+njV0O12FZmNJvY5t8WyBxPfqQutJFbTux4xyyqGQwyAHTR3qhkTZfc2x2Wzg2WhoGFQBtIEwXszBzEC+x5X7lLueLM4WJn2Z+aSMJ+dQZ85O5Lf42qKKLugCc3lv8ku/73SEk8lIND8id8ZT5zbEBl02uqKSzgmncBPB5p/GAgzwzsHIzxkqiH1mcoaYh3UMFznOZwmq7Tp6uxv41R98G9vXNnhlDDXTLVRDmhcYjFNMJktMJgUePn6JwyPSTDxc29vEW2/fwmIZK3aCg7ga24qHi8EFTvtnmMRjFc/2WgM9btE2mojTEWbzCfKlo4wujQqqjazbngnRdDXHgmgNYDGTjCWaEWmenAgNkS5d+1Z2eq45NSqVUUWIHczZULjBka+VQxIHCVKMibSxycjTTNQZDgo0nppfJFgOM3Qb3LzRtsWHx2ee1ZQoXr2KqNdE2Gsg6DYwnieI6eBG+3dmZGkgpIMbdc3UQ9gAK+MnFWKK+D1R6XM2A0VgzqdERgUgGN2npIW5B06ooOlGaeSSiOJOehuLL4erekhHzLobpIxiWbjcOtJ1adK6QZcymrSEdbw+PsVgPEUtotMcXeZSpPFUgeebvTYiOqJmc+xutHBts40qt8vKj1poq+nVGvj61QWevOrjyfNzzBLGv3SZmyJBfsdLEVWXshlvdUO0OwHC2gJRADRDhstTH9jC8WmqEPtXh0M59JHqr8leW3qgHTWwubYuDUsaxxgSDExjyRdarYY2nq0o0kDYXevpNiJiLxOqZYFeb12MAl6G6XQqejBZH0FIIxgLHmd9pnsrN6VycSW1UC7J9kVdDwdDGYqYA71qhup6aV/OzE8+xwJnjKrHaAsODazaNCVkcyOKp9P+lCCiASGmIZOpjAA7bpi5FZg55zw27UbVt61UafbhQAezIjZgckljMdMZqsd2eatXh8CS1n4pIzRAs6Rsu7Hw79UQ2rDn+P5uY3a1j/iH/v0bQ6LATKsfBgYVaHSYzxbg1ckUT19O8PR1gpt3v4/u1l1MZj6GsxmG6Rg1jy7hpKDxrGlj79o2xqMLHL56ir/+83+Hlw8+RRMZNumI2Grg7kYX15qRgrK9eIrlZKCMOaZzhGsN+PVA+iBmimXTFP68QIWxP5XwciCkptbsxU3j7YLm5Q9mkKttE7iYzZxnmFoDa/bs/HFNbNkz6Gwxpzg2knLudGZwFnT/zY2gzUuXV1Fl2+kYf3koLIGLX46dEHuI6zPSJh2wedWAyPwD2CSUbqGWSchzMeCA6wLmy+BvGTS5wsvGmNIDgZ/64kbCGDSl1tQclOzzsLgr57Ze5h8LwK6guozU4HN4IMNDQDzro2OngdtBtgBMEyCjhq7HRR3zvC1TwgpdOeguHdbhUycXkg4aaahbehwKaY7WRD1q4ZxNM0/7amR5gcyX8wo5KJPhoymIwE8uySrS2RKDcYzD81P0B0OMhhNRnhlx1my0lf8XjyfoRBF6rRbWux2Mh308+PJzjPpDadXDsAPfpwskaYhMZ2Z/xxpigCKvgwDwgiYiS9Uu3kHUPfLzJtBJqr8c8qU7dpnNbpHDP0OWSrNRw61bb2BrawvD4RCHh4d48uSpaIM8CwQ6i5B12cdyaFJsEus8t0rUcIobC/VdtFBZ5DEWiwSVSob9/R3cvX0D7717D1GdgMgQvWCBKJ8gO3mN6fPnGD1+iiCOUc/maEjHy1q31FBPTNwAT3NKlcyDywVqszUQsiaa94RlL7K/Ng8Kg+CtNlr54j1qrDl53TstIb8vTWwI6tZCGwilX3RmTWWAHodB9ZDMUXMDocfXSBaHblqgyE3aRJJyNQo1+/B5yek6z9gu6TA9jGny2Gwi73XwfD7H13GCB+d9jFn7oiYqvD+Vs20SAgLXHNCYznf7jWvYYG1Cgqo3R83P0YwILlQx6M8wS7h0i3Bw2MfR8QX6k4EMb2jA1mi1xHrhwoimStQPpkkmGQplfJwdeG0rFTYkMw6Ev/MNtdslRcSgRHuBdppc8uX5MHKqtMO0FnAgmasi0c5ZgkqiDWFLrqEXkzkGkxSjJMdbP/7nuP29H2Lr+jVUGiHm1POwYLBRz+3Sccvxyadf4m9/8nP8zYcfYjwZ4Z137+HezX3c2t3G6PA1xkcHmJweoRPUsL+9bXlw5FovC2zuXsN73/oAeRBgmGc4Ob9QWHGj3dOHIwtzorpEm6ZTfRXTKdLJGNlkhMrsHMX0HNn4AkU8hJ+OZR1glgKMrSDNy2gZrO/mIkmdm7qDlUGGfV4WYCluvWt8S/tng7nsoLg6CP4yonr52bs/x+/3jYHQkBFLqjOEaaX/X+kcDFHmaxflShu/y6yr8mrrSpfDoNMVcCAyJ9JSZWtCX9e16F7gUMjtoOyTE27wDMWjcQN1hKR6cWDTdtA189zMuX2k01fYQKhDQ8OADYMcCjnCMu+PDR4bdtIiKIpd760jonZnOTOXPid2lzaPVFFtXR1y7oTuCjZV5p+7VzUQ2oFUXishNUSm3EBYI4rq3PqSRaYHTgVYBhAcnO3uYHHWR+iaRH5L8uEJxfBz5yHJL20/XRCqPALpKEUghc0fP0/RZhnpwIGQRk20vw9lmKHhifz1dI6MBjDSxEgjbTEcfF9FDlpizMhVXwATr4JZUMcEwCjP0N1dx86NXbz9/n20ew2FzvLwJH2GLTADTYejGY5Ppjg4GuHp00P0B1NtXhgfcP3GFgqPGxpqG9yW2fcwGI1wMaQh1Bhz5vzUPaxttbC528OioMFJgjSjQxntPMvMUttal42BDe78PXMUEwrq6M8cCMmdF4Juqw53GFwJpr+SIWXzBBsZh57oPDfDDm6tFVNCUTnpmASV4kQb6IRmLMM5ikmurRQDzakVNtABopBVowCVeoCCWupqBeMkVgA7XTWJ1Crwvc4Yh4oOH1K0pFVwB16VYj5UVKRzRrXkvjOCMrDE3UhOG1ZFnXUrYPFm3IndV6ThpjlzhWZGY6f3SFC3iAbe76IPM/w1g8eNnsdNSoC9tY6GIz67R+d99CdT3ZNiCCyWmE3GCj3vtRpo03AhrGF/s4trG20apqPiZTIUIn0+zpb44vERnry4wMn5nMEO6DY3rXGgG6eXyAyowsGrXZcG1QcPtoVyrhg5EYVtXAwznPZnODidoNXp4Y07txywk6suhJUa1todHbazKXWeA+lRORC2Oy2s9bpoNupothrodDo6xEn908YVEHhERJgbQur74jgRZcgeXbNidwTOlYWzaYKX8PhGBQbwy63pqkuwQeD1YDxBNQgEPlDXx9xEgWUEt5RZaoYf2jhyIJSplg2gNguUrBIbxErKMeu4NWikKlHTyGefgIiERDYMljy7MjdA+iyj9hEQvARL3Fbwl1xGHVZ2ZRNor+XKvPFLw+A3gUprDpwWu7xv//9MheWfIXVPww+3UBaVU613MZ55ePJiiNMB40ga2H/jV9Hs3dR9MownGKcDR+fy5Oa61ulie2cLaTpF/+wIH/3tX+HV4y/gTYeozmeoLzO8c20Tt5i3SVOrNIE3GWJBgKqSI+hF8CNSAivI4jnyaYoqzQ8J1nCbpCHHQyXw1OdwIFHGqmMDWU1yPtAaCG0oLOvZaiA0qNaRQUsQ1xW9ciCUKRWPWHP3NAnPN4dCwz2t/hkM7ML/SgmDA5ntSHf32hW2kRzNuQUpa2OJJ5QO6FpV88vlCju3UH4/Miys9JqDo4A3NtCObsrXrYGQ577TwZb5i98cCO3zWWUdOvmSeyjUyFeWoaJIBArKHX0hHZeyrbm140RB+iSp8QSvCMz4ERZ+G9V6HbV6CL8ewSOlj8y1IELB7d3CR0Zq6YLXlYYwdSQEQ/0A8AOp1Qm1zpaZcijni5kilCh5SKYpkskcSTxX1M0gmWI0nmI6TmTGEtWb6LZ7qAd19bOM/FprNbGztYE0nuDp44d48fw5jg6PUa22FF/hVyJRWuWu7uWWfyi9pTO5I6OEmsRZonPEXM5NHiR6pTMHE1tBPeklWEWKOnNSb966ib3dPbnLMoP2k48/1ffguVKCqKYjtmurUUd6+xB+UVMuckZTkpwaboLXnIrI1hgrHH1trSU94bffuy82SC1cohnkqJMHOBkgfX2AyeOnWJ4xlmKADmd1n/1RatRfgb3moG4u6saIKRlknDVs/8IXaAOhmQm5jbpqIf+eSaeV6VsSMhVDYVKMjANhlmggJENJ8ih3/lkPbcOebb/JKrKB05MLKFDl/MR4nAUdrRnBV8CTsVANXliThIa5psy75eGTMPKLcoReD6+WOV6kczwejnCaZpjw/XEgpL+Hcj7oJUFHdQ/tZg37exv6NU+HCCsMpadXBtlEBV6+PAOxW89ro99P0B9OMZ0PlZnZaDTR4ZnYbmOapIqaoNZwMk4wHk4N10YNnVZHS72CA+FP/tvfKayolEJ0d/OVwmYdKt/80pDDQzCIENVp4uFjmcdyxqHAfrYotKnzmz3ERRVHgxin4xkGSY7v/Wd/hHd/+LvYvr6DashGaaZhQ6ZidE5cMA9oib/86/+E/+0v/xonFwM0WnV854O3cOPaDjY7HTx7+ACHT59hdHqGRlDDzuamXqNyQTxgZ38fH3z7V1GEFUzyVKY0vGiNVldccZkOELXl8EnjkvEI0/45Lo5PMDo9hjc6RCW5gJ9NUcumCDK64RHuY2PKHscGq7IftYHQoU1XNkOlnX6JtFqGVLnJs8PZhqKSQf/NU/QfpNr88obQrcqpd7Bh0CHWoiO5Ks8BQhmBrplxhEzHsr504eSd4AZCbqTkQKbWozSAEXHE9HgaTDm0caNVs4EwzXTzSYS8LOTcRVMZBsbL/IUPsM4+Fh0X7lm6ZHHdnhody2yBSZ2salPIx5HUOg6EpGDwdXE42ljfUCAqDS8sfM4eZGXPaBNpCKgNYrZx0uhAGiE3ado+me6CZi6rM9fRqrQdXBaoUUviBkIOg/OFmfYQ5S/zXDSksfl2FB/+Hq+FBkJqnjgUlvRXp1cmaqPgaGqbWDy4DVWUhxX58ZS5QbSzDxBFzJ6JLDCZ4ajK0ZthzrBzNp5L59JKRJf5f8SUigpOZhkusgJxpZuBYcAAACAASURBVIakQkqMj/07N3Dj7g3ceOMaaqGH4egMYdRCo9nV8JTMFhiOUnz97BRfPXiN16/PMUuXuHXrJra317C20UQ1oGX1ApELxOZAwQyl4XgECaIZ8ruI0d1sYXtvHUGdaw9ukEd63dS42ZbENtHlptzC2XiAlQOhUZX4RVczhtqXTayxoFy4saNOiZLpmpTSXIYlrjSfMZMa5+IoIwVDXslQoN5MtE3q+pIFvFkhl8wgIOrI7B4enj4a7SaCeihEN8kXmFIrokGSob/mNmbOlYZsUl+prEpt6jlXeApDlyZ5bsJw/nyjepe5n9Y08tAilbHb7UlnTeSPQwcL/GKeivYzHE+s6NNRjNsppwkiIMI/w6zUqsdDJsBGq4EbGz1REfn6+9MYw2miqBEewKwhs8kEiyRBKwzUyGytr2Fvo4vdtaZoK1U20AEwnMY4Ph/g068O8PTVELM5TXrWsdHdxmKeo2BeH6aKsCAKGrUi1JshCuYcLjNtG6PQHP4G4xwXozlO+lNsbG/j3Xfvm5B/nmM2jrWtbwR1ZLMZZvEUsxmR6VzbNm4FqUNpNOvKtmoyQoMCf2mNLVuKBjoEGQhWsani0E8aIJvMJOmbA6w0l+bkyi2ynBTZbKVcCfDCLfWssbn1agt4ZJ/JVbuOIOLWoUCaM/cp0M/nFl8DIalJpHRLC2M416rRUzkykrxR58ogbrcFF7DIe4cDoWwd4HGzoRPMMvysOTfGhSHmckRYbV3+vzaEZc2yE8iBf9+gi5boZfnkuT9pfFVHM3MOnFeOsV/WG37z57jvtXA9hyhjxlJY+HWcDXJ88fAM6XIdtdYtbO6+jaCxi9OLGcbxGEk20PaFm/1uew1rvR7WN9aQL+aYTod4+uBTnL54gtn5KeLzYyTnp3jv+hbubvSwGQRo5HNUE1L8xvRHR7Ubwos4WFSQx3MspnMEcx4SNCAhE4a0YCfzECtKugIzSbGZ3mmXnN5IA6HzYig5nQ7AKgdCskMMRC4pbnQpJpXOAfGOzXLp3OkoozK4MCdQ9j5kVql/clP81S1h+d9KdpKusPt7PDP4swRWuRgGacQ0/BqwxYfCYo2cW6jrcXT17LZdDYRm3U8akmUw8zkgOCLTHmm+stWGsLT+18Cp4YMDrtvyrHTWzplUSgxj2mgw5P/oYUFDEA55NIAJTfPnBQ0UQQPLoImgEYn5wIGQq/klAaFqHQs/QMKoLLG9+HM5ZRCUbaDgMMjomgUwy5YKq4/TCabTASaTPibjASb9ESaDCZIJ5QMLRQzMWKeSubTKzL3udtfUn2xvbsi9fq3dxN7uFhbzBK+eP8Unn36ML7/6EgDPdG5y1lBliD0BSlL8l3Ok88QGMgHqFmeUkI5Yxrk5J9aVCZCLBhETQKwd5v0ySoefW4Jru3vY29vX16A/wk9/+pFYVzof3T1o/b4Bg9rcEUT1ma1LQ8JAfiD5nLEFZCyxltFca4DZbICw7mN3q4cP7t/F3o0trO9y+5ki8DO0ea6dXyB78QqTr58gO3qNXm2BwEtRLCc6V2tke4niad4U5prvaiVnJT5/FcoxZIGoGke6ozn52jApmQgzJ51XFzOBTfXILSDPcfbvpMpaNrIGQm4InXfF6hmSCU0hnWdZ/QqCgNQeZgXChY9wWdUiiuZ9BZ2IGwGqzRDUn2dpKvYUDaxYo/KogbzTwSlNZooCL+IEr8YxDoZjGRZ5AplDgcx+WEU7CtFthNhcb6MeFJhNB4qB6jRCGcLE0xRfPXiO8YSfQQcpN9Y0ssIUYb2Cbq+Hjc0NtLtdnJ33MaLreJqjfzHC2clAZm5hNcLm+hZqdYIoKby/+6MfF2yCeANp2yFKmzVMK7qWo8eZ+59ZvRYMXK015ERXr/nI51P43kL0qDhfIGaD2l5nK4BXF1McjxIMZjl+9K/+B7z3o3+KRodW9uQF8wNnc7AQSsGtQTpJ8Wf/+3/Ev//z/6ggz53dLfzjH33XMvTSFKcHRzg9PMLJ6yNMx2N98GwAomZDH+b27g7u3b+P5loTQbOqBpcNdxg0ELHpjVoIKLSk5oxN7MU5Tl+/RJ+B3MeHGD7/At74FO3qEi0/R8u3QE3eYRwE2cyRrmNaAVvysZgU7A7cUGHDoG02SvqOUZIM7Su3raQrWim0m76kdfw/D84rWg4JvHkY2IFahm6WQtoSDSzpSKWBV7agW6Rx/03F5KijKvjWhOh7shjzRlaj7kNRiY6CVKIypFjqp5cDYeXKQBgbL50HDXVapOWF1MPovdOe3e4v+3kWTF8OiQScyuxAhdHzA+XP8Lg9WYpiMZnGaoTYuK2trctUYrmcOre+Uh1sBU3nsN4PB0IL9zVUjbSSQrRKHY487FwImLQ97qy/HAgpGTPtRiZ+t7lhykyCWzkOs0yPYfyJ256KLkP3MSJMHAil1jadKUtMKXjna6Orp8fNIemNylqcK/5B86zosXxWqCWyjZZ0nwZ3iUojvRi1jmXTEnpIPQ/TwsMhN33JHP2lh4xdfDPCm++/hbtv38H6VlvObKPRueh/lVpT26ZJnGESL/Dw4Wt8/OnXOD+PURQ13L59GxvUBbYq2NhsCAVsBLaJ4sE4nsSKi8mWpA9PcTE6R6MTaEPYXY9QDRjZcI5kOkUWp7L65xcPF97/0uPwvigpc6pDRtVVjSK9y4EKKwD7ijaX11vPlhY5VtD5jAq0cRQn236YeYfc93h/8QdKm2UmRDRsqeS89xmKznuHuVRTGemw2DbbzFgMME3mGI1TDEYzZUmROVCttJQfJGMAUVw8TOOxQultQLW8oKjRQZW0eiGR3GZzwDaDEjvwmN+V65DkQNjrUazf1OE1nTLjb4J8MkOWzOVqR90AhxFRj5UvZHpSDjwV6qZoax0GaAUV9JQzSGpUKDZHnOU4ObtASj0WB6nZDMt0jjrppZ0Orl/bxVojRDdkXqGHZoOv38fx2Tm+fnmAR89oSJSjVttAPeiiWe+Yk+MyR1iZSTNHW/ZmxwxfKtRhkHpKMEjLFg8nfZp+8WuM9c0NvPvum+g028oOnE9TePlS5iE09dFWXDXTdMisdYz2iCJSdG2g0z3jonxkXW5OLgYeKuuKroREkFmrE7mDKuRb2WbU4/oKK5+zYXI6tZARFHJCZpeWA7VMz600ZgyfptFPthALhZtD1kEOoaR3lZlppINxiFgBgVe1d9JQOdqQ038rR1UxEHSdEBrohkFBmkZTFJ7ist2ciyPvcQJXrHUrR8uyiS+FItKjXf5zyRC6koW3GgzdNtL98UvmkG0IrySbX/mOVzWI3/x3+0Oc/hxNnwWsavE846TAi4MJfv7pK1Qbt7B94zuot64D1TWMYw7dCZbFGMcHR5iMJtjb2cfm5ha6PQJarJ1TDE4PMDo9QHx6iNPnz3Dy4iluduu40Wlgv9lEFwtEWYJsPsKiSFDpBkDEDVMFBYHJOEedVuwZm3AygEx8T62T3MGlZXJmMWWcTRlmzU9jTvqnsR1MXnFJGXUChSv+yOUWiJlzdoYpHsLlzQk8cA2+tHnUxl0ZCBXEwHPkytUshwQNB1cMA8taqnpqThqiR7Pucfsm4zPpJQnIWRSAMfC4Eb0ysJUkPUXUWc40gWDe89YYOSCEQyHPHX4Yi9Tehx561yzRQ6F02TYxy4pna/EQNvTas261m9cIjH0KGvAbjHRYg99YR6XRQ6Xe1uBHo5dKyOY6QF6pKv+PZ2LmBci9ADOaGS58pBn7H4LOVSySHPOERjApRgTKxjEmyUgu2bNkgPlsjMVsgoIO+tSXMp5i6WGi1299xuqrUsP6+jr293bRaTewsdbBnTeuo+oXOD89wieffYxPv/gUcUK2Gan+XfgCEwkIM1qLrI8EUb2Ote4aWo2m9F5HZxdiYRl0Y4+2wOcyP5X1jT2HTM1qaDQagJdhno1FDd3a3Mb3vv8DDRWPHj7B69cHOD0912aT/xBgJM2ePQgHkBqp3DldNpll2EA+L8w9V2cnjVlIWR1ilg7h+zl6jRre2FzHm+/ewf0P7mPCTf4ywUYYoDvP0BrHOPr4I/QffYFmESPyKTuZi2lIEzZ1X86RVg72jiwjtoQbCLkVZJ3koCv9G6n3clznQMjXaxIptt+kG9tAWP4+z0QaE9pAyCgmnQtuICzpdUYxNVMZUUZZqipmiMiBMFpW0SpCnZmUEC1I7+Ww1q4jZSwHzasod+AslBVIazXEYYhJq4lhVMeFX8HzwQgPDw8RUz5EKVu7gZBfNDirBmjWAvQ6DTRCDpYUAOWoeOyKfUzjGZ4+PcBgNEe24GY5kJaxKCZotkJsb2/j2v41rG9s4vD4BIPBSGyk06NzHL46oSU6opBmNXvazM4WMbz/67/+7YLUM+mh+IICCvQpoLZm1iyuS7dK48vz4NRWo8btD3U4NGSIlVVFR7vZYqEAzqLRw6io4UV/iqPJDP10gd/5r/5HfOuH/xRBVEE98oUoLOeWuUKUlTSjZDDFn/zZX+BP/uwvMVsAe/vX8Hs//jXRt89PzzAajDAejDAZmSPgaDDE+sY6emtrqNUDrG2sY29/X+gE9UukUFW58vYDmcLUSA8QokbzYqB/coJXz57g5OAA5wcvMX7xBYLZALutEGvVAp1Krg1hwYYr4wFrSIOJTz1pzKinXHrhiqpp1DD73EQpofWKW+VfmpBwq2n0MKMOlRpDOyjLg7rc+pVFnUUgkzbEMuzKDCTSKsqDQ4HGyngrDxrm+VB3YgG7NhA6KqjOH2eCox/t3IRcPtzlQCgFlLjbqw2h23jRtYv5g0TJEsVCZNoQkJqnDC+ihXw9NLJxdups5PjeFbDqHPfom8m6r9whZRA5l1HZ+bpslZioGTc8gcTaDDgvlkS5nPW1saUsP1DNkukhpcsrEbUFA2/5ORolUTVHA6FzGlWsqzOTofEEi66zI+bV5DZaLoJywHQaCYLJ1Di4AZONfdmAcnCryLnNPnmFlzrjHHUXzkWVGxrqYVmMKSRn0VbMAP9nvaD7THn/Gn1Rtj6MwZBJRQWVwIdfp9Cd9FDgeX+K13SfomCaRiI7W3j7/bdw+81baHZIO5ljPBnoQFwWNYwnM20H+6M5vvzyJX7x8WMkSSHx/e3bb2BtrYkwKnDtWg9b2x00WazAa5/KsGkcx/pcaLF9eHKCSuihs9bAzl4PjXYF4/gc8WSMeExnM+o3LLeU9yyvBBt1fr4rDZU+R6NLc6tkXBDbWFsmqmUZlnmGuqLK57Iv9tty2tQSxYE0HAqdoYeeL1JL9MXDxPLIaNRCkIqy48Kby324EhQIoyrqtCL3KxiNE/T7MS4YURHTCRSo1ygSDwR2iI7okaI40YbQ+nBzhqVmpVat674WSOOR92/ZWjoY1SgZ5ZxgEtkN3Irz4B8Oxzg/72M5mWNBgyuNyeaoJ7qFaLwWOG07Jd4jtKyuIihyVNKRPZchEfSmEPGTs742o7yHFoTNud3zPKy3W9jb2kbEoHo/x8Z6QzESUbOCo9NTPHn2Gi+PphiOOSRuIwr5TDbVSJAB1KjSNpx0mxoa7bYoLNKCSKVvbs08g04vxjgfjNEfxuiud3Hn7g3RAJv1pgYyNmCsRdyg8O+wtrBJkBW4MyMSRZeZVkoIcDRM6dLsnimHsKu7LCG+nmnteL/IKIqNqbbG9rPIdqgUfD8V0Yw1cFZNN29xMaTW0VyLtWGpM4eDIBt6Oh83mw1pdXhPLzyCRo7OfoX2rHtc6zYbF2Tpz9cu/hOBkMuBkCcXzxyZPbhrbPQylxnrhg9ukkVjL+l9ZQfpDM90xlwdCrX9MaaEwM0rw2DZgV5qWp25k9PulMCn/V2XweuAHBs0y7PIRkFhj+VWjfRLggQhs98qODpL8OT5AD/75ADtjbdw560fwqutY+m1kLAhXaZUc+PV85foXwywv3cDOzs72NhYR76g3XqMxWyK2fBc7uTPH36Fr7/4DJu1AtcaNdzb2MBW4KOzTDFP+sjyCfxWBX6jJmMZZgh46RJh7gFzH2lKsIqLCx0EVrKlazKjmdIoRUzdUmLDgZBMIn3GNmDL9MetE1eDljvp+Sd57xGs5vcps9hMcmASDbGMBKhygLnc9EltR1bCle2d9QaXkp/L3+MLsN6BUghuvDkAiOaW56obAkQUs0JTlnIYNHBS8ROic1zRTKoJX4hOyLOLgyPrY5V13UkhfC8Fv65SXy1/13UiauhtEyuBjgBCYM57VcMAP+8qfF4f1kFtBdvwox78aA1efQ1+vQs/aCpSaS7iEjVdVaQO/E1J3+OsT7YU6X45XWVJ+7Mg75SRPaNEBjHD8RSD0QSxsnnHyLIpijyBvyDd3QPBIZpm8dwcO6YPt6EmcTHqOMGv7e1NbG9vSN/65ptvKC9yNLjA519+qoHw6KivcHoyKxgHYAwX6sqN1kgDkc2NTfU6vC4vDo70+uzTt5UEa402uvzMnCEW7zVGOtAsi2c8B0JzHO3hRz/8bWxt7WIyifH48RM8efJEvb5yOJNELsk8r2gexvvBZPN0cI+cRs+WGgbw88yOkS1iDbGhv8BGUMG737qPD37t25gtqXnMsBbWsFWtYser4uSzn+P8y4+xvHiFIB+hEyy1ISQgWmrldWpJK299W6mp5c90FkcCCBjJIyq36qEZEZkjrW0KOSDKwVjsCut+pa1mpJyjNP9DA6Fyol0PwU86Z6yJBkKgXlTRVIZkrkzCJc9sbQnrkstQh05DGj5ftSUMoPd9zDsdzFptTBoRno2G+OzVa/SzOXhFq80IzR7nlg31dJwtWs1QecABgSh6ASxI0c0x5nbx4AyjMXsTshe4XaapzQTdXoT963s2EK6v4/jkBH1pVjMcvT7FqxeHwKKKetjG/u4N+MzynY/h/dW/+u1C6DQPTGo66iGiBpsgah5YCHOZeRA5t7wPHpqpbr5aLUIYUujJi8Hft60TDUZyj66GIc4zHy+nGY6SOS7yJX78X/wRPvjNH6PbayGMSG2ym9+ywSrIZ7liJ/7sT/8cf/onf47hcIpet4sffP9XZSt+cnqqQZA3yO7OjtAPPiTUNrU7HRVborGdbhfrO230tpvwq/bQMkyeCH6aUtwsi0euBHB+fIiXz57g0Zdf4vD5E7QXQ+xGPu6ud9Er5mjlM8bdaxAekwvMtTSdx/JC9rl18typIRR10oYpfVLKCbMbiF+iYrBxL41PiAp45MNzBW4NrdzISrqu2wDaA18acFhmCh9YDVLOOKMUc/N5KN3mNAi5A95GOSvkMjwpneacs2lJGhZFpESatJ0qqNcWtlIe46ZasNaKxVxZNSreSw1wbIgoWM2mdMayDY0ecxaoakXcdyJXJsx3IaNuT+oTLdaQVqKStpskRYLbN1KweHiRBMDNHKlmLFrMw7G/ZY1GeeCVr/MqmlY6UmUFNQL8/qWrmmnSBAS7gZANKIdBtV58QPWrUTpFAVSd8VAN+X6qqjl8/0TmRWtx0BIbSlLeZKIqFiuRV+eeynGKhU8Ia2ntbeW+hkiZS9IskgImq31PBxJN9RlmKjsjHpa0TufrkEdThmG+wMmswKPTMV6OZxh7Pjav7+PN997C9Rs72N7dQKNJZGmBeBab+xQpNHMP5xcpnj4/w5dfvcQXX71ApRqh2erg5o099NYaIOi4vt7E2loDrQbvTzq7JeiP+6KMBvUO4pmHV68H2hzSYfLW7XVs7IRAZaRDdjCMjVbEnK96U002h7MsS1VMqbOS9oGUdOYt6SA2B1k2uawHpO6VETjKbROCaFsxGhAYTZOaVDbjxn4oA5c5+Bi9hP/nKZyVgeukw0xHE9RJQVzr6ucuirkcVTnIaGOoe4BmWSlGgxj9QYwZaWYZB7ctDYQc7InU0q2S9F8Oo3y0OPApLkVus9A97UljZ/eW7ut6U3+GNYEbcWYj8vXyMyKFlOY3Z2dnKDITzhPl5D0g+hVBJtZTbUYtM0/gV0mpzWbI4wuBMwThqgF1qTQ9YRvmo0aqIx04ZzP0ogaaQYg6m0SPer0UG1trcqUN6jUMRjGOT/s4vUgxjQtUQ6Mdk6ZCh7xGPUSXWnN+7gQwKOKPAgF3HkOUl4UOKVLBkyk3O7zOHuqtOtobTcX98O/S0IdgkTWwpuMzipsJ8M0ZtEBQZzPLJ4dAAKudOdmZG13pamgLLTEQVJ8WCL1MsTXc6tGoSW7G05nuz0jaTbIAPNVd1geCGJ4X0drBah7DsxncTDe80IKOZSK0ZKgwEf6uMzVYYFGRr7FRVJ1umfXK4gJM71jCgXyPPHu5Xamwxsn8w/TVQr3LAU5DhyFh5VAogMsA7Sv5dPa5Xd0elZV9Re90kgQ1YCv90sqeWc/P6rxZvVZN9wL2Vu6rarwMZS+FdAI+HcXVNp8FQgI+PiNUclH78mqIxy+GePB0hK8eT7Cx/Q7efOc34NdaWHoBkjmHlwRFluDo8EgGGb31dVzb3cXNGzcV1pwkU9XF2WSIk4OX+PyTX+Djn/8M3UWKvaiGb79xEzdaITYwRzI8RhpfwA891BohwlZrZaAB0gnnS8W48DyXqYoDbllr2XBzSGMNXTWppZaTZ9mCchqTafA6CLDTNsfdg2IBuPBvaaE8BAj1TBMIsPrBnD/Tlip6R+ZittXgzVJeS55FcvcUkFtGTFxe61VY9+osB6JKgIpc3TkA0EgpVV2QzpobNtUUd0aLlWTUUdleOYopgbMac1wXfD4yxNOZJmbWXAJOBEt4D9eiOYKGgWICRWn0VSr/yThzXzwXqZOV2yTZNGEAL4oQsNdrdVFt9+A1uooeKcIWltWG3OXzgmwwBoNzk+MjJ1ApRM63rFWZdAW46I9wfj6U5ppRPhx2Bv0hzk7PEceZaPcc5hhmz7OLfU3JKuHSgzIcaskJsFl3wjstUN4ha5EM9BjvQHSQf67i4a2338Q779zH/bfuSUIzHA7w5PEjPPzqK3z6yRcY9CfYXL+mZQWj10qaLiVVrCeNToRGK9L3JZOD0V4Ci0lz1eBkN5Tp30oNsYH3SmAUoGR9PAPo33vvV/Dmvbdw8+YtPH36DJ9//gVevXqJfr/vtrHu9ip4n3EoJF3VIkl0jhIoUI0zdpVydise4oTZqzM0/BR3bl/HO++9he2dNbTbdRTzmYbCvU4b3ukBZi8e4eVP/xre2WvsRdT0W14vHcpZD1hLtcDWDWOsCHokCM6QUz3P9hxFnT/bRZYJzCPN2GU88/q5uCbDaaznFLuqyIwazU24Y49Z5LQDO2gkVjaiLo+Q+BB/m0w2s6ox4NAoujQWszzhBSNanBSJoCcZMbw/mNm7qDcwr9cxikI8T2N8NezjJMswcBEWvfUN3HnjDubLBHE2RMi8XbKEWG9cJBppn/3zEc5PR0zPge9HkhGIcFEdY22jgVtv3MBar6P7jY6ydE+f8Lw+vMDBq1Pkc8a0tbG/dwtezcd4NoD3F//ihzYp8P84EHLjF4UKqCSHl8G7moBzIvZEffjmM1HXSIuRoNNn9II92ub+xEDLgExW9JdVHM2Bl+MEh9MEv/df/nf43o/+CXprHdGp5L6nMYUDUw3ZLMNoMMaf/Ns/wx//m3+Ps+NzXbTbd99Aq9XU8Bc1GhoAb9y4IV0VC6coo8wTq/AAr6PdbqPdDWR5Lz8AiZJpC04KX4HpJMZ4OMLF2RkOX73Ay2df4+XzZ5henODt7Sbu9Bq4QT3KbIIgHioQuxwIaZrDIZMux+ECqKtWm7WxDEsUsMkbwjaAJSrNgZCNmYhctqpSzguHCMsKMjvry4HQULwyc84aWm5xOBylNhDKZc4d0G6YWQnQ7fZ3A5KFqUsHUYauO/RDCLQWg2ymlZxr6JwzpCk3hGWTItGx6w+EcmogXLHu7C7IlliKCmENiKq08hNtKBR9i42b046Zw6VzdHNltmwiNHRyeOZ9KH0XjSs4WFe1zaY+MXSbGJO0mC5Qjc/Kuaz8HNxpyG0eAQK+eCewuarZJ/6qoVBUTIueMHDYNo78ORxKtLXj50YbfrqkciCk7bCyCg3ZlMEI/77LhzYGhCGhXPFzG6pMMenILF7C3EurqKLONhg57Zh5IGsXZNG6tKapiS5HDbwPn+uYmg+PwutwgbPZHAejGZ70YxwTBGm2sHfnDbz3wbva8rUdbZu6IzqZkg6d00Y79XF0PMZnn7/A02dneH04RLu7LmSx22uj2w3RaQfodOv6lW5idMSiDofIfMKsSS/CNAaOjmKMaXiSz3Hjdhfb1+oImilmGdHXqRpwDkB8r0I5ddAYLV1s5ArvGbPBZ46edDLUAcg50w7qkjpqDb3RklmEl0tSAI0yxwojl1ZGavC68f7RIceGjUympVh5dcYoMMyYGkIGPdMhlDEZGrq5+SGtRRGu2ibFU+qVUkyJ0jHeYOGj0dwUjJIkpJCmNgw62ha3WnI2Za5ZaQ5EeiZfYZXNAw9fhqBzYAwUnk6jG+ZEUZfAh7ka1DToEsnlwpQFJIyYkaqMGA3THIgZp0C6JXV3rDtkMwj8m3P7NzIdJbVuHJYZq1MNUNdXDRkvHkOE6xFCDiA5qZ10u52j022h3iL9typn5/GExgqkSnI73UC90RSlNohIF6+hgcC0gPzUdX8SuOBAyMHJE+WGQyEBCXNBrto9TPMV1gtuTfQUOCUInw8NNaRLG+1cdZCwn6PoilYsxgAbB26VLa9KJVoh24YUi4GwzBGQyiZawaWei+gyG2sxANgwSA/MJs+oWLUadZhdzInmK4pmIVqBmhoHBHI4bYShjLVoWiQGgZ5jZ6fuMupUtTT88fW6uu+2bCVl1F/O3UBoWWMr87AVDHZJqSsNTPi2Zfqh46YcBksDm9Wezm0DHSfl7x0IHetCdfVyILy6+SuBuMuBxEkjNPjZhrAcCGUc4czF5FhJTzm6OVJ6sKzg88dnePY6xcW4oYHw1p3vwKP2i67J3PzFE6TTEQaDgfSgUD+fFgAAIABJREFUpFOTJbS1uWnPfp4hDCoy8Dh49RyfaSD8CPV4go0K8O7eNu5tdHCnEyEdHWM+OUNRWRioVq9rG0IYgjWBWz46Bmo4u3JWEsjiQMgvNrAcCkvnQ7bJFbaLRcXOQp6DBFx4P8ksy8AbVXRmhDr4kAd2TVota7hFG+WW2hlSlbms3FKb+6iTWDjA15hGbiDUBSnPQqf1XB1/NnRUCffS2ZKZzPxaMHvT3Me5rSFoK929M9ApnaiZ16gsQ27qvZpiVSrMep2btpmyB87B1YBmLaTlcfM6p5OPdILmt8vzr2bZgH5NMiQa83lVo1+Thu3XAixpCkPtfKMleqjX7GARNJFXG8gqdWQcxhTKbUOmXCQ5tPpLMU943x0fnWijwnN2OJxgOJgo249nLl0pWWNpVkdZCvtF9TA8n50GqNyuchi0/FADYikF0YX0mUtoA2HJUJgTeFO4eoY7d9/A/ft38dbbb2FzY1191ssXz/HowQP87MOf4/T4Amu9TdQqdTNC4YKBECSvB6OWuHmi8YdHEDIRjZZnp5gChfkO2EBYMmfszGSvLomXTMX476R4hti7to+33noH3/nO99DvX7ih8HO8fv1KZ5aBrOyXjYnAnlqUSW68nOkKzz8bCJkFyWtWxTSOscgShN4Mu9vruHVzD/fefAM7OxvI5wk6YRW7nSbWlilqg2M8/5u/QPL8IaJkiDoBSvVRzHAkemLGSpIw6T6181pbO8ZHOYdRppLI9dsxb+Q0LyGySTEsc9Nyq20m5DtgtjTlFey7L3teM+kqmQsEiS8lSNLaqs81ZqBBLnJwsm25MjtNamW5nQYRyfiGJkHOUG5ZDTAPQozrAQ6LHE+pKZ0lOOGyyauit7aJN27ewWw5wWTe1zlOVh3leDRnJBh0cTbA+dkQ56dDDYRVPzKZCiVK/hS9jQbu3LmFVpPsSB+T8RjxJBZYc342wunREGnCehRhZ+e6GA8yo/kPf/iPCr053uQV6vgqCLhlYI4JA53npE+Z5oJaGEsCKITwBk1a5c6wyBNtCO1h4fXjA17HrNrAxK/joqjhydkAT077+Of/zX+PX//H/0wW4Sygs5Tudoa6NcKGBsKL8z7+zf/yx/hf//W/xcHrQ8RJgka7gdt3buOdd97B22+/jTt37ogiwiJ9cXGhAYPoOQfEVqulgTFg9lXBZmWGlNQNIio12rsGOD45xYuXr/Dgyy/w9deP8OL514inYzQqwO/9ypt4e7ODHm+6wSmKwSkqBTndGSZsyoR81RGhgnDpocZCmgNzbrbcsGQDoWUUaWBg8RXKbgjpCjk1g1I76B11vqTelJRQo9pYmLls6LmAp9uWo4OUA6ENgraJ+6a43FGmaIPu9C9mGOqGJkfSLm9oQwRtCOP/xIMuXZZKSgrfp2qQ/Uqrbv0dh6AQGfVzru4tr5G5YXIHI2pfCt+N0m0bVZkJFAg8Q73U8DuqpxnB2CZHmTnM/ZCu0XIHuUVo0d1JNeBSu8lBYPUZXclzKos7hcCMV1CBWFFsLeTXkVZE86TOgnoo/qpZw2UF6eGX1pLNoiGnc+fEJo2l5XpYRhmpxaoblxoMoaRLagZzhZPzMCWabAOhXeuqx+akpkGPulFtCRmOnTNZb4mg6qFOqoKc1nwNjrTfrjQqOJ7EeH42wqtphpEXKPvz5v07ePu9+3I6rIlqYdbpdN3K6bqWVTGdLvHi5Tl++pOvcHo+Q5JWsXvthkTKLMTNVoDNzRZarRCNBq9BAr+SoqhkGpZEP5jmGI5yXPQz9AcTjEZDXLvRxuZuiGa3QFYkygQNg7oGH1IGeR+bmQGbJn4ZUMVBkIebYL+F0TqNPl1SrI3+vKJCl1RSV494LWZZpsae22kObrwvCHoRhKoUVcwmKbKEerc6oiBCI4wwmMa4mI7VCVeqpMxSx8mG37YgPDhIE6Vz1zylcxlfq49afR350peTJbfZHAjNfMh0r4b2MR6EzQsF+Ym2onQM5VaQzZ62ddzqKdCc+hxSRMZy2pU2hFvGMJTAn6+DIB4HZ9KMqF0geEVqUrsRodNoGQjFA42mM3mGiC6hjnXA+5kDoQyg6hGaYR1FOld4d0Q9HWuZtvIZqr7RWmkeRjR0ITvrCvIiQOGRWWJRFrU6h0x378sl3p5v02Bxm22OumwKzQacDbOhSzw/mL+ZFrHlpbLhoMsvh3qne9JzWEaPOIqeYBayVQhqq15ZI6Qpk7Wc94MGNmsAWHN1YC8y+LNE5ky8Xhxmm82WXNrYQPH8oS6Qm3+ei0bNsk1ws7Ul4wd+7nw+MxlOOcaLDzQiDvZG3ecWht9fGwfnHqpsLUdx1UBILZe0gxa9Y+cCCy0bOg6tzkbdsT9EgdL7Zx1zJHRnJMb3qyHb1ffynLhqVlbWwkvtYMkTvaSLrn7PWcArb++qBvEqTdFRTEuDihVYWaLuJRe1fN3OwVqNWVjFZL7E2WSOj786xsmggkbnHta37mNz9z4KnxpNYJJMMB5eYNQ/0+fJf9Y3NsQW4jlrDsLUutYxT2O8evEUX33+KT775BN4gz6a8xn2WxHe39vC9+7cwHJ6hmx6LgdkAtS8JxjbEtYiVJSjXChXzPLanKEawUIaBNFBk/VXwBVrqTXgBCtqPnXzFiwux2vSkV3TqsFNAKLlvAkiKGNxCrpm23W1gdCGUWniXR9RUwyReRLwcrvd8Ops/cb1dNTSb153u//nNHumzlqrEdvYqo8To8eiqbTNdEZfknYISKJxRq57mo03m/E648MIuM8Xyqudxonooq12Gxubm0gxx3QRKw+NcU/cIIJxBkEdOZcBZIiReUXXYQbFd3uI2i1pBb3QnEKXtQYWtQgxc3KXFSTUADKuYek4PU6wyV6NpmZkivHN/Oxnv8CzZy+loyLdjkyx8WiKNKVzNDcvpjvmRtGiqZSFhULPoA3PthU3fW/pGq5hQNrBwDlLGwTPwZCROKrr+Rxb2xvY37+Gt99+C3fu3sH16/s4PDjAowcP8dMPP8Lh62PUgyaqjDfhcKwsaYLLmforykDoVE2g2VAtywtkFITRx03QYpCOe41yKjDtJbfmHMjsHOLZEeHNe/fxox/9tv4bN0gffvghHj9+hOGwr+/CnpoDYYVZsu2mMaPYy6mfM0aGKg/BAw2ENZ15y2yGOiOnWgHWei1861vv4eatfdWwZuBjPQpwuxdho0hx+NF/wumXH6H/9Veoewvp2+kt4pGGWswFcopq70fSFTIyoYzvIRuItX7O7EkybAi2aOFSUSlUDjWH1lI+wjPIeQxIRiFmnmkvdX/rGtsnKO8Jfp5ipDi3UW7wBCRav16y7Eq2hPXPZsbkzE4tu9OdQyabrSD3q5hXa4jrIc5rFRz7BR6PBngVJyjCBlq9Dezs7GG+JLg+1NnBfoizGc98AsrD/ggX5wMcH10gTTjnBKBrOX92uozRW2tpIKxT1+jxXh8KQCbIOR7OMOzHmI5Jm61ifW1bYPQsH8P70z/4fkF0x9zPiHw6Hi/RER72mXGheWAbX5jPJzM3AlQakSzk8zyRUNZW6PzASMuqIuGWoBJhWmvi4dEZvnhxgF///X+J7/7od/H2O/e1Ak+zRJsuPkSkUo2HE7x8/gr/51/9Df7ub34i/QiF4lv7W9jZ3cXu7i42NzfQ7XYlgp1nc0wmEw2CbGjIl6bOho0fjRQ86gniVFsYolAVctrDAJM4wXl/gJcvX+Lw8DWOTw9lYR4sc7zTDrDJm3E8QH52iMXFMaqFUdCmRE+YXVWP0KqQ3AEU8cysbN1mq6RVCP1jY6KthVFFhF5oILRhxXSFV5zInAuZ5UBdOoYb/9nlG0n8anlNV4t8aVhzNdbCHKPcICbXMKn0DN1wGV9lw1DqD/lwaLhz2zUORU5ScqlRKIuko0xqIORg6B4YnzQ2HqYKruWBaA+y0VytgXHZoW4gNH2Gz/8ojaacgFYPGB9A6VmpUxD9joeYPSjcELZJQXNFW5+NAt8NwVJTUiKjzmGHBZeUEA6E5XChWBA2x2ZyqfwxDsIciMscMjaaLAosIhLdO/Ml0WRFmSWt09ChknorkJGvlbego3vZwG3PllwmWWDFG73UZUgkLbG7L5d5fj5SO7K5XdIkBBoISWfzWEQ5EPqFcpNmfoHXgxGengww4Dtpd7H/5j288eZtaQeXi6l4/2a1b5vULK/JPOHwaIAnTw7x8cdfI8tqiJqbWF/f0SEyGF6gt9bEnTvXEYR0yizQbnNYyrHwaBJjuprhMMVwOMdwtMDZ+QBn5+do9SrobdawtUvzJ5r6kJJntsx8hvkPn2MztCo35byGLseR733BgFxzJdVWXdfTuTHq3jKTJj0tDhxhE8PtDdHiehQhTWbaNMvSnBlm1E32J5j0p1ikrGM1NIII41mKYZKo5tXrVbS7kb0/fuYhxf8eYtYWnrukOLEGLDxMc24xcoeWmr6NVBeifHzetSF3eg/e5zxgOcTNkon0ZqyDvH2IBjYbTVHNeQ+TzsPhhO+HbAgCX3Qx5OnD10R0nyYE/JXbsWYUyvaaTmdljiYH3RYD3kltoWaEDqlJbFq3OgfCOpr1OkLfV5xIRJMxF11BE66ATSw/Y37mArOoN6/DqzTh8dBWY8SBq8zoc+a/TgdkG3VzMi7jX3QI66ExdzlWJzYDHAhNNstB0G3o+TwSOFhhSZe6awtlNy2wshd535BWpAHNNoQWEm7NOH8+73y+v7oWhdzgzRUpYvlUgXJC6d5KfWClSsOaljYcdJMlms8v0qSUGxVYpin13aIGB1W0O2zyPAV4s0llg88NkdX2KyYZ2nKanlJNDN8jz2U1/gQFOBBQFXypxbNh0LZAVuNKymgZGeGiAEh3+nv+udzuGbptwGP5I+zvuJ2h/VpuB83N7BIVX8kSVg9tWW1Xv+r16Ui7/I6u9bLhg1vYMMTB+RDPjphpOUGy6GLn+rfQ7NxE2NgxwGoBxfCcnx3j4NUzbcp51r95/742hAJq2E8sF8or5bDPXMKTo0McvnqF0YsXSI4O4Y0HuN1r4Tu3r6OJFLXlFPPZUHIY+QXxWhMwEiPBU322PshonDxb+JkpJ1LUSmtOTYtvlG0OhPzSJiV32mV5ILlNgihmNoBrKJSxG9kofFrtmZcBEjeTAp3d7wsoIlXVzNnYU5QF0wZwCRXsXHPUUTvunblQ2dDSTXjBjFY774xxwcHV8pVFjSRtn2ZmCpg34NOccF1votqgZG7dq6Wxx5hZrhwOCFY1GlhbX2dxR1ZjYPwCqeigFXg0X+Lmr0ktYFOOoYyGqDBMm1upWk2acnoUMJuUukGGxadFBXHuYUIb/TjDNLZIqtmMzttzReyQpvfe++9ie2sTH374M3z14BFeHxw6k5IKRtQLzvhccRsaanNmGs3Sc4DDIJt7J2FxbCcO/NJ8rz5P23bKmZga2KXRfFlLuB3kZ8qa32o3cOf2G3jn3bfxrQ++pWH66OgIH/7dT/Hk0VNMxzOdI1VuCR1oLmCZ5bRKvSNBw1wDncAstc1Sj2qIVG/B16r+h/RyAynImiFLYkHzRk33fIYyXNvdx3e/+10tViiz+vLLL/HkyWMcHLzWEMs6Sf0JB41mRO1goddMpgMHQisQtmHjBpgbc7qsM24BKZ2oC9TDCr717fdw5+5NtJoRql4OL0two1PHblgAp88wefEAJ48+Vb8dZIkAZ5a8fMH+wO4rfiYFHT0py9CzR0CbeaCU+DLyjnFSHAVNUuK4pi4SxTmPivJtz6HkFG4YXA38xmFzJl0uT1SbCOs76VovfpYWBjb4q/WQ5MgxxbRYIJBQam35XJMFOV/lRGcL9mg+EhrM1EMMGnV8eXaGr8dj5FFTtOhWbw3pnE7aYzOaK2OsAgOTKWfgxptbwjkf4oLeA/QXoHdDLLftvWu7aND1tOaJQp/OUi1VyPqcxTmSaYYs5f1RF+DtVXN4/+73v1Ow8GkdWadbGmla1qyWK3huCFkQGSvBAlGPqqhGNTBZOJ3TFn8GbnpZ23h48wHLcjocBphVmsiaPTw8PMWnT1/izvd+C+/+4Ef4jR/+Oja21s1VUCttvjBfk++LZ9zcPdKvb9y4hes397HFQPpOWw2jxM4yGaGjFd2T5qKMsnni4WC0M8uO4hed4hTsyUOdYZohxf8eZvMM5/0++sMLDEYXOrC9NEFvfI7KxbGC7+enB8gvThBw1l9kmM44EPKiROiEdbL9kU8nGpiXvtE5zbDANkZSTzjHThs4bCC0QOGl9DFyQDQfL3Of0yl/dSC0g9/NiDbHue1dec6vKA1CE8pDl0xNs12XpkjUJ+eVqYBiR/9Z2TjZIXJ1IJRugRsrd5ZfpY0KUXE3vlHYLzeEdN8i4VGbARVSQziNDmhUv3KbaGtN0/zSmU35L/osrDAbZYsTEd+PNdCrTRrJBJUKmszEcdpNHaQ6TC/jf1couqPQasvKhlg2+7ZxEhKjQ9RcVa23tAaUxd/N6qKjcPNXurDx9SvyxG0HDU01dzb1ujJDYXYNr41dAymXmI8nVzbTMpgzeUnpNWMLyodIa1uKsmNfysIjKVFZfRZrwGGQQyEztGIscT6b48XFEM/PBshI4dvewf0P3setuzexd30LcXyBJBkY9cU1yUkWYDTx8eDRczx69AqPHx2hXl/H1vYt1MOWkOSjo9fY2lnHBx+8I0YBHcY2t2oymVkya4hFuuJhNGLByjAeL3B61pe5DINPGy0PezfX0V6rodowUITD2WA40DXgZt+MQkp3Xt4GZewNaYAkDxqocTk0uiZoda8bgGF/xu6thb8UWMQ6MYsT20gyPacgaSrA8HyEwdkIk36se5BaDjp3JlkuGmKrU8fmFnVxzJvzpbNmg8TsKR7MFZnIeAIYzkYphtMZkiS2UHVmnpFiqLgQ10m7rEr1a8rLSxBPRgI3ZCrjV6Q963U6phcqCpz36S4Xa9JtNBvSTPP1607xuU1gM8QhihR+RjQwOLjQAc2nnnV+e2MTG+02elVmJTEzNEFftLsUYb2uz4i6v5YGwwAB7w25tuaoVyNRalNSoThkyUW1rlDnaq0NrxJhSQ0Pf6aYERYerdg+V6gcFOTcc110j1NjqFHWZoTvIEPm0UnUdByiXGtDb7odATYuW610xZYJmtw73ZdqjlG21MS53NUyfkYbGhrAMDmRLsRuU+McyqV9mi8Wug849NISPghaSOdL9AdjIcc0mpnNZwL9mH9oId6kO9PuvaomkNecmwJeQ2nEKuQ4scnItP22plGiFzXjbLxY46lLZ73gcCLtPvPynMKwHKysMXeGYFcGTN1mfI6UDbfqL10TV2qNymy78ruV+nXWLdu6r/5xEody41fexgY+lt/HQMtfBuDYPq2AudIxUM9meR5avNCyWsPD5wf48ukBLqY1VKJd3Lj7XVSDTWSLCPO51Wt+/5PjA3z95IGeMaLm3/nu97B/47o8EBhpw+fJAGqlRyOZToSSnz76GqdPnuD068fYrAHvXtvEtU6IXlAgnZ7LNIQDvJl0EWy0RptSE6P2WzSNNnYy1aC7LbOYSyDdBnPWL+p3CbYrE1fnVimhcGebzhDn5i4mnNMJFqV9mWk/tSV0P5P/bgYyHGLMcVr3P7WDNCxyBoAlRf1q1EQZH8ZraiC0j4QbvaUBxAIktAHKZKDHRRnpsJRlmPmGOWnzHJd7LoGmWk3DgQLutc02x126YMY0qlkwNieUprja2UTRXJP5XEqdPe8VNxDWumuodbqoNNukO2BJqiiHHspjZtzcsoMP1WORHprkBeJ0iXE8x2iSYDiaymCQkVTxNEbgLdGJKvjdf/JjvPPuW/joo0/w2edf4OGjx6KF0lNiOqVekAMCQSVqzOltYNEG2hQav9x5GBhDSf2LBmZjpNgCxLJu+TnRDZrDFCnjqjmSydC5ky7dS+zt7eD999/Db/zmbyoeh5rkn/zkI3z++Vd48ey1suVkgOgo4Ro2CHBVef8xa5BnroHfpI1aT0iAgBIEc+pmr0WGiEvuQq3GZ5JbPW7TLZKJ9NhOt4f7b76Je2/ew/7+Po6Pj/DixQs8evRA2d/sh6tBw7xCKLXIFkhieg3kokGbVtg2YgINmAHJzyLPkE8T/TxuzN9+5y7u3LuFa9d2UPUXik/YjirYiYCt6kzGMsePPkN29BJ+/1RnrUxpaeDDyAvWQRojFFUFqvOzVk4xjcoqS8y9lAc5avwMtCF00WNmXeuiYNhL0R3eFgp8huj6XA6Ddio7iMrJqlh/NevxmXJMN0VhOOCs7Acv3aINbDQKqhsINQ+QEJ5Kyx/VQrHBCIjMawFmrSZmnQ4+PT3Dw8EQCTXUUQNe1MA8TZCnsYBk9lS69tzOU6NIA8dZJvpzpoB5M1mkwy31pZQ0UD/YYsxTVNM9SVBJZo8L3iO+2EWzJFd8BRcDZFd7f/z7v1qQIsU8wahBYwxrwHSIU/S7rEjjQecori+IgjWazMqoYFkzVJoTsFg4Gh7k08I8YoznFaTVJtDdwsv+CA8PTlC/cR97b38LP/qtH8oBh2jspallRYU2mSYYD6aagpUz124CoRm1qNCJgmkM3tKdk+gMkQT+wwtOKomfLRUgKTGs0FSX4eO2OxxgUrr7kIIypdFFjPl4CO/gGfKjV7KrXo7O4E0GaPBbEy2mg6KoigG6UYS652E+GekmZcCUjlHFJRiSZvJCM2oxhzEXGOpW13W6cGr9b+iuFXKzUr+kfbpATVnWu8w8OVY63rIbaC43jW6wW23HLNuqXGfrCL9CGV25orkmYkV7dd2AUShdL7EyEXDE1hLcL/nSZW5SQfts01qVluhCmK80MBTelpxuM4DykNFUwgVJWyhvORAaR56HkTKTXM6crfapu3DYjtvM2YPugGy+RjeAG+pqgl9SUl0q9SqjzgVTlD2ho6w5Uxx9PoydcBvAEjm0K/eNrSC/t2lIrZiQMhrwM5FOzgonGwwerDxoTF9CimiJcRmSVxpW0FRG20GfPPuquX/p/XELvUTBsPawgkojxHi5xLP+BAfDCU4mUwQcAq5fx9sfvIdr+1vorUWYjM+QxANRPMtiPppWcXyxwE9+8gm+/voQ08kSnc4utrduYjSK5VJ1fHqEGzf38Bu/8X1ZC1SqOXb3Gmi1WQBMg8IcsILFO+XmL9OG8OT0DP3xKQo/xf6NTWxea2J9m5bNqWgmg9FAr4Pbfx5mPCgFurkCqMGR1EvPuPLSpTr3Xj0rqugO4NAzYv+uLQobfX+hIa7VbImWx1wgHmqELQI/RDJMMaZb6OkAk2EsakrOrR8z5EIfnV4D1/Y2ZOdM45J6s65h/+ysb1ENTsPCHKCzMWM7ZmpMCTKQ3kWaqAYWB2JRSyZNsKO6azsVT0EPBwIc1J0xW6/XbQu4YZM2nkxEGbIwXdPl1BiLUamKmshGlqMUjYY4EHKYY7h8PB5rIKSW8Ob1G1hvd1AlEJHOkaQzDIcjzBiiG9EkLNDw2m5GiqgAUW5n0MM4iXrQkfOdmhOPzUko91kOg6DjGptforAFabZGhyf4xprCba6eeAIhjhZpjZWBH6XTi5pe5hbWL6+rNvQOxDL6eqnHcm6qzpQrE+XPwAQznbHGzKjqdnbIjdbZ3kuDShe43IZ2nkdpPkPK98yny2WhSm+cEWmlBsmQWep3oxpNsmpod1rY2tlGgyh4SFMMo2tpIFZEzdzpQ01wLbYEG0c3EPL81PZYcTw8e22rJOa5eK5LeDzMXFErWbJXaaC2cXQAlzsbVpRNg/MdIFEyUq7u/y41ZivHTCOEXWrUxbdyZ9SVDW0JqDkIzYGVJYJow2K5UZIe0m2oVkZpHkPCgVGS4ZOHz/H54wM01m6ivXEb6zv3MF/UMZqSScE6TkZEgIvzEzx79hhHx0dqdL77/e/j/lv3sb+3J9BkPBwKwOWSIwqpwx1j2L9AcnyB/svXePb5p/DGfWzUCrxzfQs311uYj89QWczkmsz7nrT8KKQGjto2mpzYUEDaNmmHbC7Vg4jOxaGwjOuyId0GBvscSvMqAsfa9Ln/zoFLRnJmuWvfj1uOFSXYhkI24UZZNXaMABHprxmDYo6g/F72Z3jP2xZFbIty2+QYOmp9HeWezuNscsXYcZpAfp6sU7w+ZEJQP8ZmX0OJA3R5QXX9qjVz58xppGaynEoYqW7KAp9b7qCuLWHR3MCiuS5doIXHVzHnF+/vqKlhsNbuamtYMDaCjAuyPvJcAN4kYbzPFBfDCfrUAU4SbQa5FUxnpqmeJdwSztCsedhoB/iX/+IP8Ju/+Wt4+eoYX331CD//+cc4OTtXnARDRD0vhF+p28AvXV6uiKGyXxR1s+y7HBhh4LIDjl02sYAlOfRbBp0GMuXmWd7taDzU61pb62gA+8EPfoDr13fQ6kb4/LNH+PSTL/HxLz7DZDLT+cahj+eDgSvmRVDGiMmdXeA4C4WBO9ITuhxKyzHlmWQkJeqYWQPJgNOzqt/xZJZFGcibb97DvXt39dr7/XP84uOP8PLlC5ydnSCot810jGxBar1nM2WFs6e2AcTd4U4/p4GI4Drj42axeuv19Tb29nfw7nvvoNdrydwmWE7R8md4Y62KcN7H6PAZZk8fIHv5FFGdlG9Wk7np/FTWyAwiMOo2tpIYkcKZIWd+XgUCPG0g5DnLh5WfjwOd/IoNhGLj0IPCl2a+ZEa4PZ89f46mr9lCA6EBQdoSuhgwPVLOr8Ioo9YbchhUjJXzxjDDKLLGMoG9jJLgvSytKqNQGi3Muz18ORjg0XiCU8/HpFrDnC66kilxUOPrLDCbJzIdszmB9+sCyYRyE4IUNhMZsBFpW005QrfLPMyWtoy8B2LSUskoqgTyH0jiOU6Oz9SriCr+p3/w3aIe1N1ASLqP0ViI7CjYcUFnTuaM0GWPq28PrXYoEwvy30uaCt2XdGDT4Ymc7oWPUephVmlgOw9OAAAgAElEQVTA727hNJ7j1WCMi1oHlY1dvP8r72Hv+h56G2vY2FxHp8sAS7t4RDq0CtdNx3w2H5nPFby59V3m7JmjVhkAXqKZLIhyF2SY8NxydYS4lFEEjlfM4jqNp0JDaLvP5mgej7E8fIns/Ajp4BS1+QT1RYpWzYfPOI1JrJuNyFCPTVPFxzye2EBYIffbBbmWLpxm1+NCHlanqEG2HhAxD1EHZvlZlrbhl8OeCV0tU80ytGz1bQdribTaNsRc66xgGUrMA9khva4JKrnP0g24m7mknpZbrZIyyr+vbLsrA+FV4LgchGwjao+V3M5404mS5zZeervWgKyoMGXcgz2F2jYuUkOfzIPANoSieIkKZIMdUcwyDFffk9eT2ioN06Zb0la25IU7epYVdtNq8FceZuS9l91KqUPTFkLostMTljRS4QnMMWJJs8bXkG8TNVP0xp9b6pB5mClHakEDGB91OoI5TYK2g04TKaoo3UxJMeJAqLwBC/vlZ0KzBeqSyoGQ23yGZnN4JWIpUwsKzjkQNusYLpZ4eDrCBR3fCqB7bQ/bt27g3tt30FtvolYl0seIgVhDEqmU3B4fneX4+uUUf/u3H+Hg9Rka0Qba7S20W5s4PDjBycmZNuk3b13Hr/36dx2FfIG1rRpa3SqiqIYFaS05tXAcECoKuO8PRjg7u8DR6QGmswnWNlrYvNbC7o2mrgW3J8PxQLN5t9vWsMEcHzUtbEoCo10Rma/61AkZFbmkh7p+Z6XNtfzBMo7F7kkeHKTzUCMnxz8Wdw6E2mTXkCcFkkmmgXBwMcZoMNFAuOSGJvDQXWtg//q2aKNE3BrtSCDA0fEpkoQDsFFG5/kSo2mmjVs+T4Xo0XUu4sDGa6lIEQuTp6mKzFzYdLIFyedmkCQNVBVRUNVQxu2cmBBytfUQRHWd9HJ3Sxeide5ub6HTaqj5ZQg91XEVAhKzGZLxWIckDWbYMHebLSxmbGppV03K/RTzPNdAaPQwX1bn/F68R0r9b6VG2/OOBv4FtS0KBaZWkBsvbkh56Dr2gmcDoYZgB8QJxHODugVhWxyCagSfC80bS20uyVQJImeaUdIj3JbKtoZ8Rk1Hyk1OGT0y10B4SZks2RaWWWVmGasmWUCRBc3zcxTlKKghYf4XG1EaeLGRQBVnF2OcnY9xccFN00za0a1eE7ubRGFN1sBQdA6EYT1wrAyjoJJOShq7GnQZElhYsahli1Q0RUkuqr7FowiMpZ6QG07ZH1nuHb3L3SBR1tGrA2E5UJQDWkmhL8/FcjCw5+XKNnBFO7XabINzmV1o4IoVX9vEl1i6SrQ7x+xnWZabQZVXBsJyi+Kurxon6qO13eJ+to7hJMPrkz4+e3yAJ68ucP3ut7Fx7R6C1jZoWjkYkk5H+qbVWFJGnz9/jMPDQ+V7vv/++3jn3XflLzCbJdIsc0NBgKUZ1TGdUHNzhiWZC8enePbl55gcvUIxPscHt/dx/9oGfBpbLFM0azSRIVMgMQ1oEGDBmiNHz0KuwHK8ZiPmJnMOhPpyzw8/j3IzLd2/wEzLOS3lAfyrys8ss0cdYKzz2TWlq2GOlFV9mfSCL8bcHi0zsKQr8vdtILTT+JsDoQ2KehbcsyMMwW14ed5w88CBhq/THKADMQdkmkbDChejpTlAtG8qi037l/EzqoRY1iIU1dD0gWEDVUbbhCEW0RryRk8aY48bQL8qmQ3VyWWMhF9v6r8l+QLDyRST6VT1h+HpjEgYDBlLM1bsQpxw68E+1RkyaQNClkSKqFZgrVnBH/7n/wy/9Vv/SGfAweERPvn4c3zx1SN8/fSF6JDM3eXQQ0abbVZYt1wwu6M5lwOhBgBnjrTqu0rXdn3WNgwYVTR3A6FpxyfjEWbpDI1GJP3gO++8i3v3b2Hv+jaOj87x6NFT/N3f/kwB4gwPpxyKGndjk5mHh0kOqNc23bhpCG1DX24U7Voaw0zYeKmjX/CeJcPAzGKiOg0YueUocOPmddy9extv3LolZsCDrz7Hg4df4dGjhzJykm5age7c2rEv4tBVPrtmDlVmYlILzM14tagqK5Z5oBW/kInke7/yLvb2d6Vv87MRgmKKvY6Htp8A8QXSpw/0VWSxPDui6kJAf5XnOaU9AtRpoU7aJmUgdPy3gZAjg1G8LQ7OBkLbDprzLiOADFRhveB/Jwuo7B3KGqlW1J0nZoBlZ4SyiZUVXJI0bPOxMjDkBZGMxclBXO8pphpZK9TeS4ZRFRhNYGnBsyVqIGt18Gw2x9ezFM/SOc4pReH1V1Y6+x/z1IjjqZkUke0nh/RCzwXBKfZHbJp5H9SqzKsUNwidTsMSHdxQSQMuuwfoKu4p15sZlGmcivHi/Yc//H5BMbCtu02ASMqL5RfxQhAZZTPGoEtz2Wu16Vzzf7P1pk1yZFeW2IkIj3APjz1yX4HEvlUVwKpqdnPY7FFbazQy05cZ0xd9kXr092Sm1aSxkdrUnGaTLLKKrEItAAo7kMh9iX3fZOfc9yKTbKEsDCgskZHu/t6799yz8EEYiyrDqyYnN6lgeUk5KUujOQD6ySxm+SrasyRqwwm+P+vgoD9BoVzA6toqtq5u46NPPhJCwRtA0wU+rNzg+OD22sw3oR019Rk2HbpMlbjcYPAwszBwKxCoS+q2O4goECeVgeuEh2x/hHajjvrZGQ4P93F6cozz81ObtNDVqVUHeg1g0EIhmKGUTqAQBjIYGbS6GDEwfDhGOZ9FnE5hMmQEhNQo8xG0Dkgn06PdrNeYmYzCGhZ+xixpJTownUOrKHw2uPpTuoc1CNZI2OhbExT3PrZB2YGuaaALorU/t8LJtgmPtJupjD6Om1by19INugmYmadYwWbIkpvC+NXjnOvcbNOJ4+09WPxx8qkG32kZBKrwYHT6Seq6jPp60RAmHLB+uSF0ne0lpM4KSW6GfP8pF3mnY8ipcgQNKJAZw9wt3ZDuC+0lc2/43JOKYI2xOU85SpobMFrRaf2e6WsSmGhTpuspKV/2+TmtYVPFm8BMGtpVy2nUNXthMo2YVDFHIZV2UIevZUzxe8kQ8eVn5+Yr0GIiijOrGt5vboIEc+nExeaC3y+/xmAywDAFjGiokY1QG0/w40kLfbpUFgpY3t7CyvYG1reXkcmwoGnICIrB4MViCZkwq8/9/E0T3z47wVdffoN6rYPtrRvKqZlO06JvHx+fyC2Um/qDj+6AmW/UHaeiAQrFDJaWKsob4l5QyOWQSYdCn6knOa/VsXewj/PGuQ6d8lKEtStF5PKk4iXRajdUHJOuw/2Hmx6nZwppZy4e0eIxdZO0ZKdG+SLOxa8TUQ2Vm+rBLOPsakejJpj0E5fPx4mZEEQ+bzSqmQSgmWjzvIvaeUuC7b5cxaihAUrlWFEdpUoOuVwGuWJOz/nB4RE6Xbp6EgRzTT4NZuSGO9Akl40V9RNEitkQ9vp9UTW5yEkfpkFDlE4hTiVQjBlCm2EGCWZEmkcDpysbm8kSi4IwlIU1m7hhvYlcKsCdWzexvrKMaqmAKfOP2FCTtsTijs0n98ZkCpVyBRFRbE5JFXw9RY9GJwxkDyMZrnAdqLEJSdHpapIlR+REjHEiJxvzS4R4h6ZbrI81fzYZ5HLg2uHBQ0SW+4g305Jrokw2TMvBfVs7FKchmk4wQsL2HNuljGZuTclFwSOqt3sJrHHRLJf3RdMsuubRaThtNzSAiHaIiYFpw9gIDomwM+oiLsiFuNUb4emz13jx4i2Oj+qidWWzBTy4cwUf3b2CYrGoQo8Fm6jB1PQ6TZjMZsRbogaI09YxcpyqciJEMGTcV4QC9HxSR+9oSmML+mZdL+SfdIB5Q3ixARtd9JLWXE6exkSxJs0Dh74JvJAT2Lt41sbFJPCiITSDKx+b5PIr7MzQbb5gsZgOmUZ0DCly7aATJNrO6gwoJA2ne6XdcyLak0kWhyctPHmxi9cf6jhuTnD34c+xtHkTY4RodqhF7iFiCDnpgt0+jg738P7dc5zXajLl2tzaxp27d/HoJz9RMd5pt/Xc8prSXKnVqOPk+BiJ/gS9RgsHb9/g+N0rnL17iYdXNnBvcxmlxAi52RARM22HLWUrmwYnjQkdMB0wy1qI65uRXNIHTmnuZQ0h9T3pkPTwlJmAjC2iyzSB9GQw+Q33fQGBiiWg2ZRvkD1byOQFOselFyNQwimpmXrIWMNFkOjfS/ITzmU0Fw3hhcGcxbP4CAVnyjUZS0MrXZqb0rPZ5SRFq1PTx4zWA5lO3IPloJpm1Irl+Cbl/kkNYBGjIIseATbm1aVdTESUQyoTYhzl9SKllIYyjJegqygnhalMFomA0RFJ1JodHJ6eSe/H/LR2u6Xpn6h2jJ1iDaclxWuWkekIrwGpaZrGkyKfGCFKj/HXP/8Z/uovP8XVnUUV069efcB//qdf49e//b0yCJMBDWyq+nW3N0acp2GONQEC4F2kANeYXW/n4Op/dg0hz2O/snxD6GwWtB7JeOE1ZZ1dqZSxurqGW3eu4catHX3+w6NTfPHF77G7u4fz8zoyae4nRgNlM0IQkdIBfp+q/VzEiNRsbl9VTSSHWIsws7VtNFdFHw0Hc+M2uvJyH221mvo8Gxvr+OzzR1haquL07BjfffcYX375pei9xB84DVQuLxtE6fT8M008nvvYSEaHRoDjKmWWJutp0hI7ej53buzg2o0d3Lixg+Ssi2DaQi7ZRTEzQoWeMbuvMHzzDPXjPUx6DRRDIE4SLpopjo4qBNYqBpKbgz/PdUoLWC9z4sczbj4hFEHD0ZjZiImdw4aQbt1JpJNG3fcnjO1rzpvADZp08rDvcBEwCdmM+p3Tgc3Ozd6SAlysjGPtqR5n3SbTG8uNlhCaIAZrRVJIoyxOgwz2Zgn8UG9gbzxFJ4qQTkeIgtCyaylXIzgiczQz/OEzyVqCAJWySm07R4Kugjoqx4jjUDWWAOmANYrFGmnyTQB7OBbQMu5TXpdA4v/9b38mDSE3M2pjWCFx3EzDDY7QJyNyl0nxoSsfzRQojqUFLTPLzPGOlRa5wqJo0SkuGcpxrjNJoTNNo8nmcJpAYzTF684E59OUNYTra9i6siWB7Y1bN40rK0c10ndorkDeslnlkh8n/jrHqG4KpC7Ycey9sFN8ex7sI1ofmzNoligXp1WcCtBquNNF4+wMZ8dH2Nt9j+OjQzWEVstMMet2RB3JJMYoRgmUwyTyCnSeYUoqWa+Pca+HEmMpMpxmsjHgQ+M3DUeTcfRRszI2lzplqrgHR9MPM9R1d9KmgwrZ/BcNoR3YvIksBtl0CNvzwfNuhm20Wl4j+zOPWpku1DYHFlXzKaEjENig0H0NNYR8YH1mixPaXoZRLv36z6eD/H8Wfyx6XOqU09+xAHOIizJXrA02DaF1XWaU5+meFpPhl6y0Nc4ZVXojlwnITZtGIZwueE74ZcqovoZrPL32ktdSBRypMM5CWEM+ZyjjJv4ObTPUXG/DHiNFDSrPH1tc3AXZECqQlnowuq/551aDwzQyiZSeQX5+0m58tic3GqPV0rCDblpsCN3Ukxs/BeHUNEjgbVNU0bZchhe/N0aX9FP2oqHM+WiM182+8prKK8tY2trA0voyyot5JDBAr0MrYyjfJl8ocvSA3nCEb344wh8e7+HN6/cSKm9u7GA2TaHD8PXzhtBa3rFiOY/llUWhftl8iMG0jTifUfBuHDG4m5N9cvTN1ZObVrPdxmmtgVqjrpzCIJqhuJDB2sYyqtUieoM2Oj1+jZoc1UjdI12Jh50KY7vQNiGYAyjmauxWjyu0eHjaIcYGxeh2LEjNGY7XLheF+t4Vw8ACrUeaMjDqA+1GH61mF01alPNAU7gvpGtYWVtAsZhFNs5IL8avfXZeR4/OZ6QcjQgScLJD11EGXneRCZLIRWlRP6nN43og24IaG2ZjKZNe9z6hhnBzdQVLlQpGvTZ67SY6jbo5FAdGlWERRmoWAQkRCLt9FIIMru1cwcpiFeV8Tg0hG0HSbXghSLniBeRqJGWW11XxKA55lq09L7Cj4XNt0LWUZwKntwSY2HSNErFeOiPUtFuBqa3ITYfYCYqJTd1L0tE0pwZy6L551zdqCrSXmysk16IVE0axNMoTdX8GFvniyrpN5yir7clRZRytXcRqrTmX1ecyVe2wtiKYU0ILrTd9tfRS4yn6zB4cjuRymMhwypHFWb2Dd3snePL0BV69eo9um9PvGMvLq/jk/hV8fG8b1cVFNYS61nMTL4+ac+JA2nGoqbeo0IO+6N7mAEdAiI0im3bTHqrpZcEghJvXhhPhGcYJRl5cNIOezum2N08/cc2gu95OT6ly9RJL4+J9HPXpkrzAKIUGVIl2q0bdKNqqQvz1tyV50bLPyJAxGpanYl3Wu/u9Uoi9DFE4F0+h3U7g/V4D3z19h1o3hWGyhKu3H6G0vAVmxcqgqTdALsprUrC3u4+93bfY232lc5fvR43ates38NnnnyOXI4uA6DnBDOZLQqHrXJPj7gjdRgunhwfYffEMb354jI1chJ1yDteqBSxmZgiHbaSmXSRndE+27D/KQbwlPdF9HxPEvUlGQcoPNb2dp13TNXjIzGY3SVNeHRt90ivpKq0pObNkba/UBEjB0o6KOs8U5LoxoItrVV+TQKI3wEiyiUkr5mVuImeLcr5uuH7minrdQ7t1qdFILsIB3dc1VUgoSqbPPYxrlbo0/hlZJJnQDKP4jAYsctkkZpApVREUSpiFBTWDTW43acp8CsjkS0ikSSFNop8IMOBEU3RIyx1kT0xqKKd9pNlTC0hGyXmtgWazrTOHRiUsZFX7sCaVHpPPpLGjNJGiu6MhzuYASh1vcojrO9u4e+c6Pv30HpaXSzJW+fVvvsQvf/U77B2codkeIsF8SzEc0ohiTkXZlLsoG8/E0jHv4l7EzfEyJLuOzAX20hsraewac38xyrg5W8sdOsogzmaxc30LN29fxcbGliiE3333A16+fI1373YdEJQS04bLjgAeJSV8lrjHqeZw5jKaYvksPFGJ7XqYRMeGKIpf0jW0KIeItNzpFJ1uWyBWuVzAw0cf49q1bRSLObx6/RJ//ONX2D9i8HkHYRAiCnOIo4I+m55j5nPKEMppSy1Exdzfk2nQhIyN8qDXFRCWiSJsbm3IUHKxGqOUS2I2OEUhM8JKOYPw/BCzvbfYe/UUnfMD5BJDmZ+VMmnMyPZzOlXFnCmujSDlRG6cpP+pIRTDyoG9+lYtt9UmhL43sOaSkTAGbDntoG4czbyMlSZTHfV/JnGQlIFbsPPT8cMTzxTzsW2XvUIEXspgjcMCmhOaIaANYxgREWCQSqMVF3CcTOPx2TneD4aok70WxQjDWPeQwweCIkZPpyOu0YkZR8WJJ/9cpycff+o7ySshHV3DJa5vniMGHPGsZwMpUMrFkNBHIZimkfjVf/c3agiVMUi6qDvs1cTwHti5rYJMtqdRWi5A/KbGfbqvmWscHRZNH0LeuDWEo1SM5jSFw84QtdEEzQlQS8YYZYuoLC5gZW1FOsKbt2/jytUrKkL4g4emFk7GRuYqJLSheSqKnUQsBniTPI2Uv0sqFjUEFBbTQpoE5Ji0LJ5lLMKabfQbTTTPTtUQ7u/u4vj4CGdnp5p26lmigxz/XZREMZtEMUwiR8e9RBIhc26IVrU7KGQ5zeTBZkLr4cgmYxbma5a1vEGaBrmXxNFOeCqUlLQRITueqmPOXp4v7ikjPj7B9G+83n5k5R3i/PXxB4EdykbLMZcibU6yYOeD6ax1vbbHNUzcJKwnsxG4jGPEU/fHj22A/nP5csBn7slERd8itVPOBlmAvkfcjOYoZFVxE7apXzSENJawJtFTL60htGbSTwh8qykamjNnMWqTQ6K1Pxu3+4LC5OKwXE2lAF4WiK6xtMwzcxm9kCCaEtToiQ5PUhakNbai5BKVIvWUiA+bU6HHVryx6DFKYBIBtbVyH2PDaJlWbNK5YREJZGGsTV8X0Zo+aqLoqJ1hELazMyY6regNXiZOdKiRSc7QxhiNYQ9nwyEOhwnkl5exduUKFjeWUVmqIMrRQr2Dbvsc+ThCLo6RiXLo0+q93sZX3+ziq68/KAeUOoblxTU59J6fnjv+PANo6exlrpZLK4soVYpoDVqI4gw2VpdlM13MkeY4kMsYRc08zLv9wVwDcnh4jP64i0Q4xo0bV7C5tYoJBmi0T3Fw9B5RnEahlBdVideXEwGZQCuC4VJR6qa3erwmLOhJLRqJFz+mTmvG62paDBZ11JNRV1Qs0E3TUThZ/DAnsT9FvzdBu2XvQfc5HQ4yVkgglwtRXSioGQzDpBoAYyF0Fc3DKRip9YygmNDWvN9Dn7EaQULmLEsLZRQLOYnzef/pUslr0iPiPTJ6ZyYxwf1bt3Blcx39ZgOt2hnOT4410WORSyCIDUuDiB53RWoSZgmZW62vLKFcLCAfhWoGFUuiIHo9qI7qklAhQA0iaECkYsGAJe4rnFzwcOO6YZHAvYPIpKhnjJhI5jBOxNKOKpp6ahEJmoJbbLxcjM30UClaAth42Jh7sNl3m2ObbwgpkrcQbMuQZhPCgneAMUPgXW6gpizOHdS2JZvcGx5puwFffh/i5NX+jVnIGyPDxfKowaGBiy+Sxrpe1EL1hlPExSUkwyLaA+Dt7hG+f/oKz1+8wYcPhwKrqpUqrl65iocfbeOT+1uoLi1Jj8NJ7LBPmtTAtWEGEJKGS9oh3d847Wifnyi3l0BIFFJjxOvCKaEZQfiGkGcpLfEjOismZxjIVMYxFdxu5Kn+tqU5J2qnEZIzs3Pd/XOaqL3PBYXf05+MAWm5WQY8eddKk4R48zM7D7w8wU8ZaX5DTZZdb/4NTex5P7Uvm+mCmYRRU2umWUfHQ7x+d47vf9wDwmXElStY2LiBqLiIIWN5dHaOEYc5rdWn3z/F7rvXOD3cRTYmRTcrUGVjcwufff4Z1tZWFWvVbrbQVzE6tCiKMI0hG8JWD836GV49fYLvv/wt0p0WFpIzfLazgc1cBtGwiTBJEwhO+OjqO1HDJFdc1xfPi2I1Z9452/SNnBISkZ+AlLaBA1qcqy2z8vg9EdWXWyOBD2dgozVnVC/Tgtr0R6evmDXmGqumcOhpg6adp9NpWvXTxcTDN/Leo8E3KX4iIkbVvCGkSVYg3R/NWrqDCXr8WgTU0hECAkm5HNJRjCRp7DT0kGN7jKiyKGdEZgK2xkCNrochJ4YFZHIlZQ1y0tQZT8S6EINHMQkpNcbMLaSkgNS146MTNBotdDukthnYanWINWNuOzMjG5nVGXWc9Y3F6Fh8l1wcZgQRAqyuVPGLX/wUH93fwdZGCV9/8wS/+s0f8fi7H/H+wwl6QxoD8bwpKF+btEdB1e5mq/3T3uGyP/lcK0fTKMQslaTnd/Rhz27j9ebkjDWpn9Tz89kQg1PtJVy/uYVPHj4SMPv+3Qc8e/YcT57+iHaLVP0J4iiva+VlSgIVTECqhlC1pgwgrV5Qkz9vCK1GsWbUnlGZowhEsQEB6cGcqHPYc/vOTdy7dwv3H9zByckhfnjyPZ7+SFr2seKZ4mwBhVxZDAlOxymV4PlMCYPMkVIEKklnTCq2KSLLgjTjXg+9TkceBAtLS7hz9zZu39rGxloZ/fYh4mCAlWqEYq+JzPkRXj/5GrUPr5Hq11FNp7AcR0hpHG37AHM7BZKzcU/N0BsTqJ4go5gXZ9JoS8hFVPFgoQaY3iguk5CGPBrgWB/h+nfV4XMZWuBME2WSZlPCgN/yyDSdGoS4vHEZBzqJi1hel+pqmS1lIgdADiTnEFjLYSGN6KZJ9AtlnKezeHx6jte9Po7JVIsLSMd53T9O7TklJqMtzlkeO+8nARP+PkETDUw41Za0Jjk3OBqOmAtNJ/gAxSLNASeStFCCwmdlYWEJhaiIKBUj8cV//7eKnRCCREtYdQp8aFi8kvpEBNjk0aQQhRR8RinZOk8G1JIwWNW0TmakwaKYZgwZZKtrGKRz2Gv3cNYfoT6eorBxHQsbO3IEK1dZpGYR0pwll0W+QJdQhm3qVHQTMa8zoVaFyIflVpnWIaHDt91py5mPC0SjcWfT3O3WMeg2NIVjrlbvvIb26RnaZ2cYdlkYt9Con6PeqKHWrNvEiguoR75vQjkqUTBBmBwjm0igGKSxkM0jOaCLEos9Wt+yYLQDkbWTkaNcU+hyTET3EIXQTQhdnAILOkUaUIDOwkZTQbMJNjTbN8DOTMaH0JvFkqNqXRL9O9sjQ9O9HbunEJnQXeijawjl3Of+nqHMThd32SBFDaF3A3Ry5Eu5U54aa8Jnl03oh37GRbXzx2VY+SmfNlMH+/uGkJSUBBe+cwe1oFc3udQH9G2py4jRQenMEFzzbVNO1wT65tCD6vO3sEKIU24LdfCucr4hdBMJX3S5jChvEmR2+S50WVCraR3lHOpD5kmHUyNuDWGSk3M2CnIVHWEgh0FrXlm4invuqa6ahNnZToSZuBstuOWKSKqqHOeopU0pQiWII7QxQWPSx0m7gfp0im6UR2V9HWtXt1FaKCNXihFGSVnXD3sNFPJ5FbH9IXBy1sSb3UM8fX6GF68booOwQc3QUr/dRbNW11SJ649TIerHRrMRlpYXUVmoYOzMB/LZCMsLRSxUckjM+kgHU8Sx7S38XruDMZrtPo5P6mh2WugMW1hfX8Lq+gJK1QiDcUsNYTpKIs5HKqJFtSNdnU1zkDazDhl2KJ9jToXmdVeTxYKvw8ww3gsTWZN6I/dh5zpYyEeIQjYwzkiBsR/DmRznWi1OcbjnEeWcaY0zckJTwRzfg1MlFpjm7imTCOpYxgm5dbG4UcTAkBPCtjIiC3GEtaUFuX7FdKFzzSsbu2aHxgh9jAc9YNjFowf3cevaDqZ0SqS2mblpjJjI5VVUtbp9nDfbMm0gDWuhWEApn5MJDSMhlK3EoouRNgKlrAnz0xlGh2whn74AACAASURBVCQzzEIyl0SuFdpV836TjqYCxzVQ/DPLNCRdlU1hHsl03ppBUDdpqLfcFmWV78Oy7QyZzVxDmKIpASMATLdpZil0jCUaa+CCArCVLWF7FNknkx6pQKYjJfBBAE15dV7j4QK0tdddAg69Rk0bKkEUB2e5jciuCTW5XIMut7HbaSoyIx0WkC2sYTjN4vX7E/z48gOePn+DWq2FTod5u2wIy7iyvYm/+PQGPn20I5279BydritQk8gUijLX4F7LUODT01McHB7g+OQIo845Crk0NjfXUK3kUBDjhof4FGmiUe5gJ4WZTWE6CB0abiDFfAIx358cL160RG8a4ShdOs+9ptJvhLa/ufrVjQgvA64sVkirutwQOqdl1wR6vbWBZZ7GS6MlUqOtGecnJTNmSGq9AGOi1jzHqd0WaRu9/hjPX53j3W4Le8c95BduoLp2B6n8IqZBFn1SpyVBSAhoqZ3U8MO3P+D8+BCjfgtRaIYnnV4fleoC7ty7K3MZ6qH6LES7bXTaLQ212KiRisfTg9PDV8+e4usvfo3am1dI1s/xl9e2caOaw0IwRjYYIhMQsGmK/cR8UNE+hewrA0hTcT7L3vCFa4F+BaxhCOIk0hPMAk4BTSohEzMXJaRzgE0h6WsTnkMWM0MU3xBif001Itd/BGbVFMqV2tNVnZ6W0RdZk9kYhd5OK+kNHfprZkoG6Coew9cBAtsyMoChVpIFql7UBKdDJMIc0oUiMoUSwmwO6XxeE8GAEUHMLM1kla3WHk3QHk31SoV5BFEOiVSoSWObzKwxae4zaZYp56HTJddUp93Vr9uttv6M5xsvM9cVwQO5Oiq26yLWQhos59xqBCPuI2ySnIcAp/8EfEZdZKMEPn5wE58+uovPP32Ak7MzvHj5Gl/87ms8ffYWR2dtZLJFlCsrcn8k+2IOfrDB8fNAR4Hm5/EevAL4pzS1s4bQ3EYZYWFAvMBf1xAKEtEQg9TXAaoLWWxsVvHZZ59jbX1DgObrN+/w9OmP2N87RKPeQibFfZ2TL7qoW1PM81a1kpfx8Es7IM+D9YpjcjWETY0NmPETftUO1PtRxkAq+2yEhYUydna28OgnH0snTtfRb7/7Hq9fvxPIyoidXFxCIkGaN2mwI+2vIY20mD/M6CNMBIasLC5iRiZMq4kB73OjhbPTmhrfrSvbePTwHm7d2kYwayONDongqM4GKA67OHzzFGfvnqO19wolTLFK8Jp62SknYm3thXzWkWae5RS9Uc9cfSm/UHazsX9MSumvgx8wmCZaWlllUBrDhD/bUMbVzj6aiEAyJ5Jyrp8iYJj7yJht1KqrIdQQxety/bTaziQBdgT50/QcYF81QFJ9ltXhxvhJoJ8toB5EeN7u41Wni3edLhLFEtKlsg29XNyaRR+xAVdIs5lIEZRl1jKbvP4AiTFN5cx7gfd2SMaQspRdk+iePz4TrE2XFpdRLlRQyBaR+PI//B2lmtr8+VCIIiGXc6OKMrNCRfnMGkJlEHIY4vQcLGypu0jSClX6qQS6Q9JbMli/cR/p6jKO+2Oca0I4xdbNT7C2fQPlSgUhkYU0USmbRnEKYm6htqHxM8kCmZb9HGmSz049lQvF5ILgA3J2dqZmUIJeUfVYjADdxgm69SOZwQzbbdQPj9E8OUbr7EyTAqLQ3UEXLTqQ0UxGz04C6NOiPY1CgSQ/anF6iKZTVKMsriysIMONiDeM8ucEDRC0ZUGjHLkEOxoTjxC6eIm55TJQ3PRLBiRc2KIMekcw1xSqGeSDadM+f+CaU6aLz8hE8ymVR4eEKsqB9U/1h55L7gsiy/CzRkgLwjlF/XlDaI0aD6E5o9UaVydC//MpoY+gsGxPs1G/aAgvqNp+yONDPjWF1CspRyltrELReM2cy5ajVXoHKImpnQOUekLR3Rzi7WfJ/n66Okjtl9N2Gp7Og9h0TMKQ3HRQkxVP+1Cj6z+Dmz46x1pDK52jpT8kvCuPy+eRJTOpHbwUDDAXlXkk/ZcFVNuEVC/ncOUppCqCONXiU+ksnUXzcyHFQiKjEKk4QmM6xPmgi4PWObrU4q6uY3FzE6vbmwhzEcKY2iau2wEmwy7yRJlSIY7PW3j99gDfP32N/aMRzhsp5OOcmsJ+ty8Nb79D8xly0FPKDR1xMoSRmsFytYqwWBXiz8nUymIRa8sl5CK6+5HzT7qCcetJz2m0SAsaoNZs4rxZRzZOybBl5/oqgmiK8/qB3EqTCoBng2HUPx6EpH/OQPdRQzWNMG8NjKi6Q1ox00aZBy7ZDSZmo+6BcRPU6aSpTUvzAKB9vNGM+UzRFZVD13qzhyGBHQJayQni5FTRAXGcRiaTxGTUw6DfMbqy3IZDzAiA0VW5SWZCzybgNNcZ9JCPMijlY2ysLmKhUtZkUbq9/hC1Zhu1VkeUnH6niXG3gYf37+HO9evgrIUawkG3IyMcUoyI2rf6QzT4NRLU3YSoVGlqElsun9kgIsE9haYTbnIm3a5zR1OmHSl0SRZdNrXPZvNCgAdEfBkAz7/jogIGw76jRhNVpsEA9aYs0nmoGaVTHA65wHnrKTYh9ufcx1PSfRpdlJEypDg4JqhjppiN+Cw5wYwNIZt9ThAHIwt7dg0hA+3VGDqavCWKePDGsUu1lly4NEEaousKeXbsAcXH2IRSTed4iP6A5hV1FYWF0gpmyTJOahN88eUzPHuxi/e7x2ZJz/WWmGGhWsa1nS18/uk1PPx42wAAWunz8/L6KV8tlmlAt9XBwcEh3r59i+PTE7RbDeSzU6wsFXH1yoYaQpq0YUqXt4maeg0bSBFUBI9ZyqsoSTpWgIoWV+2pcTCkyyiNbkrI4FIW+pI1X2bWXELHHHim3/Fabv0POSJ8FhxtzrF/5O7qss1s8zU9mo+9APhsxJYBrEkXb+FIDrbKnyU9mGYJagpNA9Nq9/HHx7v4cNBHdxRjafMBlrc+xjCZRW+SQJOmFPQcCQPUTs5x+OEQz5+80PQ8OekhjnOaeHPaHmVjrKytylzm9u3b2td5jzudpj4jGSBqaNjkJJN49/olvvnyd3j79dfovH+LRxsruLNYwnYpg1yGBXAfvUFDdVGWyK90N5YlSwaFAsT5qNJ0T4g76wFj5bD5DLIAI+UUScVzwrkAEqSSlpCof7ePGW3wWZw5CQMp8+ZOa3WMmUWwKDMHWk155CbqYiwIyJAexjgwNpXaNy26R/WTwLOpaxYd4d7l9CrAyByLMKPzIF9BpGZ8kokxDXNANi8H0FRcQMCYiFwRqcKCguKZEzjk3jubKaKHv5allQYDM3Q7ZgbTYqM3IM1wptD6Zqupn7lfUlIgzbXosPy8Rs80dhOfEzMGIc2UdD6eBTL6cHEeHhgUWOQnhLpQUwz7LSRmQ2yslfDokzv4u7/9uQA+Tur/6Vdf4g9fP8WLN/sCghYW19FRLqMHP6yGIRtON9rNx1WiuLEr9xZRJNmsOwd01bCKBLHPyUmMnVU23ZcmkPryaIJKJY1PP/0c12/cQKFUxtHxCV69eoPnP77E/odDRg4jzVzcdFaZuaI+Bmkw99mzxlS12oPil7LJglwDy89n9ZR533sNmmmeqa1jPAgjo5JYXVvCT37ykVyTuQ98++0PeP78JY4OTyUfyecqyMZFZDI5y/YmHT4bmsY5ZXFDUZbxRmX0W02cHR5h1O6h3+pqMs+GJlco4ONP7uH+vetYW4oRpvroNo+xkJqimpqie/IB529/xO73XyI36GElSqMaxwgTCTQbDTYDiIqRoqTIoKKHAs8yPhvKVKcm1Q1jzLzfuY97L3lKLziZ7g7MldRRW70swRsu2ffEKaRlcvOV7k6RGlgdSOoumZEaivkJoaMwG0vQ5SESBEpGjlA7RCLlzkb1XMb26wVZNJIRdifAq3YPP56eY5TPIVEqzfN6zejJjOgUdaPMYhojGQDXbDYFqmiaajopF4FjdEBfx5KxxRqS+yCN5Jjpno/zyl5OfPU//htxEFXEzEYKe2SmDg9V0jnopkbeNgXV/H1LdhipaSNntz3ooUe9Co0OyBMfT9DsTTBKZPDJz36BpWu39c22Ekl0EklcvX4fxcoK6rWmPjObQgbUsxlkLqAODkyRJcqWISfeIgYSI6NPsHmhbat4+0EKDYow9/cdDXEiC3vZ/NP9s3GCYe0Yk34fnXod5/t7agY7jZrAYxY1/dEA7WEP7UEXSRrHpDOIJrEuTqEYYjJsY9RvIpxMsJIr4N7WNcSkM3aZs9KR9oPZFhLyJtLGrZWY1bts8gv5YEwbMasn5MaWolmGmWOYZpBo+MWk0DdwF3RRMxCgIDuTpUOj6dgu20yb/tCuEx9Iryng19EDz8KLEwQF4FozaALkfzkhnDeErvmy+dylhtDRjny54XMF9ddlT82iwo3tPeVUxbcBDjZud5mBiuoAMswDE9XIJqrcdIwda85IXPT6vGoGbcIj/aaPFPGTUZnLmOOrCixvmOO1MjLZ4GZrhaLPG2Tt5HySTJ8mLZQTFnodoZBaawZ9WLGZCpmAmQtVWUEuy0jTbIrvRSuksyMbQqLm5sjq6dCG8hkFzusiTAtF5M10qJ4awLVAExBOCKdhGufDHk56LRy0aphwInX3Lpa2NrGwugqKVJnZk84QBGDDMECUyQrle/n2AN/+8BK/++o7jKZ0gFtDuVBUo3R6dIIRHbmIfKdZ4E3R7jRUtGeygWXhlcqorl+Vu+D56RFWqgVsbyxic62EUpGz+T4yYYBMNsTBUQ3nNeaWBrL9Pq3VUW+dIJGibfx9LK7kMZw2hcr3hm2tE+pNcvmC2i+TzRIN7DkajEVxyHJbNF6CRdQOES0jrUVEBk3AKqUq4og0dGr9SOdsoV47FcDC7L10JodZIo3zegeDIXVDGWRnI+QxUgOQp/lNwEysDjqtpgq4dCqNYr4ioxs+6vV6G80WoyFoMmO0zVIui4VyHusr1hDya/GZYQFL+3S+qJvptusYts/UDN68so0iWRNcx1Pnksx8ITa8I1IHiYxyapZGho0+9y2ixywCnJGMdHFC/mlEkDGaOY15OFngkxpybdGNeYJsGGvv6rZ7us5hJjJDi0tFB48WOl5zGkptYDJJxJGGGDwT0kiIEuq0LGoWuT/zOnIvIPBlDCzLsydFzpBUy/yiVpOfiveTVuJT6ZoypKpztCNxr/0sDa2zKFER5BgC3nlUzYb0SZZ5IdaKKF4OTGNDSHMN0qg0IeTkoo/BuIu4uIBydQvHZ2M8fX6M//3/+me8fH2IdmeC1eUVLC5UNZ1eXqrg7u3reHB/DbduLjqqFpuvUCHd1LvUm22cnNXw/v0HvHm3izfv3quZLRRj3L+9getXV7GxsYwo4v5LmnNNYAOpPtbIJ1UMJqYEMSI51Q05cfV09j9rCOdTKDe5sqtMbbNdY18sut7v0lTPN5SXBRmXG0Jn5uOmJHItVIPpG+yLXFk2g8kkNaoM+LaGkM0gC37qpvnh6TDJeySjlgnzHDv459/8iMPTKaLCFtavPsLK9sfoTtNoDIY4rZ9ZDmguwtsXr/H+9Xvs7x6gUzvHpN+SIQbz1Eh31MOWAK7duK6g+kqpJEMn0p5pqMEX92ie8cVKGSeHh3j23WM8/e1vcfz0Ca7nItxeLOL+ehVxmsViB6NZBwk6FLOo0/NNShmpaSzGIk1wJ6OpJCqcSLLwVn4h64hiCuk86xWi+PL2lEsi6afUQnIiTzO0yWAkUIE5ZWoKc3x+zVzJNPPOWMhgH4ss4ZTQhd1rXTGLNiIbxWJjZObEM5SUQMeokImPXC1ctiGNA5MhxsxQddTQBHPn8mWk81UExSpAymc2rzD4CV805whijMKyzGD41AycH0CK2iYyFcIQ5+fnOD46xvt373F6fIxWs4VBe4JRx0zx5PhIbaBjGMwjubS+XSnrAHBrwK0ZMpdu0+J78pEKbyf3sbOU9U1C9U1iSpZCH0Gyj3u3r+Df/pu/wY2dTZSLOfzjr77Cb754jD98/QzTRKi6dIiMXIVVjbAZpGSDESTKFeQexTPb6FxWw1kDQlGIDMNoFuYYUhYxZVMi32Sw3jIgmfemhlSqi48+eYh79+/j+o2bmhIeHh3jmz9+ixc/vkKr1tFQIZeJNSkkMDXi5IfjCDf84APi/POsaZ1PTq1W4qSVP7wOjveME28OVxRhMbWoqMl0iEq1gPv3KeHaxOraCn589kLN6Y/PX6mhL+QrWF7dQnVhxdYcWUs0eaHviFw/La88DGZonp7geG8P6I+RHHPIkhVoRgB059oW7tzZwU8/uyst4fnRO5SDGRYZ6TTqoL77Aj/86h+Qap5hMTnDWrmMfCaNRr0uj4FCNY/epC9HaDaF/J4U28X6i00hjbikWXcxY6x5nQGPeoPhSJNpsmi057oMalWLxu6GAZCuIXRRH5nuFMGlhlDZ0y5myRtAaUrvKKMyj5kRIOEao7PoGEkGwPMMTZgxFCeulNY1Ehmchzm8bvfw+MM+6gTg4whhNpZ5ku6tA/4o/eC0dXF5GcVSCXEc4+T0BLXzGjCgL8IAnW7PjK6ybBppcjVS08ipNddbsVgW/ZRrSpIu5rB/+R/+VnJ/iU+nnBA6W25nlWybjhXuZtRheipayRLNJDI0YpGeL2EaZjFIZtDoT9BPZPDwL/8VcosreH1wjPNOF93JFJ/+xV9je+em7E5FvnCBp/y6pFHwvbkn8BshhULUB7kHWkEoMw03IueGWa/XtfHQ0pcWrESdlFfGArHdwIQFMv+sWUft6AD1k0M0To90sHMRsZjihWr1OsgW8kIcw2kkC9t0TI57G4N+C/TWW8vlcXd9G0U+QIOBso2YySUhoDYymxBag+Gc9dzEyPSEF2iu17Uwh4obGNGkeY6gy+S7iOYy/rKcJuWkmZKuRCoOF5TqTUaUOyOqor2fMAI9tIZw+fbIE4s8kmF/zyizFoBuu5ruub6XP9UQ+qmljG48NVMov9MdyrHVhbnP/+3F+9mmbxpLNa3OkdVMXdxn4cbmNn6tUx0Ml97DGdSIRunpp39mtHN5iukPGq+XceNOr7hxP3OPtILHYiycvb0z6WEdxumeGlV+dlEG7XNK10raQprTJDqpOSMYbtgi1KUkAOamz3vJIt1Mc9x1UFVnDaGngyTDSLQMUtxo8DEc0h2UU7cAuWIBszCNLmY47nVx3O2gT+3mQhVLt2+hvFxVTALfImCGGamOjEFQOGoCtXof3z97i++evsJ3T14il9vEQvWaCnXSXE5Ojs2qemZZONQPiy7O+SCdTWmQkUhicW1TqGFySpfMLMqFGIsLGSwsRFhYChGRNhokcHRMy3ACTBEarQGOzxp4/+EVWt0aPnl0B1tXlhRf0R000OmRws1A8CRCGZxYkz0etTCd9mTCwjaZ1qDetp0ZWEMyFPozdLvWGA4HvC9pROTIRxlROGks0O+1UTs/1fdGGmc+T9QzQqPRQbfbl5NdTBfWdEKGMPmYoeR0fx1hPBioQOBDSyoPu3pOvkZDm6gU+Xl52M6m+nelQoxKqYhslrpDZypDkKo7QJexEH3qAzoY9NsylVldWpbxDSfVU68V5argJFToO/PAzOgrSR1JkLYsMjUTxgW0ZslWPPcaGVI46jpXmwUdm9shD1FeTRaoXGN8PgxUMrq46GWi2ZiGiVR2y9gyh1AW/96p2PZn6oToXGgg10Rh80577PS6pnMxoxelzqtNNXsq82sWI8gZTpm5ldaKm/AbNdze17Mo+Cted6Ne0/XUZXWZqNFyELkXkoYox0VqeO3M4QGdiUpIR4v4wzdv8fuvXuGff/sEp+ekreY0hS0Vclio5nDr5hV8+ulH2NosYqGaEVVH+stZCuecYu0d4uiQuvQzFcKkd/O2LCxWsLJSxdXtCpaX8igUstKfE2AdDQku0jjC0fidrpPPlnJLBZ45I5EL+fg8Ymh+r+eQnTEmpPn1g1s3HHSXzAFz9pvzs8nNQZS2qjwzC02aawfFWnFnsPeacc02n02ajORyFaRTWU04xYgYDqSnI5BEAIuOksl0jEZ9gP2DJn73x3foDrLYuHIP5eUdxOV1dEYJdEYTdBkFxSn1oIsfvn2M3ddvMOj2FHScmkywtLyMcqWqCAiZeQ1HmhLSvfz6jR3R4HjG+kw0FlRsyOiy2O+0cbS3jydffom3336HZLOO1TCF++sL2CgFWMpTj9MARPNykwY+/y4aiwg7wQdRUKkdFfWbFNCZHLbZ2GVydEe36QJ/ljyAgIWTYnBCOOpbLqqC7DVxoRaXmieRZY21JFDRXBu5B9FR0wx7jI6fYIEf55BxuvAgQx8Hmtjw3GBWGZkLBrjoXOckOggwRIRpMkY6W0AQF5GKaQ5TBLJFTLNsBgsYhzF6iUAh9l1OAXlMkcKhM3em2C7WXyy0y3TQXFnVpOLk8ATfffsddt+9R+2sjsQsiyCR1zNBVhhrP8OR7PrweeWeIIaQDJqcNMgJcUhrV0Po9iudv2567emYnigkHyBFfdCVlaZNPWxuLOKzTx+IOnr71hXs7e3j22+f4R/+4Tc4PmItl0RQXEYiKphngIwS6SjbV74uGyhv4keWD+tPUoPJEiGDjYMIcx63/dI7u7vCSwC1aLv6kGyMW8Csi4XFRdy+fQs//+u/Vu1QbzTw7MmPePXiFfY+HCgSgIwdAnX8WgPGe2hPs+vEeBNzTbYf8g10cTWcKvK6cV+dzMxllN8DHWn5Fox40v7JZmUyku5sdW1ZtOu7d++g3Wjg7OQYr1+9RYcZiQiQi4sIyYDgBJYaSYI+g55FRaUIvjGXsodeu4Nes40IGUSJNMJUqEl6q9VCZaGAza1l/MVPP8bKShGjYRvZ5AjF1ASLYRLj0wO8+vKf0X3/GrOzQ+wsL6IaR+goniqBbDGLoaQrzuBMrJyZml8OqnyurWk3jUVizEGeTUlMhlMMOlLiG3TmmHXzhtBRWOQr4umjXPeckhGMUW1qVM05LumysM0Twg1aNJwjOBGAUGyfuvrMTPIIiRmkrkhikEyjmwpxHkV41+vjyfERDqYT1BhFxAk9NYgCxS03NBcXUCqWtf+VKiXkC3l0hzZtH3cnGLGmGA7NbIrmfIqMGcupVMBcOoNCkTVR1rSkpK93h0j8/n/4mxlF/VxQFjpq4m/jm5tDD2d26oJlsWyLVDlXtNwJs0jERaSJGBQWMY5LqDPwMJHGnU8eSTT5y1/9CocHRzo4/6v/5t/h4ec/VYFJtETWA6ILOPOCFIOZSRcwkTDDlslt5wUTj5YByhkzn+m0O8obatYbcjEkOl+vNRQ8KRpYryvHUFqwM1+wVTvG2cEuTvZ3MRn2pNcg6suHpNlqicZaLJQU9ix0PAB6LNSGHZSDJNZyMW4uLqHCoOnxGC2GjVL7QzvXhJkg2bZmD4GmY2zgXF6MHdFErS5bQZOfRsdLE9lbecNGQR75QqN4ZZgX1pfuTHMoBVx6RyUVYS54Tda2NEeRixv1CG46Js2Ao59oeuY+gwA5P6lzaLAFIdk+ptwshze73+Pvm5mEe7mRuVUzPgiXO73jcbuNyhsEzd9XHa8zf1FRwq9phYi5ANpUQXQmV+Bar+auMq8ri2ZeIxWMf2p24yxt9NXVSM63TPsFm0i+5s/6fFLq9RU2OTT5uyFJ/NrtPqNQKAwmj8sxYyUmsIkrxbuynifQqAEx6Qx0kgzkLkkxNuk0+n5Jg1Q48MX19pNdHSzZHGbUKI36GA87GPdbMmsJs2kUl6sYZzgdHGKv1cZxt4/84jLy6+soXNtBXAgQZUYo5YEooNFJC2E6i2JhCcenfbz7UMMfHr/A05fv8G7vCKsL17G5cgvdPik+LZzXz0FBMosIOo8tVCsygGGsBHPADvb30GjU5bK4sryOjZUdpInMaaLYx9JKiNsPVhGpKBritDZCo8laLot6Y4zjsxaePPsOh8d7uHX3Kq7d2MTW1WUMJy10ejVMEzRkYLTNRK6exVIBvXYds0kflVyEDF0sx12brnPSFIYYIpAZSKdLvcEUPdFHExhNSUcP1RQq12/QQ7NRs4iFMIMqEcg4q5iaVrOpQzkXJFHOssCNRdlkJiC1xQIsXObVgIyEoRk1UTtSjHO4xk065sSR+sNIL6LmfD5YHDPvlBu3wBenI6WFNsPQi4W89IKkffH+97ss5MxIh+8jvdqMe+ZAANhsGiKZMDqjnJkZWC87f0+rMmc17d1Oe2300aTb01l4uYPSrQU1eWouDawx50z37zUhMdOseYaamzr4ObxnIigDTeYF9ifmHXUBVpnz53zHc3ESXh9ODa4vchyl3EV9C0DhuieFTnRQt2fS4zI5c/eIxbAddMpqk9yAU2RSuAZCa9XFsrElSBIyViBEf5DG//p//Aa//NX3ePu+juksi2JpWWBMOj3Dndvb+PyzB/jF3/wUuZgNcw+1egstUqJ6Y9G9vv/uKQ72PyjqgIZCW+vLuHVjGzvbm9hYX0S+SNMeT0PjGNDLBrybsVHWLoNu2vLkYXWxT/h9VODRn+m6/Z95gxLfjtvOZ/CeZ5nZvuubQu6TRNOdTldflE2hMXeMHip/W+1bM5rIuYZ/TCp3copSYQOZVAnDNkEEFtVDTJJdzFKsFwIkMnkkggrevqvj5esanr1sIp1dwv2Pf4JUVHBreCL5SSoIUTs9wcGHd/j6yy/w4d1LXdM8EfIwxurqBoqlijSeLdIPB0MUSgUsrSzh058+wsb2uvSu3T4dKxvKSiTaXsoVNB2gAcOTx9/h6eNv8e7pM2QGXdxaLuHjjQrurRSQ6p4Bo7ayYKW9dxmAcselCQzpsdx3mEvIgPR2D5PeSDoexk8E1PVluEHxTpgWl8+cRZMkMB6MRdUmfU35bmwKdXaYns+480nMOKUaD4BRTwwPgnvSrdOFmRPEKIcgv4AwX0HICR+1XkHGzLZ6LdBPodtrKgpjTK/N8wAAIABJREFUFqTUOEb5PIaTLBAUka8sISwsaDLYS2TRS0boJ2MM0lmMMlm0xjM0BmPU2i011+kJ9bSmJTk9OdSzTorq5toa7t+9JxC5cd7E7774PZ4/e4GjgxNk42Xki6tqHjhVypKWSGCKd0jTLjpFplyu8Eh1h/pwmaUYMGJAt708mOwdNC1ey9WOBMYTJnmiAQr3QDpEb24t4uc/f4Sf/ewTVIoZ7L3fxf/yP/0nfP/4JXbfniC/fh1hZVnNM4EEgjCmox5JR06NJ6u0bquFXqct6UVGmbuc4Bjor0bB7e0C44WGXbi+ew30bDrAjOyEQR9Xr17Bv//3/w6VSkn/v/fhA969fYvnP76Q4Q73ehmCZbIYjHXgaWiiz8hnQw2s1SB+XSZn6XmYuzTfiY4aNk6L2BBy/yN1VbIWTuw1DOCayyjChdrGBUbMzSY4OjhCnR4czbZM3npcaz3qP6n7bKvRoHkOzx+2aGfdtuob0l3LYQE5Ul4J0A2H6Pe7klkVKjE++ew+tnY2UKzkkZp2EIzb2KZ7eb+Nsx9/wMF3f8Th91/jNr0G2AT22toIgzCw4QNL3IS5uHLIxDOe57D2NDdsUE5nhsOdriahMtQZJjHt2jNkaOWlPdSzL3z9K/qvOz+SfC4IPFFu4Bz7JZmgP4PV2GJm+IB6AlCzBOIZh2dDtGkMFqWQSLsJNtGV3gSJMItRGOE8HWBv3Mer1jneDAbYo5FNNg+ks5LhTTkYm9CXoIhysYxqtYpipYhcKYcgmxELZdChhMHWJmU3pOdb/2ZaRHozULpCij33GjX2vRGGLU4I//5vZn50LJt1x8KxA8UFgjuXT98MGvCcwIyNW66ATLGK3Mo6MtVVJEuLGGViTMIY5aVVnNQb+Mdf/mdlmJEq8Hf/9r/Gg4cPdQBZVIMrWKhDVA5hYLbNLHB8DAU37mRgm+6gb+Nu0S05AeAD1p/nixCRpTCZD+vJ/j7Ojg6R48bM7bjfQvP0EOdH+5j0uwqDrlZKQpGajaZRWQh7D839kYcbqUSkmJWCJFbiLK5VqigHAWKaCHQ7CiG1hjABjo+9kNfJm1zNwabKNSQuLsG7GjFYUwlO5P0LwXaouGgQNOfhx6Hj1wh9bpoq5ZKiVrLBSPPBc5brXvxsznuWSyhpo+M5W0N2QSe9JLsT0sG/5+lY83B7bhCKZbhoYoVCuSJRxaZDQJ3lnzWFik5wuJXB+HPHWF+8GIpzuSHkY+WKo0vTVGsGvXmMUwo6gxk9R1KVXQxE/BxUwmr3w3m12cBEiCsbQmDoeLD6vUsdo1kymG+fdyHldWZx3OqR9kilBGl6vMBGCbaBBil03GBJ6fNDY05LUgoGp7tTv8+G0Mb/pLXx5/+/hlATDNJ0+HfYmI17epFCxYYwWylhGKRwOhjgqNfH2XCE0vIa8quriNaXkSumkctOpVkKaW5At70UG5Qyjk57ePPuDL/+/bd48WYPtWYX+WgRxeyyDon+sK8Xg+vL5SKuXb+Kq1c2sba6hF6nhd13b/Hq5XMcHu6hVIqxub6JW9fvIySNajJBu3OMINPD6kaMOE+9W0rTwXpjimZzhjM2hPUBXr95ibPaCa7ubGD76jq2d1ZpaodEQPoJoxkIyLRFtasuljFo11QQVfMxIjJWZoRLLKNxwuwv0BQhjcEwhX4/gWa9j1aLZjM0ozG3XYJMBFDoBMq1wuB4GrNko0gUWXOK7KOQDlCKMijkcwZgkXZD6hn/nWiPCbEYMkIlrenIZjJYLpUREX0f0fjHngceUqabcuCaQ5Ftwk5HZ9JBmVPFSIxQDZkMrlhQO3YGJ3d8jvisat8kGi0zSGuy/Ms3DfpaLifNo+0q/DVl43PnHCS9qNfZr5jQ3mFCczDGqGvOHM2ZYFnx5Z39bLl5XafTM7vJ3nzNz0N/DZWduydd0krb92vURHtPszAx/a9rAvVrlybodcH80l4/aZw5IejeOIvXh9eUE3rFHijqwiivdKo8Oe3gzdsT/J//6bf43VfPUWsSqCuiXF2VzoZOfNd31vDgwU18/tnHGI/aqJ8fYv/gCLVaU+ZHBHxoBU59OqmpdJmtlLJYWSxhebGChQrdDHmfqYtLKXoijPjsmKmB2d2bIYZv0owtYKHDvtHz+9rlZvAyG2L+DLhkWX8d/6QxnDeCFxufFZWyx7IJvJmuOxOnywYyziiFDaFoqhrJaPKcThaBacTexRg9iTGmiT6QniCIYoyRRW+UxeNv3+P5qzMgWEZpcRtbO8wdDNAZTtEh7UnDrBROT46w9+4Nnn73NQ523yJMJURrX1pYRD5fQhCEFv/SZ9GbkvMo3Y/vf3QX21c3kC/FYjR0ei0Zm7BYVOCzO0Pfv3qD1z8+x4+PH2NcO8NaHOCjjQoerJdQTg2RmQ3QH/eF6IdsRoRAmPMgzT0I3PI54toYE+xTtBU1WSkErD3kXGkGGAqpJkAoRhAZB87ggjlr7gwh5ZNTsImcEWlCQoBggoBMDYrsORWZjjAiS4DtO+nRNHDJlVFYWENcXsI0oIY1rRAAFuDdHgG+M/THQ6SzOeQqFRQWFjBLkj6SRSodY8apbjJEdxLoxQiJQSKNEacXE9jEtk8qWgvdxqkMe/jeZ6fHCl4na+z6zg4++/RTrK+uIwqzePL9Uzx78kzUw8mUE9UCBmxg6BmR43SSdEOy06yhUXwDWTfDkYK82SDPz2w//TYth5aAl8Ro8uO8E2TKR2aPjGV4/RJqGCiHKhQCPHx4C599dhd3bm4pw/j3v3mMr373Hb75w1PM8kuKzxCQ4miDAr5EjVd7iimdwilb4pTaDU3ssLd1ZBj2hffDnKgh9pJzOyZzQhmzdA6eYWtrA//6X/8Ca2srkhWQ2keWwY8/PlcMxf7+gU2mSRsNi+a4naBLKNkJjDYxNoYBdfTbMG37dExqKRfSBEGGNH4z3yEwmkqbw1CW4ECWEhI25uaAvbi0hO3tK9jZWMJCKS+NZ+28jsP9Q7x+9QZ7ux/EImJPwFrc01HZEPLeduVzYDqgkPRqmrvxGnGIMB5iPO0jzKZw+941XLt5FVeubWkaP+nVsF0tocyq7ngfe99+hddf/RqbxSyWchnE9COQzpxAsQGOVPMxVoYDJ06+OEm96GPM3I/nJh2D2dhrWni5IdSmagxI2zcvpq38I58tKECR0gaablIa4DMqdS5yHRtzgs8sawH+zCaRwEaWjrqzETqzARIh5QWctSaQoIFdb6xol3EYoZFJ42g6wvtuC2/HI+yyTkiHmJD9NONQjPeTmdUZ1Vq5OIcoFyKMM0apYbM7ZqNr60PSMdJ6ed2VUOCjT6J5TcJpZwoBwmRkDaEiJ0wC4i7kZX62I9R6brdohcAkyGASZhFXFpGrLiFeXEGqtIhZXEKmtIBMuaocjaOTM/z2iy9Qq9X1Af/iX/0Vrt26IZcsuYFyI1DWkX143lAi4VYYXWQasQNXltBwoEBxWe5y9DuhOJsmE956fiA+PxfU+/fv8eHDLmJuyrMxRt2mLL9JGWUWVJgAqpWiHtJOq2XOXaQC9KlRHOnGjyd9TCcDFIMEFqMQG/kCSqkAOXG4Geg8Fs+YR+bIPYV+mmVNnxtJS+TqmqJLmryxLNypgzK9m40YndgvlZTjFY17eswhoUDcFQfBjBrOtDmT0d6XG5YvnVxjZ5uTiV7n+Y2OsqBizFOJXNM4d4zTAvGjdpuOqfnx6PSlhlBTQmWiea2d0+5pkRjVxfWDf9IQmtWv68a8oYGQGufhNZ8CXqzPeTFqVe0FIseJyZ+Hkvii1m3Sc8qrKzB5L0YJ5vbZ5m3Fsc9nMhtwCY4FQvmG3oJqqZvVIqJ5BJtlpxH1La+cEWXD7MzoGDgdpJENQzWDzDsj5Y/UP9EARYl2t925XvnMyAkdvWZ81jgNGiBBnW8UIE2Tl3yMXjKJs+EAZ6MxmrMEyqvryC8tIlwoakJYyAFxOEVI4yPRsalDyGF3r4nnrw/xqy++xoeDM0yTaSSnERKTjE3rObUOAzmJMrT27p2buHp1C1XauTfqagjfvnmFk+N9FPNJbK6tqiEkpYXByWdnHzCe1FEoJxAX0gjjEPX6EGe1IU6OeziuDXHYGGP/8ACNZh3Ly4yhWcLa5hIqizkUyqEmhMMxkf0zUV+XVxYw7taRnAxQovMY+fE8pNkMwmzN2ff1xpx+hRhNMi5XsI9mvSurd342ZhBaxAcphoEawhz3HKJl0paRZjRBMROgHIVyZKUAn/+WqDDRYf67bEhtYhE56v3oKij9aVKTRj70BKXmzRwNs2S24bJWBf7YM2fI3UxuYyowtNe6tePMASyvzw4ZAUf8z8etjKlFcEW9o4z659konx6Qudhb2FjZ0nCH33wcb12fhY67VsyBKOZyaLRLK76suBBqrs9tB+scFZs7trlMQIeSixLtIiD8VNGuxaWGQ1ugWepbV3ipKfTNoNjs7lr5r8pDeUyaN/+Fd3C2da2YAzbejBUK6W6d02E/pf5nlsLzFx/w9dfP8MtfP8aT5x8wmWURxVWUy0vO1XeG9bUFXLu6iTt3rqFZP8Hh/nucnJzOpQqkXBFAIE2Y+ZNJDKWnyUbAQpmoLrOlJoorinOkKmeRyzGE2IzUeO7oGVRDaAWKDnX/3yWQy/7cpoZ2/+3/L35Y/qZZojtIzv+9OfrlabcXU0K70jYVvGgInQDUNe42iSAQJp2AwZQs1qg1HtNgipoqK64YZzVLDqVlDsIcuoM0zptJfPXH13jzroGtaw+xuLaDQmURncEEze4QAxY+nGhPgaODPRnAvHv5HGdHe2qMyqUilldXzWRjNJOlPQueKJsX6k3dzM71K9JCbW6viaJFg6QBp8Y0pSOdKplCLsziaP8AH968xdOvH6N9tI/CbIg7q3ncXythqxwiH0zR67VUb9FchoNrNu294UDNDBkq1M6xCJzSsbg7QL9J4ykzRmFTqOKb8SIsJkn8lnGcgbPSJrpsQxYyBMPFzJpxqsH6hs0g9fVATKDRhXL3GHGkcWMI5IpI5CsoLm8iKi2hNQT6M4a+8/ygu+dIesz+eIxMvohcZQH56oLJEUgtndIEJoHBmD4QfCX06o0pAZuhS7CDwfCjkbLrGrVTmfV0u2RU1BU+TnbSztUr+Mmjh3hw/wE21zdwsHeIFy9e4vHjb3F+RifRseXopZJIMyLH5aFqjyKmwOtBX4DhSIC3ADDnGeB1gxeght9DbXJta8E5T0v7R5MfTmJJH+dEns3AANevr+H+vR387KcPsVSt4uDDCX77q6/wj//PP6NFlgB4RtqzTLNETtNIuzMdNSMAhiYvkcGP6TwtFmOOLs9pvkbPvmgw5gAOG0JSqcdDmZ2trq4oB/Dq1W3FpvAMrjfqePHila7fy5evRLfkesvS0CfIuDgC0oHNEEYAA41PAp5lsWm3CSiMp6pFaCpnso8QcTY07TmHMO5s4nCl2+2h0WjL/IlsuVvXNrC9uSK9WafVFs32D1/+AU9/eCrQlM98sViY12JksIju7BzXp1xrZJXQlJJUTtWvU0kkkskJtrZXcfP2NXz08T3JQQbdM6yVcljOBKhM+tj//o948cU/ITflUGaK5XJexnDjcc+aa7FTOFRivAdpvfQJCB20aWeRzik5vg5Er9UtYUPYcxPCOYj5J5unm7jauWGT5xSmKaPXWu1qP1grcCLH4Qi/O8k3XENISQbZbtkE6dlj9FjDhebwmuYDz5iq7kjT/Ek6RDsKcY4pDod9vJ1O8J4SpUQSA9pbzgLbF0emjWRPxLqSA4JkmFQmo2WAkzVEIMWfm04KxjPWMRvM+Mt8AthDZYIs8hFdRv/+FzMhCzZWsovl7HO9DIU3mNoo+337xsdhHuPCEhbXN1FaWhO1rUsNRX+M0so6Fja3EBfK6PYGePX6jR4e3hSOhysLZdE65yNqR08VmCjKBPVKWdmrWp7fDCnfONKAJZ3R5+EPIjU9Grww24r2v2mjVBG9ODg9wf7xsZz6muenON3fVTPYPj8FGbn5MMBytaoAzQm1Xd2uQjRnAzZ6RDGM7sLg4HwqgVKQwkImgzxzVnQgOn2FaIvEKQwpMDTeti3xk51JwLwJUkPoHUPlQHNR0OncdjlOFL8S0R4N0SVFjFoU3iu+84RhtvbwhxSia1LIt+Kc3Chgaircy7jjnsPuCgjXg6p0InIpSpAViaK2uKmetHvWEs61bX5CKLevSxNCbYoKaTX9kX8/0yG6Asc5c9nDZs2dZSZxasYFa3k6/s/mS88vwkuUUT2TxLDdz1b3eETdTQO9E6JbwPY56LRoU0KzsCaCYlmD/HNNklzIqSROCou2v9eX7pPFe2reLPvPqgJIN/4i4Z7Xkod8HEWaTlDnQnSXmyYRbRoOcC344o+UX+kouNam9ufUDhLlk26LNKQog0kUopsAzsdjtIkEpzOorK6jsFhBphgijhPIZYFcNokow7fk5kyb6TSePPuAb394g68eP0OjO0J1aQWD7hi9FvUSE0RxiNXVZWxurWN7exNrK8tqBimNY1PUqJ1rvczGPVSKUxmnLFXXhMhybbeaxxhP2zSoU2h9Nhfi9LSD4+M29vfr2DvtYbc2UgixxM9hBjGjZ4o5bGyvYGNrCWGORwfBnWMUK1kFwycGLaTGAxmuFLIhyjkaUjFoPYHDegPHjTbOGn25HVL7RZSU31er3kKj1kSr0RA6yiauRHpmHCNH+gQ1igRgRkNHsZygnMmgmo2Qy9ORlQXuEF3XEBKsYhzEYqWi+8qDUBM7ml0JMR3L4MrnE7FRIMglipmbDnjnNx7+NOVJJHmIG3gjzZBcby9iFtzKtzUoZJoGOX1zElSIuNP7uZ/nWlnbMbQuNDV3EzU5EgsgsnZLDZlkA9zJbA165FkTS4rjOfV3gJM5AVpD6DXQ+kfS9VgurQAxgXfWyHoN8OWG8KIZvOxYebGOfaWn5u9S4+t1zvO2lktunKYdp6bh8juc0x0NsBrRAKQ3RDZHo6CKkPZWd4y3e+dyHJQV/YtdHJ62kM1V9feycUmgI68NMyzJKllZWUD99BAnR/s2zZ2xyOmjXMpjZbmKjbVFVEoRxoMWJszJmnSwtrKI1aUq8jk+O3zeuUaziGNOhEXcV4FoAdIM1iZ1l9eWBa0ZAvkfFxM/f0n+lMHh/57PIdRJ5AG9f9EU2k4/p0hoFHxBGfVRVOYf4AEEm9Yqd9g5m5rxD4vQALMJXwbWyIQmbU3AJBHivAnsH43x9OkRTs7GuP/pz1FZ2sBgMkOj1UOj3UciCHUusNbYffsGL54+Re34AN1mHanZRHtFQXUEqWIsZElXi5SpZT9mWFyqYnt7A/ce3EG+kNWjQwdJ6oO5h5HaTjfxs6NTHHzYw6snT1E/+IBkp4atYoAbizHubi1jKQ4w6NSQTkwR0eGPa20yRm/Yw5COfcwQzZLOFyI1TWhKSO0Ua0+ZAoVsCq1hlrGEGA3UMtErgc2HTf2lPxvTkIPxCoEK+kFvjGFvjGCaQJhMIsuGO0HweYrWdIY+Qck4j1R5CenFVUTlFU243p+00BjO5BaazRdEEW2yviFjlZokgiFRjMGoKxop1wUZcIzq4V5Ealp/MEGn05euukFn0HZbVDkZojkNLteEGBozTmn6imTZ3trE559+irt3bmtPOjw4xJMnT/D0h1d49eKDAPRUJo10lmZJlmHNHx70UuyKtM0uU06GHi5jzdULPqPR16u+FpOhDK/PiHmyXTVHcmIMyLgYYjRoY3EhxvbWEv7L/+Jf4e6tG4iCEL/5py/wv/3P/xEHDZoM8szKOwd89ts05SCl3Ez8uBewzuSezyZNgeV+H73kYj4Hwy9NC23abytNDvPTiYLqFxaruHbtqkLb79y5pf2EcWrv3++Khs6GkEY9fM6j3AISqUsN4ZiTMWMPMM6CulbSWDklpPFRVsCXlP8yYSItlXl0kiUwgoA69l5PBo3MgGy1OnovDmd2ttfkqHzz5i09p/VaHb/9zW/wzdffoN3p6h6VijShs/D2i4kp9wGrrVjz8ExjXU/WH7/uoNdWVnGlTE32NfzF558BSTKTGiilE1iNM7hWKaD+6okmhO39N0h1G9haJvuG5mbduZadE0DWT6w7FPPlBknuKjuQgM82nbX5vNLBO4lZ38yJLk8EL7NrdA67Hz7ORWgQaao+IiyZNIfcgZkk8e5m0hnT5SfNRJAPTpRKY+QaQmZdkllDuFANYYcT87QcfgfZCO0ggdp0greAXoxx6U4TWusjahFZE5LFyEbfxdXRyoARZbwH6RQn8cZ+MTdeozCrnlC0Dd2IzRDK1hUlTRmkgxiJ3//9X4uKy05bIb4OOVTopwuT5e9LiMlpHB0SKSINYnSyC9i+cRtrW1c1LWwNJzhqtFFZW8fK1lUUShVNHU9PziQ65tiyslhAlMsIred343OJ+HV7vYEmJ4QzwjgnO3SJsHmuKOiaxQc59ebuxG9a6PpwKEMEPpSkdombPxqj0eui1u2g3Wji/OQER7vv0Dg5Rvv8DON2Cxj0NCXkAcNoCto/k4MVSq9L4xBOZMZIYYxcEsglAMYyM5OQr8tDPSuBfBN0IYY2RMS0mPZrF5fgtZhpcxa92NhMeM7GmF+AkR7dwUANITWE+jNuOhMKsM14hwfIfELoGkKzBFcS0Xx29idosqOUelDLDGovFodvCHlfONz2n91TLy87n+p759f1oIKmFD7/xTfH8xnd/L38tfCFq01LTMjtaVKXDW3mDaQH3bxRj7OkuFAceSv6Sz9fQs89PZQBr8zQpHGSKHjellkNIe8Xp67UfFozyMkRJ4OcLPI0l8ZVTaOhvDYg9txRmw7aimWmEvV8GRUjRFmpN7Wy28LstWCJZFH/yXvsqIQsCiiWJn2TwIH0KGGAaSaFQZBCL5VCm1l9jCGJcyitrCBfzlPaiyic6VUqhMhGgdbfcMDsrwS+/MMzfP3tS3w4qiEV5rC1cw0dxiCcnmmN00Tj6s42NjbXsLa2LGScFElGS7Apatfr+n4KcRorCzMU86Qw5NUQEoHvD9r0n0M6O7Uw92yI2lkbp6ctHB811BC+P+e0lHx8RkCYjToF6ZtX1nHl2gYqi6QyDdFsHSFXSKO6VEQpA0VBYDRGLKpnDDoV8z6+2jvA+8NT7J/UkQ5LyOUWkGVA8iSBbqNlWuNGE8V8HqViARVSO52Wh8UhtaueqkeQrBxFqNDli26unC7RUGEwEK2UQAwbwXwu1oSeN59FCAsGLmgyH1gs+MlUhk1jxqJxjDZkVuA+OBic3AY5A7aoU3IADtFGjyqLSaED7AK1NCqxNYQ+W8wMVxy0cWlw6AEetwWZkN5PJF3MDw9Mb1Kgkt+hqzx02RCaqN3pE7gGRI+mTsGc2uxr+8bBgUqcPjtmgt+DvF7aaJL+ZXuV/x49wmmcMc9ocNRu62LnXip+7QfTLBITWqn3FQuUStF8wxl3pTP6Hnj0ZMIC0umC8tHe753jq2/f4Nvvn+P7H56j1qJz9gxxrowgjOXqbBQhOr4mxVwhwj7ud5Vny0bJTJ96WFtdxI1rm9jaWMDiQg7pJGnaI6SDMarlAirFnLSomlIzBkUvbhTWhMn4w9zTzGrf5a95INY3ZJfpodbr242+/PveUOzCWOGiafRl6Z++jweE+fWp5WYR4XMML8kJtGE7Qj3zJd2vuZdNxawg+sR9y04fFlFBRAORAM3OFAfHQ7zf66Nep0FSATce/ATpXBEnZ3U0Wh10eyM56HH61+108PLHZ3jyzTe63vQDYAJvilrEmH/OYpZmGQnk4rwytbROhwPEcYSNjVU8fPSRwC1qC+XUywKu39P95HlG85PDvQPsvX2L+uGenMnLyT5Ws8DHDKuvZJEatRFMx2oGlYw3o7EWgb0xRjTZS5OCR2lKgBkzzroDTPsz+tFoOshXEDI/biYkn9o0XrZMyALNYgqGpNLRDp7sBVad0wCjHnORJ2oIAzn08tInMQ5S6NJbgfz6XAHjXBWD3ALSxQVMMgXs13poT5LKEMwVK4iLRTnA03NzFkRcGRiQeTLuyhiPkyFq29lcc6JDAynWaNSL0Y2RDqpsNgwbvew5MNGzTKMpau3ibEZN4eeff4qPHtxHide828Xu+/f48neP8fVXT/RMkMYWhBlzqfQsHpldUPfGA9055miqYVmnykh1FpBmMGMgh8BvAVlsTA2k5xlGAzfqRVmgqy5kKz7qIYqAajnCL/7qczz66C6uba/ju8dP8H//x1/i2+fvcXDalFER7yeB5pmLr+GZ70182AyydmXuG2tQMVsvAVY2G7dCxfYzA7znoJgZmJskJZVQtNHK6jIePLiHTx59pO+JOvOTkxPs7+/jw4c9vH79BkdHJ8hkK8p3ZDNOTRyBpEIhj4hGMc4wJE3aJJ+ZIERJLrwJPV88r3I5mlmRRkj9alcmL9TNUx/I9WR5tMYQW2IMy5UNPHz4EJVKRYOC33/xO/zx668lA6PLezFfVK10IZeyuDXWbnyXPmUWUw5yuOeZk+50pFwosJzZ3lzHp598glw5QiqaIhj1sZgNcGd1EdOzfZy/eoIPP/wBncN3WC1EiIMJklPOzNjIUGZrxk2+IbQMSNbJZt5j+yLPRxuUaPgwSmA6uGT0OB9+XDB3pAn07BoBs6ZZJC3eawS5R4vtSE8B+aCQyePiUQhAMsNK2ti0DHD606E0nKwZ5FzMxq5LDWhKLK1RNkQ/CAT0vwbwegac9QZosrEmjZz3PRWKNcB+TL0Rr0Eww2DUV1NKV3HfELLhJxNT8Vo8uyK6PHOCmZLJDJ9daXTp4psKkfhCDSEvLOk/Ci3ShbS/aIUvvyqLGF5wvoh81yZpnKUKuPfxI1y7fReJyDWE9QYqS6tY2dhCsVLRRslNhUUkNXdRniNOKxq5+Om8R0SD6586jHZvIO1AFBcQ50sW6i36VoYBAAAgAElEQVTDvp641cwwsY9FYSynAMYx50PMYooHLBejOLPkDSeTEvzXz2rSFDZOTtA+O8XR27c42X2H2uE+pr0OQkVdZJAPQ1T/P8rerEmyLD0O84gb+x6R+1K51JK1dlUv0zOYhaAAgiD5oBfSKPFRJsloNMmkv0WTSTLQIKNAEzkYYAaDmemluru6umvfMisr98zY1xsRMvfvnIjonuEDChZTha6szIh77znn88/9c8+nkWCmiuYGhjIqSJPl4YFAKQNGykThUC+vm9gyB559caPF7xk1OdzZrJ968QIPVgxS/kddt///+Tvvg+aN6EhIOWuXGU2U0QwczWtSAMorFEDJzZUHsdwFnXxCjkdckz7/xrFwLkBTLJorqlSU+eLKO8hNaDnxZVPJkmM9jZHwTQOnmXfGLnpenJHOpKPsF5zTqXrAx+8+q7en/IEb1fTvZwJYZxlCH0Tv5KbKsnS/vsOkuJ/rC59Zc5kRrb0JCh0YJDDzEj8VyrxG1LQ4MEh5CAHhyGVIGiC0e+A3fgFl60HZ0LNj3/m1HJiXEx4lMeQvlEEz1mbJn601GJD55fW268vBcD4vnV5PMZeRVAKDIIJeALQjEfR4aKXTiOTyCIpFZOfmkM0lkYoxPJ1ZMyPMV/LIZlLK3ml3ON83wt/88nPc/+qZAoQXOf938xbqF2c4frevof9sPotr1y5jie5epZwcw2iRzrk7Oo/Vzs40w7OyVMbGaiAWkrl/7Cxzc+NzR6lYND5UhhjXcb3WRL3aQrXaxuF5F3unPYWBU65UPW/i/LyuWaCV9SVsX93A6qUyR2PQaB0hnhwhV0xia6GMSiaJXqOhGZMcIyPSKfSGIR4+f4Fnb/bxev8E+cI85hfWsFBZQjqWxKDRRKfR1N7F981hbM4h8d4zOJzzMPxsXBI8sOg8WsxmUMgQDLo9xbmX8NmmRJSbPL+eDB3ZIf5OlpndWx6EKhRcnlZMc0FkU+w5nT7KXqrM6Iy0un4ChA70qTng5KV8/rjH8XtMjAloNKHoGvfUqYifggMDk9O1Mfn5zgXPcrvMiVLCbwLCseUHevmV5meYxyT7bN5fD0qtceLt7M1z6fcBoWyZyGTMDO5P/+yuxyTc3OaCvL7CJKET9cuEIdQ18fmgM3tVfJxDZEw3WjLqfcQCmgCwkCXrza5/GuMITQdS6A9ieP3mHb74+iX+8y+/xvNX+zg+PkWSTo2ZDOLJjFh8NixMIskcNY4VWPFZTGcUD9JoXKDbrWM86uLqlXV8cPcGVpcLWF7MYa6c1qtSTiEhV1bIjVeKA4FvAlabCdNsmGdV3bXyQNqfD5NN7nt/+D5A9H/tXRgne6NvSn5vJvw7305MsZm82XPg5KIaI3C/BAK571neIX+nuQnjf1KpjO43C3I2eLiFpvMFzQe+fdfAm70mXu92UChuojJ/GXPrG+iEI7za3UWzxUiZEZaWllRYXZyf45svv8L93/0OmXgMac7j8lyPhJrHIUtBljCdyqCQK6JSqojxIJDke19cnMdHH97D1atXcWnjEmoMq6ejJ9lO7vv9AQ7eHWk26uz4FPXjAzRP9hFpniIbNnHvyjouLxZRTgwRJRvf7Uiyyn/PwpCQt08g7872eDSBgL7tZNto7tBi/qIBoESKbssEdJSH02lzKDlpwsn4+N+oLNB65P+RaWXRSlAZRjAeMFePpjBxIJVGL5NDmMljlC2gGsngIEwhyFUwThVRHzDAPKXswEy+iEyugDGVCxQxjyJodtkw7ylvctDvyK2d7A9fvU4HfTbne303p0ymnYVuoDlr1ocdgl4pIgZqjnC+tsdrw3HGdELX/N7dO1hbX5Y6ht4Ov/7lJ/j1334icoB+FTTOoekFFQS+gcV7rub52NgVxWZETLmjPEYx5gagVfQqWssb3JnhB4GS+VNwL2TjNiYmng7EzJ+l42giFuLerRv46P0b+MnHt3D47hiffPIQ/9/Pf43Hz3cxv7AoZ0cyyt3BUL9TpklFAdVpbFbwexMMyBmfzNF35NtOPe8Ud74m8XWF8io1kkIZO52yA4FnSid/8KMPBVz42QnWarWa7s/nn99X/EMsXpDZklR9chyPSnK6sDCPAp0jaRaSTKLZ7Kh2qFTmBAY6nGuWgCzUzGezUZVihtl+HLGiwRELEwIK34Ciq/jS8gJ++MOPsbHF9VrBl19+iS+++AIvXrxQsyCXzjkH1Lj2Rj6n0ZDPPH0UAnTZOCEYk6EYYzBYN0UQ8B6125gvFXHj2jWsbi9jbqWEbv0chRhwc30JxXEXQeMM3/7mr3H49AHyoy4y0QEywRCckKVxEDjqIaM1GsZw7Mw/H/6s8hWZa2rxrOHsfX9ae1q1bi7dvh5VQ2umJtSZpTQjyxr1Z5/qx5BNKAI7AnwPSDknqiF/m2EcDXUtvGFmkiCMP6PLEQFzEB8lEwjjcQyCKF6MI3gajnDYaOKctZvWPZn9rEZMiDmUnU3uKEbgzQxlGmrazzeZrBF4/EwEgowK84CZDR6LLmGnyYyKIr/7H//RmNpvy8AzGSY/lA9F9ewggSG/Ad2OGAZfH8ZRD3JY2dzG/PKqnDDbzCDs9pWRR5kCZZ+UUciXT1KooYJylanUt4Fcdt/5vfuDEU7Oq2i0utKsp3NF5AolJNIZ5EoFLKyWsbiyjKWVFSexoysqWywBWGxxYyeDIzdedV8YRRBjYiJ6XUoFaO3Mrl0Xw3YH+y+eYe/ZU7x58gjd6plkaHl2/CllQB/REV29+kjxMOMmp5n5EON+Vx1KgjCGzxLps0sycQxUI8jbjXqJlLli+RlBY5KscxQkzFzBZsasmKLJATdKLqD+KESbslgCQj1MbkNyjKMZntBRi7BNIh7ZLngLOc8A6r66/+6B4HQD82zW5LS3YstLM913Nd28ma14yauxyO7zOGLQy7omOmvPVkzmYEx+6tlo7yjKa0AbZD0nrnCxCUzXffsDgJBvZSKL9d2gCRvo+uATmYaTzLmPKXaQR7rYFbPwdj/Moh/c3KcFao80L8CuTOiMMsiY2ZyhZ31N7icwaBW9JFTcjH3ofZ9dWm6Eco8lGBzLsZQuk3wOuFmYZMikd7SzJvinodCARGQihuYoRHM8RJvvI5tFvFxBslxGolhCMkfTigDpoINkggxhBPlcSrLiXm+I6kUHx8cNfHr/EV68OsDy+iZWLm1gdX0dg15bLp4sUDmDw7m+dJpSAs479B2DPsLZ8TF2X73C5vomtjdXsbYSIJGgxIVsHoPnO5IYsQOVzqawtLSAleVldcs6rS4uzms4Zzh9i886i8c4mo0+LqpkEKsozRWwtDyP+eUCEqkh6s1jmVLE4kNU0glk2FijzDQalfQzk6cLVxxvT05weFHFaa2NbK6EUmkemWQOKe4Rgz4GHZrF9DA/t4BKqYxsNqeCp1mvq5ihXJSgPJHg0D3nLBJIpwyQe/mLZaEGJguRSYmFP/PwlsxSRYGFbnMPVdyBht9tYNfCgW0rUFyDB5vK5fRzxlN2zzdM1HQiGHQNBw+onM5rphPqZ1Et3Nkzctah9llz1izS91DDwjqoNjdsh6YHhCYrtZcZZRMA2PvTc+1eBkiMpfR7g+09bu7Qr33nbjwBrTOG6ZNmmt6rCe5nJaJeR+5Vo/o0k0aWW9RhWnJFgsCARUOczS5KujgTm1ZAcDiKo94Y4uSkhc/uPxQg/PrpCS5qZEsGinMho8vzhWuThj+UI8aCuI066D6MkUskkU3wvzUxDGk01MWtG1v4o4/fw+alCpYWsjJzUmMmoEU9m0JmRKXzUM07OtSa7M4ibrxU1pEKOiec3Pf7+RHTDthU7vk9oGiptzPaCdMOT79q5o/TWScCQtmV2L8l+NHzYc+NB+sTQOhAIXcr5tlJoTMcyU2XZ1iEzDhnB7vAs5cn2HvXwdHxEFtb97B66QbGqTRq7Q7eHRxoxpPriw0b7rsHb9/i4Zdf4sFnn6GUzSLn4liGwRjdGJtbLRnLERCmkiYPJGgio8X3TrZq59pV3L5102z0FZvADFGbDefHooLp+OgUZ0fHOD86RO3wLQYXBwg659haKGB7IY8r8xk1hIedNoJxiDjBHJldNhVp7sFGoRypmYGm/8WoM8aozb/TMImZy8RZVEYECMkS8v+nG2kizSaSmc7we2o+M4wiGgZ60fl8RAlnoyW5Z7Jcwag0j2G+hH4ijaNhGm86KVx0R2jyoEgVkMiXkeOsYK6gQpBFLFUwtWYHZ9U6Ti5q6DI/sd0RSGNTq9vl+I1FKsj8Q1md9v55X7nnSaWEmCTMZGIJBvl8MJ6B64zxPFevbmNn5wouX97E8tICCoUMnjx8hQf3n+DNm10csTHfYVB5HMk0XTp9PWDDKQSFUmPQtM/1HFSwM4uYL7KoTlplsjiezQbOXNKzJLcCiGPm7nG8hooqMjpkh3tYX17A3VtX8Wd/8mM1Yc/PzvB//F9/id9+8oVyaIN4EtF42sx9xAvzsyeUjcuGB5cGn1f+DDkFK7rA9tTZ6Cg3uGKA0c/96tlTZoiuIdcYpeM3bl7DBx/eU/Yt3a15/a3u7uC3v/2tguJ7IRusWUV8yAE7m0a5UpZ0k/eZngRUIR0eHKPZbAskciW3uh2pWwj4m4wKabcV6cL/xrOZjSr6ItC8TAYzlDsiRKGYw633bmPnxg6uXLuCN7tv8OTpE3zxxZc4PTlVhm2G6y+REvmDwQjpqEUdDGkaRAsYH2XmqqMUQRObbY0mMvEkVhYWsX1jE5vX1hGPhMjFgIVMHIvpKOYTI+w9/Awnzx+id7yLeLeGbISgEEiyFqCpoCKUaOJmTUoywnzerVS1utqfG1KzqSNvbLcxuAbZ1Yp39bmpQoy4sW2TvhAEujYS5AGh/xm8XmKx3dy3J4tUChKcjULJrVkzGpETyHl13OfPEZGIYSyOIWcwgyj2Ywm8iQTYu6jiuNtDnWxkKqPxvH7IMSOLRKOZE0EhASEBoK0Ry8CcMpecIY1pvt0nGnC9T0zreD/4XH/yP//xmL4M5vjGLrABEz4QOvR90RKlW5U9mLSYbY8CdGI55Mtzsi9u9wfoUfoW4QdX1r3J6mI0iUlPDBEopeoP7SHnRaZOmZebXVgCwholIOEYKW5ieQLCLMrLi9i+s43L13ewfWXH6OHBEI1WW4BQG4rkVNYd4vflrBMXDl/c0HjhGFdBmpahx0dvXuHt86d4/uArNE4OMO42kU8mkA6AXuMUo25LMtIM6fx4FEku8nGIYb+t4WluIDSVoLkEA6jZ2Rdw8A1UN7djRZm9Jhla3jRTuURCWZP5H5m/kHngwKceohHatOoN+3rovcRWUQn2TydlmoFCOTm7ImBGAvq9wWa9TVdvqTibMZkxQOMKO32nGVMDYnA3H+kXwsTAwqtEvaprZjbQTRBO5wi9xanqDGdi5N3G1Cvx2+jvM4T28bwZgnNRdRu/1q1nFdy98GyjSvKZ+AkeHZKEuCLMVcbua5wDqqgeA4QKfCWb58pmLUa9XBfFuTpOAKGYRFLxZlUd0PKeGy0/J+8tN7IR/9tAnWGyg+yeUQYsOTKLiHFc3fcu5Z6cgYlFcNbrohr2JS2Il4oorK4iW5lDqlRSzlc8NkYq2kY2xbwaAhd7HrqdoeSab94c49mLfZxX29i5eRvLa3Tiow07+8e2qdKmOZ1m64OFQQ9x52RLA6aDvXd4+ugxbt+4hVs3rmKBYzsRGsY0FT7/7vAMu28PZZ5Trszh8uVtXL92Tfd50O3h7OQUzTafaboKk+VPKkS+0eji/KIuMJovZDU3GI2HqLdOEQ5bJkFl5hLNpTpdNUEovyvNzSFTLKIzCtGhscxwpJzOTDqn4puG4FkadvQ5eN5DpTSnDB8yGTKKabdUTLAw58YqfT9lHQmTejFEWjl+7HrKpdc0+JJ98t6pURBqLcuMQFb8Dvy5AsGvFX4tnzcWDCa1tAJaBzCfAWWcuYXJWRrnlClw6Ya6v8MAemmVG6M35n9qrjCJl5nqeezg83JmrYmpM6g1iZyhjPs+E1CpppYdsiZvdvONjAZyDJ+XkmvXcJIuhXK7JBvbCz0KmTaFdH0UwTGTn+g2KDuMZx1JbWFbf2jKfkqiFDIPjAqXHmjEl2TwOw8D5TCRaYcY8qOTJnbfnuM3v7mPb568xUmVNUJMRXuuQDlpHK1OR8U8d3U+SwSF3Q5nbO1spEqE4wWUVyZoo56J4u6dK/jxD+9gfaWASiGO8bCJ0bCN8bAjl0NKTuVM7IoUm9U0MKgmgZvj1ydzocrcd8wN1a79P+SXSf+/Dwi/9x0mzT9/eLkYI0VOONmoTMN84TT1XxZD6F9BAuNIXEUPO9U9Agk2MJlPPIzhvNbHo6eHOD4N0Woncev2j7CxfQtnzTbOanVcXJzrmWExx/lcFqwvnz3D4wdf49HXX2OhWESeagiuizgQpiNoqajtI51MO1e/sZq/fPHxyGazWF5axJ3bt/HB+/cwpl6QzRzGM5H1ikZlokEHRUpHzw4PcH7wFt2zdwhrRyglxtgop/H+5hyy/Kh97kF9xCJDJAiEgjGoNOHZrFxQOv5GKAdLINKnLA1ybWbjSF177SmBACEdxv0YgGUP8vtR0mlz+WEvgugwQGwUQ4rh8b0hatUGEvki8ksriMwvY1SooBVNYK+bwJNaErvHVZw1+ygsrqGyuIr5pWU1rpVNjJEA38npOU7OLnB6XkWz2kaHM0w67w1MSTZOMzpGGhBoubNVDWLVimRpk2JyCWZMGUBjjZ6aiXSVXVioYHV1WaDw+s5l7Oxso8o19+IA9794gMdPnuPg8EgsUjaXN8YNUTX7xdVECTgNjFpumxu9iRognCgknNJqAgaVM2eDLqArI43/RkY+0L01k0qKGCB4zaXjuH51E//8n/5jbG0sIZdL4N//+/8Tv/jF3+H0okbvd6SYzZjIAkEKvQHXgM3nWYOPo0mO5afrpTOu0r7nFEZWb3iTRueU7uAvGWqx1AS95M9jEWxvb+DWreu4dvUyVpaXdN9UjQ2H+OzTT/HVg4c4q/UECFfXViXjpBRaDUpJJWPKtq3VmwLeNHPMkEkejbRW2CiR/LfbFvD3SiSuKYa5xwMaFRogJEiknDiRjGF9ax0379zCBx99gFanicOjQ/zud59qxpGRKclYCql4Gu0WY1HGKCTS2nU46yrfKZmxUAlsjXXlfJNprrcFinKpDK7e2sa129tYKBeQ48xtv4WVYgKblQya+y9QffMEx0+/wujiEOlBC8U449ciaBNPuCaG9lCSNRrRsHxd70Tr59iNvLE0HRuzcHJekh1O+qrJK9V8XgnnIGOMyi/Hzsm9lASNNV7ZIDEijXW9nY8OSbrMx6E5jztvALoc20gSzy37WTR4ouye6rKzVBZH8RReXZzjHVWZbDkmUxiks+iFjhATNuVeRkxEdSUbkE4yysYcVW0uB5fKp1lAyLXLv7P3y70pgcjn//a/GZPp4AdSeKoz2PCyHbnieXDC+Scf80CtfCKLOI1fghg6RMdcdOk0mu2uwJrZ3XLIkkOONpPFgpiyOW5MBJ98I5alw4HyNpo9FnVQLgepUcqvsvNlrNzYws277+HOvfctlzAc4aLW0IaS4dA0mb0YzQRY1I600TOLrNl0nQ7JvNKy/k/FAgzbLbTPz3D05gVap4fo187U+Rv327g4fINBo4rYcIhcECAfZ8yDzRVyToR1EQtGdjZoX83OPTv1fvbFChUvyXQi30mgMjfPaRzDdDLDHjxP33q6nYCFs4M8XEk5U9eug8UoJNFaLIxZsNOymX/my88Q+owxM7fwoajThpx1M6bSRid2dLNAXt7m+sJWN06AqC/rJGfyc0AzcjgP9Hz5MQGFMtmxYtCr2UwSZfMCFsc7Awg9yNPbMdbPFHL2DsQs8tCaMISTnpwVr77/42tK94aE9ZxToUWs8Fl0dvZykuPsoM0PjnV/2XdgR9h658ZhWFahESTWifK5aFwXs4CQc2qSiHKdxeg/OEaPs2ZDxlBQ+02AFCDNfCsdKJQAMzuNlsVjdDBGJwIF0J/xoEumkJmfx+LmBnJzFaSKeXXkY9GhAGExl0SxkEW7bdlBzGTa3zvF0yd76PQoIUjj8rUdFEpF/fw05/NSnOMgc0UQ1HUmP5wTyEriUjuv4u2bPbx49hI/+/FP8fGH95DOMKKijqOTKl7tHuHF63d4/PQ1Wp0Q6+tbuL5zHTevX9fMAA2eTo8OFb9BCaJc4BRyzCH5CLpdAisHlhLcIDkL0kAkSrk0w2Rb6DD7qFoz22+Msb61gdXNDTWOkvmMDGb0lJDh6fQRGw2RT0QFRlutDjKprMBgKpE2108W9gxwTVBiwg2djSXGyKq3KWkcWVq6GRIYspMnFl+oSt5zKqKkrudz4YKB1Vl33ULNzIktMzvZqaGL/TcdlCMySTzU7elnEeCNamRf7Zxvba7aui7s6nom3nH1k2aQvsQ3fVz3mo++yZJnuqee054AwUlHZwY5EOARwDr5+MSQxvY5L2n0gNCKI5OJsoniAeGUCZiuzFnJuPlLcHHLR93u4yyhNQGTUzBocjJbkJFIUlb9dD8ksOccGc8ktgnf7B3g9ZtDvHpzjKOTFo5Pmnjxeh9n512MgyKiivXgbBDX3FhzVdwPKHfmaAP/TpESo6H+TLXIeNBBLhPH8mIJ16+t497ty3j/zjai4xaCcQeRcReJGBsUUfR7zhGQ6g6BZeeGqntkzq56nlSNuOvjoyH85fqHoMHZvXhyDW1P1z2bNAmsi26/LPzVGquW1SjJ6O8BQg8EfbYO1RC0nI+jTckhDTNYN8TTytDaP2pg76COl6/PlX2Xzq5i58Y9LCxt4MWbA5zXaiqMCQZTSWZjDTT3//TRI7x5/hz7r99gvlhClgUR4yXY5ckxXsZYLBZBXAeU8Jkc1+XHStIcx9UrV3D3vbtYu3YVxYV59JiTFpL7oTSRTaEujg6OcXZ0hOrRAXoXRxhUjzFonGA+OcJHlxcwn00izT2aTs9jms1R1WHSUTlt8+dyyXOcY8x4ihiiw6hJZ91eQFaRgJDnFeW03GM0k5Si0oldetIeVjj3O1QFWHB1JpbSjEG93kS6WEZxZR0oLyLMFtFEHM9rEXxxGMGro3PUukNs33gP69tXsbyyim67gdr5KRrnp7g4O8XJyZmebc6zD9p0oSTb75QCUgIQEFrotrGWbsbXvNW0JunQyuaVzaxxnUNsU7fHGVA6SBrjtX15E/fu3caPfvQD5Bk50unj7/7+c3z+2df49tFjAcA0rfOTGQE9Nvp5rksO6tY+AbKa5sod9jWMKS6m+860qSLnSSouQjbazKCJjQ0yRmSRKWtkdizPyUtrC/hHP/kI9+4StK7gl7/4NX7960/w+Rdfo97sIZkuIluYRzyZl+FRyAZjgso3y36li6YFlPNneFWGq1G8g7mLV7MIIJf17Zycye7w7LEx9AHmKkWsrS7hBx/dw7Ur2wJ69Ifgfr+3t4vXr/fwYvdIxj8rq6solkpIpzM4v6hK9tlst1Gr13FRreHo8FiS6kw2p2ezRfaONbeLWpJ0k4YsBA3yz2B/gqNIlO3aGdTrtfWM0mTu2o1r+PjHH6OywBlGiK18/uwl9nb3MeiyBuaZRRgdQy7JGIuBVAJiKQiQaOzDWk2GQTFEx4EC1FmExaMxrG0uYvvaKm7f2EG5kEbt7BBzmSg25jKSbw/P9vH2we/Q3n8JVA9RTgTIxiPoDEM11a0pYGCMRnEEsrwTNhLEhrt9LtWZrkhTbaeZbWsi6PnSdmefxQNC2yrJ7hsgVLqA/B6c7Dkw8MVnQUoBuggLKFotwn+uMTZiBeW4uzlEjVJYhqHPeXcHGTq5IurpLF5Xq3jbaeN4DDTiSXSSaZFmJOBU1/P7Ue0mdR2fc47ZUZvOprQ9/9bkj8lN3RoHvO/WcNH563p8kS/+3Z8IEGqCxDkF+TkVFTNeIuBy/0iR08SF2k/OYyggNEJJG51yONeXRqPdQb3BrjuLK35wasRtNoSZagNaqfYtmNkkSxbAzoFvzhJ0hhH0o3GEskyOYpRKIFLKYv3yZVzdua4sIx4+BIW5QgELS8syieAGFNK8JuzLvandHKMlQMjF6mYOdcNHCNjZbzVQPdgVQ9g5PzaZaL+N9vk7jNoNJIcjOYrm5DjJG0m5Sc80xOpOJOQUxIOFLFLEZweoILVKzINDO+5NzDBbFMmh0x3GyguUJMwC3gnEyWzzcKV0lN0WBU1OwIJRjQKDLGqdNltlqnNlnTqO8mC3WZ7pW7BDQMWlDoQJxLP3KYmZm3x2tYIHhN9nCScMgSuRJ/IjJ1Mz4OdcRiXHdEW7LpBnCM0Ex8tT5HPhwuc9Kzipi2ZyCLXJuPkbDxlnlVD62b6unGE32Y1RrpmQncWrKOhasRrO1cwzv7y3zjiGz7AVoZzxs39hNvdWl5qE1uyfzKFXT4meSXn3UUYRi8icpjsKxf4KEMaYaxdDJsUAdIu8GFL2Mo6iz/WBMZrjsQDhOSWK2SwKS4tY3dpCrlJEKke5CO9niGTQQT5rgPDi/AL1WgPd9kCA8NnTPeTyc5ibW8LaxrpczjrdFpIxztHyWvE57KM/aCMW50xQXIHp7Gbuvd7FMQunkwv80cd/hLt3bgLjc7R7dVTrbewf1bC7f4avv32JZmuIjY2r2Ly0iUtr68r+7LXrqF+cYkCZjOZpedVYtCl8ULEGuv4yRDJApvmvdFw2/dw02eGkvIvzD51mA5e2N7B19TK2rl9BiYdVnB23gZO5hpJ6p6JmZd7tks1J2abJuV6ZdnA2hoG2BAIGBmmsMnBOw5yp4HskQzgY8EWpq2N+JR+2uTvPqgdsiUplYe5zCnnnia8ZQtdKcOSYGgzalJlPRimbvR+uH8mTnXOpClyC/Zn5BD6CWklaI66Vo71kVvppz76kNAmKbB4AACAASURBVOpcG0tFFpq/TLboCj7HlGsY38sPXPNFP9/lOXlAMTsT6OXumrlwhJ4FSBsgdEvQ7X22Sm0Nzc4Qe3mP3yLdLjHDKBq7OMswfhchBQlOg0NZtARdLJZoDMPmxO8+/RJffPUE3zx+jVqDUnyg1WYETAyJVEn5XXzPMs0I6VpnM9spzhMyszASkfMfrxldcZPBGJlkBKtLFWxvLuP29U1srJaxMp9B2KsCYQuJYIRUgs3ImJho5uia3M3umUY3VNuaLtnPZfsCxaRnGgJwe+MfQoSzu913/97Lau2eua1/Bhz6JtoEDDpTICoB9J4ECP0c4bRJN5WLekDIOoBh6oEYQs4SRuIJDMYJdIcBnr06wZv9Kk7O+kjlFrGydg2r69vI5Mp49HQX1WpDDGqSJiuxCBqNKg723+Lxw4c4OXiH+vkFylQNJZKab+M8NbIM07ZxjYlEz8/uO3dv1jIcc1ldWcXOtR3c+vgjrG5vyfJ/zHWnRp+BwvPTC1ycnKB6dIhe9VjmMrXjPWRGLdxcyWK1lMN8Pod0JBRLOAzboP8C1RS6PyzAGDQdUg3CpmdM8keOx2iNU+LlpGZc62Lh9MXQnkXpaDwZIJriCAndUJmVyn1rhBzNjcbQzFYyX0RuYRlhpoRBKo9ePIOjUQmvwjl882IPb0+qmFvfwtzSGipz82jUznF+fCin9cbFBRp0QJWjOw1wKIm3eSNmJbKINXs5BwQVs+tkdCaWsVEXNqcda821wc/FgpTGMt1eG90uzZaGigq6QSDx8Q+wvb6GciGPrx48wZdfPMT9z78Uk8UzmLJWAq0+Z9C0n9FsyRyZh1HKax2QUuyN7XweENr+RamxNcD4WWjJj6Ht55rTZSIj1WE8Z3jm6PEeoFLO4tbNDfzgBzv4wUc72H/zFt9+8xh//Ytf4e27U/QGUeQKCwKGjSYZGN5DmtSYa7Svs1jHuRLHt3Ws5nUZ0NM6b7rictkUCvk0clkq6Figd5GI0xk8gR98cBdXLm9pfIRqNIJCZj4S+H396A3OLhqqzZNkxmNxHB2fCgQS9JEJpHM35aJkpPg1vDCs73lKcO/hecefSTAhIKNGiite2NBQ5EdcdXp/0JWD5eqlFdy6dxvb17YwtzCHw6NjvHm1h2dPXuDitIZWvS2mMEGXU7pyD+x5QJTNTKuZDRjxIXIOxXIppoleFKVyCisrBXz00ftYXCijXj1GMQksl1JYZHRW+wxHj+6j+foJegevkY8MkZFkm0ovzpGS7TKGOEuzuaTN+Nt8H5kzc7tmU5fPjIz7xBZabWfnaNQywwUIrQ6c/D3PHQJCxQM5Rpj1HSVYUvlYDcDSz7J53TlqGtQJweCVPsYkW3OQ90bvhThCNVxUTGA7mcVeu4n9fg8HAKpBHPV4Ei3OtpIl9AZ0unVEGWQ5aepl4FssNMfQnPqM87wygpMngBtB0bPLWecRIl/9L//E+KpJl9rNQbmnWx/KvWY7udTJJ6KJycXgjBPVSwQstJllV4yzNAIhblOkXCuWySKSMMtcb1/OrBdll5D5G0fRYQjqkDOJdGUd46zVwavTYwSpNAqVOWQKZeSKFeTLFVza3MK1netyQiQo7LTq6LYa6HVa6LWi6HdYUBMPMn8lp8OBnZQxH/JmDfWjPdSP99E4fYdEhMzKEIlRF6nRAKnhGFmeOzxMubFgwBFsbeC0kE5ROsZbwOwr3kjmgbl5IbmEOkBoGwO7fm6iY8ZcgR0yKTHIHnBx+g4Svy/txkn7ctZMoIfUhLmuMvlQYISO3uxiU2ojdzKbn2Q3wrJ3nGOhC6O2ds1MweWKRYJcfmObFXLqNBWpnGkwtMMF5NRlvycbteLSMYUyhTA60XeefeagGEnNCNiG7jsv/ut8V9LmFB0g9DWO65ZbSWgdLCulzLltwhDOgD53akyqpBl/DTUJCEL4ba2Etnug+ySWhx0WW6R8iOz5548lQDCZTJSgUIDQrp113t0Byu/PBa9u5xgRdmu4+NmdiUfRi4wkc+yFPW243PjpeskDgQcApb+9YRR9usFFo2iz0B2NcdLpoEp74UIepZUlrG5tIFugsygDWSnxChGPdiX5zKZTODtlZ7iKdqOPo4MLvHl9iEuXLmPj0iZKlZJAHzuBUYamjnpotxvo9dsYjvvIl7KYWyjLcIlGDd98/VAbfyqWxs6161hfXUa79Rb9fkvzQ61+FBeNEA++eY16Y4T1tSso5krIcL6gcY5eu4Zhn915kypocHtEmaYN7BNAUS2gxpMcO6F5rkqlrLDcbInOxREc7O7h3f6eisbl1SVsXt7AjXs3Mb88J1XjKOxqBjgd40xwiNGgoYeasy8sCiig6vfYGbWCksws3R4VBhKhcoFeLXTcCwUgyWKSeWIuGF9qzGho3v4NJYomrRohEWEDwJg/sfnMIpNhl80K+2edMh52LtVgI+RUNqJ1g9WK4Z7sTGT4bzh34O2vvezSu/7ajJdbUmI5/SyNN4chKLWoFB4IbDz4teOlmhb+zgaJ8ffav9xMtA3L03BgdhCfX+I79l727vTwPj/Pmb98R9rpNyCBwenMhr8uk981szYLCu3ANlji17/9N09wxbMxbXEtGiqA9zSNERI4OW3iP/zlf8av/v5zfP3oJYZIIpkuIUvpcDqnBoEVKXSGY7SSMcGcgSc7yJ2bBz7lUvxzIh3H2koFW5eWcGtnG9e217C5WhYz2Gueih1MREJk04wE4o7HGSuahtAp2kYFTKlvgEsOeAqkd8ZWPtaGZwzz7WRCNWPqMoP7DOj9YVA4if/wMvpZk6HvbIa+lWWNLipt/B4+YQgdGNc90NwgGxfsRNuQ14AsOo8LhlPTKC4SoNYa4bQ6wKNnB3h72MRgnMHiyjZ2btyV2QmbXY8f76Feb7t5ZX6WEKfHB9h7/RKPvn2o3NPxIEQ+nUMqlhCrQJnmkMICd5ZqfYgBotOiczxUKHsP5+cXmq9aW1nF+z/7Ka7evoUsHRkp0+52FZ3BIpHPDIHnxdEhuudHYgkvDnYRaZ9iMdXH5nwJW8uLyEZHYgkH3RqC6AhJmsW4Z3DQGYolZE6wZIUyLRsZKyX2y9aMQEsQsXOLZ6xy4mKKqIinrGPPXMBWs4tOu4dcJivViOK7khnE82W0Ign0E1nEcnMIVm8j2PoRfvXZA3z28DFqPRbKccSSKbRbDbRqVbm0jgYDFd/xOAENY3nkcmMSTLEa7qwXY+DOMp5wrJk18kbmLcSo39GZpv2IMTpyqLcdha92p4F+vy2wvLw8j53r13D39i3sXL6C07NzvHj+UpLDt2/f4eK8jlJpDulMTn0I5u5yDo7rji6svRGl2wTgXIOm0vCA0M8uewabbqe8vjT3SUa59q2pyH1WWZlgI5CNn7jOoFQSmKsk8OGHO/jJT+8in0qgenaGv/pP/wUPv32O/XenSKUrSKSKIK8g+fsICgWncsB/amUKu3JGNZyrhQSteUl1v82RWSRLLMD62hI2Ly0ri5TyY4bUD7pNDLot3Ni5jDVKRpkrSFaaSrU8DdiG+PSL53j47QvFuTFInk1Uxje1u30n6TdkrPl0h5KlciBDy0bpkPLUQGCBs/M2LsGAeY6n2NwZ/0zQS1fxXp9RMFWk82ksrS3h+p0b2CJ7mUrh/OwCTx89w+7Ltzh+d4JCrmSSU82gkoHqq3bmPkcQYhm0gZqqfJaoUoKIH8qsu8hnxvjwow+wvr6M0aiHXHKMUibASgYoDJto7z5F680TNF89QbzXQmLYR0D3XmJ8xUoQqI2Qz2fV6OZzQSknlY1UKsoVlE1+x9CanHQKCN0Eq85vOvmrfPaSLx3STjJKBYVjhLn1GkikIpIYyNa3xWGYcjCq3ECrW21+3M1QyGfCAWU3U0qyhWqsQTSOTjSOo+EAB+MxDuiIHAQ4i8UcPhpbA0Xuu6yhnFcJx+S0TszQRutUtYM1IXkfyA57vCqcwKoqOkTkwf/2Z2NuEv5NeuHIbCfWosK/+4umSmLynRSqz02CX0LGUG+BH5xFkc3e2PxhF0HWAKF1bhxo4RvlA8rN3oHCVgi0h0B/FEWrP8Rpu4sqA+ebbUSTGSRzeZTmFrGyfgmbW9tyQ2QG1Iiue3QDJXzrxBB2A4TcnGk/nMqh1mjg5PgYIbtYjSpqx2/ROjtEp3qEcjaFSi6BfHyEbHSMzHCMzGiMtLSCA+vnRYdEYAKECc4BjaMICBjkrkS5mzkrWXeAUMHZNGuu0vFfTmrBbr0xyGb/LkDoHC81nEpZEjvsAoUmN5SMikOk8gujXHEqFyUolNOomzuS7EeyJBuApWU8HR19PeaZA7PT9dlmnuVyBhGyiDbL9/8aIDRwNAWDxnhSb++kSJ4ddEULZyy+Cwj9eJT9TL6MEXRM2wQ4zrx1Z/rii9ow4iSjvwcGDd3+4XLJutsClHK69uYyLG6tyKRkYNo5M9kKr6ENIxOUGyDUZucs/D0gHAlwOuMQ3RcDhKNYFGGcrN9YgLAbWgeOoCQlWp8OlpR+WjAwmyRhEKCNiBjCs14fzfEISWYKLS9hZWMNmVxGsml1AAMyGMwxs+L84uxc3e+z4xpODqs4OqxibeUSVpZXlQ9IEwAWqXkCyGQUjWYVA76fVFR/z7y0avUCR4eHePL4KeZK8/jw/R+gyBnfWBSti9cY9FtMnUazF8FpvY9P7z9FtTbE9tYtlHJlpGn20GZRUpdlNG3b7blxxayTVLNTJpMdAkJ2Y+UQl8PC4hJWVlYxCOJyfGvXGzg9PsTh/lsUynksri7g+ns7mF8u822AcQzMSMywI0YGr1fXz2Mx4Bk/dt/9EDjlogQ7jJphTAHXDeeMNJcbTeigZQYfMSrXrLL1FCHBx4PyL06WWsYRLbfZALFupR0Mkm9w/pTzxnLn9QUXe3FmpKFQXz+r6Z95v+36GbzZJ3lmDk3FnA4oJxd3XX5bzdah9TET3vFWLJ1DUrZnO0Bo2kuTukwYOX5/OuF6aYt9Bj9Ab/jRgzt78ybDdkWip+nd5jM5XyazwNP3Irms7MHN3dOMGJxcTLIeazJOs/WmstlhYoAxh1KslMJ4HMfFRR8vXx/i//6L/4T7Xz7G0VkTyUwJmYIFPEvaqk/P+8a4BB+4zkOUVukJk/iNyCbSEdCcFOcqaSwvFfDerWu4vbOF65dXEQmbaFcPEYw5dxsiRdbFgXsDe7Tx43PhMqQmDNysZNNuuoT1fJacRN2PF0xnMKdn8h/6b3YX/ETzNOvWz5jabfY/d+aBmwBCi9DxgNDusQfkHgw6hpBNX87ZcjSjUFRzt1pr4+1BHa/3q9g7aKHaBDLFFaxeuoIrOze0zlvtHo6PWuh22MHnnktnyzaODvex++Ylnj3+RsYnvEOZRFq5gVpb7PzLXc9kyTSEIqORyzH6hg6NbM5AdUetVlcxXC5XsHyFSoJruMtIBJpK0cmSGWLMAwvHqJ1f4GhvF+3TA3TPKRk9x6h5jGjrHS7NFbCzvoYCzf4iIYa9hkKyqV7QU8682HaoOcJUkMSQAfJkpsQ2cLaRXgPWOGEEDQs4dlYJbuU4ynwyxlPEbJ4csYQc0ukWSfMQrlsZV5DlCJKohTxHcigtb6Bw7WMU3vsT/Orzr/H397/Gi3dnuGj1MOS+pcJ8gIDMHkdKZPhBNM1obLIztld5NllGUY69MAdZStoMpFkDhywGG/6+IWT7heR6cqunSSDl0XQT7SObM2Oxm9ev4ObOZZmhkKX8/LOv8OjbJ3j+/BWKxQoy2YJIBNbVLHRTzHZMxtEdti1jTZE8Ln7CSe1MXu+f3SmjnY5nUEiV0OfZyua/DHJYJLPBwmuZcrEqPQTRFu7eu4yf/uwedjZXtO9ztvizzx/ii68eKdM2lsgjmy3qHKBygKMk/MV7aJI/S8pQk9PVeZJJcsQnGUc6m9WL7t1UHDAcfq6SE0Op+E7WdJGhwGC/08Da0jzmmfvrbLwIPFnfsunxYu8U97/8Bn/7t7+S7Jfglo0YRupQSkowQJOjRJLywLgbcWA+X1JnDfc6mqbxz61m05itEbOSaWA3lnyaP4eAcNCl8QgZ+RGiiShi6RhWN9dwaWsDly9f0V58uH+ERw8e49mj58rAU4amB7LsapO5Cy3SjcCE+2mX7DdL6VQO4yCh5kc0rCMZ6eDy1W1c2ljD4lIZpXwChRRQjPSQDxtI1I4xPHiNzu5TDM6PMW7VEU+TUHLySGZER5gXS3M9A4Rk6AkI4xxdc4DQgyBvBukZwikg5PgZF7VjC/xWq1lIB/3deWsyUZMOa9yFEmB5r9hcoSSb3Padq6zUZ8qhNif6MbGP89/QLKdIHhoZRdAdR3EeRHAcjeJdNMBRNNCf64Mxmor3MqND1res/7gHjvoxDAfmUutEPza77tQfZIi51wpA8uMJtMriEJEH//s/HQ+7lhHIw98OcetS+w6xLHxd/pU/+KN8EwOLBxBdyosiBRC7T0nE1CUYYyDpDWcGCQh7GFOTluADQ2RuF0vEDzdA/psgBiaMMIixw24UYrKrDqMJvD04xovXe+jyfsRTMrSpzC9ifmlJYcGlQk65Jr6ophxi2KM5LS96ArFUFmfVGg4ODxWMSUDYODtEv36KYesCK5UClit5zGUCFGMRZMZAajhCUqvdHrQRG/0+V4g3mHp35gfwxjtAaIWiGRnwrRLI8RpOGEIe9E6+xeKSGy0fVAFCulC6eAPlQqotH9XDo3JTyIZ+bjSgMKc0ygs1P8giQlZF1m0WVeykYnIYG3Fo28l+JvIw59cgZtM6CLa9+kgJ2i27+YLvzxBOagkDHiYb8zb6BggF6sSwGq9no0/fZQgdfnSym+8CQgOFhhw8C6Bnc6ZQVDA9O62Omp+poW1GcUal9906m26QXHgGZnV/FOpt5Zhkn27t+z+zN8BnWswhAaHzXpSVsDPZmDKEZFscKCTA5xohwI9FDBBGR+iOh2IICcC4SClb9ICQi5Xy6a4YQmbTRNFEBDWGIkciyMxVUFlewMr6qjY/vgdec0qvMhlaYvfQabVRvajJSe/t60OcnzBvqIfF+UXMMWuJBU0qhlwuhcX5AuZKWbTaDYGcTI5B6uwEjPDy5QvlIL188Qp3br2H/+5f/xvl7DWrF2ievkbYbyOSyKDaGuLdaRu/+fQh6vURblx7H6V8WcGsYacGDCijM827BxMmieNeEaLLAs3He7DZEmcwPF1HV7G6uobzTg+tHh3RxmhUqzg9PJBte3GugKu3LgsQJjIkxrtA2FWQc8BI2H5DXb9AmXiWk0YmyNuScw6G14ISl5AxBeMh0rK5Z7HH58RC2dlU0ewj87LUFWeTx9QDthXa3Kk9txaGbnISc0GjmRb3Aj1hvnGkwoLZdCxS/ANvjnXemMUqTltb6mj6uBXK3JmVGnPxEa4L6DjGiVmEpOEuAoUsJGeAbNLFsQBu4ND5j5r2ygFDA168euz0Wl6k76x6oGbs+JS112e3wVpzL3WA0OaCfB6eZVXZr2nLhvuDHbDseLs5DJfnKkkPdRmuINS/k8THJPod1DGKhchkihiN4qDZ5KtXx/j6m9f4j3/1N3j28h0GozhypQXkivPoKv+SBR4PT8tc5dyuXlS4SM/HRgFBf6i8JxkuZWh8EkG5lMC9927g3q0ruHN9E8GohfbFIWLjPoIxn1PLlaRsyYLmWegPEAlctIgcvu3e6KXP6/Zgdqgl0aN8b+ZSOfA9hYMGxqeFsf8bnwvpLfHdVbZbYD/H/+7vglQdU4bQvq3Xkhlr7ME42cHxdxhC8etIV+bRHwc4eHeGp88P8e3TQ5zVqeLIY3XzBtY2LmNtcwPV2oWYjX4nobXFxhqVBp12De/e7WJv9yVePnsqExBK0GhEQTlaMp7Q2crIIEWeMBx6QLdLmibkVfyx+cy9nMU75z65vhjQHcmlsbq9iX/x53+OS2trmtlt1lvotHqaa2KkzsGbN6gd7stbgAzEsHmM+rtHWCqkcW1tBXOZGPKxMSKDNhKxsTJeZSLFeIIO55pjyCZzGmPgiInYM4LFLvchi45heDZn0JQH57IJuR9wbCAW7RswTGbQaLbRaLZkkkFAyDqLpn0c2TrvDDGMZ7G0eQWLd36ChY/+GT759jn+/qtH+OTrZ9g9qkptRYaZETlJ9zuvBYE7CUuuJpOnu4y28VCNKc1G6flnYeyb+3wYuM+wLDGGZCL71piFZZ0xjot7EjPyOr2m9sR0JoUr26u4cWMTd9+7I7Dx7TfP8Omn9/HZp58jl+MsXA5BkFSNQvVGPJVSdl1v1Db5vtgwU5TIBMPL692whlec8YnNprKoZMuSr7a7LfQkfSTzz8Zf1kK4lUHcRqd7gp2dVfzwh7cUQbGyWMHzZ7v4zW+/wF///O/kjhuJprGwtCZ1CcPhaS5Fd1vKEjmvxefX1BTW6CPKCxI0pUkjncuiWC6jWCmhSGdQyo4zaSSTnOVm3mNXBTlrV56j/U4TxUwS2VQcCTUI1ZnGfKWCfK6AemeAz798gP/wF3+JRrMjQBhPZnVWErD2mbXZG2h8K0a23rHSNvNuM+SZTEY1IiOX/ByZAOGQbuEtMOeRWbs0duJZmC1mVGO1Bm0UygUsr6/g449/iEp5Hq1GB199/gBfffZAz7jm3YOYoq7ymaRYxhENTCiXj7DGSaPdo3fCGIl0XmoCkeedC0QHNZTnS1jfWMPNO9exOJdHMRtDoldHdtDAwriD4Gwfvb1naL17raZNPEWG2hqhPDP47BUKWcn6+dkFCPsEhAkHCB0RpfzY6XktB32dLyYbJaHlcuz9gJOYe5lrWSGr842qDzsfOErC0bSkWEKe/TKUoqklm0CUQbPOl+CMakAa7kREEPhNX+wga3oCQhkQAs1kAufxGA6CQCzhAca4CIH6YIRmh3J0Yzg19kIM1Y9g0KMpkAFCS5CwSUaTuppsmNnYkohTnUJ2ldm9D/7XfzJWdojrWvvOrQUHO1CoItkVy64o4aeimxC/sRgmr/4TixUzppDFNge9ucAJdAZD9CJ9hCqeyCG6QXoHTtj5YonNwNTuKKoX2T0GNkbiSVw0Ozi+qKHa6aPJDgM1+gkyfyk9fNl0EpkkTTliyCRiSERSiI1TCGlmEw3QCwLUu2Qam+h2uPBaGHUaiIcmES2lEphLJ3ApHUNZzqIB4rx4hAy8kDQgJt0a52Kx+QDWOtRf04XSBSS6uUh7YMxZyV0/dr5VDLnQTMZKcJNyeY/8jQ8Jdd+8Xhzmpmw0nvIdB8sVYbcl1h8iEdjMGQ0i+GfxkSxAnBzPuvSW3cPXgEwTH3qlebr35/T3/vn2NLKXEWtg1WWhTQ4AATxH70wcmlzkhS/wJIQWFJzIKH3hZ4eI1b5iE/1G6uYwbE/1M4bOaVHPpxv+dfJM+whkr63bYlBzRvLqTGBM5umrIGNtNc8pBtuYUV9Q+eFek9Hx/rmBYAfqFUzvOjy8NgThbIIRlCsL0s1H2mf1C93FCVCOFh2hT+AR0Gl0hGGUjBM3UXMZ47NFl00yJHTq6wcButEAHcQURNyOxtFlgUrHKDJja4vY2lrXoLNCSTnblIwjn4zp0KIrHfP9Dt6d4PmTV4p9YGFVyeWUocaiNZOKoVTIoryYRWmBA/5kTbhmLVeHYPjg3TF29/bx7Plz3L5zE//9v/nXqFZPcXZ8gM7xkcwP4rk57B3V8ezNMb55/ErZOh/cvodsEJOJU7/VQGQ4QCGb0TwHG0Y8eLiJspijvX+DroEhJ2sYZp1CImWZcJyFmV9cQKPXQqvTxqDZQeuigcZZTdKi0lwJW9e3UVkpIZ4NlFsYi1HKy72ti+Gg4Rx5OVgeV76jsS8s0qdMFuMK5K435voy4EQAaC8uaAIEi54wFYDLk+MskMsA9dEjxmx56eUUzE2bJn7fpCwoLpc2PZm+seIy6WYLfy2d2cYHzS24a87EQxjws4NL8198kvVnx+hRMMtC3sku/XPuNDBq6qkZKAbRM4fGEOp6OlBqxmMG5rxc2gO7yWfUX/uYC7fOZpx+fZNn0ixyANAAoTnempzeSW3VPDM3PQF1svXCVhYT0w8aQNwAYbMZ4uCohi+/eo4HD1/hzdtzHB43cUGXvlQJqWxJ+y8BOl3auAZZdFpBbHloNk3BvcBLwmyungxPIZ9RcPNH7+/g9o01bK0VEBu3ELZOEWFgNJ2hu2bpznmabC4rtiSR6CIIKMm0q2V7tJuvttwJe24mYNneA9lzj/sm+G9y8tqmaj062yeNhDZRsbmIWwvAMnOtu+dZ48n+5zpgNhVn3TQf6Gxv2ECB4keYScmsPLc2Ihz9YMD6OIZmd4zz2gBPnp/g4eMDnFbHiCUruPvhH2FpdRWZXBrV+pkMMHrdpO4lFRL9bku5jq9ePMXu6xc42N9VQammp7JcrVDl3BRtZOUIrEZawowVwoFMbQgIWaiz9uh02f3mGo9hnAwwt7yIH//4J7h18ya2t7ZxcnQql9F0IsmBI3Tqdbx7/QqHb16LLRq3q+gcv0Ry1EU+FsHGfB7L+SSy0QGSjKCgTE0mnXTxJPBPSDpHpcEgJEtHdQ8bQtNcPxZ9HLvhs8z3pXqJrEI8inhmJBk/AVmvTSOunop83j0CqWgirq+9aLXQG4+Rr1RQ3vkI8+//OY56UTw5quP/+eVnePjiAI3mCNlkFkVmNktCFtr7CcYYcCvTnuZik7RUaXLC+bK45PTsRHCP5J7E4tnmi+mCSBmpyahlce8YQpYWnnngs0MgxnOb925jaxlXr1/C7ds3USoWcXF2hs8+/Qy/+tWvXFQPgRXvUxJRMnhyNGZziC6tpigzJtOAp3f61NqUV5fbl8nqSxZPMMBZ+J4+C7+Oc8IEdQLFChPnte2gWMxieXkO/+Kf/RD33rsicP/l/S/wV//xr3B21kSrO0IiW0E0xmxSsoTMb+Q8ukm6ef8I8gnCOLqRqf1L3gAAIABJREFUSqcUAk7GOl8soFgqIpfPqpnERUgAIWOeaATNpmV0D7odBcXTATTO+A6SEvQTkMpghCtXtrFxaR2xRICXL1/i5z//BV69eouj43MZz/GacSyK7C9JBs2XUSSbTmvEwWZBzVWTdQobl4xro3SU993MyAmaB+aKHo06s0gIxBIMtQddAdzK/Bxu3ryFucqcnpGXz1/g6eNnuDg9lwybNUgqQYMogjKr4Xi9bT7O5vgorFNEglsDw14dfPHzcUbxxq0dbG1dwvraMuKDNjKjNhajPQTnu+jtfovO/gt0T9+K/aa6J5uMYzzoYTzo6/0yRoGPMKX2JGX4NTQ7oopQOyDPlRlJqM3fSfJjBoIaF7Jd2hvOuAQUO5Oc1F9Onnw2uZ/GopI52+iY3QMp9cZDI3AkLbc1580lza/DGgomK7Wxqt54BDotRDNptGMBjsMB3o762BuFOE8mUI0Gkob3O2OMO0AplkUuSKHPfYdqFqo2XYKTzkvF25E9DiU15l5uc6gJsbdhp43Il//uT8ZyUvRAT4eRL5D9fIYrZhxdbxboVk4YA+U7vk466CWjNIngzefDyVnrIV0VWxhQMkb5EY+VSYdS5tsCgAxOJRjsj91cAil52ukyaqI3ECCsd0M0afAghxwL805yKF05bpAraCKSRBxkHQP0qL+PRNEe0bSGcztE7n3ER6HkoYVYBFmGgwZRrAZjFN0QJql86tJZ8XI2T4YMnFXgDI6XgjCjjTrhaY6DySVdB2EiG5UEixuqAULedhrj8NpQV81nj7OCHc5gaiaTs0pRdRy8M5AsigchUoMxknwvBL4aEmWXnA9fODP/4YoAufUxUICBvm7Y1Y1Z2FB+aHJQSuTEDrtSkaDfhWBb9991wFzj37MZHvspE1EzjC40OqoP5gCh4KldM+ekZ0THd20NrMY0iauBVB5Ebq7VKj8roGY621a2uIJKT6Vld0ka7nC6L3a5KQpACgibtNl35U0iSkDNg8dVa5z5oz6cC4lOr2R6VG8xhoRljGVAUt6p37+TsDhdRxpUHgXoR4foRUfoRAcYUtoWdxDWuX9JcpCMW4gpAWEshl40QHNMdpAsYRw9swnD0to81taXcGljRaY0nX5HuZ3JBONTAvQ6PTTqHRy8O8X+3iFePn+txkWlUEA2EUOakpbxANlkDJViFqVlyo+yyFHWHWEMREMSSQK7k5MqDg9P8ObtHm7duY5/+a/+Wxyf7uP4YA/9szrGYYAgU8bzvVM8ev4Oe3uHiAcJfHT7DpLjIbrVcwy44YxGKOTyyi6iNM/AhM1WEBAym4oh87zTiawLCM9k5IRarJTR7TNcvonWaQ2dagvdWhfZTBalShlrVzdQWSkjVUogW0ggleGsQgth2MJ42FLxw+49wSBBYQAeRubYaU8hVQ7GBFHSbhmTJh1Wt1DP7zRGxjdRjE032YiFjVt7whpljhWfVPC2eAzT+RlbrrsY4mx8ua8zoORBpLE2/pefm9LvY3YBrVvvO4ETcMjMpIkk0XdxeOgQEHJexGYXvCxUv/t5cc8cTmZj7DDlfuidRKeA0NbkrGzxO4DQrdnZ9+0/i5es+nXtWWN+XjFyThHG+Uwv76EshoWEB4QyEaRWIhJglKBjKK8H5wYbePnqCPe/fIbHT/fRCxOo1UMcntC1lk6BWetM8zsFBBN9ZZ/RcMdcWG3voWrD5o1tHIIFPH8+870W5st479YmLm9UMFcCosMawvY5AnZI3F7Cx4aNRIY6V8o5ZFJUA9he9ofu6ex/m14nm0Xz1/j3pZ7TZ8lbl/HaBgwpdm6vE9AnWb4DhMqRtCKV/+Pl+jKa880OP5MqkDkFhGz40pBEUrVRBPF0Ug3aWnOAWjPERQN4+vIcD58cotmOIV1Yxsc//CnKC/OKs6nWT1Fv1DEMM7qXPMParTqqF6d48fQx3u69wsXZsbrXVMAozJuz8mwCJ6xZpMKfUSG5tJ71bqeFRrMpN2EqlVhldHucR2Ye4BjML2Su8Y2bt3Dv/Q/w0YcfoV6rKzidki4qbMbMcNt7i8O9XQtpb5wjPN+XigjdBi4vlnCpksFcEmokBz2266yBycBozkKnUpzPC1VjcMyE7Ipci/XfQkRCeg7YWmQOayRIKqKDNFE0S8af6p8AtCwIe2Ry2mICyK4k0inEUgm0GEQ9HiBIJZDbvIPy7T9FWFjCQT/AX/zNfXz+7S4OjpooJPOoZPIY0zGS0stgiDA+RsglRMAn1s+DvqHLWI1h2HcW+jLisBxU2ezHzE2W+zXrKGUTusxTFb2uOcUnxbLZWAxHsLw2h43tFdy+fQMrK0sIIiN89eWX+OUv/xa1ahOtNr+WZ0FWJi5hyGYPnziONBkYNPePkY2xzMzrs7FLoEFWXyZulGRHqfSY1q4GGM0shQUymTGpUVgck5WJx/Bnf/YBfvTD69hYXcably/wtz//a7x4uYf9g3P0aP8azyGRLrr8WHseCQDEBGayOouYBShZqJs/ThMgcgwkQXaIWXQ99JiHTaVRfyhA2Gw00WlROt2RAz9HlEgcUbnDf8d999bN67hx/SpWVkq4OD/DZ599gYcPn+Dps9cyxyIoTKUKiCVSAr5tsuRjIJcvaIyJcVcGcowZk8ZVs20cc7BaL6JxHSNq+P9TwcQxF8p3WTexJuFcKqN5Nre2sDA3j0w6g5OjY+zv7+Po3QFaDa6lsRhwyhjl3s5Tyud1OwWNYQiLaeEeNBy0Mey3NIufLxWwfWUbV65exuUr28hER8hHQ8xFu4hX9zB89wid/afoHL5Gr91GIgKUMimA8tZ+F6l0Rs/pgCM+/NmSd/JcICi1mX2aYAn3CPv4ZqmtA77M38AQlZhDAniCWMe4MjPUsrPJhhsgpKdAjK67rmFhdQXHikgoGdgzxZsDhc6o0B3EDjTYmuxSMcHM81RKHhJngy4OxgPsR4c4y6ZxFo/jtDtCpzFEWBuhHM0hF6QxCHqcmlWjk2STnEi1oZiDGcFgr098YUynsuDplMv67P6//cfSIk4PcF/EzMh6XFeaD5FZo5qbjQ/lnnbYvT2xe6TkQGouiXr2CCjRV+dM4hJvyOE6j/5rB6MoeqOIXjTt6pLGZueOkRVDCCxyrooAh6ziWEYrdHxk9dqn1RciowEwYLhrRJT0iB2vOAfdWeBbUcaHNsUDIh6gyEMlHkOWDkXtFlKj0GQbNvMpsCW1j+SZ7FbaZqWCgYDQda4nUhy5DzomyjGEGpa2EU93sBMoy6NSHU++L8YQNLpdtHs9dRXZZSC1y4NPenl22+i4zc4PwYNCz505wcRExv7dhPnSxukBoQEtPguyveZsDDtEzilzynRZJIT1xSdQ8LtFzKR34vrzrklA8MNNmwvGxzjYP7TFMI2omBpKTLrXboGYeYZzT3ROT+bi6JrUE52pe39yaXAWG1674cAgu2VmSsaGg4E7fWaX92gbgJuNUjYQDxw3+0erZAJ15mc65pYD0IYXravmgbAyCbkyfDTHRJNFkMzNJMAgGKEXHaLNrifXaJKzY3ZvWSjo0Au4fVDRPUI3GkMnEkUjBBqjCOo0XOIBm0ni9t0buLS5gspcQQG+3X4PyQwDiOOaaeW8Stgf4/nTVxr6Pjk8lWxooUzzi1BgkC6ImXQMxVwG86tFzK0UzDEuHKDRaMlVkzJJAsLz8xrqzQZu3rqGP//nf4rDo10cHe4B7T7CfgR9JPHizQmevaQ0tSYjmfd2rqvp0qmdi9nmylMMDWdYwMw427j4i+w4GyF9urGy+ZJJih1McvaikJejMEOFu60mLg7O0K21EbYHyGXzkuMsb6xibq2C4mIOpfkccsUUmo0z9BlbEelpto+SQLJj+p1MobNPV/HLlzMhILizNop1C78LCqfyRt1sxwx6Ixf+WxNX+Nm3KVjyc3Ye7E0WlKt1WFx54xj+nTqrZEz9s6FmCYt4Fjac/+E1dfNoJP41y0rwNsMQTmYebK2oABybTb9xRV426hhtuqE6+eckIof/js0xrumZzMHvg5cpoJ3Kx79/Hb4PHLW7OInpVCI7M6shqQvNEKxA5WcnIFP7iYHdjsVQLEaaM+MjnF+0sLt7gmcv3uHZ8wPsva1iHKED9hDHpw2EI3PFtL2BDC0NfAbKVWPDj0Ut2Q/KbljUisWRSRRnQnntE8jl8igWithcr2C+RGe9FsL2KbqNYySiEaTiNHVKo1jKo1wpYmVtCYuLZeTTZCH/sEHMLECevS6eFP6HAEL+eznpqlB2Sg3NjDi2lR3tGUCovdrNW5vz+EyjYzJCYGeJ2EFe+yGZImPQ42QiaDRR7eC82sdZbYjnry/w+PkpECuhNH8Jd97/CLl8XkYVZAjp2hpECjJw6PepaDjD2ekhXr96hqODt2g2ajp77bxlzQCdh5lMFvliSQwEs0hpoEVAya+p1mpiHpN0I0dMDCHdhSkP7o1DxNIJLC2v4O699/HTn/xMOcm8Pu0GDT0YJRKi22xIDr/75jWqR++AxgmGBIatKjbLGayX01jJJ5Hh+pNDsyl1glhStYDMHtip4CvOwoGuq3ZmKH6oG2LYpTENwQhnoJIIyP4lYxgETc1007ExTrA4jqBRY5xDV6CQMSrpfBYMkB6xkUGTo5Ud5HZ+iuj8JdSCHH7x5Ut88vA1vn28h2wsi3Imj7BLd9E+oqkAwwQQsuchQEjmNa49hjnTLH75zOisdQSB2IaQURIZJBgJFk9pfo3gxVKr7PnyBIGNkAy1dnimca8qljNYWC7j7t3buLy9ifm5Ip4+eYLf/uY3ePH8FY6PzwUGU+kC0hmy9+boTFMSZSSKBuReZ14K+sFOqGQz/8a6WHI4i/+eWDqeNxOWKjS3UR/czYKfDpTKPByGeO/OKj58/zJ++qMPJFV+8u0T/PZ39/HF149x3hwA8SxKc6solcso5As6GCiHnVtcUOYlm/eMNCJb6A1EbB+xWUYykmw8EUTQ+bt2QQPErsyCOE5AoMgXnx3W73QiTSbNFZJurXdu7+D997bEhj97vosHDx7jm2+f4vS0jnaHioqkjLTiNHHjzOo4on2Kl6VD6aYzUZnB1uZF4eoZ5/4xAYWK2HL3ljVQj3NplB6n01haXsbiwoJYQn6GWq0mQEjmt9du6JyiEyvrEREejF0YmD+ACRSsyeNBkmp2SrTHoSS1iyvL2NzawPblLSwUM5hLR1EYNZFqHCB2/gatvUdoHbxEv9FAYjxEMZ1ERICQ8nE2LsikW11N4mhEIBgZaK/nOcPqTcpIF0zvVSYazXAM4QQQ+sxdNnyc873xG5SMWlaneXzwDLb8dpkHqYalEsqNeZj617mXumgzAXGrNrRPuxENTfURI0UDEMLWyQzGozhLBQKENJh51+Ke2UP7oo/cOI10kMI4SSmqtQW5X1DVptpYZkYc16OfgY2nsfay5zQUsxr57H/6Y+eW7gt/W2ReOuqF4saeTOV71q0zqYDNPhhoMErfddNpZCJjFdL+Zlmszg078aRR2UVV4WV0vxnS8EBncCuD5Rn4CrTCEFVm3NBwgtp3TtCRYWBR6UxcCC4ZECw6eEhL6b4V4TQWYNZhNCbwaO/HNmY+EonICClqqmMRpGJRpCMR5MIQCfYWHRiknIgL0LxXLIicv+t6sMvDjp8LrPZKW9cOMGuHCSC0eUH7yQa8eZhSGhFNJpRPx89a73TQpC22jFkiklvQSVTglGHcQYAC5ynIzopFM2MTXktX2lmQqyvq9B5GQF8MoQ38+ogLb+wjFyj+rIn00U0YCXi5gXMvV/Mdf1Hs9pLNgwdCfCsCg2Y37y1dDAw6eClm0K6BiqAJM+JYo5mA7cmida6DNkPonjWvOfNdcD+L5MdenHTKjwOasyMNS4aIUlMeN1CixeGGq/kWlTOnweCoFiXnOumea1JeFofmxCiWXEeqy73yBhhOXaV1JHxM86FAMlHODhIQUrWXSCckO+E95uFJxlauU1w7MTKDEdTDMar9EPUhYyciGNOJtJzHnXvXsbK6gFSa7BrfW18MYcAOLuc+2GHtj/D5bz/H80fPMWj3UEhnsDw/jzFnWzBAPp9CsZhGoZBBaS6DfJnRDnZA6vPSVbMH7O8fo1prqBt6/cZV/ORnP8Dx6VucnhxgxEKrO0KrA7zePcXrNyfoNfvIJTK4urYODLpoXpyaksCxZiqCRnHdC35mm7m1BSeJB9dbMoFENo1s0SI1eNg2q5z7raJ6fIZha4BgGEU6k0E6l0GukkdxoYDychGrlxaxtFxGs3Uhw5tItO8iGgJExwSFLJItl4iNLT1Pel7N9Y+gzoN9r44WS+iNjrzsznUArVixp90MUUyurbxB1yWaSEh9i8VrpwU6Le9SltACJMba8L9buKwxZPxlzqUsEmxWhwWzZwgVGC9QOAWEM65IxlySe2Bwtnf4nEijCQQ9cHCg0Gem6nm2kHIPCL/P7k3PjdkGo2sF/QFwPDG0cWv4+wyiXUM7V5Sn5OeiBQjNHZEFoEU7WvefDcRaq4s3u4d4+eJAYHD/XQ2nZ8zDyqAfRjR3weYc1zBnlMgKD3p15d/lczmUigVJ8ZtNMkd11Oo159jHGS47TNkYLRTKqFTmsTiXRTHHrNoORj0yhDVkknEUsmmUS0XML5SwsFjG4nIFlUoeiWhXHWNfzDrdxdTgZyKj92eyb6bNNhZm/87LO52c2O3XYlu9AmJGUjGR3/rn040E+D3YTigHCB0o9JEqtq3ymjt2kIU4Zbvc35IpjOMpOboenbZxcNrF3mELbw87KC9sYHH1Mq7s3FSGW6vVQL1RRYeZdeMMep0BarVzHB+/k6HMwf6eJOk0JhELE6eckPWCyasJTMh8EAzyvlGww8YaWR7G7JxfXCCVzmq+igxhu9PTq0s5eJSmQGncuHELP/7xT7G5uYW5uTk0anWxNGQFyZgM+308ffIYx3uvMaqdIiQgbFaxkI5gORfDpVIGhdgYySGHV+z8JHPJ28cZrogA7FDATb4DNO/iFsfRkHYffScHpdsinasZpxWkYhjF2pq6SXCumEAxElPgN11QOU/I+WXth7k0ookY2v0uovMbSG99iMTKZQyyC/j6bR1fPT/El9+8xoBGN0Ng0GkhQif1fIqJDOgxSmtIhUwgd1bu+YxrsUYCm+FTdpnySDI8hUIRqUwW0VhSWbKtVstqDjGDVgCzRhHDz7isHkVvnGuPIZWNqUl37cplXL26jWtXt1GvXeDVyxf4/PMv8eL5awxCOk9mkEpzBtjmrShzVcHq5KITeZr21WkuoVcF8XpKzcDIl2TKTKEYPaAZ7r7NVIplpiMtHbbZMCAo62BzI4c7N9fxp3/8UxSzGdQuLvDbT+7j/lff4rjWwShIozC3jIWFJVQqc5Z5TbVNjnJQGpaZCRVlkNy7Ce7arSbqtSoajRo6XTK9BpK77S7a7Z5Gjow9IwAeSIpq/g98Ttm0tLGEzY1LuHH9Mn72o1uYnyuh3ujg+fPXePzkBZ48fYnjowux9VRH8P6oKtNIBqvZsaLL+H0tSsHkXgJlut9u5EeXdCqQF7NHYKFzmraKKuJVNxWKBczPzWN5aUVrlO/98OAAJ0dHYvZFXsTjYkqV2+o9Mrg2HCMnBY7i7ka+b6J6gDPxPNMXVxaxdmkN2+vLWJvLozBuoTC4QL57gs4+5whfaGQl2usgSyZ12EeUcn0lCwQImIcYjYgdDcMuW/ua3RQjrvPDF6VWzelqqOT15JddJ2MIo8bs6xI4iZpkmFbDUIrplRdyDKecWHN69jxORi2c0lIsrdu6bdjJG3Y5bOAUQnyLtKzrYIRGIoZ6OoHTTBLHsSj2O2y89VCrdhAdxEQ6RJL0ODBJtZ1VNu6nVjDl3c59VgaWajazeWW2+pFP/4efjdVV+d6v7xgEuA75pLugIMSoukp2iNtUgRXpptW2QBjr4nhAyGdQFtwsdFR8m7xRl8LNusnNj4CQYNC9muEA5/02enxwKD8VGDRra84sSPLiABHB4EiA0MJqaRlv+XJ2scUA2//oAkRV+I0QY3ApZabRCErciFWJcGbGwKAfu+NPsvm6aa6IdVWtIJkwhK57oGBXx4opys4VlHbm84uo7Y0jyiy48Rj1fg/VTgetPvMOze1LII2uTdT3BwzjTKCUSklGI3bAddB86KgV3qZh5oZKEEQAxNkOgmnlH3n5gOu8sbsqQEhrZM3CkelyYmpX4IpNmCneFJTNl2h/Bwj1+XyOkXNTdKBvFhBamTdloz1g06L0HRgNwpjMgSvcMhPdwnTPm81rib6YmiH5RTZjhKRoCemnbeHyFZCpSiQ0dKwOoZOOmD103IpFdpfYOe0P0O510aORUpCcSEZkVCKZrM9f9aHjXirosC5nIwaMnBghpGSUnWVKnDM0E4nrunfo6MUigtbU7DAmkzjv01U0xFm7g8YI6NB+eq6E+ZV5XL+xjfJcTpucDTUPEaPtOucvkMZ4EMGoG+Ln/+9/weMH3yIbS2ChVMba4iKGww6iQYjF5TIq8wUUKzlkOLydpDNfR5+Zz063N0KrFeLliz3UG02srq5g5/o27tzdwUX1EBcMbx7QLXCAWn2At7tnOHh7IfCbj2ewUipj0G6gfsbh74QkFX3JpqKIDOmO5oJcWcwlk5LeaK6S4CMRRzKXQWGuLDkamxzHuwc4e3csUBiElHmzGxpHkGAhBaSKKVSWS7h2fQvb22vo9ZoI+Vmj3FJNohXlpklAqCfXGWjpbx2rbTZDmg2ljMwK96mDpjGG3nRp2nnweyHFYbbTTxnC6QyXN26aSkftB1gYOPcyAUIXTs/1pmDdCUNoge9mqGCsCfdck1q6lw4gvpyhi5+adbJTMQJRxiy4CAnnIj3ZtxUV4WfIXe9YDN4/DBDadXPAeEZSaiypAZr/Gqj0AgBPshsY9AyhyRy1n7iD+/9n7D24JLvOI8FI8/KlN+Vdd1W1hyMIEnSjocZozv6G1czs/sc9Z+dIGo0kakmRIDggAQLdANq7sul9vrR7Ir57M6vB5miaJ9VCd3VV5nv33fvFF/FF2JhDAvX2CKcXLXzzzXM8enSKJ08v0GiO0etRNpORE66UAXw/NCBjtuV8hGb9FFuba7hxfISDvV3kKMmpXuKyeoHLiwvtxfwHlNow44vPwtraNra391AuppDP0FlyigQZmFmEYi4tk7NNgkG+tksoVzhDmMQ86qthefXzX70ebwPcZuzjTe65p7wdEJomZQUQbb980znGKzS8gZzUEM7AyDOE2vvtgTFnVMcQ2vgDrzvXHuWiBIYmGV0k05jFUji76OD1Od1F26i15+gOEzi8/T6uH9/Fzt41vTu6FjMOgRI5Nq66rS7Oz05wcvICJ6cvUa/XMBr2kGA2K/eBVOhyvihFIytIz4CsgUEWP/Opk47mUK/XZaLFGANK5yjjZOHd7Q8wnI8xmtp+f3h4jB/88Mf40cc/wu3bdwRuer2upPKM2SEr+fWDBzh9/hTj2gUmnQZm/TayiyHWUnMcruewkQ1QJNM2iRQrJMMbht1PZjIUIrCcExDSip4ujZTp02RqMMG4H2HIbDtGnCySSNIEJJ1CPD3meKTARZgMFe9FFouKjVqtIYOhZDpESftiGp1BD/PiFoL9d5Dbv43E+nWcRyk8Ouvii29ean68UW1iMhqIdSqsFbW/DhlGPreZXM5h85p0Ot0lIFQhz8ikWEwGKmyclst0A6UzZIAhs+66FsMiQMg9iU0WFqIEEJxVUvwYgTL3fs6RAjvbG7h18xgf//D7KOQzYs9+8Ytf4vPPv0Sj2cV8TodL3juL+6Hhk7nSm4+AfmdzWKyNxTqx9tJe4LLZWIRTakmjFAJVsm8G+kYCgmSF+ZnFvozHMh7q93tYrwC3j7fwn/79X+LwYA+ZMMDnX97Hl18/wkVroBoqXahgc2sHmxubasjLEG0paXfkBhtV07lcPNvNBmrVSzQaNY07aEbPSbT9PBnrRxkLujw6gXLn2DqbMcZtiI2NNRwd7uM//fwHuHPzuszWmD/49NlL/Po3n+LJk5cYMbdSbClNXQqal+T8KYHcghl6PnPWHCANJDh/FJP62t5i+4udYQQVvH5cd5a5Z9ERPHfp3Lu/t69GGg2azs/PcX5+irPTl5ITs0bMpk0+y3VA4EszOmtxOTNF+mZEE6STnKOn+ynZNo7mTFEsF7GxvYn337mNmwdbKCfG2IhzlrCP6PI5BqdP0X3+FPNOU+ROCjbTy3ldzXXm8jJuGS+o8BqINMrQhEYmjg4QaiN2zJwzWTJ44K6X5Mhm8EblFZ1AvQKPLKCNN9AM0uowSaSp6mNdF5J0IDA3eanmbilFdWN6kqM6Ft46wJyHtZ9ruIjTahY5N6XrfBiglw5RSwe4SCZwNp3isj9GrTPCqM9mwlxmRqxfCca9Kk9up4qnsPpCbqRqQDCSg5jJkUm//b//4jtG/au5F725pWTKu0haIcRNhI5fJo0yvbFnbZzWQIPHAoTerDHGrlegTUPuoso/cUGMfqCTcyBkstjRon0uIytIr88ijAkIacwhc5S4MTUEPgJOZM9M0qQcMfZ9HQL2EghtVgIv/HrH9DnlgX8QeOQyXcay/IzBZI/Es6D6nMsXQZB3hvOmJSv3NmMdXD6fcxaymTbnHqcHMin2cpFitsgUjeEA7WiEIQFtGKozygyaYDZDcraQ62EuFaDAm+6YWUFuFYWrzDEVXa6zQ60/F2u0sIF/4y/conNjQ8omkYmGmyH0gZyabbMC2cCsE5lJHmKGHHpxk7AvMBpeAZ1cK1eCp11hvXJoWrkrrbrTBrm95ESzQ0LSZp2vgpkHgLPZ1/vRurjiWulkmyvbL3cfRJUbO0ggouB45r0QDLoOnYptFuQ82BMmP4smnM+LMBqb2Q9tktl5M2bU1hTXCzu/AsZiZ1j4r1gjithj44QOYs6UEBirFCKWAAAgAElEQVTGUwmks+wAGzhgB5MMdjKToYcwFskkXvcjnPcj1AcjSZ4TxQKObh/j4GgfxWJKAE79I+0lMSxozLQIEE1CRP0JRu0+fvn3/4RXD5/i2tYO9tbXsb1ewWQ2QCw+xeZeBeX1AnLlLDLpGFLBXDM41JnT8a0/mKLdHuLhw2dyV3vv3Xdw89Y1XD/aRqd7gXanhh6d/AZT9HozXJ60UDvrIIMQ+WSIsvIH22g1LtyMEV3j2JlOIDE1FzDrHzGYOaWutzw72ahJB0gXaXSzLqddruGzZ6donFYx7g0RxgIU03mxZXyU+gR+6TgKlSzuvXcT9+7dEHMQjxN02jyJJFLsos4tYsA3o3ysna1bcejGEC7dMr3brX/83Vyfe+ZWTKBNIi757yvMmJdFL51BrjThvALBCOWVAYg1TpzD7nLe9goYcHX7yqnS5Ym59Wf5hM6QafnMJ5B0WZqmXvBGTO7nuixCd2PsBullGY1XwctV+acO+beAPc/8/UnX8Qog9MDRf40pUkzaY7OYNvNmTKj9mZfS0kxJf7+I4emrSzx/VcXLF5c4P+vgskqXxgUGQz77CQTpLIprJZk7BGEc2Xwa8fgUI7pMb2/h1q0bODq8hrVyUQVir9tBh7JF7hOzKS6rVZycnuHFy1fY3T3E0fFt5HMEhHQHjiOkwRQWCIMEMmESecW2xJHO0oLeXFp1uHFPu/LrbQD5TfmoxWzYNbZVsfq1MpvxMyv+70zKZwHJRkg7uKgWumuiLU3D3P03pL0EhF5YbM1NU5sIEAoIGlMo1UsiiynSOL3o4OnLOr789gTRIqMg+lvvfIj9w5vI5QsCN512W+wJXQyblw1Uzy9wdkaDjDPUahcYDPtivxnvwZlBsi8EJPylUHAaVqTI8PO+U4rG2c8ESqUC2q02mvWmzVIlU1ICkLEjkB9MxhjQfXk4Ert7dHwDP/3Jz/DB9z4UQGBBR0bYF8mMqLo8eY3LZ88wpux92EV82EBuMcRBKcReOavA+vmwJwZuGo11RhGssmHLPYR7Po1caPwllRE/xHiORTTHeMjilYCChHcSzGTOluIIaIKgmWc/455ENBormJzSP449FNcqCLMZDFnQ5SuIbV5Hbu8WUpvHGKa3UBsHOGmO8OX9h3hw/1vJb3n3Ka+n/K8fDTVTzRgKzrjxeRoOB3q+LLfMCmetfTGEU8kPKcNk7UXneGMIbU0uG8REna4xzGKTv1iExjjTzKZdmMT+/jY+/sGHOD7aw852STEPv//sSzx69Az9PiNEsggzeTX0l+HyGusg0HQWcmKqyA6nVADL+IZFLs9orkgBHBsjUcNUEjm6qNLhleuCKq+5MrMJXAkMk7Eudrdy+A8//zf48P17uH3zGuqtDi7qLZzUeqh3R+iOppIj5zI5KQn4vVudltw5CZJ5n/iio6xf49xLaGRIsCOHxxSdjFkcGklh7q3sLBg5Q6WIfBTiMYHBbreDdDqFjbUifvoRY1Nu487dO5LU1ust/Muvf4uvvvoar08upNbhLlQqrSMIsootoQFKIs3n1BEZzqvBnTbeYuE7YNDOHZPVUjYf1xlto0hGAdHVd2trG6VSCdlMRhnfteqFGjv8zJTcs3mjud8gpes9HjkGT02EpJhHfn82PtJsAlCGOZ+iPxoglQmRLxXx/nt3lfVKZn4rNcFmYoh5+xTT2isMnjzEuHaO2bCHbHIBRtH6bN9kNsuYUdUUcq1mZkFgtSJHDfTLzQR6UOh4CDdL6LZBg21kVyT59jWLz99UU4CNJjmkExCaLwKfFbKdjJXxgNADPs8Ketd88Uya77TxJZ8QwJ/H+8C23CARRycRx2UqgWqQRCMVoDEDatEMzXYPnR7VJ6yRmSMZOsMn1riWuUwwKvZfIxfEIbz2jMJy/hyf/F9/sXjzUPeH/5sF0NVIAR5UlBMQ3Gn9LodsxLU6+ZUV4QLcji1jwcqHkZuNsYNGmWmodSnAs4PPm9CwOzGezTGYT6UDVjAqB0X1crImyil9QgM7cJbUgNEkkuyNYIWdfsZFB2Q2aWKhTW8VxKr36LqijJvnHWC2Ed+nZK1uno3vlRdRjJUbiFUXzbldulrOycfs+TaGcAUM9c/9XBIBGrtbQRLdKQv/PjoEhHMehhk9SCEZwukcwWyBfCqFbCpAxhnJmAEMAbA3kHAdKn0e2xy5SAlqCAgjZXN5UGcWxGQaaExjYegEuT7L0FhU6p8lo6P+3BWnkqbp0PAAm65Vdj91ffiVkjo4vbSXdnrjHS8d9AH1S+dBx0io88+Hiw6c5oJL4MmDhTMkNkflLbOZ72ayORko2KPrDiUHfl1DTPODsid2DA8ZVLJhyghjhpJ1V8yVKy6DE861ERDK/ZKfj3bcAoSaRHOA0MtHjU02o0ZeB8IDOvLGRelP2L1iURjEEKQpo0nrs/E9cK3TWCDIFzREPJzP8KIb4WwwRnc6RVAooLC1iXvv38Xh8T6mU3ZnI+UXSd6aTCCazDEcx9AZJNFp9tG+bOCLX/8WzdMLvHvjFnbX11DKhZjOR4glZ1jfLaG0XkC2mEEmJIM/QZ1Fx2iCRDKDbm8slzVKU9h9/dlPf4zDox2UKwSLNXT6dTT67L5PEQ0XqJ910LzooZDIIp9IIUcjJ+Z9NqsIsiFiYYCx1lcSqWnatg+95mJkQ743SgRjcwS5EDnOX22tq4DpDvo4eXqKxnkdHCZmtmE5W7AAWDCXp49ZYoZUNol779zAu+/ekntqGNKcaujmBWju40ChZgptFpqVGte0Mobci8HV3Izf3B+vdFk9x61GhesgsgtKJsuHqn+HGXsbKOKf8d9fDX1fMfH2PPv3sJSduFkQyr1U9Dt2kM+ISVT+VDLqZ3AlGpV03D+bTsrtZJRu8XqkbtWemwv+00RaP17wJttn2MNAy3dB478GhOywpokF3QSt6eRFJ35EgUWDXHidi6B3IH74/BQvX1fRrJPtoWQrgdGYDEEcw2gqBnpjZ0Nh4kEYQzbP4jAmWTNlWGTAD/Z2UCkXNRtOh0K+FG0wpWvpOV6fnOD5i5fY3rmO64e3kKazdZiQTTz3ap4z5irHsHTO6bGYGmEyo0nTEImZOdy+9ddyn/yuaoeNtdU6WGqN3DdZMYauMesly1fWn28sGCR0Kh41AH3kkAOPqj68psyxkTLWMrnZm4DQcgglmA+KmMXyODlv49sn5/j0iydIZtexd3gXN++9h63dfe27zDnrdfuaJ+p3enj+7UO8fvkCl5dniqLo9QlcaOEeF1MrBUCCBlGU0kHATbODKTph0sV1hPFoiHQqofipfq+v+SwZhiXYKc/IVGY4GqMXDdGnjG9IJ8Q0ypU1/PCHP5LBzN7BgRz3BoOBijuePVxfzWoVzx98i2GzJkA461zIBn8rG8f19Txu7KwBowEm/S667ZYafGvlslxLea7SIouMB01lpOJh85BjxvQ3oNXBhE1Hq3PIZhTLdE43wGBqJrKijGNYiJnuDRilECFfpnwzayA9k8e8tIHczk1kdm5iUbmOcWYDg0QOn/7+K/zm09/j/PxM4Ieul1QNEUgGnDmT8yYZNmaXTZyBHedDTe1FUGhB4zMrMsk8OLacbI+an+7M9We0OTCTWbSYHe1RlFwkWFKMsb5Wwgfv3cP3PriN9969gftfPcIXXzzA7z79DPVGF/F4WrmEnMeTwyivnwplSistz1lmZIrvMLDh90Y2fH296nogZhbn5mNtT6EE2cCl/AQ8oEUP6+U0Pv7wPXz4/l28/+5NKXY4vkRAeFpt47TWksyU14MMIUFvvdlAp9sVQKYUNBqSUWUBztiZOWYE8VTDEZg5p3pzJGdjxQzuhJadJIIsJmW2/G/KTDudttZONhPg3vEmfvDhPfz0Zz8RW0uFzuef/xF/+PxLfPHFV+h2RspgLZc2kRIgHAkQMkPQRhpMMmrKQDfSIl2kf9b9iJBlMBtAsbEOPotePcj7yjiUcrmCCmM1SiWBIUpjz05foNloKNaCzCGxAs11WBJNxs4rQdFLnOM2UEKjM5pA0m2YZ2hvOJBhJNVB9+7dwu3jAxxtFbGVWWAtMUBy1ESsfY7x028wPHuJfr2KQiqGcpo5fGxELKQyWrhoF1AizdeCVi38H2tF34D1clEf9bOSc/I6qaLk746cUOD7Uolne7mipWQ8yDxy1qoGymgMOY1xntPNK7ouuI05uHldwSiOoNl6ZHOG64SeAmIk3YhVf7FAezHHZTKGeipAt5BDKxmgsYjhotVBvdPHIiIx4WTRbJYwcm5CA6iJslDVaJJ3ApVS9Kh04ygsfT75r//WAKGb4fKHlFHZ3y3oV+54Fm5swY9LHa4TJtvF9kGndAE1ElLz++zYcT6GjJay2VynU+eYGwrWQ2LFio9iGPGB5jdRx8rMXy2I04CrWEGGe1KaQXAYt1KcAIBdfrI3DHyU3bOb+2Lnk1ueJJXsPskdMIZ0ihk17ECbQ9abgNDlQrEL4GyjZeLhhvVdg8fpsJ3kRlJVJzm74nwpWpqD+XSv48zKdGyAUPOSM6TIEBIAsd8zJ3MZU1QAw7aDlSJXx7EKNUf9G8FmQ6XcRCWTpIYegV7L4Hi3Ccq6Wwwhrw2L5YUiRZwnr7T4Zj9uHWJraFkBnHQujXJqJMgy9yArrEWTe/Drs1tcUaNhy6sFjmsc+DktmReZ7MTkYuaA+l1A6CV13FD4cKur6eegHBjVe5ZBpDP6cSCdjpsL1zWRxpoHjABhyqSii4U6ygSEkWYHzc1UM7qcTuXXCxCSUfayUTr7sTtpA/BcYeoKLngfQ9k2Rwy3TickF83mWKxMtSFqbYdpJHIFtKII1W4Xr4ZT1MkupjMobm1g89oebtw6xPbuGgb9hiIVWJASxHLYu9MboNmdoNYGqud1VE/OcProGRaDCB/evYu1fBaY8RCfIEjHUN4qorBG05YscmkDhKdnF2h3B5prabRGuLzs4PS0ijBI46/+6t9hb28NieQIg1Ed3X4DF50hOn3OYcXROO+gddFFOcijkEiBQQqTYQ+DfhvxNF30Aky51hYppKeULdrMHSUevEcMZ2Y3hzM3+UoRxfUyShsVDEZD1JpNvH55jma1hWARQzYIUcjkVMCw2JDdcmyCWWyKG8f7uHP7EDtbG7L6n8yZp8QN2WLxZDDDFwGVC49XEePAPPfDOZljdkaXLJ+xdWp2iAVfsdLa2OksJhdbY1eWW6pvdnxnj/VsjR4nutTSJMI3Ktze6wsVY96saeWl+/ydnT52WX3OoGfP/EimZSZdGahVhWTgwuRDK1BooM+abG6CeHn4e8dkDwg9yHsb2HuT2XoT9rzt7777Z571Z4PpDUAo8wofkWgyJmZ40QjGO2ue1RtotvuYkYGO55EOy4xhxmSaQKfT1/pa36wgmSJbMUeYTYpZ4oy29j0wVy6lP/NzSzw1yVDxkGcRrUzdaIRMtoRsrixVCl0AuX8y/Jt750QSOzrA0kqSBdoQo3FbcyxhPM+QhTcvjJOQad0s/8+VLxGA5Mm1PKHfYAmvSkiNFfZI0X1D1TdOpuuswpbxR1eyHsXGuggFwUZJ86xJYmMGLlSZrCAjWJjXyFODLrmZDSBYw6vTFu4/PMWvPv0Gpa0D3P3eD7F/eChTqGa7hUFvoIKZHhKdRge//+Rf8PLZY3Q6LcU0UKIahOyuhyoi+SDxbOb9FiCkoUwui1I+rVnEQa+DSTRS/vD6WlmukYzcGQ7JRNClO6/il6CQkVNdRk7R7ERgJ8Ct23dw7+47uPfeu9jY2lJ3vz8YoD/sCyD22h08vv8NOpcXiDp1LLo1JIctFGIjmcvc2tlAjtmqkwj16oXGVQq5HIq5gn6fx40hlMsoWc7pFMlFDEm5/dLtcqE5x94oQjSdSLqfITMaMsvZinGCHr5fzsB1+gPt8+kcQ84zCiBfMESc7o8EhNs3gfVDxNcPkNrYxe8fPMWv/+eXuP/gAS5rNX29aqgFFSEZJBOp5RnLe87PzL2M4IY/22Rxfg7Joick5XSMnTmCUybq2AfJ5TjHlhAg5PnG72PKG+a/0hk6xOG1XXz/e+/gBx+9h8vLGh4/fiLp6Pl5TYAmmy0iHdLd0u95K9dlrgmZOwUWxs26YAUIOY7E9W7zaWbM5SWnruHnGlZ872RHC4WiojC2NvLY3shjc62IrfUitteLyOSyatRetvs4q3dwetnAxUUV1cuqcit5nThOQmBmEn4DECRNbA6T84T8O8tmNHWczdfxvhoo5fNldS/fO4GWHDoTZHeYqzkQE0ln1s1iEu+/cxP/7t//HFs7mzK1ubio4f5XX+Pv//4fZABHh9ZctoJUkGc5ZvVY8oqhn/nzmamWUJGTiTpztVX2gkkLrjpK26iTOUvw2tNltLJWQYU5icWiDFaql6e4PL/A5eWFWDUSMnRg9WZdnlzQ2pKSbYp5xBm9JLKZtEBUxGYP1108hmvX9nB0fRfvHO9iMwvkZx1kMUA4aiH2+jEGr56i9voFSmEM67kU4txc1IThtsmZOq4Vfk5KJHs2ykCW7IqJi58f9PfAK+99j07bqupib0Rje6uPZZMcVB4VU5MzU9kX8NzgmBstAi1D08gkq5+lXiQecuvRHGBdk4LPFWsKNabt35AkaM9nqGKBBueHy0V0Mhm0whTOe33U6UbcnajRxIYJMZr2DqrolJNKjxUa49j74/fkqJTNGBIQ/pefa7zujYN9KRVddcP9P/AXR4CQnSJvne46WXbmuBky9zvZJeccQ7cOi10wTYFfi47N8XIsQ+m+u0NWJuKqdsYBfMCUF+KKGgM4Jpn03XFeYyvg5SXkACGdRUnOLDkkHXLsvLE7p6BIupgF1Dtzg+OiMjDEDr6ukRQqtkkvpahOOiu3RJe55eVN1vC5kunlLOwdyWguo9xgUynFYZAd7FKeOJmYS5GeVWqjY8pFLDHLinJRbne+QHJWwau5JnfteJC63CluOJNYoNfSZU6yCsub0QwhC3KZwxhQ1+/saHpA6NhB2Qa57ogYCdcfNPMXszXWhkKnI6ewtXdk+lQ9hA4QevCqzVwyXStQnb5pOTcksKf3aRpoa0AaCLXQbyvcCVA9o2KzLq6QERikpJL0vbP+peXyxNyWPCBk95OAkFmDXHN0fB1RZ831p0FSO2T4qQMWQZTcOEDIx1rmAuoC2jj2EhDG6EKYQy/qY0SWIEwgzKWQK+T088nggsPfPCDCDM7abbyoVtFEiHG6gMr2NjYOdrF9fR/FUkZFw3w2QJCYycCCYJLmXdV6C9XmANXWDBdnNVyenCJqdZCNJfDOzRsyUBp0GopkyBU4h5JHoZxDrpBGNpwjiEc4Pa+i1eljOkvist7D6WkL7XYfhXwJf/Uf/xLbWwXMFx1MZx0Mog5OGwM02hH6vSkaFx20qz2spYsoBiHSfH6YxTWNMKcLYJJzlEkEnMWYkq3mPbL7J5lPMoEUA1ZzaVQ21gUKaaDQYtfx4gJn5zV0O33kgjTy6QwKmayK/EQQlxR3NCNQ7WFvdwPHR/s4PNhHpZLDPMbikEwz8ZFJRw0QmvxQG7hjCv1eteC6oGGUm5NeOoryvi6n8r1k3Lp9Nq91RTbulX1vq/KXbJB9vSfL30QKK6btu7NlJt0P3IF0Jdz8uy6jygP1L3sO/fyEdYq9JNUkHWYs4wfcr8bNOLuwqzLYPyMT/e5nWB54plt8218vD0V9hesk+fuzulReHmkZZwSDdO7zmXptyrYi7gWUwRVRyK0jkcxyIhStVkfAMV/IQhRNfIpUaA7O9J1lF59zLzJ5osREc6LWlOK+oLlFn+uqJqCTSs7ZjOJ54Kzcp4ulxM4iQSjpZmHcA+eBUvECd48/uQb/KybVxIf/OiD0M5erZsRqPMCuvGcF/D2+kpXqmGYBwqmT6DrWQC1ep6zgWaLICV41GljEqfoJEA/XMY2X8PxVE18/vsDvv3qBrWs38cHHP0V5s4JEKoGLywuM+pwbZF8qhmatiX/5x/+OF08eYjSijJ1N3RhC5q/J+COwyB9lxlk8AIt3ZkCWChl0O00xEmQEyBiuV0p6jgmkGOpO9i2VYluKM0MxBwj7asDZ54jLIOTg4Bruvfsurh8dCRQOxyPlnVLaN+wPcfL8BPWz12hdnCAxbAkQBqOWoicOyjlsl3IoppJo1y8x6vUwm0xQKhRRKZdlFEOTB3rWMyNYuYqM6SAoVPzOQg6oHUpaR4xxWChXuVQuL404VFVRtTRboNsfotPra6yBuXcswsmEMFcwt3WMzOYNzCrX5Dia2jrA82oH95+d4Ne//RRPnj3XOACZQeaepsKspIoGto29IkBi86PVbum6E7jIDExNcgNbkpKqoUt5I//eZGkqdBkFEqYF1tS0EdM+QVKsV0pGQWEyhvX1ogDhT3/8kYrg07NT/P1//wc8e/4a/X6EXK6ETCbnCmm3R9lPMMdEjY6wFrDazArymVgqq69WTbQlICTU5BgO51LDUG6WlD0yJ7BcKiOb5sxbHNlUHMVsgFI+xPrmGrKFApr9CBf1Nl6eXuLVqxOcvD5Bs1aTEQ9xgkUSeZdINqat4eijjXit2BZQhAYlgc7hV879TjZq3h4W2cA6h48rPxMdkAk0GH/GWeWj6zv44cffx40bh9jd39Jc3rPnL/DP//xLPHv6ClW6fKdLSIc2R8h9i0z10uHde1l4hnBpje5GDFwYH8eHzYXTgIwBwyt7iJvjLJZKWFtfw9bOtgLhKU8+PzvF6avXciBlcUIZNUeT+H3IAKpul8eI7S3zKAGMEwK4bPJqLo/eF/M51tbL2N/dxAd3j7BTDFCIDVBOzVBY9JE4eYLuy0c4f/oQ+cQMFTbbaV7JOUSCM0ZBpAKk0rw/M/R7bcMFBGsiNJwxkTOyMHMiF+Dn61fHPBlD6Mei3JXwmcTuGdU1cmekmrUEhHGKVg1IetZfc9sOENp+bU1JL31eJJiQQGNAuq8yK5eGmjGwvVilk3YigW4+g04ug3Ymg/p0guZojFErwnhgjD4bxopZkSqTo87MMbdugM/ZJXOo98xGxif/5S9Z9bsixt3oK3Nfnnp/YyEot4n5P9YlMoZwOebh5hRmdtOda5+cizRPyEPVBKK6BOrMOqDlulAGBleSGclGqd11dsEsxD0Q8V0hb/nuclMFGAiGWJKzQLe8OOekeUXexc/H6zNm404bikm0rBvvpASO5lexJ5MHGww121yX4SPW6arBhANNNhRkel1CU8lAVgYVnIsk60QzEE7CjKZT9KNIgaDqHE1Nu08zHuZjlQsF5NIpJCWz5fd1tvdLNs3dDyE9uqu6IFmWLHEz4/EyCRbifnaJUlG5p3pzFD/UKvBnYFuFozWQbcE7llD/afozLVxrHvDUcDOEvvTRtbhiYOCA2VXGYzI2cLZiOly+4NUZBR1GxkL73ECCd64l360UgywwSCMidpms0JXLrIAyu/k0GImbXJOSUT6cfHhSIaLpFIPxBG3NnUwkHWWXSdLMOddTDCkCm5hBQrrIk4FOcY0lILZA80I+0y4eIkwV0R120R/3EE/Fkc6FKBTzen9kcWfJFMbxAP1YDM8uqvj29QnmhXVkN/dwdOcO9o6vYftgD71BE9G4g1KWtvbs0AUaJh4MJnh1eoGzWhf1zgyX51VUT8+QCwIF0R/u7iijp3Z+gspaDusbRZTLeeQpF81xJmeCZGyIi2oT7S4ZjbiCvV++qsn9bX1tA3/5859hYz2D6YQW4SNMFyO8vOjhvNpHo95D/aKNTqOPjUIFxVRa8S0ch2HDIXKyb2aK8tqHU8fwuw4ul4nmbwo55Q5ubG8hW7Ch8MvaJV6+folaqyO780q+iGIuL0BINoHzmPPEDP1RD41WFetrRRzsbeP28SG2NiuIpyxaZcliCxg6Hmw5Z2VNAzvvXHyIDI4cmNL8nDM3cRueFfG+CDAzFzGFS0v0Pw9+riICA2V+Zs5lhbquoQodJ5Va7pluyN15xLkQ+pWxjAFMPrvOpn3p2GmgQN1zPxO8BIQOBC6d+5ysw8s//Zi0/9kOdbxtbvBtoHYJPK8Awqsg6OocnYOmbiZxJTu3r7FrZTbuNGKamOSWkulppH2cQCWTySOfKyGdsbDmZotSr0gKEkYf8WziLKEkqSzEtA9MNAvDbDsezgSbNKIwdZUx8ZwfyuTy+l6Uc9H0gvNuZgzkLMundI21OaZknJ10N8dK4LjIOp3Kn8ps/xxS5tnHz+R/LRsSy3PU2GprRqykumrGymV65f69lCC/ES1iHYll03Pq5zXt+2m3ZbEtR0AzJ+BsHo0/knTCTKYxjRUwnGbx+Hkdj1808fh1C9du3sP3f/wzJLMJRPORjGMmw4kygicjoHZexz/93f+D50++FfBm1BNDrVm0k6njQc79WaYIM2MkSqUKikUW8ik5k/Y6bd0DMrtrdCSmrJGhza2upO/KppPMP0Br0JMUjUwbAaGCu1MEVWXcuHkTd+7dw73331XtQBaYNUw0mqDbHuD81XOcPn+EzJRytTZmzXOkJ30U41PcubaLg/UKok4LzVoV5ycncuTc2NxAtpjTXp8M2UwkIIyQnC6k+knSRI9zbDSN6Q/RGwwxHUfKgt3d3XVOgTOtQY5F8OziLDcZQj7DdDWl22UyTGCyiJDbOERq/QiT4h7m5QPENvYxSGZQG03xd7/4BT7/433Uqg2EiQzK+YoAIdc1zU6kwmHGcjotQFhrcN+fyBBGOchk/FiXMLqBuhi5/dJchCZrcce6chkRVGZ0rxSlQFZ9HCEIGVmRw2w81JhDNpsUIPy3/+ZjSbQ5V/o3f/N3uH//W5ydXSJfrMg4ZQVieKZaziDZRsoNuZZtfzQnZstVZh1nfhN+f6GRC58Z/jcD4kulomSOXupYYF2VyyoDc9jvIIxNkEsnUMwFuH50oLNoEM1xUWvh6csTvHzxCq9eviORgCgAACAASURBVEajeikH2DifAeUfkqk0qS8t/z2R4k0+2GCwaB17nkz9xMeWTJEZfZDJ8fE7yvzmnU4wBocsI4Mph6iUcjg82scH33tXMVAMr280G/jjH7/CH794gC//+A0y6SKymRJy2ZK8Bcg+L8WgNsdlZ9eygenHJdzYFxtAVFE5fwbV2mqQrpQ1vDcEbdlcDuVKGdcOr6uRwXtwcX6KV8+eodtqi5nKhpQnc80Y4y8ChteBL54J4yRiE+6v9vxzHbHuovkRG0TMfP3+e7dxbSOPSnqG7UISleQE8dOH6Dz/Bq8ffY1wNkQxMUMuSd2CnREEhEFIySoB9kxNJH7CJOf7XOyUb4CufBTfBIQeZ8RdXIJvznL7NVB5JdrnikmnzkYSI0kHevmZWWs63CQfCh9poevq1TkyAMaUPjbDEdicJstKVnMRBKjPZ2g4lrCVTaOTy6IbJNBdLNCrj9DvDCV957oiKOQ+QUUjJane0Ib4he/FTGVsBC72yX8mIHRSYt9eXBYiV0OI3dyBO4B4+LKT6jPczKTBM28GUv4UEOryOe3yEiUsdcy+Tlh6trhZN+7bjJuwx4YyC+fM4/WirsQR02n5wUsGi8yJMgoJ6iTtMXd7Y+0Mw5BZmU5jMrERGDFFpD2IS+clN0rjQyt1mDjtvHN/84evQTyTSHr5ohlKmLiT7IT/jBGvk7pqgYpRbmSSEE7M+l+vKQfVzXqbmxbzrchy+t49pU0CRt72VvDfDVWKkbVCb8rDB7ROt01TBShhKj+jY1HJChJsylDDuY1yENcCYZ35hKo1b0DhHYOcsZDrcIibVQF9BdxfAYTq6Hn3VWqm3cs2IBuqNjbQJKBLgKjPbZNnnCuwh8tZ5nq2wq0xawj4YFKGk1IGyrVEAMa1QIMjutCxQ0LyOqmwY9pqs9dJmXK7P0AvitAfj8UQ8qAM6GbFeVhKQhiky7U/nSPBgoVsruRjvESMBOAhxXwguk3lMZyOVLQSvAQ0oshn1QXi+xzMoWiJxmSGV80WXlbrSOQ3UNrex81793D95hH2jw7Qbl+i32+gyH9PQJgK0G4PJBV59vIcJxdN1LsRWs2OZlrWigWF0W9WSlhMRug2azjY28TuzrrAJMEa73EmPUU6nKgw6Q+nAoQnZ208f0GZUQ6bm1v4/vfeRamYwHRSRzZH9niG0/oYr0/bsvrvtCNMowX2NrdRDNOYM9MzEZPBBllQzmHO+ADS3U5Lym0+jkrm88eubY72/2sVDbEzk/OyVtX8Fu8p2Zo1sgQEhFkG0HKjXGASn6I37KLevMR6pYj9nU3cPLyOzY0SEilbw+zM2ssZZzi85iWSlptpoEndtQSlWjYLau0lA4Q2ie72xCtrnJ/GgpqvzIBdYQJdF8x+c40Va77agWHr3HWanUGLB4MeMC2/hk2Oqw7R3uDGAzcPBqVacMyafqjbKF1H08V7rpzWdE+cy6j30LoyL6nO5pX36N//1d9XPSC7DlfZTf853iY79V9H8M792glJ1Kizzqq3OGHGGTO9ImPwkgyWdlbi7lBlwSrb83RWTAIDoMWEcL9wRkYcMeD9CiSBsz2U7AENu9SMc/sSVQPco/nztW/JOVkDB2bqJGmo5eTpaxj7wjRknokyJuKa4ddx9oTsoEWdvO2XLZc3/85AzVWZ6crcx5bRVUDoGGdtzRIquTEBVwA6FYX3BvfO11YcuqH/tzGES0kUfxa7zikEySyCgNb+abSHSVTbwIOH5zirRhjHi9g7vo2b772HeWKM4aQnw4n5ZI4wkcWgPcXF6wv88h//G169eKT9nPs97+Py3HQO1XLIi7EJnZazYSYbIBnO0O8yKqKrAHhKRislRlGkJZUaDSm1I2jn/muzhN1ogO5ooKB3M1ggG0w2OYfNrW3cvH0HH/7wI1nes0Oq+Xvm7Y1nuDh5hdNnj5CeDMQSThtnWHTqiPeauH2wg8OtNaTmc/RaDZy8fCGlUY5Ao5TXjHY6y2vGefIJkpRQzm2KiXmxHEnoDyP0hyOMhzTiyGBrc0PqB66EEaXRbqaPn4l7NCWKdFHd2NjU2AClyfHsJmKFXczXDjEt72Nc3MaivI5RKoNPv/gSX97/Fk8ePsd8TIO6DFLpnEYN1PRw9Q6NMHjOtbttNVsUo6BcNQPn9hyu3I6Z8ydASFM0oRuCeoajJ82wZTy22cRUFkEqixk7AbT/D4D337sthvD6wZaaKp/QXOb3f8SXX97XDCFNiNio1Q4mZpJkAB3AbfSI18bqJEY22Wwam3EiESZzZDJZzZyyyUAJMlnBQiGvF/9cc3ran2wkhsxxNBog6jWAaR9JjHHz1jEOjw9RKG9gOJ7j5KyK6kUVl+eXAv40MBqO2HxjpjBZJ6u5ZPnvg8F90W85Yc6kz2oXEWUs3LW/MLrS6k6+p4lMeQjUE3In5f7E/YTNj1Ilh/fev4P33ruNXD6U+U672cIXX9zHp7/9DOOIe08KuWwZsST9N72hlPMHWTYyvWSUV8LUfSYwd46Yevb8aD1ZZGOcNFY1m4m8oKonm89je2cba+vrMh9qNuo4e/UKzWodg14PQYwSRstd1jAN1Xlqy9loV3IRIjmnOs+Ua1TI0dSP6j3Wm4VCDnduHOB4t4Jr61lsFQOspWbItF9jdPYU58++xax9icSgjWKKXiHmQ6FmIR1nU6wcpxgMulIPMiaHakMBMu17hgcMFLqzxjdNnfQ4RrDgGVNXb+ruLWX3PgblyrnHvTkwwkjkh2vuSrbqvoc3Zrx6/ivug7VqRJnxTCNTbIbEgpRko83FHPV4DM10KJZwkE6hF4+j0Rii3RnovON+zjomTUCouVmnFXZNCM7pD4YDzJj3yQbKJ3/9l8vZUs3QuF/G2vjcQU/X218K2iQJUEhDWieUVj5m4U5t+goQWq6XDVgp19fN8Kgj4DOunF7KOpzuQjrTBMlUEMNEnReTe1HHa4OWdqyqdPEGMQ4QcgGJKiUgUmHEsHFuFqaVNvdPG5OTrH9GOYT9NyMo9NyKlTKDBl+Z2HyLXxPuwPd24GTEHGNnBaMVvN7pzXfz/Zfw80QxBpA7qOvkBn6Ql66K3GQnM1ro8prTGS/QXGFKslv+wzkW0sd79y3XHZb+mBc8udxQ6cxqZjwGBrmx+CBZAkG9aN7Ch1OAkN1zPhwseozet4tivy9rUU+n+8JX/23ssDhMlzljuwpvkN1jMXhukF1REE66yeuk2Um+2JlcFskuAFc7qmXFibnWe7YiXX4I3nSIh60YQeZWMjidXiRzHb6U5LKrnQg4X8RijgPTIfLFEgqlCkBpC5hpNkBnyCJipHXIt57h7JEiCeiUGQMTDRYR3QOnSND8hYCRjnL8DgsWlWMsWAQmc8tZkgkixFMxpLNpxIIAZM0awwi1aIyL0QSX/QGq/SGCdAWl9R3cuncXx3du4ujWEXqdGga9BtLBApkgjmyQwvl5XYDsybNTvD6vo9kbyVUvioZYr5RlgZ9NBypGJqM+3rl1hBvX98RksmM9GvSQzUyQzVO+SgkTO+QxAb3nL+uorG1hZ3sHt24cIJNmvtQlikUgFcZRb8fx/HUDD755Bqob6Gx2fO0QhXQa/UYNaRolZNMYjZiVSEtpFtUrAOSjSwjUeCDLVj7Drn1Bh2y7S9aviUarhXSeZgNZlHMF5LN0emMxQrXOAtMYncm6aLRrWC8Xsbe9icO9XaxVmJvlJKO+O8fOq3KAHPunGS0nK3bluAJ+kxkV/avi30ChL8KtmPBbnj17nMc159i3/VopBrxMxHYXZ/XhGcc38OQq7kU7hZNImdOby3xdAlQHZ527qGc3bd9z+7eksTTO+q5c1JtDODDonl0/S+6lsN8FrVeB4HfnAT3o+y4gvAoGv8sS2kFJFoKsm11be8zt/Zk5CtcKZZg8LPksky1xEkaGebuii/eNEiYyGV6+xqJWhQClbjzLvNqFewqfXzWhzKnOGmcxzV0xpobsCJt1MivjuGvAzY0DG9wj2Uay8xFz2uVT1u1NCoyhltFUgufP/5o5/hPQLEbuKiD0TKlnA328x0p6rO60Si43y+0KQM2O8FDjzJL2S2dqoX2aRgMxO9N1rtq6UXFIZYxjX9jgSiY455STJJOA8LI1w8vzET7/6iVavQS2rr2LrcNjbF3fx2jWRX/URrNZpe0mMsk8WlVKMU/xya/+FqcnT63wlVyXNYQVLj6k2dQfzBzMCBDSEGgeHyIa9jHmfJVkiAmUC9znzOaeShyCwkazrYYcmeL+NBJD2Gy0MR0b0xUkQwV506CDrqM/+NHHWNvaQLaQs+bsbIZoDlTPTnH+4imCqIf4wABhVOXrFMdbazjcWscaZ8L7fZy/fqWmI8FWrpRDrpRFtkBPAJ4bMwSc/yWTrZF7mqLNMYjGMr6hOzSzFsliae0GnKeamDN2LG7mOH3OSEZqMlPymsskEMZGGMVyGIdrSG7fwrR8gH5+E/HNbSxKa3h+dolvHj7DH373R3QbPfUnUozmoGENawjp6W2GkGukN+ypeSyHUNdE92cs906LfeBzF4olMXMKrm0DN9y7I0m6zbSNJmWJICNTGTCeJT7G7VvX8dGH7+LenUMU8lnFG/3ud3/AP//ilwjCtGVJSp5NZ3qe/2SYyBCm1PRmw4Y/wySvND5Z2Bw6JeDz2IoFLBeRz+eVX8m5VH5G1kz8tzQ+GQz6YvtndGIfR+jUzzDu1zGPOrhz96YcPW/cvidQW2t00Gv30G228eLZM5y9Pket3pUMn2dXktE2CfJTTjTlnX1dTThXzq0fL3JqM9Bw0QAh2RrWZfzAjIDipefeNuUaICAEP38CqTCG23euK35qc6ukLGGSBg8efItPfvM/cX5KU5cx8rmyXXduWMvm3NW93gE+p4SxpqeN/Vjf1FwRjSiJ632yruYepUiuKBJbS1DIJu765iZ2d/cx6PZweXaK2sUles22vCUYr8WoGFNr0Wx3YoZLiwVS8QzCGONPeC/nBhwJrFn/01MjSGJvq4IbBxu4e30DG/kAa+EcG2hj0TpF/fVjdE+eIbo8QTmMI8O4F0d4sGFoYzxTTMYDMe0xxo5xrydp5PIHvVzUi/28ikaz06wZBBLYSFoxgium1Y+N2NiSwL2LSIkz8sP5rcgl1xEyvu9nqQerfy+jPEXGkTGeOFNFm5slS9ibz9Gez1GPQfOD7Uwaw2yIXjKB89YQzauAkHEeAoR8Xpw01LG8fC77A7ojz7CYLBD79f/5cxc/taLXfbG+kvJdBYS2kIi6NUJoeegChLLX8ODI64QdINRgOnP+pCT0Ye0OWCkzz2XKOFDoDUXUoSWzQ6MPnlFmP+pm3NjEo7EJLxRZAllumm08jQA0UBkaCuXMiOZGFuAsvHfLVF04dWBwanpIAUI/J+cfEnZylsOk1kH32Vfi15yriA5yH0ztijQtHs3akUW1rr4vIkcChAvMKRNwNtOSxJLeZQdFmvgpZqSdNQfO2UGbJ1wyZXpvZmtrhSrlnDaQyk9iAMmsrXn5bJCKgI8sCM1keOcIBs0QxlhCF6Egs5wVIJTlsGw0vfTMuzEtiWZXxHk2xVoIml12UjT7SntY/PycMaFUSNsDys6+QCFlmktQ7T6bgLOVwv56Jx04lOSCzy3Vq5SN0sE1kcSEAbQLSP7Jg7c/GiMeMvcpK2kHN7RsroC1zU1sbu8izOWJbNAeDtEeDMDZJDLILIyyiYkAYYIggvbhtA7vjzAfRFiMIyTnTHvkxkGXWsdixBKYxTPK4qNcdDijg9ZcTqPMHJzFkzjr9nDeH+IiGqOHOEbxJKYjdlsLODg+wu137uDd999BMkEmY4Co20R8PkUulcaLl2d4+OgFnjw7wdllE/1ogoizG1NKqejcxQN1giC+QDoVx08++hAfvHNb7N10NEC30UCYHiGdZeGRwGgCdIcLnJx18OqkhevXbuBg/wC72+tIxHro90+QzbLYZrFSwMuTFj7/8hvEgxzK69u4d/sOiukMqicvkYoBpWxaWUME/TxkmAsU8TrRmIfmANysJlMZTnCd8GDN54sqTOgIyM/CpgFZVXZ707RV5iEkByk+30RiPDgizRBuVIrY3dzAVrmMbIZyqq7kWit04ZpKbi36Z3k576vng11u67yye21A0PHOHjP5A1aNQ0Mvcup9Cx60re2KTMchLM8U8shdZW05oOoAy1UQdhVcEdTwkPA5cZYb5/X7JvUWK6Uf61gkD3ydVN8OJcfUun3NaFIfGeM6pssmmT+43nQ/vSqj8fuQ//1fA4Redrr8HpyKnzPDzFp+LO6155ppvz5jNCZLwudrBQjnkxRiC84HsRFGt7aRcuponOVdCskMEezTUEOhvJLK2T5HVpBZcmQNvUugbMQpB5NFuhmfSeafpFEGm0mUYtFNceTyKXkihIjNUwKFGhFgkScpMRsXQywoJ3/Lrz83RyjjFjrDLnHknwOE3Ps9SOT7dLMr1pVz81cWTiwm050Jy5QJx65yhtD6tKbG4L5ns1k2VsHngrNJ6TAvKSAL5fP6GM9fd/HpZ08wmGTwwcf/EeXdPaSKOfTGDXQHdbTbdZGp6XgOl687ePH4FT773T+gev7SVDCMnqGZhis+rSlp0kR+frJRpQIZ/wWmcXa2qUiIMB71FfNQzOeczX0oc7gomuL87BIxOh7nChjMJmrw1S7rGHG/ZpRTmEOanyEIsX9wgPe//yF2D/awtrmBeJDQDFNzOEKrVkXr/BSgmVe3AbRrGFfPMDx/ja1ciN1SHgeb6wjjnNPuqJHVHQwVBJ8pkEEJkUlx9IMGcQvZCqkWYiPMNSnJRo57JutiTUOpHJktdqhlMBFPYEQJa58z2zTKimNrcwdFzoQnR6gPgN4ih9z1DxDbOsKguIVxsYJxoYRZMsSrk0v86he/wcmzU3SqXWSKFaSyOQP9mhGdad6K92I0NsksG1Bmpz9dKnY05uP2LwJC3h+e52rcqJFgEQp0AlYRqo0gDcQZs8Snh42cAXa2K7hxtI/3372Dg/1d/fvP//BH/Lf/92+V5cjvk85l9TuZM2NjKBtNCVSIwZXRE2WbpixilBPvNZu7W1tb2NzcxNramtRV5lZrJi2NRh3NZgPNVgPD4VBMJhlA5gGP+03Mx13Epj3cOCbouo0PP/oRypVN9AdjzdhORxEeff0tHj96imfPzxBFvFYEa2bwJvNEqjj4su3U5sic5SL3JAIVRlOYDNdYCq5Jgh/+93g8koKHjCDnUgmuJzP6HLBeSWJzu4jdvTXcuXuEvb1NRVOcnV7g4bfP8LtPv8DLF2fI5yoI0jnEg/RyTGC15/OnOD8PKUmMLJCIk6SBDIViAiX8x6QhCAhZ03I9sMHL8RqO0nDmlyZH6xubOL5xS8xWs1pD7eICnUZDzyljzTSjyg03HkM0G2PM3MHZDKlEBmE8g9GwLyaUbC6VGTGO8Iwj7c9sgB/uruH9W3soJOeopOd4ZztEbt5B9/wlLh/fR+P5tyinEsgH5p7vVYELninMf15MZDDImkvSY+aHW0Gra6+mhh9bc4Y6+jPWLg6cmQrIcjdtDt/qW58R7DSMJvPlemdBbQeXXXqPE1xD2mdvLx3DJYVWOe7USEZ8OWyO4XyBHgmLZAKtFAFhiH6YRCsew0l7iEZ/KGMtr5JRzAri2g/5PrmvmhETMOgPMBlNMBvNEfuXv/75wsszrh5GNjvoKE43Y7Kc8VCgJEPMnSOZ1FN22KwAoRug1dyZ1ybTLdMMXqwraUWUwItngVwcgQChY70080UWxdmykkmQ6YnLFJQ16zJCwoAnL7t3oDILSA8KFS6mn2sFAsNM2YxxxYb03+zCmGmL4yvVGfBSCQ9slsYo2uzMjW1Z+CxnjExT7/NwjDGzQkvvgYUwr8d4osOBtLqkiE4OZmK1hWSOUzq9udKNA+l8c8SwGj51M35yQJIc0tHg3KjZ7ZbOnguMn9dyu5ihQztgbj78y5jy4WarOUJXwL5hV+7ZiWVsxOozW9Pb3JCsCDWnUDOhMdDPyl2dD4I2vhcyhNxYaOhAWYlkFwwipqGAsYTWlTQu3whKK7g10slYAF4319Hm9eIBztnMMR9uHkxBCPZShzOgNYzQG08wmi0QZgvIZIv2nLLwTMSRK1dQXN9AtrKBZDaHvmYJI7mI8YezeU1r4zRJFvlSzBGLZhh3+4jaHfSbTcQ4I0L5k57gCfr9DuaMW8mVUaiUJEcaz8eYLCYa9B5Op5Klvq430BhFGKdCTGkuEwRoNgdi3ZgddfPOTXz40Qcol9gBj6PbrGMyYu5MHM+fvcbDR8/x4sUZLustjOie6ruQ1OizkzocIhemJKf88Ucf4IN7N5EJFliM++h364ihh2QiQjLMYTxLoNGJcHrZxul5G0dHN3Dt2jXJTOezLhqN5wiCsYVCxzcEHP/w+QPEUhlU1nfw/rsfoJQvKsOLgc10xiVrxv9xU4tmEQbjnowGeNgPownGEZ1K+TCy/knI9S1LBlUKRwsSTwQsrM38iM8JAaEO2dhcshA+IZNZhEoxj41yCYUsXfQIHtoCdfZM2wqVWt/t014yaj/MreI4mSbreln4spM3KOvUE91XhsDdnmaf056FN+bi3POkho2bwfX/v/YF8mKMNnGZWX7mhYeWwmR1CDkm05l58SBWce/MrIwF9HLWK+6iy7kyEyMuVYnOXMA9BE5O6pQP32EIPaA1Ax7XQHSfVfueY+g9zvFAd3k1vAEZf7i/DyvacnlYmgqDXdHRsomk7EgHVn3XluygjwdQDE4yjsWEDBflQZRtscCdWBh4gkXZ6l5RCpykjGriIm0000OGg0UvC04e9DyDDAi5RagC3Oag2UijNJxrg6BrjOk8Wjoxm2lMAMyINE0ibcwc9/2BAUI382dNiFWhYPEgDpD58QU1Ei2jVf/zN9GpL5bgzWVoeqmolyQ5iGhzgq5YlZrCzwR64yRdXFlmuZPG9g7NXMbM/l/BywFndwtIZzeQSBYwm4c4rxEQdvDbz75GNA/x45//HyhtbgPpAL0h4ySa6HVamEdTJGZJvHh0gqffPMG3336GdruqJhDBD5tmvmDl86EzSkHxgeboKQllc3cCyj4nigeRJC2ZwHq5ogYTC7Vshu6i0CyhZHnJQPmmvdEQVcnYBphEM4FBvoIwg43NbRweUyJ4jIPr15WBNmfuV7uLbquOYauOSaeKWacB9FoY1c7RPztBehZhLRXH3Wt7WKMz6niEVreDZq8rl1HOqhYKGUn0s5SvMZOZs9WSBrJxYXb1DBEfdWeYstFI0MjYKYbNyqGdDdKUWINoMpNpDuuoyto6cmEc6fgIjd4UvVmIwuG7iG8dYljaRC9bxCBXQm5jF/XWEL/91Wd4/NUTvHryGmG+pOYnGTP12118E9ekiY1tXep8nk70bGjm9srzrqatZJJOLu0aTPyX3M/E+NPMbUGH88Dqxhhz0fooFbOa8X73ndsySFlfX8PjR4/xj//jH3F2dqFM3GKJEuGcnle+eB+nVPqMLVtSIx8zmkXlJCvkPGClUtZsJQ13OI9Jx3bWbwSP7XYbrVZLgJD/P9lBsTYLYCh5cITpqIvFdADMR9jbJcA5wk9+8lNs7+ypXqQ5x2gwxMXZOV6+4Nn7Eu0WJeljgRhKWvleJWuNsxll57F3bCWQTQZsKlmcjRyVJYu1M8O7txOIsdbmfkYvCWWvkttIxpHJJpHPp1BZy+N7H76D4+PrmsXs94Zyav2H//HPePDVQzHgyVQOiXTBRY5Zs9+rLZaRIsz1pM8HpbcuSzpG0MB1MbE/k6pM88xksGwOkC+LbYoLGJbX1gQI2dAfjyKcvn6FRrWq2VieXqzpxDqTAdT4DmXZY7GDmURGIJjkho//WiQ9+zxBfDHFZiWLo901FNMJbOYDfHi9jL1CHGkM8fKrT/Hyy0+RX0xQiC9QDANrIYqpM6ND1wuz5qvLSl/KZ7zDMhlwnTm+h0y8QOImshqZZkZUiNETxZ2hOp9cBJXOdf1Yix2bS2lhakGPKizqzGpb3Q2X7W3AMmbmL7zZdHv05js0v1T8WQzjWAJ9khacKWQeYWKB2mKOk36EFpvv/P78vqyTnGTUT7vwkvBe8TqzATIdTREbzhH71X/9+YKXbGXzYsf5apDX5Za4wXSLHeCiYAivBV162tNmEJxkxnfI9dcr0MD5P7dvLP+ZgKgDGlacX7XHdawXNxRvrkDnI6dhFyInwndmaSbzdDOErMjZHlAxZwuBxaRcfzSETHdDbiZ8z0TMFrrZn7B7RdkorektTsCsX+2zyTiCD7obn7N8G5t58eprFYI2p+/mGS043DcHpCem9108rQJmGo3E0qVlmGIAWy6qZArjCYxn0AssUvluKV2KLTBKxrDIpLBIWRgsHYkWoxGSND4haGdnKQGM6IRHydUUGPT6WMzo+pRGJqTZSUo/nzb7LE3kNupD7zUUy43cclY8+yCXMfc1fuDWa8/VgeDMJrvhM4boTmQ3zYXJDD+aTlFzb8ylsZ6M+GCBl4rHEdLKOGeyDh42nGNQBMhsLNdTMZtuvpFFG9Va4Yj66iRiYQLDxRTD2QS9iFEGSSTCLIbzOLpT4KI7QHe2wJSzKIUNrBfW9d4oz611WhizM5POIr+9h1R5HVMXes6bz5yxQjZEJZtBmsX5bIY0D3bOfTLA+rKKs+cvMBsOQSUZLcdZuF1enCOWyaF0cICtvV25Z3KRMtKi2WO20QVeX57j9dm5Mvp2D/aRCAOB+OeXNVy0WzK7uH54gI9+8D3s7e1ITtTv9dDt9dHrDvHi+QmePXuJs9NLNFsdmRNRDsFrqNDdYYRRb4hyvohr+3v44N4Rbh3tIJemlfUAs1kbUb+F6agvhm8eT+G81sZZrYXLRht7B3s4uL6Po6M9TCY9nJ0+xWI+1POeDndxcdnH51/cx2QWlxX/9z784lgKFgAAIABJREFUGGuVTdSrBlpjsxnKlOykud4ZBtxFt19HkM1jGg/w/LSmucUwlRW9y3nMna01bG6WsbaeQ5hJIsEqajFUl4+bMeeEQi93YoeRhTwl1POJ1nZeGWZ8LiYY9tsmSeNcquvuWZPGGXt49t8xKdbRNv25gTYnS3fPtAEa66qvXp6Z8YeE/d0qE8uqeMnQKSt1cRfGgnnGfDU77K2+ZdzgikF2ht+cMTTpkcytnGudAbc3GaSllFNB3rZn+717qfRemntddRldHWCepXwbs/VdqejVr+H+5kHhW/+t3/Sv/CXB+3zB2AY3ouCYK88kmuTYTKMoJ/LnUlyHq10P7xwrR+Sls7T1551GZNlQSnKC3yxo1dFlEa/ffRj7kkE1Zo3vKownESrP0eTxdvSbUsMJd6HZevXV5d/s9nYyn1ZEsVO9POwVnsw9lsUXDb9YJFo9IPnRzJmYLRKIzw34ck/3M9YmnWbm3QST+RjTxRgphAgoNZW7MpsnnFdP6iDkdbN5crrRUQpmFveU0KSSJYFfzpiMxwPM5hESAUHhGFNESKaLSOU2kCncwHxeRrcdx0V9glfnXfzuD19gvAB+/G9/jvLGJuJhoC70sNfHoN3DpD/AfDDEg8+/xMP7D3BZP0FEJpczXek0kmFKszNm8jZFOpVCPpNBLp1Gxpn9zBZjRclIYTIaC/SlUxns7R0IhLBgt9mxUECRQIAmCzzMaWdfrzcEqCgpJdtE2WuuUEa+UEG+UMLtW3dx99472D+4plmjs0YDw14b00Ebw/Ylxp2GwugHdbKGZxjXL5AZD/Hx7SMcFLMIpyP0xgO0oz7a7ZaazOUiYygykrnzTnDOPJ0xj4P5jAyIFXvd9hTTMc9gb1rGqAay/QQBOSRDzhElFJ9BgJsu5OVMGpsM0Yt4dwLkdw8R29jDsLSBZrqIbraE8t4tDCcBvv7yGe5/9gAPPnsglQwZQqkxaODDvDLG7XAePkipfmJDmqMrcgqV2Qcb+rZG5bjtI6hUJDug4aT51tiwmeMpDdxmZOutgTWejcRoEcTdvHkoQHh8dA3NRhVfffE5/vDZZ3j27Dk2t/awvrElF0vOFHKNtLscDWih3mioiZUO0zjY38fuzi421tflNlupFPV5tD46HTTqDVxcVlGr1tFoNDEaUl1At08yz9Z0oHyRNQvnCGczShenKJSy2N3dws9++hMc7O/p/GjUm1pDlMa22z01Y8nM1Wo1zU/yxSKcdZKA5nAk0M9cRV4zGX6wIUD1gjPnUcj5cmbNzZULINrGKOM7qbUot2XkUAJhmo2GLL7/4Qe4e+e2VDy8A2x2/O3f/j1+/9nnGPZHdFBBkFtbZjHSNEuq1Dln6jhaMkK5WNI1IBvnnUUXrC/5dTIjoes2BZxe6aL/R3udanOnaMsXCjg4OhQoz2WzePLkES7Oz8xhV3PaFpfExj/zI5VH2hsggzTyCfNUMAaPRAadRinJ5zoj7uA5zx5TDBtrJRxslPHBTgXvXd/EnVtbePT7f8JX//I3SHbrKE5H2M5kkCSQi6aIhynEwhQQskk3k5qLu9mENIub7dQ55SRmNL4zkMdmRkyNmNg4UoPbxr9ciJ3Lk/RYT+Npyjy033kaUJ3H5sDS9HBhzRc5zPIZ0vltgfKKTmNtEI0QoxQ6ncAsoAfIQiqqGRtqbDLGAkxTGTQpEyUzOBvjZDrG+XiGHlUpVFdNOSK1QDZTQCbMIhOkxb6SDaeZzxQ07eHPmSMcxhH71X/++YLuNd8FhF6Z4pksD+oMyJDniSEl846lhsVqqD8zO+OZM++hc/VfeUtjm3lweXSum+y/Pzu8q2BSmz8011FePMpp/Myf+52smQgpm4b1g6pW2BGAuG6LOlhc4vxeZp880sI10EswSEZTc4s+2NQxfr5Ja7EXZlyz7L57uOtDyq9oyKzrZiCZnVg589OFKx5DjoyJVKd0VuViIorlQDBFiJyqcXOAHF6fRGhPRlikk0gwFDlIIU29+XSOFB86deboVsQbzweRXYeFqGQCQm6C7LjyZS6jNkeoh4WunQLSRIcUuLiBcidH8yYvCvNWR38VZqpOh0Ala3vKqQhONCWsfKFhREBImQwPfbsWPGAozcsESWQ4AM4MxpSxIgRD7PQv9CDSeMMYQtVJ7NbMYsjMAq3LcUziLTCZTJ+A9zSZQYt5fv0xzntDjGgwUCxjd/sadjf3JdsYRUMZl3QoG6EleHEN8UzBvoe8l6fg3H6aM3s0HGBnpdtFNplAgbbczMzp9dFvtDSHScDILh+XwZjzRsyM2tzA+uaWM0sJxe6SfbxsNHBWu8Tr83NJhHcO9hQ4zO7cw+ev8fL8Qnlb6+tl3OTs340jbG9vyu66Wm3g5PUZTl5fGBhsdmy+iUWDolIWAoRzWo3HkthcW8fh/j6Orm1ib6uAMDlEbNHFZNrCfNRHbDpBvrQmQFhr9XHRaKPa6KCyUcHWzgYOD/eQSEzR69YwnQxkr9/tpnFy0sI33z7BZBZDmMnj1u17qFTWJRuhC2C31cDBzhZ2Ntdl/EDn2mjcA1Jp9MZz/P7Lb3Fy3sB4vEAqlkQ+TOPW8XUcXt/B9k5FsRipDM1seiqeeF3lnpVMWRea15xSJ0mfplpD6TQ3V3ZdGcjaN8mLH+5fsvZ2qDGA3ndnl7hEUm/uLd917/Rf4U23rFGyympayRrflFE6mOBC5H2htNz3nK3320xkloeEM3NZsnAyyXJOvMpCJIB1LKHbjd7Yo91zs+zXeYdRpyRfmdT42Ik3AeGf29/fBvTsz0w54ruiq8Fjb2zw9n9pZi1+Jm/F6mpvdCBesM7H1bg91cSczjHNzWT4RqX9JO02KxDP/YR7PWUUersEgpx7d/yIHPC8PN4785nxChupgRhDZu3aHKvYZTejbm/UZvUURC/1Cd80TTVYMNgZ5Q3/LKfK3Er50n5M6bKZW7v1ac3COEGhaWSWF1AwVAcWa4W4OvCxaQLsCPJnEDwrl5cyKoYls8PPOfXx2JqHLMTklMrvmXYglu6GYwPniTHmcZZPEyQzJSTT60ik9jGMcqjX5qi1ZrhsRHhxeop4KsR73/9IWXkTyntp8NLro11roFOro1Or4dsvH+D548cYT/vqoEuqyCDnlO3l1p+gpDOleeF8JkQ2lbIw8PEQvVFbYJtndafVVZOoXF5DRCOZ4QiFvJmH8HcCXeXqLchGRGi1O+j1Bsoq1GxqPBAgTKfzmiekIuL27bu4ffceSmtrkplGwy7Ggw76rRpGnQamgz6ibgujVhPj2gXivRb2M0lsZxLYZBEXm2I0p7lXS5mUOUYcZNPIM2dNBT1H1cm289NSymXzWoPuHJMRJWoLmR2l6A4+UTdYweAJzhWGgQo53o0gTSMOKoPosBuXk/iczpLlLWBzH73cGvq5CsLNa5jEc6he9HH/D9/g899+oYKRRnOcr6NZi4xQmKdHx+wgbZJBznpNxogY7aS9hvfGNer9iIpXPThA42difAOd9QLl1rzWXH8cl2Cj15zc59g72MHx8TV88N67aqxfnp/h/pd/xIsXL5DPr6GyvoGtrU25+yZSKdQaTbQ6HYEZRlNUyhVsbmxqZpC5eIxnIKhr1Ouo1eq4vKyi1WJmIDMoJ5hOzPBOqjaOLCRpOhTo2eH+wAb0dBLJpZJ/XC4X8NFHH+L4+AjrlTX0uj10Ol1dN0p4nzx9hSdPnuHp06cuMsIcR/l9KXMWq+MAgLnH08+CfRmbYTbHVmcTeOVZNwLB9iZrLHIdjM0gUTJ4MogL3Ll9C++8cxfvv/ceioWc9o/f/fYP+Pzz+3j6+Al6oxniqaKdZRz3ItOr+gDL2Woy0Zpd86HoZGLZ6FL+qDdjM0DIX0vPEZrLCBASTM+RSqdQXl+Twczu9jYuqxeoVS9RvbxQLaJqm9cmwQzYUDJNZrum5gHCRWDNIM6Icy/iBsj5P3bFYnNMxyPEFxx9mcsb4WBrHR8f7eHdo03cvFZB9dnnOHnwG0Snz5DqtrBBc0Iybax/chnE0inFs7DGjY8nGHM3I3jTuJlr2REQUq7MBpwAoTWGOc+I8ZAuRs65xKKAtLf75ARhDd5brygyQEjyQ07Ry8xBA/g2IrIyaBK55QxqkjKfmmAWMqqLgJCSVQcIZ9ZknCRDtBIJXMSBs9kEp5MIL0cROjxCghRGJJKYYU5ZfEBDSkq27UBhw3M0HaPZbWIxmiJDl9df/vVfLJSjdgXI+QLFFqMHOVcyCd3loGzxfwcQviGbekuv+A1A6Fi35c92gJOLb2W//r8HCImAufH4Tcw+ooWF6+GkLbDmwszshDeDN5YRAAJrZLpMYWqA0Dntmc7XHl7LUHEw0D8py2ptKbM3BlSHnAODjor21q8EhIwxyGczEgrLvSmipDCBeJjFIp7ClNK6yQwDDoIuFmiPBmgN+wo5T6UDFDNZlJIBirEE0vM5AtHLZOimxsLNGEJpIaAsoFVUUwaZTKj7SvdSTh0yJ2kSDaFuuxoRaZZNS4ZQ7qR03FRx6oosLwdzYd02JGszLLze/Hp1qUHnMWMIGcZL0Cu9Oh+kxByFTEp6eZnJOLdGuajO6eDnmN4l+2GOTXT5zCCF8XyG/nSMsex6Y1gEoYDNLB7ikrbh7SGqgzFmYRaFrR1cP7yJg4NDFV6cKahWLZC9MxpjEWR1sDLuhJ2tBUOmZ5Q8zMAEd0pIaTmdD1MoZzMcX0PANTOd6zqyiFEI6HyhQfZENotFLotiqYwC8444z8CMrTjQHQzQ7HRwWa9pI9zY3pRjFw/6bx++wouXp2g0a2K71tZKuHfvNq5d20ef+VgnZ/j6wUNULxtoNrsYDiJdZ2YLskBlITThJgqIHdzd3MK1vT1sreewVmQ24gCLeQfjqIH4lFJXunwWdd3agzEuGx1UG22EzMWqFHD9+q7s3hNxSjx76Hb7ePFijOfPa3j27JXmNlOZHK5dP8T6xgay6RC1yzOcvHyGG4f7OL6+j2sHOwpe1sxWIkCjN8T/95vP8Pjpa7Q7Q+RDyj0reP/uLdw4PsDW9hoKpQzSOWZYdWUgYQy+MWf8/7kMM6lQ8kAZiXB+gNlfarnS1IAgkpIXO8i8VNPCYb0Ezwcfm5SDjl5inV2xY8DL5OEeXJh1uEmjfQ6oDTRKMPIWtOMDgFfzsMsv0rP05iaylJd6madnNN3vLAp8h95/FmMvHUO4km94fOY8oUz2Zfvs6mUdag8CvbjWMWxeJvp2DPdn/pTf6wogNMT0HWXJm//U1BXcexwg9NurC463t71qvmlHdeeGB4QmCPYZe6vvv2QHr8SH8HYmNKNoUlu5I/sM3SUwcbu/fraBPP4bKV64KCRpduhNvln2ORX8LBDo4oYUPDy0Tr+zJPeA0NaPmWNZSJHrZ17dYzWkZeHgZuLGPdUZdPH9kyVmgy+d1v4xHjAT0QlIJfHibA4ZETbn5spdpPSNezUBIY2y+J6jiVn8s2iTNIay2NgYMxYlLEbTJcSCMiazNbQ7Ac4vJ2j3gN4oJsOubKGI6zdvSZJlUQoT9Lt9xeBcvHqt17NHj+XSSHMMZhQq0ofNNVJnTsLPc4N7CKXfBFLMXOWZNYwGKmRSyVBAsNNho4hNoYzYBkYBFIt5lMslzY/x+RzSgGYylvMlgUF/MMKAyomIcSOQqyVnS1kL7O7t4+j4Jj743vexd+0Acc4nRwMMBx25iA46LcsbHA2A0RDzVg3zxiXm9VNUYmMcruURaq5gjk674/ItE2IHecbT4EJqJTkqcq8hULc1y94Vc8TGg7Fksmx6+VgvLj8C5yQLW/b3ZZZHOTSbYpGMWxaJEJ1JDLP8GsK9I4xLWxgVNzAvbmGeLmO+yODrr57gd5/8QeqPHl1NMzk12MQKOzQumZkaTDHNovPaeWm45RAbY+11db75xf3Q71tLowzVAm7LUZOF/+P83xCjaICNjTUcHR3gRx//AJtrZTV+nz15gtOTU0U6MH6CER6pdEaS52qjIUDPvapYLMtplc6sZJ145jYbNZyevMLJyWucnp4KEBI8itkng5fiPTCpq+ZUBQoZZWGjCXwGeW4OR8zjJZMZ4J17dwW8bh4fa5aPzqzlclks46tXF7j/4Gt89eWX5pngGD264nKe0XKt5+h2uqo9pUZzxl8+vsOabW/W1FebaV4qz/lLrhnWbWwUE/ju7+2oLvjJT36Ene1N5HMhnj09wdcPHuGT3/wWF9U2pgu6xfJzGpHCl81Wm2RZ6gTnoEmJLeNHyM5R0rnMl3bzoJ4l1HsmIFSqgJlO8YChO/j+wT5uHh+pBmm1mnj08Fv0u91VIHuMgNBm28jkSkVPPw/mEnOUiMZLnKHNmest64V+r8P5KqQSC0XM7G+t40e3j3Bnv4ydSoBF5xWii8doPf4Ks8tTFOczBIzKmE6RKeYQzwYYsiadzgUUSVdMuL8lXdOXM4GUxzJTc2qReN7IRTPk0QALqijcGYCFGRg5kwx3T63JYYZcrG9FF1mOuiLtfJ1h7C//269FPU/OOI0i7lR8jlkyhmnCBhMUIi/JPZuMSUxYp8XjqMZjqC6mOJuO8ZT1JGuSZArRIoYx806TfDbSCBNUVfEVCBAOoiHOqueYDcbI/v+UvfeTXNeZJXjSvfS2fBVQMIQjKVKiHFvd01LHbOz8Dbs7/cPE/o0bGxsTOxuxPS2pRXkRJAAChCtf6X3me2k2zvnuzUxA7O5ZKEoAYbIy33v33u983zGzFGL//L/8nRQDHhCuOsDvTfqMBOPG2ATTHHM63db/n/rAU4A8pXLVvXW0Uc/lXQFRb81KDq0LhDcRJ2+gjVZ9V9ymf87ZU7INdhjWgJCL3LtxWhafuatZppJH72YXzB/azDgbU53gO89rDZvdaKe1NDLYaiPUC6ya69Y5tt+zQmZd+9FwgAfzRDRI6iPIiaeTHcEfUhmkixXMEgEmizia/QGuBkOcsttJZ71cBqVSXp3HTGyJUiyOajyBSjKFbAyYDAd6bU65SNeYzy1Liw8i+e7UX7B7SepoJpVUViNH4rTxTqdII0pgFouDem5efxnXuMmjn5wY4F/PfI0r7a14LY/Q6iNON+k8xu+9xGAUSgegHiW/V5BEuZSRzsKeQ/e6/to7KpzKfKdl0VSG9Ba6xNJFlDSDRBwhiwa6zM058U2gOYzQGs3Qm8cRz5dRPjjC4fEt7B0dyZiFALjf7arbF82WmMcCzBcUoHPziDQ5o9aO17K5mKE1GqDTaiJNLn86hTgnsqSPMseJ9JNUCv0eC4EIuVwBi2QSPI5I+ckX+FVAkDVxNSlSFGSbFXJKf8aGAzfGTmOMZr2Li8tz9PsddcYfPryH4+NjHSzn55f46vETDAfMZFvoi2sgnSeYsYIjJPWAgdzZvHR1u7UadrcK2KllUC2TfkvKCClQI8RItcqXEUtmMIoWuG52cXHdFJUmkwtwfPMAe3tVbG0VMRy00Wp28eZNhFevm3j1+i1iyZRcWj/63vfUTd3eqeL07Qt89eUfsLtVsq/tqqOnTQEWcNECf3z8Da4bPcTiGWyXa9jb2sHhzrbyllIBp45JBFlOAE0YTk2DmVtZ9A0L2hyBuQLFSYEzvSdtpzkxTBDIe+Tjl6KPM3FRJoJwLh/IwmWtO2jFjQuw/zcAoc+cklOjK+L9frqerHl936ZzqNsaXKNpHbOyYdqiCZ7XHLi9WF1a57wrsOr28Q3K6Oa69HuSf32/n69AodtX1xuXd1G2zcsXed+13//rk0OR0B0oXAM5x1n9q5dafTLnCi3wI0dppyG2anW93zg67ypWS4h2PdX029IaRLpdexMQriCr++4uu8+DTr1r3VDvwm10/ji/OE1baVzZ8jdjM7fhmY25TNf84I+d9omaFA4br5uEKz2J3QE3cFwBVRYZBvp1kjmNPcuEOJacMIjix+la0jTUpGL1Wbg6+pLyZBcol3MoFWiqk9DeNh4OBGzpXE0KF6/ZcEKrM8vIMmMZduzJvaC5WQLLZAnRsohmN4l6c4Gr6xBL0FymhGyhgDzdmqs1TJjlyiI4mmHQ7SmX7OzVG5y/eYNWvYFBt4tEkiHRCQEdLlqFMTvduUUtZVEq5BQ8n2ZjkWHVMxqATAUGjZI3VaeeoIDTQRb/bCoW8jkBQmWf8bNOaVBF58s5JtNIkRSdTk/g0ANCQnFmHe7u7eGTT36Aew8+wMHhDhaLCINBT66UfX71elhMaSI2R2Y6RKxTx/WT3yM1aOJmKUC1lEU+F6jZyMkGpxJsFPLzcOLBvZnNWq5hOmNy+seaZj4Gpn0yK/qmk6b+3H1OTW9IM8ykIDqfq3PEsAEzA7OIxQO0hzPMMyWk94+xrB1gVtlDmN9GrLiDTHkPL15d4A9//ArPX53iut4xvVZM3uI20Zb7qrlJsuFkfg7mo6DaTGDGTa6cY7TfO20KZdR8gR3XgKPJE4v6wXCAMCJ4dUB2Ocf2Tg23jm/gRz/8Pm4fH2Jnq4ReZ4BOu49ef6QzmWCGhi1sevB+8fmGiw0hmGX8A6eAvDe9bgfdTlNTYRrGSBvJCauLq+DZwd9TnAn16NJqZjTl4sKTZm8eYTIZYhqOBN5vHx/j0cMH+P6nn5iJDvP3cjnVkY1GB8+ePsfjx4/1PY2GyfuRFmAl6OTwodennnWpOAw25i1SzGpPv4f6c0Tzy1UmrO/f2YbC98N4nOGITeABioUsDo8O8Mn3PsbtWzdxeLCnZu3Z6Tm++O1v8ebNJZqtse4zaaEehJq2miXUQswxi2mg1CQNxo9IWiWap7FwWANqT3ZUYDW1fM9LGm029/kIxbG/v4fbt45RKORk/vX82TM06nVdH34uNpvYwJGBImU80wiLcI5cIY+ATROa1BTyyiImdZy01l6nowZ+IZ/BdqWC3VoFt7fL2MoC2dgQlVgfhaiF7vMvMT17jUSvg+QsRGq5QLaUQSKXRJigXwaQDOOaDgoQsqHnGxwcUoQzLDhaY/nKZgGNk+gyPR1iHrIx4s4Dabs9IHTnOOtd7zngXZqdi7mGbT5v3ZXMVkdvTg/N2IZ9sYBgkPEZYvmRZ0rgTEmNyQYot+nHE+gk4mC6YmM5x9v5TDmFMp6J5hhEXK9sbAcIEink0qSt53ROjadjnF1fIBpMkY7iiP1SgNDBtM0OsFvsKzrTBiDUtVD8g8u0+B9AhB4AmfmMP2o9f8l+9t0GKxvsh58usqywCaE5WfGpWwNCm1StAaEBQ9F+4uuQT7losRsS0dXI8u7WYNA0Hvwd4kF1jV3Wn153A5SY/e4aDIouptmaKx69HtLXJZ7+unawWGktbXrLvBkaKFBAz7y2mb5CAsxsHulyDaNFXELRi2YbV6MxmrE4Kjvb2gTKedr1LjBuNhCEE5SWwH6xgHIqEFVvSlvZOWmwdBUKkCT4WC41YeIio716LhOIrklAmKCpDrUbKcuMIdBSIeCiSNTBdgDXikSbevquEf/QSMg0Z7AOqPUEebAwrygmQEinNNIbCQg54czm0iiX0woQ1eHirHl9r0ATGnsqVqGuolFws4oWEv/PqQdMUEcYQ2cUoTdZoE/wGcUxnCcQBXmkKzuoHd1EZW8Xpa0KFdMKbGcAqJ6rGKkzpCcC08lUHSHGNSzGfYzHA5xOp2iNRsqz4XNAkbzvsAcUMWtzB/r9gegp6XRW5LcRabqu85YhbYi5TrzO2aw2QQLBTD6rDVsOszz85xlMRzNcXl7g6voC19cXuHXrGIeHB3qv9XoDz549V4ebuWBqcBAkpIyOxEyv6XQkh1FqcYrZLMr5PPZ3CjjYLeLGYRG5LDPd2gi7Pcz6I2SyRQHCcMFw4p4A4Wg6Uvd0f38bN2/siTo6GlGc38PJyRwvX9bx9JvnMvEhIPzJT3+KRx8+xN7+Fk7evsDjv/wOlSIdAkn/Ssv+OZyOkaSGMEYNYV1TiVJpG7vVHexUtpEn0KZ/Y8jvvZQja5CUF6eeWaNamL0zJ9Is/mSQxAaDgBJvrYWGc3P1gNBTO1ddbDkAu31p1b2zFpj2gg1AaPvUesOzxsQ6r5V/YvuSB1HvA6lVG+mdbL53JpYbtFZ/gKx0uu9R9P1atEPFN6SchvA7ow3Wmh7/KXw/x4vjHRxxdE/rbK0mle81Cv1r/FuAcEFjnhWY8qDQa8/XjaT1vm8TQrrHksrLDX/9Mws7u4arM8Xzx2WstZ7krbWR7jxx7s86fYTS1nmS9pq+b2dMhHentetYEk9glYZvyYPWRfJ4pyuyE3TwO9M171onHEuAy2wx7qj2P2kO9eXfgysE/R1wtbdMCwU4acZlcUQhLfw5yeZ0PMhjjiSGkznavSFa7T76Axa1dENdIpWie+FSuZw7W0U1ERnXEw5HysQjUyiT4h5iVHajLrN7bUWf3AA5kYyz81zAYJrG2VWEq/oMzfYchcI2tmr7KDMnsFCk84WAWm8wVLHZbjTw7dOnOH39BlenZ3IdpGsfgYxiQzT94euz7qHDJN0VmRuXQ7lUAAf+ZK2wead8N7FWFpouhOEMSdI+c3mBPdJgqXGjY2mlWjbd2pKZW2NFOPAespAnA+Ty8lr7GJkRqSArp0jGjFCvdu/eQ3z44QN88ukDJFMMcB8pK7A3HKLF6AqaiCyWqMRnSI/aOP3TrzC7eoMKxtir5LFTLSjKhA1WUhCp3cpp7zcpSzijZT8/O4PrybxIAhNgOpig1+7K3YFTQuoJ+YMGJMpVSycQpz6aQFcn6AzzGA2USB9NYjRZYJ7KI1HZRax2CNQOEBZ3EKscILd7Eyf1Lp68eIvHT17i7emVplw8QygrMUt9Gts5lo7ocNaEIRDw2l1ng+RYUr7LtmGip/Pa/Usxrkz/1qPRznKBUpmmbpxEBajVqppsUQ5x82gXB3s15XhOxzPUBfR6GAxpxmSmSASDbH7y/tGIjDRhaviaDYJA1jWkhrIFa++H4Fa00KTywBavAAAgAElEQVTVPmSH8WzmM869yyijbAIbIMwwloL04indR6mVX2BnZxsP79/Dj3/0QxQKNLkx9ghfi9Tjt2/P8OLFt7i4uJCWkFmXfM0iXXE5aV9CU0WbUqblW0BgbGDQ9m4PFtYNOHcyqVC0ejgmQBiTnjOKCIzHaioUC3n5C/Aa3vvgjl6PWXQvXrzAy5enePX6ypqoyaSMiuROzdvK/Qpsqox1PaRZZ9Y1qdse7Cvn2hhZzg1yXa+rb7iOIVPtslygXCljb2cbe/u7ipq4vLjAxTm/znXe8p7k/GRaZoekyy8VW1Eol8VwYHOJewmBahhOBfbJZKCbMFlteeYxss6ZD7EcN3CjsMBRdo7o9AXCs9cIL86QmA4RxGZIZuNIZFlTszJNIhWlVpRRSfK8mz2xQUhqJjWTZojECJQgnVVkBZ2Njf7vDSLXecC6kk6iZlNCBxI3mpR+2KW/6qnW3oHfyUZYo3C/YQ1HFoDz7F8N4ph/TUA4jyUwjifRTyQwjAPdOHCejKGxmKM7naI5nqI9iVTLUXOYSgSK5cln8nqfdBKmVCocTpBkbuWv/9e/9+v63UP/vYNfqN/TR62V7jIMvgMNesOC1STMFfKOmrVRT7mrZQ+TppT+axMQroo0E2F6S1jTEHJC6KiLqxthuewyBYiRrmimBnz/BIOc2nDdE9lzA/a0ARvXcxJp4GbjfF/RRY0hYRujWfO68S9FpwRAKuasW+/pZVrk7u+vF7ovsqw4scLVqBZ0EGOHF5kcYvkiEsUq6qMJzlh8X11jlEihcvchPvz4I3yfMQTzGUatOp796fcY16+RCUPc2t3BdrEgq+xR3ygrWJKmQOvnuOyC+0OK8q3rR7MUCvaZoZdczJDgVEWOUmzCOQMdddV92eaKFwd6fTCyHnBjiatYUgwku5g8sEiF1dSNdspL9AcTdWn5uOfyaRRLOeSLSUUZcHNQgLjCup2Rj3eA5IbOjqUrorhJ0aWVblTIBIpr6EcLXLaHCmhvj+aYU6ycLiFV3kFx7wg7N28hnkvLoXXBg4PW9QtGMmSQyzB/KoZwOsd4NMacYH02RTikI1kfV+ECA98xY0pObIEcDQwypGTYtR1z+sr3JY2kmeeQR85NVtSUeAzD0QjNZl3dL27C3EBJJWXxYpTcBLYLu8gksuh0O7i8PMPJyRvlcJEKxWeMOoazs3MFqDNc2TorNDZcaBMmNXM07iMKXZ5RIqa4hsPdMm4dbeHRwwNUq6Rd9jEgrabeVmZRLJHW89zpjdAQrWigbjY79cfHh3j4iGYStO+e4LoOPPvmDL/7w580WQiyBfz9L/4BH338Iaq1EupXZ3j98ikqxQC5LMFXhHk0FOU0UywjmSuqi5XJVXCwfwtbpRpK2SLmtBMfD9Ejx53kaU6ROfX0gFB5QEY/ZBeahzSnHjJ4cvROM8lgtpwFhK863L74doeAB4T+UOZTzvtnDpNu43bXdnPqt0mHt7VNXYjdX//f707WnILYP7vO738TcL0/ifN7zCY9378H5SOy2HIg8h22hLr466baGryttd7r9+/1cb6L5ZqEDsh5wLmZVfsdO/9fachltxVLiT2x+WPNKngXEFqr0AFCTrTEACAoVLVqGVACg07Zt3lkaOLiaJqbDqmeqqaKyq7/yjFWb8o50DmHZHt99ec33rI9ISbncfs7wSBolOWgnYoiF4izOuTWjq2Wm8s91VpsXgLB9W+GXaZ9NDoXJzaO9qomg1mk8zyjhm86G8s4JuKznckixby2VB6j6RKX9R5OTq9V6PfHjJ7hXpBANhNHPhfD4X4Vh3tV7FQKyHBKM56I7cP0lsC5RUaLSMUCG2IELDwMI5qAkTkRy6I3CdDsxfHqdIR6e4HhOImDvWMc37iNQrGkaSXZHwRqjJtpt1o4PzvDky+/xMXJKbrNppgUnOiT/sn9TswINx0kPZHUPU7TCAbpGkxdGCdtpI3xeSIAJtCkOQiDlZmFWCqV1JATeOIEkbp80vNV9BIQkklBh0eehZaJy0L+ut5UTiH30CCTM6pvLC4q4qOH9/CLn/9UAIbRQ6PZHL3RFJeNlgw7YtEMe7kkyosR2k//iMGbJ5hcvcJRKYub22VZ3/O7cw9mMcvYHIJdtkgFCFIJBE5CoIiNyVIFGqmmpOYotNzVMKTkyRyPFDfRbC3PbR6fYx4nm8Wa5TSrWyRyiBJZxCv7iG8dYLl1iGXtEPGtQ7TCJc7bA/z565fKrqUxCuUGkwkzOjmpJBvD3Fol44oz3st+La2+c+XUauBZxWeWhleOYsrnWe6RU05jjXaYjM+QTJibKvfqW7dvYXd/B9tbVRRLBWks2YAmrbaUtyxJLtl6w8xgzi8uZbInl9GZNbSbzS467R667R76vQGmE4uNEf02aVM0ywYMdFZ4d3k/HXQdP6tZRL/mmcJ8XU7KCTrZGInUoOJ7vnPrGJ/94FPssZlcKmEwsOk3X5+0ZbrXPnnyBK9fvZKen3tFPl9YTYC4ttWMIJClWd6cE+LN+B6X+7ca0rj9ZtXPtJ3Ul8lJPgcySbQ8VlKHb9++iQ8/eqTGA0EXazzKTr78yzM1aNjkyeXyAoSMgfJgVAaLTmevc8NN6VXxsYblPXcTQm8WZIWy6746cENASKop3xcbtGxgE0zz2T87PdMUlTsb72+pUBJIVyxPKo50No39g0NJazgGpYFQOsvYEYtqY+1OmUg+QyYAdb0jmSnNRx1E/Ut8sBXgwVYGpVELsfo5ei+fA8MOUosx5rExYsEc+VoWmWQWwTyj+Csay3C+zh+qNVmsseHAKAa6wdAZNcgiyOYw5/eaWTPaMgv5s2v+bZwWPu9cdTHvlyQJ322t5gdhBqvIwrMJYSJNQ8TEKqeR98M8TWJIMfd9QXp/HCGjaJizy700lUQ9H2hSWB+OFGV2Ra30nLmtgWkJSR1l88NleA6GfUSjCBgvEfvN//bzzTpjTQvaAIQ6sleA0Gk3ZDu5Fhb7a2F4YYUxXVHkXd5cn3ijBtAvV0HLdrqvip3Vi7KQMzDo7YH9hJBg0BbUJjInqucFcHoHOXeaYJ5htFFIEKRvrM1P/HG5QdlDp7G4s/1ePetuEdqlcF6iG+Iblikkphm1bN2pt1ywdRf4HUDIh1wOedQ4+W416ZkcEyeAbB5hkMEoHuCsN8BJu4sWRdTVHXz0k7/Fxx9/jI/uf4Bxq4HG2zf4+g9fYNi4Rmoe4XBnC+V8TuLsYb+n12czeRaaykbTOkCUh0KRhUFCUQnzyRDxaIoUqSykD5CAxANNtZHdb1/MraeERoXd3NjYPSe/2gNCdrRlUUxq54xudjEMhxSq2yZGV9FSOU8GIRIp6vaMouCnP0aVcrpNmSN4U2xn1Uzbbgqk6RKLGHrhAte9ETqjOQZTpu2WkczXkN05QPXgJnaPb6vzMonGWEbmHEX9HGkj1BconH1KWtFEHSECwmG3KSpKfRCiL2ppqE2M1M+d3W0USgXpYEbTqXQzirLgIePs3WkDrBD2hE1zlIXUbChDiR0wdkr5PJPWTOdX3ptcqqCuDs0fer0uGo260TkYvMwpr0BlS88xNR98zkkLScthj3bDcQFC6u5YmNA8gtTW7UoOh3tlfPToCNtbDC2dYHB9jcFV02VXJmRQMJpEFoI8ZSeS7ohzHB7u4sHDeygUGOyaQm8AvHx9hT/86TGa7T6msxjuP/oI+wcH6rQO+i20m1c4PKihVslJFE4Auph1kClWEBTKWCQzyBaq2N46QD7IIR0PRI+YS/MzdOZEc7nQqrhyDRRzSjNgyOJRodYOEHJz52EoCqlzRVfO00o75xIxCQodq3sTmClygCDkvR8q3L9DT+d/z3eObcq0Bl/2MmvzpU2g52mcNq3biK/xvxaYcW9kc0JJ3YcAsdOFKIbCh9d7AuYmPXXFU9lYy04ot+K4W8aqn4T5CeHm+v6ri/JXn9P+xncDwvX7eof+6f6FlSI0dnG6YTcl1KSQJhTSgm5GaricRVGfLMDeHUPrC+aalKt7IiqP/TvzBrXutEEwo5HZ/7zdmps8ep2Pmpt81kynym+5AoNeu+iaY+tXsmaiJiUy0TIanmJGHNvGzg87k9hU45kku3OFyCe0X01mY4TzMebxBeJpFk2kV2UxjmLoMCrmooPzixYur1qIRGEglTKBbDqGTLDE3nYR+9tF7FTzKNK4izobUpQcDtf1T9AJeCxLfppEGB01QLRIYzzP4LoNXLYWOLmcYjBJIRFUcePgGDcPj82dEjFMqMXWdDSG05MTacKefPkX1C+vMBkNFXtEd1PuowSd3O94Q0yXP1eHnA0oTghJiVvMmDnI9zTAgrnHybwAK6UPnBaRNkhDERmSUYvIdSEnxkDnrIxlSOWTlX9S75OUvrcn5wKEzCFM04kvl7dA6JlR+27fuoG//7sfKZuQ7AfqcnrjEOf1NgYDNgxDVBJzFOcjLK5fY/T2GVqvvsJusMRRKSO3ae69nBISW4vWTh0ds1ijCPHAsvZ4WIpKF9EVkbEGE7mlUjckzo2jlK9qHU6MqSEmqGdyVJJxFTPQIyPHiIFYANZ5seI2krV9YPsGsHWIeW0f4yCH/jKJJy8v8e2bK5zLIbOr6IR4nOdQoEKdmlKLGvC5xDau5jvSlJYgQe/LJk+eQijTPv9cC2uxGRFHIZdAOpuRY+jtO7ekwSPVn2ciz73hoC/tLN2oaRpC4EJH0bcnp/jq66e6f2xwcF1Q+9nrDhBO2CjgWcFhAbWw1AIaILTgcdvPuLeyfrQf5hT/V5O51aTIIgPsnLH5DM/uvd1tPHxwDw8f3hfQoYMsp9E04GHdyGfx8Vdf4fnz55pY0iyF34PGMnzW+GxyrRPMSs/sHFq907RNCN07dHuN32stpoA4yfTfZH0R8Bq9lRrPiXSyBwd7uHf/Lmq1iq5vuVTE1VUDj798qiiPbrePYqGEZDKt59wMUYwZt5r6OgdixYUZjW3ja9Vhc8jUimP5ajgtN9tWpGhzfzs6OsDB/h62t2poNhp48uSpACBByc72Lgr5oqbgul9BAju7u1qDZMlpl5fLp4EkTux43/hvOYXttFqYc4I7GyI5H+DDozI+OapiZzlGulvH8PULRM0rLPoNhLMOYskQ5W2bkGWQlynTdDlDRJ8KTbGpC7do42jMSBuLHiJlVI2iOQ0ZaYbkwaCdN5aTu/5hAxKXNLBK3XNu5d9RO2zWJJ4yHE8nEc+wDjOp1goQUrtOIyx6gmgQFUdESnIygUkqgXo2iVZsifZshjO62PeH6EXMbWVNWZLumtP/8WiiiTVdlxfTuZgJsd/+4z8srTDZfAg30I+jd1qdsmEw4wDh+91yX+RsXpx3TBxc4bU5bVwVYRtmD/7B8ic7OxOm+yNQsAXt9YPqWjvdh7n7GKWR4ndyb9nl4obKC83ODG+yRbSRKmB8ajlCSqfDoHrqjnzWmJ/keaqY06+ow+9KHj4cBIR0fnuHtuWKolXQpy2qlQ26glXpoGm5h7oOurEpLGiIksmjt4jhcjzFm04fZ70hlpkMjm7fwy/+4T/h4Qf3cGN3D9evv8X582d4/vjPGHZbsualKxa7M6dnp4qZ4GYWjWcIhwRmpBSmkC0WsX+wj6OjIwGi2XiEYfOawkME7FzxoF6w48bN09HQVjfWXQffrXIb6apQlrjBACG7Jeyy2cSFdrsJgcLx2ILKSe3NFzIolvKIpUKG+1knigtU1F2f42h8d7N8cD87kEgq0TCaoxfN0Fss0I0WaI0ijKI4wkWAZH4L6fIuCruHqB3e1IRwEo0wGHYEfJnBSJsFmxgHGDMPipNa0aZCCZkJapin02oM0ekNMRwPkSnkUK5VccwMIMZJOEDI6Sv1dMohcnoFHhYqCKkZYbYOKRC9njQ8k/FYGhUJ2UcjHZLM4WNRwg/N+AgzRmD4tRX4XAs8cGiQIE0tD29acGdy2Nra0UHB9TCe9BXZwSgGxYksqSdMYLuaxaMHR9jdYQ7XAsN6XVPCKDIq1TSiodZS+g1ajpNePBr3sLVdxb17d7B/sCM61nQex/lVC18/+VZOoc02i8giEnQAJc1kRnOdKR7cu4XDgy0kZaffR2zRRFAsI10sI5UtSbtYKFQQo2A6WiJNqpSc0EgNomZogjQ1KYjZQS3HWdMJsmjJ0M7dOSWy0OQ1VgGgqBKfK7oW7a/2Ku8e7KiRfl8xatSaBbAJ4Db3vU0Qud6TjBi/+cM2fQdk3pvcaYdiMSxa9rtfBm7en6S5/dgBIzMIMGMENcmcw6z/t+t92V7Hn1/2um4q6Ggtq5zVlZ32v08ZfeeDvns02oTQnBpW+r/VhHAzUG/zz+VuN5frsdpXolrahNADQovA8buBfS63bbjrtTHtFJXaZfuttOa2FjWp4Rp3c8y4XDw9GDQ6sZnW2D/0mhmLBnJ/pumgQUnLfloXm/5dqOzS9eazy6KCZxrBIE2zjEkg/Sn3IFqK0+yOa497UUh6Txy9YQ+DSQ/RMkSc2XPFnGIRGA3U7IxQbwxwcdFFq824gzGCShbpAkPaGdLMKKIZqqUAW+UMdspZVLIB8skYsoz74ZlJgTevexDHJDTwRVfldI5a3gLGszR6owTeXkQ4vYpw3aF5QRnV7Ru4sX+Mg519yTHExJkyHoZAJqEA72dPnuDpV4/RbbfkGO31rwRHLNxFlTd4rWeY7AZOB/OiFSYxi2hOM0ZEqumCBX7GgrrF+rEsLxbIBIX8YoON/81pkZnnjGTgNZ7wXnN6lEUuX8T5xRXqjaYAeCpII5vP27WXs2cMuztb+PFnH+Lhh49w+959RLEk+uEc59cd6dvoIp2c9JCe9lCe9RBevsLVsz+hPBtiN0U3xKocUuOk+sUY62SsILJcGOpNc7F0Pud0qjHFGHFKQQAwHo71xQKaz5Q0ntKPUlHEaWFMgJ2hhovUUp4A7IqU8yUxoPqDELFcBcnyDuI7N7DYOkRU28Oyso1luYbXV0O8PG3hmxevcHJyiYuLpp49ggXqu1g46pkltZLPBdciM5KTgc5umyq5WshlfbKAVp1GT3E6nzMuJJ9DtZLFVi2L2taWAuNpOkLGjJ1jY/T7XVxdXIhGnE5Sr34De7s7Min69tUr/OrXv8Hl1TV6/YEorWwKsLnPnL1sQNBtha4mN/SPYEaoAxLe0ZF7q98rCdDMNMn5I3BvcU6fzP9jE1YNRTHBSEOeoJjP4ejwAJ9//mN89sPvCxByCirHzCCtz/v06VN88+w5Xr58pXiL0WiCbCYncJvJZPW8MgeR34sRIkbRXVNG13vyu7/nWQRaJwtes4mebwa9UxZBQMhpD+M2KCk5usHa7lBf3U4Pz589x9dfP8PpyTmKhbKmXkJhvgXmPjtf21z4I7seTmO/meHr6av+VFr7kDm3zgRZYFPJQjgdJCC8dXwTk/EIb9+8Nef1eApHB0fYqm6hkC+YoylmqFSrmjZTcjOcsBkdit7L9ShGrwY5CTGjrq+vZYIYJOYo52P4wQcH+OzuAfaTEfLDDsKzNxifv8Ho8g3CSR3x2Ai17RwKuQJyyaI0hASEU9bhbDZyD2HGLH0zxpaLLJp2KlBOKXhOKHLFAKFNCN/Fy8aSsyGJfi1AuD57NvGQP5+9/nbznI9nUiAolIbTufhbDB7j47gm7fuLFaMME7qOxnGVXKKbimPE+n84xtv+EI1JiDAWoFCifwOTDOJiIFjtSLZnDPEwjtgXDhB6PuvqLHfjn00QuHrzK+RkH1if3fGfN4sm//uebuQvlMfS/rXfAYQr/d1mG9woqt6O3fsKeJqU+PgOIhgVyANCBpPbA6S5Hm8gDUOIiKQftAdL4mfnGsrrwM6GvwG+82Hv0aEfL/53mMhoFASERhM1tphp6+yHPTH+ZtvL2OcT/99pSKw7nJTzYphIYhRLohHOcToYo72IY5hKY+fWbdx/+BE+/+GPUSVNKAxx8fw56m/foNeqYzTsYxyOFJ3Rn4y0gZIeQaerveoWdspVTNh5iSdkCb67Z5vGnJ2CXhe9y1MsBj2k2I0d9LGcDpFNzOXq5Dcte+seEK+1myvKr4oedrFIfeRB5gsfA4Q0tpnPqCXkwWbRGHTxyuZJR5pIU6IHXwrPtZueL7Z8CTh3FC1aqSu/iQYG0xC9+QLd2QLdkA2BDOLpEopbhyjUDpCubCFdqSFbrmE8pSC7gzTpMHbjBcAYh0EfBs5HKWxWIYkI11dnqF9eoHs1QL87QH80QGWnht2DfVR3t5EvFxFjTpPiS1zYOm2CmVNITSijRZKmy5QofRaqU06XMIItTiJZgHXaTT2XpNBIM8Gpossz8poHW1O0XDcthP9iYcluZam4hWyWwvAEZnLYnEmfymKaG2g2iKNaSuP+vQPs7xVRKiakQSUoZJOEzzMnpANqWfp8f1MzY5hNUC4XcXi0L8fTYqkok4n+aIp6vYtGe4hGa4TrBum1oSaIbBwzO+jh/Vs43N/ShCSJAQmp5OYgns0jV66hQKpoqSaa1DJcINDa5JogIA1VoJLqQaMFdke16qg3YkYlp6qeikXnWU5DSbFzmwVtulcHmjdDcCYtatK4RtVmk8nb3tueZnlB60xBv1OuzVysoeOncx78bII5twesQNAaOWlPUNfxPeOYf2UauW4KWPPqHUCYNBr95vRtExCuGB8roLkGTnaUcR+z8GHbp94FhN8FTv0n+as/05SctEpPv/QNNU8N9Y2ljZ/VYDNlFA9S2wvMWGY1HdQ9MZqlj8/WK8oobBORmuDf79+rvFozPdYezUkNAZafEDI7UIYxbl6o7rmPRJI+0NyivR7eQCINPmRBZoW9q5B0PRTl4KsGMkKmtK0223cZGdg1FvRdcmK2xCRaoNcfuy8CmTmGExpkmW6Q7Bc547FgWMaVNdXr8e9PpRsMp9wTgexWHpliWg2RGAuZ+RS5AAoyr+SSqBXS2C5lUMunUcqmMGP+Gl35SBGdTRHNJyiVS8gXS0ily+iPErhqzvHyZCRAOJ7nkC3uYf/GXexu7aNSqiqMml9TN+GiWcQ3T57i2+fPcfb2jfY7BXJTp8h1m7G8NqPQ8nmeI8t4hkIW1XIRlAWzDx6RzUHLeUoY6LBHDVBIMDjTmU4dGEPICQaZQUj6uAD/kn9OI6pIMonhaKr9kkwKGn41W110un13FjGSg/5+a2AvEHCwjU+//yk++8lPFJVDg7dGd4CBXmumc5NZhLX4BIl+A6PL18j068hPutgql1DKZZBNxpGiOySfObp/sxlAdgONPjJ08jb6e5pTRO35STmm9ntDFztBCh41ntSXk1ljDQ02Czkp5j90hGU5sXItUPbA8y+RryIqbmNRO0D84Bjx3QPEt3ZwOUjgpD5SZNCLVyd4/eYCC+qTOE3I0HmUo8cF5rxXzhiH56+0pE66oZaSM5LxjvG8FwSCFQXE1/RFb4BsJoE8o0CKRT1Xao+EoSbRnU4LJ2/eqIFNI6l7d+/i1vExcsU8Lq6u8Nvf/w6nZxdotjrSy9P8RqCdExMwriprpjGcmnD6uqQBmU00NxkUKwaaN8gRSc2azpKiKCKCLBYrxL2pEhsKfG7L5Tz+w9/9DD/728/NbIlh952unj+CPoK9y8tLPH/+Am9ev8Xp6RkynDzTD4JUVNBDIXLmK9712osW/Fte772qtpx/BvcTmiVxb/cGMKolxBQx9ypO1jPZFB4+fKBsx929XXlU1C8v8fvf/QlPnz1HPE7wSplLQXu9td24VjYcsz19n3XYhrTC5KTOU4J/fxX9szLbFK2Z+l8ayuzt7clg5mB/V+6WbBY16g3VULlMVjpCfk3nU0xnU+0H/Jz9wUAMKOp+qR+lIzDjQiyDOI1Wu4Nej66jNJlJYW+ngM8eHeP79w+RGbaRHrQQtBsYvv0W3dfPkIjaCGJ0H05oAp0NcnLvpGiJ31fyELLE+OyyDp8am5B7BWs6TgnJbpJLGEGYrwfMZ8c0nmr6OW8UQ0ZOQOUBoQ2yfFSU6dn9teTrurOLZ4Im/1xna7dyvRqbkJLO2Xln55sNo2aJOBrxOQaZFObFAs7CEG+GI7zt9NCNlgiyZQTpnEBhr9NTPiyfc555yXkKsd/84y/82G8F7DZB4TtTwfcmhHJ/+3cAIV/LI+IVMt7oeOvAXNm6W/G7iqGw62kXydET3p8QWgHmQJdQnrPtlo6Ke4WzPJc20KF58Ypc6cNoCQXNb4A0Bwg1pBVZ270vP8Jfjc9tymjxCkbBdH1kL+Vy/71poOBoau4is4hgBBY3Id1UgsFY3ExR6F4VLXFNYENkv7OP2x9/D/cePMSHt29hMRigdXqGi29eoHt5qenPYDTAVaeJxqCP1nAoS2kecKVyFce7dG6sYcrOHt9SPIlyhZbN20jyoQgnmHPCOBkhM5uiX7/CpF1HdjmWtlBuWO5e+XSuNej3AllfALv8Lbm8mrsYFxAB4YJupzPLJZJqJsGA1hiSFNAuCAgVtgHmYyb0K3P1Ex1FxRmnv+trHs4XCqEXIOShT3elBTCgbXC6gExpC9v7xyjvHCGeK2AZZDFPJjGbjbGYj5CjloXPS8gpWITRZIbpknlOKfHGOdxYLkNcnNMM4RSdiy6GvaFG7duHe9i7cYgUp1OZNOKpALlCEfliGb3+EMMhA2mtk8qpFjcidq41wWa203go4Tr1JQwMpatZt0MKaFy6RD1XenbXAecsngh4vC04N2RODql35PehW1w2TT1iBrk8v5cFbrOYZveVQfHMZi0X0vjgzh4OD/kM5BF2Ghi36gop5oYRhgs02z1lHVKcTvosC+hsPiNQmMtljI4VZ0FKfc4Mg9EcnX6IV6/P0e2N1BmmI1iplMUHdw6xt1MGliFSGCETHyDifUylUaxtoVjZQrm0pSW8jGiPwXVJJ1FS+lkQhkgnskiqO0yXRtq1U/7JwjKyg5LXVYDQMqD8VM7rwjuX8hUAACAASURBVPzzuwIwDoA5GGSFjc8olHuUz39aA8KVC5xDVutGyVoXbNEUjhq5Qij2e+9suGskZaeK22Otp2R7lF7fN8pWf99eidpjHhh8z381IfTf39FNN7+vj2lYf3uvcXBUUSdy1/d2gNCv9X9tWvmdoFD7RcrRK1b9ZHcNNmmfm0CRl0GkIwcGnXGnwKGjLikw3k0AvDkL938dkKtT1R3I7jO5FAo1BgiQnB5chNGFFY/6tCyI5SJqE3fBUe4P/JI23QChYnncfdJ00BVWAhPubfhIEq5tFhI2GZoglmBh563fjWqntT6PYTiZoTcKUW90UG92peHtDhcYhkmtNRlB0kGX959rP6RmeSbHTEZMzDlhp549lkK6lkYqxyBmi8/h88J0sYC652CJ7VKAw+0iDnaK2KlkMZsMVPxzj9YUMxaJBUDX0GSqhHYvhtPzKV6djnHZWCCe2UZ5m47NH6BSqiGXzmM6HmPcH8lVtN/uodfq4PXLlzh7e6JmFyM30pmUmmCkFebyLErjAgbS0i9mCisvlxkbUZQYQ5mnEc09aF6TkznaZJKQfpDTBk4ls5ksapWqdNjZDGnwPGvoJMouuNUFo3GoL+6XfAA4JWJAPSl8Rjd2y9A5DJM9xH2FDtyf/uD7+Nl/+FtkSxXEgix64ylGNDQJZ7h68wrdi1NUYiHSUR/xYRvxxilS7UuBwTJ1cdkUspzocY+i8zfrDII67lUyErNmQzrJph7p/mlFKxAQRlNjNanJRYBG0E4aJy3+qUlPJxCj6VbAZwoIJyOZ2cQXMcRTOcSCIsbpEuaVXaRu3EVy/wjJ3X20lyVc9pd4/u1bvPj2LZ6/PFFGMJ9DghhJacjs4b0KJzKbYwOW8gxOLLXvMOaE9F9pQo2lQKM0ZvQpJH5rS4CQIexs7q0dADmFjUT7Jdum027j9O0Jhr2+cnPv37uHe/fu4cbxoZqvXz7+Gi9fvRYoJCiwhRBTk5+ZjRlO6KQVZDiU5RF7AzFvlMLpmgdY/N5+6uYbanZOM/PY9ns+M6b7Y34zn6OZ4ow4IfzZzz7XNI7T2vPTM33fXD4v8EmX0dev3+Dp02/w1VdfqbbjeyNllOcSnysfr+A9J6x8fL8BZ1TXNSCkVtbA62o/Fn2X5okxncds5EzDCb736Ud4cP8DmbqwCRGNBvjt7/6AL798oskxTUby+YpqTu5x5nng2u1eQ7Eaehh5Xt/VafH1dx0gVJ3sTDdYm1CuQqOgXWYvb9WUD1ku5lEqllAulWQuc3V5rZxiuozmcwUMJ0P0R31ddzaA6UbLKSi/1oCQTRDG5qTlNEuGFGnN5VIe+wcV/ODjO/j4wRHmzQukek2UGWtCQPjia6TDDjLLAfKZhSj0aU5WU8z4YwOOzS9jpmXo0M+meLTAbMq8ZLLWrFFEi0WTKxggJCizJjEvixtiyVHUnf5iblnGt0GldaaxfAYcU8jiq5yO3HkWyPbM+xes6m5nqeYNHskmIAZhvUxqbSyODun+2TQWlRIuscTb6RTf1Ju4Gk4xT9Acp4BsOq8YINaMnAbHCQjpMfKrf/w5kxlWyNQDvE0rvVUZ4w1UNJBzduD/CiDcdPJbTfKk/7EfK6DpO+CeS+1D3900Tn9f2gbjq+uAdV1gj7Qt/9u6I9r4nTaEgIeTsNVIlyBQtbEjOns6kkArHzSbAmrD9Z0Pp95VOKUWoVNVawxs1CICQj4LiqB0tLBVz90xsuxz+2LFAKJ+LxXoPbITwQOKZgK0iu1Fc7RoG57KYsbJya27qH3wAEcPHmLvcB/VfBKtkxO8/eopmi/fYNLuolIqodHr4umb1+hRU5dIoby1h0Kximy2gMRiivhiLCojp4TNTk81KIXH+9UKDmsVHFfL2AoSKGGG8285eXyJ1KiF5HxqgJATG2fk4R8aK6LdBNV1PDyl1wKm/b0xfjzpoipaYmacwCmiLKllPGNUQE6BWPiTIOi8IFymCBX1ChEAZ0TkVw+jCPXhGP3ZHEMGxidSGNN9iQ95roRCZQe7h7dQ2T3APBlQO4vBdIpMLoFiPoVcKgluiaRLUY9AV77pgmVIUrlYFH8zK+ni9DUuTt7g6u0VwkmoyI/t/V1NB4fRRMVZIsigXOMhuINezwoN07gYn5400GIhp6kWO+U0SCAopJNZmiYBSk2g6D6nvzsYRRiOWMSMVfjITS9pxQL1LTzguA44wWORoyIrYmFLQ5k0CkVmSfFBm2vzZbHG3DECQn7228e7OL65g5s3dzAfNBD1G3rv+XxJGqnregunp5eoyy56oE2UBzunG7LNpnEAC9IJwSBjXgPMlylc1TtqPPAz7OzSLKaKw8MqKqU0ZtEQAaYoJGmNvEBEfUmlhkK5ilK5psBvcvhj6ly5PB+X8xabpbRL8mDmmqW5AjVILPxYlBCIkcrkAaHbbDQhXa3J9zj8m2v1HSqosMBG/uo71BBbwz6zz2tArGfkXSrfB4T+mPDREx5COZMuVqQ6I9YTuTUodL/nrLH9++Rn53O1mmyK7eC1Cn9NM/UXwbHu19RKPzZ0E0KbEhptct302WBtvN/U+1dorfq3Cttd7fwbk0vTCq5otOtj1HWqbWbicLldl43xn7PnsYa1y4ONM69Uhdx66uk+gAPXDgyuDmiXS0vaPvfzFSA0UGifn25uNO5wTcY4mSc8/yJ9GVXU7Melz151jz1ljRrxNSBknp9y5wgIed7JSMWwLCd9/VGEzmCKi6sWLq/buG520A+ZPpZDkM0ilU7re1Jj0x+OMZqEmE5nZo9OAOOy+UgLmgXM+qS+ilMp02YnSI+nGQ1CbJVTOD4o4/aNKg73aeTUF1iZT614T6YWKJRyyNCEIl5As73Em9MJLq6X6AwDFKo3UNk5wvb+EXLZAgK6E4+n6Le7uD6/xMXbM5yfnKJdr8syntMU7keZLB0dqRFaIk13UWWRGWD1gLBSyqNWLSpmJmTkz2yk5lapXJBB2miUkJEIbew5dSAAOTw4RD6flwabAJxuk51uS09IQIONBfcLC8KmXIPNOk4MaYBDNgMpx3K+1vIm2GFbKiYn0wePHuDHP/kR9o9uoFTdMudontHjEPXzM3SvLpGc9JGejZBdThG/PkGsfiLwXQgS2CpkUUwlkKNebjrWlNDWR0LOmQT7bPykgoUyZ3kfaQKiSCFNQU2PKRbB3D4PGRQyXiNIyCaRy3F/jqHXa2IRRXKNTdB5NJFBHxmEhRoSh7eR3D9EcvcAw8w+Oosczi9beP32Ai9enaHRYtTDRI1FGSmxWOV7nUVm6kX5CSnGdHnM53Xd+TOnsgTizPmj5IHnUz5n4FznFCe7ANrtFtqdDjrdrs4sTmBIGR0OhjIf4nSZLJE7t28r9++Tzz7UWnn95hR/+fIrfP3kic5BgkICCS4e0pNTBKiSTRDrUH+VltRBtFYHmLy+WyeikyBJg+7qThbHpkm3WtU0e+YeT0YPzxmeJQ8e3MXH3/tQWr1MOo3z07fOXCaFUqks8EfDtydPn+I3//KFDGf4OamT5XXhtQrZAI4ip9f2hbE1k9YyBCdlchIRY4NYBiGfTe07eqZp4kJAmsNwNEC318GjD+/r/d08voFyIYtMfIEnT57h6yfP8fLVKUajmQAhtbOxOBs0U9W9YpcYLWNFMtHe6xqWpmW0vc1PhhkZw+gOUj1ZuzBXcnt7S7pBu+b0r5iiRJnS3h5azTbq13U06w09y8ViSfTbRqthVNHhAGPnraCJOF1Ine8HzxPSTWlISGZANrDotep2Hh99fAcP7h1hUj9HatDBHov/y1NM3z5Hsn+NYNJGNj5BOg0EuQTiWdqxJwQIKUuhXleAkNRsZnaTrj+dqtkntpOalDYhFIbxYJCXysc2MYriHXDvoMPG+aa+Hs0wXaN3ExDadeVg3lIVrO62WApCFyV7O3wijw06tlL+5nTG1BGGuTTCYh6NIIULLPH1VQNvun10pnOkUnlpCUWHFbuMazuG5CKJ2C//88+XlvO0npC9DwpXPW11rzdMZTQh9P/ORnmr8afL8lPjQIttTcu0heZeZwMQcqPxC9OLkz0Hl0+Dt731iNz+ruEE65daB1aW5DrHOb1I2WjXjVY9Fci6HM69jtQkdYIM2GhszgUoaOJs7Oi+Jp3hKnTF0YoICNkd5t8l3cXoZR4Aiu/rnfAcIDQakX1xOkLrWB447HxQw9AZh+iMI7Sp9avtonbvIXYefYztB4+Q3d5FOk+u/BDXr17h7eOn6J9cYNYbolwq4+3lJb748jGQLyK3tYtb9z5SjEC/NwbmzDWaYvfwCMt4Am/PLkRnYLfmoFLB3YM9/Jhh4FtV7GdTeP3kK5y/eIpE5wLJ2di5Y9q420pbK8XWlGArQEWzcCDRtDKmF9Gf0SSB4aMzOqcFKmJIZ4pIFyAlSPktUF4KOz8EhKKBESCwK8igcE73SDVZkt45Qy+McMVrNoswIO2TMQ/pLBZBFul8GfnyFirb+8hVaojiSUyXdIqbIV9IoVhKIcuJG+8baRzzuLrj4TyB6QwYhxH6A+YatXDJCeH5GdrNjjp8WzSSqZQQFHLokfpJy2ZpUIqask0npBsYnYmLm1Mt0kBphU7xN6eCpDIt5xSuR6I4sVjiAcxQZXbYBsOFNm5u1nTrC1n4+SDdFDuNJpg33r9pMbgEghSF+nxkuRbMRojrhzbpBIZLUjOSSxzsVXD79h7u3z9Gat5HbNpFpVKTxoBaxG5nKEH6yckJ2p227Kg5jSN9U+9JRVxcBcR1o41UhjlkVVnhy946k8L+QRU3b26jXKLOgs6tbSTnIXJcayyEmAFVLCHIsZDLyumQPH6BQacTUwB7kEAsJCBkEWRZTCx+KKgnLcwAIRsO/DOXWaUWHA8v6+x5n6/1gWsdPOt8rptV+pUFkDpMaSDDA0Bbw2tA6No7th7477QuvgOQreHLBhq0b+Npq/69bdLv/eHLP7PcKkdxov6M2h6nXbafN/W+mywOL/hdW9v4N2FmNuvP912mMv596VI5YLb58/u/519bBdWqunAX2mm+DRD6aep6qup1lJ5M6eaU1khznVbP4NicdjJTNC6a8HuA0FFNPN3dW4NbE5H7vR3yfjJIBzdOCG066FgcDhBSl05AuIhGWGjPciCQexsLdkVfrK+RPcPeNIxxGuZaqDPDmcqEM+rJ6M63xChcYjBZoN7uo9EeoNkZYDRLIEzm1aXmnkkJCSndBCPUGLJwYGOPExpSw41VscRoOcWUhl50y1tYmLHcozlhn41QLsRx86CAu7dquHlUxDzsakK4nDiqdxpIZ2yCtVzm0GoDpxczdAaMpSlja/8OStsHNkFMZtSImk8jdBstvP32NV5+8wKvvnmu7C4CFOl9KXdhlh4pndT5umaECI8CzgtF05RKOWxVS4iLYUJTKwLCOfKFLJaLANNJSkU3C0hSnzghJDVN4CRDSlzScmOb17rO1CmmAror0qRrpiYbc+E4hWNTi+HnvNdqrFGXOJtb85MUxHkMN24cykyLWsKjm8fSbg7poNobKqR+2u9j2mkgNu4jmE+RbJ0h2TiVUVs2tsBuKY9KOoViKi5ASIBlj7LRjAkK5dgZRJY1SLYQjc0mvH90KXWGeDI+jilLjAYqzJll3zSRTSFHo68U0O2x0A6RZ34aM4iQwmCZxjhdRFTbR3L3EKn9Q0wrtzFJb6sJQVD46u0F3pxe4/KqrSaDZQ8yY5e5aDFpIZmjm6PhC4GgAzikhxKgEhwxUon3gqCcn4/sJxadpOuSNUMg2O31RPcjEOe9YLPTT+ZEg5svsLO1jRtHR/j+jz7C9m5VDYQvHz/FH//8lcAEz0Makmg+EVGfmTC/CE7UXASV36vWsS7fYdjl9rLNZiAbK6wZKfVYNby14bO5M5VcgrKJH/3oM+ztbcu4j41WyioIUkkdzWYzePnyNX796y9wcnIqEFQoFAWYCZKWzHdcNco8E4WPv501XhZiNZWPNrIIGaObu/2JbCa5zyYENDkR7w26ODhkPNQNPProEQ52Kihl47i4uMarVyf47e/+IolHQO0lswCTaUzIDCAlNU3Nt+lURZv35apzGdWwxzlbE+i/E5uVy8rVl0ZQpRKlKAXt78p0HI/0zBIokgrdrDfxzdNv0O/2pa1kPcHmznDY16/XGnHeB7I4bDpI0y1ONaUXX8QQgM70SaRLSTz48BbuPziWs2g+muAwHkOm3UDi8gTRxUugfY70fIh0doFMKYmgmAG1egSE08hqI/oUcELIIpMmTR4Q0t02xbpDyM+X8H466P/b2GzriaG7j2KZmTeA1QbmI2Fu8txjjKprkhFn3qjoNYJ/lweasAg4BfWQ2uxMHmmCk1oQ0BnDZREkMUmnMMgE6JeKaOey+KbTxetOX87CiFOTXdC149q0aDUgPk8g9t//898vKWD+K0C48aB6sPsOfVTjUiv83y9g/GHuO8ubuhxf9KyKB6+nc05Um4DQu486m0Z1OL04eP3aZhZghYUBQv5axjLJDJDImPZQOJHgjU6LnBqacyk7XyoWmeBEkS+7tbQv56s4ob/0LxIfM35BPFS1c01lwtdjOSlrgpXhh0ChyzJc6wpdy8mP2jUdCTDj687YjQ2QzuTQGkzQGk0xiKdQuXMfj/7u59j/5Aeo3HugKdiIlv3zOhpv3uDi2UtMr5pYDsbiRD99+Rr/7df/gsrRLRzd+xAf/+BzTWyefPUNguQEW1sp/PAnnyNXKuPZ85f41a9+jX/+p39CNZPGB/v7+E8/+yl+cPsmPtiq4uVXf8Hp08eIt06QDMmfN8MKM+5wfXkXleELUTUMXIfDHDPNQEEbmA7XOGYzFvGkuNEOmsYnDKpnmGvfDkS5SHE6yOKF14YdUUdRoVELp3ZL5mItlJfVjWa4mi3RnE7RJq2xWESSZiXlmug9mXwZAeM70jnRcecJc2TK5BPI5eJILZe2mKIF0vE00ok8wnkcw/EM1+pkXeH6kvrBM7SadXX2StUKju/cVieSczGaFRAQUg/CYOMldUgx27yUIcU+gopO0n0i9HsdPXeiXQb8vCzkzXGWXXJupASEkzGLGrvezIoiIDQ3XP732q7e7k1CgJA/V6nlkci8g8WShYfRkDgd5/UcD7qYhSNUymncuX2A73/6CKVMhExsjGyGXd8SqpWaCpFBf6wso4vLS21Y7EB2+m2J7I3TX0CrNcSLl29QKG9j9/AYN4+PUSgXMA4H2Nsv4/btXcTjQ8xnXfQ6l6BjTXphxkbpYgHxXE50B278QZzUqiRSnIbpeZojlozJgSwepRGfszPKKWAMQZr6CZdlGaSsk6sMMwOE9phyY3V6ko3DX+BKrq9GS1ZhsWHoogUscKfdZu28Kcc6jx4dPcTdE6vvDAxuuoxasbEGPn6d+IKFhQwp0it9i9MVKDfV3WdhVPd+PT1UhY60lOtJ3vsAa3OPNjr+u4DQgKcdrvZ+1p/V5Sys9nj/fd4HhZvgdfPP+L2p0bbCek0ZNWr/mjJq0gF/fYyuxb3eY+oVIHTen8I70u1Z1IPdIh6KM1E510B3I07Dg1B1l8yQxjcx/X5NQJhYJhFnpMSCEw0r1jkdnHHbTxgYJCiMxj1E464KE/taA8OV86IkCfSasnxQPRsprnPLIKOofzgaypV4zGkGu/1IIlqm0J/M0RtzCjjFeElASGaB0ziH1A5zGu6eTeXVmYuwRdxZs7MfjTGKQsxCfpI0giQp18ywmuv9F7JzHOyRzl3B8Y0iZmFb1Pl4xAKfUyCuAcXEYzZPo9NN4rpOjVYNicw+9o8fIF/ZtgnXkgHT3K/naF838PzxEzz5y1f45vFXKND1OMXmrO1xjLChKzMNUahRZg1Mm3xX4iITJFAsZLBVKyGd5hqdIZyZhpBmWaSMzsKsqOw0R2i3OloDpKYxj5RfpLWzRrmuX8rcgntGubyj7jhri26vL409wQkbd7XtXZ1J0iyNxnK0NHMUTnEzqJRL2Nmp4fPPfyJQmGXswDjEZb0luiKVXZ2LM0w6LSwnQ2R6l0i3LzBqN+T8vV8uoJYLUKHebzpGzE2HRAkkSCcljWAx5QAedUwsSuV7QN3ZDKPBSMCezdQKm2jJJAb9gQp4htWn88ykXGIwbIman+fURiybJEbLAP14Dr10EfHdfWQOb2Cx+wiL8g3VSs3uCG/PGnjyzRt8+/JUukoWw3yWcumUQPpWpYz9wwPcvH9PsQsEfTr7HWhhQ4KgMJsmZTcugzTq61qtFl6+PlH8AZu40tRrcmf1gkkd4ijTYIzP0mwu50mCio8+eYD7j27h7gd7ePrNW/z+908V7UB3bepFBQLpkktWEaetbJbQsXQWaopJmibfo+ntQ2cWE62lAav8v4XFVKguSWl6QoaPGtwyIeI+xhqUU+xIzc5f/MPf48OH95HLpjHo9+V8yWZasVjA3Tu3cHVVx29+80d8+eVjvHlzIsokm5X8vKlsBukc6c/OQXOVs03A4aJtvL54pS+n4yX3SauFlaMt4zqbIjEug/mkZAoRJO3u7eDzv/kJbt/cFT18Op3j6qqJ//pf/1+8en2G5ZKZm2QaZTFhRFMshkwuo6YvaaeslzUldjRlZQU6qRjBIKNiyuWyjIKqWzUUy1yvNJMLpfXlr40mTyfYqZoGBIwcgBAg//KffqkoCtbUfD02nOVmjqXkNcoTXy60HrlG7VwPNNUkm46ffz4mZTzCLDnD3Q+P8eDRbRRTMWynYjhiLTQaoNhpKhJmfPIC6aiHTH6B3HaAbDmPVD4tbTZBKM39CAgziZRqck0ICZjIZEsGCBTH9u75spoSuobq5jlKcChZW8Ki0hTz5gwr+VnZpKIu1QNC80nxEUS6u7pmrGViiQQiDkEWC0yWESKZ4DCGYokkYzsYWM+jjXmpyTia1IHv7WC6u4030xCvuwN8e9FUbavmnTNgkqFhuEQsTCD2m//yH3WqaFq2bpKvbdXdWes7nnZwW9FgUxtPBfITQruBvoOuPu1GrMT7Gh4P7DxVyrXMNuZPjjLKRavNg+DARRLIwttpFDUO8ZJqjlS5pkjFiRtVRtMGuqwZ6CPNU8lEtJBlt5RddpeF6E1hCF5MG2JfRmBynV+fj+c0iAvRKGIKzKY2IODhLO6w5SvyOjF2gF1Hdh/pWkQhOWmK/FzxVBpRLIERc3eGUwyQQOX4Dm589Anu/einqNy4hfTWDtqjscxiOKEZdLsYtjoYNFpoXlxIp3F+eYV6u4Uf/vin+PSzH2Jnd1/2369evkYln8HB9hb2b91Es9/D//n//N/485d/xotvn+PGdhUPDvfx+YN7uFMqYjsGdE7eond2gli/jng0MUDo8hV9nhvvlwVxu+vvYgBY8MXi1u1lYbzWj7ouOoEJTRhcvcaAdlIz6TLF2padTWatYLpAcskjzcJyWf+QZsh41wmWGIZTtMZTnPeniOielM9hHEsiSmeRLFVQ3N5FbW8fmUJBXW52z2Rik8silqQxwwwpUldpKzOLYxFR32ih9OMhjVIauLo8x+X5CTqtOgaDHmLpQM6iB0eH+lzRfK4igm5ULIx81IRLoFlpLTTJc88ui0Tm8rCLzeeP00N15fg/2sAHnK6lsYhSEi7xEPEsftJFJZ6P0Xp7gm6nozXpHTZlXc4Ol8AUc6UcnZcbDSdKpMrIsW+EyaSnouvRow9wc6uM3SJd0ELFRezt7+hgo+ax1Wqg1WqK0lNvXOOqfimDA3YHs7mctJKnZ5eiJhVKW7j/0aco1nbQ6feRy6VQq+YwGzcQjRoIh03MCGzDBHKVEnLVMrIVK9LYnc8HGRTTWSxZMKlDxkaMRbeQ3EtqH/OhWNSLesF8Qho2BKZV44RQ9fCK9cB9wmt316BkDZTM0sP2P6fjYwfURdoYSFxrBfw00Kida0KjwySIJ+2Z9/ug2zKNDurMqdb7pu0nHntu/r7vCm8a2fhp/Jpx4YCNb8y5CaHtp06H6Cb6ptW276cAZvfDPrP6lqsp6Xriuc5OoiaNTY71lXJNIReto1zW1TW0X/P/SFMknYvPimIWRJUzKjD3Yv0ec+dWRi/mzEaephWbXDfuHixNR8UDUn05OYSSROPotvFITohsJMXnccRnVsyo88rTUlNzZ4+uiCHr1rLY4xnIpouyBUn/pLEUgenCaUwWzPwLBFypH8ZihNhi4jQ4SczZvJKBDvVUzGRjEUpaE7PYRtY0XM4xDEPtFWxIEqhMyRTgucapL01DkhksE1n0Q9Iyp7hudtEbzjEOSV83199JOJf5FTXZXufG0HPlkvE+cC+dRRgtlphSKkGgKzJ20lgCkykW0QCFXAz7u3kc7uexu8O131PeXzJGLZbRn7U6FtT4JTAcJtDvJ5Av3EC5egd7B/eRzdUwmyfkTMy1F5sv0Ly8xJd/+ANePfsGp69fIxsEKtZ97hqdNTkd5ALmucjnOcOCUIYqC6QDTgmT2KrlZEIVzcimsPgFOjbGYlnM5hm0CQbbXXR6PRWL5WpVrovcv7ZrVbFP2s26qPmTMU0sypqK8HtTG8RCk7EGkzBCdWsbqcCcS/uDoUKwQxqw8XxOMlA+q7y8R48+wqNHH+Lho490z64aLecYG2HQ72DY72I46KI66KLc66B5cYrZsItyEMNhNYebW0UsRh3EwpGcrcUi4kSawgUaQwRTMANE2XkCc3FRfuU2O6bZCenK1A4GmmhzKiVNao46/CQSZE3M6GjNKA7eRKtdqB6dkmqXCLAgTTdXQPzWD5A4eIRUaRetSQyv60OcXrZwetnA5cW5TM6YkkFjEsYIVWvbMoWhRkx7ldtjjbXCSQaBSVL5kIPBEI3rBuqNBhqNJiaDIaLx1O0fPureJivc28kQy6QzAoYGwmK6l3fu3cAH945x7/5tmficXzTwxW++wLffvrQCPpVGIZfXhk/NJGsU7giTJelxpNVSc06Kue3WJQAAIABJREFUqGsyOfaSGaNwum4Ow9z+DJRY/IeyFGm17Wj8PEf5e5zIcm1QkvHo0UPcv3dXkziexY1mQ9pAArO9/T2t80a9jS+++J1ArNFwZW0sDwCBVTaoF3QDJ9PFzPusUW7fT81Dnn/O0lI8NddEsEYcQ+pTSAhgJLW3k0LKz0TTt4cfPsS9Wzdw93DXcoknI/z3f/4Vvn7yDc4v6srzzOXLSNDZfgmMJxPVIsryZnOVbrF6/jn54/STNGCaNqVEByZlOEgToLEhTdkKjZbCVd1HTSMb1YNeT/+Gectks5He++LZCzHUut2eolkyQdJNjc3hl8CcdFQ2DwgISQ3nfkdHV2oeeS7ImX/BBsMYewfbuHl8iNu3jrBP07vYEsVwgOKwg/nbZ5ifvsD8+gTJ2ADpwhKFahHZQlZ1J70IovFIDqNpslooG5ot1ahjFBxr/DSWMiC0RrM7Nzek8Hq4vSTNO0drXzfjH+37rvlpulVSUUULc9jGDMiEx9RBtBgp1RnUmUtr7lx0PQnGRsjad1VHxBNiz/XmERbVMua1MlqpFE7DEE/rTbTGMwxnjGfJAbM4Rp2RGv+gROp3//v/vKTroEDWhmmML+Ad99GNSD1h1AEvFuzeYtWDyU0qkbtgm0WOObsZQPJgcPPPfXf5nY6z8U5tYa4AoQUVq0Bi7gy7BYmUAKCyOXSQu4miDzjnzUxyI6XbF6liZl7A1xEotJJIXFyvHTF3PE4N7U9FU3IdZhY00h6yCGUwZCIl2+dlNNMDRUAodYnr/DNwfkJaHzVO6QwyFNOPhmwBymlxsIihMY3QpJg1W8AHP/op7n7/M9z++FNkSlW5m7UHA3QGpATQAMW6GlcX53jz6lv86Q+/Exjd293FL37+d/jRZz9AkLAuHYv4QjKPUraMeTKOF2dv8H/8t/8LpxdvMRz3cWtvG3e2q7hbLqLGTDx2HTsdLHtdxCY9xOec8rlJCteBy8TR/df1J6XWaSk1teBGOjX9jxyq1tbKEuRS/2ckW1MRmRkgIhZY8QUKqYyYVctRhDRSSMUJgJKYLBbohSHGMeirH03RHE5w0ZkgnisiV9tBfxHDNJlGirq0nV1UD/Zlnc7O8nTUYzIESoUC5rEpI56RiGfVKYsibmhLTMdLTEehjGPqVzYdvLo8w2jATvIUQSmPYrUiO2UeWhq7j808Rt06F9vDYlXllKNMy0GWf2cJFBx1lI0JCqh5qCupI0ajiIV+5hJlYcvijAcHCwAeuqScKIswncZoNML19ZVOCFEQLKJIC1zi7sAORD7r3PCsAcIv6iWHuLqmA1oSd+7cwoOjI9za2pbmhrfz6GgH+wfb2NuvqbAlzZW5lpeXF7i4PBfvn13iXJEh1KEOPmYXJtNFfPDoB8iVt3Hd7utgyAQxhN0LRMO6aKmm1UwgWy4gXyujur8tnQjd5ggGSxkCyKloo9r8WTzTXlp0OE6UJ6KhEIQQsEqsTytTpw3h5FLZbhJx03xhs3m1qeF7j66obckgj2incYuusAxU7wDq9y7LxlyDQqMzJthoiDkQ4iZ971BUHd3T7386IN6L8VlPuLxHim+8+f3T9ihOlQU+HdNC+7amgGvN4WqC5gGgK4TWE7sVNvw3f5EgSNCRaAWKFVFeyed+9iHt2gOsOTgfU3uURKFYFJDnvWNFJMpvkg0YHvZT6UHJJOB716RuzskQC0/qy8yRmJdK5hUBrVHYLZ3LnU7GbtRmxWh8NEewSCE5SyAZsiHIon4uLd2SPYMU+67mzEJdlpkxmCaWuhS6oso1ek7AxSxKas5Galhxos/3rkl8nI6XzMujfTv1aUxt5fpn1520Jmp7aHwwwHjctViZeYTegMWLRRDMZlMBxkRgDQ1mCiKVxTKZwyAyQHhx3UKrM0W/Sy0N4zkJSEkbMndrNofYiWc0Ax19SWubzRjAPpXVOGM/mGWqptoihhHNBIYDYD5BIZ/A/g7ZCHQm5uRioJ2ZgEqYXJ1V7lsxDAcLhJMEoijA/t4D7O8/xM7WXQRBBdMpBKpkwDCf4fr8DH/84l9w9uoVmleXWrfc60TnVk5qTpE+vLbs9rNwZxOVbtZBYoEgFaKYj2G7lhVdlOwRHtEJBMhly4glcpgt0mi2O+YSOhiIpl6qVu21giT2tmuacvbbLQx6bYG0IE6HvYy0TtKhzxdo9XrKjq1Ua0izEcUc295AlEZOB7j+dX9IGQvSODo8xv17D/E3f/MzFEolDKnLjiaYhBMMwxH6wx7a3Ta2RmNsD0ZonJ9g1GkgmI9wUE7j1k4eqVkfqfkISVJZmanIIMEZGxExzDIhYkFM91U5yZKU+Axla1rQSEVfDuQkAgJCo6GJxbPKhPMRTWTaUwubwIz3gQZv3ONuf4bUze8ht38XXRRxMliiOQhR7wxwfnaC8bCHZHyJwxs3cePWbeSrWwIdk0FXzW9OejYbn1wvNGZrttoCgVdX15rkdbo9ZGJxFCQlMDMlNU/9buv2LO5fvumu/LdkHLt7ZRzfvoEHDx5qD6FvwC9/+Wt89eVjXF1e6nyoVWuYh7QwZ8yYMQc41RfFkDlt7lpx/+B1JcAxmQUp12PXXLTYEl5De2N0cVyz4OTOH/Hcmmg/4yR0Z2dHeYqffPqhzOdIQR5xGh1bolQpK0+P7+9Xv/oX/PGPf1a2pPYcPsmJQI6W1N5xb+NEmp9dWmCyXeT0S4bVUq/NZhKBQmrBdWynlEDRYiFAJr2rpoVsnlpWLz8rG9cP7tzG9z64i+2dkhqWf/7Ln/Dnx4/x+KunWICN3TKyhYoaYZ1eV1EtmVxacVVsppKGTXOYvb196QBJTeURQFYCp7AKOZ9OcX15JZdVDiHMMXihid+YLrJtk5wwG/HWrdu6dt12F5cXVzLgYRxVJmV+Gtwf6ULPJj73ChkSzmai5XK/5rVn/AwBVlKxGwuE4yFKhTy2d7bx8Scf4ejGgbwS8vMRCmEX2foJ4ucvMfz2ayzGDaRSE5SqJWmkWXPSgXk2GcrMjqCQ/6PmeEzKM2sqxBTNo6fWn9nCON6TxMk+zK7VqL/8M573zIqUFpJxSjZ80zrlhNCZFlnmnQODbECTOeju5+qs9sM1/uxMfIRBXdY5Hwo+8dxnyZ5b5jMsdjFhFmVsiSedNk76Y1wNeCbngSiJcZtnBZkvCcS++C//03LJbgJR6XvZWAJqTq9hU0HfSbauBLHy5g+rpVz/eDNmwTfl3fJfM3xcB/jfCWoUxcm9FdGwnBWYaDGyeudCMEqn8oNot+yLOI1fbeRvjlwMCfXUGn4o0vjc10piY9RQ+4ymrRF91Yd0uuwrbqles8iHJZQdbsoiAiJqtjiR8bQk3mtzLSXN0EKMgbTMeSBX0b6cReMIs0Wktvfw4Mef4/jjT7B39z6S2ZwejsF4jFZ3gIvrDprNtqY2f/rjH/Dq2xdyAXv04B5+8Yv/gLu3jrG/tyNAasgbuDip4+TVBb49eY2rdh2TRYgsKSylHKrpBPLsZtcvEWs2EG+3kJvPkGW3i3oIR0tbmU/J2Iefx1E5SfPw5jqcqPC4oXmC58I7W2dfsPLvyr7alJ8GClVMsrM5R8BOGjUMgykCssTjFD6TngkMmVsUj2GSiKHHCdl0hs6UE9oAS2Zy5UpIlqvI7+whlstjzs5Tztw90wFDmtntysiRdq6CmvblQL9Plz5u+jE0Gm00rhq4PD+TMx47vyzcuGhThSxyxYLAkAeEs5D6GOvqaD/gerLxtekFnCuVOloAMupcGkVQNAF2M1mExalfZLaTa76wExwPBL40FeTh5qg23KT5fUibomMhi1CfncQCgkCQnUrFKrhpOqsqgsHpZIjRsIdm80quZXt7O7i7v48btRoazKLEDLu7NQFCfuULDHtmYRKqc05jAHZz+frsJrI7yiIqmcohyJURFLYQLpOot7qaBDHmAtMWYtMOkvO+3LvGPIeZwVXK4+jOMbKFnA7AdCyhrzgnB9zgSJWYUbcYIkdqFk2Y5CzK9TezQpqdcYn/rYj15lOmtuHzb/QK/dIJBjeYho7X/85G5RpX1q3enBCuRf8elK0twkX9APUP4vKto2Y23EtX0/JNWr4z6fIgcbVo3eJdsS39Z1hlBBJ82vtegc4NQOiplZv7tKd7/4/BwPXfioNTIwKFNYjmvbcn1air1lT0URB2HsQZJkw6J3OSIhZgE2t+ann4SSqLGg+ieB4xf5SNDBf+rga+xfKIes5GCsOY6XrIHLtUQtqXcDrAIuKekUKwTCAg7dMdliEi5U7x78fAaSfpbimt6WhhLrrs0scS/x9lb9olV3ZdB+6Y5ykj5wmJTAxVmGqgKJIiZdmSrLbdX/qD17KW7e4f2V97tXqRImWRrBGoQmFGIhM5xjy+92Lstfe5LzNQkpcscAWBSiAzIl68e+/Z5+whycRv2zRdl1YvKEqHP/48aqIMwFILR0OGyTSqrEDmlwYsTMVWYWHG4oaT+J6mXKIMzVLWqCAjgHbnk0AmInwP1KmMZhH44wiGE5pfTdHpe2i2fTQbvjJkSU1l05PAlXo4FoNqGIWUtgk79MzH8xAldY+TiCTpmNRjRzCkY/BwIAv1fC6O1eUcCgXm95GW2FPEQzZN2hz1ignMppz4zFGvDTEa8boVcWP3Pna2P0KpsIloLI8g4NRypGJ5NBzi/P0xHn/9Bc7evUOrdim6qFzwuBexWZpIKZSdjpX5YklFs3wjGUkTmSCdnKJUiGNtNY/5nHE83DPYAY8hky4BkTRG0ySa7Q4arQ5azKajiVqlqikPC/uVahmpRAwejbuGdOr0ZFfPB0HpmEyTESmfDXT6fRSKFaRJQSQNk03XjhnWsLOfzqWMOjcHSsUKNje28eDhJ9jd28PaxjpGnMYGQ7T6HXR69igOh6gQLHbbCHotTHp1JMZdZOYD7CxnUc3GEPGHtj5mMTAdiAAvmosgnjJWSJgtO6WGihNYNkYcGFSmsjNGiScjSOXcxIHGUq52427EutSmCjSliCoyQlFNZFpUdxBd20dl7z7G+Q20UEDLB9r+RM05TsOmY19ArFAqSTepOmtsmW1iyEy4lwdotdq4rNVwfn6JZqslcGSA0YxZ2E5iW2JRFiRLp8XNzTVTOTG083QGPuX6+ipu37krcFMoFvH9d0/x/PkLHL55qz0mR9Mjc/bTJFn1GqfQrmEnQx7n4MlzkWeKAOGUpjOcWprGdxEQmsfEdVyY2A5sELGBz0YMp2bZrGK7Hn1yD+VqWedhs92CF3hI5zJyca8uVeXu+e3X1O01LFeS+9uceXdxmUSxtuQ0+irr1O2oMpHh2Z5mjcLmxASZaEpNAp5LNHVj8U8wqPNPDUFrCiqzGECpUsat3R08unUb65t2lp+cHeP5q5f49sn3aHeG8IM5UpkC4twnYpTTpJHNZwTIM+kkKqWy3GLpSM/rwmYAqdo0ieK5SkMoPt/lBQFhR/pOZWxPaZpjWcG8n7h3c696+PAR7ty5o5rm/ftT/OEPf8Qs8EHBjcWZWL4eAa7okqzHuV59o5OywaRJmi4ka08itomipwr5HPbvHGB7ewNLlTxKkTEK0z5KvUvEL96h/vRbjFsniM46KFUKKBSziMf54Y4Uck9ITVDIDj33W5/MPurD6UpMDCF+tGMSyX9lwaRSPVInj3ANTJ4hppVmg5GfsR0t0bhlJbO5EM7LNWhxYbpcYXxOd7i7g9hqbvua2sDG2AwdyWW8xkvBKI0xpsk4Ztk0JpUSmsk43npDvG338K7JmB0C/jgiIzbqImKcRP7x//p3nKMbkAvpoQtgzs5EF5C5YBoj7zeFWtrrCmlEJkB1hVWo11mos0ww6QIbXZF0VchYVXNVgVzrDLlcWbg7+3H3nJqYhjlXnOLNI+qcsrvAwFfTK1ghyK4CuxnkNdM2mIcTpwYCdBKJXgfRhxunk8lZ1ybMGNNGazQtA4TmSmWxE0bV0ySLQnCZiVx39Nn9ZleAYnqOuLlg2DXjjUdX0WE0BT+VR6y6gfzWDdx89BlWbx4gz8ygJJcKKYIsDno4Oq3j9Zu3ePnyBd68eiVR8/7eDn7y+Sf481/+AvlcBumUdbu4cLiZfPP1c/zhD9/jxZsXeg8PPrmHG9trWF8uAb02/Po56i9+wPjyDPFuB4VoBHnaZM+nEpVrI1eVa8Lnq49Z18YckKTmVFFoESAhIAzd9Pg7dYLq5jsQyEkhv4edE9KDZMDOQ88fYzoYIRlhgKwVaYSLQ9IrogD7aW3fQ3c8gzdPI2CXPpaQ8U5uZR3F9Q2MojG0h0OkKIbnBl1gaDE7hKHuk58RXTpn6HRIdzBtzsnJGc5Oz1G7PEe/25FbHTulcn/LZkXnJHWT942ZHblFoI6O3R3WROCGFrcBkAl+7H50kQqmq7S1lyJIjbKwpM2xAUleJE1X8gVNB3mrUnfEQ4ncfX4mHmkzaeY+kbvPadZUhYNRyQwk8htZlPHa8oAnwO12W+h2m+bcVyxgvVzCcj6vCSG/trZaxeo6u4JVGTzQzCGTYiguN2bfqDVRai2HstlmAC8PlVS2BH8WQz+YodUbIJGIIJ9NYO7VERm1kJxartbIZ9E7Vkjh3t0DVJbpSBZDZDJDlIeczXF0v3EjpXYzn0wjGePEgqDZDFVCXavlkdrmHOriRHdTIyuk/rga3xk9XQOpD8GgbWr28672IUfPCQGhgc2QtxHm7LFIM73SIkj70PTlw1w/hxyv3DFD0xQ3h7yicl7tq9r83V3kJoRXQNI2xWst4iIL9Gpndc9/BZH/16ChxPwMmXcb4wdAMASFmgw6gKhGBO0sOPEzYwRpPabU74juIbMPZfrp/qfWJyJaN/8tpyMCgaLls+BhIZewbuiMB95Ik2N6v3A6zMeMWWl0Q5zTRpuaQms8MXTYJzhTyik/a9LE2bzj/Uy3v7aZCpAyyj2czhwEo07Dw3uLnXK5IROE0gzKRU1wWfujGQbeWJERQ7rfkZ3i9J3TGUEfI2F8nUmZBLP1OP1hbIiHydi36SjvfdKu6FzpT+Dx55KyNJqh1wvQ6vgW1UMqAa8Np35kQjjbf9Up1OqM6Uppz5cr5cSOYEabqIeTOQakSDJTLTrVuqwu0XWOMTac7vTJsUFOeyR1JikEXgS93hS1S9Je8yjkN3Bz7z62Nm8jmSgiEkmpoCAw4DnTrNVwfPgWPzz+RsCw06hr79F0X3s/C9e4QBTvkFJlSc0lM5EaIxYZCxCWSwlsrBUxm1Fr2VX0AunznBDO5jTBiKFJymi7h2aX+vMEykvLDhAmsVQuIBWPwR/2lfHKZliW7Ao2lZJJ0Mhn6Ps4Pj1Hvd1BPs+JTl6up8OBj15voCmhzmmGN4o6Sy12SqDw5v4tfHT/Hh4+eigKAo0pLhs1dPpdeCMfyUEf6cEAETIzvB7G3Qa8+hG8xhHubC9hq5JBajpCnI0vOhr6E0zHMyQypBybJiyseOyMIUiyqaBRIC2bWRPMBCc6Bgpkjuc0y2FovMU1mS09H/JtIT0wWwKWNlHdfwgs7WGYWUdjFEV3wuZEXIU8XbBVwHLqxr2YOtcRG5m2DnkeUYdZbzQ0DeR0kNpDNi51/kn3HEeC/g0uLy1khan4D4PtbRZm+4fTcitfb+6jXCnixt5N3Lx5UxpGgs6joyO8eP5CuYUsRhKcpvLudYCQNZOrlq/AYJg3KIAxN70WQYscb2eWX2sxE9bMosxokUlhvTcXNu6acEvVCu5+dBu7N3awvrmOZqeF3qAvfhBD1jc3N/HyxWs8f8aw+kM06005jvLVSvfIRi+nt6Zx0L4jMGUp7Gp0pTMpafoIvNIxNk9sEkgwSLmNnS/GohPNMkHjuqEaBqTq725s4P7+AbZ3NlBdLqHvdXF8cown3z/F0fE5avUuckW6fFeUHZnjnpFjw9eC70mXJk2UkznpdtttOYSSsmv1IEHiGM1GQ38vei7D7eX+zfVuQfVqlAP4/POf4NGjR9I48rP89a9/h16jjimjPexm03o292ZOy80fgEwsUu15L5rsK6IGB/+OdHOjt8awdWMHWzsb2N5aRYlOydMBViddpFtnqP3wGN75W8y6ZyiVsgKEKbK1Wc9PPJd5a7I4sUP4XrQrkkoakU77Q0DohkZhnnHoJ3BVI9swife6zisnozNASFdoc8YNjS7DzFoah3Gaf42PnLMp76wwQzlsBIcpDbyvFVjP56JHCYeAUUzLJQyyKcVQHHb7eF3vSJIQjHnCsm5kQ2KOyO/+z387pyub1RHXxY9NLRxwo5Ymdj2K5gctkSVpmuHU0P2+OCFcpLhelRyOB73YJV+kU4WFjU3mrEjjwqLI1cxZwqmiCw52HVxiWh7MzGQi7YfdR4ugIDWHukECQRbIMT1E59REymlwCEZ4e7FTI2rFFTp27n9GMVX2mbOVDyMVbMPgTRkXNYHW4TzQA9rjR8jtNrFsNs1DkR8AzWwCFeYM3+YraAdzjDMlRJfWkd+5hfKN21g7uIPc8iqi6ayjzPLA9nUAHp818Ps//BG//e1vpEXbWl/DX/7lX+DBvY+wu7OlzjOLrWwhC6/fUyDw3/3ma/x/v/0atcszbG2u4W//8/+Bjw92sVrKoPb6GS5e/oDTH55g1qwhO/aRjUJOkHHS4KSHdCXqtUmqmxI6cBd2d0KVAAGk4+vbQWWZj1wILAyMImkR1Fwo0ojJzp1umGNRzSbeGKl4GolYWh1O9oeG0yn68xl6swma/T56kznGyQKmsRRm8RQqW7so0xqcttrTKc4bDU0I84WsRPGcEHLV2GHAjEBz7Ov2fQwGI8U8HL47wunZmTY+b0jLaDpkJZXtl8rRqS4mbZRpm6g/NR0lQRs3M4uicZNlaRgY7suN2xY4v5e/7PCxrxEQstPj+YG6/sw04o/hRIzgkxu+CrrBQDoXduv4/aSNMoiWdDYz/SCN9VqLQPDGTYY0VU1DRh6ajUu023UMB8z9GesgzCWZvxMTNZSdts2tNaysVLC0VJSdOZ3DmLvEA0K5Tq5Lx5w0Fk+0a6ejLUFhl6H2nAKO6ayaQrmUwah7gtmwhsS0jwiLiUkMF82GQOH+/bvY2N4SnWTq+5gMPCRdA8L2InNlzCcySLvrGRpIGXXx2vE4jEpwbTTbQbR/XE/Sws9B56823R8BwlAi8CP3ZduSFkCiM2K52rdEC2Fn1pw/w0e4xy2av3yw74UUlIVJX/j6DX8tmrK4okRTQqOMXnUaFhtqC2BQP8Ltpwaw7ID91/wykyTS2mxCaFPBEPwtTghd55Z7Jc0YCKymMwMAriFI8MPPlPo5TRyjpsnhJk9XXx5mkgLQOVAmU2npTwQI2aVX5AmbAgRw1mAS9ZNdXO7GVjFLCjGmvmQ24dxWDANa5jN8m+CC2i2eLaNZ17rMpJjFU6If8s8EdqQlmQyT+VjMC2WI/dSmeKMI+oMAvWEg8xfm0g0ZaCw6pJve0kCHk8kJGRNzlHPM62OIdgTjYIhxMNAUXaCTAEaAcKRzRCy4WVT709AjgLJGLE1OaHLACaEbebus00DOmnwuyiDWNoqoLDF3itRLC8TudQkIB4oQyOeSqJTpNMi9iBMHDzFm/aVZrqY0zWy3xmg1J2g1SZldx+bmXdzYvYu1lV025TGjeykZHczUnUwkX3j94jlefP8damen6LaaAoQ0IFGIOhtdUVJ0TTdWKpOqyUBxTmTGiM5HyKRmKBfjWF8vYTq1BtbIY/M2jly+gsk0if5whnZ3gHa3h2arK4C8tLIiQMiiuJjLyRkz8Pv62Twni7k0cpn0FSDsewHeHr3HRa2BbL6kuB0+SHmjBq4pcOO5qB3Su9iMYvh3Uvr8R598gl/+6ldI53NaDSfnJ+h5/DyjGHc7mHQZhk2p+gjwuqi/+wFnr77F3c0S9lbyqGbiSLG480aYehO5ZYa0T9VjYdS8AyZX9G/XYDHK6BRRGWyxwRFGQLk1Kh2Ta9i7eBTpkEJAGE8AxSVU9h4gunoLo+INXIzi6M6SyJarWo90faT+MvA4IQ50L/YHUfT7ntgitUZdE0GuW14brltOgfg5qG0+MZfseNSoywKrbu+5prrZ6wy/bkYrBLx06u5rb1hZWcWt27ewd/OmatNGs4kffngmmiLP6UwiLVqvtkMuWGp4XUSZBXfbdNJKSzfCEBjlpNC0zVdSqavG7fVwg58p60g+h17fZKJmLM9DRjt8fO8j3HtwT1nQ3UEPrU4bxRIN1fbQbnVxenqOb77+Fu+PTtDvDSzeIGlnvjZAnUPmZk8JCV8T9zVOHUnfJCDkZM7CuJymLMwBDO8PBqvT1Ceb1WsjKOdZvVZdxsH2Lm7u72Jja0VOpbVmDc9evsLTpxZDsbq+hY3NLWxtbwkQUledzKRVqxHsEfx5g6EiqOqXl2jWGpoQCtQ4OdGg39d0kM+pz4+Zoyk2rmKYkFnB3MlRgM8+/xyff/YZbt2+KQ3wr//+9zh9e4g25S+8GvGEDBa5ZwnUpumabqZ5zFLmvk4gxfNoTK15LIZskgwUNt/GqK6vYGtnS7rTUmqOzHSAncQYBa+J1qsfMHj3HN77lyjm0yjl08ikCPQo5+EJYbpJTgdJy2fONcEgjXtSBHFkf4SALKSFhv5z7qy+wkFOX8hPWE1Cxxzj5yrqtExlSPK05qmBQSs+qAMcE5c4Uzae22GjJIxHUdPCOY+b+zglLtbM5r3sT8bw2MAsFBRDMchncDTw8KrVwUXPE7turqYo5RNRRH773/9izgJcWi+3WNS1EdfVJhcyV+CkyYl/zYqX/FfSbUIq6dWY0FHUbBJyZfNuy9CBq+sJ4aKWcLE4WezKcApAB08DhLaowwVOVQEPSR5MFLUznFeAMODinkkLpUXMB7UnBIQEJJq0moOhfXjXIcMBNSQCM2EgclgdmoupmaSEDzPN4c1DtN1hceBPgUQOSOYQSeZECeCizqX8IxyYAAAgAElEQVQTiEx9DNo1RGcj6SXklzido0UOb76K5MoOijfuCBAu7x0gt7SMGLu76qaP0eu0cHZ+iRdvjvHV11/jqy+/xEcf3cEnD+7j5z//qYAeHa/MJGeuzhIF9SdHR/j1PzzGb/7HE1ycHisk989+8gke3bqBu9urGJ7TQOYQrcNXmHcaCqZPU2QtfGE5PJqSqjtmn2pYw7LDpwkfu3rcKFWgWxPhyhVRfGnLr+NiEP9ZubIWMK2fQX48m98sHv2RdUxHPMgJQJK0m4HHCdlsgt50iu5kjNZwiN54Bj+Wk86SRiaFtXVkqytIFEoyoOkMB+LAc5MjR11TMtI/LWFaNGOOy/2AQewdXNSaOL+40CFHips3pDV5B7lcWqAoX2BX3CgZ1ARyc+L9yMKV00B2wGUO4IpCdpnCPDUeJgqlVZFp+h+jZpuAWqLuYIQiHe1WVy2YXYe85Wlyv7AJ4VQcfBbB3U5HXThme5HywjXC6bQNvs3Bjb9yGdq102Z4gFargU6nKXBoYIlmDgb6aZzDrWBluYJymdRYMxHIZdOoLJVEISG4Z/FHy+JGq4cxKaoJUlsryJeqiKZzmCCGru+DjdpcJgq/fYy510ApRUpwlJaNeHd2hka/i429HWzt7mBre5sfBiaeh5i4TnZYs1im7ictWxmjhnKKqVms8sxs573Wq163o8zcxYwDrgFgWDhdT9P+eXDkmiAL4Ck0ebkyVnJozD5H9W2dy+hCyP0/A74WQaLrNdlP+oAl4bTr18Zm7t+ENNUw89C9ekdFd/Y4IWH86ncdtmqQGQ3nX/NLIfXh9zgWgAChiwYJqaLhfmr9fkCmeDpTyBqw/ZIHDs8Y0jTFr5COj9QpaGrDvUCTJH7LnE5rSedWGhrMTO1c0oNTC9MD5eJpA6BXZi4j+IxJocZExl8xTFlEkAnAWBhvpPs/lprI8Y+RMXT6nEoLSIODCQbDoajMpHZy+sZ9mP+iP5yj05+i1emrmUQwOJoaU4TaNGqB5QCrtBzuAGxORlBMF5BLZ9VkIRgMvJ6ZP8Wj2rtJG+d5wj2JZxofbHiaJJZTSwLClAArT24681qWG7UgzEqbyMyMlPTNrTyWl3MqEolPWawxooHFJfV11B1mMtyTeB8Z44VfL5GtMEtgHMRwfNxF7ZI08zRWV27hzp3Psba6g2Kxqkkan1sTeU5tgwDPnn6HV8+f4+jNG3RbDdE1qWWmaQyDs8kQUZece14ioaKZE0Ltc9rlmZ83kaZxdaWgDMJ2u4lRwHeblFPoeBJHpzdGu9tHq9vTHsRp6fLahs550d64F85nAr8xUg/jzJ1NIZdNIi5d8lx77bv3Z6g12sjmi8jny3rQwGI48NBstdEf9NTkoYkWpyQWERVDsVzGrdt38Onnn2N9axM5Bm5fXmBAGmgsimG3jWG7heh0ghQ1ZfEIumdvcPnmCbLTDqqpKe5sLSPPgUN/iAjRvxp5C3uOW89X7SpHD7sa7jtzEa4fsXCcy+x1VoCTdmhjcRPHEGgyj5d6U7pKb91BbP0O5su30Zjn0InmEM9VEEznaHdaaLGB2Khp2trvj9DpQiY3Ft9BnaxFLoRDBOripGkT+OR5yzOSDR7LNrRqMHxtC824hSlCeE+xIcB7mZOuza0tbO/syNWS33V+fo6jd+9wfPhOjSICJX5GchUVdY4mamy2mB48NHDh9M32X8OgajDR2GrBeMsCxcMwPnvFGiy4OA02dZmXx1/lSgm379zBg4f3JX1gxXp2caZrwMYtKduBP8bXX3+D16/e4OLsUkyXTILmKFY/cfLPmpp0ZoupsiYo7yWyHwiOlTk7Yy1mzcYwqk30UQFvX8/JGBACQsZ58HVXSxVsr23j7t197O1vI1/KaE+7rDfw7NkrvH59jI2tHSyvrqJAd15meI6Gkilxf2GN0et20e/2MGBOoGjnQ11zuRvz+pLGT80tdcLc9NyhpglhjGaC3MtGYkDt7x/g4PYt7O/f1NSZURjUG18cHcmgjwcEY2B4z/La8P3w/g7YLHbGjWaWF5N2mwySDCUDvocx8w5XlrC+tYabt24obiMz97GdmmFpPsCsforh4XN0n32DXDKKPPM7E0AqzoEEpU5GVR5rysamHJsTljXLphKNmsLoDUEkBwKvesqhiYQbnChZIfQ0ESC0hkUICEOpi9o/jqjJNTIigFaklKNZu0Y0KaWs/8ygMDTWtMm2zJCobojGkUok4Y0CDAIfY7rP0t21UkJtPsdJEOB9t4+z/hAd1to0tYpmEPn7//5v5nSnUVKUG5XbaJMh4aYrVGEvQGhdG9oGmxOS2bpfmSK4rkpY3ISxxot9aJs0fUgN/aAoccY2Gp+6To6pzAwQcrQuoTBBStRGyrO5iYa5QVEDQkBIlyPGkokeSp5uIq4OM8EgNxdtR87ZR3RRB375fkcqBtxEi+9fh519AFY8O3dDjXytKPHGc7QGMzT6PvpjILe8hVRxBfFcWWHCLHZyqSjGgzZOD58jNvVRSEURUaExRZdB7eU1ZDf2Udi5heLOASpbN5AnBYYCXoKYkYfa+RnevH2Lr5/8gGfPnuPt4Rv8zV//NX75y1/g44/vIJ9LyzxEWkmFl0YxHPRxcX6G33/1Ar//8hmO37zEqNvEai6JTw928bOP9xEdtIBOHd7lKSLDDpKTAEkaldAdVc55LvDVhV8qM0pxQaSBTWXuoEgQAUKXPUmKlxwBQ20D7zGzX1eDy+W8SefgKFbKn6MwfRjI8nem7g8F1gn4NESYzpQ12JtO0J1M0PN99Dk1QxpLG9vYurGHVLmCGAs7Fn40IJkZJZJhuXKSCrhRerKWp07JTIh4KERwypyeo2N0el0VptzXhl5f4MkAYR6lYlHvnV0+Hgq2KF3WJrtWokbFlevDzY9GC6yB5aKVzogupq4uBdl0VXP5lpoA0hUwGGN5dUUHn1wDQ1tsRxUiPTMEhFwTtPRmg0LOpM7tixNCFi7M0eG1lRA7nVZXkwYZnU5LNCyZzEjvZtlCfF2tVktfF000y5BhbsZAOp2Q9TqpyNwqaFZErU2742lSUaksoVJZQaW6iqX1LcTTWbQGfWmA4pEAw9YRIkETq8UEcpz2II4379/jrNlAvlrG5s62DlVS/WY8yHiYMzyatCr33qJk085Ii2EBZI1gvtYpKaHUqylKgpMsO+ktLDYEhHYdFidz4Z//52DwQ0AY7oFhPEXYuLoGdwSBzCIM81c/jJIwKuv1pFKNFjWfzPn4x00xNV3so7n6ZdtnSBG6zjUK/0E4EdD3OMOZxe/m88Vl0vSvmxBeX6uQLh5mJtmcMJwYLsZJcBOPiwoYHg7GwjCB/UTrwyaEDOQmDZLUQ6NWq6jj+qLGivu+mlFm9MA1R3ChBkicxWkgilQmlhEgNJqmj2DiYTibgkSkUSyhvYwxPz6jHPpDDDoEY2PkSimUlpZEOewORtICziJ05Buh06MpzEC0cTI72ICIzKfo9CZotMdotLoChCOaKsf4epLSp4XUeQK9uFwZLT8sQyfebBblUkGA0Pd6mjpSo1tSFENKewiF/tQVMauN0JrNJjXnlInL5lFURQup2gRmZAqwO841wGlcJpXC1lYay1Wjt3MthEHELJQ5ASBQpSU6jWj4vvjf2WQCFWqvx3EMh8DzZ5c4PwsQj61g78ZDfPLolwKDdEnsKFycLnUj6c163Q4ef/M1Xr94idrFOcY+82+n2jPogkrmAQtFToD5efNcLNCkgvEA3DfF6JkgGRujkIthZSUPz+uj0ayLzh+LpLC0tI7xJIZmK9B0sNVhXmMX8VQGaxs7AoRWzJMlOhYgZduY0T50LiVTh5RRzgFIG31/dolGu4dcroR8oYxCoawGs++NNL3o0jl00FJTN5/LawpG6JrKZLCxtYWD27dx9959bG5vo9FuY8gmx3yOXq+tBu40CBRGv8HPu3WO9slLNA4fI+E38JM7N7DErmuvjxgdY5UW4qZlWgRXLPhrSc+VAYtrHskdz1gErta8jnS5qqfcniEm07Uzcm88QEA658oe4ht3ENv8GN1EFd1EBUE8j64/Rq3RwPnJES5OjjDottDrcmJrSisCJK5n/pLpiQN5cpbX1P5aX63mPc1zQji4QD0P9ye9tKsBohMU8uc653o6VBK0cFJIUMj7/c3rNzKY6bY7olRWSpWrSS4nUqLU0sxGgNA1ann+OgYH16cmkYq+sMvM2le6ZxdKb/s+HbujNuVWIDz1+2yGkmETx42be8r8u3HzhphZJ2cnAsm8HzfWNxVI//2TH/D82XOBQtaVNJVRxp4+c67xpAYIYS1uFEPn1eBYCoyNUm1NcEJ6aIz7ncmC2LwgMGAdEDaIeHOUciWsLW3go48PcOvODSyvVJDKJAVGX748xJu3x1hd30SuUNDnyHu31W6oGTUY+qjX6gKFBIPSuDl9Jfdkk1/ZGRbq3wRsFLcQUWQULypBOFki1LYtLVWxsrqGLcZTFUgLn+P86Ajv376VszuvSbFYFruO5zhBuPSqDhBOafagmoU0ZuqTk8gk4wKEBMW5ShHV9WXs7O+glEsgm5hiMzXDSnyCwnQA//A5ml//HmlMkInNkY1PkYlTVsNG5FyO1NxbuY9zL5iS7SdnXxtqqBkc3utOQxjSiY2mbEZx/EwNX7qJN4G+mCghU84o1WFjQq4EbvgyksTBsc/CSCoX90fQzfQERf8t+nTIoZfDBZpvMZPSl6THp5FUJoUIs63TKbTiMRz2ejjsdHDcaMCfRpFMFt2E0BldhDchb34GHxpNSyezWWj/s4DQFTiaglyrarQha9lc7WP6+ytAaDOm60In3LjCrzlzAiuEpphHrHsjbvGViQwBqcUYcEJBVyIenjxEWTDTdDCZ4IdogNAsiI22GIJBi9u4KqG0L02oXlIXPXz9TusSGtQYzduqUWek0vZnOOtPEMuVkSmvYWXvDgqr20gWl5DMZEUBTCfm6Dcv8OrJFxh2asBoIDtq0XsY6L26jeLObcSXNpFcWkdueQ35SlWie07OaJZwcvQWj588wf/7698KCLCr8B/+w/+Gn/3sT7GxzoyllCaDfL98n1ZQE9xP8PLVCZ5+/wZPvvw93j37Dr2zI3y0uYxf3DtAEWPkph6iXgdxUlmZs+M2zMGU+Sc2HRTwca6hpu2yRc5rrpG4ijvbILgBswPMjpWFcFqBepU3xkLERKdXn0ec7RPSbtm1oI5wRs1DTF33ATen6VRZjAOFLs/k/jSKJhTavLK9i939AyCdwTQWx4BZR+zMRCIyZSHtxPcGGPk0XPARYRAnM8e4KU/n6A99HJ+c4c27IzU92BTh5kjbZALIbI5ceoquGVprOjpmDDIvSfe+00rI/pkc/oDdMDphGVjhvsiCggeDOqn893QZS7CbagcWb0d23KvVZXVD6QgqHawLSJbetNvTv2HmFgEODyVNrumm6XIcZT3M5+drjDmnUUfp4nsnDYrUMvkUMictTloazRs8NBp1XR8CQBbcoZkMqdKkW7Gw49dUhPsBhgPSQrJYXVtDqVxFeWkFuwd3dO8OAhbqbQTDJrzOMeA3UMnMUcykUMgUcNlqod7tYBSB6F50ksul00jw/dI8h/fvjJEEPCwpHJ3KhIHFLF+z7vE586xYjRsg1Lq10DdH7WBBYTbciwDwx1R19YCvkJc1PH78axEQLoK7ENSJCsKJkMvdDEFX+H0//p4QEIZ5iFcNNsIr51Tm9Ot6KSEYDFkS0tuGCm6H78KX7ditCztwyGKm6cR1p/6fB8P/zFddQXK9X4bXS2M8V+Z9uJ/y9UVJI+PuwakyD1jXzRZgMmrKVWSQTRBp/MXuOU1iCDQYPyJLTXPXU2d0aplh1A4mWOTx39E23KjZs8hYD5pGBdIbR9CbRNBzWj+63o1oGBJ4SMRobJKRIUmhUsW79zXUWn3MoylRNkl7ZmeanWeuAa5JNpYIlvr9OXr9IbyA1uTKQKGgUZ1lpfe5Ncn9j9RUrlOuTebkVZfKCg+fMHBdbrlxgUR1w+NkEcxEDWdDifeNAozNt9oMQgjwpnMZenBKQ1YMGxXs2BNgsSBYXgKKhYimW1xDGuZK9kAAzqKezzHSGcQ1xGKX66+czgsQcgDy9Ok5Li8mKBZv4GD/Uzx6+HMkEmkVSGQTkFLv+wM0apc4Oz3Bd4+f4P3REQKP1zaKLPXWYuaw+GFhyKIwMGpbJq1cMr5eThApp2ASYzI2QTHPHLWi6IrNRh1Dj/tgEtUKTVzicl5ttrtotLsChKl0Dtu7N65YF6SJMmeY+z2zw0gfpYOp0i4ogaHByjyi2IhOb4hMtoicaKMl6S0JyEnP79EkhkHvlDRwEuIerInoTLq2vomf/OnPcPfePR5daiS22VAckmo5kFtyKhLBcj6LxKiPWe8Sr7/6DbzLt7i/u4zVdALZKd20I9YMc00jq3fcJE2Ay9g0IUAw9o1r5JNSPnWKZhtJXBlVuIXpXIkNEOoc55k6DRBwap5fQWx1H4mtjxCUdzHIrOJiOMd5x8NFo4XT90c4O36HQYeRQZy2VqXwthxUe508vwQEWau4EG5jDVnjiNln8Tgdva1m1JTF0c7DvVdTktDLiX9gk1J+EPa+Ff+Ry+Leg/vYPziQ2czJ8Xs8efwEr1+9UixSuUgzoZScignyWP+EYFDNKNJD1ZB1msuESToE7AgAnXun5BrO+I1/z6aHuSMbG4h/zykcmyu8ptWVquiWDz55gM3tTXgjTzRaNk1WlldRyBcFdl6/fINvv/kWPvWlosaz4c2JmjV7+N8CQAwiJ+V9OlaNFWrlTUPK5q01zuxcsOvEc537B6MgePn4PVzTxXwF1eIKdnbWsbW9ikq1KKMk3kPH789xfHShpj9lH2wW00eg3W0KDLGmHjAyZMR9gvmQluUdysX4u8kQ2NTUhy9gbvfqDFEZb7HpzprK6PRshFMSU1leERNqdXUdg3Yb9dMzvHrzVjEU2SzjLNJyYdV552i6rAkYn0VQqCFEJGOAkKZ3I1+upslcFoVqCStba1hdKWK5ksFSbIRqfIzlJDA7fo3u139A1B8gMfGRiQTIEBSm5iALnwkwE+Eg3hdzEk4wH5t5GZtmodkQ7+PQR+DHgNDOcjsata7d2ac72bliCzQLENp9H15HGecJENq9FboGmEGF6YjnfITmNnoyY7xx0kwmGvdU1p48PzhpHNPLIp9DkM9imMtoSviu18Xzs1PpCefxAiK//W+cEDow56gcXHg8rLUxXeX62kZFcb7Z65uBii1uc2MKx50haGDQchj4HPai5SQW9oiueNzXldeigcN1x5sHAUX8bqeQo6g9CAbZXaEZALt9nIqEroA86EXLJMfZAUIVzMrKs66TVX0/qvxISw079rrQxjO3T9e46dJAhDcMp1WzBFrzLJY2b6C8sYtocRmzVAEjWgvn8sgXC1irFhGderg4fIFe4xx+t4mgW1d3OF1aRn59F6WdA8zSRcxTRSQocs/zkCpIEB8M+3j57Ad89fWX+Lvf/L3e0+7uDv7qr/4Sn33yCQoFakHYZWUn2mh1Y3Yr2UWIR/Hm1TGePXmBJ1/+I949e4L+2REOVor4/NYOStEJCvMxUqRnTEeIcQMyYg+8ObupRgGw6+K6QbI2nkivyZtOpSDBYpydQ47XXT6OHCC5KShO9UpHZE6DoXDbrnF0zGBj6OdOlQMZF+gjC7c/nqA7nqBDGhepQHx1tFvOFhAvLqO6sYW1rW3M2F1HBIPxWBEfpG/l8zltlNwwGJDKzX0SMHiU9VsS/ogh9E2cnF/oYU5X/N6RDl2CIwJKXnNaT6tDM52JnsKHFqbLpSO1kT9z6AcyqtA6ImCZTARMc7m81pW5kZIOkREdhg0L/gULu2KxJKoJLbFJhePPUMhpJIZBf6iDjp11Fomk64Rut+oaKt8moc/EG/oSgpv2xXJw5FIqS2jTNJLSwfum0yH1qiV7aII9gUHZIjO6ZCC6HGmlBISypZe9PafyfA85rK6uIF+ooFipYv/Ox1haXcc8FkWvy/zC9xj3TjH3akjM+ihlUlgqVeBTDzoaoTkcIJsvYO/mPsp5UuoYQG9xMASEbGjwEfGn6qRz0mD0b+5LjsotUyIHit0marRO6jVDN06XyeiO0R9Pya5BoHUBeahdt7Rs2ngt6L6e9IWifjOOciHkH9BMzYHTiiD7tagxDP8cFkv2b23DDw8WHfwLbqW8F0KVkQqqxZ1MG65rd9s32jt2tG/mbl4nDP6vQUJzEQ3zC92e6eInQlBqwDBkXLgTkYCQDUKuSzWQ2I2nO6itPWl9MNd6kV4vFkMxm8VyqSgTAdKSyYMhGOR5Ytpd/jsW9vy5PATJUJjAUxwPz4oxZi5mwo9EFelT6wWodQbSmzGHMzYbiaVRyNKZLiPKYDJTxLdPX+Pt+7oC4ufRNCIJsi5szXNIR/DEQp9mK0HAotPiE2ZiUkTN3t+ZJ5gezO4JrinStDi6osEVAWEsysJ9ovuYGWGlYs4yyBQET92h0fJCOrRY1JRHsmh12WrMteVa59nHX6ElPieExfwU2QyLTmvkiabpmCMGUkkhZ4SLPQddE2m8kotm4A+BTmeCV6+a6HXj2Np6gIODT3H37mcC6dxbCARH1EGOPBy9fYtXL17gxbPnqDktEGnqpUJeNCszceOewX3R135K1gZBYYbZgZpijkG7zQQBYTGBzc0lMTroatwfsPETR6W0aoCww3iDDuqMnmh3Rffd2z9wemsWYi53lUHXNJ/ijjsdIaLMVzNX4e90Qu72h0il88gwuijL8HAaklhTjRq6VuvSokfG1FFmBTq596WzOZQrVfz05z/Hw08/04SZ581FvSZAGPhDzBkxMp0jE40iixHSsyFef/1bdI+fYSMXxVomjtVMApkIkyJ5q7sILDWbjUMWNuNlfiInY2viKcuMVCjSnOmbFfLWdF9dx+vYjwmbumF9E4OPKXxq8+N5oLqFxOZtxNbvwi9t400zwFFzgLNmF2cnJzg/OUa/VZeDeiG9qugEUS+dA7uMP5y7rmnyLFNXRbPieNKI0wuA9ZSAojl7ah7qDKiuaf1mYsOvc6qtLMhYVNMl1hh3Prorzd6DB/fRabXw8sVLfPP11zg+PlYjJB1PIxVNqSAOsy9DsMrXRCAhjTJrlUTCuUhzGsMdhke16cgsx9H2fZmiSB5iun42I7k2udZ5blO3VygX8OjTRzi4c4BipaCGwunpqZrAzM/kz39/fII//uELtGo1gUI62yZS1MiZcSAHcIw3CemtfM+k1mvdiqlHQx9r5IT1Ms9k1Vi0fSrkUCmX9W8JLLWm03lkUwWUilkUy1mUKjnJiQhwGvUeLi4ok6njssbMyBoGbGYEAzG0SDW3CAkDP6wvFGvian5+Zmr+88FuKBmGHMyQ/TYeIU736DjfF/dJSoMsnovXPVcoYnVtXec+JSJet4cn33+P84tLMX0YacH6KDwETWdMrR8zImlcxOZfVqaDGZ4jcjYdYZ6II1XIorRWxfbOKvZ215CPeCjFRlhORxE/O0Lw/beYdZrAoIPUZIBMbIx8BoilI4ikuCtb5NB0NFdw+4wMhaQ1Ya6N61zd94HBnDN/cSCNkgeODHj9FBNCmKxB2wJrhnWw6N6ufmMzABOBQjvJXebnwuzKeWE6U0NzQjeJPhlAdJhnPWk1jBxOyX6MxzHKZhAUsqhFgBN/iOcXp6h7EwznKUT+/r/++ZzjTKsfLEfO2AfXfzaXtmudl1HQaJOd/EBcSQTPjSfsFPDNhU5A4YKXgc1C631RK/g/L0ucvkHg1ET1BAokukr/pcB3bkBWdOla87kFYyg+NUCosGAX0nxFFw07LA6x8jeGKGtpOV0Eu9GydeXEjDRZdhdjcQx5WHBMT+ejwgri67ewdXAX2eoqvjs8wcv35zi8aCBXKskZ60//5FPc3ttEIQEE/TZ6zUsE3Yb0LsXqGvJrW8hu7GA0pQYlihk7R6QQJBLib9cvLvHVl1/gm2+/wuPvn+DGjV38/Bc/w89++lPcuXVbRbKmu+pk2SZrNu+W8/Xtl4/x1T9+iePXzzDq1LGai+PmcgEHq0UkR30kRx6SnMZw4/M9THwKm2eIpPPmvMfP1oFBaQM4UqeJDydF4t+bg5w0k8moMmBUEKlDxMPXQJaK7Dk3EatTpeUUJXeGmRcB5V76nCUATRpNdDxFZzxByx+h6fnosRsGIFsqobSyjuXdm8iVlpDK5jFPJDBnh50RFZ6Pbn9gRUcmLX2MbgHSPboMS/URS6bQGwzx5vBINuY9aoZYuBJQ+h5KpTw2tzYEgrgPUlPEcT03cGbyEJjRDECub+r4GW2U1CHaQuvAIWgeDC23L2+AkPfs0PcEEGmlTeDGhc/pKD9z6QB8WkKTBsHNn2vLJgf8nPn3LPJ46IXaVhPzEyyRcjbWzxItNRLVNI9fI4XGCkxmMtmUhd/DTfj09EzUM67xsGtPd0BSSJhdRrc+WrmTSkpAxuf3AuoHaRxTRoamDMUKdvYOsLK5hWKljE77EhdnbwH/EpP+ObzmKbKJKFYqVaSpV0glcdFsMWAOKytrWCqVUWb4MQse3TNj0Xb7w65iBFIR2+w4dSADwMAID3DTQhsFIzzInS3DlaFM2I1S6bGw5Ri/YfFXaOseflUQyGnnrnU+Vrh8CO6ufD5+5FD6IV100XDGfrSbsoUGAQKk1vmzXtQ1Bct0BWyt/dOGVjgZvAK7i5okvcuoQnf/tb+smWP3ztWVcoDQzrbr6b8O7vBSK8uL0/C4Oq5s3MlinZPAbEbFLb9WazbQ7fc081xbWsLB1pa60gxR56HKvYdZdaQ9kypGUEGHQBkKxThBYwMsogxO+YnGZ5TBYTCPouXPcHjWwvHZJU7Pz5FNzLBcSGB/ZxkbywXkSemMJjGaxfCb3z/Gd8+P0B9FEV6A1yMAACAASURBVM+UUCivqRFjDR8+B/cN5rCxWIojykLYmdAQDNDhWhpIBm1Lb8t7dCbbdWr3YskIsrmMDJpk3JCkdpAUnxQyaZrmUL/D4tNRgpyWyYKxSbU1fSIBoRrELofKutGmNw5187nMFMmEGWiF9iI2XTfHT359NGLQtulK81x31CcOgXbTx+XlAPXGFJFYBffu/xlu3nyI7e3bqNeaaDaaFoBO/WNkhuffP8V333yLd+/eaSrC5yjksigW8mpSco2yWAu1mLwGpKNTk0yNIaeYbDpNRkPEYxNUSmns7a2LEt7tckpHjWQUhfwSRuME2t2JtH+1Zku0UZ6zt+7evdJ40cWVGn1NHQmyqBPjucZJh5zBaf7FaJy2JoQM5ibTIUNjLEbqEKCyGekPnQlXE51uB0uVivbqwcBTDZQrlvDo08/0uP3xfSRTGVzWGuj1WvCYe8s4JGoSW11ko1OUk3M0Dr9H7/1LTJvvsZqJ4dZqFbkYFZLmPMtpbTghtFLEmkkqKB2FktdXmZw87yh5GNkUzWgEpi0OI3YM1VD+wtXvnD8jUYxjCQSRGIbzKGaUuKzuIrv3CLOVfTyvBzhsejhpDXFxWUP94gLdZg2TIf0FcloTPMfsdZAFREBjJjI8O3m+WQPCzhcaVwhgCCS6OsD1rPRarxINXd+d1DyQLcT2blRU6v5wgIHvYX1rA3c/Yhbkz/V9NDn5wx/+gFcvX+p8S0WTyCVyTuZjbp2attKLwdFPw/xkZSg7CYzKJpnZGCB0JDABQoKbMFuPTVJNDx0vTlbHyhGP4PZHt3Hn4zv4+P5d1Ts8U815c4b11XW0mi18+cVXeP/uHZqXNRSKJWRy1Oln1VwisygMIufvrCFYY9mEkFNEsgPMG0CTflLNS8wELmjavlRh1IWxhwS6ZE4XUwOcVHoaXOULKUVZsFbxhhO0W0M8fvI93h6+U44g5TwaLojnZ/uJWEpcxdzfCBA5SHINJjahlHfs6I+8IWlCMxj2kcmmdX9omCRPAJvO8n4h4FtaWsbW9g4qxZJ0ld885h5yJI8G7gmsj9QUE/vBqOBs7pARwnNEE8JIAml+HsoUnyIgiuXkvVrCwd093L9/CxkMkUOAQmyCTPMciXevMbo8x7hxgfiwrSlhIQfEMxFEmUur2sMMyufBDHOf007zHvhwcOW4kTpn7XH995yjRyRj+BAQhsM2k1jZhNDRb9XQJ76ZYEIqv+sIM87imoPpnkdgnfemGSQq1mzGhiIlTCypQiaVaTGJV/xEHH4mhX42jUZkhsN2A6eDABf+HJHf/u2fW6yFsmpsAmbjTIYi2oLk4aO8ExeqqMKUICtpgJA35zWn2EADp4MCDwt9aI2W+YIXioXroiTsYIdfsZ3ClXX0htPFYHiigoMlJmUWFamiZkkvXZY0RHZBYzyoaCXMzYr0ALrR6UMLKYqL5jZuAChAaGzQcHMQUFHYaUzAaB5PYBpLoD+aoB+M0PN8xMpryO/ew817D5BdWsbf/eMX+ON3P+Dpm3coVCrY3d/Dv//Lv8Dnj+5jgzEPk0DhrhOvr65oMp1DIl9AolC20GFyT+IpHVr8wE9OTsU7/93vfoe3h69Fh/rpT3+Cf//Xf42tzS1Ul5a0YXCiwG62uohy0DQ9JcX+T774Fl/9jy/w7tVTTL0O9jcq2KnmsFVOIxb0kRh7SLLzTorjaIKYo4mawNl18RzVhJ8Sf74MfHiTjUdGf0ymlL/DIPJ0wowf2PlQV8RtCKHZhLjnjhbCn8VYhskQmI+iiPBw0SOJzmiM7mhsgDAYoT700CdgI01jfQMrWztYu7GPaDKl7iyztxhWypBn0ndoDBDaJ5MORYDD+2BIvWeP2h8aQ3RxePQeXhDos+50mUtmU7Ll5Sp2draM5CzzGxbFdp+RAprLZtUxV7eQ94qbsPfouMVsnGwGcx6SfdKSbBrIiS1pIL3BQEUYjRW46SoiJBhp7fCgD0f+7DTys+VUnhspi75rAbxRM3gp2XEnGKSpkE24CLzpDEktpG85aPoo7d/TIU0W59GIMpLYJSQ9hJQPrhlOC0iT5WSV02b+zk+TEw19qvMZvICTk6TeQ7G0hHJlBWvbN1BdW0e+VHKA8A1iowZmXg1e65RGx8izu05XwGIBDWZWgV3WPMqFIir5vLLQyNmfwwBhb9BBmhs/abqOtsoMRYJG6noNEBodLuTVqxHliAVhUbS4WS/uP6atuQaFljn1oZuLOvBu8w71iMqAFo3a7vUwY8+eJ5zwXbMQQqC26LQsujU/m4VXYADU+oPmYhwa4Tj3UhmMXIOzUHl09Uwum8h1XczFzr2/CMdzPwLA/xJAVMyH7n17YeFU8LqYu25fhrlK1peyD0BmS5rMMGePFEseJAnt3WyundO5rt3WmtleW8XDu7eFeLgvUDejjrQOKpv6cnqvLEreOdJtMt6CfKAogqmPYD6GH5kJDF52A7w6ruPkvIZ6/QIrpTj21vN49NEmbqyXkE+QghVBPwB+98VTPH5+jPPWCNFUCeXlbYFFvg9OKwLfE01yPGbXO6EGGLU/BLgydlBDzqaXpGtxysBrRMopAWwiHUVGrr1kdFDOYP+dThmzgk08PofRgexjShA8M29L7pCmqjfGjmsiyM/IVPuL93+G3fA4tYNkilhuriIuNPmwPZ1Ag/m5NL4gjQuTKPqXHmqXfVzUeogllrC0fBMPH/0SG5u3UCyuonZRR73WkGEL3bLn0zFePn2GZ0++Ey2OukLWCAROnP5F6LRKqw1xr0jvnigDV5RRvXfSSmkKMZTJTgQjVMpp7N/c1Nqm4ye1yqNRBLlsRRPCdneGWqOFugDdAMWlJdy997H2P96nCeqqY0q1EXVU7JDhWJRidv7VdIzGcMk8X2pJteemkc7kkMuS2p9TAc5martdQ6tZ16SSGnJOCGl+QVDBf79z4yYO7nyEz//kT1FdpcZxhm63jl63qQzdiTdBu9ZEaj5BMRnBuPlelNHm26eoxKa4tVZFibpPSUPo/Gz3UNiECBtGPF/CZrby9NTsNi8HAkKDhBylm+3hNSC06YHkSyzxnQmaP4/CJyuFt1G+jHh1HcVbnyG+eRfHQQLvujMcNYY4v2zi8rKGxvkpht0eYjOaUlksi3Rs8gpw9yfPMFE1w8gvq8cUIkQJSChHUhPP7Z06vxzjwqlxpD8jIKLVIz+bZFKGPQSEmVxG9MxPP/tUTVlekyffPsabN6/R7/UQnUaQiWbcBmpvXAZ2rsY1pCeht96HPZxhlbvGNsRwGu3wujqGiMsEd5p0k54I7MzGWN1Yw439G3j06QMUigXVYHTmpJkTg90DOtu+OcTbly9x/O5Qz82GKinPBCA0sjLgT+mPcy13zBdeY1Fdeb1pnEQ38kwG1SoN4GiKxFittL5OPa8mi7EYAm+MbofMoqHYE2xyl8pFlMoV0bB9b4rHj5/iNWMxGg1dGk7wqdfnvcK1qaa+hgwO7DuWi+Jy3ABFUhiX+U3HTzbUeVazDlTNGNZPznOB64isqaXqCrY2N1GtVPD8xUscvnuH2mVNdQ4nnALo0lwSoNKJ3pqCinYDG95xpHkvkg5P4EMGWDyCRJGZhDdw7+EdVDJAIT5BcjJAod9CpVXD8OQI3tl7xLo1pOdDFLJzxEJAGOUeG0F0EkHEn9OMYtFl0klKnE4wbAxcgcJr8iHXG70xeO3EvHS6/hkzeLWPm7kif4RqYmfSQ/Eaz9wrmUnoaO4yiAU8XfyMMkp5z5CNM2X9xzuXjXrLXafLM18whxS07PESMQSFHHrJGM6DAd4PR3g3mCDyu//yq7kWggxCSKsynR5pbxzh8AXzwObYmoedxuOu88COTRikyIJeGh5NkdzoMwSEqhPc5E4I9sdFVggGr3+/7sBrnCPKpE0tCVTjmv3RlpV0GRoT6LUx3NvZ4XNUHuPhN6Og2DnwLFgOhwXxYtfdkDidhigotu04DKSm1oBgdBZLYhpPYRJLSdPGyVXPCxCvrKG08xE++vQzFJZX8H//P3+H3/zxSzx+/gKl5Sr2b9/G//4f/wY/++nn2N5c0/QDzCea0gWLmYSuEyDL4bEErYlkWhPQ/sDH8+ev8M3j7/DrX/+9+N0PHt3C3/zNX+E//cf/5G4Y21jDMbJRjSwXyiaEI7z49im+/+IbvHz+BFO/gzt7a9ioZFDNxxAbDREbky46QYzTr8kchWxe1siDdh0jzzOLdwcSRQsQXTAwjvJ4hCSNAbJZ8ddpUpdJsBtlNc14NjYrdlopO9FskkJv3m8s+tj1Z5jpMILZOKapHSekk1gcDc9HwwvQm87QHo1Q93wM+T2JBHZu7mNjdw8r2zcQTKfKQ0qQMpLPK9+KYJWieAmtk0l1rKVVYbxIMIPnjdFqd/Rvzi4uBfpTmaxNyjwf6+vr2OBjY00OWvycaGbBTZBvjO54zLUyATeNGYilOb0Yodnq6N7MFfMSFU8GViTFkwmZTDCAvqtA5IJcRdV543UYsfNn1AHqrgjimIfFZcMMLNJP2L3mZ6rgWhXaBvDYIRQ9LRiqQZBIpFw3kbb1LAotT9JoaDN1D9koIS213aH7aA+9No0iPMwmc2TTGZTyeXXm2MghKJxOCCxJu+XEkSZObAbYxr68so6VtU0sb2yjVF1BOptFp3OJ+vkhYpMWIn4D4/4lIhMazURR3dhAfmlJtNFAI44Y8ukMitkcinSF1eRmimEwwGDYRSbKTqDpxkiZ4mbHSQAfoZ7OHU9XoND2aLeg1btiUbXQeLoqvCxo3oowm4DLGTNEkk4TZtqMMGA5/NEL7oCum7SoFwyfbTF2QuWeMwySNfsodLkLjW8MBIZANQSQIT3Vin97fr2fBQMZ7WXucArfv3AZf55JjP4JU/5fAoRG210AhG5PvwJ/V3pGA4bW8ef/WyA2C25SREWnJp1Ze/dEOtO+7+Ps4kIZZhTC39jexE8/eSC9FvcHrb1g5HR8phM1HTePPYJCK4XT0aw62t54iN7IR5fB450AJ40hXh2REtXEoN/C3noG9/Yr+OmjbRxsFZCPkEkxQ8eb46unh3j84gyvjtuYxYoor+wiwqJ+CvTYKPI85RCKyTHntNo0f7ykCrqejIwl44y9LG7Hmozc9pNZTg6ZLcbvM70pc0R5P4eTCGqWQ5oQiyHGE2UTFmCt0Hsxtq4z3ORGaCpv/R7ee2IR0H48oOEMDXHMFI0PFuZcFaQXcR8j9V1uiIMpzt62cXHRQb3ZwxYbnbce4f6Dn6NcWQeQRqPeRKPWRKfZ1LSU7IHDl69w+OKV01WZaUcYN2QRTaSok4ZHLR7t8emGSKMWUtqMMkpH52G/g/mMzIwUDva3dX24H7XbPoIRaa0VBOM42r05anUDhGSCVJaXce/hAxXpfK+SjCQiyCRpm+/LIXPuKX/atO6uSXFeb2hKyGYiWR/cX2ksUyiUBGQI4vv9lgHCZuPKuItSCf6MeDyFXLGM1c0t/OKX/wb7t+4qSqPXq6PdukBknkQwHKN12UJswmDxOVKTjkDh8fdfSLu/Xy1hKZtBgY6Mkw4w891kIJwKcHmHjAGjkod1TSg1MOaILNowFyA0rwNrFFmOoaaE8gIw183hiDlrtoIi2RxipSVU7nyG7N5DtFIrOPXjeF33cHbJ+6GBk+N36HAyzMwy/k/SIXPOlhO2TP5cRmLolOlYCcrcozOu+7qo5ZbMdLV3GwCzr4nmTPq15CrGMhJ90lGv88U8Dm4fYGNjA0tLSzh88wbvj49Qu7xUXFViyvdoLsTmbjDD1Ll2WoyaOzE0VTdtKJvp5ivBTZUTeu539jrZnAwHCpJcuDw8sTWQlHTGHxtYXVlfwcNP7mNndwerq6s4OzvTZLBcrsgQcdgfSv7z4ulTtDs9NaXZgKCGkGZRclqmJIWGhJmMpqOaxBIIJpNqKvPs5vSdk8Hl6pJ+57Sdr5vTzHfvDlGrXaqeoBykXqdruifnIkZJMR9xb+8mMsr1TODF8zc4fHuk18prRcYZqc6E8nJWJSDkXkwswDrRGQrJqIdSFNYucjR3wfEyDrP/Nt1yaObo5BBusJROZZDL5+U8urOzo3iOo+NjvHnzVvcK9zB+JrwnQufg2Yh7GWnHwGie0q6X5vMqJo2NvUDNQGSS2DnYxt2PD7C1kkclE8Vs2MbSeICdiY/u4Sv0j94i0jxHatpHPjtFLA1E0sDURYfFpzHEAiDqE8yR8mkMLWMLhQ3b0K3cGg2LTWcZ77jmq8mq7EFAaIOSUJpi7DJRchXjQRDsAKGa+/ZcFkJvjsFqEE4tc1ATQtXucTMQU0Yz6ccxZNmYFPvMhzebKsN7UirAy6bQwQRHwQSv+hNE/uFv/1xtJDmLskh0Grk4c4GYFaXsJbcIOSXUB8ODPQHmpqm44lSEpyX/bgEQcsoReoiITsrOAQvSBcroVVm2qHH5JxQnXkWjbSoMmLQ5RGUY4o3GGrErk4pGA0TDfG2pFBI08ggpfGrjX1MvrrnqtqlpiiWoLtPwKx2etip20KZzjFjsI45JPIVxPI1RJAEfUQuuTOYxzy7jT375K9y4cwePn7/Es8NDvD09Ncro9ib+5PPPsLe3q3Bv6evo/KMPkpu1ZV1x02GhL3BB/R6dzjp9HJ9c4PDdCZ7+8ALTaYAHn9zEp58+wieffAqf8QfTGXLZnDYb7mEKpmQMB8HTYIj+YIBho4t+rYXz00N1IddXcihlI8iRUsRJpdfHjNk1PQ9Bb4BcMitjGb95hvGQXcswI+U6zoA/X4CQ4b05hiDbtIs5Uqlo/6ojJOMZZYfRktjADh22eI+QekAwyMnYzI9jPkkikkggmEcwmExx3u2hNhxigCj6cwgYTpNJJPJ53L3/AGtbO4hmstIgdXo9TQcz+TyWlld0vHR7PXfI0FSA/Grb2ClyZ7H67ugYl/W6HAXZqSOwffHilYDOZ59+pngHdtA7bbrNDZDMUHVMV9ux9DoU8EqTwC5+khoJbprUJNbhBb6uB9fFZDg0TUUkgkw+o6JuGHgChKSdsqPHBct1wskcnQg5pTfnUYIF3tss8CwLjhlQLH7ofBpmKRk4oE5w6MTlBWmq+KCVOl8jQSInxpzY0rWN3zMc9jFkjtpghH6Pf/YU/SFrbLqeaTIzUQefkR00aVHcg3MO415FytnS0ipW1rZw4+AOltc35ZDrDdvotUkVPULQPcVsWEciMkM2lUK+WkWG2YM8jGk6P6P9M4tfCuGpLyL45lSETZIACTqMKr+RoMBcvzgBYaEdAkIxEUJyhaOIh1ERIff/2rkzbEKF4Mvg5DXl9APCqPmfOPc8o3zatCx0wTOQ55QxCxRQA3bXPzcEgmHhrkk+g5wdLTTMFArB3/VEeAEsEvo4io5+Tojxrg4qq2v0XFeg2CCa6cavp5b/Ehjk34shogLJHYPa051O0OW5Xv+3+zvFzzCPzKIYVNxkMmD+W2cwQKPdQZ/GRGO6efZE3ea9uru9gc8+uafONM8WFlOtRlMFOQtgavCWqmXkChm5jNKwgGYC0/4UY49g00fH99Acejhp+nhf93B62ZdjHnPuDrYyuHczj/u3StipxpCZ9izvb5bE4fkAr9538OTVBbxJGtnShpzsFEsThkpzChVNYxI1kCYmDYtEZw5gBiq86NzvqOsj1ZGTpzRSKYgmSkoW1+B0ztm4IXSb9FuxzUkf91xP5hNA2plN8OyNJiwX2Jg7ZtZgDpO8J0j1smlwLMHIIlrHM4uU9xcbcnwuFg8jpwmKI8mAezIyZkCv5ePkTQvdLs1fonj0+S9w5+PPsba+j1gsB8+jthHwhz7evzvC4ZvXePPyBRpnl+g12y6P1SJ4bIpuFEbqJTkNJUhLJs2Nl27BnBByqsEoDm/Qw6DfxmjUQz6XwP7NLa0xAsJujw2oKPL5KoJRAs3OVBNC0vw5ca6uruL+o4faC6ltjEVpLDdHJskJSR/9bhuRURKRCacupnVncX16eYnLelONWE5fyFKghpv0fu5pBATj0RBdxi+0mpaFRpDOfZF7MZvUpNsWK/j085/io/sPsX9wB6NRF71uTdOXwJtajiIdp8cBol4TQfMEl6+fIOl1sJyIYLWQRzWXRj7mIU5/QWmoQ1a4TYulKebD0fVEC3RgjLEOomKyaOX0wXy1VMCqiGWN5mjFkvNEqVNKiGnFydY4GkEQjyO3dw+ZG/cwW72DRqSIN40Rah0PjWYPJ8dHlvvXHagYFVtFzTGbSpjp0XUTy8hjVuMwcy+dSIluKMt8F1ejs8X5NAiAuVGmxWiQlpqQWQ9rB7rdk10zpFFQPIql5SVsb2/r0azXcHlxgbPTU3jdoaY6AlAJF0Ivc8KZuYArB5UOlVZQ8/XzvcipVbluBD9sqpvenmvSpv1cZbwfrDnF90BwHY9lzDV57MtEJVfIYnNnC/fuf6y8PVKN2dSlDIFxADSYOXz9Cs+++w7PXrxEo9lGOp1FOltAJpNXU4yvjc111g+lSlnnOaek3FB475GdZN4YXL+mVea1oyEcNf8hIOTrp/FUrzvkK0c0RqCZxPbONh4++ATpdAmzWQLtVh9nZxd49eqV4jRo1paNJJByVFDtGtRfOkd4sQlDpoL7WngeEQtI0pFMSPbC6xhmF/Mz4Xr2fZp0ccqZQb5QwI29m9je3VWs1tn5OX549kzXmQ33cOpIQEizOfppGFtHITUgnTIxo1NoTLICnieMGhonIqhuVLG5u467+5vYWMpiPmxhZT7Czfgcndcv0H37CpHGKZLjHvLpCWJpdvrnJEoYVXkWR5zygYCDDUY0kOUQnvELgFD7/eKDdYE1YDlp5V+p3aHuoHU9xCZTzrqtBzXRwilhZAaOvsxkymp6naraUG2dmammaw46cXlsbIBwwu9VBu5MGdNsKlKyN+awkzKNfAZeOoFudIaTKfBmFEHkH/7LrwQIQ446aS+cStAlkS+cfRUW/D4pY44Opw+WOqUUAw1NF0bnt1BkKrtehUqTwmOWq6G+ME7AuBBZaOWUK1xcNaXCyXXPVZip0uFIlVM6viaGXEYVJ+Czyxxw87TQY+qbZG/NC0B+tdzZTKwWai3M2MG49nouN/83vQ71BhZibR0QUyEMmN/EvDtOClM5IFtANJPXtHA4maITAC0vip/96s/x8aNH6HgeWoOBbPdT1FFUytjZ3UV5qWzdcxf2LpCrp7XuqUwyKMYmDXY8Qa/PLCQ6VdHef4B6va0C+OatVexsb2J9Y1MghRsuDzEWA9zg+KB1Lw1IqHUgKIywq8dMmVYdkbmPaiWFbHKOVHSE0bCLcb+LUa+HASk4tSZypM/Qia19igkP6cBnZa4bnJ87AREXrzpD85kDNnkZuKSSY8Qinasutk2YGRLNCSwXrXULqWnQ+x3RNWqC2YiRDAkZM/QnU7SDMU7bXVwMhvDjCfjROAICL2r3lqv46P59LK2u6TPgBGzA/DpSb+hgVV3WYRW676lxwc1dVskx0XQZZvz28FB5PJw2i96GCC5qNRUDP/nJT1DMM6g4QL1Ws8y/jGklSBMNXaF4vbnRcQMXdQYR1Bo1Wf6ykxehRiNgF43mO3PkCjn5IgXjQHoiamk6nbYmcCp4MxkDhC5WhevTtEGk6lhxztfCzYPUD1HoJrYOqOuZTi0wl/x7xrHw2iusPkqKWlJuomw6cDLJD5ROpSOa7IznCmVWJ2ngad3KHEqDerot0mLel/1+OBkidY8FKe9BuoyurGzi1t17WN/aFjCfT3yMvDbqJ8/Qqx1iPmKIcERmE8k8HwUkC0VNZzkx4udEI69yMS9XU2okZI/PzWPM9UlhP6cMDhDGuFbnCoxVtzmMJmDHn0HFzqDD1rfLvgrjckInMAfWLHzdCpFwqOh2/6v9YlEzKHqoK+QVVuvWtoFERxf9gAi6ADZlRW35baatWASEbrrisrO4rtW4WtApcN/mXhsGPYfPd6WREVfWTTuda7M5lrkCzHXq5crKPfKq63m9QV9ZyrsOpPSnTjeoe1IeWwQuXDsEM3YAyhFUezgnZQ4QskjIZhFPp9Fgk6fZwjkbMWREzOfw+bvMHCLY2lzFvY/3dSCT7nR2eoHTkzOcnr5XM6W6XMbOjU2UK7x/zSGQmpLeeQeDzgBjcO/wUOsPcNbycSFHSoYaT5U5dWMjjVvbWRzs5rFRiSCHvj4LfxZDx4/o3798V8dglEAyvQR/FEO3P8XJaQ2+T5e8LJDKYp4wkwwWueMZ93BzJiTwkSHF3AxjeCaVyAQgTZRGpPw70ki1L9Lh0xXIjPpxNEB+UmQM9HtdrYlk1ILdee7KXILf7yaSundUYxhACG3gI9EM5iDQswkdqZvM57UsVvseBobzQVdGnheteh9nRx1MZswNLOFP/+wvcffeZ8hkqxiTTtpjBEUCY2+M59//gKdPvsN33z6WIcR8TKdS5u7aw1g21FOSvhRBJs2zmRQ0ix3ipDCTjqlJysKQk0bm5o7HfWQzcWxvr+qa0lio12eUSBSFwjK8URy19gjtdld0Ue7dyysruP/gvn6uJiEMkIqY2/iw10W71UR8nEacEwVO4tRJiuO81sClJtNjAQOauJGGyHPMprtWjwz6PbTbZrpFa3tOEpXFTFMW7jXJNG7d+Qj3Hj7Co89+gnh8iiDoodfx4HukPfMMYAD9EPDbGLXP0X3/EvPOJdJeD+vFHNaKWSxlqIELNUHWaOdD69uMOa0csjannUHScBl4JeiZ0g03apPC8H+aEKoWczpTgi2GUpMKPfZl8EXn7tTGTaS3byO5+xCD7CpOvRgagynq3QDv359oHdbOL525ICNQLA5lPgubamH0DwcN1vTm5I1T6Kyij5ymNTTqcwG7ArPWzVaNZDlzLHwTYkyRdZPKppFktrI3VCOFdej29hZuMqx+MhGQISBs11oYNnpX3hFca/z3XCcyfWOjSaw4i85iszPmFgAAIABJREFUnacpp/NI4PriayELRnTFiFEoubZlMBPQ1ZfxIlxLvPY8q03vTgddaglLpQI++fQR/u2/+wvVk2z0dztdNblWl1dwcXaK1y9f4ve//6PczbmnFIpLKJaqAr88qzk5K1fKqCxXxf7h2iLVnjUrGzh8jTrvxwZQg8CDPxgqaoyTPt6rvFnoRhzI3Iugw/TW6+sbuH//IQrFZSRTedGcG42mDHoa9Uv0ex3k4zRr4dljDagwZ5q/8zXSW8S2e2tISpss10Z+3klJZEjhZQNaGY4J6oWTooATFIpOmeAAJ4PNGzvY3N1Ro4LRV09/eAZvMBSOEPBl853TSEqUhn2Xz0w8kJTDLqVObCYzvmbEzwgzBJEpMqUMStUi7t3dw/bGEuKzAKuYYDc6R3B2jODkHSbnbxH3GshGPSRSU6q1yG5WEz6BJKKTKKJjrhNPjtamBrmeEOpcDs9mE+E5iZHDMjbeU4M/zDYxY0Gj/5uS0Pbv0FsgzhqHa9hljVpT27Vxr7JEObC6Np3ikooIENIUh5+P+UswSijNc4WmZyyjuDum4vCTMXgx4CISx1Ekichv//MvTHmgg9sEq7xbSFdlL5gFvOWpBfpv/j2FoLJfVUKAmc2EjlG8KJoAcYrIDqWswo0mSv1gYhYVCAgvwdXvrivK7w/d0EKnT11eLl69Jk4GI5rWcRMmSNXiIXXOjYw5BeIELq2Hq3NcD1b6i8UJZSgbskpST0QQq6kVC9OE6UOa3QG6fgBvDiTLFeRX11BeW9NkqtZq4fCih1enfdx/8Agf37unTKtMIY8YjUiYi5RMIFPIIU2wxIBIjm2DAJkUX6vp8bRxi1ZkotDhMEC/74n7LWEvs8Pm5OPT9RLGFc9mBdbJS85mSTmw8X0QTMRVZ04cgQv33MHAR683RNDrIh0HdtaWkc8wr3AK3yPtpwu/SzBYQ/P0HEV2bthhG9YxatfRadQRnTBuXHc2fH8sMb82gkQcK9USyoUMEjEeSgOMI11143jwKqhZBbC9P9JH6FY2HU0xDSa65nHSgBGHP4uiP5qiM5qhNZ7htDtEzQsw5maYSMpFtLK2jLXNDWxubSKTL6AXjKQnZfEhsXKKmYFFAWSj/RqNhdoW3ldZgnnaLE8gmikNEhhGzw2x3e7g5s190ReoH+ShS6MVamMI2iJpy+VUFqbjcXtDo3gREOY5KRVVkll/PTNxmROY8NCwmAfqZ0iFJKef5ym7e6Rt8u+oAwztrucz80Bmg4UdSxaQMnOJMWSaz8nOpbzprswGSDOIwFEqZnOZHLBw4cugIy8PwF6XG3Kg4jLURk3nBLKWTyd9qMsXY2eZWicaQ4x8Uq9I3+zpM+N6ISDkgxNg0qyoB7h58xa2tnZRXa4iTTA38/H+8AnqF28wn/aQzyawXC7LhTSeSmFpfV2mMu3+QLlqzE9cXqqimMsbXS6VQi6dETWZ14nTjnh8jlSSBdEU8SgLS07eY3pd3jCA7wVydiMNjPeGAIuzbbeqyorwEJRxC+chSz0kQTOnKcpnE7ALYyjc7EXg05pJvC6WqWng0LQwRtk0t9qQQmUMBZm68OE6/mImcGrD/CM3KQqBFmmEomQlzIacBxTdd8MoCrk2K+/J7kUxPeiIyb1Lh7M9l4DH2HK0WKwwZ4kTNTq1FahrZedVNCi7TpIG8M5LpbS+2XRjsc97gUDE9DhTl32ZVHOIz5mgIQndgcdcNRY8JHKWxmRxcqwxjsXEnHh/yXiHlpREZlA2175AjdbaahlbWxX0O2M06wO8P7rE0fEpDk+OUFrJY3NvFTcPtlEsZNHv9DALpnrO+uE5eu0eorkMOpMRLoY99EZj9P2RMrRI009F51gpZf5/ut6zSbL8OvN70ntXvqqrvRkDDLEAd7Vcxe5GaPURtJJCodDH1AvpjSQSoIgQgQEwwPhp312+Miu9T8XvOfdWN7jSkMUGB9VVmTfvPf9zzuO0v13X8dGODnfr2mlmNFsM1Rv1DEHDz0AfvV4VhDfkoJ/VxeVKP7y4NDK1zFSV4zmtssACKQ99ns97x7ig/+HtRvA7zzvXmGcV+hWNJEOOtVaJ+QaflSNibNDBoY6Gle3+xLcT92RQ4JJsUlOX+N2wYzjiafhYjkRAuYf8FRm26IS5OTmr5xG9lBjKsFnPbQrKbXJaLzZu9C8vetbrlatoB4/1y1/9Rz16/IVyhYZNQeazpZbThW6uevrDP3+p7//yvV4/f20zmMwGBCJnGm2lWvP7DOSb68Ewh1kLPQKUNKiqWZULoIdhnsSiivfL4FqpFrS91UwooEufg+g2G/UdjRYbndz0NZ0uNZ8sNR3P7Fr8yTM0jhWVSmjvofZijLawUQYU19KKRXFBBXTRksaLha77E10PJhqOyGEsOscOBKVcosdZecAuFOv+HcM+g2VXY1Db5DMpVsqac37nsurs7erJp5/q3/zdv1V7u6lCKaeb675G/amWs5UWxCmh61pNpcmNpuevtbh4o/XFW+3Xitqvl9VphFmW0bL13PpM6y6NnrFwoXYwmNDcYFYRmkAv7syupF7RDtonMcn85fxI0cbI9qUu2uMWPf5kGkHcyqm4s6/i3h0V7jzRevtYk/quLmZ5nQxWenVyqfdv3uv85UuNBhNNF/SABSpBQkOVl3lezrEowvSMYc5nSMFZjrfFKzXLSGM2kiY7XUylyyVy1TxUblamTvI1J/olYajs7e/p/r272upsWSsFi+Ddq7d68d3zJIM6NI6cHcPR0AtXetiUVZFs+uLcM/U+6inDVmrQx7NkTR29MaYlSHEWnNcs0mBl8TvCoI3FA5mlxFR9/vkn+g//4d9pd5eBjuEI6QcLpYLPV17rP/zDP+rlq/d2ua3Xt1RvbatUqSdxZSy3K0YcG826aeYYxdHHjIdDM3vQMyPp4eeNhwMj97gzQ7HnLDC5B/kNrDn6fHrpxdr9IpEPxw8f6OD4WJP5VDf9ns5PTnTy5q1O3r1VLUMPDQAUrqcGT5yXvNYAkzlqdrmcsCSib2BJyvPnIS5f8Hm+mAEQEHcUfRPUUgAAhj/qHNd5686udu8dqdVo+vtfvXit/jVmdhM1aoAMxZDU2L0Uk53wcchgwEjuMsvEpP7mMFjMZTTDJLGQUb6S0/2Hd3Tn+MB6y856rdZgoE5mrursRoMXX2l18ULF8ZlaxbWapRiAac4yhYqWm5wjiDbzsbRkEZDINHzefzAc82GZqCrShWiMh4lfSWJIY5TVWtroG6wJtS40HUjoKT7oag3YeSEU653AzmJhYgQ+8SCgv+NehAxgxidzEcuMUskgmZ1xk9inJZTVyFbRTaGs00JVmX/4z3+3YUC7tS/mzRmFw0wmtgATI4Qz0zWz5ENVabICOke354HQw8xHWRpG5zhsNsqygbF2cKPimhuSQpFyZ8OC1Wk2H1FFI+vur2MryJOjeZiugsJJpIAb3ORNk11GxmvwiKVKXiolA6F3ojbOCVG+P6IU3U3DUBPjPeBduLjwutHxMRT2hhMNZjONaHpaLdV2dtXc21W2XHaW2vO3l/rmp0vdu/9ADx8/0t1797V7cGChe75SMY0xj+EH/5mH2kYKMzVrfFA5NxUpFA+lj20Vg9x0gr031D00FuSt0KDwoc9MmWDbRWFkE2ietzdYgV7hzkXTT3PNYZAOmOS94GZ2uLOlZgPTkLzGkxvddC908vqlTl+91NnLl9pFE1avqrEZaz260eDqwlEAADUeCGcMhEMXUHR1e9tNtepl5TMYRgw1Wd9YLwTazFYi3cgxEDoQPmksOCRzZKfk8nY9m6yzupnO1Ztv1FtIJ8OJLqdzrcoVZSpVX8f9Owd2GgMdY+DsjdFchLW9CzObKAYhBk9uMO4dsgaHIw940GsXm6wmC7ZiVzo/x2Hzvbrdnr/nV7/6lR4/fhwbOW8ex87/G01GWuFo6Ea96OLGDTwaDq3RYBCEwsmGedDveascsRAcGNiZZ61/K7OpyDDgTRL9HygDG2r5Wvr+9OYUvWPBukeKCsXQaFmWjePUQw1DkE010twXtF7zcTiswX6oYGVfCvOlBbrSlfp9DpNZDBoUVT8fNAhxqNGMEDzPJpSNHA6IZMNh60wzNLjp3dJpuPdWSoZVTCSqdR0dHvsLoTj3RDm/1qvnX+ny/IUymbEalYK2W03XE54JDGgyhaJuxlznodHe7faW2sSuoNPMFWysYTt/N94M1jRrNMFBy3PgdAhGfKAs5qtkIMx7eXRLR0qqtmXXFOVk+04j4oY8T+A5A2FkonnMS+75FEFOqaFB8cQSPS3Q/DfhUHdLxTcdn883UMMPA2FiX83DQdEpJLtWI2/hwms3OwYBU7MCjWApFrnAEJ7Dde12Q+n7PN7TLd0UNYINj4KuDV1llUss4VfL0Bdk5aaCa8T3RO4Xni8RDAxyB4JkfJHP26YuCw+XmBLhcsY1KhDitAb130QDwN9YzYMug5V2vmBR+49v3+nt+bmu+n2bzTh2JZc3Kn6wu6d6s6xiOaPxYKne5USvXqArea/Xp+/U3Klq7+62Do937co5uB5oOV5qM91o2h/a+CVbL6u/mut81E8UhuQhLlXYrFXGfAmn3FJeDRqtGvRkNqcTTZcj1VslVWpxeGY3BWXXZY1GBV111/ru+bVOLmcazPNagzIVA0lOjXVSKjNDj52WS6FzLRQDMWTA53lOg6RtzW/tWuhGPPQl+lQ+Lxo6kAWzWlI6cZo/l1AxzWrhXRo2Cq2NB0Lrs8tEqCtf5NQI04uIK0jlHNCIcrZVn4/nOn13quvrvqbztbZ37+ruvU/15OkvTReFuQEtkZraPb/yYPDnL7/S659eWx83n1EDMVrhfZRsUMPdzvlEfYLeXauBEIBissAsGjEs5HAq5TpwRkElm/p5YpBut+t+L9y/BKJ7IKxta7BY6n2vp8V8rcV0rdkoGQifPla7jVMokRFDx/YgV6B2EzJfXuVVzBbkIW6zsXa5O5ypN5iq14fCVlS71XF9LuFgnJn7PKlUtqybI1uRAHTqvd1vE/regh6IBXS9pjsP7unnv/gb3bl3Rzv721pOVx4mRwy0IISgqIxei5GWvRNNT19q/PpHtXMrbZdy2mmXVSnxZDMQMgwiemQJllI+/dRLLPDWgcxZxuP7ghIRIerQA0EI0qyzmL8iYJtaQp3z4p8BZzIzgwSzvlyzo3xnV4XDB8odPlRm/4Gu1xWdTTN6cXKt16/e6f13P5hiOJgyqBW0zkCnpI5gsR8INDWQgZA+EnkPgAPIW/SzwTRKDrpAO1ODVE6jj/LdOGNNj6Y2ka+M+dB6bsQQ196trY6O79zRvbvHdoDl+r558Up//sNXvm8oPtRz3ieLXS9e0PwmzxSvK0hoia7UkQjx33PeRqwEng6YuSV5cqswzTGIgsnhkkUP+v6SszmJpcHRc39/R0+ePNTjRw88jDCw8izAVOI55PV9+eWf9Or1e9/btcaWOlv7KlZqKpTKZul5CLMWDCR2o0EPKvLAw+WE+BtkHLjJs6xF8sPSYYEAI/6H8wZJxgKZDQs6UNv5yrWm1qjr3uOHuvvwvjY52IATDbo9m928/PFH5RcLs+xKZaj5iYmQz4ScTZUsIUPTEVQZgyjUIJZhuPtznjpTmugV2DfJ6+H9h2somc5E30xU2qqpvtvWVnvL33d9ca3eVVcD3HnLFSOJnjlMkycOLJgtG8yUkmxGo2tmOGI8CaocKC5T8OHxgY78dUcdon9GfR3Wcmprov5Pf9D85Htlr185gq0dx557y2y55ggifGWy9FzLWULfjKEwzTxOcxkBk9wfOJL7g+40lYzYXCZxW3U/AIjGfZ0YBaVykjCFisVsKi1JmZwfS1D880BrOS/oM9ZE4hDdRl2F4QWAFP2b9dUGFsJzxQBUIa9xsaJuhRxCBsLE8cdGGUmgM+JbP8gEcBMrMEdVmXODT6Hn4LOGKMm4SPCtW/2DaaMJPRTdoDUr641KbLMoF381ECZ78WRQC8poHGi3xr5sbyiR2NyvpOlyY1MCo048rBRmgmezWLzGQFhGvE1xTMltdt6JofBWPXOLEMah7g+SITNx7WEY5HAbQ7+EwjlfcFIp32yq1GxqXSyoOxjq5ZtTffv9W3W2tnVweKhHT5/pzv0H2ju8o2q7rUqrpXKjqSybSbLjQPGWS7WbDTfbt1qQFTQINrqxSQu3bBrVonUe4a+DlmsSuSVwbxJHMTcBPAwONY5mAuex+JOvleagehcXWs9mNgvB+rzjvJwbnZ680R//+bf68auv9Pa7b3W8u6P7u1vaq2ZVXE017d/YqIfHkkMFNyzsupliGGJ2OnU16yXls2gFhxrPe0agKKQIpaGP8FmZlseWaLpw8ULzw1KCZn6JQYty6o1jIOwvMzodTXTNth4zlWZL9a2ODo4PtX+0r3wxss2u+0PTPsisoXlm+2lDCgwtGBTZRG0yzpuK7L+yY0umi7Vevnypt2/f6uzszPRSKhsD4aNHj/xAQ0fjIAnh9MLuhXaEIlA+x+CQ02gwcnGnaJn336yb+sRACEoI7aVYxGa+qGIJG24KRdiwB2kg0Ss4hD6lG1IsGJQLdjLlMI3/jod+aeOYtIH3tsyDYtbbt1G/HwiPB+Oqn10GQIZ4NvyDwUhjEMIilEyiKkrxGa05PNGirDUejrx1BIls4vpJbhHxFeOht6DQczAtKhnt5DCANseCKKNOe1sH+0d6+PCBdjtNNat5vX7xZ11dvFKhMFONEO5q1eY/lUZDra0dZTAbWbDN72swGKrVaKjdaGm70QJi89YzhPXQwtnKgeBMTYFjoOHfuY1Cz0kWD/EUxdhestwxHSnlXCVNy22uYKKPdZyOmyXuH5ALPo/g7EeKevD20wLN5xG6wjRXkF8BvhSbQyN2totPB8LQJdiRNNEXGCGk8OfDLdYshYSKGWhOhBXHwYt5CcNLaJ4p9m680oGBGp78k2p+w8k3KCzUVFMNMzEYcL9macbnM+d5cYBA7Ur3kNYD+ZBFq1Lx/RIHf0SmULdgh6QHlAdyBwgzrLMRJkYmnh2YHbNM1mZcz9+f6v3VpbrDoelbLFLq6AI7Ld07PnZN6456Ws2yGveXev7jO719d6LTi3OV20W1dmuqt6oe2sb9sWb9uRZDsjnR4ZS1LmU1WE51PSL+IGvKZruCaUdBVV4jFvLEwsB8SbR1zLLFSlaHR1va3mmolKcmIcYva76sqD/M6rtX13p9PtRFf6mJ39M6nukC9wvUJjbjOOPx3PH+E7RmjYYmrr+Ze2YtJDRABvvEajwWEbFT5pq55uDql7hFp8YSHO4x2CUIdZoR6QYj3SBzGUvKZogviqxGMj2d3UhTzGIOHs8qp+loqmFvrLMT9GE4ERZ17/6n+vTTX2ln76Eq1V2Nhku7cLLBf/Hjc/347Q/66ZsfdXlyqdlkrun4RtNJDPjUHfLVrPmy825kupVKGZUZlIsMhziQchZMTTHD5dWa9/HEFPBypah2h8gKzsCVhgOCsbOq1zoazBZ61+t6GFzM1pqN59pud/TZJ0/VbIZOczy6MVLD+cDPZNFXXqOlCWdYKi/1pjucBkp4PdZ6k1Oz0TY6yA5uQy5voaBGg9y9vKUxIM18QYWjsYMFQ7+05vwtFdXZ3dbxg/v65LOnevr0sWpVYomki7MrD4T0QZXcRoX1VBpdavTuuXo/fq3idChaz6PtuppVFhIMIktlNqCEfKEppJvB1TIZCI1ORWNMXYw6RE9EMDgDITThqE2pGTxnNzUlxw2fjwxQzmF6Hte2cl1qdFQ8uK/y8RNV7n+qQaGpy1VRP72/0vPnb/TiL9/p8mqg/hi5SMHU01KxIpbyeaifSHioDR5ro29zg21mevhJpOps91xpgEMiF3LflyxA+Ln85RnMkMSFBlbUeDbWcDw0o+Bw/0BPnz7R3eM71ta9e/VGv//tP1u3B13R0UvJMOfmOUFU+B0FzBGTpjpqP89u/DsGQns6LEG+ObPTeKBggdDIs+DRJv4OEQs8Zywirq8vjFDznH7xxef6+c8/dVQYzrpo/KCPc66/evVO796d6vSia4Rw/+BuxJsh10FDPJ9qOBlpMpu4nyB+jKUESDp0UUeUULE5Z+boMwNJKuJIjiyHkHPnSUN+CIQwYrMw0IOqeazjB3dVa4bBHIvBVy+e64dvv9aiP5DmC5WrFT/XnGcsmIvFitFBBgtHPyTIKmAL7x8nU/oWelbnSLL0ct8XQ6oNrTboDNGehiZzRWNZzqvT2VK5ULaHQf/6Rt1LnHpZqHGeR2+yWAKIRG2x98SKBSS1N9g98dkFuyLNUNzb39Hh0b4/g61aQVVNdNwoaCs31eD5nzR7+41WZ89V34zVzGKak7FXSqFa1zILDTWrDA7SiQHkhx6A+yKRXJh49GEg/P/zDjCql8afJIg0tTLyw+PeD+fR1MTtr4fC9HsCsQ5mXDoQrj0QRuRcRMVRc3FsDzf524HQ9PKQKCzKNY2rLWV+/d/9u01EA4R20HpCD2yBpAVldO6BkBsiXyzZJt9buyR0O9qY+OHxcMeM4nacPgfOOoceG2SKkYtE4n1F85C0xKn1n++tpEjcpmVZPxjG8pMVw+BaY9tHB8e2VMirTGA2dFEKIFS6zNpfHyfchMvPR3YK6Yv1L0yoXhRGw7Ac1AXTSNi3YB4zJF4AOg82mqBHiYAVCl7v+sY21EZI7mK7f6j69o6q7W3VOttqHx6q0u5oXSgad4BKYb1die1VDBvQa1L42JsHb/Ri8862BY4wDz1bVDsZgSJA58txTbmJI66AocBbImiN1hxsNB2ONRmOTNVkLC8Xy9Z5sHm6vDrX61c/6cvf/kYvv/6Lzl/8pHs72x4ID2oZVbNLbdC3ebThgF57IMRhlRO7UCqo06qqUYW2x6ADnaTvw5QvDpr0QEqdHKHQLEEJ2ejbICOneb4omOXd8Uy92VI3HKSTmXoUsEbTusGdo0PtHe1re3fbmyKot/0RW2WoIIi72ewFNZLtXRYXuFrdSC9i+NQdDvOKwXCs58+fGyHkmjIIoPn72c9+pjvkoC3YLvd1fX3tg4FGmG0DD28cHJVw/JyyYQ1UBtc8UEIGKagdg0E/4guybBAJWoX+l6JBDA8pdTG2PG4yLGxnEKBwZ4wCpqghFCgKqjV0br48oicHUeROLmZsIAvW5biJRwc7nhod5C1A48BEgabgQxFNUCe0w6uF4ydiIJwauUHnQ3PGFhL0k/cGdcakAu+SoN1hMLRSrdbQ3u6Bnj5+ov2djtqNkt6++ou6V29ULq3s/IfQuQ79moVJo6UcQ3oma3dWokLIA2VpcWdv3zTlBfe8dQo5N5OgIpg9eCDMBU2JZssb+AKIerg/8t6hLH9ACGMtlMZm3DqGuVGJfL/Qa3LtU6QttvIpdfTjcHreOx+PURcbgbDV/4AQmqae6gVvowE+GG55c59ZaZPnYI/i588/od8zjLHsiNwvjL5gAYTZFUhi2swYCUiKvnFKU87C5sE/L1QNoXXxoJsYffEzyPUcjXz/kj8Z2vAwg0AmwD0+MzMjYzMxnmleEzSuyIDFaXhm0yHovAxC6GKpyZphQLHWKlvQaCn1Jgt9+/y1KaPDydiUqE6n7eGAz7XTqnvQuhqNtZpnNOnP9fLH17q8vLZpQ2O7rtZu07IFauRmkdFystFysnaoMBlS0LoXm7nG85HYHdRKBe03G+qUq9bFmO6MKdlkYpfKl2/ea7meGZV8/OhAx3d21GlUhBMylKTRNKPrwUo/ve/pbXesqzHxEnwGoP0RmUAN5tBlKKzWoEY67yAcLqF3J3ElIDrWfzqpPT4RzlOaAWh1/BvuL86DCIyP+m2E13UHE4mgF9m0JRGVWYdoZDcQDf7JZYrRgKX2BQwI/C4+U64DQ84yo/71UN2Lnq6velquMmq19/XgwWd68uQXyhfayuWx9qfpL6tWqekvf/pKf/nTn/Xy++e6OrvWfIxjtq0KElv8gpfHsQAD9QTtDodR0LdateDsRSijmzX3DNTXrKYYAmE2wTK3HAihNVvzucYjaGZsu5vWjF9Sn0bz5AtN/JZ+9umnarWgjEqDYdfmMqDb/EwkE6V1TgVQsGLBEpTZeqP+eK7uYKrzC+h80FrbRidBeZdL3Jrzqte2vThj4QHNGm3TTbdnfwVb7VuTmNMmn7W5Wmuro0dPHurJM4aU+yoVKro4ZSCM2lDILFXAJGve1/jkla5/+lqr3qUK05HubtXUqZLLyNDO046uOqij1DDoov7cGAbX1OpgwJgxhBs01HOoxB4Kg0Zn0zxr/2OhZRMVlpnFxLF2FtEu3GeLTFHLQlW57UNVjp+o+eTnmjZ2dZOv6cfTKz1/dapX373V6dmNLm5GmhK/soH+W1ER0zJ6LgYV8nFtgpG190OqXU4XVin1Lf7/1CzrA9vh1tzLPVDEn9mhm89us7L+nnw/ngcGq+PjIx3u79vJkwUtCPbF2ZkzMbkPoS/yjDmfl1BzNLQZIl8q8bzdDi7BWDCaaTOtcFcOL4rUTCSo9RyIjtsqlCMsHgYPwPyaYWRot1uats9/9qm++Pnn+uSTZ9YSg2yWS8H86Q9Gdst9++5MyxXxGjUDHZxZ9INkL0LlZAimRxnjdMxZPgtTm1u/C0eBhW6d5WWBgZBFos2DiBYJll42oWt5KVQsautgVztHe+okJl0Y1Fyfnertq5d6//Kl+tfXsdzBmZUe3oAFi9ZcGBeClDN4msGSXp+IreI1eNEAkhjp3uGET13j88S51cwnTI3Ijc3Ys4FIKobC4Q116dKfFzpqaq2Xz2vyncPpe7aY+DpBg4W9wBIvXTH4d/rMxaEUJ/S6XeN3tivqNDN6uF3TfnmtxbtvtXz/vVanP6qy7KsGLIGGD3ZHpaplBqkaTQjPIrUqnpXEazcWGrcSkDBfTO/f0O12S7nfAAAgAElEQVR/WH/cGsAlun7fZIld+MeJCO4JWKckC0L3KQlamC5LUjQx0GyWaiwDuOZxTf15C3f6QrjW26QQ8MGWM0YI7ZBdLGtRrMVASCG7tbNOzMJZhjvdPh0IZzR+eW9T6s2mfwlUMkOYpnx+NBA6foIBkG1RIIVJCo3y0BWSzMPUVy3NVPqrN5xUDc9otzatDKpYiq8DsWM4i9WEaU+VUkEVPkDLAdfOOuMrGVFvHXp8WdOLfJsr5mM4NvvWfCUwIgMVzViuqMUmE1o1UBg46aBHXGCbqK2UXS00YdO2ydrohEEwX2uq3NpSdWtPB4+eqH1wqFytYdMU3H7sHFVAu4VmkUw/NlFpY5cY6IN4JyYsPPDQZKCDRqFaqlQp+saFHsKhAFeYYsFQ6MDQ5Iac3PSdIVTMo1EjGwrjoNhEnZ6f6MVP3+t3//c/6M13X+vmzSsdb7V1d7ulg+pGzYI8XIeiDTgam/yFxugTKSzQr2q4xdGs8GRQcCeJhW6aT5QWrKDg8QBTLNaLCK7mkJrm8hptpO5oqi5o5mypa/IeN1lVtra0dXSgo/v3tLO/o2anqfEYGudE40noP9AGjCdzO4ZijiLoQeWqOlu7HtTRPI7G5FkFjej6qms3LjQmqSlMu93W06dPbRdNjk+v27N9M+gh1zxXSuD9bN48fL78PhxMv3IGEEMhhwLC80G/70xD6M31Rs1bxMCpo5iHCUjkBlrPMUfnE065mRyUn2RQSLQW/EwaRQfHl0Angk7KvwPJZNBlk04Dw/0FXRSdA4WbQRkB9mwRsSSgBzEAxfYzpShgW22EEBRojhavbArIxy5mLuJeYky9TGExETSeuQflne1dPXn0RAe7W9pu1/T+zbca3LxTtYKTaEaFbMbGP82tbeVtNlJVvlTWVbeny6trLSZT1SsVPTy+qwqNsjUdQYFqNqteK81nuAmGBslbUnSki6UpJtUK35MsuCzIDjeGcLfjvacPebL1jcnsNvPPRjUeCBO9qMNl4979MBCGJtSoixv0RA+cmmClNHX//tAiGh308RjZcR4Ksiutoc7dmttEdI+/N524rcZD3x2W6aavJoeK76Gk8Yv8Ll5jGDRYX+0Bk4M4MrkyBRpJljGxwea1rFhG2Sk3okq4nzEa4Gwg7uSiP9HlYGIn4XqjqXqj7TOBTSfNDyyDXvdCm/XMjX67XXNN2MyGMaDkS+o7E3Cir797obdnF84vhfa9t7+lQoFt5VqF7Noo4vUEXeBG08FMb356baMEwpRbO201tppmWIB25LMVO0duFlnN8uRPLZVn0MhycE8tHWiVC7q7vaXtWkP1PKgZlLCM+oOhXr091+///MJZl4XCSs+eHOnh3V3tbzVUYivuaKGlrkYLvbke6Xw0V8+1i4GP55SlStBxjLrmcypXYZYExRqjB0Lp0/MNqh+Lxhj+Emo4nywMF/TARisSAyoWP6kWNNkkM5S4cQi//jDhsLFNQn+2QU00D3wv38JzSnPhZUM6EBYqHi6W042uzru6OL3WeDRVschC84ke3P9M9+99qsUSc5iKBzEWiaa5/e53+urLP+jdy3fqX92ERsjGMYkeBjQ7y7BcNvqLJo6BMJtdqlrJqdWgdoE6S8vFyLWSGoX2HRYDzyYDYbNV931MI0xEEANhPl91czZEG9ofa3gz0qg/9kD4888/VaddU6mc9UAIpc4D4WSm0XimwgpKY8amMqYwY1E/WepmONPJWdfDFQNhtUpIfU7zxcjPJE6MDDw4HnK9GQrRnVNvaUbzpfAJMEqIeUO5qDt3jy0f+dnnX6jT2lb38kYLEByeSSQf3JvrqaYXb9V99b0mZyfSoKfjekFbDMylgmmrRQa8FVmPICEghjEQpowOYoNdthKWCMO3M0PRP9NQJvRh5oCoX2nMQsEDoVMdFiRc87qkKdRY6Kj1bVXuPFLn2S+03j3SqL6l55ddvXjX1Zvn13p30tW785764wWxxV4W4N9QpK6ie3TkQGT94QxPj5QaxiTr0A9MrRBcfaC+31Lt+DFxX1O1WS6wxMZplGcEQ73I1t04jH1ne1vb21thejRb6f3bdzaDC3ftgu9HhgvuJ85ZFmUw3nh20PSik6YmE/cAlY6/F5KoxDDLh2Si50pqLoAK7p+c8VCJWQR50GEw5lxfLfT4ySM9e/ZUn336zLRWek3qcXh5UYfGevP2RBeXN45+4nwOiQfGggN1b7ru9XzuzPFeCOaAAVNkBa4REVgfwSKxsGbhG9EdpPliPWkjgSCVJRKwWruhxnZLHeiaWy11Wg0tp1BHr/WnL3+vd69fhQ8Bi0nHf8SCkr6CnoZni94r2CPp0hHpQc4oYeSUJxFEaRRJEtsRe+4E3ULjbOlH2UMh1NHZeOpoG5YvfGb0RLxfwCc+z2yeLPKJlwNQU7PCuR4TLc67vMoFQuvDdRkne/rhvd1d7R80tHenosd7Td2pZ5U5f67N2U9an/6g0rSr8mqAdWUs4wF+Ei0sTCVLcZKB0JreZPyMPVws7tKhxeyIhBHkc/5j/5LULzMBxSzRSKQD1pB7ZIuYtlsaaToX/QvX8hQhpA9FZsSj5tfh5Af6mDAa4+d4IISRkegXqVcxBxRiILSriR2dEua34cqwRAVtQUOIfT6HP83C7UCIdX2ixbPRQIL6eSPNi0gGQT6ODwMh1FHLTG6/32GNt658CZkzpY+mduoMqEmoMW6f4zkDIe6GkW8SttVFVdEk2elupQJ6CcTYCQ02MVz/FwjhB3LULV3LbReNW86bfSOFbIBEvskyhsA8nOKNFtCpSgXKs0prBpHIEKw0O8qWcSEtK1Nrqdja1v1Pf6a9B4/U2NlzsD06yDSCAeoBELHtw2nQkiBEb52SXDo0OdzoDqNcZo3OwPku10CdMJ5gKwTFkIN1Eq6gt1EgWc05vAgSXma9iVqssipWmirXWrruXun16+ceCN//8I2GJ2+0Wy1rv1rSbhFOdUYNEFgQSa0N5zMQTjCZSJAJNvw0gqUC7ysJCk+0oHGDssXgYYpNZTxAqWsShSan/kbqE+o7melqNNPFeKr+UpoViuocHWr/7rHuPLynZrvhwYomDpoRzn8ggGT5kEk1GGOgM3HzXChVHRZca7RtUU7uz2A40sXZuc5PTo0OMmTh4kXzAkKIoQxxE2wJ2eZBYeQA4RAykp5kVII8EmJMoeS9jW1aA1UTZAqDD1DIvhsHhst2u+VAai8enJ8XrmU+8Lif5mwWp27AHciqMX6mcZ8k7oNsRUHpvPXBBCXNrXGIL58LbqA8mQmVyLRWaMT8Hq65PY9vmwOGe6JL0GOxGaeQMAQyDFr8be1Z6DoYFMOKG2E8Inup27vWHGpMIW+nRYoNVE02tcdHd7S/3dFOu66r8xeajC5Ur0HvDgp5Z3dXTdxg2b5XqipUax7Ur666urm+8sb54d272tveUrvZ1M3gRgTeNuromKEmMkSF66j51bzB5dq0RxDCW2q4KZ8fBkK+32Ywqf4udQT14BbziwfNXLKsSMKLk2TaD2GxNAruecLN2Ae8G/LYesfYn7qNpuSoJDycxizZmq4zSw+Eqe7PkT0JvSaekcTSPUEJI3E6oa7yadpGHYMtjv0Y+qyBs1ZnbbtpjL1o5qGhVupVo1ZEneBo6+EkCSm3ps2HPg3GhyzW796e6fu3ZzYMabW2dXR8X61W25ry4aiv3s2lzk5fKZOZqdUsaXunqXYzBkLobutsUdeDuU6vhvr2x1c6u+q6Fm/ttHV4uKPNBgoUmpi+JqDYm1I4844n6p6eelFHoHKt1VSxVtFVb6DJlNdaVSlfUylX1816ovGG5SWfCw3fXM1SVtv1sh4cHGir1lApU2DRq/FsKTLo3p7e6OVbonmGHk7uHjZ1tNfQTrNkPdQSRGi50Wi1UY9cWNgiuNcuC8oSYZDsFyMCIBxE3awYAYzNbdQOah+fC8NioGd2MsQZ2C7TkUcYCGE0fNw94drJ4oclXhLj4GUANSMWUVzfCC1Pbt7kxg+QI0ww+FkgjDRqHkjzZaRpGg2nujjt6uqMyIiims0dHd//REdHT3S0/0ibTUWFQlOd9q4uLy717ddf609/+FLff/ONBtd9U/+tL03dfpMQa87NcgV2RtXRD6EdJB4pr06LpSRtB68Ncwqex4IWC2pMPFPIEFqtmq8P9ZNF6HJJ+8WaF9wsq163r97Vjdk5nWZLP//sU9931VpB48nA9zj1DXM2DNVyy3A5h0KbwJYazda6Gc11cnqtxZJlU1v1OgNwQfP50Es6fifXn7oCzY3FCotC7hlqPro2yzecj5m19mhrZ1sHR4f6xd/8SncO7tqQx1KU5dJZi+v5SDWYN4NLTc7eanxxpnX3Up31xOdtkwiKSl5VjBEcnhioW+ywaezQVDNQe9R3rUE2YDlPJmGecKVYEPmcifPWzAIjhAWt84nulPsy6deIFWEoXORrKu7dVefpz5Q9eqDl9oHejCLG5eTdQq/eXevF23OdXw/UH6HpQp+ZsW9DPjH5C30VbqYgNdR84xIBJCS9XYTFJw9RQglNNdExzAYyZbYCy3LOOzM/IiSdZwvpAvdZo95QZ6ujZqOlRq2h9+/e6/zsPAxg7HVQdg2EZhgDVQx//DtTS6ETu9anhmAhz2AojDYyztSgQYdEBxSW88/B4Ou142WQjPCFppAFEUsvtI5H1KCtjhfD0EnxAeBsZnlNTuDX3/ygP/zxLwmjJK4Jr4v7DNqmAQSj+kEJNMrqoTCYMGk0AcsVywxwrOMUsAZhow2Tu4feRN8G46BSVLFWVLVRtmvz4f6utlpN1csl/frv/w99+83XRhyRyCDJmS+CgeWlGg61S4azkJ7c4ig+f5LYkNSBJVloe6BKjLg8NFvHjw9GRhsYFtmcEUKcWHmdaCPp1UB6uW/MznLcBuyznNZZQBjuA3L3ih4IZ1NidViIwYIIn4fZaOLad3RwqMPjjo7u1vVwp647tZwK3TfKXryUzn5SgViseU+Z5TT8CaCpMkglBqHpOWnNaRy1gf8lZ2VqyOZ/mxi/YNr1X+j/krgi01vd/wWNN5UFgBCy1DEy7Vshzvv0P388KKYDoUHrDXKz0Kem7jf+LML1Lpg/yXMY904wEcl2yfz6P//XG2gO/3IgtAlAQmtk489AyIMNXI8VrmmfmJUk6F38mZomcO8lBQaEEF65zXmDQsqweDtIMgcniGHQ3rwzvRX52UKea41tMK8ZyuiCoOqVBeGW32DP64GwlAyEgdjlNwvloW8lA2HYbVnOHJvZ5P8m8ZAJchD0HTarbDc4TDDigNPNIYRuEXRvXcD8ZKUF743wX6g4c+gTS7sRZUtVrckqxNa5WFOusaX7n/1cx08/1eHDx8qWK0Yc4XLzakD5WBnh3MehzVBousIC1BHagdv7NF1KmUwEkxM4XMbBrgJtwepM8/cR6UL3m5F9N48C4JBLwtBvItNpOF6p0txSZ/fQxXkwuNHrH79R/+SNFt0LFeZTFedjFQcX1jZ0amVVETdj5+v8wYWHWhcb8l8KQNMZseR2zmISA8BNArLJYegvC4C5wz8cFjw4IJVXi6W6IIKzhS5HU53hhklzWqvr4MEDHd4/1sHdI2/gOfygZIDcjUdkUFbsbEc25QiaaX+khQX0RQ+E1UZbl92eM3/4Onv3zo5abBn5B5tomjQeyp2dHXW22i7uHEBGUxI9j8OnF1DBFqpWcQZruMGj4cOxlM/MgfEETSNkn6DXG3tbzWFgI5wk6yjsrWNDxoEHukcGIM0H9uebLM9duEOCBEKZuLnp+zWHtXzQ5lxEcpFP6LiRUVBHQTShBoWeMptsjqBqcP3YpG38+zDTadZp9KsuJBEyG0YGgWxxXzEozj04gIYRios+9Or6yu/RWVY0t5sYztFy4BS6t92xjnA8ONVqfqNGDT1AeH6DpDe3t7XJlZQtlkwbZePI0Ht5fq7MaqnD3W3dPTrS8dGhejddaymgr+K2CzIYmYhspHlCw2jF5jB+zwmpIwnFtctootNkIIyctA+EjhCnxxDEYQCiEZQPnkcahUQv8IFkEEHfNvWJgyGKdtBJYhMe/0Q+V6qPTuX1iS7F2WHzaDiSzzScSKOB85lq+pVdIxJGR5jLMIVixT5fzr1N5k9bTSfNiIdC9EcJ3QU9RrlW8dKIuJGgrZfC6AQ61XwRVOgCutIwY+Lry++f63ffPTfSUi7XdP/BEx3dOdb+/oHG06H6/Sudnr5UPr/Q1lZF22ih6kWtZ/2wRMcF9Gaq86uh3ry/UH+ExXdJW9st7e23tF6hNRxqNh24IZ2sis6RzYM0zMeq5LNqt3BuLnk5+O6sq+sbjEbyKhWaqlXaGmCCZkONmQ1BcrmF6kWpXS3qcGvL+Z64afLzR7Ol3l9e66I70/VN2dEyDKT72xXttopqVbLKrRdazSZGk1bUfL4wxuF8WBVUWOSjMcPoCKSAhZxrd7jMpqYC3BLRhIJMB02bIc8o+wLkPgyloJP77GWxAvSTQe8MWgUtFSsw32CBUttVmeaKgTDOXm+sb2ObmHl8imsyhYiPPjjRx2YLypCtOF6qez3U9UVfN72xWk1iY+7q+P6n2tk+Vrt5YHdk8gcrpYZ+/OEH/fr/+j/1/Mfv7UK4JtvUZzx0MRYzGLFFiDU1EjdFqMMsa4mXwGSyUS+o0yxbH7dezTVbot3j+COjzhKdZDguqtmu+TpQPzFQWfsLCiz06ay61ze6vuzZgAKdMxrC7Z2WGk2QINA7qMwrD4M3N0PlaGT9yxgKs8oU8pqgVR/N9f7kyouCRpOGHWOaomYzEEacYKOm0IRWK5iVZc2gGAyHfub8jIfwN2lYC6qhgd7e1uef/Ez37z3SVnvXjTuLQ/Rls3FftfxG+dlA6/61plcXWlydq9g7VW2zUKdZVatWVKMc/tvEYW24JxwdEWAP12tBgw4yYTp9GMvQTBruo4YlAe/Rl//1QLjKLvy9VEqYRCzgZri2YoSzLijf2VfzwTOV7j9W9s59dTNZnY+zensivXyHmd6p3p31dNkbxsCGUYityaDFcjmSyAJrpgEKYvF5+5XwsoIFllj3J8OWm2mQvXxQAFPjPZtpYbyU1PR04cJZxMBEfuTW1rZ2t3dtGHd5iTs4i0QcuulEA5rxcpezAg1ocrazLGIgDFOtZGi1q3J0iVHX0w0Q5w8dtSPv/WwxXLZbLXXaLbU7LdXrVSNesTTMmOoNowDpiM8v+qkCxnVr3fRH+v3v/6hf//qfwpxlk/GzFH3BVI1m02cqzxr0XpY8Xgh5WA3WCEuYWFomMoPUVI/ziSWZUWBunsgtQQaGEyNIMWhbvVHR4cGeHt27qwfHx/rtb3+tr7/+i/o3ZB7jjwDdNYzpbNZn1kosmBg++f3WiEarfUuVvCVMprFP6RBoH5JwaXY+JD3Mem1G0h5yK3wj8nmdnZzq8urSedpG7E3pRQ5Ex4u5Db0OxkUYMpYcIcMCBg1jDiNGmIWjsfv6o8Mj3b2zrbt32zpul7Vf3KjYe6/c5StlLl4oNzhXbnwlLRLXZNPBY9ET5nEJCmiXxA8DYeybw/Ez7pS4n43EWvMbzCKXisT8xt/HQJhEePDe0sV/ihB+MKZJGolkOPx4SPx4IMyrFDFnSRSgh1b3JsEoMgCXGIEGgJ9VBrnTfKXMb/77f0+ddVPvCTQJPoyMjMhoQXPlIGvaosQRLtz8IibBm3DLIT4MhA6oT1FCDgzfOomeMEEVU8pooIX/Ak69dZwKKmeAp9giZzSeh36QL2/FcvnbgZBgyjybf1ANBkJctlw4gJlTRWI6ECY0LgvyUyoZxSY2vNBDHOoN9ZCNJIGO8KHZTpVKRscWFL1yScv5VJNBN+IV2JqQncPGE6ppviJVmrr77HM9/Nnf6NN/9UtVWx1tcnlD4hzoGCEQaEqQJEYpbEBM9cEgZDLx93CxI7QSPnw12TxPPQwWMTDIyYfgcNALG+LhSNeEow9BBXHA5PuyevvmXCcnV27Mmp09Hdx9pJ39fTWbDeXXc+UXE2sZeidvdf36ha6++6Nyo552mlXVoKR6IBx74MAoApoMlts0H740DIZQp6ArJSsjGpYYCqO5BNkFcQ7xFZijFxQ6nUx1NV1ovFzrcjTRSa+vTaWmyta27j97qsN7d7S9v2NqIxoJfh/bqn5v4YGQIQqEljy73mCsCTrTVUadnT2Vaw1dXN3o/OJSp+cXOnv3Vpenp34gaLja7aafOK456CN8862trduGObWhxt0LChimLNVKTfV607RRhgi0hqGtg94QrmRoq6bTscN0ibFALxUPPYh7DJJePFgbOtNwMPYhUa81VCjj4hhFhwOvUq74cAOxdM+ZZN6YEmBBfPD60SVgosDrdIwC+gmWGkvoV3NnaEGBchB1v6/T01O1W1XtbLdukYwQ/4cG7YOLFdpEwmTZ3rdsgw2ih8ah1+/a1YvizO8KvVFVu5gA7Xa0WfaVz6BHRBsTtO5t7rutXevLvGhJzA/cNF2cazEdq14q6uH9u3r2+JH6w74mM2JYOEhzKpfzWrmhnnnA9LADDy14nbfWzI6I8KLpA1U3HQhdnBMKeepWxj2KRjGTAaWJRooKllI4UyfIiB4KCmostKJZS1uHdCgMu+60WQ8qaLAQkggB7mcPn2Elbe1vUoTDnTdqc9JZBAphKhAHOc1nzcYDpxdnGsECWC+0025FjiOTBksKNsMemgMhsQnQcu78ULQkmBdMZiyZFqrXW16uBOskaC//9Odv9fe//0rPn7/2lvjuvYd6+vQTPXv2iVZrtF99XVy+VbG40u4uW3Jyx7JazbDpH+qmP9Vld6zrm7EGY5BMApxrRoHaLfLycM2d2tl1NsPWfK0G1NNKTgetstr1kp1kqcE345levrvWu/OBrrtkXBH3sqVFpuyM2sUaL1OQwrmK2ZVK+Y033tTR4XBqYzK06Bd9jDFA9/f8HnPZpbZbRbVrWZVzC+VWM63nE0cFFeo1LStljbMZ9chVW+ZVXWLWNPA9D93T1voYXXko33iI41lOsz9ZdnDg8qxSHwLdmLiWO46mEhqZME4A/Y6BMKWNxnImNIUxELK9SOfPWFaYapxQwHN56HRhUw/DpIKmuACyD6VurZvuRBdnN+rfkKu21vGdBzo+fqLju5+pWt1WIVdXZgOCkrfbNVTR//1/+1/Vu7pwFlgpX7DO0q7RDM9rlgmBZPLe0FSilYI6jMNovZpTs15Qq8GZCR2duAPMQqgJDISBevE+jBC262Yc4GiIqREo4mpJ4xtSjd51X93Lni7PLlWrVvT0yUMjhI1mxTpo7nEGTJrtbm+gPFp0znoaZJq8PNmnaw3Gc707ucY/wwHztToDIUvXGCptVpk8r41GIxYoRh6H6vbQd80C0WWZXGRBS15exTms947u69GDJ/r0k5+pUuP9yBKNYb+nGtEk67mKi4lmvWtNL041e/WtSvOhOs2atuoltTm3M0uznViQpZnPNMBQuqn3nKf0+bCErCPMRiA1w56zFFloJH4EUE2pL9yDqwzu8Usvb0GyaL5x/55PWbpLmWpblcP7qj/5VLVHT7VoddRdVfTyNKMX73t6+f5cr0+6Oru8cbOOznu9mCcDIRr3BKViyeXamA6DyWCYLPtTx3f3aMlAaDGQdbXcT4F42GDJjKnQ3CJjME3PWZegWCHj4Nze29+3RhgPgNOTEw0GA39vuYi+PExjUrQnbajz5Nkl1D+eIbs/Fhk8MHgJJ21kEenASP2Hxl5v1kxVhVXUaTXdS2EuB2rJfQnbhuXb9fVVONQu5trd7mhvb9v3hKOtRhP97vd/0D/8/W9Mnabf45w2bXW1Evedo8XWGMetjH5zf7sOJL27YwzotG0mE4Z3gRo6oE5FG0lRk1mirh3NsGGociYydPGc9nY6+uKzz/TLv/lCP/zwjX748Xs9f/7S/Vur1XHtx8Gb+w9zI4Ywzsc06sCUaJMjItLJWbkfoVzxnyP2yS6usFpg9BnxI8Jo7vsQk6id7R3TgM9OTx0LhvEfPx+aL0ghs8Fs1rPJzBL5AKkAxbIpt1wDZEJG9aH0YkrngfBA9w/39OjOtnbLWbU1U6H7XtnLN8pcvFK2f6bMAOPFoZF5niko4YBhWRB15B0w43jgVhFT93GEFPdial7pIdJGPrD7Qhue6v/s2prMPc50dL5yXCuuRToQfmw0k35/qitM//+PB8JCtmTGxi2C6fPhg/7wFp03MBhIN3WxgOHVb/6H/7DBIcuTIqLRhOaUJmLRjMDBx7o5tg+xtXAD+pEBTUhhkrk4aYpwF42hMDWVYWuUuowmiGLq+vmx5dStJDSBYrk0WPQjtAXRWKyNEk4Yzpio+eDZQCLShU/Nu8CiGE2dR8gYCIPfnH7Fzt60hZRK5lH6AyebgZAbnwgH3jsPAPbJm1jraAzNgA84n7PbHht3Ptg5QtuliX6BEnKI5cvaunNPd59+qs9++Su1d3ZVrBJSXFWxVFWxWvIhtVxFqGnKC3delVGZaBTZuDkmwJbTFNVlYilOFtNApyfv9OrFTw4nxSSi38WJbebPqtYs2079/Kyri/MbXVz2lStUVW1uOTeRANSdTsN6m3pWOnnxk85f/qjl6StVFhPtYNFOuDBB0IiyQcm4ySlGdjdFAxT6MBt8cIkTSJ0b1Kw+NsDeoiAZyftasu2frZdGV08mc10xGK2kHmHwo4nKW9tqHxzo3pPH2j3aV72NrgQ938xbXIrSeMDPjiaZzCNok6MpIbEclhlt7+6rUm/q4qqrk9NzvX77VldnZxZM2+HQNA8GwqBimHKXwy2w4m2eGwAa6MVMo8HAkQxQO0FKGAjJPOT+QotIQ84BUKtDxaNRioOMxoKhk8LOUBVfkZPIoObnbI6WYWHKJdTVYoWtWca0CQ+uxaIjMPjd6aYz5pygPqf6r6KAy6UAACAASURBVOFobBSRiAhn6xUwKQjEm8xEfjbvm/uC74M228DcwzbvHwKG3YA6viIOz9jYMsiGxhHKKj+z17/R6dk7jaZDHyympEHhLZV1gOve4a6ym5HymZnKRSzoQ3O3s3+o1vaulpm8kXWWPHZvxQp5cKPZeGCE5nBvWw/uHYc1Bhlb3vbm3LSRScQX0wt0aZgCfjZMw0t0eInNOXEVMa4FZTRFCNOh0P21ETHWX7Z+uqV/QpvhgA2HPv4MdC+Nlw1dIX8vNlxpWG8IPVLThFRDGKYxbjqoo1nCpCOUPTQgCY0jzdB06U026El9sKg/VOGmgHb7Pb1+98b0Iu65vd0dteo1Vfj8aRbXa1GTrTdzFAANV1YFhpA82uygu4crcy6Ciq/73vx2Ojv65uVb/fPXP+irP3+tm/5Qu3sHevL0mT755BMf7FD0rq7eK5dbqdWuJIgQNX/qz2cyWdr8iS+2zDim8ozUoMbVQAFYvOGHB6UO7e5EW7WcDjtFPT7qaLtZUjFHbV1rMFvrvLfQ+4ux3rzrab5EB1tVqYgBSoUQFK2zC5kjyFIQg43FwguXwWiidaEEJ1ETSyIYdhq+7mgYO82iWvW86mgacRQm86qI3qqgWSGv0XqjG3S1q5yqy6xp69RhWAs4Y8agN3WTmkbgFPIl09Qxc9rYFRLzmXzCPKAhgvqa9d8PJ8OwvOfTiCiKjxwO0yVboklJDQ18LiQDYUotZSDkulIvuM8qRBfhLrnJadif6epqqLPTnpYLalFNjx59onv3n+nw6JmK+aY2q6JmEwavsV4+f6Vv/vyV/vSH39nMCU6WI284G6GiQZtmYVgKp1RqHghKqYDRVkmNOte1qEaVeJGsFjiAzqe2u7cpRaZk632GMp4lzM5anYbvVRhK1WpThXzFtFK0VYTRD25Gzvm7vLjy8uPRo/vqdGqq1Use0sPNNafhiIy1sXKLhfOQs3kWkjw76Kk31hGenrHQxfq/rSoh4OWiFksQaLTSwW7hc2k2WADicJv1wAErBKQQFDM+c4aSqpFsTPiatbbu3n2ov/3Vf+VzqFSt6eziVP1+T0XMczYLD4Xzm56ml6caPf+zcuOemrisVvJqlXOq5DDIWylH05gE1YM2szijQQ/GDVS6QAiZalKUMBDC1GUUtk7kSfNcY1rGF8QDGC3UVFDf1YzYobU2hZrynT3VHz5T48knKh/d0ajY1ouLgt5cjvTu8kbvL/s6u0Ln1tcQ9kq/r8187uUTA6F1bMgWrHVJkLekEbYFUtKSpQ6iUStTiClkTDGOR+QDyAeodJqdbcMlZ7pFjaSZ7mx3tH90kJxPc716+UrdK4zhZtaXY0LjFaFlEMlwBGWWPgvU1WZOcd4FOoRxTgTCY2aFjhqmHItjI+A1vkJywhkdrsPQs+nZuE/CXO784lzXV1e66XV1dHSghw/v6fDw0KZ39Jk/PX+pv/z5G52enOmm1zfFMTT+oPuwBMp+frmvQQ1Tw5vUKNHJGQzfdqVOBkKQ5A3yqomqxZJpsXaV5VznwuK6lc9ousAcZq16pazPP3mmX/3ib2zad3V1rt/97kvHtkSucyDTji+BYguTJM04TvJ+afbsqWD5QepRkJx3dtJMTfDwQ0DfHHWOL/wvGPhB/A/29nRwcOBF+8XFhd68fevnsUgEWaLn3GwwWFzZkI5c7hIpCOhFq1W12uiBkY8UNcbtfb2y9IRelszPdm6t5mamUv9Chd6ZctcnyvbPlRleaTUdWJIC9sVAiC5YIOrkeyYDodMTHCOMmQsYWSCEIZiK89U1GXrjRxpC91iJCd3HlFEvlNMBms2E47XSBV8CZCXfk+KFKRWVz9NSfWGaFsMmryvandRsKGFcxgMVPQWmkOu1SmRI/vp//I+8hcQtyaNUggwmlthJCCXbkVT/5WEFsxJuzJQS5R+enlT8x42bjxgK44VREEpJaP1tIfCGKBFFm1IVXNlbG+KEbLVmCEH4u1wbPSJ2AocwuhoKMPku5ULOOYS2XrCrUQyE0WB9MItIx8x0o3+LDiZkYD4o00OMqBDbEM26DwUoFzh2QRnBmc82+9wiG81xQ3OBjmEEeqsKFc02WbzXVG5vaff4np79/G/U2d2zFmZ3/75a2wcq1SriPbKRdG4KeYq4UYICWF+RFAaGKArWBLpsbAGhiWPscXV+oh+++0Z/+v3vTGeBLjoZDLzFqDBgtMsq14sa3ozV7+GKOrQYfI09P5bsrZbu3DnQDnz3allvn/+oy9cvVZv11cpttFMvq1nIqIZ2iyBqNnbJQBhuWxRjNo2BxoSoNUG3bHiMFoKBEMewGAhXUFSw/57PNZxOdDJd6XKx1mwtG0v0lyttHd3R3r27OnpwT+2djkq1ohaLiU1rmvWqCtmy5qOixuO59YNTkEt/ZuHkSou5s7uvWr2li+trvX33Xj+9wD2ra10lOqjY6FVD9wfllmJrFzJmf6go0DqC3gXyioYPpI1IBxw1+Rk8uAxG6UDYaNVdjAI5j+KYDpjp1pY//dRwTciBSnT3DIQcLoUym6KNh1AefF6LB3HeXELP4E87oC6X/jsUIF6DM70mWLjHJhUEwxTk0dgaBoxv+O9m06m63a6q5ZKa9ZqLMs8UB1nqSEWhSQ8lb/K8mQ2bcjaRoJZv3r3QzbCn0RQ6a2I9Xyrrzv6uHhwfKruZeCAs5LGvz7lx3Nk/UguEMJO3UdTNcGI6iPWTi4mmo7761xdq1is62NtRtV61bgBKNPQotMMrU7rQ2ESDyoEWYv5whjM6aMfZcB/+YOjDcxWHVPonh1waCeCk82QgTJ3b4nCO4PDUVRR0MGgvoSH5/xoIvSlMB+2kGqXNQgyEaKTDnczOwgk66EPGIFC8fu+1eL5MX8l6iA6dbEkX3Sv99Oq5szIZ4DlMO01yHEuq5goqox3j5xs1IYMy51DhVS6jZWbjGAWGy1yprD7Zn9c3ev7itRuLBw8e6bQ71I9vTvTlH/+oi8srNZptPXjwQE+ePrWWmXiVq6szD2A4SLIcwmCKxwpdHdcQBHKM9tshwoQ9h+suei2GNkfCr4lNGat32ddeM6e7u2X9/PGuaZwZTDhYHCxzGi7LOr2e6/sX57oZYGyRVbO8o3Kp4SFjlVs7b5GfB/2ZmAAvSsZTFep1lZotsz3mq4LGQ6zKefsbNRogWnk1yznT3zALM0q72WiayWi8WmuAcdJSqqwypu1Th6v1ZCAsE4I9c/2DAkUTxRJhMOQaTd042BbExgEpMyUWJDFMfRgIuZ+8IU73mbHH/Ghlmp5u6X2cLHOSszQGwmD48Dtx7kNjs15kdHU50Pn5QGdnuDA21W7v69knP9e9+59oe+eBspmqYz/63anevj7TP//2n/Xipx91fvrWWkDqPDPV0g6gYzNbShXQUFChsJZn6QIboF4rmD7caZRVL2dVLqJDxxBkZpOuDA2sYORI0xkDHyyDnJrtugdCELg2gd3lupkUExuHTW0qM7gZ6ury2rXg0cO7pr2Xq8QRxeeWyRS9jBiOZspMp8qgoyVj0IOTfAaOpktdXIL0Zn1OoNciMgnnWeo+v9PuzYuFYw6g7kVG7cJMDOo+DT/yBd47w0EGqiOH8zqrg4Nj/d2//fe6+/Cx5QsX1xfqD3rKMFSzTMCtlwXY1ZmGL76yrrCaz6iRlxqFjamlVYbHDAhn6K/9enhdzgCNZbEpo0SMuJlMKKNG3BgIOZNp5iMShzqGaQ3XYm0LeMx2nCmjDYvwEb1NUetyU7V7j9R6/EztJ4+1bBzo9aCi05uFDaLOehNd9MZ26728vNLV2blmw6GWU5B7wANcKWGjQG1OXHOTgdBl7qPGNEUs0gUaz+SUgQ1GCK7bqZtjAjowFKZNOOdrDMZSc6ulvTs4jratsf/pxx+tQ2P5CWulUauHfh+a/Aw0P5CbPIV4TT81D4pousyzA0xGxXLJjIqd/V3t7O+5bwABJNYmlQt4EEpkFyzO+fksDkCTr64ubHJzcX6h4+NDPX32SM8wsNvdc693fd3T6em5/vLVX/T61Wuf8yD7jqNhTZjlHKdPAYEnMidywL0/tHcLS85gCzEUBkLIgDvTfDlUvVxVBZf7SdRg+rAsWaqcqamWWWs9e/RQ/+qLL3R898AD29///W/0+vUb3+ucTamEwnFoxbKXqHZS9/wR917oZTHFIkIFQ5qkRiX1jDMaECUGwlhm03NTq5gVYCEd7O85y5jfy1D45u0bnyF2NE2GGhZOLEJYatZaDTVaTVUbNdeOra22zyIYa+Nhz6wEcmEruGCvl2popcZ6rtpkoPKwq2L/QtnBtTLDrpbTgdlHvCOC7t2LZSLOhYHQwyC6u9uBK/xGUsooQIk1xaDZq8SFNB3mEmQuRfpSGmcwQALNY6ljn4kklzZFWf/KmCZdrKRmPUhdyM5NPMVTh1XLCpLhMND4ZLmc/EmXWUb68pv/6b/Z0Mxw4CDUNcfcuVmxPTA32XA09ITQOfEAOksuh6YhwQWNm6a0iqCHmjZqm9uwu+XOLCUBqmnshJHIZCCMi5Pkz/xVBqEnSrvKgSIxEM4obKYXhOMj7la4FkI+NKuZ12jKVwSTpmHQ6c8P/m2KpKaoQSClNEVcEGd2BbLtoTAmf35q0BtBBxkIQU+x9GWwMYXD8C803LyyxbId0eY8KFAV6k21d/eCgoSD4qd/q+NHn2lrb0eFUqBJWLn7ASmXvelINUxhESE39Ffn5xF6PpuYLkqe3eXZqZ7/+J2+/vNXGt30NRuNve0r5zmMm8qX0PqtTQlZ86JY6jpWo6QFG5ak4DEY1MsVTfo9LYZ9NTNztQpSh+y4QkZ1GAmJ2xKoqQs6154GMxkKKQpzir/zJ9EdQlWANkIOSgyEa5DVbFbTzUp9Nq3jsU5mG12h8aHA5Atal8o6evRYBw/uq727rWqjYjfL5YpCMlUNN79sVZt5wxqYi0sMTqCJsiHNab4KynNne1fVWkOXXeyd3+uHH3/SYjLzPYrRC9z/lP5nulZinkLRYlPMBs8GEIu5TS7Ik2JDC5qF3optIfcW22L0dBjItDpskqHCxZYmGk428UHhMTrFc+fNfkLt8OYztCrWJRIvvFwYkeQA4+eZor0OHSeHAvEiaPv4dzu7uy6qbBftNMvhjr6JBYONQ+I91Gogn4lj3gJH1qnpr41aZCXGwMN9Fc6eQQMhRyxQQZpXmjaeCzb7bMhPzt6q279Wf9T3QcvSqFat6e7hvh7cPZJWY2U3UxVz0MoKpn10dvfV7OxokyvaPfgGXRnPCa9tNdd8MtDN9YVKOQKpy2ptt0TsAYZJXA+YASaCM5ziAEvTZOMMrmNSVz9gbomzaJjLpDTPdAPHYBZGLakZXiBWMQymC6VACD9s7fhoucYR/M69QzH2GUEDlGy/YV9EjtWHZVc6EEJjccyPzUSi4Y/IxNAo3O7UQ3LrgdA/K8dWl1oYluzn11d69e6NqU3cZ1vtjmM7GsWyWpWaWuVqaAV4jZhA4i6dz2lAzhXIN1o4tG21mq56Q707OdeXf/yzWRL37j2U8mWzM168eun7nHthZ29XB0cHph3f3PTU6175XqR2Bl0wr52tiur1kkplEKBF2Kejy9uE7gZXXj5H3jTDPWg4IemL8UK7DenuTl6fP2xrq4HmeqT5OqfppqhZpqWLwUY/vLq0Wc14RtNcVgHbfNgWWSz0N0abecZwEYTmZ30oDZZZHhzweRULrUQzP1c2D31JqhVzwoSRWgcCRm1neQa1ma/NdCFNI0eU6wkdnwD4PH8p+dRMGU426rAWqBk2oMUH0JvyWICmsRP8u/gnnEZvNSem/aWSB5qQD5SaZE8QlORk8Ztuj3N5Gt2VEXV0JeQOak10wtrI4OUFjdZEna0jHR490tOnn+vg8IGKpS0PhCCEvcuRXr94p3/6zT/p3euXGvWvlTXNkGE1qGE0rkQPMRBGlmcSlA4Kn1mrVsmpUSuoXS+qXFgrn8EgBbnE3J+DQDOEZk82CoIVwz3eaAZllPtla3tf1WrD+iDo+kEHHKrfG6h71fWCixBwBsJSJW/avqUJmaJmyEzGS61ZkM6JF+HeD/0X+kBoo9e9ieMTqvWWnSxzxXDu5iwAWeaLxRvLqljsgTJFXiQ6QiiJRPXwmVFDiTuiB8AMZ7uzq1/84l/r2ec/16Nnn+jqpmv6OwgpC4cSCyWo3oOuA7LXoBSLiYqrmcqbmZq5jRpovAq4eIYPA4MGkhYGQ5t+oE39LwZCEIZAQuljIjsuBkKa9ArNdDGrVWGjVX7jP92zIe2YsAzParYpqrh3qOrxfW0/earc3j1dZfd0OZEuhlNdDZe6GqDDHeri/NL0zP5VV+MB9ksAByCltVhg2qAn2WlwMibSpNR2/xa1uM1iiyrNvc1gFM332t4Ldkz+sEP7wALLSKVaSfWtmvb3uWeqevHTc124ZxqqVIBNxmIkQQi5fokui2sUBtGRQcf9zGIeVhzU0SpMok5LrU5bzVbzQzYhgIHp33PHaPGnh8DBUIMbAuRZIHNWz+P7ZnM1W1Xt7m7pyZOnun/3vummnCFIMP7pH/9J33z9je8nPieiXtKYg0Kp5oWgF+4Ju8/XFFYBKA9jM89gHu1cIMP2WliOVS2VVM4VtZqjPU7YIJhK5pEfJGYjy4Xu3znW588+0WefP1S1UtDvfv8nfffdD3r58pXPJt9vgEL5cDmPuSEGGcfrwHhBPrWIZ8H+Bu7tI3KH1w1aN5mCqhOPRj1kiM1Zb86HYDMeooI6bb9Xrt819GxyB5ODle/nWazSz9Sram811d5uOQeWeBs73q9wjx1rMelrNRs7FiVLBuiSvEGpnZE666Xq06FKw55yw74y476lAs55ZFmArweus2jfHNNkqps1mbCzU5aWly6JR0oMhHHe52zxG/fV7T8fDYWxpg5KaSrPIT7G6GTiMv1Bj54MjOlJkQyR7j/8jKHXDWQ6gj549oO+a2PRRJubbhlNMs5uVGQA/c3//J82ZADZFwTbZCMVNKGIPRFpxodkkXhqNkGTaT0Lc2VC/UyGAh9sDoaP3Cu2WVk2B5HGq6IpLemOPqFsJlzW9KH0AemBkKEsQTazazf2IEmmY6Kp4QaysBT6aiJvNVV0HbTRzL8YCG/zQD7Qt9LSFGG+MRDyc90u2p430EXHClAouGGB6xP9IHlZWKdPGQgzQa+l6Frw7JTY0PkQzLpBDGaLV6iS4XK29+iXOnz8cz16/FCt7bbNIUxjNUKI8Jjg+Zz5yrwGNpXdqyu9ev6DTk/ee+NE5hV05DGhpeenev/2tcY3A9NGsZMuF0pq15t8XFJuxf+aGmH/JYYR0yyXmjMU2sI49JMIJzisarmFGvmNWsWMWvmMmnnmyuhaaZJ8ezr/MDK4MNg02kmTbjtrsgtBJ2Cv43BKA8vhk/dAONms1BuP1R0OdDrP6nKx8dCfrVRV6Wzpwaef6c6jhypgJFPCcIfihxZn5qymXKai7GLL5ghnF5fRGIHk5IoazzCXGaiK8UuxpG7vRm/fv9ePPz33gFqvVL1FhNoJzTNoIiE4N+LD9hbkrNkMyihakdHEjaUHPAbqJISZzQ1bQOhNi9XchYxNsU2rTQt1hLjRU+hQaY5YOIWiO4pmkQ0fhdMsTTJ3lmhVBn7A+XmgCPxdqJ9pvMhkOnUzfXh4ZM48CDBbIZ4j0BtE26UShzOz+8YNOFs1BiubYqxXqlVbqlfbkR3JM5UY3jizxs986BhjWMRMA2SO11wwjfWqe66r7qWub659LXlumvWG7kKNuXfkosxASEMIclpvNjwM1lpbyhQqYSU/DWMVfjcD4WI21LjftWlTMZdRa6fl3DqG4KCj5R2zUsDtDYSL5ZYi8BYdQti0g1IQEu7bNEE2ed0JLSjJ++NZCPHDXw+E6VjpipYg9anDVxDlYyBMKaMxEMbQ7mzWJCPMQ2GqpbCLaRRtD4QQJe3ymbh6YhKS5EVFhhx0vI8GQu+sMh7QiN8ZTiZGCN+fn0UjU4KGWfNip14oa7fZ0Xa9qfWMbCIWGZE/Rl26Gt7octTX9WikTbGoSqutyXyti+sb/fb/+b31V53OthrNLVUqDV33rh1Kz/YSDWCj1TBC3IcyhhuvBf0c6CXT+Pb2cdyr2EETJsMUXdYM99yVPzuMICrkS9kolkXHTLPRVNP+THvNte7u5PSzRw1tN6nJQ00WIIQFTTMtXY6yen7S182EBVRGFYwYIPuysECViI6PPMpcwc7IbHW5L6zfyGatu+QyV8pN12Rou0uowtm1SlDokEhwJs4YqmhgcZyLGj6fzPzFQg6DCOipNEKYNxSJpmGh4gYcKjhu14mxE82EyS2pJjwopB+7xnHPxQEetQPauHPR0g2yi+4Hzf7t0jeqcUKyY+gParTP34TmBTo4Ha908v5aV1cgFysd3Xmih48/16NHn2p7+442oIPLgpazrM7fd/Xqpzf68ndf6uL0nZc02QxZk+jT3G74NRJJRQPNP6AyDPro+Rkeq6Wsh8JmNa8CVF4vhwIRJuMLy/NsFiOYQAgdv5TNCpYFtDiMpHYwBqs2HCtEvBM2/zfdG3Wvex4IMbn65JMnDrOvVAsaoXM3El3QbL7RdLLSvNvVZgYLoRhoGM7eK9CWjW6GoEIFVapNR0hAFeS5hjHC0MXSDPTC2YrWCaLHBP0I6ijNO0sRh8+bEoZRXNHxB0RZPHnymb745d/qi1/9a3UHfd2M+pqMh8os5yqytCNIejrU5vqlVv1TzQc9adxXbjY0Qwfn0XYZpJ8xS15w4G8AKomuLM/atcAg4C1GIAxUoiQjFi2w9fvWRwdCWEHeUciIZJFFAWdRhvXE62EmLafSeLoBclN+Z1/bT544rH7WeajreVbnDILjtXpjojumuri40snJqa5xhby+cXNqz4MSA2E0pgmjPhkMPzJpSbwkEh5+fB99U6q/BpmyXosJJ4kYSoa3iE2LYcN9aymrQj2v4+M7RnRB264uLjwQ0tHhZBk5z7ByYki1PjxB8/l8OWc4o+zuWS0bMWbogEnF8oOFHLpJWDgwphjyuEfQqk3HZBBPfEZPxkE75hyN4yD6T/okmBHkHT988Eifffapl7nIPP7x1/+ov/z5Lxr0BypkYSw0PGA5Wxm6ux+8MHfzWekeI7wIjCABvDjHOCK/QLoXq4kKWVz48/jUublg0OH5W+EDkZyNnKPHB4d69uixPv/8obNAX758q6+//k5/+upPvp/5mZaimBIcRj0eakwJhjadDIR2/CbCI7Koo1qE6Ravl4GQP4MFEZR3EEMOQlglnA8R6xNzCIt+19MFcSo593SkHtTqNVXrFTVbNTVbyBVw218psxxrNb3RanyjzWygzXykzIpeaaTZsq92Ia+tfE47GamOieKgr9xoqMx4FLEpmwSBpXHg/GaJ6gErBsKskUIYSOGBcjsQGvlOEELuLXqx26qcrvziDHBPYFPFiIpIzQsZCMM1OKRFae/wYaL84Dz6gTa61nJO1BQmWNDwY37xAsWSlmALcN7E8xKGdWQ5e3n4j//Lf7vBypjmiofgwwVnM852tXgblJ5qCRH1Ghly45MghHYs4uaMBocHzmckvywZCJmmY0+QTMO3Lk4JbSDZ0txSuG5NFyIfjYGQqAksyXHozBbYwnGj5MNanaKaDISmVdikITJB4iGMD9P/k+Z9GUZIHQKDIw4yxWaRxoQRBqMKb+xN8ylojpMdqAkPk1gSL4TlzgytF/z7VcDkXD+oBwyROQ6QWs32yzRvM4KcVysNC/uq7j3U3/6bv9XDxw+1e7gf2whT/Mhcoamg+M81HWM4MtL7d2/09Z9+r2+//Vo//fSDdWlYHNfYZkElg9o0GGo6GNkSPJ9BV1Xx1pQtdombhcLC5ziPjRUawA2DQAVzG1zimOrojKG0TFTOLFTPbdQqZIwWFvn7diUMYx+bAJArxYYc50doaPT0BN7SvLOxMB0DcXYMhDi10rhNtVZ3PNbVoJ8MhNIIp8NmW52jO3r2xRceCBfssPg8HQXAxjvoUFoVpdmW3VMR+IPmlSs137tXvRu9fvsubIPXG/V6fZ2cnerlq1eqVxva6ezY+ZPCymEOmsY9HCHSoaSF1sZACI2UQg8dhg0RyxIcrGg2oexRCjE/sNBbG21vh1udbannKzckNBdU0wiuDtMZqBLcL1MaTJx7cSRMtowcQDTemAPxQNM8t6BEeCgK2i4HGttpdArw7auVuuZjoiJC6zcY3mg+m6hUDBMWdJfQvWjIb4iMmM9sRFCvdFSrdvyauO8o4uF4GPbeHEg8m3Y05R7xf4ctdMYapeEEU5EznV2eqtsj02upZq2pe0cHenDvjjYLNIRzNao5R28EtaOtcr2lXKmuNa6+1m+sTPdaznHIHWszH9thz2HnDBZJ00nNwjAFJ1g+I8wMHIuxIDeRLTAC9ZlfJCg5zzF/x3RSlh9QVYwURgMbeYNpHAdlASoRxh6hHYQV8bHLaDTkSdaUUf0kkJYOzD14ND9stThIYgGQWEj/1UCIa2LGjrixISROAw1G5DeZVkhjbVQv5grc1fg1IwwxiGjpdnV5w1cvyQhsqJjLqZQrqprDYXNX++1tLUZjZw9Ce+EuXWzWOu1d6f31pd5cXtpJs769o9bWnjbZgn73hz/p3fsza3Kh7G21doya2FGWEGYoZ8W8B0H0cRxG/pptVC5Vjdrs7JG9SQu70mTGfYp9+MJsAuhW3NOYPOQTN7j1cqPeRV9nb8500N7owX5OXzxpapdV7nqsm/Fc16O1uvOyLkY5ve8ttcjgUltVLbNUicamUNB0ndGQAzuLm25Wk5uRmSr1UtkULy9VpmObRHCVc+WCCrWyVjb4SfKbjFvllFlm/EWDy94B6QLmO+i36o2ym+r5CnSIn7WwyQTIAvcAekm+t1L+f+l6k+fIsuzM7/N5uSMI/wAAIABJREFUBhxzADHnEDlXVhVZ3U2KErtbzd7ITNYybTT8T9JGK5nJeqOl1lrItNFCMmOTTbLJIlmZFZkxYZ4c8Hl22e879wHIIpllqMiMQDjc37vv3vOd8w0NP+s0cbIi1Pmy7PfJWt8aqeRElzWFwoiAeiS68OH4e2+EloWS3J1p6Rx1kesczXDexap+MYWqudKwP9Px8bVub6G0lfTy46/02ee/0NNnH6u98YhdT/3eTDdXQ717faR3Pxzq/Y9v1e1cOhakmF+oSMGVHG1soIORChR5zvliUS2yRdGm5eaqlnOqlXNqVKkJxlpMeyrRAc+FXACfy0Khrtmc4HB0hDHlXiMTDVOZycia1UZjzaZAAEYm4WgHL8+vdHV1bW3Q119F7ESjWVYPLTdsmCUxTOSlzTVmHx0NVWuESzV7IOUJDrgDJogqqVJfiyYs55jNOGzlG67eUE4z44cK7BCMjtA1BmBEp0ZEhptTAMJi6KvqtZYePXqqn//qn+uf/Wd/pE6/r9s+2sOuNapl5DQ03JZjlQZHmt2eqnd1rtnNhdS7NiDcKBe0Va+ojvkLunucvgGFhHbPMUPBqIx9m6KPzmLk3IYnAdrBOAPZX2ifc3bB8YImPa/lNK2sNCktU5ZgQZV5XovRyutgUqpr2Wpr4+VLNV+8Uun5N7qeFXXcGeh6tNTNaKnhZKmrzq3OTy90cXKmzuW1p6MAcsLWQ+sawCGrG93gyAgYif4W0y6aL8FMI2nELA0MPDwpzJva6Uhz5+nF3g1wtKcuxXpxpXxdev70mXP/jo+O1MHwbTBMZybPdxo2JO0hr90wuGiZMUSjC1+FagMKcs06Ms4eGgGsR2u2P3zQzXXHYe/QCCnmceSkOUBjgGKe5pzPjuSUGjox6KpxvtDAffH8hf7oj/7I+yCmdf/xz/6jXn//WsP+0C6rxGkwEKAGN4nR+wGZsRgF0unn3MjibaKBCJ0zYif4U6on1snSYBC+lum8lWow3XzNgsHCZ3n8aF+fvHyhF88PtLmx7uftt9//Vn/6p3+q4WjsbMhohgBGMxGo/Aww8SMaGaBHzUAUGNpHs+2ynPPEoAFMs5/Z/dWMCcxXYl/hrKaRzefCd4GvRmvNr0HNjZN5pVZTs70Z96eYC6f7slQroV2fKDfrSaMbfxXIFCVGZtTTZNnVKNdVu1zWVqmkLTw2YB3d3irXHyg3GnqoZZagh0SFcGT1xIi+c9j85mZMG8PcLzw9YgqPyWZmtsjVKRgQPgBwaY1ngJB6izohc8xlrwEQhiY4YlayHMFscHY31c7iPFw70FClrqHhwKAshjB32YmW+DAsSc1v+8AwgCLsfKHc//M//is3sTPKiguSlGTvQ9LmCTERiNiAWPTGeNmLpYfadGtHNoRRAjfUE8L0MFOYAbQzqmbmSpqZL5jYmVl1ZzCYv4+Oq0BuHkAsdISEumcTOC+ku6QupnpcfLjUKWuMrSO592WULQ847xB7mg6m7iq6Nm+cMyan4cgVXVcuJLTO0AoCNRkP26odiiR2tEbhiX5L/5MHzZ2Fot3HKPyYKPJZONAuxhXNK209e/Fcu0+eaOvRI5WbDRvO1Nz1iFgDHhzCOeHCv3n9vd69/l4X51F400GBYteko4VBSq1mQDjq9p29go0yk5pWvaRGtXCXSRbC2JiEAUKZXubKVJxxNU0BYHS/nFq7gGEPLqNNHES5Vz5cFpEvZG0yYCEcJPm/ZalgqtIK9zW64pnwFnCGIUaxolEub53gNROmXl8Xy7xuljlNVyut7ezo4OULPX75Upv7e5piEoCGgoKY+2vB7VKLWUHjflVjDvwJRjMY9VQNiK47Nzo8PFG333Ncw8XFpcOoAepssu31NRusAAjQ/UQnL76s3ykSrlyx1Tj3mWKOKaE/L256aTPEVY7OC1QnJumsg729XbXRFhby6nYHOju7ciFHAbixseFpG/QSXod7aOfSQV+DYS8ZptT8HgCHHBKsXYDP5lbb3XCAZsRCsPHGfQQosoP1bzGdIaoiJnlMypiQAZQw0EFrx9/tQPGbzTxpI1jWeUKmjJbcgYtJRZo5ZHSH1EyJrl7OAAAaB7rF2+6trm86Ojo+dKeTYunJ4z29fP5YWo5UzM/UrJfUagGya6rU11Wpb6i+BgCpajAOrTCHynSCU9BIlcJMiymTp57yRd5fTa1mM4T7ZEtxKJaKNjJi6gcNy5mKaCaTthDmCNoBJsGx/9BNRecV99kGP+6oReYVa992BqmhFLtFuHxmhXfsJWlS86AwtvlOajpl85rUB4/pp/XXkQcXHbygUGNYFRlNkaUIeHG/yqDSpasWDrAnFzVvStsNETL9kUaTiXrjkbqjoQX3FCH8RRwg66Wq9rd3tbexbZo0gHC2mjnT8fKmo5PLC13c3uh2Mlap0TSlvb29q2K5pt/++FbvD491en6uSqmpVqOdimm0V2NrKkwPIvjcWme6palj6qyqvOpNmh+sFQsPDJr4ogPMpNiaVBoQRI/kCqYhdy5udfb+TLtt6dl+Sd9+saW9TYwpZjq96OnobKDOuKSbSVHdWV4zpqzFgprFoqqwMNCizAmUp9kRGhZoUg7fZoKQ8vycAejuaV5FqGHNigEhu7ut0G2KhiEWBVwuGhY0QZjgWq8RUREUI0s3EGhSBc08uuLhggyTIuJf+HyjKHpc1IVJmDu2d3tuFr8UBa+bDny/NeNxMN4Tj34aohTL8Z5SZBNnZ4jmHLcxny40GizUu53o5KSj8QiTuA199vnP9flXv1R7Y0+1WlurVVWdy55Oj8/1+jev9e7H9576TMZDm/4sHZQ+8XPEVKpWr6lA5m4e+tjc0w+e8whWX6oJhQt7+8VYORxgFyNn1rIGBiP2SzSxNY2nKwMLJNI03LDax6iGpgiB0jQPiMiBhYEkgRzCq8sbnZ6cu2D85uuvtLtHI66m6861C1mM28aTpfMWJ2lCiIYakGTWB2Zx84U1hlQO5SoOhhSo8XPtk7AK11QAmFWbie5FAU9Tg+KcZ/fq8kLd21uNmDAUmOTUQrtZrWtjc0efffUzff17v6fq+rp9CC6uLjWfjFVkz4CRhCHX5FQad7Qa9bW4vdLi9kKFwa2jKMgGXq+U1ChiutXT1HEcLDLG/aylyEQF7LqBlBh6IXDjTM800skUpIDd/5IKWstKQatyaBBteEWNN12KXMJ5rqpVsaH6xq7qT16q/sW3mlRa6s1yuujPdT0mJqaoq9uhTs6vdfThWGcn5xr0huGWWcUtE7fQqJ9C9xesk+BNp9oxXUea1JkZCdfJpn7EZ7lGJMc29tDI041nMQwCE+eLMqYiR0BwVrDzGNCPRj6XMADyWYwJWaPhdWWn8e1tra23g7VQq3pdZ9Mb1wWOh4Ii3Dcr4vzyQv3bPhOK1Lxjuh0Zhza/SVr6qCGDvhn5wDQN2TNZU0PtHzzSv/mTf+XoK+qLP/+zP9Nvv/uti3vqzgrPVmKeTNhDk9kIz15ch2gSUZu7kWjpSURPcMKwo81zMzdr2J/LxbL/3KccUyLHZwSIY0jw5OBArz79RJ+8ONDudtuTx6PjE33//Wt9+HDkRoybwsRapKkTN9GAcIH7ezSxgsYexm7e65zxGGzDLOPYxxtYwY60SGeCg8nzSf3FV3uzrbV229NA6mmzqcAayKFwEoW5VCBSfa5Sfq5qfqLSaqji7FaFcUf58Y2Ks54K075Wk4HD7IewlaiJcjm1lFNtvlBlOlMBdgJfyTDGS9Qgqmi9JmsX9o71g/xq5m6YysR+neUPxzV12eAmQFQRSQIe+3jmPJ4axZ4Q2rxwFrmuPMeJ4hmZntn+n1zLH54EqQlNk9I6YUf5gMWiQW03XjdIWX8BwLmGduilrsbc6//+7/6LlR2JUqaLDx93vkHp8SGyF7XhAgchYMhFfWyYMYpMpQ8A7sFkL9ZZ+hT8mS2R7wWWdyLK1DW5s6h9wIvlmmIl7y66N++lZugcDUSDUhAbHxcvJjuYUvNaEfB8PxG8p3qlLlSWi3KXjxIZHXc3K7mT3rkVurMTwzMDY64FI+zVXBBObBnPm/GIOWijJm6k0ayHbgZcMSU9787VJUQcLdpaW/WdHdMk6+0NNdrr2trd0cHBvjeNq/Mz/en/9//q+7//W3Uvz0NDBVChGKNDa3vvpgN6J4O+RoDCXt9Ww5vttjbrZa1XoGwGYGE79oNYjOwkrh8ZchFcGQufFV6BZsUmzNQSOikBtO7SUfgxlUV3wPSXtRLZPIiUadesHKY71WKKXiTR6kplLXGTKlTVW+Z1OZrpsj/SVX+oTq6gAR3zckk7jx/p+aefqLW9oWqr4amRHZHQBPne8iMAPNL1NZ2kbLweBSAXGS3d2em5jo+PdXR04l95qnZ3d+1wyLSMTYiONt02h8DiGDckEw2aZUzvsrzAoPOGLok/C5rgwnbQDmZHA5V0HY8fP9HW1o6L8/PzS33/3Q9hpFGt69GjfW+Q3Ztba6vIjBuPe85yO788sdvn44M9XV911e8yeUBvVTTgY/LIwRGda1bR3AUoujzonxg8XF3c+IDgZ9j6m01hsXBsxXqrbYE+m9pNp+OOKQegV0RuYRtsqBiRHxlsMz4DBZp/WmoK+TDC+nk19yE4GIw8SWJS9MMPP9him7VwcLCjly8PlBMmA+TjAQiLWl/DynlNlfqWNrdeaplv6ro7TW7GHOA3yudGWmssNR7izHaq8ZhJX1P7e3vWJ/IM2E1UK7WaNa8JDIcQmlfLBOfOtcKtcTq2ng29AU2LsKsmtDpMIxwDAi2DQzKFIPvZ8EQxBSnfxVjcu6X9A0dWHxZhRsRrmiKDqD9p17j/TIlYO16j7hrjoMweAhhceH+FVcExjxiePZNtaLQYa7KaaopdFfTfasmB4hhrFHBEhq3Asx1u2J7Ec/C36k3tbe9pd3PbE3tPMxYTHZ4c6Yc3b3Ryfq4uuZZkeG1uanMHJ9+2u8cYRXw4PtYPP76xnqhYqGtrZ0PVGmYsGGCNtVyRSwhFsBDGXljF5/MadHsaDUaeEHCYct2hSFWqHOhMXiNmIZoOkY3J9eH5ub3q6vq4o82NlZ4clPXtV/va224YoL19e6UffrzS7aio4aKoZaWicX6u8WqqRrmlWokCveACkGc5ixCCBk9BR/c+9BbhQIFLcX5RUZFsy3rZoHvO/+bQ0gFiccjj6DqhAUijD0e7fEE1JuYwY7xWghAVu3vSrTsQnDODdRo0Ka2gUycH3KQfjnUUzrJBrUqU0SzTimn2fHSnXf1do4HsGmYTxuw8Rsdp0yKmQ+TVEefRndrB9eykq5Xq2tp6qi++/n19/uUv7Dqdp/hfVHR+cq73b9/qN3/3t/rw5o0BCJ+NGIkJbsLW/0REz/bOtpZLHH9puExUKs09DaxXcp4Obqw1VS3l7Ry8WozNFKjBWCnlNR6yNQXFsjuaORNwtqSJioHHms84ivPtTVxG8zo/O1Fv1LcJxmAAbXSg9++PnQn7zTff6NEjivq6Tk5PvJ+TrTidzN2Um3W7NpUBPFIYsUbCrG7mIh/ggXGIDS7KzM+Y3K80Rq4xDlpgFPcAq4XN7GgW0owF3F5enLnJ1r250TIHZRQ3UqZE6GjXdPD8pV589pk++eYbrW3v6Ojk1OZfnKHT4UTzEZS2S1U0UhNKa7+jRedC/aN3BoW79bK2aArWKupfX2k6HKgCeF0WtZziAElDYmmdPdMFnrk4J/gkif2wzLnpQqNxVZlI5ZXdUEuVqoo4NHN00oCCLuupAxMRRj5VFVY1VXYPtPbttyrvPFKh1tZJb6pLqKW5qi66Ux1ddvX27ZE+fDjW9cWlGUI0qnGxzRWIA4lm+DSZiYSBDCyNvGqO85hqiNaviLFfGPM4/oxJqCmX7KGhc+e5QT4AiAm6IlS5pA+1kVVo2Paf7HsdsfeRZUsjnTOLZuzu3o7dKIlR2tzd1Vp7I17bFBgmy2M3OzmrAft8DWBE9Pt+T6yt+SjcIbnellixZyfn/Sij3MI2gIKxwDlDD54G18XlibZ21vVv/u0fa29/W8VKXn/+HwIQjoc0Q6m586qUuIZlTfIjM6Wilo09JzRsMByjucWIKkRbgDGcNagSQitJvcN65PsBcKxz2AzUMdMpn7Vvqu0Xn3+ub14908Fu28ynLLrlL//qr/X99z+YqmL6PDUvaxA/CGe5QvemKRRsIii03HPOPMdf5XF1Hvra+V4lLSf3GgpqMGtWytvNtabWWkPr25tqbaybsptDCkJrEY+K5VJts2Aotxcq56cokVVa9VVedFWedRwyX550VJx2VZz1VZyHAR+yJNYa3ScaMlWYdMTooI8E65jdFjpVWI+kGUxXxFtEJAiPFaAwdYxSTBQ3PYB/gMNMhpa0bw9BYGqwZ5//YZ3BPk5jB4bHvYnMQ914IM1s0JUhRU6eGbFL1GhMqJ3CEHphmiasf+8EAFy6drAa53PXGhWew//rf2BCeAdjk9w3TBdsy55AlQ+VZMlOwTLzwZjolgaO8WYdPpoFPRhM3ofzevyaYpr97emCZXkwHlcnMJldHDu1MQUoJJ2NHZMidye2vuDeRvBnZMMGKAxKQLps0alID1BcvIc2rCmPMLuB3nVi4wleefwaowUOgjB8MGiio+8MIHIS73PPAgy67XXfhbHg9Kd02dGqrOEib4rkjJtWrWlVqdqABhpnpV6z6QmkstlkrA8YOlxfqsgYvdHQenvdocN0vBwxUCiaQsf1gqTAouCwYVLQqpbUqABaAIRBcfNnM5UtXLSsV0rBlb4MdMjnc0FK4OHldcgXLFkjCislqKN0SvhvaH2+TLwWv/LwkJ1EcHi2TpiUljjyirqdS+eDiS4SIBxWqlo0GnZg3drf06OnT1SsV6mMNV/N/V4p7GwaktYbIbqXHcS/BQucDeLSRBv3ucPDYx1+ONTZ6Zn1FoCbrc0tH5g8dNkDaRvmeIqT4UOAARdZOHwmGm+r3XKodGT+AKpxpks5hJ1r6wZ48A4OHmtzc9tA8+zswoAQN9KN9qbW19reKA8Pj1wUQ/ktljj0+jq/OPZhQZExHk290WzQIbMTakOtVt0TYYyEnP1l6iPvHeH1KGlL0CsAkIs+/FmvbAxoETbbm6YRc4CiUTA9gXWZX5im0Fpbt+7qLjNysXJALBNuU1YmY+sjAMCAQn42GywGBzyXBCVjEX19eanOzaV2tnGjPNB81neUAwYj7TVyH8nqaqtS21Zz/bFyhTUNp6x0Chcmo7fSsq9yCYpKV9PRjS4uhpqMc9rZ3tbWxoYnsGzqnL9kOkWB2UtawjApWTIJRDdUKarpKBBovtAzIgOJ924tRrLHjmc8NYWSTisjLGT7XAYEf5fXHxE27Fk0MuNAjikRk9ygCmVRBPF3AYS4Fy81x6ob6gWAkPvlJgxZWBTHeU1XmFfNNFpMNFnO3ITq3pIHulSlVjetBXOrLoHZQ3SjOdOnH23vaWdrV5vrG1oSOzIaq9O91bvDD/rx7RtdXl+rPxracRSzK6jtRabfhaId/vrDoafqAEICq0oVu0ppOh8oX1ioVMmp1ayqUS/b/IdJLfv+AoMFiqUkurexkbP6AIRYcC39TPHcsQZtT5/DyGjpImgxXqlRn2pzfamPn69rvVV2d+Lo6FaHRz0NpiWNVdKCmIc8DbmpSnOaVaFL5F7wPMT1ji9+Fms3A4Ru6CxyWs1wkauoDIop8SzAfghKNucdEgmKUs4852US40JhZUqO4UFQkZcpJ86HWzJRcOs9tE0shjLGHVkgcGKuPKRdObSb9+WpRxQVeYxrCBlPFuQRlxLNzkxLmIHBaFLFpJDzgLMb/SNfUHmvr8inHej2ZqpKdVP7jz/VJ59+oxcffaliqUEbQvNJTseHR3rzww92Fj09OtJkMBDyEp9FPFNkdBVgLVTUbDU1n5c0myIdgImATnnpHEq+mqwtWCMz6KJosAfOReOsLuRjeoSOsAvAMyBk3Vc9raGJgx5xrQX7Ya7jww8aAEbzNI2Y/E11enqpVnNNX3/9pbZ32qrVyzpESz8YqdVa13SyUL83CmomYL5a8/lNQQzzAxfT2y4B8yuvfz4PRmHsn9DTLjo9u0rDGsqmuuyvAG5iBtir2XuIExj0uxpzHk+YdoauiukHgHVz75H2nj7VF7/8pfafP9cIbSKa2SFGSmMtMYnLdz3hwPVvhTNi50Ldwzda3lyqtZp7SrjbbNgcZ0VBy/kKnXkae7HFPAkMWtuaCJrpxAzZBoCQKVZpCk9VhRINkYoBYQ4gCijEjMgGgystZ+S90kQsqbi+q9pnX2jtyQut7T3R2Wipy4msKTzrTXRyPdTJCeYyF7o8Pbe5nXfCAlpetMRV72cz2Bx4FxBpZkMwWSNPgTUdjTN75SRNihrFa57mSdqQ3aDNBhJ3NV6YlnAehnynqP3H+3r0aE87u7s2AOrcXJsq7oiKzQ3nFpq1U2UiGFFMNJMM/HBrHw78ezST0CFC17XUxkwS5DDsXZnhRWKNWHKSTMLc6ElZ2I4EoI6B2YIR3ZWq9ZI+/fwjPX/5WAdP93T4/oM+vHuvH1+/V7fTtwlUs77uZvIEPpoBISVbgMLM1CRidgOU3GneOetzsFCCYeAJq3MYYStPfY5zJtI85blGerK3u6OPPnqh3//2lZ4cbFtqgzsz1Pfvvnut375+q/OLK+f9lSs1M7KYGFJfwUDJo1dEg03NgNzEACf0bAyWYHI5lgbmnFmIOGXXzG6x8R454LWKXcXRqTdaddUbFZ8fQVzi/s4tQduulFW3ThrRa8800cLsRqXZrUozQGFP5TkAcaTSYqIiZydJAOjC57DXZjZSKhN4j8YSaRiAkJzzBAjDzwRDSar8lBe4zKnAtQ4KQdJoR/MwvmJCCgUTiOVB2O8MpzKwl+Gdh/8dqfeRTZyBv9RleEACuT8H/H25aFxiXgabzZI360kxFAT7Bp004lRCR0hzBpRiSfX/+d9jKpPRobLpGjCLCVuk2IdBTAQdRsA43R14xwmEZR80YxMnIBbmViGct6GCp2QUroDN+4c6uxgp9SF4uw8mhFwOU9w4dvmwBmAZuIr7EXiNw+XBlDDZM2fTvoe/BrPmgcXr7/DXM51Alu2U3ZSMThZajqAqxEP/4LWCO5uh0xBuckWhSaQvUyb4O+WmJrmibthoMFSga5nDRY9Mtom/B10Ak7ASroK4Ta6WatMlbK97E8NmHg0ZZjOhM6tord5QA9pYmjhAD7UBR6mUXFDDEdGL1BPW2FiSRUy0N8KETQVsuuGku0tS8L0IewTiPVLWiWM+IniW++C8uMwu0ZzwKGZ42HEyXBTL6i1zup4sdNYfe0J4PRhp2miquLGh3YN9h5Zv7G3f2eKzqbGBAAitLuCwMlVxpqtbulIl00WZgvGzmFiR5/Pu7XsdHx6rc40TXVBwKZRNByKjjIdoTqFM+DHul3WtGxSR+UemIG6eOHM2bDm9tbPtiSp/xs+B+kkOIdO5Dx8OTf3kINrbe6R2O/SJ19cdvX/3QTs7u9re2jGnHgrr2zdvbKjBxI+py3wx1uXladJYBfWaSdiTJwcGhBZYl6EvBKChI8yV5mezmUdcBi1dnoPoDHGwYajBpJCw+w1orNwtgo3R4pg6DId8pUI558/iTqQnnRE3g67C+iecfsfRMbWZC1lq6WDn+02XWOUMdjuda3348EbtdkPPnu1rDJd/OTZ4aLfr2txoqljB/RadxiMVK5tSoeloF9MmJrdazLvKayCtBlothjo56qjXm5juC4Xs8f6BVkkDfbC/a9A3wSiEQPFFuLpByZqN+wEIATym80GjCPoPhX9QPJOxgPcZnunMjfTeHewhwyADh9leklH5Yq2nRliiFD90+AoXxpgOZpOgiOEJowR+OBTX2MjjmcmX8phDarKaqz/Dkbenm0HP7onM5hutpt0aYW2cXlzq4rrj8O611rqeHDxRu9VWo9qwtmkwHOn86kZHR0fOLYROTXFEl5ggZujemVMaXVrv3bjQTaEH05BjqjLSdD5UGW1Yo6z2OjEmFP1uOgYt0wJUuakBi4ITCTMl9jPyrcLq/V6blWleuK6FfNlB5aXCQLXyRLtbZdVxQ4RefjnW5fVUk2VF03xJi1Jes8Jc8/xMucFcpWXeodDcAw7ALO8zolKC0hWNvCR/ACxNci6Iy42acpWYMPA9NlTiGXHmGzEWUFPJJCw7jB1CVjjcUjxjR05xS4Mlow2H41tMiqP5xDpkkhCALmaJLhwS+AtgF8YNQdun6YSJQ1CrMiAYPdiYgkRUSsSeZGcTf4qJBOZZUEXnU2h30sV5T51rGglFra8f6MVHX+vJ01fae/RChWLd0zqofu/fvtMP3/9WJ8eH6lxcxHOUvgC+UIA5a2AmsAdOp3nNpjQhimo0cqpXl2o20BKWwwWcL8dUDDUe4YIM84Hp0YaKaNRWed0MJrrpTWwaVyxVtd7eCFfPGg2HitkmRx/e2dRIJYCNNBrNTBtlwvPV119oa2vde+n79+889atXGxqPod2P1CqX1XCuY8lghD2fSQMF6s3trc8tZBrtzQ03YmkmDEYTvT+50GgEuqNZGDRfqFgUszQ1Ws26J6dknRGJw55y06XxgvELrokA54bq7bZam1v6+vd/35NCNGvssd3OrWbDSQDCUl+V3EQVCvhBV4vulXpH7zW9OlVx2NVWtaz9VtNawhKNM+iPdg0PGQDnGoCLiSXsn6iQohkVBSXXLRkH5idaFQGEuGjGlDxfyXu/QavP/6xdm+Y0GzNZzGtVa6tw8JF2Pv5M+598putVSVfzgk6HC532pjq9HenqCoO7js6PT3V7faNJH5dsJq91G7Xwc9jjkW6w91jrvSJwvO4GC80kwDfP+yIZ4Ni5NRkcsm+bnWWnzbRvM51LRhl+NPxcLA14AIQvXzzXp59+quF4eDcgAVe+AAAgAElEQVQhpPbB7RqPAL4APBikEZ9BXiC6Q5//TAKTO+jUUzCa3GQ44pdRUrlATRI5dKYU8qvjF+J5zUACZ2M4ciryCmlmzYbKFZdqtKp6+ckzffb5x37968tr/dVf/LVOjy406I60Rj5mvanpElACwIpzKWwwYsCR0UWjor+no7MC5gYYKb+R8wcMQ7MfqQ/yHjdHp3bnxZdi/9Gu/uCffa0Xz/fVvWUayr6/0uEhHgyH+u7717rtDU2HrqATxFGfvXIytlaP1+WehXt2UHqzcxCvEv7bzBycrZE9EQXUaMTEEhlNrSakOJEDjfyFBilYgGbpUoXc0jmeW+WcqtBoJwMtRjdajq6VH3dUmN6qNO8ZCFYW6HRnKuERofB0IGoGdpH9IGxESfKKr5qBXjjZgneSQ2gQc9N6u9eyhgNlwkbehxMYzPZ1z5HCn+TenTyJTbLmX8IPd4M1YyXqKerTBzmECWjeNf3SlDB73TBV4txbuGnhtkCOvRd7NOqqOFcc7xJdyRSVxRmzUu7/+G//mDnCnQV+DLbjYmNFih4QQMgX+5MPnBS+Thag3wgbT7I4jQcxHWJoEG0nGx0ACmMbbhDC+4DKmU1hrL2xSPinNC0fiJklvKFFUKKyDMQgCsQAL8Nh/vYsQTNr76dxbfafP0Xj998Unfx43/f6jvsRcBy+SbuRDuWk4b4XSGfdIldHyUEohVYycrZOk2tZrmuWK6qHOxXTFdwbDQhxPRuEU9p07KLGjkvFglpVXANb1pExMeIwYwQPlYGCj/dNR7aGtbotmumEzB3DYAqri42YBN7RDu70UJGjlhXH3AuUjzYIynShia4ZE7rojkSsSPJsjuZ4iHEdrBcTEw4pYjQW/oxFdaZz00VPeyNdD8fq0IFttlTf3dUnn32m7f0902YJrScWg+KULhQbCPxz8vPo4PUHU3XHaHkaWm+tuVvFQQJVFHexH394o8uLS5sEPX3yzEUyXT0oFHx5mrjAybNvKhF0UsxZmDIw6eqmIHrAHd1EG8xMpzo/v/D6sK5vc9MHxuvXr91h4/rxe46jIKJkOjGA3NzY9M/nsgAIcWTjvtJhhkY2mQ5NG8UYoF7HHbalzY22Hu3v+fmh84zuyUAwGeAAEq0j9BQ2rdNEDWHqBd+/d0soK4PWsruM1j+JHD+CdHGpLapYoUsH9a/qR6fbG7gIYpNvttZVqdbc7XbMCkHRjejcc5hTWPV6g4hbYUMtFKx7fPfuR+sFHz/e0aB/peV8mABhUxuba5ovOTAIk91TvbWn5vojm3CQMTabdD0ZXC0BhSPlVpg2DFzY8fztbG3p+bPnBk1YVG+211SvQsfhTXBg0/HkMCeTs+tnJ0xMAlRjROWYF+vfYooaHVdWdigv2PSy5tBDMPgQBN5TOqJzmZED7r8/Ndzu+trR8YuGVGagEM+M978EBrMJOAcJIC0PJTi3VHcy1Nn1lU4uzh3XUajUVHeRVbF27v3xsU7Ozk2tp4DY29033YXnlEOODLfr24Gurjq6ur4KKjYaYeibRDW4gxoZVw5ebkYRx9RuMpxpOB5oOhtpgctvpaC6AWHTExxPNF1p4CAKHTuvwW3fVDtP2e1EDLUt24NyLjQouuhi0ogIRzmiCEpazJgS99SoOCbNhzO6t9GY6IeaFsWi5jjaFRdaFefK9cYqzaRmqxV0ZmtRYj3axMkHbYAn7j0/2xTvEe6gJRWgkOMgaOe+0FyYZjuNKBvrrNHOVIlsycdkxg6z0VgwLX4xC3ZK2jM9ObAzXVBJY0KdXEXvusZpjpNMYzzxf9BsNCUVucVPmC7J2S4Z0UQOW8oPTuyFUr5ip2wAIcOkDBAyHaxWtvTo0cd69dkvtLH5WM3mjnL5iobDic5OT/Tj6x/0+rvvddu50hDzExcZQ0/A+Gw0KWFGuJi05pdme9508FYTR+Sc2utVbazXreuHsUJA9GI21rB/q+GQ53uq1hpsjZrmy5w6vbE6vRFpHp5aAQhtKNGomxKOydnpEVlkY2uJJpOFhoOJOte3am+s6+tvvtDu7qZZCEfHHxyPAnDv90e6vek7gqVmanIycGBKlqJ9rqHPG5Q0YmKE2VixqO5gpDcfoKtH4yi69bhpJ+1rvqD2ekvNOi6pWNXzfUtddPo6u+xGFAUsi3rTGZ/5ak1f/Pzn+vTrr/X8449N8etcXHtCuADorq5VWI3i3J2OlB/1Nb441eTyVNPLM60XpN1mXTvNuur5nPrQU6cUtdlzFQ0p1gt7Y6jqbF99p+nKMuIWuakNJbz2DQrLKtYKpi3mS6YIeUI4GS/sTDsZrzTN1TRr7Onx5z/Tx7/4PY0b67ot1nQ8XOgYQNgb6+aWvbqn0/fHOjs61dXpmZugjXrL0Q1cV08GaWIoJrU0XwDXbvamWCs77BYxAIp9IcsSsuN9AoVR91Fb4KoZzxXyFnLsePY5x/cP9vXixTN9+unHPrtZFzhze+9Pf5/n9OK8o6vza+tPbzo31gkGtTx+RhrGRR4idbFzRgEQURszbTH7igMehp3r44gO4wdBAMmcpLkfZjzVSlpBeZ/0dPD0kV59/rEzZDmP/vov/kbv3hzq7ORSjVrTxlSwcNxuyqRSDnlPjALXYaEXzWpX9GJZrFGw3WKSaSo8DY6k34QiP1+Erp7mBsZvf/gH3+rVp89imsjAYjrXzU1fp2eX+qv/9GtdXFybOgoYxIOAydQCj4VJ36/LPbMZSy5Ait83tQZ1XKL94qbPM1cnt3mtaXmBZWx4BCQ6fjG3cFxEDclJYal6caVqUaoVlmqshirMwyxmMbzWcnCl/OjGFNHSfGQPDLI+LWky2wIJx9JRM5F+sHCdDPYxyy3zC0hNPJhSGUvMGMX3HVwU5pnhnptcb2GS8O/Bl4xmgPuiMXzJqP4Z8HvI6sgGVlm9AQMDrX3cx4wNEhKUe2lAiulL3gShRQ8adRj2RCWD1CsiSO7B+cNIwbBHyCn3v/+7P17R6fJkjaYQUxhPgwBtq8j2S4DQB1QyPkBcTxcPMBhREynxIoFBgw1PAhNYTBbrgCGb1ZjXGh8yJm0pODF8fO54s9kBZ+DhhRyOfJ7UJvqlC7I0rQ+WZjwsWcr3Twu2+9d+gBN/8q8ZUArUHSLYe5yb0UuTTsR4DwF2hE+Ge1ZaEM4NCzDoReGpZjhNgtT9VaoGAESHCKEuB1jKRzD7GLOIsLpm/I4zXr1aVatW1ToUHLR0dPPpTrNBogmwmxH3L2hbBmrp+mYZWrZtvluysXRT7zAokA/MfThPCBeJ+Wzsx17Y6d9jxBFZgy7y0n309xBbkIxPMufKXKmoKeX9UrocT3UxnOhiONXtZK4B3YvWutYe7evLb77W5u6OKVwTNlmiBGrQCSCvAozGQeu47Wo4nmuygrYUE1PWKPlUP/z2td5gikHA62RuMPTs+XPn7UHTgf7OwWf652KpbrertfV1U0sIioW2gDsZhwf3ALcyioRaveGAa2io7vhXa5EhNJ/rhx9/tCicwtfmNugoPQkJD6RaBavysqcNTE5wjc0ObnfNcdZcTrW2VtfWdlsbLSZ6ay52eH2cUH1NXTDGwR90j/g969bsqBpOf2zIHGz8HDREPijokSXre2hWXA9oPOi7yOeKDQWThZg2smfW0RX6fUM1oouIeU+EinPP0cF0brrhYMdGWWJiMNbF+Ym7e0wEB/1LLeYjrbeq2thc19bWlm66U/VHUrX5SOtbT7Xz6CM7A2LnjanMYtFXnungcqjVnLgC9IQTH9TEKjAhJKuoiTYwz/WFFloNYAKlDEA4jgwiOuaIz4kEIB7FtBMKeSat85iu2NTKHTmOBe80dwYSZjUkavw/RvHImis8exFjE//E76e/m6Y+Pynck2jcLs2Joo8RFJWDhfd0m7Epr9e0wA13MtLh2aneHR1qUaooV6mqWq+7mFvlCzo+P9fZ1VVyaizbTRdQz6SCZ4OpymTKZCWAPA8v4nViITCIsSPdYupwYeiAOOI2mnWbB01HARaXy5npxTYtgd4MZbRRVZ0iDIYAulTrJPPq33TjZ7sjHHrdjOboQmO6sPmHC2w0HGiMiTkShWhXcxwpeY8csIxJVxWtVJNKFV+PKUVtaaFceaF8byqy2FmbdlJLOmk31NAIumiM0HSaQOSFTtCGjSNjdoW+FMc7NNXs+5x3iPTtHg0gLHlUh8bZMatEUSSacOY4SxPBESfG8UwIUwc/hQNTfNti3WyWpKlPsUd368rNiPs1dHeuRZ3xk/MomyhmDqQhwYjvKeWr1pehc6Kop6AHDI5HeW1uPtWTJ5/pk09+plp1U3lcPmc5m7a8ffuD3mBg9sMPGg36mk9GPgPIiBwMcBkNyhusCQ4FGkSrJfpBfg9QmNfaWlFbm3VtbbasI+MsYg9mispUazzum9kAGBST3lXe+sHb/kQD048wlVnXWiuanxtraIblaCUABCfScDBWrzf0e8Z9+cuvXunR/pat50/Pjh2Fwp50ezMwaGxVGgaEWUPHzWmm36uFmyOcyTRBNkwhbBtEAQjfHp1rMgkafkTtRLELJZcp4fbWht8jez8NAb4BmunZVdfNOM4XMl5pKKA/ffbqlT764nN98c23tuXv3w40HUAbHWo6u1BuQV7aSuXFVKXZWKvejabXF+qffFB1NjEoPMBdvFzUCNAyRQdFLRDmYqFppQDNAGFMKEwVg0LsGCQs9ec2KGHPxrGdhm2pVlCpmo/cYqjTS6QIuGTDDiFmq6RRbl37n36lj3/+S2nvQOO1TZ3PCzoezHR0M9Jtb6JOZ6iL43OdvD/W0Zv3bkrZcRI6OmsGB3bbLBQSIITlA5MsdHE8byxjqMOAmug9J0lLZliS6gyfdUz4YdAUi9Z1tuqN0CaWStrd3dbOzra2tzddhwEKaQAT5wSFlPMLennnoutcS0dHeG/ARCj28CybN6QAQcD1BNDGiSlDLjWaooYM2YCj25JplB0oE/0cYIcXBwZI7KWD0Y3aGy3tP3mkTz56aSPAw/dHevfmg97+8D4czTFtorWCOUuWtYtZV6q9wn04yrssIon3sOKee0oV55Cdi5O8y2cVkoU5Wr9paoIGK+FXv/pKX3z5sXZ399yguu32nQHa6fT0d3//vY6Pz91s8frBzdlO8sQ9jJJiiiZ+6AwBhHbPr1btFgoItAsrw4tGw2ZlVdyonZMSw4uQrClMDXMLNfNzNQtzNYsLg8HSaqJp99hAELOY3PhG+dGtipOeSjBYFlMVU/KAJxQJLLMnsHebyeH9MjNHjKZwYIioem1oZNlAxAWFZ2KkKbCmYyjCS6R7m9ZtmMck7JAmhBkgjNZxZLg+rAXuJQE8y0haAIT3E8IEr5KkIBH5kiwvawCA53i2OdttUIc+kGZPZlzmvEqe+cykJjwKkHnl/rf/+o9X8cG48IxioxPLSJb4AH7fgNAOfuFkZK0Vh2cel6E0mfODEVO5DOB5YRg4JPdQFiWFK0DTzqWBfO+olxbnZa5p2aGX6Smywix42HZGymIr0sGZAZaMrmUqzwPDm39qIpg98FkBl+mHMqH/PSD8KcU0Kw59wwDH7hZHDksyk7oDhJaRJGet6SJErdbO5MvWDvJ5kHZO+WLk669w4mJjxKIdl0QAYc1UEYouKH2T6I7xYBHDYYDGSDzocvHQx58Tkst0LgDfXbMtZfukzCKYg3cLLIwSCkznEg0iNbvv8yEtGIwHwg61qUsddsvloDHBuQ5RlfO7hoCv6Vxng7EuR1N1mAjhssgEcn1D7YPH+upn36i9RT5d3qHbvJF6q+WDgXF/vz9wgGu/C91tpVx1TesbW9YGYoF/cnyqv/yLv9SbH9/o9ORUa811/xlGL9AoKSBqzarW2k2LzVkbgIxsQsgUkM/z/v17HxzcK8Am4nPE9zfQPd++8/qigN3f33el9uHDe2/OdCcdW+GDAtMWOm5ke6G/iXvKkVIqcI2YDE50fXVqQxQOiIODPT1/dqBWveo4EXSRPOA3N50QrjsXlA5STLAoBFh7fB/XmjXG++Jg9JQPuocjAaBiMuGjE0hgdNNFHd1rdDeVSsFdQOIv+H6oVRgOQBfNROO818jjwhQCTVjZB/rlFVET94CQRTEZDyRaAPm5J4TQPgGH21tb2tl5pHdHlzq/Gqq+dqCd/Y/15MUX7vrbCXba13IxdJD9fAYVq2tAjTPr4eGhD2XMkp4+PrCesN/tOFpjb3dLzQbXjLUycTELnQTHUINvg0X2w7g3Nj0CEKJXhmKRnidrkU3NeUDZSJtEVrjfaQ0fxNgAPKOgiXyrjG2QNb+yrKFsP/Kfo8ekY3oX2VMwqKLLR0YoJlrV1prpit3pWG+PjvT63RtN0IgCpEposNhDpOvbW930+9Za09Xls9Eg6fXQcPLZKyqXWi4Y+IdpNAAZ+idYDSF7kcMW627C2YmSKeXt0kljxU7SNKiIVYBiNBn6WpPtxiSH/Z7fZ0LIXgIghHLF80Hx99A+2/QpjIsWgMXQ+VF4YbDTnwNY+wYPeRx/+V+urEoZ6vSaO8joyEbLoVSaq1BZqjBcqTDjM2VNPO45uk2cMKsuGInJ4FkxIByT5UnESURJuPmEu6RdT0sGAORMQSuyPCBsO72X0TQhkytjpgR9K6IUTNejmUYBxhnkGJHY8+crCo1YU5kZWpaDm/WWY92kPrPXYWJj/M76e7gOf7dJwfsp5dBkFTUZzzUczDToE4/AudvSk8ev9Ozp53r27HNs26zN7fcnOj091Xff/Vrv3vyoow/vTQHDKAnaJxM9WArIBmhE2YxqtTINuVzC/AXHxoWaTQBnRTvbLW1vr2k+QcvL8wVVnetBExOa+9RRUhjAUujiMNofzdQboo/Oe18CELah6m+suSnavblywU6RhlHM7U1P19fXNp/47LOPtX+wpfZGQ1dX527yof27vu7q6uJW67WWXXc5oS2HoVHAtDcvO36ia2Id04BDn881BRB+OMOEJADhCPMX2+5jREUDo6S9nR1ttGnahUM1vzKFv7zpOyuRugmzt6WbvUut7+3p8Ucf6Re/+mfaWN+yA+xkMDH4HgzPtJwPTIdjSlhZzlWejTW/vdLt4XututcqTwZ6stHWRq3sGI3cbKbinMI1aHA+bg0Koynixgj1VgHznpgUuJGcUYy5M8kNHTBYquWtDc4RVp/FJk1oKFBo5jUYVbX1/BM9+eob1T/6VNp/ottSw1PCd9dD3XhKCMC61cn7E739/kffd85e1yKAMhxVkbFUmaxi7hV6qawudKHM/lSumRGWTRFNA8VErQqAQL8Wpig1qMWNuinG682WNlrrvp989vX2mvcWTyHZa4sF3dygSb/Q8fGRf0VSMhnMDBQcrfQg+y17X1kmXGCocPXkvAe08KsbTa4Bk9zq7nWiwZRNdtjvMCqaEIPTQp+f14yc3pJUrZf15eef6/HBvojgART+/a9/Y8dR9sq8NbcRWRUh8NGMD4fqaGxyfR9OCO3pkMkYmNbhG5B8IUytZUgxG7vR50YqYHg61FfffKKfffu5fv7zX/j9H5+eubk0GIxtGvTh8ERHR6deF0gUYHhY4oAfQWIrca5RO/C8AgZhm2xtbWsNbwxLbipuspfLC5VwFDflMvIKwxQlr1Yxp1ZhqbX8TK38VC00tpprNe7q+MOvNbw5VWE+UXk+UGU2UHUxVoVmCkOpNDWFCo/xIK+PM6hrdmOhMNE0XuC8Z8iFGRfRceSIr1KWLGuJ4YcZPOCiBAhtTBbTVnuLAAxTJiFnspsGGb03AfK7QdgDyihb+0NAuEyA0OA/1Rd3jazk2H/neHxXf+DAS9MtAKHXp3XrNEpYMzSDAhBm9Qe/x9rgK/fv/91/6XaiUa+BIOJCgsRTQKljJB4AQhf9XE3CfavplErREqZApc5miizgIgeNNAG8hJR5ID0lTJuD31x48gaoeXjwuasSfGxuFos7Mmpi6hbmHtE4Ndkrc/pMN9gTsriS/0A36JuVdXrSz8x4zndvwgdytGUNAu/olQ/fKN3rMMPIjHPSaosmQTJscXio7YuhIC00y5U1p7OSCyA4wUUVe/PgMdz9LE9vC/DOi+Hix8dJ1r3erDyJpXsO7xkXpNShyhZgMuABeGZTkMyYxfoCL/TodBkw3i1cdIK8XphiZM6WkRWbJrEZL97j8tCwxIQwdSdNFy24mFrkCuri9DWZ6hyaKGL/VUGLUlmrclWN3V1tHKBreeH8H9wXqawKdKNbLW8UbEb9PtSlkQ/mxaqgXKWhKqCmVrN5zLt37/U3f/03uji/tPPVsyfPdfD4sZr1ht8jBXKtUVVzvZHcQlfWYaKJQT+IJoZC+uLywmsvnEAxc2FKWVRvMDDQdEB6rqDtnV1f1/PzMx8MUBjh4ltPBL2qDHUFnn50kaIwRxda1nhCiO3QNu6AskePdmI6uLEurJQoH3lOaA5QQPEe+W8iHgaDvoujsGoOZ0tnTvH3rG+JTeDOvAQtlB3myOtjs8AYoaRaFV3fmg8ncpTQUuCGhnsq2V9hjLK0eRHrl2I648QDYpheIjqHXsSnc0aRlyPgk+y5G3WuTwzwDva3tbe7a0D49sO5js+7KtV2tbn7Qk+efxEhxkyRxz0HyBZEkOzQRhRcYzQ6TG753Kx7tCGP9x+5EVKrFk1fJHKCxiRTSgrPwpL7EO5lFOo0u4LJkroZpo7EXhUW2bTMwiTk/lm45/1nxXe2J2Q0j3AmjY6rjUtCWZ42+mBDPASEWRfZWareE9MhSPMMit544rxSjtdqq615oejMztfv3+s3TG/QHHvaVLC+czCZOK+V5wZHOzZ+uuE0BBDS+7Pl0VDRPY+4HsTrXBtsuyus01pB9RoTbgrmiO8BTJO9xLlpEwIKuTI6UwK5e55+0yBgasveQFFsN2CiWAYjH1CZcUrWwc4GWbYSe3DocS0nq4VGODfTuKCxBQOD9Kw8gLCpSrnufYH4jNGsb7posbJSaVFWIe3D3Gtf30SfY2qPQQ9NgaBYBV3YTQxA02KpEQWVIwdgX1RcONhpjoOVQ9TnDywhnP/sHB85b3da7Gi0sfUZN/IGHGIcIMENVVxr3OFPGkIfeFmmZeiPosWfrpjl6CnA+O5gTBTTf+xMu5tK51Rc1bWalzToT9TtjnV7A3thXc3mrp4+/kx7ex9pa+uJ5vOC4yguL291cnKsN2++1+nxB12cnZomijETGnY3BtHcOCw5tLDs93ZshI5Jw7Iura8XtbvX0PpaRfU6AfczNxPQrqGppLNOw4OCnTWLJwEMluk8r/FM6g+nppDihkgTtEHcQrPuxmjvtuNuPBREHI2jOdj1hBqt8vbOmpprFXVurtTvMe2ZmebWue5prdpSFUCYsTbyOZtXcP8ury/N3mEqvrnZdvOPqwwgfH9GXmsAWrTpNBGsIWTiwQRqe0sbfL+Laz7nVNe9ka5uB87jI36JnEToczRtCtBS9/b1zS9/TwcHT9VubWoynGjsSATiiYahxYV+PJ+qhhJr0FX/9Ejj82PNrs70qFXXdr3iKKjSfK68QXKKO7DBW2pkJUDoQh3tKuY+aR9iPdo5Hs5P+v5CJWcwSHmXL5IHSBQQro5M81eaTQqajioqt3fU2H+itVdfqPriY80393Q2zenN9UCXUEa7E436M1MwP7x5r85lxxIPzlCum5uZiTYZ+XVLxzw4+xo6sOMbiMXAwA3KIoAxJophNNI0NdwgsFFLvwYgrJJRVyi5UcC5DgOC4hhWEZNfGohMtZF9fPf9b3SO0/LtrUq5qsoF6I/QgRObwHq3lDF7B7Kjwc9rcs9h0t0/w2ly6OuZ+TME1dgu0mkqNMf9Mw89PUtQ41pzTRZ68fy5HtPobG/q5vpGr7//0fmO3Zu+yuX1iOixGWAMejLGkHOJ/foZuAgAbsqoZWAp9mESgJC1G7mmNDLQcYY7KI24/qCrpy/29NkXH+sP/sUfWqMLzRYpCXKXq6sbneBE/P5YN52eHX9p4KD9y8M2ofnAdA8TwFS/MCTAsInmuuNAHO0VWY3N8lwNaP+mWgIqqY/yNkisw1ZZTQ32SriFjm+Vnw40G3R0cfGjJoOOyqu5qsuJasSkLWeqLBfO2/b0zl5t1FAAIgDhSkUaFMmQ0mc9PDQAZAYICTTkfdPStvnRPGImuLaeFMK1StmNCSGEVjQMJ8OpP469oDL/1IvgIcbJ/j0bMvnXxPqKdZXwU0YaSbr0ex15qjMw4ATIkn87pskSTZ9otEZuZPbsO64mgVDAIM3V3L//b/5kxQZmN0l3FIlmBRQGIDRl1A9BTPLMk6YDlWdyQNZVHGQxdg3AFYL6zHc1qKB3BZQpAtGZs6ufq8ZEcUnTwdBcZBcg0VSxd80ydXgvCTVmgDAetxDoGxD6mxM4+0cAYbpP9+DuDuSl8N/sPbuXmDq0yW00o/r4M90BzWQ4nqqdGBeniXEqFsLEhOv3ABDi6MYVzxedb0WXGkDI0QNvPopRXiwUk3TyOZiZBZpnzxj+gbmVNxtMYEzNigPLZjF3o+kQQnM/Ma1IffQ7QHjnEpvuQdzHBAj975k7aYZXQ29lHzy41okOkYmhMpoK3fwlRatyBoNXo7EuxhN159KUwqvWUImu3uMDbe7va3t32xsFmY10mAg9RuwP4OBwJ1OKzi/r0MHTBWhkdOBWevfund68eaPfvv7BYBBKzudffKnnz176sEY3NBqOVaqWVa0zLSn57wF2oJtwYNmid47AfOCHiYnhHY87F3k7OG/h0sVmg76QdUuMA5srxeBw2DNlESc6mGbFEocBNyMydwCExVzRoA5AiFU6TpnPnz+xGyaAej4G9EaYfXDQMSeoe4O9urpyl5MJpte9N+DkOpYoaCxCDlk+g+8NE4oZ7m4zU4yhyvBZKe53d3ccaYHmcDRGH4a5Tlvt9qa741xL7KedPZkVsTaaCtoD97dgdmgAACAASURBVAbQ4U4gXVsMRIrSYNBRp3Omi/N3BnYvXz7R/qNH2tneNSA8Or3RMr+u5sYTHTx9pc3tfbXWNjQa9TSd9LWaD2xGQ1A8ZjHDYV8X5+fO5Rz0enrx/JmePX2ijfaaWtY1YnwUbsMRHTBTOQE/Nn00hhTsFJcxyYmJXkYfucsQXKItDNOh7OshyyCjlt+DwSgAYFpkzqvZvnevAQAfBF0xjB6CWm16ijUqkT0IkEDvx6QW1zCaKeXmuhkE592efvPjG/3td99rmCtoEoJf37NbwBldaSa3uBVrZY3xw2aWLQQdg01nk6Jmam0WOUT1WlFrrYparbIadfYJwCLidkBZHIHZZIRnhXXbw8qf+U6xYEdI9j1HeQC+6D4y/nE/jw5txiLIcpuCisVhlZmi2GyC6TK5rkzmyGSMKGXlPSGsRtAxFMblRMNJV7nCQsVyTiXnvoUmOMB2ioPgsDMIQMsRhhNGt/zqrKaKu/VYkZNsjE6QoouAyMV46uYbwA5qFxQ7eA8RVh8Tl/i6N+cKMJgo9txrCvXECnEcQcqgDN+BJDO4M5OJc+tu3Vn7H2dwOgx+cj76P9ysSwq31MwziFw0tJgUdHs71M0NtO6JNtoH2tl5rscHr7SxcWC6KPo/3DqhgB0fHero8I2uLs90c315Rxll6GpjmDtNSzSaMk0995GGZbNV0OZWRfsHLVWrPDuwEuaaQe0fc7KVDOgxDWEfGrEX0VmHqr4sarYoqD+a2p22RGGP42C5qAamR7ml+t1b751QMDGyojGEE2S1VtKjR5tqb9RVb5bU79MwQwc9M2UUDWGz0lSlWPEUx88fs1F0o4WcrjtX1kJCkQYQttvkMa7s2Ht41jEFmycA51LOHqaFgAb21q2NttbX1iITDlnIbKrOYKyr7lDX5xjyTLVGswRjI2jOyjla6vOvv9VHH7/S86cfac71GQ41GF9rPieuBUpyOIk2WFvToSaXZ+oev1P38K22ynlt10raWWuqRk026Bt4uiZwyzFqoWzSjPMogBDDmLui1YZi1Af3ohGMxQpl5BTkneIqF27utoZjyjItaDmEmVDTrNbU5udfae2Tz1V+9rGuVdHbm7FOO+QKw7wo6LbT0/HhiT68/aDT41ObpNFgDXASBTQuxxSumLaxb9GQcaQDZx/DBwOEkHdU6rhyr/l7mTahY7U2HPMRmxwRkYFR1NxNW6Z/NGcxewMcHuzv+7zgzLu6vtZf/uVf6PT0xAyh9fqmGjX0xwGkgl4ZjJ47NggDiRT4FJS8AIQumVLh93BwkDGFfBa4SZiaPsWaxDWEppmn6YxB20yzxTgM0w4Ih//Ie+AJeaDffa+j98cqldsqFtH9h3+HhyQ2s+F90hCgTo94iewLVh4u7ZnzNQ1h7jjMn2DSQYlkVRLTQdOjr9tuR+3Nhp69fKw//MM/1LNnT9Vaa+r6+kbXVzdm8aAhPPxwopOTC11dwrBaV63VUqHVVKHMNcRluGJNJ2ci2kTkHeuthhs9jqhA81kuaaO88Fdkf9O4zEfcGe7Ui4kK06FyoxutYBp1rzQf3mo2uFF3cK7lbOBpOo2T6mphMFhyHBrXPPI3GRwslgC8vPKLhZsoPvtdX2eAkD0+HDgZQmD3zh2eepAzx/TTTUL36/yVnjPLqIKCialLAMKIV8noxg/GR/fncTZk+t0/DNW5z6t7x+mQ/IQ2Mei0fvOepQVVmBPAObxMNWkM+8zBjDFyljlns6Z0ZpbjhkGeKKWlcv/rf/UvV86SwxUu6cUAhDEpjAMgcpaSINGAhoIQsMGcKsHvQEYJlAWC9jvN3DczjaADU4N/e+eMkx1oCdC5q/q7gDAio+7FbgkQZoo9boyLHt+gtB1mgPAfRExk7y3r5AR6y35qOCVmdsbZxC9pJTlsM4FnAoQGymkCdzcKTYAwmxJmB3nQRoM6xIIZLbBfttjQGoo51sTwBhzSCW+eopaHPKIFKLqYPlU8weDsYXlnYDjRFmy1HGCQhcAH87TCXe7o7noSkdk3J71nTAjTa6XNLRbl3faXgGkAgsxGV1CgyF5xTiWHSwShLvI0DsKhUNA1AFJL6Wo00cVorOvpXANAXLWucmtN1fUNbT99rPbejid9Dj1fzg1o0EihIcRw5Pq6p9EQuiyOqnWLmvn9Xnegm5tbvXn7RodHx+rc3Kpaq9vt87MvvtSTJ898IAAIM2MJ6y2sNYpcySxawtlGKTcRkxWopHQUKa4dZm3gje05dLO5p4cAq1731tQLpg9jXK8WUOd4EHkomdAE/59f/SDPV5F5OJvqxfOnevb8sZ4+23dRMRj0orNukEXnLDpNUDS5SwBBiiH+HBBLd57vcxYiFCMcNhcLW3nb7Yu4GDYJHEltDDNxVzRy+Ep2Mt1/tOdNHn1jpRqAcL29ac0ln52uLfcl3kMAzEEXeiejkpy7h0xvAQaEjpM1xoSw17vUyfGPWsz6+vTTF3q0t+vQ4JOzG51c9HQ7LKhQ3dLW3gs9f/lKjx+/MN10PCLLrqNCbqZKSRpPBxpP+qYFX11e6ezk1BrLg/1H+vabr7S1uW7TCow+cg4Jh9xOcyuaGRyaFJVMCO1a5gYLB1CSZiXaejAWAOK8xj/9TwYGH04IKZ04YLMJYdB3Hu5p8ezH3wmKlCnj3nPChCkzr7ADNI2hUk25akO92UIfzq/1d799rb/5++81zBccym7DIe5nnw58xc8Puj+m2Xzm0JMyRQzL7ckMhzkoRpHhxbWBbrvWrGijDYWYiTYFJc0NpsHQecoq5TAwSiHM6MgnEzdHrPUALKCZRYW4mAcgZCpBxpxt0MNYgPXK58oMddCmUsSxLu3kx/pcLTULwoPNW4rIE5K3MdMl52jmALMTjSbEX4RhTa4E/Y9JPM9ywblmnOAA+9lkFBmRSRvqyAN32dkjy8HQoP61HpMsw4oW6Av7Q0Yjyi35TOG+iP34aorVfwKDblImTcaduVmi3DN/SUYTNE/Iicooo3dneor6cdGZUZeyiAkKlDjc/gGb5W5lPmhaZNNEGxpMahoPcs4z7fYm6g+XOjj4RI8ff2pQ2KhtKY9JyJQG1tz0tKPDDzo5eW8zmf4t+uMbTUcDN4gxZsIYJgqRKLTYzzwp9LVdaHunrt1HTQNC5cae9KM/JQMR4FnIV1UtNzQZca9nvKgWOWmC8+WioNkir+Eo4krKxCG4mMk74zK/WtjghulcvdpywUNjC10rgBB6anuzrlar4t9zEwtdYgcNYc/TQRz3uJbZJBaXVJYA+mxgad0uyOt2dWat4zJ6dn1rIwruBKZMmAzZkCOPA3gwLOrVmt1QAYU8x7hmX9721Tm/0HQ0UqNcSYCwoDFd+0ZLLz55pVeffaUvv/iZp+AAx9seAGYYs3sK/PlMDeipmEz0O+oev1Xn/WvVZiOt5Vd61G5qjbiM0UDLBAh5rQgeiAgG94ySWzHAEAYJMQSmMnvyH3EAfDEVzJeWBoR5hiTlEMDDYiLaaTnLSYOV+rOVusu8Nj79QhuvvlT70681qm94SvjheqDzW87Kom66I8eCvPnhjUGhGweViuoOq7cFlW57t9YRW1eWzGPMywIYFINSyP1YW1+zZhx6KEyZkvXgYe5jh8809Sf6CV0mLqFkDgaThsnuVE+fPtHHH7/Us6fPLCn48z//c719+1ZnZ2faXNtWvdpMJiIP8rXTg+oyM00TTOLK8rtx3c0m82E5c39ouAwOEzjvnRkDoFDVqhDTavYv0/Ix9JqP7YZN9MM3X32l9tq6y+w/+9P/oL/99d9ruYhQeQ9V/JXFbERtnjHcAkSH0Q5nAIAvA+E8M5w/PF+BKUI+EWymgkbjgXoYSeWX1jV+/c2X+vbnX+oXv/hSneu+mQQ0xDudW3Wukc/QRDoJx9FmS5XNDVUbVdWYCNLMx1k5hxFMXvVyQTUm6zCZ5kQjcBYXtFvPa4cGEtcINgY1L9EeZFgPe1oObzUnl7Pf0XJwo8V4oNVspFyBaT2mVUuVPBUkx3fhYHm+bPriyA/2+dAo5vHagDnkYU0MXGJCCPuRb6FxEgJ5n81Lss95XcAkiQshRzOFNDVerBe3gSTfH2DQOljjqPvmR7YwsoZfMLjin4cNZ59PHuZkEXehB/Rs8i4K715yF2fHytgghkBM9UP7GJP4eFYcMWZmQHw/WIw5BYZ1uf/lT/5gFRbnYSjj6WCij9L1QDfAw+ZF5WyXlS+OxZWpJRL9koTXko12gJTgroeQM00MixQ4KfPrd3ixmVDXndB0ce4mi3TJ0xiQbkfA8wTsEhCMjnf6MkxyJsI/uNAPL/xPRrTpbcafZ7EUGYUnurTu9CdnuGyOewcIHwDZuwvijeQeJhqdJztkNoIxUxVzjgGhAQppzzH1YqVyaAFM3MbDZhf+OwA9vUlbH9taNmJI/Wg72DNpRlOREkVcygtMAN9FasoaDGpv0EXjMmd6yeg8xyegNcJrh24mutthJ7oCFJK1BV0L8yY6G/m5Hyi6fctC3sVWf77Q5Whi7WAXqhH0kOaaqu1NNQjFPthTaxOqDmdQdL+ghEBDgAI3Gs/U6Qw0mQCsceJc88/v3fZNqTg6Ptb7D4e66lz7EIPK+fTFC7148ZG2d3d1CyBkk8HTE2triuHkqsqvGQ3K2jOmAu6ilW0cQ4eRKSIbp7uVhIFPoLWFUykgEmfN2RSKXBhv0FJiCgUgZEKIMJyNmqYDE1UKC/j8XPdXn32s5y+eaG8Xx9Kxbm87YRXPlIKHmgl+NvrPYgu8TrF6h9rZMMhjasMULfRRE2u9+Fye4s0pwiKeAiBKHhPfx5pBB0ngOyYN0ENxbSWmotFcN4g29ZDr5dD1ANEU3r2bANm8j+vOjW5ue2o2cQWse+q5WPB+Ojo/Q3M50qefvNDO9oZajapOL7o6Oe/pvDPTqriujZ1nevHRF3r2/GOvea7lsHetfA5TIBwwR5rNyYDCav5SR4dHBlBojP7gX/xKj/a2NZ+O7dhK4c9E3bSQBLQ4lMlzK+SXMWmHbkXBmQn000bP9YjXCCruP/bPw8nhPa2UyxOA8E4snpoqGTU9K/gfThahbMyTGUsWhp7RZgCDKtU0UVFX/ZF+ODzT373+UX/3/WuN8zRawiWafcLur+hOG3UDQgx0HFkAfdOgEQfHqcbQzekeIpa3nmSlBtopzIw2mqpAGyvx2SeeEpKRWSIKIheNhdCixt9nkmngF8nswYLgGeHa03xaAeZAdzmDUdZ80FWjs+3g+ErF9FM6+X72KFB8DvB9THwpXFjDKRs3xQvxLGLkwZ7sZ7DI3hPAmr2SYsQuoPOJZiSgL2e+70HphC4dDIfpIsDgFDpjAzdIJo0lzcdTTXp9FaBSUdBUaXA56EWj3kKj/ipc9KzRpmhObrEJ7PvZN/MmJtB8XnSdsHXuz5KkP8n0JOk8zbRUllVQwqeCzWdtdtbcSR5iAnsHBpOb4KRbVr+z0PnljTwoztf1/MUXjploNXdVKra0WhQFLqPJ9v7tBx1++KCTo/fq3lwbfA0Ht7521AOVUuTuRR84Ci3YDjgMLkw5m+jRwbr29pva2a1qvhiqP+hEruSMhiH7X02lYt1NJtZDoV5yZPZwDH23YI3laERBxb5ZCndrwCjrSRGzwIUmpiQmzjFxR/+81ia3t6bWes1nFvT4wWDqIhbXS7Q0dtzjBd3QmpvJQEFOA47mZ6NVs8MiexjPMDmEN33ciiN+xEHks2ja8P6qZLpBfcvlbSxDc4OXv+oNdX7TswvoAqZKKWJPaHaw1vLVunb2n+jVq6/0zTe/VKPa9Dneublwk8Nu6nbjXTjDES4RNLnR+aF6x2+l7pUq06E262Vt5lfaWEwjO22+CI2U/ePv2twucHkmyRn0lBsjDaz1yffmy6CQYhhnz5WKaHIrlCM8LMFrtIBhxkE+VX88t/6/+fRjrb98pa1XP1Nu+7FGtbY+3Ix10p1oOMubOnt60dG7Hz/o8O2hzySAFPFPdhTOF3SDcdt06sYv0xmqNrSFnPulUt3fC9Wzvb6mVquZAs3Za9Jeu4gM3tGYsybyAvvdoXVUAEF+j4YTRTCmcc+fPdXXX33ltfzdd9/p9evf2m+g1Wybppx5PKAfc+M8fXkA4UFA1EVZMe9GXogD0leqraL6DMCRarisvlqumGmVg1kQHioGhDh9svXhLv6zr7/Ss6dPtbu1o7/4j3+hv/6rv9HlJSZ3MDAiB5izOPyvQrKDCUoQBtj7WduEks/dKM3OKRpz7HvIRfhsUaOG+R2vSY1AvjXnBQDxydMD/epX3+pf/es/0HA4VfcW2igTeKblM71/d6j37468X9O4b2xv+PxpVCtqYIaIFCG/Uo0vwC+MFGQcgDLO6YK0Uc6pDfigET+bOjsY0LcY9jUf9rQY9bQcDbSaDqXpmPG5z2jnuhrlrJSjTnJcBBxR/jss731fvCcmqj5DEEBhmhAyibsDhLb6tnNM5IjDbEl+JYVFUTkAoQ3C4oyPOdW9zIqLmMXLBVZKa+h38ME/BQgzzMP5RF3y0JsjCIj38RVm56WhW1ZvcNaEWVlkDHKveZ54zmi+GrdlMryUTw22w2859z/9579YwdEt2zwGMAgdMa4FB4Az5zw+h/IXkCCcksKMwaLWO11acrbMQEXqaMa0MB1igTzjDT/ooriLntwtHwLCe2OGKEAdnJ60QIyz7l7FNx0wmJyEgLwed2Wo+qfuohkSvztYH1R8GXYNzJVl+MTGmi2g6Lrdb7amKqcp5cMD2wVCwsWxmcQcNdtYME+g8wBHH6mJBbU5JoOAhqwZxXQpn4wf2EB5FkIrELbB3Dus9wkhju0GUxGmQGwSmZOXSVeJehEbQ3JYso1xpp+KEXoGCGOxxfuNawkwBZxkZGYuUgYIEyjk+3G+KqK5YRxdEGcILqK3k6ndRa8nMw3RkdTrqmxsq7G17XymtZ22Kk3ybKZBQcN5Cs1BqeQp4Gg0dw7dnJYy+WuNtg+z69PLiJh486NOLy40HE+0sbWlx8+e6cUnn2hze1v1Zsu/j8bK0z8mFXR6E1WZaUrcX7rAkT2YrRN+H3olBTdOjDgockjhkDgdhzaI7iOW7FNyqGbjMOOgeFzyWQBYTAyccuO/57+LRkJoZSr67DM693vOc5tMR6Y8zefQ31j7ofXDoY2iBoAKlZNfKZTRbmHoABgkOLfX7WiYqKjct+w5NSVlNrE+oNu7TRqLWw1HA21tbGp7c8fbG8VWFfdRwmLLFHaY4WBIAVAm9oJuWjjQTQa4sQEWFwkQdg1KyFbc2WlLOQDojXrdCxXyM718/kSbG1BGCjo+vdHh6a2OL0ZaFlrWET5+ijHEc3dJoXdSkKKvxHcyV0RTGno/6LnHTIIvL911/Rf//Pf1+GDPAMZgr5S3HoiCHNBgHo0fRvatRRhn8X3OSAtQmDydI2PKmov7LnG2RTwEgtm/3/1ZpKWmAiBrqsT1zxoo2VQofk0xF+Te2TE4Mu3ccPPkr6RcqaZloaLOaKajy1v95s2hvnvzXr9994Eodi1ICTXQjaICvRXXv14vm6IDKM66oKyPCeCI0Gm7Ey+0mIUpAnTbjfWWtjfX3LzI57nPIxsCwZ4BIJmOSVE8nmk0GAdtLh9mMBxAU4xTkh4jrIjZc6rSiqKEiTqGRQuVMB9InWvAKpSh8XjgyQgU6bBVD39j5aAMVpN5Uso0RdoA/Y2rbUoph31RI400WUETZuJJBl5NKwplYjSmI6Lr1MQ8CaZFaoyxtrvDiUY055gQ1prKl+sGonM0nIOBagW5qGm2cCplF5zq8hwX3YndGXNMYml82eyMZlzQh02xJBYFYJym1A4EB9h6Mh37TUjuQ5KR8T0ymo/1NyuoZJM0IfzHtSh3DQaHd8e66p5JnfOpzs6vlS82tLG5r5cff6XHjz9RvkAkTkWrecHuvZilvHsXgdiH798aEI4GPU3pxMN04HMQG0LBnqZKFJ2lElQ9GBJTT5QPnrS1s1fT2gbGV30NBreyeeGS86kBqUlaoT8NGtaqkjMlCyOZrCU9mhB3AGgnHiZECUwI7RXkuAH0h+H2Gec1TQvonwWtrQUgtPsybt39AITXVz1VoKCazs7agto5cQFMBhfmSHbMJQS7XjWVNDT/S03M5CAuY+B9m0eUBkS1zHNWtzYO+QCsB54/rtFld2BAOCMPDMCKrnwyNj1yzueqVFVb29DLl6/09Ve/1KOdA7UaLXVuzzUYD62rzOKbbFSkuSqrqZbdC806p5qcHzqsvrKaaaew0hOA3mxuijYGd9Y5ZY1tmr3oBwF3fF8eQDi3Iy99W3qf0TNL9QJ5bwaEORUq6P9jAk7TegV1Fg3/eK7ebKnCxp6qj55p85Ov1Xz2SrWDj3U8WNhx9Go01/ntUKfXNzo9vNDJ4bkuzi58raB8IufgPOv2B9Zo4RsAVW26Wqm9saG1dlvVSl0Nmwut3cUGYSxGJuZoBIuEr6EdQ2nIkj2JJMSSkqTjC21dTOgwKULz+ctf/lI724Sud/Tdb77T3/761zY4oYFt40Qzv1J0REZvZdVYG5Yoet7Dw7k1UFVWh6Z/dzkWRlM2KcumtUxkZrh5Y95T8r0xICH4fDXTdDLyZ/3y889sMPPV51/oxx9+0N//3W/0n/76b3V13TEbwwY5uCInGmsGCMNEMlhmZiMhf4BymQEcJFjeY2nYJzR654TJpJKadOHGMk0TjO5++ctv9Cf/9l+7kQb7qA+DifolX9Tx8ZmODk/9jHBubWxvuI5pVEuqEheRW6qJy3p+rirC63FPuelAxcVMRZ5dsMdq5tD4FU69k6EWY4BgVwumgwBAwCPxNWlfDdkZ63xi3wxLYma4QidjlxQYT2MkzOKCkcN9cFqBmVox2LK/ALAvSaLAGHdeJene882FeSkAob06Qi98Z4R5xxDJRmGxVmIqnEW8PYwOin/P/slqzcAdkanO1PFhNEUGCO/rjntAeCdPgQXF3y2XkrHc3EM8T4RhKSTHc7TgHFZMCM1EBAP8z3/0i1WVjd6AkIiBCGe00yhTENMOcbEr2SLX4lTA92yiGVSddJGDAhqAMPTwgYLuTF5SN2XloI8EBTN37IRw/0lA6OIIihCTtACEAQqTRiOZAPtRTBqtgMRpR/xH2vsPL/7v/vHDEOm4Xw/Aj9FedHwy8OCP7Bo1PWSpVxQ39sGANAar9wuAYgZXpTydhkS5xDoavjO0Sz/UoRsDEPJrUHCTxsSXMtkex+V4UGCE21XmeOUOeg5ImLlTPXgtFyEPTWjitbIFZqJSdh1oPeaCHpF9GiaDMSFEbBD0UcbOqzK2ytBgpfFioe50ps5ooms6rrhtVusqrLfV3H2ktZ1drW/vqNauK1/Ou6PHZ0ZLxybGte326PhRULLAyCaqqtnc0HK60uXRid69eacf3ryxyyKWznv7+zp4/swTwhJCZ3R0ymk8mTqMm7lFxfSye0OW7GFk0gYAMlhMa9d0AB6cBbmQGGg0PSUZYYAADW8UBhtQ05hIkIUFIMSmvVBcqN6gm1x1AW0beE8Xww2UruerTz/W3t62ixKocHTnBgOmiDnrKqClor/g0MLs5dGjfR+odK7RFVKY2JUW06Lp2IDp8vJCV9eXfg/ZxJVuOMUPIJDfv7m9Uadz5WJkY23TNNtSMTSZTApdAMEMsKaNrn7Q+rKCFu2LPw/ULee1xQS11appb29L8zl6hHNpNVK9mteTx3vabNfUrBf047tTvXl/qfObmYrVLT16+pnW1nfVWt+y1oMpI2BwNOxqNLhRARpTMQpnijMO85PDQw16XX304pkNeTbbTYdY12q4rFb8jMxGARKCZ011OjOl1I0vhOvJKMUOu+nBZZIYvp33zaSHa+EhGLxnMrBe+Hux/93t96kQyEDgw73DUzU4/GhBkhlXxOzEdH2+wvAkp5Prvt6cXuo3Px7qx8NTvT89V6GyZor5eDw0uM0CvMmwrFUQ60PPQjNI9mnKyssvla+GdseNDDRyGDpUmBA2tbW1pnIZp0zWEpmaM+sLOWz5ItcNt9zxgMk207sQrPNhsZLHAofPRBAyH6dUbCi3Ksb6MQV64UYGBzrrNXN+HY37boT4PkExRWtn0X5RZSZ2CN8TjZdrXGVazrTdzGAagQVNiyNN89ClJ57+0qFeoSOdT00patUq2t1ct+kQBTobN9pLivfeeKYhzhnlmvMd3SamaTSZaL1eVrtJk6OqUgWWx0Rv3/X07l3fWhNovSs3TbF3j7vvbrs1dzQdAIShazUtKRWaGdXCOrykr8yacJnG3pT2HNcypvM+PR/8+ruNCh/41sXmdPFhpvOjoU7Pr9Voben5i8/18qMvtfvohSaTFDS+KGg8nKrXHerD/8/Zez9Jlp1XYid9vvSZ5X1VV5vp6ZmBJQiBDgC5G4pd7XJDXCpCf5Z+0w/SioqNDYUkyoW44opagCRIEADhZwbdPe27fFVWZqW3LzMV53z3ZlYPyZVpRKF7ustkvnffvd/5vmPenuD46BjHR2/Ruqmjx32D09HoDBnmd/LsVqA1iyGb0iUSgRpHsRgZLFOsrWdRrMSRSJMl0VfwNimp0wnZLZxIJjEekUnC2UAE41iorNn+kKAug3giK0rzmKBTzG2bGHBKRt0vryNp/AQJcjUUHYufy5JmqD03QT2pJnJ0BQ3Rbg3RbDDjz+jbZE2Q4srnhmCQ15dUf7rqcspHHSEBobRZtJ1HFM1GC/VqTXpq3kK+Z+6ZNCEjW4GO15xg0dmZNNJqs43LZhtMb0jTGCOZRLvdkpvplGYezLNMBGp+Pbj3AQ4P7mNjfROjkFP8AXo0VXGF2lgTEYZrj5Cik+Kwhf7FEYbXZ5h0G1iJTHEnSNiEUIDQ+rds2HjNmqaD8QhmSSfpmIVIcsJLqioLaQcK1UCOA5SXERBGU9Qwc0pCl3ge/xMkhwPlEnU4CAAAIABJREFUnPbCKPqxAJPsEjKbd7B090OsP/wyarMkrkYRXPZGuHST0suzGi5OjNXR7/aQzeZsWhuNq0nL83l1fU15qiPqCUtFGcnRWdh2ZYuzIRih0RE/eP/oiElwSKYDG39qhKtRYHWD3XOrV5Q1G41or7t7eBfbW5vSinIq/uTxYzSYvatmtFEtecZpn/SuHs6e3VTn5jSquSAvmHLrPM3dDUG0D9jPt3zaBSjElA2LhPZloyqy8c9aj00Mm1Zvbazh/fce4itf/JIAy3X1Cv/u//z3eHt0YoDQgULuI0YxJqPManTumwR8kqmQXRD2HffLYkc4wPC5gOaw5jYtx/7SueSM0eLxCPb2t/DhR+8rEouNRj5vokwnA2UQk5LNZ4QXYbmUE02U/YdZvy39XzY6QWY2Qno2wLR9IwpogjRWahfZtOPPogQqHCLKBvC4j9hkgNiU3BiLwVO8ncLGTWbFdxALu5JDybsrZNY5Gxe8b7YHGs/EmDuknPPAYPNuQr257ok1nOag0NNHNYxzUS0+k5wTwtDTNC2T3bMf3fDO9/N0ABg50py+PXvj3RgJQwRen3p7mOS9BOZ1uNa0N5i5DST1VXPgyeYd2UDU0xIIDidsnpFzY4BQWE258lN5h5B+b72MKSL/xW99eRZ4QMjgYKJIAUIXvii3tYQOPR527ICyOJQtLW+0c5NUjIRGspZLZ534BZ1xrhfkGazDytDSAnS4sasfw7t/88U6JyuW5WejXU8b9dNJ9QC4ANQVcBxNswL6u78ERD8H8txnGbPS/tV4unPd5uL1avxvgHDu/qYYCEPh863AOQ7Np4f+sjjAqM9N0iOdL5pAysAUKYI06ODXcfFTG8Nint+ZhY4iBpy2k4WGxtd+suBet+WgsnCxLhffD8EgP/xL1LV3Vsl+amHv2ToXBjzV7nZvyWijvP6eJmybID/4kFAXZ5bqM048UhQyQ+59HYbBcjJI44vJFG3ezGweqaUllLe2UVpbR2llRaG4DMol558dcgrGqU/jxO6G+UBDPoBsUJAOR61TAWE/xMXbY7x5/QavX7+1DT2Z1HRwbWsLKxsb6raOub5TaRWtDCHOEIilUtal5kRIxklmeiH91zyQ1kb0BFwsMrqDtq5okCQYYzQAKYyhMro4lZOGbTpGsUDzlxnq9StpsPKFJDIpA1sGBo1uSn0iM/moISyX8uL6c6pI/UizySy6OPL5ApgZyKmkHLlyeUVo0MGr2+052l1axbWfStzc1HF2fo5Xr17g6upC9y6RtCBc0llJTen3uqKNXl5dqHuezVCjQdF6Sk6j1GUy3kMUV/Lo6bbF2Am6DjKziiLlMdcls+SYKWaBs+zGEpRsrC+h262jenWEbCaKUjGQy2i5mEIuE8GzF6d4/voS1eYYyewqdg4+QDKVl9Po3t6e8qMy6bgiJa6r52CEGI0OePDydQx6XZwcH6FWvZJebLlSxObmKpaX6NJqNvUsIEn9I+WOHUBpC/lnbpycSdCohzbmqQSS3MdchE5ERDZ+LB7p+X4z1xHbXmLSEGf3LeMazyZwz5Ko1lYY+JwjmYC4/YWCbiWruY6lk+kpyJiZbJyenFw38Oa8hpcnVzi9usHlTQupoIRZJIFOu6l7z/BuxpRkgoTMddLpuFweeXhzTfFRTvDv85zokcI3A/U27LjzECEAXypzjXG6TX0Rw23HiqLod3m9GVocaHpGk5DojF1aC5Tnix+M+ma4omkhnSIJLDPa2xTTID3sVM+Sdxo0tsVME0JqX03jR/WTZY5qCsV8Qzk1O2tPGhRw/bELziZUGFVBO0n1Ecb4PA7VSQ6YzcjvORkhm4phpZzHzvqKOtcEjKSM0x33qtFCozdEazDGOEIaLsFETJERsXCCpUIGy6UMKqU0KEuczAZ4+ryOz140lf8YVfWcxiQaQ8huvaOF8H6z6ZCUiZfRVEXJcyHzdpDTrMOKBplXOEaJKKA+rzfK9cMq3wChzg7Xp7vNdrk9rWDxe/Kqg4vjDmr1NpZXtvHw0VewvXsflaUttDucsvBZiqLV6KJ2fYPjN0cqjjl5p5vnoNfWdQrkIJvWeyAlkYCQ+34qSfCT1n6RTrEhEUFlOUCQ5d7fZJKkRlAhI5mmdB7OYzJOgLnyyQQ1rikMMVLMCCmi6UwBQVDUnwkIaVA17PUx6nWlcWXjhs80M2HX1miIY7muXD/cz4bDDsZhH5Op0RLtPGWBzb1siC6pg4pESYAgixMlrm8Spqj3ZjwQ4yPoWMqGksoUBUvHcH1dw/npuSZP3H8yQU57ZaVckZaZea+cPtEsg/viZbMpUFjMBCgE9lGvXePk7FRZlyEjlCZRVJbWsb93D4/e/wIOD+/q+eQzRPfVAaNR5ODMc6WPFEbIRcbIR0YYVk/Qq56gdXWGpekQ9wIWq7TjnCLCKCZTmbhcZIbPU0JluWJkWnFCmKIWjdmKAoRsSthxT1BCp1HqBwkIVfexPSaHxQmCKcF+BMNpHDeDGXpIIVJax9q9L+DgS99AL1NGMxrglICwO0C128PVeRPnJzUxedpNixAS5ZIXOBIVg2d3fw+ZfA4T1pVJTs7oRhtR00rMl3ZL94xurGzAqh6SxwIhuyvu1URnjUCmkbFZuGYUhyP3RTpPj2Xcsrezi4cP35Mm/c3bN3jx+jWq9ZoxcThJTqXmrtD8WgJE1hAmleFza2HrbPKauYcZ6ymo3IFIrk2LAOHzb5NCPruxSBqRWVI01zGzKzklS1oDj/v5eDxQQ/P+vbv42le+ijsH24oF+u/+h/8JT54+08+ThpDaaclQLL6HYFBMMxGGuYfEdc8Isqzstmw9ASjVmEwMMFdQUSRF7DC6v7EDCbDGyBcCrKyWsbRcRJlxXWmLtWLOLd/vaBCiXrvRNG85iCPFxihlDI0qZp0GKHoIpgNFQkxaDJBvIBEOEVHDbmDPO90/Z2NNC5OREOnYBGmG0DtmgknXzGuDr501d3xE4zn6OpAiGZMxlTFLyMby/gAEP9SB0yguxCSWwCSRs7XOc1lmbsaCM60n25qOFizzHqPeRsKYmxA67CLqqBlnir3oIuc8xZiFANeBZBnS2Tuc5A3CnHbc1w7zJrNYlwZU/ejFKPqu1phjCT+EciMa/jt1mTE2vdKKbCNrZyhHeag2owZfLEwHCG1i6DTq/+U3vz7LpWNy4SMVIBUh15d0Gk6TTPgvHRjtApNE1UbvUFeGQnOZFVAgyh/C5WdaNdPBGDmShjUeJHFD8pkcdrDdqrbUvTc6jH+Y/s4kz1OvDErfIp265r9Ajl1C65Qamjfw6S+tIer54OsWZOSnMPNLA8a5bbAp60SsVNaL0bp0JrvMMj7M7PIscLsHvY5CoKG1R50LUeEsQVqlAbbbemPbJO3gN+Gy6w6Q5kXQ4iib/pV5BqcWlGgBts/qcx3/OY44EhEWWS7cVQWsszjntqb94JZTpTMJIsizK2eZRPwwWwQr22TCM2XpHFVBRO5OGKcdfkSHWW88Fhhk3ESHa4c5Y/EERrE4UqUSNg/2UV5bRb5cxlSbFjOe2IkPkExncdPsoNEinczCo+m+ShojHeh40Zq1Bl49fYE3r98qny7I5kQRPTi8h1yhqClLu9sXUKTomaJ1XidzS4zaxIvgYjBQB5JuhDQJUJC1DHjszjFbkNen0W6KX29FnGk2SDlUuOuYOhrSDWdIM+9sGqJWu6YfItJZ3kuCZhYppr/hf+/s7GJnd0dcfW5I1MiNRn3lNCXjSwiCJVTKy6KExmJJFHIFUZMq5SKSKbqH0hKZE02LuSCVqRAUtT45aSRgopV8rX6lz+GEkHRKbl7sONZqnCLW1DyIxJICnuz8k9JFgxiG2isrTpQ2c0njWqcBDz/IK2ATgxRbNo+ouWTBxQKSodT1+ilOjj5DIRfHynIO9+/uIp9LANMezi9bODpp4umrKsbIYm37LpZWN1FaWtHhyOgNTv6Ggx6ur67UzWcGHqeq7A5zCtpq3ogiy0KBm3uhkNW09e7dg7lTFzWI7CJTZ8LwdIJATlEJCEmFC0htofkP77WbsooaLZdNNgS8iZKbnpvowu0prqWqh07uRFoPzGhTl1XUWqniNMWz8bsdPARl6SQBSIjedIAZJ20sFGcRdHoD1BoN5TtSm9kbT9Ebz9AdRdDojXHTHmDQn8lFkRN1arjYrCGYo5lPPp/WIU4KXVIAj3vDTOssl2Gn0PZ3C2VmkUQ9Fe8bGx9sQvFSsFBhhAlNjAZy9yUAMO1PXJMSamHZJVbA9HDoLP2paSTtKJRzMjuViya7uQXycORfekqMpyJrX2Uvj91L6b3imjqykUhqlXcHZXeT3c4gkZJeihSYYaSDkBPNCKnCSSQjCVGlYrMBKsUoNlYy2F0vIsUp6WSMcY9GSSGGzJsbhGh0Q3QmCfQ4xaKiXhKEGfKpGIpBFOUMTREmSETGeHFUx4ujG0QSWUTiWSCR02RxyqJFKkhqXPhaJpqwkXGjvYRSB6dnUbPQZVfpaPeNBnfeqEEgOhhZJATD1vOWvtCxNpSlSVc9XitNVRMYsUjvjfHm5SXq1R7SqQo2Nu7h8PCLKJY2kM1WzGDBrdnjoxO8fP4Kzz97hvOTU/Q6TQEmao5VBCfiKgDFqnZGZnQbzTFonNTeKRAEQC4XQ3mppAnTTfMaIH2bk2q6Smq/5jWl5i6FUnEVuXwFkSQjVzjNiCJDzXK2oLUhF9nhEL0282Zbyrgs5LLS9zHDrFApISm3ZstH5L7EdcoinewO6qx4NtEtuUn65lUNJ+enpi8HTciaclIVY4CAkKyOTEpmHmQYcL/nc8DvwXzEWu3G4gm6BJU08sogyOQEDOl43Ov0UMwV1VjjPnBVv9HzWykUUC7kUMrncFOv4fT0BAPS79kgmUSRzZexvLaFBw8e4eDwLvKVAtJ0mWazrzdAu9O1TGHm29ITY9QFBk1NWsadOk7ePEfQucIO2sgn0gho/NQdITKeCuyZVtUyoImaqK1V8cs9yIVvGzNh4RBPWYRJeOn5QAkIszl9DBYHBxMD63wPLMT5M+N5FFb3sHrwPuJruxgX13AWRnAVzlCbTnFe7eH0vCla8k29oWeWE/5EJK6IiEwqjWK5iNJKGcXVJbw+PcLp+RnQn2nquTAQ4r0y+qdFH5nXgMlcnDZSQCAp5g73F+k6Oe0D8wz7suSnN8Hqyiru3buLcpnyixR+8OPv4+nzJ6L2cvpGHSmnYPxZvS6nyQnkyUqaRKS75fmteA/fpJnnTZOmZ5M/rUvFgpmz+1zm5ExO+Lq4ZgkMBePce2Gnlec1c3Uf3DvEb/7ml7C3v4E//+uf4JefPMHr12/MzM0x6HhzCdKVABCjSZdNt81plNeKaQDqbqihwwYdY2BYT7HeSjMLMJ0WOOTNl44zYD4u189Ejdh4KoJ0OopsEEeR53s+h+VCASnWMuMJeq0OZq0Ggs41IkOaHA0x7TSAfgsJ1jNTywfUBFANWTN9syag0tFtkse/pyyAZmFxAl/WfQZcOKVWXUvwy3HokJ1AkXtdneod/9157ODH3HbkFlXWGrKeyWPSKUsDYNVsAyX//Ih1MU1YvJwV5C5BwQxavAmhTIJk4kLDn7juN58VY6r6qCEDfFZXG+99MaRy7ErnWu1BoIwuNWQyUD83VZnPQVlaTDVR5f2miRS5KASFzCRWfScpA9kqspuaD9H00zkh/K9+97dmuRSPEPJAp0hH40jHOOo17r46gXyQuDE6QDjgQUqe72CgwkDh1OwkzAGhOeXNN5i5dkdT3nl+2W0tjgc8t39f4DQrRA0DvsvBnWMsV23MJ46kCYgj/C7Hdg4/HRL9vIaQF52TJAOEC/GmB6ks/vXhaIa88QTFPOSn3o/W419xl0UocFEYt3STrgs85bSDertb01K/Zei9ups9p6Rp1D/D2IWee/6yn+oJRL4DCI2ZzsVghFELZbaPhdPaXNc0F9ma6F7X3D0ATnZrrlgCg/T94/U1isKI7ko8eOJxDKNR9CMR0V44HWwNR+hw0+P3pEFMJoMRJzOlErYJCFeWkS3mMR50Bcgy2SLi1PHEAgX8NtsDme1o0zNug14fu33Vi0t89qvPcHl+Kfrjysoa1je2sL27r4kVD9UO9X9jTq2yOsg5ZSM9AzGz52W2HaeS7ByykZGnJi+dEuVL7pR0TWSHCFDod2/Ql7GJgT+IgsL1z8w7GfRw+EutzWSCdrNJKwQk0sZtJ3iiHpIuhrlcAffu3cPBnTvS9HU6LXT7LSvcEwkUi9soFNaRz5eQlvNhUt3xYr6gjiOBI7+u0bhGs1UTIEzGk6gU1iRK55SMzZtWq4GzsyM0mjX0e22zWo9GlDNGwMopYZ/ayimNM7Ka+PDQo66INutiRlgUqG1hMzPtkBaMEQA0DBkx7sQMQnjtshmCyyQuz1/h1YtPUCoksLFWwqP3D0UXHQ6auK4NcHzewi8+PUF3lMDyxgHWt3exvLaOwbAnm+v3HtwXwKI5wJjOGDPTcBLEt1pNaZxoCFG9upCehMXOw4f38f7D9/Qek4kI0gF1hNQA9TRB4xR1zEBnvg8CQk0fzLxCgNBZgRM8+6LcxTlaa8SZxdm243L0PEuBXcso6Zp0uLSniG0ZNalE+zY3M+n+BAiTmMQmGLDrPyW9mp4NY9RbHVzVqqjXa3JAZBSCGcxk0aXDXy9EpzFCj8Bw0BMNmJTLJA/tII5SKYtiicY+WaQCuiGyUWQW6VmaEciNjHmP1IAOBeh5WLAw8nE3BLL8RRBOc45uj4eNhTZzMsO1LJfbFJsVdPvlZNvWv9GXQnRpEqPRgzmqssnibd35vX0cimhZriHII5d6ETVvaEgVjhQ1xCBrHxGiRkwkokKSTUcCldGsiwkBWCyPOFKIzRLAuId4pI/VpRg2VpLYXs0iPh0BI06eOOkAoqkUmv0Q160hGsM4OiHzYQM507GtmY6GyMRClFJT5BNTZOITnFY7OLrqIpylMYlkMIlmFX/DNj4NtWYR7g900SM1mcUNdaouMknnmOWS+uxWxV8IGHldoUX8aDLqLOXNrdVcPa2oZ8HL7i/pmmkBYRq3dNohmjcDnJ5U0etNsL56iK3N97C78wGStK1P2DOu6x+O8eL5Czz+9Im0VFcX58B4YL7ZLJjYIVdWGAGnNUyoy+X+lmeDbRaRJoxgsFhkqHtFVKvrek1crVQmgWQ64aa8bBgVEKTLyj+slNeRzGaRSJmbKClN/ODPUgFPJ+5uV/EyeYLBrJm9pLMBEpm0sZI4FBtRY8ymHd8/428m6HUHosXRobLd6aF6XcNZ9UKvi5FApydHePH8iXTCzOAkKbKQC7AuVgKbWm46Mo2gN5iqKVO9vkZbOtxQ0yOeL/FECoPuUNOKSqEiSjWbLJdXVVzXb7BcKWG5XMRSuYgmKe5nZ8pO7NFUJwTi6SyyxQr2Du5id/8AlY0VLK0uo7K8ov231erq+nKvSpF5M+xi3GsgT0nGoIW3r58hUn+L5d45loIcSokMor2RCvSYtI5WmBKg8AHjNUu45oQ8d1VnWPPeO/CaeZyXxSm/xRnEWdQBi3QD3WxCETAxMiGBRGYJQXkDmZ17iK/voxkU0EikUI/EcHLdx/FFG0cnZ4ouGDPLccZogQRyyQCBaOdTBIUMCqtlPHv7Ckcnx4j2GfEiAv6iIFZRb+tS5irMOda+TFdFPnfUlpkWkHUOm5SUPXGixtfMBhgXN11L9/f2cXh4iP2DffzVD/4cv/zkZ8of5vPF84fnHK8Q7wU11NmgqDiNcMyJH3XVaovbc6sMYDbNQ4ynnFp5Z2ueLS63zqhudj1laGayFTb1WC/wEcvwfI7M0O011Vil9OL3fvcb+PCj93B8do0nn73Az372c0VEsWkblys9rx/rcDZJaP61yCPk3sm+vsArqZbu/CJgNIZHCqmArKu0c3k1QEh2CQFgLM5mcYhoLEQyNkWQmKHAMyaVQImTVBqL0XG928esdYPo9Ski/Y50f4xLiY/7iIcDOeUmZ2PLVyYA8bIKamQjfN2WiyjWCEGNm1bzuvL6Wu3hcv40nKETmLEC5/IuVxuL6iuDHa/nNIMyAWSZMLooO19OOjjo8wi9caWm2NJjcXnGEfEDEoc5Fg1NSw/gf/Nr/ISVGIT7PD/dD8BsKLb4bycsuzW04vU2Y0XV6W4gJJqvB4Nzl81FZAxr59iM2lmuL3M8pYSBDVkHcRd4hPjGadc9ozPyR//4d2YJFquRGZKRGNJ0zeJh4wSZPMjVHYrHNPUZR2cYcEQ/HiMyHosDLkCoEGJ3kVkQe10aUeltQGimbu+EPXtQ9vdNBSW455u5ldv1+aDoWwO+dyaLJiX9+6eN/mf+Q4DQNCCfA59Oc6MpIRG/A4weEPKi3QZ2Km7EDlgAQnNmvWUzS63d/wdAKK2iHPicrskLVr1pzxzZmSurI9hqMXDzZcdwDi5df8JrnWzieftqup+hn2lhzEQ/Gn07QKjOvDPUoVchjwdaA7DX1eWHAOEQ3TBEfzYTLS6ezyNRLCAapJFbKmNjdxuFchmZfBYTaiXoPJjOyQqeFAB2Z0chO71Z6RZIYSRNki6Z3ESvzi/x7PEzFbXc9Dc3t7C6to5CqSIKAvntBDqkRuTyBY3SLSiUXREzSJJFOR1EFTQ7s+4wqRKyNScViblQ9l7Z3eX0g/8hp8JYTACIhRvF4KKxjMc2YYwSiFjOEPEs6XIsmunEySnnxsYm7t2/j929XZydneHy6lKav6WlCnZ395QTlslU1DkjVS+XKWCZDl5BgOtaHW9ev8avHn+Mk5M3qFbP1RnKBFkslzZwsL+Pe/cOcbC3oyLq/OIYp+y6nr5VwUXjAwJF6vAIOnqjgfjm3JRJa00mAhmAUKAve3mS+Kgl5pR3NBDgIbDm1JXXlpuzRQiwqIsjlSAYm+Hk+BmeP/0FysUkNjfK+PDRXWXcDXotXF518PakgV/86gSdYQJL6/tYWdtEeXlJ5ic0d9ihy9rKioBw/foavQ7DeTmZZIeOtNseet22pp2cFhLw0lr8zsG+tJnUPJQKaRXOw/5A94S0UboV0tqawCMZp84rIrBkhTYdLbgpLzQfnlZxGxAaGLSumwXeRPWcWdPPKEai37Co4AYtt0ib9hjQNHpOhG4Z6Tium21Umy191FstNDu0YycgHyEVpOV+OY2nNSls0Zq/C4y6zIjkBL1v9yUdRZBJCBDmi5yoMNOSzzbBx1gC/Lj0k65QVBSJHWbcW3mP7TB1DsfqWsfUcWYjQ8Y3tkGaEVY4U5OFVBQPCP1hrLUioxmj06tr6kChnkHl2LmsJfumZjWvotUMyPhzRnzdEbueovTye01pNQ6kNGm0wPRplBNNblMBorMkojN2dPtIxEZYrkSxupTA2lISsclQk0PGuhCYpbI5TVzPqi3cDCLoThKIJAs2uaIWcNpHcjZAMTlBITlDPg00exHU2hG0+zP0hlH0QxrLsLuaRoSGWlHSzkldnIDO/Twr+cz5XrCcjunYymkHny8WEVwnjiFj5jxWXExJ+WUWl4omfo6BJTEqREVmYyEQBW00iKJxM0S91kWnzSI2wPb2A2xtPMD6+gMgEnAurmtP58Vet4uXz1/g6ZPPFA1Qr14hIrMV0uOMFcFCWlNjl9lpzqkEhXFd90Gvj1IxhaUlxgOUHCujo2cokaYpDotJgrM8KuUNrK7uo1LZQrm8jlypZGHWdMWj/jkcO2dnZmGmddaa1prmQ8ZG4iNGm3RDtKRJWaYYA8nZred6ZjwEG5V0QKV5V68/ULOgN+zh8uIcv/jZT/C9v/wugnQcuVwa2SCBgijTBU3tOVFng9BoeDHU+WzWagKDOk8se8ke4mlU+YZry2sChhfnlzg5u8DVdQ0rS2WsLlWwvrIkFgMz7xgZ1KFDI8OH6d6bymJ5dQOrGxtY29kUdfLO4T2dXzTqIKWRzTC6MSIcAOMu0tExwkELF6dvEV69Qbr2CitBFkupDDIEgnRCHY4sSilJFZY5xNO0iRIfNjF5VnOVWUnpJzXWrda0xDWYrTKni24UccYGBGSFUMphzUIyXjjtHCONMJpBduseMjt3kdw9wKhQxk0kirfVPl6fd3BxRUZKE91OX+MeMpfK2YLyLRuNGnrjPkaRCdrDHgakfo+oc7SYMp87ZlIW20DZOLDpn71mZZDO2UvW1Oa5pAxDZt+xcTQaqRHGyfXW1hYePnyI9x89ws8//ik+ffyJZBY0X+P5453dJYdhc3zC10H7RTIkjPKqmZGLMOA+xfJbsR6u+T7Pxjb9kCiW8RSzvOOSjfD1sE7gvslnjOue64+mOZSdBJmkXLS/9MWP5KhdvbrEj3/yU3z29LkmrpzwMRc8Qf0zNaF02HSGMnqulNk6MfYOz23SmpNJa0CZvsjIjrzfLoqH17QYJJFLx2UqFqQiyAZRcICUjc+QZLNr2EOk08ak28G028WUDYJuF2jWZBhDXEFDGeYDkkIq3oVyrU2w6mUcHDIwjoZNcg8IxaTQ3uYzyBe0SB/FwCMjNiHANbDo/TW846b39TBNugeEfuTifEC0+B0tRYDTUT9FuzNTIdPYEcsYILzNXPTnl7kd/0OA8HaEicMWbkRoGMRNiOblt/mfUD7lRALzT5Gnx3xKuEgx8VNLmm4Ju5BK7GjAVFfbhNHOWFuzPDo0btWYheyqyB/9o9+aia/LTjq7+7GYjDZIxxH3lRsINxLSz6I2mZIHHLPuxpwSeEBo3U/7IVOjiToXy0Vo/aLr9P806fPTQD8xZCFz++8+P138/GRRdAL3xv8O7fQW2Ps8mBTjy6XtmcZ2QQI1epN1omVxewsQ6pkSIHSg0OsoXVikgUIXFHsLEE5jjGfwTkT2avxccK4VEe/MW5M7lo/YVjay9lNCvVL/ekkzcqJWAjktA549TphqP8lNAB3f9HbHwrs2QzU2AAAgAElEQVSg2nV13HjXLdYGzPJXxky2wOiMOqaGiCGz4RitMMQNLb9ZcLCTyJwpmthzmlYuIrNUQaZUQGG5jMrassAgNylRjGmPm8wIDPYHtP3m2JuOoyVtdDfKvyGIqeO6ei39xsnRiaYOxVJJwvxyZUlcfxax3V5fNAiasbBbLAoai1+a9ZA6SMrocKAQY4I/0kxIJRW9i7QP96CzmOPmMGLh6cxmPCDUVCVCN2TS73r6nfQ7myraYcEihp1JhXl3O6LHPLh/H3v7+4rHOD4+wcXFpTrROzt7+OCDD5HLVRAEeVFTqJdhDARfH8PAnzx5isePf4XHjz+WTrHba5mJSCKFZCyHne0d3L9/F7/9W78hYDgYdHB2eoTnL54aTQJTHTg2YaxLWzmW8QhpmQwnL6nQISg0gbblzNHhj0DcACHNfUz0T6CgQHRquxJ0KiVgDnH05imePfk5lioBdraW8MGje6Kc9LtNnF+2cXTcwMePT9EexFFa2cHy+iYqK8tGsaRTZC6P7a1t7O3uyfWQ9FHpaBWVQtruCKNBT0G6N7VrXFcvlCPGrMONjXVRbiplWpVTMzdR00F0OObS0SmZB5dzGyVYpM5D90yA0IpO/bejlxjl2v5WmUCiprPraFSMJEHBhFNg0+yR5siCmscM9UssF9jtJCVWpgXTKfrhEO1RD9eNpkDhDacijGGYkILJFmhobnS0/CdQn8UwmEQQdiaYDKztYxMd0ubI2qaAnPeLzxKBnw9o5z4SYkq3XKkBrDstkMduccysqT0gNI2MuT2S+klAyMmApoBOUsC1wcYAn1sW7nYIz6+aqGo8ZPU3PlvPdWlVhqrRZj/HahKj1cikjI1GXjvqoRkxwfvFRkyExX8CKTI0+GUEtHS8ixsNF9OknE3VFp8NEY+NUSnFUCnG9XuE9NwxzZ94vTgVzeGmM8QF8/pGUfQJJlMWJM57H5/2kJz1NSFkokEpw7lfFv0wi2q9j1prhEZ3KupchI6ootmxOB1Iv6MMP06+OOW1CFk9ZwQucsvk86Vs30VGniIHeFCzEOeEcDrURJ7TADOhYQwCTVS4lhJI0Y02pN42xHW1g+pVW0YumaCMg71HWFslNW4XU6Qwpc6GdOFuV8/Myxcv8eLZc+UQtho38q5lUyxNl1avbaUxGenaLguXjTCCMzbNBr0eCrmkIh9Io6Rz4ZBTu3gE8RTXTl/3pVRextraPra37yGdLiHIlFCsLCHHcPU0wZwLgHZyDRYp3JebzZZR7lwOYoouoDk6wTob7/nU0miwMoIZ85qppDPNFCnGSUafDHBxeY6/+t5f4n/5n/9H5LJJlIo55LIpOe0yNNsoo3FnUkIr/5gC6puttsAgv5c1GflsJdUIohPuxuqmAOnFxQVevT7Cycm5QutXlyvYWl+TZpvU92arhXaXgIfAgZP7BIJcQddi/+4+7t5/gAfvva/9hc7YN7WGvtYyVTkZnyAle9A+uq06+hevMTh6jGIkinI8gZVkElk+J0OjxRuFjJmkUEQQmwrcp1l7MIJCEy49fKQV2oNoNDL+mbp+b+Rh+Ww8Zzi1poGLUQ9ZI8QwGMfQGUcQLW8gtbaL0oP3EV/dwDCTxWkbOL4JcVGt4bJaV95tt93DsDdCKVcU/bfdbqLd76Az6iEaxO35H0RU9Kvppuxko+y5V+wYZ67O5S7rJEtkvJmEhkwv7oOcdqX1iXy2Wm0atwDlSgUPHjzAow8+wNX1FU5OT/Dk6a8U+8TnTkwYmY5xfVLPyDxho2eb4sYZkc2NRr2azMtxnPyIr5veENQJk2ZPoJWOaVLMM11NHlc/phUVxbOX2jr6Rozw4MF9fPjoIb72hYeIzqb41ZNn+OlPf4GPP34s6h31uOkMPQh4j0MkZdxlmcU07IlT++iivDwYZXi8p9oqk1n7VAJBwAZJgFIiihzPDupNoyECGsNExkhPB4gO2pYHyOvU7wLDPiEyaUsYd9qIz6ZIxciugCInUsoKDBGVjs8YMp5Sy7UWjfL10YHYuV44d3RzR/L311MmrSaVy7V4agvzJDUyXEPT6leLRltQLG3qIX8QLWtzp5xPGJ3rhniCzglcuaXCNnRsXUi4PO6woZWBwc9PCLkGKcfwWMzqdH/OGb5YwIyFDE54Qk0vN5jyNYc/Xr3JjMNqhgX0zqweYRyJCVdtiOQNKa2gt0tqo0dNbNkyivzR7/2GpaFE6bRHkb4dsH5LkIEMQ7YZaExlBAtJjrln9EMhrY0PinWgBAglhDTkqU67R6FOr6YXpfH6wrzELshikud+vBPOm4WnTQhdmfE5uufnv3YOAPVm//7v6wGl/57zyR4PaiesnYte3LjWc4YdQjKesKOMcryrCaEsiQ11++/pJ5UCkOKbL8ZwIR1GbwFCvxz0ubcCTi2g2YFANaisI6Zuk3fS8vfNbYJcZd5fRxu7ka/nd3cBCLngPDj0kRi+6LUHwfO2KWAWRYMFDDunLlMsGqMmMIb+dIYG9V79AS77A4FBhvBOE3GMSdOLQFPB4toKKuvLKCyXkCvmkEhTBE5L85S0gQkGF4/oLDrCgIdNJIF8fhmTCXOaWqhWqzp03755g4uzCzQbDeQLBayurWFlZRX5fFH3gdQhaoToapjiBplISVhOZ0F2vLlupS3r9xVaz9+pH7A9wtawLHxpMc4g3ETCTGjmpkPmrMviicuS34vGMvwQrc4FgpN6RlDbbjcUJzGejrC5tY6v/tqXsLq6JqB6cnKGq6s6Wi1m9T3EV7/666JwECjTwIbvgaDw9au3ePL4Cf7mb76PTz/9GG/evEQYmjaQUQOc3zIjbXlpGfsHe/jDP/wD/NZvfkOGIVdX53jy9BMz8Bj11QWl2yipl2y6sHjnteFBsry8inicG7Tlvyl4IJFQN5MdbnYbBR7kkkUqbKhOrdEBeV2oqR3i7eun+OzJz7C2ksfuzio+fHRfDpjdThMXohA18enTU7R7UWTLG1hZ38Ty+poOcF5UFhycEj548J6AG7uLpIgSyNtDwUnJSBPe6+tLHL99o59fyGdFBdrZ3sTqckkFJ0E9g7YH7GjS/Mc5UGo6yNfu3OC0TRMYChC6Z0ab86KTZ3uIdR4tBJhNhAQySTqjQpmV2vhlL0lGfoges/CYTccCPs2OaEzX87pJOtsZ6s0WGt0ueiy0WKglWMxYMLzo9gxtTjLQOIVZNIlxZwRmunAarY80p3vWeaX+hPQpGggpwoCFfIrBtFOZdChrUVM+p8fhZC5GQE9AaHuNnwayoKLmqee62Sxq5g0uGpBJv8YChrotZ8gl7QqNyBaNsnm7y3WfpIngYeqybb3OUJN7zrGCFJIqjuIYhVx3jCAJ5RpXyuYQUMtIk5PRGJPBCMmUOfWR0iWLfDkNkgo7QSEfQz5H91tqQUjxIy2SpjdxpOIZtHojVJtd9CZxjCJJRBnpolB4Bh53kY70UQmAcjaGco7F3DJm8TKOz5o4r7Zx1RhixHiNeIBokkU0QclAnXDu1kGSgezUX5omm0DQYjjMAY7ryACh5c9JM8jXxymcHFtphsI1bE0Zrn8CQk77bW0HGA0iqFU5AWvg4ryBdKoglsG9Ox+hsrSLIFiB8s+mcRUurUYDZ6cnePXiJV6/fKksV1I0AwZIZwNkczmLmXEMHepPaXRBmjM/CAoJ4uj4mAloPGMUSmnWCNLYkEjF0Rt2lD+8srqJ7e1D7O29p0gdukUvra6iXCmhWMhq7XBiSqDMiJt+ryPdHvd6rlVeCxoSLa+uYHN705oxKnAM1Ngz7AwgaC1PbTsBt5vis59CYH1dq+LP/uzf4b/5V/+18lArZWoX09IQ5jJplIoZ5LI0DRvo/BhPYjJmYIYnt0KC+QEzFOM01uDrpiY9iY21DYHU6+trPH36Ai9evkVJMQcV7GxtYDwY4KZWQ6PZRKtjgJCNlpGMddn0zOH+wwd4+P77ePjoQ/BcHQxD0V077bbWPt1WMylq7wgMCU4maJ+9xtXTXyA57KE4m2I/n8MSwbv2uIH2R54lXGNySZV+nd4QISIx83vwAfb28Bu7yLlA6PqZqDBqoIJ6LtH42AQdiSVAE6jecIZmL0Q/kcWsuIzV9z9CYfcAiZVVXE9zOB8kcF6t4/T8Cm+Pz3B5WUP9uoFCUNC+w4YsIzdagzZylQKy+SwiXUpRuTeZztSAk9na6VwSDWvh6KwpId2OBzTXcE6hYjmwTuX65LqLoNFogBEw6SCNg4MDvPfwoZgOvX4fn/7qE5yfn0qbLjCYSsoEh3UYDe74XuNR7pNW0Mtdfy4PsCuniZKXHTmDFw8IJ+MpkumoPggIWavwfOd+y4YbG6vmcGqGQq3WDZZXlvHgcB9/+E++hfXlJZye1fDX3/8RfvDDv9U64qSZmcHj6Qz9QYhsriB3Zu6t1AcWyxXRWMMZTQlnyqSkvjdC13hN7SifiKAQpFAu5FEpFlEEDYRCgT06hcZHXSSHHSQIBtt1fYStOmLhUKwTmk/xdnD6qsB5JhXIVIteRvQT4WSQcWgLnZ6AlrqTaUSilJ+4Ytfp2qzZ6U5e54yqc8I3qRXlJa2HTbVd83HBODTjQzXRVC8b6+Q2INSafgcUej2hj5dz62zqjBP/Hona7XiI25RRvjfuof71LIZMvn4wtGtLyLCBmJH8H2sA55WiemNxIaz211DIQKj+WwUH9182UmkWJNccm517kOyw2Fx4JTnZFAl6Gvzr3/vNWcAOI8fEim0wcrGMTBy6649H6lZz5DxlJz1II0nzmZBUK9JgWPhSG+JzCB0FwQs23YvmC+fEUfLPW3TMOTz21cCtydz84n0uD3CODj1Yc7+/Qzt1trO3J4T/ocnknKurIGBv8boAdgKEWhfsTFh33YcH04CBol3jLHuxqSskfTaN0wTOdw72/SMyZ18Unbfmg1Y8eevoBUWU5gpqOWtx2GvRIlogZtdRMdrovIT1dAV7muZ8Zbsmt3MV3c9yBwLXAV8j8xKNFx2TVfWMwuQhHQiZhZNGGI+jN5uh1u3gqtfHxYAuafIFFD2UoHAUBfLLJZTXl7G6tYpCpaBNiZ1kLrl4jDo5aq+YOwh0eyGm7LrHArnPjcYz1GsN1Go1XF5dqavNgoHFRy6fR6VSQSFfRJDJ6OFQRApH4ipOzeacBQcPAu/GqQdZ1rycfHAiSMqJdwwxx0izV+bEL2ZBn+4gYueHwmYCSzk30cVMALPrDgMTk0eiSQac4ap6jnb3BpXlIu4/uIOvff0rKiRIaWrctDEYUM+SxfbWPu7ceaDpjmUe5oyu2hvihz/8Ef72Rz/SdPD6+soKfp3XU3W/FXY/JIhNIMgE+P1//s/wu9/+Jh6+/0AF6tu3r3B+cYJa7UpuqDSO4OSFBjQ02GEhRm3M0tKqDBOoTWIWl9c6cfLFQ5EHLItpHlyk0PJ9K6iVeoA4J4TcR8Y4fvsZXjz7GJvrZezvruHRw3uiaDZvariqdnFy1sInj09Ra44RS5WwsrGF9a1tFCt0O01oQkAa2vraBnZ3NlQ4ym2Oessuw6b5s+zwbN7UcXLyVu6jBEY729vY3tzE5vqqTHgKhTw6rToG3ZbootQ4MCSNgdt0U7THyrn2cgSuMbhRV2x85f/sKeWOMuoAofRdytzjups4G3HeHDZVJhixuHZmDcx5ognLTbOBbr+OwbAuMNhihhY3+HhU+qtUkiY6fJbN35fTwdGU2Z58Ds2KW3lUccuk8i5p7N4rgmROt1/kqNKgwjesjF5juYe83pxCySiKEyzppW2v6A1C9Jm56eifMqeQW6ZNULm/s5BnwabXQqMx0kKd5ft8b3ThrDaI8B1fr/WwTYyzsTEna8m4Tb/SSdMjKtPODDbybJbw2QpDREU9A8pLzCZlnEVM9uOksvVpgDZmQWyGCEGGU0PanHNSQvRFR38W+DP02OSKpTGNpzClg67MXEYIoiPkkhOs5GNYysVRysYRSxYwmeVwetHE+XXHACGBVpwTQgOE7O7TAZqspxSNGzi9vwUIaXzCAl0btehvnq7LHdeKXO47PFtms6Gm/7yuFpxNd2RGzlCzmwamdCcMcXHW1MfVZQvLy1vY2NjHwf77KOTXEY0WVHQp0mM2EwX71cvnooy+fvUKjTpD6IcIEjGXZZmRVpcFDZ8LGsvk8qav9rR61gz8dz7vjIVgM4kdak4BWJDQlGIYDsBpxOr6Jra2DuV02u3yvIxj5+AAuXxOucZs9F1dXsn4g46gNJPhXs+oBuq/bRIdxc7eHj78whc0rSRjh7EzXOtsGBGgMZ6Hn089Il+LdImaDvG9WNPuu9/9Dv7bP/pXmgTSnZfGUpwMFvIZuT1zn2HDjDFFna4BQX6v0Zj7LA1VQk1DlyrL0gSyGVIuL4k1wWfkyWPScF/qOrG43t3a0DSVmnJOPGkWQ1BJGQTrebomMnJhe2dLmvK7995DNk8tfVr0V0oiqJmn9kpaQjYBMdZ6GtQv0Th6jrBWRbLbwUEhwHoqhlJ0grDfxqjfVkNURmzRhJgzdLmOp7hHmb7ZYRprNDtA6KMJ2I2Sa6XLzCSokCNmOqXXxAkXm2GTWUzU0dpghjYByvYeSvuHWDm8h3Z6FVezAk6vrnFyUcXReRXVa7JTOogya5d1EhlokzGG1HAnnXY1TCI+Y0awo/2JjuVM+JwVh4EvXwgxi46AsK+9g4Wx3OqdCY2BLU7merZfRaOoVOhauy7fAebvckrIc+T0+K1+AhuMFpFBRgcZCDZ1Yu1jNaArul1xLltCNwVSnUjHS15DAhM3JaQmL0KtMfdeNqXSGUd1prDG2LGckHINEhSy8bO2sox/8s1v4HB3V+ZjP//FJ/jxT3+B6zrB7RSZHE306AgSRa5Q0nuhlpD1vHTz1DVGQj2TQTYh07EgGUEqAcR5DtJBNhpBns85jaB6DUT7bUSGQ0T7Pf050e8g3usgOuggOuxZPATNs8D60IEZTk3dcEgTavlOkBrPPYsNMEecn0/neLHYVKfp4QLkL0CeZ6p5wxhvcMTppauTvSbPB7O7glhlr7wbzESHdYygl6ixZhintSVQ6KZ3rmq+bfQiuOWd9G8BQivDTWLhf39nWERASImCGi23GIdOHuEngFbvm6mjse5cS8ZNKR1sdJhgYWLAgZC5lNo5LvYHtZJsZqr2NHBp560byHnNq14DqbAzxKhf/e//8W/PaOmqg1EmMixwuVCdO1U8ikHIrk1fWpApefrZAAE56IxsYlEoMGgUOzOWcfRuVyj4YkFOPHKpfDek0dCLn1wZtPH0R79JCc3fQoGf1xu+o92bg0RqhW5/1X/YlGYOCOWcaCNpbwcrBO46Z/O8RG0ENiU0F1nXGfKA0L9eBwg9bHN4TI9EqLQubsiLUbGfKC7aIj4z0NoDqqfY5PKA0f2uumuuWjUwuOhaeSDrhbaeT+wng54e++71Ml4ZH2UeWrSmN1MIUU/HUwnD2cWMpwKM4wn0ZlNU201c9ga4GLAbxXiwKBK5LMCiLhZBbqmI8toSNnZWUSjT+tf5Y3Mbi7HbSgdJWuVCndlkiqAxJ0pBpzvE5UVVlNHadQ0vnj9H/aaOJE1McjlFOLDTxgKA10LESOY6yuCCDp7G8+a9ZlePWhjr4jkDIdfEMNqJgUNbmxbDoiw0RYLY9eNhSCc8PQPU2YiOarrDBQ2AZiJ0jcvj9OwN2p067j7Yx4cfPcSXv/qRaKSkiQ4HdNTKYqmyhUplA5XyGlJp6hMTem/UkZyfneM73/kO/ub7f4Pzs1PR6Ah0FD4O0mCaComPgNEWJvr/9re/hW9/65v41rd+B9lsSs56z54/wfHRayNIO2oGJ4aiu47GAgal8pJoo6SpcorBGApOD/nv7LrrACcVJ8HimzTSniIz5HjI7qMDhCfHz/Hy2afY3VrGwf4GHj44VOHI4Ovr6z5Oz9v45PEJLqo9jKYJLK1uYG1rG6vr6wL2/JkslIN0Do/ev4eNzVV17knpqV1fqUgVxSZGClwbV5cXqNeu0G41lBHG8OG97R1sb61jY31VQfejQUdUUWYc0gktTTt77YM2bZCLHcnyfio4z48yN953GktOR2gbeRSzsYEc0R4pDGezgxMvaUsM6IxnU7Q6Hdy0m+Z6OGsjG3TRHQzRYaYj1x8peWkCQgOr/J687P2QxjMssjmViErrZSH2XmdjOgivaZATrqMi+cKPk1xrcNmHPQP8etOomTaQZh2khTFmgNP2KYa0s+fUnGBVxRYPVleAUStIECwdIk2W/GtyTSkVS2bLbs+Pa2PNNyq3YRlGU1CuCivGR2RSAiSiC9PJNxzLDTvObzIcSuqQSaWwtZ1EeYlALo5xGFFT6abZQ7tDOyv3ujlF5b2d0iiKYd5T9Fsjo+4RzKQymsKSKRKygJr0ZSJTSM+wWkwIEBYzPHSTGIUxXFz3UL0ZoN4eY8hcsVjKKKMqBEiP4oHLgjKFlHL7zOgsHLEhwPxOKwrtHrBXa7lUolFRwiGHRF4Rash4f1x2qnMzJiAkFW7Yn6JR7+P0+AZXFx3Ur/vY3buH3d172Nm5L7fi2ZRTaer1aBo1weXFGZ48/hQvX7zA0Zu36LVJo54gk4yLNkagORjSgZZTVppMMIuRgeKcSBsriOtcr3dKQy42x/gzzLxMDRRmWDJ0Op3E6tomNrfvYHvnPtqkO0/j2D88VPFycX6GF8+faVI5HLGpxrDxjqh9DBtfX9+UBrzfH2LvYB+/9rVf1/0b9fs4OXorfR4ZHYx+oAtzqVhCoVBEvlCUi2S5XBZjYTqlidIA3/vLv8C/+Tf/WjULIyYEDLN8f1mUSnkBQzbbuIc2W5z2G7DsDfh3bCDOUCiWsL6xqUiKVquFbDaPTC6DIBvg6ZPXePzpC9VDxVwWu1ub+jPptdTB0wxkMBpjyAYljXD40MViqCyVZYq2t3eA5dV1lCsrei75HLIRpnVL4DTqiS1BcB52m+hWz9A/PwXqVWynI9hIRbCajGLSb2LE+JCkuXPTdXU0YozMAIlUiFjCn3GOqeUKR2cjIWMeuQNJg8XJLzX9Y+1NbDiyEUhdokYKCkNP4qozRH04A4pllHYPsPP+I4yX76AZbOCEbq9XNRxd1VBv9NHujNDrDDAacIpCmpzR84dTxtaQophBghE0vqHuNG++ZNTnC0TwUwzYsrkwHb4LCP0ExyYnPLMWFD8yX9JBgPv3H2FlbUMNidMzOu8+k/unNTyYg2nUUYIsfnCfY/OLTAJNvUi/d07c0jIrNoZglsYzLqNZmdWcVPcxmfV11lKiQUkLGw1syPI8peSHgFvNxCmjW8bSFv7mV7+E95hZvL6OF6/e4JNfPcXR8ZmMk1J0Io+nJJFhjAfvN30LYnRa1fxsLG0z3UMLuRQq1JkHMeSS1JwOEB/ZR5J0T55VnUtMuzeIjsaIsgnc6yLe7yNBsD0eaSrISTUdQVnHGc2SWYrGgtAOzyax0+WZoZqnI/tD0lE2ZzHFGMm8xVuCyiDGAR3fPBQ9dAEIDXu7IZOjgMqp1dV25uLMDGXWZbyOVm8bYLLaT+ZUzrjGJ0L4UYrhAtcYpknZLQ3h57WE756n1hjle6H+2/7N6uuF5MSmhItq3gNCN+GRtMeDVDfVZL2vwEu37j1LUE1Z/iyuRQNM/hr4Z2o+OboVi6XXw+/BuJr/9Z9+eyYQ51AppwWcEuiN8sYmmevB4nxs3W3SMlJJZGIJ5DmWdECQ2pt5Lp9D6j7Djy9eRgoChHZpbfzpXvTn4KDhGo/67cCxmd3i1+0bcRsM3v57XeT/H4CQLnF8GP0o1m8kbs8xt6g5EHQoXI5Jtmje6QT4u+mS+4QpdQPNdGLMskcF+cJRdP4u3XjPvp8TNnJpKsjadEietiWjBS5y9xD4qeDCwMBxhrUYbcS86Nh7gO4jJzyf2h4qjk1YnHGKxAJFuji+pDEnhCHbWHLpY4wEnUQvW01U+0Ncj0iHpWFGAsl8HpFMCpMEaYF5FJdL2NheRbFEJz8aO1D7w1edw2AYRfX6RiGjiVQepfI6srkKev0Ql1c1xUu02GFttXF8dKROMmmnBA8Eg9zc7UG0VUO9x6BPZzG6utlmINt8sXzZ/bMJCzu7ftLNzZcTFnbnfNSIWetwbVrMKX/xcCfNlAUyDwdO8yymwomRpRWiZXOgzLi3b1+i3a3jy7/2ET746IGmhMxEvLjgtC6BQn4Fe7sPkQlKiEVTKBTSooHy/ZyeneFXn36K7/3l9/Dzn/9czqgEQisrFa0uPrs8vHhfU8m8zGBIg/3ggw/w9a//Ov7F7/9zBbcT+H388U/x4sUTZZtxM+ezS+c9fvA5ZUFH+lKpRP3dEgaDsdxaSdflocVNTM5ZU9bOFjBOQMjrxfBwghhqCFmAnbx9jhfPPtF08PBgCw/u3VEw+KDfQf1mgLPzDj791QlOzhqiG2XyZZSXV7HO0GBpQUmlsUnvg/sHooDSJKfXoUHDmQChHGFFFbRsxfOzE33wNTEr6e7BHdy7ewd37+4rfxDToQBhyNDsYRdpuijK8Y1AyeJEFORO8xd3QClUWCYwnweEBgRtp2cH2HZwdksVCcCgRh2YlgPWHw/R6fdwRR1sq4lOr4tSfoT9TQJFRrVAAeksFFkEavMX88BCd4ekNGpCyLAwhguZHsEaUy4ixgE9ATAvJnd7umCXYwR4SpPPr1OhIiBIfRsbPjxIzaI8EqNelFEaU+VhUaPI3+lAR00mQYPZppuLqG/Ymx7Z6F0LrYVdK+uOcvJg2iBHbTBXw0QM3T7NcgbKhyOlXPeA94TgYzzGjJrFQR/ZVAqlQg6H95JY22CnOYlxSP3VDOeXTVxdtxV8zs4pTUZMI8WOtjEdRm0q4+Mc0SAaZIBUWnsXAWEY9hDEJ8ilpljOx1HKxJFPx6XFYjRIqzuVsUxnFMNolsCEVDKOmlnMEAyq4c3mUwJxTi1zLKQAACAASURBVAroSE1AyCmNo4yqaS09KqmuBFALpzqjFnOK2De2gZydbWqhXD4FxsfRbAxQq3ZwetzATW2EbnuGe/c/wMHBA6yt7yOVLGEyIbikVjsmmufx0Rv88pc/w5tXr3F+cmY29IggK4qcGVCw+cLnQHEluQDFQt401o5m5YQoAgVc77ms0f/s/KTTIu0Yp0gGKVRW1gUId/bew3DMtZrC+taG9sCf/uTH+PSTj/Hi2Wf63lw0Ym04KtSjDz8SQKpWr7GyuooPPvxI1MD6dRU/+uEPcHZyJCCQy2ZRKjCap4T19XXsH/C5v4u7h4fIZHhGhqJffv/7f40//uM/1s+ho6hckfOBpoPUExIk8l7xLOh2GeptE3Q2Jdmw5H8XSxWsb23h8vIK9fqNUQtJtc1n8eL5CZ4+fYNwOEQuCLC3vS3dK6eE3U5XgJD6QJqUDWl0wsYLnVIzGTm1ihGxR/C8h1yuqOvASSlpwlQFcb9nzcGGAbM2x+0mBpdnmFxfoNBvYikywkY6ijj3Omo4mcMbZ2MtrwbPsD9CNDFENGYZeDZ6WBSsjlDkilcFSFvDyzUsKB8hHZhND+2X1PAyRiKeRnMwRWs0RTeWRGZtHVv3HyCx/wVM1x/g/KaJ4+sm3lbraPUmGIwiuK42cFNvKZCdr4Nruk/93IS6tUDPjnchlt5WEyhPr3P0/nnhzC18rGtCYGIGciYdskaLCcgUPO9iyWziPsH+nfewxalmqYDGTR0vX75EtXopl2dO2Pg8kLLMiSjNYFhHEGCacaiBQT88UD3mmEl2cR3VVTR5almZmdnV1FbMAOmprZlI9gi/hE626Uxaa4qNY26LD+7ewYP7d/DgwV3Ub1p4e3yO589foFqtCbQrd1CxLbbnsnlbSiewmc/o7KJJTSYdQyGbRCWXRiEBhcZH+m3M2k2EzRsziel3EY6uMR03EWOEyWiCxDBEiowosgNNuaSmjCj+Edb3MpYQRd/ojY5BcpsRqGmq01lyr5PhCUErXS9dLJ0z6PHA8NY8RuegAKH7/hbceqsBqxxK3+gnbdwAoem1SbUnKLXQedFEyWx0rrt+T1voCW3N2HnBKSeZFe+ayvh6/TYO8eeqGDLSvztMNTd1dItV9bif3HhwaN9RrrXO4NQ+27Nx3KPqYv3sOrhrwPN7Lldzr0xaSefSqi61P3rds67aEaBpfuRP/tnvztix5RuQNfGEwI/0MRvrKvTScVC5OatzQT1ELIFSkvQND0oWlAND3D7Y3Uab80JAo1B7IQsurbu3/k3d+ncPDDly/od+fX5aeBtQ+bmb/5z/N5RRAcJbY2A/UeL34HFMdz5OyW5/Lxk6OGt5Y1w4MGV3dg5nPY/ZCjXjCHuu+Rwk+7Ge0/EYeBSHQ79ksODy0SS0d+HFAoduWugBoZtZ6ufbdH7h6nfb3c93KRYOros8QjZtSHfj5jy30nXWySGzAZlHlkigC6A5HuOy3UJ9MEKDC4zAK5VGIp9DLBsgQnoT9RnlHNY2l1Ao0vGT35fTQS7mHGhSdX5xLdpXJlsWGKRN+nWtibOzS7x9cyRXO3Z5r64u9boqK8wRojOXZQzOA5odULZpGZsdpkUlFYPMc/btzMnKQKKaI1HL1CPNTB1+mZdwzcqhwI31rQDndJAfXkvKA0OUWplzGMWEh2WUHcB0HsfHr2Ul/bWvfwn3HhxgbWMZN7IzrwPTBIqFVdy58wHSqTxm0zgqFVKfLBz3+fNn+OEPfoif/eynePaMwbRT0cVKxbyBfFJdBVhYdCZ1YJHaubG+gQ8//AB/8Af/KQ4P99XZf/qETmpPMRp1MRh2ZS5DY5Yx3VSdCJ/6GJrzrCyvykyEgJBAnUCBHU0zbaDOi10zoz+yAOR1YiA6KWTTSQ9vX3+G508/Fhi8e2cb9+/eEQ2SGsJGY4Srag+fPbvA2UULjc5YetFYMq0oElqvV5bXFE7O4FqGzm9trmF7i+YNzHi8cjpP3hc6ldkBdXV5jtPTY+VSEuDuUYN4/y4evndXQfekyGA6wnjYkdspHS0ZP5GU86WFzIs+zPfj9KRsWHgpze0OpGiPnr+g7c42bjZJeRBMqOGZWWFMqlWz00KteSN6aD8cyXJ/tTLB3nof0QQjDBLojaZo94ZotzoYsWNMWuGUYCGBECl6tiFEEoNYiJDmPSpubN158GUidwPt1jwyK2zTqHkWiH0NnxlRqYcTDDnZH3PdEtzyd+qwSAOmBpeaFBaiIeKJGYJ0VBEXNE/hTI+TTN8k5HXnNMEmXl5naq6aZmLjj7lbZhEeJCr7NoG+ojSGojhJkhAjKyWClDQpQIy0WBo4KYQ+gb3DKFY3yFpJKx+tP4QaDTQv6nZ5uJOCmrG6l9TmBMt6jiMItqH8xxlpdWQYJOLa90j3oRN3KjpGMU2XvSiypEEOWNB3MZokMOTH1LILx2xE6dC1XDcWOVHSy9gBlwbL7eP8eU5HaIw2mxCqkPNTW06J6QZIAxH0FywVanOScWRI6xJdGqhdtVC96qJ60cOgF8NknMaduw+xs3tXjINkooDZjBqdqKaTnKLTTfGTX/4cZ6enuLmuy8WUxjf5dEoTYAJ76qJJQyZlzQAhpxA0SrJJgEwZeAlJzR2NUMiVpHXkpJFmGOGUkTtxMYuKlWWsbe5ja+c+wgmpbUnkinkcnxzje3/xF3j29IniIJg5yGkMC2M+WyyYf+N3vilK39vjY03iDu4cij5cq17he3/xXU0JFZqeJphLq7nD0PjDu4f48MOP8IUvfhHLFYbGT1G9usIPfvhD/Ns/+bcussPoonQbLeQDNeHopMlGBJ9uNv38miUgZMOEzo6FYgXLq6u4YYOy25Hxk6+ZXr04w4tnJ/paNiz2tncFDOnTwGYdtWqdbg9d6s6HQ7mXcj+NSSJQ0N57585d3LlzD6VSRdfh6roqCq8cQZUGYXm6NMcKe12gdYPZTRXTy2ME/RaW4xPkkxFk4szyG4q6nI6nSGx3tNA+ZpGRs/l3OrjbVDvHTFuYcjiHRnXFzCHdcvOmcnCmRo4FM82VRpEEWjwymdVIXf97v4bsva+iO4ui2hvh1WUd1eYAN+0xqtWGQCFZP3xh1K/SmZY1UhxJMG7FptD2CMyd23XW27NsVZf7M6d0ylA1pMB1bEMParknki55RgVpdax32QBeXdvG+sa2pAZsBLC+oE/B5eWFvDJMq21nXzgyxhTrWTbMF3FeFoxlj4U1uQzs+eLfUpxDBrRPBpJ2cFPg+uIEWjRPxxDg66WxU6GYF8WV9cjySgk7Oxu4d/dAZ/LV1TVePn+OWrUmYJMJMsjy+XGNOTYBloIUtnPMayVQM5fpJEIEkQnS0xFS4UCAEN02Ju2GAGFIDXy0zcANhnMjHs6QoF59FgNtlGhHo943wSBBHvc1ub1OEdF54KMWvKyCe5/LBncAS3mCDkiT9k/JvjfvFT6Q0+iCPziPHuFUxG6uM4yx16Ev8ea/vsHhTBEtN9ooozLLlDGknY3Gblw0uXzSxNwk0k1kCAhpY2MgcfHLNxxuTwiFqXS28uwzDaFXxRkeWRjkGKjz78m+r8CqXJ3tlweE8z/bF81fxOKKeEbh4ue54t8GJCaEkC+I8AGZbpRWjKOI/Ol/8ruzgYxBoqCtubRikzEGw76KBjMiMMOCcGQB3uy6M5qiQsdGkW5tyfsRK98IJ4aWc+UnUo6q5+7W58Gg3pq/Wv4C+K6CUJBxwPWzFly8xcX4e/7OTwj/we9762v8jZQRizOV8R2l+YTQhdUTgPFhW4yknV0zBbPul+yaZTjhikVvJS4DBaNtalE5J+X5deTXuYVhP98siuevjxOIyPQdQCjarjpRC0BoY3nnDur42ty4eU9UKPLhoNuV4z17AOWpY/61czUyX9E/tAI61Acpy8amRGOaSdAyOgxRHw1w0W6jxbiCMCowGAsyiOVySBSy+kjn0wjyaSytkc7DiAJSLxiYG8FgmEOrBVxcVDmLRjZfAVj4DqeiRZydXuDi/ELdSBbtNENhUbK2ua51yl9e6yb7ercpWtYZO/K0IjeYTPoWnc3YaWVnz9Ygi2jq4fqaiFon3sxU5hoLMntkAGEbA6/n7Y4QNQq8RgEPf3aEdZ+pk0zh7PwEw2EXX/naF7C9u6EuNIsCFv5hSNOLFdy58xBBusA5JpaWCgKEfOY+/uUv8d3v/Hu8ePFcQfPcwKgfoVGIPymLpaIKSD7TPsiUuqM7BwcChI8ePcTKShlHx69wcvwKzSZ1HBc4Pz9RUaEi24VEc52WKhVpK8IJJ4hDXFzV5CiXSmZUzPK6cUrJx1p23ywQ4lF12+Mxmma08PrFEzx9/AvcP9zF/cM93Lu7LyOEWv0S7VaI+s0IR0c3uLruq2PcaNOFtY9kJovK8ip2Dw7lAsmMJRZqqytLePTokai03U7LaK7cr8IR0qkEyqUCmo26TAEeP36saTJjKzghfP/9e1hdLoouE5kNMRq0FcIdlUuhRQOIBscDXHpSTq853fMW2I4G6hgRfi+ywFi/dduhREBISiqnkKPQgHen18bl9RXOqxfS1iYzATa2t7C2NMVKvoYgX0A8lUN3OMVNg2HaVXSbXfS7nAqwOE1hRlp1lLl3aTRnQwyiE+m2pNvjmpyvdU63jAlguYHMgKO+K4LBeGgHodNBc50zZ6vbtfB5TqsZYUAr8BkLPOalsVMfo56pY+6Z8TEKeXOWjEZHAojMzyJw466npoqmHgSyNilnIcWpmMUtsMC71bxx11D7NcEtcw41paVhAisFFjMTaVuKpC5m00izWclntd9HOBxgY2eCympEDnuTWRyDcQQnNH256KDTId2btLmc04/MpCvklC2IZNAfhmj2ehhFGB+RQCxN4x6b8tKRlFMWOuUFMYC6+3HYwWjcs1D6WBbTaAAS5wgqTQFIWjpzoejIzO6Am2wo6NkKRU1hybQIjU5Eyt18SuPOOitmqWtmAWn7Hu+l9HzZQPvLYDDC5dmNDGXaN6w8c0glKtjavYPVtV0FwBMQxqIZUck7rQ6O3r7C82dP8eRXv8RN7Qb9Tl/6u1yQQSGT0dnPItqyPwm0kma8kg9kFsMPM/yxpnG300O/15+Hs1teL42qRsjmM8gWcsgWSlha3cba1iEms6QkAaztnr94hu/+X3+Gs5NjdFoNrCwtaf8kW4lTk0gsiX/6+/8Cdx+8h6fPXmg6x32JJiuN2rUA4eXZifJE7XVDhjnch3d3d/GVr34VX//GN7CzxTzXGd68eYO//dGP8d3v/Ln2eH4e6bBcv0HAPyeQySZRLPE6xjCme7RjmfR7NNnhHldELl9ErlgScOV0JJlJSFpB6v7rl5d48/JCTq5BMoWDnV0UcwVkkilNPtlAI4Oj1W2j2eP+wAbkFNFUgFSGeYsFHB7exd2797G0tKzpGyeEbFTyNadpuESnYjYd6ZTd7yE7GSPea6H+7DEmtXNkJz2sFQIs5zPSEpJeHZ8CQSKFbCqNYdjFeDpwph6GYvw2ZsUib70VribtsqZFksHnk1DaUK4HToz7nR6GfeocR0jnSoil82gx9imcojOZYenDb2Dty7+NzMoGupEknl/U8eqijrfnN6jVOgKE52cXAlb5fMa5MMc0zaQbsNcy872bkZcxtea1p3uRmiqpK8Zmjj2JZoDGbEua6ozUZLKiO4pY0ut22dzMoVJZUTZwVpPAEZ4+fYqjoyPRpPUs0ijLRY/xtRDUDJ0jsM9z1NPN/5szIzgAMEBIgzlKLeSeSVW4Mz/idJ4U5+XlFd0D7pecCrL2pvadTChGpkSSU63Lrc0NjAYD6eaPXr1Ep3Ej2vzKUgUbayso5XKalC+VK1hOJ7Aan6opMBn2MG43MG41ELZvgG4L6LVlGsMYieiwD4wYyzNCMhcimphgOpqCPan4JIpULIUk9ynt6VOZTjKrPEpjyYBDoimmg47qKItIMECoe+YC29ks01SRmb9k0UwniNAVlh8O0Bl1lPfIUUt1vFrzawGuCUoJ0njlTQtr68PR1d+p8d1EbMq9e4L+iGe7gULP+PMTQtJHNcbxsgoH+KORlKCwB4T2s2z48/kJoQeEVlcu2IOLAdbnI+AWLFAPCOVLcQsPvftnW/m3MRF/JpuyUgBKuuZ6iPIB4Vq1+BHK/0YExW5q3p9E0R3HEfnf/+PfnoXckTn1Spi9N3u6nBLyJvFAIJ0iRXsuaWvG6njRPSiXIn3IjSt9yLlzZVQRLc3VQnApYa9ENQue7O3p3m3g9s70zT3ci3Jrfo3m4NAXZu+ARW1ingLxLuXUf//Fd3IX0MVO3J4QzkGT20ASUXOP9L8ECFzQpt18z8V3wkeXQimXH92AWyJUmdG48bYDkCYS9I5IZlPsb66+P/PE4uY+FKeBA0GPNkjvQmRgUIDSi65lMW+jdAMxPg/N0Zr0sxcf6vrazVWmDukQMpNw0yM5ubFwIilwFlHGYG08xPVwgCpplDxEImkksjnEM1nEslmky0XkVpeQzKV0cOaKKQRZTtIYqmyAsNtjiHAUzUZXURbpoCDhOSeGx8dnqF3X0Wm1bTNnzMNopINjaXlJwJD3grQAMzcxIGcddnMWI9XDqKBj6D7GKLB3a93pYbhBDEnBkZGCcxnV1NhcZCcjvmvqCcwJbO406xwb/UGTzdIEgQYDjio3m6JWq2pS9KWvfBHrG2virVOTZ+6MCeRzS9jZORSth9bW1OuQxnpzU8eP//ZH+NM//T9wU69pokezCe/wy/fD7rwKfpq8qINldDwenMw0/MN/+S/xxS98iM2tNTQaBIJnOD19jbdv6Yb3DCmJyVP6eq4fHqaFYlluo9EYjW+muK63MOb7jyRF4zRzHVtLfF/cvKlpK+TppjjDeNjG65cGCB/c3cO9O3s4PNgFImPU6ufodqZoNUPRRlsddu2SuLy+weV1XRq6IF/E+sYu8sUKMpmCADQ1k4eHd+zaxKJyDaX7JJtV3KsqpYIojLQwf/XqpUwpOD1bXalge2cDO1vLWK7wa0O6iUiLQ0Aol0JFR7jpOA8p2oWq+2yRDpYbaIGx5kq26N95OjjXDWm41EkyxJfTnem0j/6ghWarjsvaJS6uLxHy+U2nNGFYW45hrcxJSgazWBLN7hCNZlfTY2IhrtV0MqvmSG8IdPoTtPoT9Kk7ofW/o4bqfjhtntEw3WHlWAfaGYy9NM8U5V5DgNbr9gX6e72xA38Z5fmFY4YyM9qDeeUzdLoNhJMuUukZ1tYK2N6mkcYUlLsQsEuHycmam3jQEZVXV7QdUSS53gkKWeTpOHPOgW6SyP1O1UBM1DEay3DKRDMQOqfmgiRKuQCr5aLMDyJ0H2000KjXBAYLZX4dwRxNLqKo1vqo1WmWxOlpGsmko07FJ0ilHe1ylkSnP8QNjT4Y58EGTiotu301BMdDOdImMQHnWgna+IOx3mNE4rxnASaRlMAgD1pON0RJ5bkgQMiOiRXUsVQcUeUNEmgbILQJIaduZsjiJ7ZzvXNsovXK85fnAa8LJ2F0/GQWHBtKV+cttBohpuMsMsEqivlNrG/toVRZR4JB9DF+ZNC4aSje5tlnn+LVi2c4evN6Pt3JMiQ9nRFdlDIEPhPUQ/N+8tni80fglM4wkiKFIJexugFTtFtGg6QjMpuUPOik7YnNkOXULZ9DOltAZXUb69uHGE8SihaiBf6z55/hT//kT3By9Eba4kqpqCmfaIvmroE/+M/+c9x7+Ag//8XHAiW7O/sCnPXqJf7iz7+D06PX5pZHKmOUa7YnCj9z5v6jb3wD3/z2t7C+lkM8GuL1q9f4yU9+ir/63vfnuleyLUR1j89QLGVRquSkJ6RRzZB5oAKE1LvRkCiKQmEJ2XwBQTan+8mCOBEkVDs1Wjd4+fwCr55diAaZiiewvb6JgpxxGToe0f7apZ6w05aWmM6MpI9OYklEaT6UTGJvl6Hpd7G9vYt8viCAzPfF2B823rypEx+kWThGjnTL0QCtt68xqp4B7RuUgxjKQRzxyRBxauHCMTLM5E0kMWDDio1sPW5uymMxZc6xcZFzNgeEpF2D947uq0NkctzrowjJwBmMREVNBnnE0ll0p1HcDMaodrpI7D5E7t6Xsf3eIySX1nA5BF5dNPD8uCodYb3WVnwU3xvXHdcV36NG6o5Kac6SLpRe+5vRDxRrMzce9C7Hrvnt6Neib7qYHYJZi9Qxna45gifkeUBzF64Z6lBJD3375i3Oz85M6iNjEa+ZtSmRACHPCWc+ZoISi3USYGSt5fZkRn+w0cWmMRuvmiD5FMjJDLlcHsVS2eRVrLUHfTXx+czRoZqN6lhihGIpg831Nbl3zsYjtFhX9M0duJRNo5zL6s/UxhPIZqYhMoMuZqOBKPYTZgd2WpiSoisQ2EN8OkKMBnUuI1BnX2xsHg9TEaaRjLBmSuk8krO4MpzJ6qHm3ZhXivOa6/5sT5+zQdRV9zRS3Tz3QdDPPNHFtNdkFk6z789aJ23TWevPOdAvgled19vilzw4vF3fz1ljM0aHhehSYO7MlPyEUK/dTQytAvbDGJsAG/h8FxD6YY7V/t6bwzCAGDl+2OWGNPaa/IRw4eVx+2sN+noJmJ2RTrti57ebG9px71oifmAmzyX7vkb7tt/HpOAzDosDD9ZrikKziIowksCA08//7R99gxwFdS1Y+Itf6uguQrU0iKCwnbosySIohh+KZmOgyIk+dYjbzfVBoZblZghXBeMcEC4Ep97R6ja69oh3Dgr5lvVE/V1Q9y5i/tz00Ftsfu5GfR5R3140vHi8cETSum23QpN1gwkyuHnwwHPf1wPCuDRwntLgbpIfW7ML5BbEosNByoUVZ+qc3Iqk0M30mTWiSrh4Cf4AapMSNlIWIGSXyxd/7knx19MPtmVi5yhXfjppFIyFucNtQDgvdPWaOW1iwU96q1EwEhSPi+oQFxjshJP/m7A3f24kO69ED5DYMrET3FmsjbV39a6WbcmSrZGtmfEbx7MlL2PP+IeZiPff2W+8akayZWtpSW71pt5rL7JY3EFiBxKJbeKc7yZY8ryIVwpEsVokCCDz3vt939lwFA3UEJ5xCkVbZo9oYAmZYgnJIEB+aRGLF9aRytPSPYF0doZ0htQbZv2QoZVAt5dHr2+mMnRDI73r4cNtPHy0jb29A6E9ErDzWigXy0wX/Hyg+0N27DTRoA25c02M4xHYOPM98OfZSBLlI4WLX4uaQj2sDJI8o007uqD9HrNRtxw7iqSNxhQHvSrfKJEwxzUeNFNOOYtytuMnGNEkIbTMPzbVr7/xunQwcwoxHea8HEqlBaytXUQ24+tCM4OPBxBzs3769tv427/9axVBErizAGHx49GJjOi9TY7titmGYyOCJC5uXsSf/smf4s03XsPmxXVRRVvtEzx69DnuP/gM9+5/hnw6hYVCwcyb6Rg5mWhKXVlYRDbHZsRDo93HMKTJiNFeOPE0h1J70A2RGXiVch4EbMejrhrC+59/hBtqCC/i0sUNABEazQP0ezN0OhMcHfURDlNIZUp4fniM3b1DRERnMz7K1WVUa8tYWFgRWlouFbCysoylpUWFPhMNpMEMUULuOYyb0OBjMlII9PHJMRrNFrJZD+VSIGObtdUqghwbNqI4E7lWMuhcug/pHhQ77LTL7tCS1teozTZJPNfcxnu8NBtjFtA0LJnSRwm5NH9+iOGwg2a7jrPmKU7bp8pzJT3dz+exWM1ibZE5g1n5tZ21eK+wwO6ikPNRKVDXVAKQQrM9xEmji+NGB1GuiihFdzqigaaPiNFq0qepBdVEW8M86oBpIsTP1aijMcLNJo0B2OFghGE4lQY1nSpgNkmj3xujcdZBrz1Cv030g3TuHgrFJK5cXcbNm5sIfCDwac7BQRHvf6PIiEifYiwxJ/2GDg7ZEA5JS3UNodu7dHhR7+GQQ242hVIRfpDDcETqKO+9nn5HuZDDSrWKcpBFajYRSnR8eIhCmWYKGRle0FiBHFPeX50e3zvD2Bkdk5OzopeiS6RNVFNTD92+NYQD6qu4KadzstsXC46f24RUKzZ4dq9kUzbIQpIGNCRgpRFNzRyEJipchSkihCymXmgIEzmXryZ2AvcsFn9crlzPWVG+uRdzPdPQhGublHoGQ0unN5noM5GZUjYtx8pT5roddzHse8ill1GrXsLy4hUsrW2iWFlUDEcSpJf62N8/wPbTp/j4o/ew8/QxzurH2s/IlghyeaFZDJxXkhILXmnVuEdbTA+po0GBOrkA+TKzGpNiFbEp7bT7KhbFoCDVU66jdDSkFipAJl/A4upFXGDsBA14kEY2yOL+/Xv4u7/5G+xuP0GrURfyyWZOmbHibKfxZ3/x33DzpZfx83feVUN49fI16YFJGf3RD/8Jz54+xpSGGMzJSzMfcaSooKXFJXzlq1/F73zrd7G+XkYmNcWTx0/wwfsf4qc//VcN0vgr2FzLnCsxRm2xjKXlKoJ8VvtD1Gmq4eEwrNMmGyGBSmVJ1v5Zvi8/h7SfhZdLIZrQlbSNRw8O8PDeAXrtjs7plcUloa855j2n2fgnhVSxITxrN6Ql7vN36F6yzNTVlVVc3LyEGzduYm1tTbFDHX7/Wd2aE+marXGnrrBApheL9JNjDOuHGJwcIkeENjVFMQUEdCilidZsBl+OxbxLXT3NAo9ljQvhVj0X09ycEboQwhnXi8XbEP1N5dhQJWUeQubOKKRRja/1w2S65iDCYbOFQXkdWL+G66+/hYUrNxAFVezUu3iwWxe1u9Ho4umjpzg7rUsHzr2crslstrnp2nDLDezcv9UMivFkubTS7nOQQdmG3JKNtq7aU6idg50Y+0K6ufZ8NoFEh31pOvkspXIZNcollpZQPznF6Und5RRzCGSZd6znhE9yMM09z8ZYFvAtdMlelzWeRLnJ5skh6xMB9uXeTemFtJCKT2F2LNe11xPjlwAAIABJREFUb3IVmreNaajGWKu0mfeMeX8PUCnnhAJyIOZz1jToIhkNJCSgiXKetd6U7ss0tRrLDMbrtjELQ8zCAdDvMz8DCAeKjEiyGZTkwnk5CJVj4U7tMhsh6utZ05npmO44sd3M7XiiisOGpxa5QLYWa14j98UawLiEl0yHyJz7m33eZGoyBYuOiA1qzJRK7DfpAl1IfBwnp4LU4lREYVYjaqRIc9s+ZxXGCCWfY8iM7LghlN/DubmMgBO3pmKEUNmI+hxobsYYrnPK6P8XQhj3GHGN8H8o3mKB/bw3eTGayRrGWFUfD0ydc6XqTBs3uAHq3BHYhhM07jQTOWu3eX7Rf4FxJMMJ0ewZIl6IjOUaU7KSyPiYUkrxt7/zlVk6KOqHKOCX7oEGGQxBpl3pmM5hFJrP4HMj40Ehe32De3UB1DS5r11DKMdFF0VhDaEzMjFHhnmPbKhsfCHPTV7Pm0Fr8tw+dd5tv9jFua//LZVUCzfO7nuhc///awg14XUXPEYHY2hYdFHXEMaUUpmGJGay0jdkznrXOUDpLqCMalxPq76N/5tP6l1D6AjTLzaEcWj0/IelxXeWuQ4l1M3jfnnsjGrNgYlnTVTKGz9GJ89pqHazxsVtbOzgphDaF2g1bw0h+ffcCOWcRTMZL6OoiTYbwuEA9ShEk1Q7ZJBJ5hGUK/DLZSTyBZRXV7B69TJSeXoczzBJhEByCC/JBofuhNQqLSCKCrLipgUx4yw+/+Ih7j94Iq48jWRI4+BGyw2lWiVFMo0Bm1A2ggzMnjuHnptUyPGQG5XMZhzHmvcwDSX4s1M2MhZASyqU9GOaLLKmtEBko9pOFCsQIy+kNdHenJEXnDRyWs9CjsU5p320+uY9RLv8ZvNItA+ilm9+6S1RnkiHMloflJ1IRzm66XHToesamwDa1j+nxubHP8Jf/83/MCOJbNrl8BmlVYegNmLS86boU5BPATUF4Okstrau47/+lz/HG6+/irW1FYzHzF2s496Dj/Ho8Rd4uv0YfjIpK39OJtnUxvlFtK8mNYq6rN6AjcNYBj9siOVIOSUqy+J1IK48J4qVSh65LNHoAXaeMJj+Y1zfuoirlxgDsSojg073GL3uBK3mCPsHHUQRw5kXsXd4guf7R5jQut5LK3KEDeHy2oYoMNIXpVNYW13Bta0rFj/RaQk94iFMqibvCX6PgqDP6th5tiOqI/UTV66sYWO9hnIpi7LCqLOaaLKg4f0gHcyUGUoski0HVQeMQwn5/uZxMzJy+VXuAmdFMyJawy6SGMJLsKCmvpL3Rh+j6RBjjDAYj9BXQdgVVW1lsayGcJLw0Oz20e315LRYKeZRq5RRzBdVuZ21Bjg5a+PorINuoowhODyI9Sk2BjBHvtiJbT42c+AhNR92mBt108T2ph3kAU4qMhHqHHrdMU6OW9h9doBhFxgNgE63DiRCLNSyuHPnIl57/ToCnzlaHO4IW7ZIB6cX6U1SGE7M6Ze/59ztjYeWGalIO+cMt0hDJ4+QhWeQD5zBRFfXV+Hs3gzZNI1P0opHoJ6w32nJBCKbLSCTyyGdJRWMjZfF19DAZDblJNmC3RPcd1Ih8nkGrZutKR0/e4xUmSQQctDBGGXSP6duEMi9n70JF+uYeXD2OiazNEZTD0MaRXCQItiTMgxzg2Rmr1DCiXPyzpjAlAUWD+rxiJN2FjvMO2OYNM9eTzTxwaAvFCmdmqFU4JonZZQaq5z2ABbN1F0dHR7LVXQ6ClAtXcLa8nVsrN3AyoXLKJQW0OvR+IP7YQZPHz/BvXtf4IMP3sHe7jaG/Z4QLOYkcvqfSWXk2qpMP2pTidElSKu05o4FUyDEL5CjJtGB7qArWnPY59Q9KaQ9RyREmXVGoeb1yARFbFy+jpsvvYlkuggks8pD4+v57t//nVC+1umJi61hUU8doWwq8Bf//f/B7buv4Wfv/ELO0ZsXLsnOnojiz9/+MbafPMSg1xYqIuoyB3ncKzMZvPb66/j617+OV1/ewsJCAU+ePMX7732It3/yM+3Z3DNpVMWhEQ0xVlaqWFpeUPYjJiESpNOxKE5kRG3kUKxSWdS+mMsXRDtMZDxMPV5sbt8zPLp/iAef76HbamugXS2VkSO1O+EhH/h6XdxZWHc12k1pEHvUYWcC9KMRmmcN5IOC8mTv3n0Z165tYW11FR2aaR0czBk7pI5ym6LRUor7/WiCYDLGuHWG1v5zDNt1zAZtrJUD1HIpFGcTeGwKBn1MvQxmHEDwCbgONOAwOl9Mv7OFaUAOAQEON1ITriHOMKg/MnkRI0DEVGIIwQiIpkmMWB9ME+gMRzjximgHS7hw5y4Wr91G/sJV1MMEdk97GA6TOD3t4N5n97C/vye0nxpWySHkY2H7BM8cRR0JNeReRRo68zid1t8x1BR7kuRrZA3IXD5m7pr/BYe3bABFYXcNG/8bGT2sI4wZlEBZpkRrmDB/tTcQShgOQpnHWT1L1DyjiBkuLWsIzVGT6FrsUs6zlK+fUU5EyfN6lHSe0jiO+xHXO3dsNoEcAtEjgWwADmAoySB6bXFYEfLZAWrlDFaXasgza5L7ba+DGeMhwg5SoyHSk0iIMBHBYZfxEAPkiPRzMwyHSJJZxT1MGeSUA7DQm0gexCg0tXhkuUzotUApAm8Mq1/Z9Ou10FyMcRwZMhpYRJoJH/e0WcLXWWVtjY2W2PCqQVNNqXEyvCT3FstxHM+41lOOjWYNnWQCrFu5j/A84X3qmGuGfbAx5TDeXkMcD2UNoV2jGLiJAQ/WScz+5BqLi/W4IeSeMU9LcOxHe83WsCVkpWOmMvHjRYQw7nVebAjdhCXuUn4lHiWW2Z3rT926U1SH83qKBwaWbad6XiI1nk0Er4jUOkYh7+n+ZKQzSN9HiRlrTDaBNOTmwJVDTvZyhTyyhQL8QsEBN2Uk/v53f3PG7pDzTC6amDqghpBIFG9mTs+pIXANIRsimwbF8KxB43MNoZAoLl4rlox46ByeZLDyq9xZgzaNImkXKKZjmZua0KA4GkDNlXVdMSxqo5+46LGJmbjlzoWKTYKZK8R0Kve9rhm1HzXTBT53yELJaeviCUHs4MnGgogcG0O7Uex168D0zqmacXBqjKjpPTuoN95fdUM5xC2Or9AEy03lRDWQ1o/Utfjm0OpBInsuOJ3788U4etx1OpQoFlZrwWj64j5mN/WLoXf7EK2YdHMVu26adtsURY0Cmy5mdHHCzeJ1NMbpMEJjPEKLN6TeFw/kPIoLCyjWFuBXKygs1lBeWYSX4/SdgweG4nJRUoDMyRs39xom46IQa07Nh8MpPvn0Hh4+fGoW7UPmMVHgb0jHQrUilIxNgU3PzZ2PmwfRES1Q1yTy+oo+Ko2Jmb2wGOYGrIEJDRpkCMNNjm583NCchtAZDdlmdk5bMZQwi0q1qowsHibUjJAmxGKWDWMmnUan28DR0a4QHxZZr7/5JlZW14RQsuDk9siIh2p1EcvLa9pAiaKQYsQN+MnTJ7JJ/5u//RujiuWor2GTwameiebp7McCiPduJ6S+KdIaZUN49eoW/vw//xnefPM1XLgQI4R1NYN0G33w6Av4XhKlwBpCRRZQW8P8Lj9AdWFROj42gszk6nYjuckp14poxigS1Wc6oTaDIeCcdLIlibC78wAP732CK5fWcPniOi5ubiCZJNJ0jG5niHY7wukpD2LmzVVxcNzA/tEpRrOkHuNpCsVKVXrCUsky0Hinrq+u4dbNW/o8OYa0yAw6nYYqJGgIwQvbajewvf1EWsl26wyXLq5gdXUBxUJWTdjG6hIEmM0mGOogHmszTvN+4UP0PvYALHaJwE3nQe88qBTxMKbJCmn3rHz5ubOZa8FDiFSCQw8agrAooeYMokGyYOqFDJ1uaoPPFXwVyGMwyJtImmWmlYvMMWOhX1JB1O6O5Jp5cNxGe1rAADkn7o+ttmOXZmdn7YKc2WTpgCB2xYOfB8fYMuaEylHrMaOLWhbjIY0vpqgzcP2ogWNejz7NWVny9BAUgPWNAm7e3MCdO5ekA1Y0ghxVOayhK6WZCLSjFAYRhz1GFVVQuMsHtdzCOJDdTe9ZUwthMmdRDnCGI655IjkWxJ1KTkQLpEEHHzS0oHMjETAWXulcEh7RHjokyxWO9CwfntOb8FokEiHyQVJNnZgvQvem6I+BAYPHaabjPjPlMzJzjCwO6kZI20zToCOpDDk+mLnKn+f6415G2rBAF27ZlEW6vKyJYASejaQeWVbqdMb3yfdLh1QrdqnHoykUz2WyKIoFsnxphUWqOCmd1HEDp6cNnByfKnIiMQuwvHgVFzdv4fLFl1CsrCGTLRvyOxxJ9/v5Z5/js08+wWeffSx0kOUamzdmJDJsm+c7o6isIWTDTLMlfm0aa0bLZBnTkM+pKeREutluaVBEWjGLZBr8BKTGslDk+UEkgAHfbAgv3cD1l95AOleBlzab/EcPHuAfv/c/sf3kPurHe0L52HxaAcRJdg5/9l//G27ceQU/e+c9aU83Ny+Jyts8PcF77/wMu9uPlS/KXFIiKuds7gRee/0NfOPf/Tu89cYtrC5X8HT7Gd599wP86Ic/lZaPhyKb7FyWDKAJlpdLWFwsKhqA5lMpoi0SlHpoNrpqCINcyTSEpaqyRae2aQglzOWzePL4GA+/2EedObnRGLVKBVnXEHIP4x7FOiUkxbPLXMI2emGIaSpQ0DiHnyz2iBrRUfX27duiyvOeoNkJB3EscYikckGRuZVhCPlshjxfT7eD9tEBuvVDDFt1rBZzWMqlUEvP4A26mHabIDtMLuFxsc2t1JnFOFcUq+ssJ0Gu3LyPvSmZBwntZWHEtcmhLoeuPFtpTsj7Oin6Kwcl/WiCk1kaZ16A8sXLqFy+gerWHUTBAjozH6edCPtHDdz74iH2dvf0meWYP5phw2qaOwEDYj2kdaZbhI0BEoYEmrMlz1sGc5NqLMomNVND7nMWr0GvAZ7v2rcdc02Dg2zWht6OBpknmr24qDOcteOz7W3tMWTLcUjLoWHcEPLUU9PHeCCx5kwbFw/xRUnNUIMbIF8oij00Yzs2M+MmM2ckpZ7xG4x+4SBxigKjPXg/ZTjQGsObDVHO9lD2gZIfIEOfD+r9ejSE6QKDDrxhKNTPowfCaKiBjxeN4QsqGiMxmSA5mWi4xaGnSYn4yVDvTaxvrGZQiQLTjKiibFhNtmRma8z+ZKPG98u1Kod4uoyKWUXKvDWDRnw0RJHRO3OkxGFciqtwuYGM8WHYhYEPZHk51JF7KfdLMbjO63qrY0lzieVbDrWb21u7pu3fmtskyWiYYkCfhdibxOkI526j6lvifiFGGa0BlZO4K+KF0lv35/ocQ/esjjYTxxc2onOJSQyCGSLmPpdzBqSaT/ec8hyR9pR7oe2JHA1IUa9ziygg73OLVutRNmW6NVGgzTwmofg3mj+CQ4xMxppBDidKJaSDAhJ+Honvfeu3ZhT8ir7k6NpsqOTu41pUQsmiT4meaNltsuvnb3J2xbGeJnbtiTcTo/y+MEF3UwKj1bkPztnjml7CihnxvUljdR2+0f9M56gmTLROW+AGqtn/eBHkvMXpMKeb/PBofuECluOCniiANhQiUa7Ip56MDVlvah22dGgvhtAT1ufCFW3CbnUzGuHfvBmNqGeTg9ixK2YivxAS7z4Du6ni18wpnSd0Nm6QLUfMQrI1ZxFN0hYGV7PQRacatffgqAoW62KCXKch4qJjUDAf5pFsehYuUjPDiDNSzAU2pg1zW+jPqA2jsx6nanbT0ZZ9mPTQmkxx2O9jr9NFlEwjYiPHqY2yuAJUlhZRI71vfRXZgq/pUyI1hZedoVjJIU1a4bgvkwpq0KJBEdMJ83MCdDohjg7P8MuPPsfTp89RKte0wRA5ockN10Y+7wtZHA6IHJr9tfBO0px5478g9uXX3PTZKIqi4MLoiehxeMADwP77RMJu/ptFlBrJLAslOzhJJ53JlZRmN+TQT3VwUONBZKrJwHXFIaRFfVpcqKhh3d3dRrPZ0OF195WXZYnO5+DhRTMJ5uyRMlqrrcAjjXsKVIs+xlGI+/fu4Uc/+jH+4bv/gBxpJX4wH4zw/cZaSR6Yo+kY7bBtTsE8wJOeKKPf+fZ38OUvvYlrdCfrtXDWOFEuIumiH3z4LvI5T7lEphc1F1ytRc9Tflg+X0Gva81gp0O9XqBMq4SXk3trr9eW7TtTK2lrTbok6Vn7zx/jyaNPsL5aw8XNFf1+BtZTQ0iKGZ9zNKLrWobzW5yc9nBU76AXTsFUE04O0znfKGc+m3pDV9ZXN3D92i1cWLuAaqkqOm67w0l7A6ks3S85YfYQDno43NvBs52neLa7jbX1JdQWiCwncOnCGl6+cx1+jpPtEVqNU0xYWHHvGCdEJaxWKiqSGWbNQ4prS/sL8/9SzOcLLfqkFMhxMxyfIBw2EA3ayKYi+Bk2zz3Mph0Mw6ZQj0yWhlwVjEZZnJ6FolV1ppE5VU4zMkQx9+EIxWCKciGBpYUS/GyAYZjC4WEPu8/b6CSMlmWRLXYox0G70vmK3pMSOsTBN91CqSMY005/yiacNCQzWMhlCkh7eXiJAo7229h/foa958fS8wptZk8bAQuLKaxuBLi6VcXm5gLW16vaV1gUSuPijU2b59NgKIHOIIdef6ZClnRRudSms9pHiIrwHmOxROohPxsWZ0SpMl5WBhCks9KghEVW0mOjZQ2nBj/iz6cwiuiDYIUh50A5x0IY8WSTuVRaGlTSGRmXMx0NMB0PdM/nMtQa26bJg7M/JJ1orCKWh60MoVyWmLkb2j7Mn8ukoLgAOkQO6Dwo1MEKE94nRum3ptD251h3aoNRUeHkEJtR0LSmuXwe5/ZKzSX3o1QmhF/oo+BXkEuVMBl6GA8T0nSSqtlsdnSdiOqurl7Cta2XcOPGKxhFZYzHnNazwSRNvIEP3n8fn3z0EfZ2dxVCX2CAu5eWDIDoCwcgfmCvm0cMTXxYnDNGhrT3TqcpSh6HxvlKUeYip80Guh0OsTJYrDL2IYt8kMBsMlCsC4tlj7q4oIyl9Su4cPUOMkFFzaqfWcDO02f44b98D/e++CX2dh8rMJtrl4Vb1i+iWFnC//2H/xmXr97GO7/4UHvmlStX0Gs3cHywi1++9w6O9nYwGfXtdSfZqET6eV7TL//GV/Ef/6//hLdevYbVpRK2d/b0PP/0gx/rTOO9lMt6yGVnyGUnqFUzqFXZsI2kiWWjEw3GQkFJqR5HPDs95PNlsRcYpB4xk43aSlFpC9h9xpzcfWw/3dbAYnVxSbRE7iVmOsX7JzWPC6JBWq/Xx4R0TGXJeGi2u+iFEW7duYvbd17CnTsvyYSn1W6JvcU1wcE7h4fM8isyPoPU3tlIsQEDXpf6MQaNOsrJCRbTU6zlE8hGbCB4FvEs5Hoz5gxrD5XhrAWznt24vAl4rnJQxmZi7rQdD+JjF3mjUfIeNlo25RIpDBk/0Q/Rms3QYo1TWkB25SLK1+4if/EWsutbeLBXx8Pnx3j89DkO9o5QPzwR4qjXpUQ8q4vUPHkp0ds1TBIt2QYpPO/4HsjYYe3IZUj2DxFEo5KazCZmpJnfIp3eHSBBUyDqN0kppMFahqZ2BSzSwTyb0flBtFdUaNa/jFyifhsJdBnVROQxCOgdpYaKNSQHzBwYs4kkTZh0YQ5zC34e4TiF/siyb4lKJxOR9Obp5Aj5XALFbAJl7k8pEqtHokMnx30sZDrIclARRpj1+ph1ukj2BvAYf0XToNEYnq4V43mMr+lNEshMzHhwHkEgVNgaWMrFxPR7QYdpDQnpLmT6OFNHDutcmLtNIf8N002GjFOMZkOn60wgMWEzyAlFDDm4elPGMoYC8lk0zEv684aQ54mM3VTrmXu1GWxZTJHqVtF26cDt8h/jnnAeZeRMHZ0MJI5m4h7NLNE4bsRqRvf8as4tHo7PH2sB2U/ERowWXhLLrezrX/E9cX2PkzzK98P+f7uPWdNrqOGMHSUX08M+U85fhIZ6NFqMdMbwbtc6SDJyigwWNnuWbcB7UDnbpIWCmkBDEmkew9zjBJlvfg45+i7kc/o6TSfpgNT/IiZeGh1ep+/+7tdnTNhRGe30bKZftIbQXtNM1BcNNt238W9SYRygZG/W2U+/+PU5chdPrR3s7MLBzTXIOnnSl/7PhtDQR10UcspTxt/VRIhv1HGWLXjROmxFCDj3Lb5AXUTpUiw2wIXGmHEpT3zXELKA4k49YGPiqLB2w1nUxDx78LwPduCblBaYcTo+F47G7qL8dc562NnnngN55/xmZeWws1HA6XleV9wQqhmUqxaF0RztuJyrGIKfZ5I4K103nYgBdjXNagjd+1UzyBvefcccPDWUVGtNDqMzDEkl4PXWk1jDmMgFGCaSOI0iHPT62O/2MKZlPrnjyZToVqNZGktrK1i9sIb1ixuKm2BDOEtaU8hwVNLvhsM+prOxqBaTcQnTSV4N0snxGR4/2sWjRzs4ODzV4cvmhgd9PJ2iuQI/6SHpzlpF51mMvGc4AeSi52JjoZln8cPi09EseWnMhTGt6R23QE5kaguMsfDR7fT0eSjU1+k+emFPhV+CuYu9gZwZK5UqCoWCGsJOi/bZh8j7zBHMS+dGN0w2hEQI+Ttv3KRzXM2QdE6N06SsMEyZCOGGOPjUkNbKBUyiEB999BF+/OMf4/vf/75eI0XpfE+xIVHsFsmCjjzybsQ8wthYhvSqi/jOH34bb731ptw2250znJ4eyW304cN7+PTzjxFkE6iUiHLS7c546PxcmIW0tn5RzSpRgG53iHaL8RSkuqQxS7BwH+k9MjScOXGkiyrrqJDG4f5TPH30KVZXKtjcWFZDSDSJFNpWq4tuJ8R0mgESPpJeHmfNECenXTQ7zHiL0KUmhXbcAQOfM0gzbHk0xVJtBVdJP7t2A+trG+h2GWDdQqvbREZxCBZATm1hr3mG/b3neP78mXRBfpAWGrC6UsPWpQtYrJVQymcRDbqyKxcFazQF9fTUdPAw4gReOXuqLOgcyz2SiBDDpUNk/SxSGaAbnSAMG4jCLvzMGIUctYQhErM+wrClToHFkpcqYzzJod0e4aw3xBk1fBPSZjKYqkHgdjRCkB3pOaqlANl0TtTaej3EIeMF0j5GCoG3uBSuC9NgmM41ntCCDSYfUw40pugyLoUmLePQKDtsBDy66qUR9hI43GvhcL+Fs3pb9zcRxEwygyCbw+alEjYvl3DxMifdHJYQpTaDB9G2Z1QoMDswAS+dQJumdWND1fuDCAPmnyl3i0MAHq3uoOS+4sKfNVFPehgwO3Ro+6qQe2m8eARa4DvfDwXVM1KNSG9K28Agl09hnBihT4dXDopmMxSColAwPu90FGI2HiDNfDya/5D2xCl4whrCfsSGcKwDl/9dlC6xN1zMEh1+GZWYZINtyCCz5Ph+iDRaQ8hrYrKsuK626B8zkjCmPgWpHPLZ50HEkA3hiM2oBplmtZ/OhMgFXQS5MjJeCePQQ9ibot+OhFi1W2zaOSCr4sKFLWxuXsPGxlVEwwImY9JQkzJZOjo6wAfvvyeEsH5c16S/mC843Z812JY3yPVBpDDt6KM8f4gOsEEPVayQKpfKpRGOIjRabGY8jKIMqiVGU2RRylNeMsJsEpq5WTKFVLaI2tplbG7dQSpXRCpdRNarYPfZc/z8pz/EvS8+wu6zR8jnabpBrU8kh9TF1U18+4/+C65cu42f/fx91Ql0D+112BDu4eP338HB823FyNAEhqwROgny2oxmwBtfegvf/N1v4cuvX8f6chXP947wi198gH/8px/JKZvXl/tBVgZnI9QWMlhcIGLKgSALBSAKJxgORhgPZ5iMiCqnUChWUVtcIXCoJorBbF6Wn0sGhwdtPNs5waOHj8QaWVlcRsBCjGwTx+ygUQ8vMJH6Xq+Lfo97BHXIHE4k0er00BtE2Lh4GVe2ruHW7ZfUpPD1CkERNdHYWqPhRPTpbJJYyxizaICo20Hr+ADdkyMUpkPU0hNs5j34I2sIWdGZayjbHBtmqyHk9c2lkOB6402rhtCQJSLkFqVle03MJ4rdjbkGeH5RTsJBB1EVsgLa4zGa0ymGmQCorqgZrFx7GaWtu9htDLBz0sLjnQPsPNvD8509Q6F41qV8l/3LfcqMYdgMiqmk/FVbu4YAEjE1TZn904bkls9sQ5lY92YZsaYzi+33LDeQxTTLGAIQKdRqNDTzhaazIYx6IZKTKVLS3Zp0JkpTQ+rLy2CWTmLqWRSFAATWrWKVkUqdlOyKw2rdm9QD54imexbhw7rIm8D3mL9osRDp6RBJMiQYCRX1kZ92kB4NlMGKQQj0QyTDIbyIlOExUry3XBi8MmzZlo+BzNhlZisiwgZg/FtNsaNEmg7ToVyaBfD+ZI3uamdpJF1jrTrRBsd2iDhWFs/EmQWxm9AtiYSjy7+oqTKnUWvK+UixIfTMcyFGWC36ya6rucZzT2FDGGdBc+TA9WlMOusl7HvjbFtjwMXMQ7tfuOZpLMOe4xx0ckaBzlwwll7pFFX+tjE3Yp8Gow07uZvBUXaPxekIzmOA75MGTGbIGL8uk7PFAKHDI52ZkO39U9avbOr4OskUJMpHP4AEmVO8vxIYE8AQCsj3Q2QQmNF/wjnqCvrla/dzcjTPlQpIktpCmjNfs2aSKUxSGQyTGST+7nd+c0aXOv5iiYh1kfhNLHwc3UV/G6dVdBlOYaVde+HNO0/+FzP14qxmu5jW+fJiWpNmGVnGryX6Trj5vPk7RwgdHTW2hpVLpjM4mY2dUQpt/2xSETeEQhKdns+MU0wXNL8IZl9GyZHdtI6mxCs6mLGrtqmXI13N6RBqCrlNyXHKOPUSBSszx4wU7I/LW4xHBOrYDRB09cK80dVNYmN9rTZldxH+ZYPsjF8MnXU2y1yRZMO56Yw+WV0XE5krUgYKAAAgAElEQVTHn/c5NunuVNcQqlBUU2ufv3G74+dzOGPcvCaBseeye0bUh7GBSSOR89FnLtJggKP+AIf9AaZpH7NMDolUBtHME+Vq7cI6Ni5t4MKVDeQrecy8CSbiqo+1mZC2Rict/lYF3qOE6dRXQbSzs49PP72Ho6MG2jQrSNPS2IKb07Q8p82xMrimCIcsbF3ekDMyMm0UaVLk4tOVL+eaNh5UDJm1OJW5MQypIVxc4wnKZWrm0mg127oWFnbPqS3QouMcDVx4YNNIodMTDYSoHZ+Lgent5imK+Zwyu2oLFQz6HRzs71qmGq3QL22iVKJJCIs9ahoCFFlcLKzIVIYHKdfDcrUky/NfvPsL/OQnP8EP/+WH0ijyD59HFNc4jJz/jRpCluOcHmtqZYRiIoTf/va38daX3sTW1Stotes4Pt7D9vYjPH7yAI8fP9R0vJg38Tqpr7wl0lmikXmsb1xSQzgIrSHstAbKbWPBzGy3cDhCr9MWmkmjB5ptsBlcrhVxcvQMTx9/juWlEi6sLykcns6ync4Jmo22kGAKw71UAdlsBc3OEPWzHk4bPdSbXdSbHdGaSF0tlBnl4WkaXi0t4OKFy3jl7iu4euWqpsG9fhetTlMasozvISKdaTSkgwBOT04UZD8aD+idiFyO6F8BK4sVXLywirXlBbkUWhA8C6AREgyGd0i7NU4cDjE4OMJ4xvVAoyVOmWnIxWndCM3wGP2wKXvvvA+UgyTy/hSpJJ0uO2rYZT3u5eWq2mPURjfCaXuoqfFompa2R4G5RNu8CH6aU2PSFjMYjWgkMsZpI8KErqS57HlQONcqrf75+kbWTFDDwfuJRRopk9RPNNq0uR8IHaTxBmnFiVkOneYYx4c9HB90UD/uIRQNkM68Y5QLHG6UcfP2Kq5cq2LtAuk9XfT6DRU4XL+myQ1loBPkaQrlocMcOxZCHLB0B2i3ezJQYcFISvKUtGDH2GD5pvgMakYSRBXNxt4iVtIy/pBGkSwOoWfcv6ihysFL+PDpfBlkkPY9DMd9tPstdPodNRbUY9FBk3b7dJclQkhNDvUznOBzb5smPFGJ+Ah5KHP1iDlybi1uw18zHeKD+g02gZzOypDM5jB23ziAxRg2ppXxEobGEElRURZb1+pc5P5jZ6Fs9pmVRZJoOkQm10OOZj/JAkYDD93WCI16T+6MNDrJZotYXFzH5cu3sbi0gXJ5CaMowGxCancKjUZdKMeHH3yAe59/LrMTFiKlAp03jX7KQ4oUUcYBFfM+Svm8qNTmwsvAaUO2+GZIkeT0uT8M0ep0MBiwIcyiEGRQLmRQLpGGyjUz0f3DAgapAItrl3Dx2ktIZvJIegHSiSL2nh/gvV/8DPfvf4zdnUdamzyYORAoLyxhffMq/uhP/wJXr9/Bj3/yjuqHzQsb0g4fH+7h4w+sIRz22+aKnqXOi9fFmvWXXnkVX/ut38avv3kTF9ZqODw8xbvvfojv/+MPFWvAPdTP0h+AiNsAizUfy7UcPLoszhySEM1kKMbGcBKxuGOQPansKzKUSTKknVgL94PkDKf1Afb3moot6HY6MpXhcIkNIQcnPPN80kZNAKhzkBq1bicSxZeDm3aPGYUjlCqLWNvYxLWbN6Uxr9ZqOutVN/Es4mCba50MhukImSQt/IcYDwdoHh2gdbgHf9RDLTnGpXwKftRBsndmTCzPhi+qI1h3sMjk+vNJ1eWQnCiPON5Icj9Uc29UeQ6ZY1mQomVYlDIzlbaDbDSJFFLLl0hpH2gNh2hRK5avIr16FbWbr2Lx9ps4m6Rx1Bnh8fNDPHrCIfC2mmM2ftlsYMHtGgpZbmq8wAzVNDSHVE8eWkT22MQwS1WmazSmEdplvhdm9MIie2T/dsHjChDnhyhAgVIIy1+uVqsoFgqKX+m3O2idNUF2fBps4NJIkSWTL6vgZnSbifIseoa1Dp9Vg0QxBozmLjr0lPtPiBLzOQuM0cnCpy6ZdPjJAOnxAKkRUb+BXEAn3EfpBtpvIxHS8nmCBKMTojG80QgeEUkOtx1wE+uMWAewIcxF8YbkGGAuoDxm180z92IKo0Ag4aHn5izsAdzeZrEkRi3VPcLGg/IK5VZHVuxyT2Ez6HzZrP6OG3A7O+OG0PPMZMd6Bd7bxjqxptA1dE5vzvtWtav2YZNCCTxx4NK5B0mc9WdMPA0QZPBIOYAZXcYGMTxjyAIzuRlNnWywaj2Fy9fVMI/N3LlZkajHL7D9YkCMNb0M3eTu6fKM9d9cQxvr/C3gQqhg7DjPvylXINuOcTZ8fgkRWGMwN5Ps3/jfQgrNzIya91S+iLTP2Ja0DGPSWV/DihgVJHWUKzSMhhjSnZ5u4DRg4n3817/z1dmYWWmC0q0zYqEeBzwbRdQOPtJE2URw8VFPQNOY+HA0hM61QlZBzRsTUVFdm0Sql8SzjjJqn6M957whVCdtkwA5W4q65sKVXYiopmPU8riMOPWVsjs3DWGMJM5REm12tnFo2OGy/ZilF9+sshPWbJuHvJKUXWvH/D4rvOcNoXFD3f9v2goaSVhD6JpBxyM2ZyT7QHThnYZy3rgJXTWI13KvXKCzawz52cndVL/fMp9m5CvM5x4Osrbf7D5p95nHnZ4oo3GAy1wtaLRR90S6FmoEnTkOn5/3Baet04kOZ9omJ9MMnfXQGY9x1O3idDhCk5B2OosJOaBc1JkcvGyAlXUihMtYXl+EX2KG2liaExYSvBE5OSR0T+qkn83DSxcxmXhonnXw4P5jfPDBR6KCsfDTdJ6LltoCNXNEBShwpt4tXrRmWsQFG08MOd0hZ58InnIBJ3wvIXJ+Tv+ddE/+f3zufn+AdqeDAo0CPE/ZWvzDRo/NJRs6UlY5tWEB2ZH5x0D0UiKKRAhJUWSWVt7PoBAYSshGiU0iCyqimkvLdO7MqjBgZprv8/VVsFhbxYXNqxKbR9EEi5Uiwn4XP/3pT/H222/j7Z++jWHI6dtUyF2sG+RBzPfL+57vfyT6hyvw0mlcvnQF3/n2t/HGG6/h0sVNNFonODp6LpfR7e3HQs6ymSkCn3pAHpRmx02NYJpOn5VF/d3uhmAOVzighpPNOd0QaVg2FKVyHJGKFyHtTVAp+7i0uYzG6b6MZRYXClhfq+H69SvIZmfo90/RaLTQaYdIJBkHUEY+WEC7N8ZZc4BmN5R5yt5RXa5gRFNoX090lNbmeb+I5cUVvPryq7hx/YZs6oluNhjOzC1PximksAK+l0a301LsB/WcpL6RpsOQ+nIxh8uMo1hfRjHIadDFpoYubbTglqYwAZe3aCtYzdQkMsMMogKZlGzBW70m9hrP0R00kJhEqJayWKz4Qk3kEjkeYDhiszFGyDDYaKYAeg56h5GnkHMi64yeEM3OmyKdCJFODJFLsUmiiU8a/X5CzpkzP4NE1rR2CogmFXRMCi4fPEy5qI0yqYZQRiZAr2/ulZyW07gomw4QhR4O99p4/PAI9aM+2s1I6BsbFOpsKyUfqyslvPHWVWzdWMDCEvdxIkOnem7WY03FkhiCX6kUUCjlZKDDvZr3ZbvdVUPIUoMUQgthTkjbZi5wZA1w8MXGY6pMRFr9E1Xjms8HORWhfI80wSEV1ksQOS0ily2hSI1pwD1ogu6ghdPWsQYE1GmRHZDnUMH3kSSKOSWaTa0O9d8W98DGlY0g7zc6svEe554ncwrWNc7NUFNjaaqMkmhxz1KYWkaWNnfTl8QsGxvKM13UKE+SDDhqjxkAWK6XPexnxWxQ0T5EMk3EmbTXIoY9D816iANlD7alxV1evoCNjS1sbb2EQoHsAx/RkDmo1DmncHR4gPv3PsenH3+EJ48eaaipEHrufaJKmMMrEbZCPo2FSlERLypEqZ+djhU7UTQxo/bxbthHp8/c0B4GId2Os/CzSRSDtFBCUrFJzeYAjVTliZfF0tolXL5xF162AC+VRypZwgEbwnd/hgf3PsWznUfSTbFJoqFOqbqI9QtX8Id/9OfYvHID//zDn6hYu3xpEx3GuOw/x8cfvouj/V2Mh32tUyJxiiAaTxTlcOell/HV3/w6fu2tW7h4YQmnp2289+5H+P73/1nvmZ9x3ufQj01FH8uLPlaW6VZMdHoksw8Oj2fjBHrtEEPufzPGIhUUTl9cqMAv5kUV5IMF2tlZKJTws08/dVmoK8q242DDojymeq05mu3QkIZNymiMfidCrzNAu9tDl4h6NEUqF6BSW8KlK1u4dOUqNi9d1uCExadMzIYjTGkKNWaG6FC6WB4FdEhtHh2qIUx1GyhPBthkPMywA6/bmJv3qCGMNWJsFBhp4WesIaS+UA0hkSfTkUWGL+gepwt97GSsWBkh+rZXZdNEp+kn4Emr2Q3pQj5FP5XHtLqOhRuvYvXuWxgGC2hNs9g+auD+9h4+f/AEZw3GCQ1EH7cGIJYTWQ1geZMWLSF5hJPfcI0xO5UOyfwe1mxWJ1imqTT33GD4Dlg7zIenCfSGXRnn0fmZg7v+IES5WkGlUkEhKIi63mm01Qjmsz4KOZpeBUCuIK2jhtyzESLS/8cDsTBIzc/SaTeb1vmSJwWbGvdkFzmPa5rmWAnkklN4IzMwkjnMsI/0OEJ2OkKWZxERUzoP19uY9ENdD27mvDbch2iwZAwE5wORnJkelATkMeCPHETAfYzLXf90PhZzeOE8ZkG1tGsI9dnHCJgDQpRNHUtLyHJwiGqSByjvj7gh5C+KgZcXEDVrJd1DTD9SqTm4dEZtTtZjtE5D4yzT0HSqcVY2WRrW7DvwSAihA5tiSmvcQ7D74P0QB7Q7R3i+P94nMixyBj+sE41RZ6CP4sXmdFUbxsxr9TkQZDX0vCmMNYQaoDidH2s1yjb0Wbg4CcWisd851wIykmdM+icHjhz8sEciN0bXj5pADwkOP5QDSyCAbyKFbKmqDGfWoqRSJ7nfEBGdmLRBukLJFQyE4idFL5ARP9P/91tfnU1faAjjVkAHskT7mg/o8asNYewuNI/6O+/6HAvRpqoOHXQdoRpCOSta1/+iC+iLlFGzS4/poYImnbYw/lm66Ji5AzUPDsqzQ9jlf1jUhekDbPrFAz0WItu/RbsjQqYm0S4wByna7rgJugZPkyndMK4Jjvsu1wfLUWpqyI36K4cMxrzhuCFUsxI7kMb3bBxsyZekqVQcGB83pLwWFi+gSa4WMydPMYffioe46Z7j0I4Coo3bQemaOMdRZE606gzFHCs6Bkzj2IyE+MecfA84iSTdJZVCexjhbBCi3u2jNwNCBr4y/oAoQSoDv1xBZXEJteUqaksVlGt5pAM6f400RWXDEg5pQ8+cK2r78sgHFaSzAaJoiue7e/jis/v45YefaELIGAYelvz8KfLOEi1J0YmThTnpm3SjtEVrs0DL/xGqEARYqNVQKhb1vaQW1uunMn2pLixgY31DLqEskJvNFs7OGvodvOYMI+bGQxSFbnT9AeMRqHfktDKNwZAIZwQ/yMu5jMHmpMD25XZHGhJDjrOYjocIuy0VVPmCj2KpKEoUi/acHyDIFxVGX6ut4vLlG6JO8HMgTZCIo5rBt99WY8if4R/qIVkks8llUaAoDSfAl10+6WsjUsKKCtr9zne+g1dfuYu1tWU0mnWZ3Ny//yl2dh4LOSP1jw2haGpOmyFtU4KOnTkwr/Ss2VUDP6XTHDPTEimEIafbQzliEo2TjjARSY94Y2sTrcYRnj29h2olwNpqDTdvbsH3yXap4+y0hU6HurMAfq6CYnFJpimN1gD90UzxC7v7R2gxDiCMpFtiIcSFkssFKOUrMpa5cf26NJnUoHV6bfQGHcUUUOdH/VMp68uMqN1poNk6Q6fTwDDsyr2x4Kexub6EjbUlLNG1Nu1p6u4xAILF4CjSFJzNCLdS0ruGEe+7kQV0Z0mFS6N+dorjsxPstw/QDeksGKGcT0sHuiAzHE6uJ6J2UG/WZ/bfaIReyOaM0F5OzeAkYZTRuCH0ZiH4oF+N6arTiEYewlGSIhYkMi6PTDpCanzNdS/OAbQTyqaSZhduzrbxn0KhKu1GpznBzuM6Pv/0OVpnI4Q9Okv62jN571crGWxslPDl37iJrZs1FMqMa+kiiugQO0Wr0cfTJ7uaKC/WaqgtVlGqBJglGVA/QD9kFiPRQ9Mk0wGUwxAejmwIiSYQjeO573l0bZ6h1x0oA5GvncMPujNyX9dwJuSBTf1TEYFfRSFY0NrK5NhY99HsnqJOnWqvpVxR6rf0yDFcmMgPhwVGD07JTtxE+7w+Zg7Dj81TthY3Vx7o/GwVoswVMmZYs9kKkMoj97bYAc7tpvOGUNfOmsOUzHvO91eXWKZ9f64b5/5C3bzcPommUrfMgPMyUokS+m3g5LCH5zt1NBqM45ji4sXruHz5Fq5efQnpdAFRxEiYJGYTQySeP9vBR7/8AA+++EIB8Hnf1yPwAx0ZHCrxwbO/4KdQWyiJ7j4a9DAekvJM5+QAtYWqmgSZyZCS2O2i0+tjMCSVL4OA2ukghUKesRgs3m3IxKJklEhjef0Stm69gmxQQkrxJiU8f7aHd/71bdz7/BMhhIV8Tk04G8JytYa1C5fx+3/wJ7hwaQv/8qO3VeaRet44PZZT6ie/fF/UUZrMkKrP/VvZrI5udfeVV/C1r/0WXnv1qoZS7VYf77/3S3zvf/0AYyIsiaTchlPKeuxgebmgzEJquqjWmZAdw+HpzEO70VUWIenKNMRhQ1BbWUGpVp1TR1mIn6phb+GTjz7WubKyvCony1wma47ME1Lr2bxmNDyUJIsutYMpOq0ujuun1hCOpnShQlCsYHntAi5vXcPVazd03Uw7N8FkGGEyiBTPMp6ESGdYnxl9unN2gs7xIWZnx8j3W1hNjJAPO8j2m0LiRbHl0EH1wkTNgoLGcy80hJYJg/SM58oYXTaesQ5SOb8WbcPPMhpGMuCh6VEmRdqtuXJPXCB8YzhFh0yFYAGlK3ewdOt1JGubCP0K9loRHu4d4/PHO9g7ruPsrO3cFm0YHJsX8jwm8mdmX2OMopHlMsZZwLMUkjPGlnDfg9C9GBHMZXhf0piMNR6bcBdj5SXFJmAuI11AWYhz2FEsl1FZWMDS0rJYQmFvIBOmPLWAOaKX1AJOzHeCwECCVHPKLki1p0nZQJTQQi6DapEDKWpyU/BnDfg4sxqbKDxp7DT76XeQGHThRQNkJiPk6GbKfE02aBxUNYaYcCAhQx27LnM/dX1hSOCECLLAuRnSkwR8Y16eg3ZqFs87PSPxuYbQNf5Cet2zx8ig1Yv08LCGUMxCIl9OA07duCRnfC6h1nMkZP56rQ10CJxrWlXYCj2lq6lR9DXsV7a089OQ58W5cymvN53A50HsMUgTF7WGNc5BJW7kSk+QHMri8OLsXrE3nO8Iv+9cZnauDzQXXQfezGPkTIMaf7YxU3HuneIAH7IVSBGm3wIHjhqQvZCzyoG3uYLy0tL4LS2DOYuSIBtDwYBCCaVXyKTh0RODmbE0ASVazRiJfEkSG7mf0umVQ85hhDAaYUBnVVL3Oejnz6Z43rLhJGqYQuKv/sNvzogACZ1yVrCxlFDMRKKFdlTOG0LeRcwaIx1IyNx5J/IryKCJV3+VVhojcmoIhdIZQqj8qRdMZX6lIXSTKDObiSMsCMibaQGnn/GKsO+xCxvTAawQ0tVXsctDj0WRsuT0/9kNSx6+nHp4uCtQ1IxvRFVwlv5CCHmBz4E4fa2NlDD5/I/pYgR/Oz6zG3G5kFW7bfTeHap3fpM6GD4OzSQ6SI2PqFQsTjhFMErf3K8ndjmKb0xxwl+Ilpg3hLG5wQumMy+8aofoOxTT9I+cfPEmJEmSnw0tKA7obNfpos3JJG++oIDebIaQzkapFGprq7i0tYViJUC+mEE6IEuM1DqGmLLhTmJIVGRIagfdJcvSv7DJIUr3xRcMM7+PB/ceoVpeQKlIA45I7z9f4JSVeUQz6S546CdIeXNOZPNFnaCmJi/Kx/IyHSpLcm47Oj7Czs6OUL3a0jLW19dVQHQ6zHeitu5M/+bv4lSThwCbSlrA0xiDZkYcVhAx49SG03w2ddkMC4qUaIqkiJIVQuYyw44n/G+9psLUy+UCaBXOtcFDiihJkC+JQ79QXcHW1m2Z6tAEpBRk0W238LOfG0JIHSH/8DC0fEVunikhOHwYpSaFZCorqt2gH+q93717F3/yx3+M27dvolItod1iQ/gcX9z7GNs7j3F0tA9GKRIZMB8n0zYSvSE4x8a92wtxfNLAiBP1jC9ENJ1iZqTRhGT9zdwjFs3jgRrC2zevots6xrPteyiXctLs3bl9A6xBB8M66qcNGcsw947oYKm4hGY7FEKIlI/ecIT9oxMcnZzi5LThjAOSivTIMQA7lVVDzwDnO3fuoFwpIxwPcVJn9mAdxXIRpXyAIh3kxhEGYQ/dXgut1ilOTvYlSC/lc0IvadqyulxDIfC157FhwHSoooGFUz6fk632YNARZZQDKbkxU6+cSmL/YB8HJ0doUis47knzkU5MFE+Qz2alx2JMB7VUXEcj6nNBStsY07GHRJTFJEm2BhtCajO5h1CzM1RoMF8D9ytGB5hFNyEA0rfMTIasCbmzEdVUDNB5xqgmkgpBJ/UvYZbudOMUMl/GdJzB8UEPjx+c4ItP9zDosoCjy1+gvZno78JCBhubRfzaV26JMprOdZDOEt2f4eioie0n+3j/vU9RyFfw2quvY3GphlIpQDSmEckZjutHQjKptUxnSXc26oh0vpMp/KCgIQMPTBotZLNJ9NUQDjXS5v1IfVBMpycimUywoWEzuIhCvqYGnXPUXthEo3WMemMfYUQTqhF8ZoApjoRKOaK+I5nCiCLEYFcnoqe2R85uvAeoWVFDaBQmGkqZdsuaQQFIPMh5Zjh9B7UfljlrFP7Y0T+e3pNupjPDAHwr0Eh5ooOnNC02ECS1kAMmDrVoojOjn2ymAg8FNE/HONzr4NnTOvo9LtgMtq69hMtXbuPixZtyMOz1aCqlTlZo1ONHD/Duv/5cQfTNeh21WhWFfF4oYZwRGUco5XNJIYSL1QpG1ExTNzgbo1jIY3FxQY6h/HyanQ6aXdK0e5QyYTRKiSafD6i5JlOHbCJHqXVRHisbl3HzpddQKNfgcwiYKmKbpjI//AE+//QjPNt+JGSSKJAoo2oIL+H3fv8PsHHxKt7++Tva927dvoaj/T1sP3mET3/5AU4OD3iIu4Ywh5CZsKQ5eim8+aUv4Zvf/CauXl1BbSEv5JkN4Xf/4fsYUoM1AyqlQA1hFLatIVylq68ZGJGKqQY9kRZ7pd9hsU+XPzMiWlnfwMLKskUkpD0k0x6Oj7rY3TmV/pvU+JWVNdu3cjkbno0jGaewgWUzqtw96qQmSbSbHezuH6BNjXrE840aoKKoo+ubl3Hp8hYq1ZqkCm4RSVNGN95oEkqakcokkfXTiLpthM1TDA/3kG6eYGHYRSHsIKDeUm69ZDnSQVdiHp3PZAaRecD3IoTQthgFk5OaeRaSxm/xPnw/PIOEtrGGihi34qnJ5ACbVS8RTN4/rME6E6AzS6OXzCOzegWFSzSWuYpZZQ1n0zR2zrp4sHeCp3uHcpuecP1PjC4q+uBkokaa+4e8JIj8jUaqHegNYOhrCqlEYCYyZH2FvF6GatoQhM6hE+WLcuDH2or7Axt1rsl8qSwkhlrrfLmMcq2GpZVl+EHg6kEOamhIlZW79fO9XbFKuMbzAQ3iPO37HiJRd+lxVchaaDyjcqQr7h/owXuW4fLTsC8jIGYKelGo+IjMjBrCMVKM2eLgm8yBSU5GLZJAzTVIrgh3XRvfA0lVLs2Ppu7ITc6NDTV8ikVWAm6cH4HrD4W2qeE0qOGcgnnOPJPXxRzhMw2hTFtcPI1KX3ffmCzLmSjKNTNuCM/NIPlc/DYOuLm+dX1VX9m5pdpdHjlxnJwN/7NEgeNCWIDQeWvmdlmXkW5Fu+4JuQK7XkLAj/UpcZ638KM5Kum0gWqN7X9xbW/MPscIccy/2JBPZ8DcAJOALoe11AfbwDGaGKtE1E+ig8o3dI6h7EdUC7AhdLpePh9dVllv0BFfNPUs0tIH0tDIRzqX088IEZSBGwfY1oiK8Jhk/VwSq8HPBRaVxuxNmkt5PhJ/9Xtfm1EAyw9I00y5WZpWkA9Ppio2gTh/mFkAN5xfaQZjZFAd8QuwqdNfiEHJ4EmF8Z7zgq0htGbNBKHUbRhlVLCscsBMoEs4OTaVUQPrbr64IbQ8EXLHaaJgF0SUTWXWWHAqURPT1jgI2OkYzYl0iqnCcM3kxppCF2XgNHzGR3dUS7eALMTVmjT7c94QxrzlFyHUuBHWgnXFQ5x2FotWDdWlZokNoW1AEraqiDJHU/0mJ5hWq+cawvP8xLgxdM7RMTromv9YHxW/ahvmWOil/W3i9jEnwinPMgdHI+yd1HHW7QvSTvl5pAtFdCZjNYQJP4elC2u4fH0LQTGDXJCCl5kgkZpgluSBw4abNyLd0eiyxmlfCblcRY5T1Lp8+MGHePp0G8eHJ1ioMDOuLJovm/9CgU6IWrHoD3oqICfKRbTmiAcD/+ZnwMOKjWBMC221aKxwhOfPn6NYYvjwsuii/MNmkM0oJ5xsANn0dejg5XkqnPjZcmDApoA3OLnZihehqxqbQTlgscEdKv6AuV0yrEinEHabaNQPUF1g1mBZSCHXEJ+T6KIf0F01hUp5GTdu3EXgl0XX4DSRaOMHH9Ii/Yf43ve/p4ORzacmoi4Hj/o5IoSiyDh6YK83kAPhtWvX8KUvvYU//qPvYGvrCnK5lKhWJ/V93Lv3CZ5uP8LBwXPk857iIkhVZWA2rfAnU0/Xakyq1CDCycmZNhsG7HIaZboxW19m08zJ5UjmDqVCFjeuXUabCOH2faEGK8tV3L17G0E+qYaQz8eG0PfLqJSWUKtt4KTeVvSEl8nLzr/RauOoforD4zNEQ8sAACAASURBVDra7Y42uBIDoZnZ5qVRLpY1fX/t9dewfmED2SCH45MjNYVsCAtBDoE+a2qBqOProtU+w97eNqbjUAghX2ul6KNWLSnzb6FSlt38hFNbOYuyQTFNYm/QlhdILBBjMU8K9OHRkdwWp0TCPWoQB+4ROrt2Tj2NUj1jlhUHBSlSP2ZKa8CAVPAMpoxzYZC79kWjrXJHUs6XBkIsxs3N14gIpo3hcCGegqsZEeRgUQ48GDSZZGGGGYo+NbWBUNbJOIVua4JnTxrYeXyG7SdNTEfUFFKvyfyrCQb9LhaXA2xequLLv34Ll7cWkAn6ypOkHvP+vR3c+3wb9z5/gtWVC/jqV7+utUoNyNnpsT7vXr+NldUFrG4sIcUKxWNREpnDHXUupLdIEmC0rmyG0RfM5KKBjMU08HuM8MB9PYNMqoB8sIjA5wFXFUUrjProDZpo9+podU4wnlKjaplhcTYujUIUjcGYAE4ZxyzRTG8r2o5jhijgmjbzMl4YIxoP5+7WHl1oJ4YqshlUQ6iS2qbyfI0xKijaqNg2ZlYkxobjYFmuFPUfPG+MHsVCl0NANoWmz+TtxtdM+nkWh8+7ONjr4mi/g5THHNQarm7dwcbmdSwtbSrPi27ApAHSjZK5Zg/vf4H33vk5Tg4PEfa6WGaOGaH62UyUTkb6sPknYkRku1wMlIFJUysyHOQeHORQLhPZo+lREt1wKITwrNlGtz8Vcr2yvIhSkdmYbJzZlI41VKQ+cwQPqxcu4+bd11CtraBYWoCXzOPxo2388z/9Iz795JfYefoI5VJR++lgOMTC0jIuXLqCf/97v4/Ny1fx/i8/1iD4yuULOFRD+Biff/KxGkKuV18IUEZ6PO2vfoBf+/Vfx7e+9S1cvryEhYW8mB/vvfshvvv330OXOvHRGAtVailpHNPC4mKg6Il0ijQ8voehmhs633ZaPZnLJBMZFXic9i+vraG6vGQRCWwIMx5Ojvt4/uwMH330sbToK6sbKBRKyPk+wj5NgIaS4zBSgHRVDjlZ3GZmaXTbPewdHOCMFGs2RKRNcgDmc4i5htW1TayubaBaW9IazZIqRrOV6VAN4WA8wDTJpjAFjIke9jDY38Xs5ABBq45i2EVxPJBejSY0/Hkz2uV9ObUhE4ECavRZj5kSGTlqmCdjnIRtDTF4FpnhmtNeqQGYyTxFzS3PR2aPDnkvWmRPxFidWQptaqWLy/AWN5DbuAZv6SIGwQKOI2Cn2cf9nT083T3EsNHDLJrofrCGcKx1IaaU+zf3P3oEsD4km4H7RSrB/cucwdnEyvyETuMchtGNm0wfsm0mUxSDAOUS9frmuByUyiq4p6kUgmoF+UoZQTGPDI3DXMwVXWFJN6V5WL9zKtI49be1ch7Vgo8Sm0I6tBPpm0b6OkcXaL6WaIh09xTp3qkGjqRkT0nNHg0xG4VITSdI0bWWnzEntGoazUjLS/qiTJohhcmg4uxZxR/ENPQXBk6MvUk7VoLqzLkujedEXEe4v/lzHErJBZNnS2wI6WrzuOYVGBRbC8X0VHPrzHDgx0GbWMUW62MNbJxbfl73qt7V3Mo0hfJrcINutXZOTkatL9fbhLmtY2sUeUl9fr9Dgq3viKtZk1KZu0icUWjvQS76nrEFJStz0zkzH3LUWpdhbsiLKnonsXLRFw7wEZjm/EE0SIz1hc611ZBBvl8XFE+m7yyBSAOyhIxgCJCYSjuuuSGaeMr35+cJG3yy9WgKQ/SeQJ5yFlgHEnFmPnM2i25I/fFEFHf1UWJbssE280JG5ZRKFdWJBDNYU7HOI6sk8Zf/6bdnZogQC96pGeTE1HjJzCzh17G7nuV0cFqbQJJOl+7PvzWTmbvtvGBzqwsxnGGqgpOHhTVOceP2YkP4IkJo0DQNZAxO1nEbT2BlouO6WUcrZVHMmyo2solvKums5N7GDd4usKzZHcypwE3eHCzWeKFi2hWdtVzwt7kE2U1j84nYMIdP6Jo019TGUwSzoXFooQYl9rmpwXAP8YtVFsS8asv9E2+ZzaCaQvvseceLmvBCQxg3hnNNpptMvBhST8ofER9rApXSowMgtrq1uYo1g3bF7WuJW0kHzabRHI1Q7/exf3KKThgpdiBHDVK+iPY4QkRErFLG0oVVbFzdhF8g+pdEMs3rx+xBbhwsZlMyIYgiUl58JJMsAIoIwyYODp7hnX99B4eHR6KCVMtVFf1mDZ5Rc8YLyEKHBijUZA3JqiEFLZOZG8fw+ql5ymalAWCT1263cXp6iqPjYyGHjJcgQtHr9VCv13U/5rK+kEV+TWoprzWbxphGSqTQjG1IIbSwUC48Gzxwk6EGbyRbeqKDDJJvMeJh5xFqtQpqixUEBeZQWTQKEUI+huFMCNmtW6+gXFpEJh2ISjQM+zIm+MEPfoC//uv/oWEH35NtdObIxfUUawiNB5+WXqvRaOLNN76Er3/ta/iDP/gDbG6ua3DR7TZxenYoyuj29kPs7T9DMZ9BpRygPyAKNkY4lPoASOaQYATAaIp6valpUzpLKqm7P1mYK4+RJYOgdgz6LZk0XLm0jtbZIZ49vY9sJoGlxTJeffUu8kUPYUiU7lQOifmA12Jdzoh7+3VsPztAMpXTvRJGY9QbDRwen+Do+FSul3k/b4is9CkphQi/8eYbuHbjBlY21nB6VsfRybFowbSTTydJC+NQifREGps08PzZE5mfsLYNWJRlPRkBrS4t4uqli6J3jjgxlssZNaMTDCNSV7vSgRIVHI6HMtXohgOcnjXQGwyQXywhFxBN4CHfwXjQRtgLMYp4rbKYpXyGXvIkA+i0y1zOaIJZZ0QXH8xSaYXIkvNPVJxDuUwiIeorCyFRS0iNEsOBh66xGWgEFI3NKIF/SJ8lwsX70wLhiZCysJ+iHNBVt4DAL6FFrdN+Bw++OMT+sy7qhyOkkqTyOTdDxkmEPSytlnDxyjLe/PJNXNlaRFAcYzTpK27k3Xc+xWefPsHxYRtbV27gG9/4pmJAjo8Osf34KXq9jvaB2y9dwa07VzBLhpgkQoxnfTWGlFDE9B3eddJMe0nRk6MhB3VGXeJwRqM8ZYrmhW7mgyVkM2Wk00U02w20qRGNOhgMWxgMG5glRipEZRjAPVSFL4d8LD7s3JsRodUezSmtMx+TszWNEliWkQZmDaEaWLJneIhOqd0wqqiaQu6dqn3ihtCZyWiwR2oYozucQ6o0n1bAKQFMGX+WjcVChecYkQsieFzzvPbjKINuB3j6sI6j/R5ajbGGKOsbV3Dpyk0srV5EENToSI9Od4gEbcfDAVqNMzxkGP27v0Cv3ZJh0spyTc0mmQUsoknn5WdLrVOtlJP+OWB2zHgodIfrh00+tbocCFGbMmRB0e0JvW91aeCVxKVLm6iUi3KwZdPDjFLqRcEifJbA6uYl3Hr5NSytrKNSWdKaePjgiRrCzz75CNtPnkgDyM+FQeFLq2u4cu0avvmt/4CLV7Zw78FDwVUrywvSRT7b2RENlg1hNOi5uAJquQc6M1jof+UrX5k3hLUa44QiBdN/9+/+F05P6hgNBlgkKulNEQ6aqFZ9LNZocsV7jUPkngayWS+rIQWL0lw2EGLRD4dYWF5FqVYzdI0FWjolU5mDvRY+/vgTtFodrKxcQIHh9DlfCCERJeqMCcLxrGBjmGPkRzKLQW+Aw+NjnDRaMoCaaM2nxS7IFxfUTF++vKWm0PcLQm4rhYKawGg6RINrgJmwLM5phEWpBFGsg+dIHu8hP+ygPImQ96bwk9yGPGXSsUFVDECSg3FSoU3+xZ2dqF+QIq19ooaQxmWsl+RETR1clpIJy2lWQ8gVRXMkUneH5BcxPmCq7MPhLIVWNMMgFWCYq8DfuIbM2lVg6SLa6QKOxwl8/GQHD548R/eog+mATSARQq4NGxixuSC6F3tf5H0a2DCWqitPMC9BjXJuflbJ+EQML0OrBoyvojNnIolapYqVpUWM+9QVA7liEX65BL9Shl8tIVNknATjsjz4hazOy51nT9Buc3jWRzk3RpBNIsiksFItYblUQI1Dt8kIyUEXib5lBKLfx6jXxbBLym4fOTav5iSluoExERwpsTlXXI1KCmuC+V6VO0zjPmcCZQhhDDXYvsjWfY5guWbFGjNjpUk/54AW1p9xBrZM6hwDjk0YP+fY3Moq9ZiN6pzcnWPWrzAclE+YQI5afNIv43g2ITLWDMaGkop9cyilMeXMudsoo/aIa231xGwGx0S+mCvJ84yfyxR+Jqt90iI1DESxPw5B1et2yGFM7YsbQsfGMATEamMx+tSXvEB9dCAQF7gEWnNPEBfTxgphbjRjZlai/7MZjBtCBxKxpiGjhNEQEW3NKKFzTSENxsg44d9BqaSH9hTW/HxvpIlyT6avB2boDAcYcoiIKQKag2UyaLRsaE6jODIICpQjkcGWzSOTpfEah6h57V2UO1EiNRlTklFC4i9//xszcp75QdABiQ8VGXYFzPrXUU6EUGlKzbw82k47HYrrnmMhW4wO2nA6PvQMU5tFU0yjc4vYmGOq5uhFhNBZfYs+w4OSgKoMZIw3boUwpxvm3D13R41Duim2lNDUwbZEB9kQEnpWQ2gXnRQsawgNQZSDLp3vAOkelG3Hz+CFhnDeFM6RQH7BVWl5Km6WMM+cou6HTaHDDWN82RwtnbjVchX5Ps8bQr5PTZXZCDvbYkHjMRZvtklz7aApCY0mZrD1+fsX51toD9+tw/0UCsoJ6Ly1nN/syjtxEwvesET+ugmgHg5w3O+j0e1jNEkg7xdEnaSWYkBdYy6D0soSqms1VNep6WFcACc+MyFiNMQZT5PStoQR6Se0lC7Rb03RA0eHO9h++gDvv/++mjdSxEoF0gnNEIYNIRszNV6ucNIn5pxaeW3Y+HEzIU1EWZKJBIolIpA52X/TFIaub6VSWY0EiyHGQTSa1FSk5gYxvF7UfvAPfyd/3nSFjHQgXZnW2pxA8uFynLRWzGLCp217lhP+NM7qh9h5fB/VahHVGsOM+XxmBsJFyuYy7E9RLC7i1s1XsbCwirxflr6E1KLnu7v4lx/+C/7qL/9SgfRq3TWVMipbfChqfRDRZbRAhw6oXfz2b/02vvGNb+Dff+t3sbS4oKaGFL766SEeP/kCu7tPcXi0pyDpQj6LfjjGYEBUiNpMZg0WkfVLQgxPTs/UdDAvM564BsxFpBtpjiG2LKbHGHSbSHszrC5X0Tg9wO72fWlxSCN95ZW7KFeoSezi5LiOZrOLTLqAtZVN3Lz5shrCx093Zf9Puio3x96A4c1duQM2Gm0NdcggyLIwpSFEkMe169dx/dZN3Lh1S8YA1KxxY57NIiTo2pZOqAlncH1/0EHz7Bj9HrWEHWSoWePAYjrC0kIVN69viTrKiS+/fzQaSAdHgwBqhRnMPfOAtjRURpsjT58HQL5EVJph8mlkk2zoiHINMBxMMYxS6I899CdJhMyqSs3UEModbjBVYOwsnZKhSTgmohfJzS6TID2JDQ0HEDOjAyl9xoNHXY/oKHFDYYZCdPmTQJ5UK7nwEd2mZm6GUpASQphN57G3e4adJ3V88ek+jg+G6LfotlZC2vMNGZvSvGWIQjmHxZUyXv/SDVy/sY7akq9cO6LtH75/D893T6UBvXTxikK0Hz66h4cP7uFo70gmCtdvXMRLL2/h2s0NdAbHGI5bgDdEKjMT20TXazyRFpdnECf3dEq1PGk63cXuZMb6YJYjqcZ+tirkDLMszloNdAdtIMHGbYDJrKfXzzUiDXjSGivOEIWGSEtIXTX3UZv8mq7dDf2Uf0tE1hpCusVxis19LEVaGmk+cUiwCi17xFon7sj0WEgru9CKqhm12DyXqH1x+xZdKXXOidrjGkIOAqWRZ4aZj1wmj1ZzhJOjAR7dO8LZaYTZJMDlK7dw7fpL0tkVykuM3ka3P0KrE2LQaqHTOEP9+AjPnjzBo/ufGzqRAKoVUiI5mBmICk/XOQ4RiKivVgsyXJI+Z0ZcbyLqJ804dB5RJkATsUQSHVHJz9Dq0rUOuHr1CqrVsui1bAZ5jlLTQsODaAqsXriI2y+/hsXlVYW6R8MEHj/exs/efltmN4f7+6oxeI4RuVzduIBrt27h13/zq1jb3MTTZ7s6t4jm97pdNBsNZSo26nUMel3ngJ5QwU/aG5GjV195Bb/xld/A2gXSpbJCrD764GN8/3/+I473DtDvdLC6WAMd2YdhG+VyFtWFPAoFDp2mmERdnYisF2hoNZskEPgFOcpygEa9fKG6IK0P5RWkXDZOOWhp4bPP7slIiQ1wvlgWQsjifsJ8vAnxMmbPTXVe+NQUprKK1eF+d3LWwHGjoVxMmh1xP8wFZZTKi7hy9To2/jdh7+Fj25ll962b872Vw8uJ5CMfySZFdprp1mgkWYDkII0E24AN+C+0AiBLMiwD1oxmPPJM526SL6fK+eYcjN/6vlNV05BlNgqPzfferVvnnrO/vfZe4cZtO52WKyVrlLNkB2YWauKEDa3dm/a8B0q9o30ND3Y12X+vXPdCxVFPK4WMlgCh2YwKvk/DFs/uyWxQYkYf4xLu9hJZxFrobNxXe8AwiPghYj7I3K2qRLYZ2x3HkpHVN/dCgV6S//F6uAvTAxAn1Jtn1U+XlN+8p9z2fWWJSqmvq1us65cv3+qbl+91vtvSqIOOOLJQeG1HwNAzhv/OWYCukOE2ZzznnxlgbFSgsyY0WOivoU3yNpDeFtrn+sqKNtc3lLFRC4wPFgMZpYtsY7J2dR/Nhqo1Srp1Z0vdzpkHqhO2f6mJ1mpSgV5qMVMlk1aFPERim3BQZ4JD3iqgkNB56lx/qMosrSp1LQIlG1bFrGgihIL5cJBAJT0fFYse0TIjo7vEKDBmnNrMJ/S2Iac1orjYD9rDIm7jQqh54s1Bb51zfXSPGTdd13P6ElCYUN9Z0AR3fDZeZLYGo0DuB1g6BoRmRVBDoo8Fvh4w7wyYktzKxKojeIXYwDHqCJNeO2QhBlAIGByyBRuNfV6UstCtGa6HjO7/PCC8vjmEDBIimjy4M0a4qvkh/D1x5QjXK6wIYSdeDfwsc+PcjW7Glg8ZFPJrWPYEoBs2gn7dBPBlMpoSlQJ7x/ERASTi0J8i7xrabDGvLIP/WE8YAgc6es5Dp/F8rna/rwEGcvOZ42gwQ8LoD8YazyMsuFq17g2hTQCJ2CFzFldRMgwJsu/3tZhBuy0r9b/+4z82LAlZg+HDs6ruGiAMK2kMBhLkjusZZ3QIAk22UwEQXgkwr+v6wh9jQzjXAvtmhwAmaDzcEIEqk+Q3hWyZsH4NMQVMaxNAGCBYAISOB4lOKcFQhulxsCn2348BkADBIJxPHp7w4CROm1ASPX3OF3yoJxvCJPA0WM8GR63r28dwAQAeYTLv/+uGIuoNL3nHSdzDFbXTk2XLGxGOBtpQcO8KzqqmjHqqHai8ftAvMx+viKvBxObS+DS6P10HhDQqgQIYAGEo/IGGFKgUYaYShKjMBE2FUkqjRUad+Uzns7GOBn0dDwcODE+lcqrmEd4HutWikFOuXtHyzS1VN+oqrxVVhjNfYsLNVjltowwyyUYYHpC3poqy2SWNp1kNhnO9fvGNXj7/Rt9++503HoSCAwYR0JtbzuFG/EPcj1H8MugJC7jpBWdRwBufEUCPz5D/zsaPrRog0a5s06nKpYonJ2wHCQTmV75H2eATyrFsfW2aCVztSIvBRTG4cAZxLlbJyebCABSaB9oxTGVsgZ7V+dmR3r1+YU1VY7mmeoMQ85C15VDuTEHD/swN9cePv9T62k3Vayu2UGfceX5xob/4iz/Xv/wX/1ynZyfWTgImXbsNesNGmQOQCsTPOewP3Yz9o3/4D/X3/97f049++EPVaiV1e201m8c6Pd3Xm3fPdXi4q4vmialigNfxBM0FDo8EiKN3XFa1vqJFKq/j01M7NtKbOwc0LdWKwZwC05VA5SXAuWV9Hu6aUGV337/QdNJXrVrQ55890fIKLq4TU0YxloGSur11R19+8UOdnDb19v2+zltdDUZTF0AKLM6uh0cXOj25UKvZ9M/NRphmgI3F5taWHjx6pCeff24jgGw+540djqLTMZtADIkIREdbNNR0AqX2TOdnh3adxASGDcNyvaZHD+5pfW3ZlDkoiMNR15ERAAg23bkiIGGmi3ZLF52OLtod3yfUBww51pYL2t6qqFaaq5iBsjfUcIBrXUbN/kLn/YXa0xGQRely1ikyhfHCE0BoSoMZwnM24BPllFU+Bc0p0qRorDjMoHql+LsAwit3Yg5NRxqgj4628t72M4Uk5JzPrBQMH9Kpgt68PNar54d6+s2hLk5mmg6LIaCe6BM7J7NhmyhfzKm2VNGTzx/owcMbWtuo6eTkRC9fvtGz73bUaU/16NEn2tza1tJSTb/6zc/03Xe/1bjT083tDf3gR1/ow49v6eadZZ0236s3OlMmi1FQ2kYwDGoAreVK1UM6pvdBL2IuR2AsxLwsKlUuT02oWoO2mOc1nWTdCA9GPWXz0NkmSmV4Vgk4pjazpYOaV/CgzTbzNM3zSZBDmPlBgxanxW6qwgDUwzq0mVCiOXMwUGDQt4iAkGsb86CSWCEKiCupG+3wq3PQAIR8EzcvIX8Wip6NsBKqFpuXKBHgc89n0frVdHTQ1d5OU69eHGvQY6O9pQ8//lyPP/melok/KFbUG8zU6gzUbPV0sr+vk70Db88wXTk92Pd7QccE/ZPryCYN92S0rFCOsMG/sYJGl58RcjL3DFrYoOHnHwwMaF4WqZy6/ZGOTy/U7vEa0r17d9VYWoqGLqFRpMlBJwOVafvOXT353pd2zSxVatY6vnn9Tj/765/pcG9frfOLy3gq7oebd27rg8cf65MvPrNO7+Dw0H1Go1ZxM009bl1cOCMOMID5HZ1bt9XSaIghk/Tw4QN9/vlnWt0uqlLPajqa6dtff6P/8H/+X9p9+17dZlM3NtbNJpiMOqrW8lpaLmtpuepM1RlB7o7eSGk8nNiRolSsmMIGIKyvrqnaWIp6oDCsOTsZOM/z6bMXanf6WlnbUtkaQkx8YrQNTsVzhkYTlUs5VYp5VXJQAjOmeJ82AYTnOmu2rSccjufKF6vCCOr27QcGhGurmypWCnh/OXbFlEY2kPgMENfCBgXgf3aq4fGBhgfvNbs4Vqp9rs1SQasMWYlhivmFGdwuvcmDwhd6KDY9DD9KOTRKaV3MxkE72u74meQsRMrB9hjKrjdc5pfwd/GfIIIhmJzYGGuWclPfQ4owzyq9sq3M+m3lbj2SNm9rvnZDv367o29e7ergbVPti5Anyu3n4Xg09wNEUf+tt+UcVcrnftALXuXjuauKES/B14HpTeIuW9Lq0orWV1at1ZuTqTvsuxdLMcRm8ZFmWNPX6mpFH31wW7MpkTwXlhUUM1Mtl6QMzCCyatHyj8bKjkZK9wdK9/tK9XtKDfpKoW+MURElFVRSMQ70IzCJGyvTdumlDRICM8I51YAvD7jCbs3LmkRLeDnYCuy1JHuRf3dt8QIlgB1TRiOYCXuFtN1c3eNHiZWfLWcSxz4/ypFcK5NMPYMwhvzBVIeejdfPFsN96CFcDB1wZL0XM2jcr9yUA5Uy1OMQ7RT67CuAFy1zjBHwM5jaYRojOwbDBQAO1EjLZUJ/Hv5JNoRx8xcZfYm2OwwEI/PW+DpSRS8ptxE8R+Ycvw8uoM6714wbVPSAsKYMCJNFTKTncqMFk1VqfNheQfuELYE5I5v/KY7NSI0A8hEM0vMgV2CYgYadoa49BQA79AGwRdgQ0t+wgZ/PbVRIyDz+E8iQeB7pcWEkAGSDjwDMTHBJYLY5EgPa9IKNfl6pf/5P/i7zZVMFgnYQtkBc73pjZoPSGAxPA4yxCTcnN1cSGJmoRyN9MnKLk+FEQEgRKKH3nYQbw+Ar2gnzu5cbwhg74bwQbhw7X81iMH1wfAtbQgpRAIBXsRexMWYqFAGhpxzRQc25g5HXbM1IEg6ZuG/yMGCmEQFhcH0jaye5Sa8A4aVpi380mvJo4+R7MUxqgt4wClHj7tDh7sn0wEYEYYUfmo64RHeDn9BGg/aEB8q41xrLaIaT8J0vH4GrG/ySuhQfjPkCRyE2SAkgtJw1TASTiYiLJXueQDWDDjVYpHU+mehg2NPRaKizOPHNpQsqLPJKe6ctVVaWVF1bUe3GuoorReUahIMHJ8xgJRwa1OF4oeGIh62kVKambL6hbo9ctY6e/e6XevXiW+3t7fvhJrwdIT7AjUPHCCS66VDEvDXkEK2VNBoPvenzwYD5Dc5iSVgtDqB5DFCGl59nyJzJ2nwFAS76BOuUeFhNqQiTI7aGIdsoXGTAuXNqLIBmu1e6zAK04+kiXNdgKoOGMGPN3uHBroPVa7Wi6stVFZg8Uiq8XcQpFGODTX38yVfaXL+tRj1kTdGIsBX85S9/of/93/07PX32nQ1MKnDG0XmY5B/uFYoih+QQIMuuIJ/XP/nHf6K/+8d/rA8+eOgtWad9oeOTfR0evdf79y8MBtmA0aSEo4OIjbR63ZkyubpK5VVV66tapLLaPzzwJgdASLEg6qBWLAi6Dg2mHafnGDN0vVlAG9O8ONTR/lv1u03byT/55COtrS85a+zsrKmT43MdH19oY+2Gfvzjn2o0Xuj0vK0j9IW9QaAA+Culs/Ouzk6bOj469maDzyQZFGDss3Xjhj58/LFu37unje0tA8J+v6fhoK1sFmfSvPNCoQtiWtJpnelg/52m2I2P+5oO+yoX8tpYW9XNm+va3Fyyo+ho1FUf59DUlFruKTxhs+1BTx2iSnp9O3YxHV/Kp7SxnNfNG2XVylMVcyONnadH85jXWWeh49ZMF+OR+lAZ6wXRyuSGC7uHQdUaQtM0xX1uI4scfyLJa8Xshs1iTsIvE9fKBPCF6SQ9AvcoADJ8eaTHYQbQSKdUq/U6wQAAIABJREFUzWftmDiZpPT21YnevjrV25cX6lwgOSorRfQFVPHZQEqNlcnOrJ8p19hIbWtjc8kDjdPTc71/f6DTYzK1yvr4k89N0xoMW/ru2a+0u/tKG42yPn58X3/wk6+0vlVRqaoACIfnSmUndqHM5TFGIscVuhHZdyxPwv+n8qWhywUP1ZhLxXnAcw61MOggcSvujweazMfKs3XMMdAIU/dgkhCs8HMZHNjCMGU6GxkQZlLoRPl97OrDtcIAzXXfuU+B0gk1hzMHbVaYv9MkcC+EzaAJApc67VC3E5dunnYyLnEqTQChGz6fp8F1NLA6QqYc9c/u0tChaBxnFWvSdt6d62C/q3SqoZs3PtCHjz/Vww8/VqFcdePR7GDK1NHZRUtvn77Uzuu3Oj060KDTsk6pDL0vH0xE0KhCXeS+oJ4VSiXVq2VtNIqOOQmAMGywoDQ62sTnOw0Kytasuv2xvxdbLHStm5ubdm3mXjS1LZPReL6IW++Z9YDf++prVeu44RXV6Y719s2OfvXzX6jdbGs6GpuOiTaOenbzzh09+uhDbd+5pVK9qtPz02AOQu5bHNIRdTDGrZeNDJ/1ZKbT42NTZQe9vrY3N/Xg4X2tbOVVrWc0nyz04tvn+sv/+Bd69/KNmidnurG17q3odNpXuZxVY6mkjc0VG23Nxm1/dml0PzGCIpvBAGmmXn+o+sqqKkvLodGL1OHjw4723p/r+YvXNt1hq1csVwMjxGHllH8GUVB7h9b1sp2tFiue4FPv0GeetZraOzzyNR6MZh6ElMsNRxRtbtzQrVt3VKgUNE1NvClkeMkm2yCIoQUSAppcBi7tc41OD9Q/3lP/ZE/b+aJWcQVnuKS5A+2h10OdTQOGoI5aOoSfhFRE/5zJqoOXwGCgTheDrWCLlyUKim02RjNZ9IZp5elhaLo4h2NINg8KuYmzMdEuKY3mGY1LS5o1NpTauqPCnUcq3ftIz47O9GznWG/eovtvmq3jjXvMJLXB1iwsKoKGkd6GQX7IKZUmgfJKFASAyI05TXXYbDFoYTtot9AKw7uKJoO2JkOck0fuv/KFjMrFtErFlPNg15eKenB7TZlZT/NRS6nFSOnp0CYwgEHcXqc9zGGGSmNIN54qjyZ6PFYaIOi8QJ4prE/TWhCbQ41xrEHo6czwilnbrikxJiJo/YIrbHDVvAI91w0EA7SJDv+XbhchTi4Y7+HhkDBKYBeF5UViYpWLrrC8JrRvdOlm+vnb0SPEhSV9ugEhI6PQv6IvdQ0EnJlNSFxaoMvbxTahUtq4K5rExLoZQGwSHxY2o4EGGt5f+PYAmEAZhZGDqy2DCg/P4sKKunnZXyf6SrM/Iky0L0rAO9EjNZ4t1OBEB05/B8k51vW4+cMMzt3dJSMn6AMDGIz1n/dp4J3Iu6QRF4XhLPjJzqAFG8MACnnN8WKusd0+Az0U2ih6eTZ9RaJqLNEJIfO8TrZI3nfuMl6M9w0gLNcwZsPkKbCJErNOjGw4VhKPCQZ6NuyJPwdnHxrk1L/4k7+3gCbgWAk7icaERDvvhCy+QPtkwxNWudwA1oNFquklVTS54NcyCSMGj/scKT3iQQgIOwGECaL/z1FGDcgMCIOGMFCmwiaSXx0UbcV9QiMN9E67Xv0eIMRGNuzUAkDzvDaG/3JxKPZBcJrzhxvy2EJBTAJRbRyS6Phi7knQMyZJVJE1mnyn2GQEHWH8vahANfcaC9zI6Q7OT3Hyk1AGvGXGFS9kQDobxvSjxGg4PJ1JdmCyJUyYBMHcIHzj+YKNXNBgQmn0FxvCSEIPkzOu7xUg5Hc7U+lkPNJev6PT2URNC/Vrbqwyo4WyczQDGa3fvqHl7Q0VVxtK1zNaVCYu1DgZMsULOTM5A8LBmHuqLGUqSmUrNhJ5v3uoF9/8WjtvX3lbAAXEcRH1hsplVuFksRJ8DfAO2ximn4BOJrqDYV/NZvOS2pmEjvL5eJNENMYoiMaxnab5S83DRNFGFi4qIYAegMhWIWTx5U27udSOWsMZHRsxcMkWPAAwX5zpPyGkc64tk1aoiGRFDay1KhQzDuxuLEO1RRNBZhtAmQc0p5WVG3ryydfa3LijpfqqTVBC+G9az54/1Z/92Z/acfTZs++0soIrKwHM0UuMYs39hN5gNPS0Fp3kP/uTf6qf/vSn2thYc/Pbap1r7+Ctdndfu2Hv9Vu2KA90FQ6NoibjjNptrLxrKpXX7G7Hc7Gzv68eTmgGshSYtCqFrJ3y0P0wWMI8YMYhCW02D+g61dnJrnMYGY59/PiR1tZXHMfRbLZ1dHiqZ9+9VL2+qp/+5I9VLNc1naV1fHruyTrTLwos16nV4jPu6Oz0TJ0OG4F+zKQCMKRUX1rS9q3bevzkiUOcaUrZfvS6bT+joaFFO4YutKBe90IHe+816F3YTbHAlhT6FFqQzbrWN8jFJDaBLWHHerR0hkNg5Ak8FDGonX3snLFZz6S1Xkhps5HV1mZO1dJQhWzf4IZoifGkotO2dHgx1dlwJBL5Co2Scqms8jbHS2mWWWiI9svbojC5y6Xydu+bohOcD2VvmmJaeQYWEYSgDzYYDMedn7UEEF5RRmFmLFTkEB/DYJpp731LB7sdHe8P1Wvz34t2uMUxcDrvK52eKFeYa3VjTWubG2osMZxZWCMI3bfVHDiQnBzJm7fuOvvx9GxXx6c4753rw/tr+uyT+/ri60+ULwIaOt4OjiZtPFYDLYoankQqY5hgfhAqiaCJQQAfpN4hUJrhTfjZgMRkzmUdRD3i99hopifKZmcGhZfB2SRuz6GTRCqt6yYVEtroMAxEgXA++gJzxPQrGnxMe2x6sHDuJAe0AZwHlsEmPDQEAUxywJpmh3cOjIFo0IYUY8LmhkmkwWD8imdKMrGmCwxSAQBhTtNRVsNeRjtvz7W/R3ZnSvXath4+/Ez3HnygG3fu2axrMJl6s3520dbJ6YVe/u6p3r14rfPjQ+sJK4W8amTfOVqFuJNgxx+mz2kVKxUbWa2UswaE0EQZ7JjSCIXUZg8wTcg6TdkprzegpvTc9LAFxMQLwycoTjQ0RItgPtMbjTWYznT3wUN9/4c/Ur5UclMzZijxZkd/9Zf/j7pt9F+YfDCICqyOrVs3dfv+PZXrVVOmWt2We5FGrRbcCGESoVVj8DuZOpcNk5j9nR2dHh2p3WxqbXVF9+7e0Z0PVrS2VfWY/82L1/r5X/61Xn73XGeHR7qxeQUIi0UarKJu3iIqIqt+58QCCrTSZhJxb4hsvYna3b5qyyumjGaLDDmz1pSeHnW1v3uhFy/f6KLVU7mKc2rJDtDoNKGjw0oQEQ6wJyp51csl1ThbbdrDgGOkdq+rdzu71mmORtRdnjViempaXdnQB48+Up0zt0LMUf6SHeWhdqTZwRrIkcFHzl2/qfbhjs733mhtkdHSgidoroImyi8mKmRmNtPJFxjEBCqzs+5mmM9Alc9pwMYxZjwG18Spt0Tc94CAWrngmAUy2jG1mQyIACqYagxoEpR/HCMXaU0WWXVSBfXzNU1Xt1V5+LFWn3yp3e5Qb846evGuo3c7pzo42PfnTO8DSwhAyGdh8yU8I2xeEvmg1kGOnQ9LVhtbGXotKkrQzwEkGeDhslxUAR1kBqfUjhbTvs2wbPiTg02RVr2YUiM/12o5pY16RtlJW6lR01IEjUeaD8NmkRo96fU1GwyVmkyVX6RUApQDiJEqseXEdIeM7QULj0hNRw+euFLYFDhKfqKsKDGgogeh4lEtowVHqEOJuYubvSQTPGxCE/Kj+V+OpQrGWQyvoXiG/jACQm/bcDUOiBOTLhztfx8QhiIXssHBBNRFNJbUQ84twA39uinvDD+oZRHtXrL24r3pqIVAsgsLKS8PwhbSLWmUniW9Lb0a0i8GiGwI0zP64eAbgvdIAIRX6QWJhCvZStnsaxGy1aMXdIznCLp858ny7HjQF34emArc3zOMWKLZZTB9izKBmD0e6KZRxxaZhPw3KKFsqIM2DwpyVim06dmwIQzWbAGA8uepxYVize7zOKdTCx3DR59J+Dz9K+dCpNJyPzMQz2MVj4zEUgdMY4IMgc/ZPbMldyF7EDmK44C8MGOg0VfqX/7Tv79wICYgIUERTHy86YjTgESfxQozrq6ZnjijJ4HdvwcCvbGLMNBao7heSY/TSkVAGHR5EWCBuq/Zv5puyUNjQDjVDPAZ4yTsVHRtI4LQ/dLtyIYKwaI4KjZCQLOjJoIGgEmSg3i5mJPgpmRAGLd5nokyibDAPxjY/L7Q1cYuyXrfmyRmUITVxjVSnLp4m3R9Qxi5yuHikDUS82I4TKOpjGm3psLGCA0ejDjV8IQmyXYMHdKl06vpntdW4CEgOVmLm/RrYbrthwwGwyYLyqg3UX7h4GLIdsFmFGTPjWY6HA603+/ogqiHLNa1y8qTl9YZqqCsKvmS7j1+pPU7N6RyQdPSVONC3w1NJhUaMChomUxRnAdDACHhtOmipouc3u0c6Omzl3rz7DudHu67QcTIBTMYsgKh2gAEMcUgCN6GJjYyKXpTgWslxhUXFxeX9FCD+zgUCPcDdAOcOKG3VJ2VtJjMHTfBfYb2EE1aIV+02yj3TYh3YMvJIRxiJZiqo20h0oGHk+abYQYgEgtqtCEY3tg7KsVGhvuHIQWahpSKpYyWoExmA1B00GoGJ0Gc7e7o0yff19bmHRvLDAY9AzxosO933usXv/iZ/u2//df62c/+WhubG97KhbzNABY4vPl8mcqukrF484YD6X/84x/5ZxiNemq1Tm0k8/bdC4NCtkBQo7yVIVstXdZ4lNbFxVDpTFXF8pqWVjakTF7v9/bU6ZHVBDDiZ0qpgpi+mDMgTJSnTrVJc6CmNOheqHl+5C8oygTTY13PNLvb6etw/1j/91/8lQr5in760z/WjRt37T7IxpgJeY+tbqSXd7sjm8qEiJAznRwfRye5rEbjiYtkpV7XF1995S8KKc8BTlpskJ0dmGUgkFGjXtag39bx0Z46bEkxTllZMoAf9XuqNTJqLDN5poEg6J34gpFmqZF6g67Gs4mtnnEWRBtFzWCUcqOQ1mZNWltBn9JRPtvxhB3zjJmWddZO6eB8ppP+UN3FQoWlqgpQQkcBDE4zc43MFuC5x/2vqKwKGkHtQ0Q+HyhTSKtQySmPC6mBPHQaqDvUA4BSGFTwjLAlQIjP9fGGfDJTZp42Rbnbmej8eKDm6VSdVlqjfk7TIdTqsTUaiwWbz6kKxYX1mQ8ff6TZbGgH12+/e6pBn606VLE1FQpLBgKtzpkODl8rWxhrZSWrrz+/oY8/vqkHj25pMD5Xu3eodBYlzEjjaTBo4soVClWlaAwHY9/zWRgXMYg46HWdBu/PEFAVAopz3hLOZ8SlQKPhupHBiLaJ5zfQinluAcA8llNqTzxfABa85mLeCaDN2sUkpOrKKdomAaag8RhklUfba8oVz17QjITFXhjO2WERQMQ9YTAYtVT8+cXYDVwch8cNIY1a2IZG5HuZe8vBPujMdX401e77Cx0f9ZVO1bW1+VCffPK1tm7cVmN1Tb3xUK3+wPTlk7OmDZhe/Oap3r94rebpiQ0vtlZXvYniHu912hqP0FnOTE0iS5NpdIUA7Qyh9UQ6pQxasikyStGdhoy/8RQ97Fx9vgaYVI3cKGGIFLJQA82piHFRteb31OoNNJhO9fCDD/XjP/yJqeDOxMpX9OY1sRP/Qe2LjhlES41l1Wo0QiUPITZubGuymBrw90Z9xwasr67Fa0WeXAhMp4dhqM0A5t3rVzrY3dXF2alWl5d1984dffnjR7r/aNPAYefVO/36Z7/S099+o6PdPW1vrNsIazZhyCRVqjndvX9bgMOz47d+ttkmmVli2iMeIUM1Oz1VlwIgLFVr1ksCCNEQHh+09eLVW51fdKx5VXweef+AcsD2YtzXbNSx03GjUla1DNDNm0ZsLfR4pDfv3uvk9NzPMaHrOJwyLKrXlvXZp1/oxr0bqm1jioOZVYAAkymD16n6/bEpdhiUVXLs8Se6ONzR0bsXqvXJJJyqsJgGJ8w5A6yFCnlMc2jkASfEM7AlnDt2AhA/yhW1AIShC51O7QaLlpoBJr3ESqOm5VpFSBqnw4E6zQvnNWKAwwYN2mSRZ5C2PJXTyXCmi0VW/dqqGh99pts/+IkulNFBf6anO329eHuoly9fBrfSOdlzgBZy6kJeJyAm5EbDykE3yIZzolKt4q1JoVazK+NoPtNgPPT7TTI+eS23qzNYIyPlcziizpVdzFRITdUoSMuFlNZLUj01UHHaVHZ4rvTwQqlxN5hEjfO+B+klJ72BZkPep1TMEGBfdID8nAEbNCD6SUAL2uQsoJYbdq4UUqZkEBXBIUOVqz0Cz2JKubE9f4JvRtSXca8ksWXJwiSJQ0g0k/SQplSaAh/iD8I2NUilvCE0ICQTM2wEqc8AwiCTisY0Maw9bBzDYB49dLKUwQytO+E+QFsaTPUCKAwJ0UGf6B/ZX3Zq57tFPmbS93opaAlaWIKE3jZcY4PCCAypFzyPoUcPoDD0fQzswvDmkqIY913U42ywT42Amj48mLvAZgAM8nM4zB1DNkAVnir5YPoWwHjQBQYqKINDMoxC3TM11C6kUETRoZYCkwQpyHzq1ydc3nRRMiM5dqj/ceEGyK7V17S0tKH19XXVanWf5ZjFjMhNzeX9/WCmsDHlbLeJXBrWDwsszL9Kl1IwhiB+ywDQ6dR6cXqoPiZH06k67VNdnO0q9S//u7+9KDNlA1uYWhO+eCC4cc3pjXkyHKoWndIUi0nvMKJ4LkY0kIkjiQBDEtOL4C5kE5johmBQl4w44lAnCPETMT/TqYBkbWxAc2D+efgAE1Bk51F/AGEdfMnri+S3oE2MeYJxfXwZGuFA+kScm/z9sPb1xJe/F78XFztsR8m+CRa5l9EO/jPhxvX3j5jQ/zexq42m5tfzC/mOtpqNVK5kCu0nMUNhCyt3h9FH294A5hg7J0Ljq2yZy+lynDCFny1uFf1LHpKjZpm55um5ptaAAn+BioHeRAMWXPMymjEFTEnH07GO+gMdt9oaYoCfLapcWwm6t+HUGzk0W/ceP9TarU0tcljpj7TI9Kyvy2BVPSUMmy/iBtjaII4PRiWtdk/v3u/o1ctXOtk/UAdqSCqleqPhMNglDlpyAIeYgQw1GBD7EKJJ7DSZI/uGjd3YuYEWR3NgRC45RYEpSdgYzqJOsOK8vBmc/6g7haZjp61YUPjzdrKK964BI4e989wCKEQT45BvxMHTiemJdArBrQ0tIZNIaCFQOmeqVkrWVUJddEQTNNW4ZSTbr7G8obt3P9SNm/e0tXVbg97Ih95So6rTszO9eP5S/9u/+df68z//j463QJsJsGLzN8USn9dD0J4r6P69ezb3+Dt/9Ef69NMnKhRyzkc8Oz/S8xe4iz5Xt3tmd9xKpRCjCdAuVTSb59Tr8xQz0a7b0ZGJ5nmzaQ0hh0SgSROHMPNEeHl5KWiPp6H5CBqkmZoXxzo+3FGzderA8Q8+vK8NNr+lslptjGJO9atff6PBcKat7Tv67LMv9dHjJzo+OdFFq6nBKGxwzduf5zSZEe0xUafd1vnZuZoXLXW7vajpDOGs9x5gXvKR7j94oMbSioajmbq9jtq9tl1FoYuWyhnrGjEIGHRbmk+GWqpXDeabZ6ceeBULC9XrRWdpFitpdQfnOm8eeXKKhg8Rdypb8KSbbQEW6xuFmdbrKa2u5lWpzFQoBJe4yZRBSE7tnnTRnqsN7QWRNxQSaiy7eqasTLdNIaTWpDWbhK/LTCi4W6bshy1a8AVPHvWgH+SwKBaIUymYSnl62tbJcVOtZtdxBOMhLC6GcGnNxmlNR0TApDUaLAwUoeCh9WDwR5YctM6bt7d14/aWAVDzoqO3b3YZjnvIA5jnmYOOO552NRo1dfvuut1IP/qorI0tBjd5jacDjSZoBUe+h6DdhpMqAiEGdnByOR/42aI+gIM1zr/ChJ9n0r/HwQvrgc6VHc7Y74EBnduMyLDwWeJZSdAk2uiLIRVDTgw0BHUUE7VEy2P+SsznSmp+YmQWNppJ6HNiNZ40VkGrGAChVerW9kQ3gmiE5uTBxcS1i2c4CXJ2vzQPnzsOsNB/cFptnY11uj/Szs6ZLppjbWw80t27n+qjx1+qUl1VNlfScDJVb9C3s/DB0YH29nb19rtvdfDujXqdrrcqNVznSiXT+qwdHKEzpo5kXccrtYoq+bxKRPbk0wZIpQLaYqjzc3+G5WrFNMn+cOysLAgbg9EkSAGmgUYGpRwwg4EKGnBy/4YjhgBZ3bz3QE++95Wb9AzB3umi9vYO9POf/7XNl7huK0srwXwFTWmtptoSuZdh69ju9axZ3l5bCzl0NLYYiDEFh7kxHNpc5t27Nzo63FO7eaENnIMf3Nf3f/hQDx9tK5vK693rPf3yZ7/Rs2++c57h+mpDhdzC9HCGRaurdbMwigXSY069IeQsJmqAM4BjGtMjAp8LpZpK1YbqSyshjkgpnTdHOjru6LvvnuvkrOWJv8gWUzoE1HMGwLWYsmHvuGbWykUtF2u+Bnw21t2nU45KwsW41SF4no0KuuqwRbh9554ePHqoDx4/0miC6zabMUKrqYWFaKLWDU7F2bRquYwujg518Pa18u2uyjh5VwrKTrqatk9Uzsxibl5GBWd0ArBDLFg+W/TzOTO1HRAyt84OSjXDOwa21I5yoaBaqaSVBoPXmXptTMbQ/xc1HgyNBIo0z3HD0R7P1F6k1cvXlLlxX7WHT1S59UDT+qZ+vjPQ714f6PnzZ2o2MQHrq1os2VBrTkZjjBBjmFEolZVlqMvwogzVO5gEbty4ZZpeZzgw5bjZOlcVp+VS1qHx6DeJHyrP2yrMekpj9jMdKjsbqLwYqaKRqqmpivOhcjO0gHwNHBMB2Mvgghy3k2QuAv5Y90BnBKAC+ubIlib01qGnTrwoGCy512YDZCMthvSBrg5tMNAkqfMulDb34d/NnIumJQxn2SoFNkQg11/6xZulRj8NWDEn08MtNH+j6dS9DOCQ94/GukTGcJ6aXrApFH0NfYVj3mzGFYAaixrqFkwGTCbpwflzAAwcyb13jFRRwCDba2sUnScJXTSCNgZq6Dkx6VoEbX4wabwy1nHtTzTWkb5puECPS/y3jccC4LXLullusKXCoiOcH+HKsOgJC854hej3IS4aDM5NbR/NZt6A8yvgLTGJQd9vOmzctNLEJc7S0DkBajAiiCqiP7VJGNc/D417piHLAutCs6Z9QhUl67JYrahQrTpHEIDJ36svb2hpZds124wUy9jIfEYbH7LVEydTrp9ZcNmsP8vAoAs+GPwePap7YH6+YZDRnJ2d6OL8TESxdfsd9Yddpf7Vf/0HizKZZs734wZDOJ9sBwMgpAgCBPPpnOAXc4NDyxnOg61z4sCZUOouoVmik4sNddBGXKY4XgGqZKsW/+L11wv0TCBh4uAZdYq+2f6/v7fBVly7G2gmWC3JJrxKkwx2s9d0fclWiYctrKwBHCF8mvdm4X+0mA0gNt74dtSIKzoDw2RbGDjd10ie4XWtP2Fag8FKEN87UDqu4nl4uNY0FwaStkOPKVcxB82OUWFReLkmj2KUEBcCCPazxXsIgHCSWWiSnWuaDTb8vO0C/GKmU+iGsMNNpTVMp9RNz3U0Hzlq4uKia2JJBqORypLmmaK6k5lKhK1vrARAeGPd29yFCDJGzwe9jKn/3GYH/SHTDNgTuIFWfYMfHR5p5/17ByYPOgONma6lUnYAXd/cdGYKzoN9rNFxw3NWUNBRQpmkAeF+DEMG7tkwBfNWMD4QQ+IpoHOijsxk/YDNJwMHqAP02P65QUy46Aw9FmwPe8GIZjSyUynUVUsiJnMfvLwmBZUCwJ8nkoDmD8t8m8uksRRny8T7mqhSZkpaDDS5aA4U8mHglZdUri5pZW1Tt+880N37j9TvBEdc3EnJ1To+OtO///f/h/7sP/6p3r974ziAajVkfs3mARBCf1mpLevTTz7V119/rS+//FIP7t/zhrLTuXAg/bdPf21AmEqN3PBjfMPkCeCEkYxU1BCgMAfskLdI2Gkwq+GAoE5YpzGfKJuZqFYtan1tzRbj88nIGWa45kGGwLTl8GBHre65qYYPHt7V5sqKlotl649Oz1r69ulLHZ1caDhJ6cd/8BP96Ed/oDMXqwv1+h0DQDMNMhWlM0GziTV786Kpd2/f6/j42JQJ01cW0sramrZv3dIXX36pW7fvKp0t2RH04uJMGbRl+bm3ACZrzAeajHpaTEd2haWZPDo40GzY9wR/db2m1Q2+Kmp1T3Rw9C4wFtAkQuWARsV0uzcyVXc5O9JKLa2V9bKqtdCYIM7n+mKc1B/gTCgNJ0whgx6LyR0gw0yDFEOLKPq2+QJFnKFjiNnIF6AXT0xbNbvBVOGrQF5rQti45as2WiFjcOf9iXbenej8vKtWa6T+gFoFPTo0aZkU9BIcFifq94LOluY6GIkF7djyas1UZ2dSdsY6OWx7S5Gzyxu1kUOnp1x+qlI5pc8+/1AfP7mljVsj5Ysh2iDkymJaBFUxxPQEjUjKzYe1YYBs6qwBYVJSr8XhRBOCa7yTSzo3dccU0EvtTKBwBk1gNBCzQVcEhD7YAY5xyz6JekP3EYEu6uYima1Rg8PY8nIiH+hdUWvl4WBw6nYO17XJtrW+XHVHJwUgQNYimxgTlYxYIyCc51SrryuTLavV7Olov6uDtx0dHbc1Gqf14Uff18NHX+r+g09NvZ9OMzYh6nV7Oj870d4e+uDX2n35jU73d9xk0iDk8yXrsfO5vNkSUNxHE+77vDV5NTYqNDW49+VCPl6tAljknU8MCCv1qlqdjrr9obI4beK8OZ6p2R6p1Rk7g4/DDi0nLtHVUkXjwcSzC57d9Zv3dO/xpyovr6olgbRZAAAgAElEQVRQrfnZAfB89+03mhHGnU279nO+N9sdb9zKNeJ6tpQvVdRstQ04NleWnCNHTcJAZsz9ZUOrjnXS+/vv3fQMB13duHlDjz/6QN///gM9MiAs6d3rA/38Z7/T8++e6uhgT2vkEGZnGhJMv7asrU3yLXHihfKLXoxgdUx4+q5Hdrq0MQO0OaI4Kmosr/ka06e2ulMdn/X1m99+Y400Ts0BECIbKKtAuHSaZpizqWuXUNN1CxW7Dg/6PZ8dPO9k3kGvx1wGYxk7deOUnmUYu6IPHn2gv/W9z4P2GE1sMa9cuaBitWQDsm677QixQjqjeqGo9vm5Tnb3NTs7U2E80OZSVelxW4OzXVUWY9Uyc9WJweBMnDOQcjKCctQKeP95muiJphorX8l7HtPp99XtDc3gyCwwVMtrex3nVtgIXbshM/ayBnO+8DnlbdFkqsFsrv4ipU66oHF90/ETtz77vip3PtYvj+f67btjRy/tH+7q/OJMjXI5AEqAhxf3acd+VBpLyhQBhDkzcbqDoQE4Z2meAWSnY0fts7NDrS6RPZtVrcQAAmOZsoqDExWGF0pP0AX2lBl2lZv0lB/3lQcgTsfKcO7BOINuyWAAh+jEDJH7AfqyWXbMhEPnZ0BoUBh6QlhTxlBeBvAHQ2wWfSBUPsueMgz1Sv573ONsDlzZszEWzUCNuoNeOmr2XK+CbCN4GWAcSH8KtZqtc8jgC7rKmaUJaPGgX/LeeF/lPCZxVVVKNQ+8Q2RRiNuxZ4fNpQCEPNBsoxiQhcgHm9BQQ8kbd60E+AUmIaZzSHWg6SaA0HsOBuxoLZFGoGK1aQ4Ibx7MuxDbkjkJIDRjMMigjBP43yTl5AKeSe+co5EaF9WsQ9fxsLVzegDXzdrMmDlrF9CFN4NDQBufgb9wm42EkWjKxlaPpo5nAEwAsPPPwO8D4PN5DyW8wYM5BDuRP4CBjKmoCwNBgF+hUrHcpNnpqra87K9CuWxAyHssVVdVbWwETwzOQy8fJpoCCJNzBbwQGZhmsAEIySO2Z8rcWku2h/4VnbXlMx11Oy2dnh7r/PTEPRFAFbZi6l/9ox8vyPFwlp/z/WIIPG/fNxY3b4g9yAEIuZGhhnD4pyO3+DLMMQ57I1XvElhFAGW3Ku+Vr9a/CaBKfk0agARchh+c2ypsCD0jSXIArwHC638veS1HOVxaviX6vaTDCA3CJVgEVcWNZrDyT0Ltg6iVZi04NAE0Y5ZK/DMGhKa/xuYl0ftFumbCpr381d+K5oShNhORMBGwqUwsDryYIz7idtZkoggKoQXOCHi3aDw0JhF6hu8YM2cMBm0SFABhJlNQKpPXkGaSiIh8oPwh+E0xueIjTyFyzWqczqiNXnA61vF0oNZorP6ABxu78YpDw2eprHq4dS7VtLy1rrsf3tPq9pqbZehgi3nfOYVQulqdkc0Duj34DgCikqcWxCIc7h9of3/fduO5VLA+ZsvHVrDWqLsoMpWkMLEBDHES9tU3mLOxis0m4gYQHaC1i9DIAKChGTWw83Q3TEpowjBNgErJNCwY1OCKGgJtuV9brXZ0Kx3bOa9Rb9idkULT7QfnMyZdTM2Zss/m8LGDTX8CDKtVGjCos6FosXmhqOKEy/dmCmhKXK6obKGsUqWh23fu68HDD72xARDynjggOBB++9vfmDr6//ynv9TbN6/U7jSDFtQ62pnqlYru3rytL773hb7/9Q/02Wef6fatm6bznJ4eulF8+uw3er/70pbqUKKYkGKQMIZukC1rvgDEp+0EOyM7b5HzZBoAHKaFWOMHWixbtEo5r1qlqgVgcTxy/qLNtNJkPF6YptrpXngbubW9rtX6khqlivLFiqln33z7Qq/f7ung8FxffvV9/fCHP3ZD2B/0dXh0EDe7FF+48+gVobWOHfj89s0bHRwc2mk0UKVmzuRZXlvVJ08+9bZwdW3Thy1aQlwoCSvP5VMqlXAFzWk2pcnrajzsWet4dHSgca8rTcaqYUG/VtbaVl3TeU+d3hnTE09bOWgYyI2ngJypZqORSrOuyOVeWSurUiVnkiESXH2Cu9MaxS82nWxdoc154GRn20A9B7zzbEMDxYxmNGKgAA00RJWwXULwD4PArAkfClHz5tDioKlrXYx1uN92JMTB3oU1g+MxTSyGLFApCwY+uP7hnsjBMSG8Ppp1hSD3kN2VK2Rsaz8a4vI207A/9fa/gC4qRXD0TIXSXCtrJd240dBHH9/VnXurWmSONJsDZCLAS4U4AWqea6ed4RhIQOkNG/wAQq8o8OHQvTJuCRlW4b8lERHhxTiTQgPidsHXxsKMy6EgHVEwkEkCmVk00lgBCgNgdQ3lfPEWMomiiPKcGP5MBbYZyzXpQHIWeDsYg4svz5Xo1m0rfKZ0CzTWKVMzF3ZzDRp3gDrDu3JlVXTeJydNm/48/92ho3mq1TV9/sVPdP/+Z1rbuCulSjYHwuCDCIbjk0Pt7r7V+7evdfjuhdqnxwaDAHco9ol5BbWI78l1xqCKOoULL/pSACEUU7ZW2QwZcHy+sDrItqoYqPWGIxVrS9YWsyHcPyQrtKl8hYYnZ/fnMlvHYlnTEc0wH0NBazfu6N5HT1RaXlEOI5zJwpmzT59+q/lkbGpZYgC2v39gEEjO3yeffenoBjZlcIfqRTTA4WeGGtq+ONd42Neg3/VzfnF+6oEZtfbDDz7Ql19+oS++uqd7dzekWU5vX+/pFz/7Ri+ePdPxwb7WV8nenGk0bGl9dVnbm+sh0zaL8+6RGSXcF0RG8C8lziVqMs1mCmYJBhBsAbOmdg4nGbV7M/3yV7/V4dGZiqWa81z5fTSCPFsMI4jFYThADBEuo1U0gtwHME2g2pF3igFVf2hzmv5wosF47mESoBAK6fbWtj768EPTa2srDGupzGw62ADhqg2QCYHxJTYHNIe9vrr7e5p1mmqUsspNulL3TPlJRwVMbrLo31LKAeSQfVhuEsy9Unm2giNNFkMVa2WlC1n13SOM1O/x82CGldHaUj0MBgEn9CHgN+iR1tYCntCDTRxfguq8RT5xcVmj2oa2Pv5Cjfuf6CS1pjcnXX3z7KmevX6ltzs7lnUUc0WDF7ZZxXxJ9dUVlaCGWuPKoLbrITKP/82bt7yRZWDbaR5r0DnTxlJRq7W8GuW0VupFrdRLWnT2pP6p3UBTo75Sw66y44FyRLXMJsqRgZi4h5hNQF8WpAJJqHkAhIFpELSmdrMxQOS68Ibsjh7dN03nA2egCXO/Qg2DeYHpDXR4BoIjg2cDQudkB/OcEFNDBFZirBJqtY0Dye52BFYwk0FTvojbe8ohgHDMltCAARCBaVJGxQwaV65r2dfO3gjUioQyH6Jw/WHyq3X5sFZgBRikQuG+SggAhHChytQW91ph2xVYjACduUEODkApcl3ttB9ulgQQmk4fsycT4lvgcKSVW+S1ILTeg4YQHWcJhWUcyMuiKQ0mK9BC7YY6N+3dIJNrsVjYxK0/mWg8Y6Qoa09DUC0gi96IIXCghLKN5fPKIEdgM0cURMwHDpaNMZ7Coz9pQvRZo+FBNWZaBQbJ+ZyfGZ5pNoTQ6204Ex1Gp0ggZiHZwa7b5A2i94s5nN6+JnxgM0/C6cEgddAfqNXseHjWbnXMqkPixPMAGOy0W66TGPPBLIP6zSAl9a/+0Y8WTGo49AP1PKE+JsdtWK2yoGQ7mKXwmYeDPv+ay2jEWQlyva7fun5g4tzmpfa1reB/CRT6MA3L4oQ9FPUfV/oOLszVy103UQmubZdg8VrQpNf7SV6UgVZ0/oyOnAnl1Y1FIv6PK2e2eKFxCA93QmW9zMO8vh0Ml/TSB+cS0IYfzIeDKZq2AQYUxpTRaGFvByrnycTCEnPnxovJJSCMb//y57TxTASQgEiDQqZSbKFyOXWh4GGwQWA3ol8yUYZhQoTD6iST0yib1Um/r5NBT+fjgfpeN+MoVVI6U8RSzJNhpinVlbpWttd0++FtrWytREAIgKe5g8ecNyDs9smPwTYb0XzFoe9Hh8cGgtjXn5+fK5/Oq5AtGJixFcxjX+ycv6AJhY7AdiGh84Y4CcLJFz6oOTiToFXuC7ZZ3PSOEPG0JoS4Mx3HIKGENtBC/LwNcAChwb0zAEKMS/z3p1MtNQCEdeWx3p4v7LZJUWbogDuftUrmaHMYDcOBnmYyVvL3oklsNs+dnYXuFapnrUbEBVovACFZXZhVZLW9fVv37j9SqVRXLlvy/cZmAQE812pn573++q/+yjlvB4d7BhLcfzgYElL86N49PXnyqT779HM9fPBAq6sr6vehZ+7q3buXev7iG+3uv3a9Y5IKoAuOU4jBoWrl1OtJoymHFKs0zGsyvg7e9KcYijhBxw5saAjZMpioYXt2omx4z3OHv/cHTXV7Tcc9YI1er1TVKCOYXlEqndfzl+/04uV7vXz1Xh9+9Im+9+VXbnL45/3OO392AG5vtXJFu8LxGVD43r19p4ODgxCrAM0DnSi0t1pVd+/e0937D3X/IdeSTedCzXbTGkBKdQU3wTqAhnzBvvWORFE0m6fqnF+o3+4oV1ioWs9rfaumXHHhKAMMXTgMOSSYvNGkwd2nwclPcCqVsxZLZSlfYDA1CbbPcwAkBwwsi+A/ySGD9pEvgJ61p77dAZJQxxaCmcSwJmy+qRdQeYYOgua+Cm66DJCIeCnbaKXdAgy29ObVsc0tjo/a0oJWk/uNTE1o1dznIQMWMGhjLxoMU/GDpXhoMIJLneMuwvIwZrkGdgRxSdVqRutbJd26vaS799e0fWNJjeW8eoN9DUZtPytJPfV2Kg5maHxs5MQzes3R2YOehNwRHdxM53cNvDpwXW4TFzzr2oMJU+LyfBkwnKwUvUENW77g3AfmC2ZegR4eGpWQZxU3jIHVFTCn/w4686Ar+Rvn27UNYdIg/k1AyCYgUsj9fLB1wdwsaIvMbmDoli4ql6/b7ffg4FSvXxzr2W+PtLS0qRs3H+h7X/yhtm48VC7fCMOaqUwpPzk50uHhnnZ332nn/Vu1jvY06radOQkYZIocrN/DtJmzBV1gtVbxdhCmQAEzCAChAR05qD1v0stl6mPRutlmq6PuYKRSfdmyh3Z3oL2DMx0cn9v8pVwtq1guuQEs5grRWRxGTE7rN27r/sefqgy9MrJEdnd29etf/1KDbsdUYQ+D+j3t7u2rXGto+9Zd/fTv/H0H0+/uHZgp06gQaXOmw4M9vXj6VKeHhxoP+h7G8TWEvr+YmZHx5MnH+sEPvtbHn9/R9q01jQcLvXm5q1//4lu9fvFCZ8eH2lilttN8t6wlBhAuLTUMEoe9fc1glNjoKdDyKwy0qN3Bdti6XeiinOfUBGpnuz/XL37xa+enQinFIZT6FWhs9Fpu7R3tgmkPDsf1fNGUf2i9jDzM2ornHgY2vcFYvSFnGVvhhTrdvsOnt7du6IPHH+rm3TvWJ7Et7BB1YJdHDNTQV2ICx8YzRaqE2of7GjVPlUM/OOurMO0qO2wpN+6ompqLEVsenXO24C8/+zwWWeh1aIAHqmCQVip6q0JM0GAw1WhAP4E5EA7UDPDYBrI5itv74MXv7aDBAAPfVEateUbtdFmdfF0r9x9r6e5jZTY+0HF/ru9ev9avnz7Xd6/feZBYr5MduH35OTh6KiV1h327So+HTQ9nGXrf2NpQvYIj+kjTQVOLYUsrpbT1gZXMTNU85mgZLUbHWoybmA1Al1BqNLBDaJbzZ8a1I42D5vcaNcsLAWieoW54ExgzrW1MZXDPF5cgAEWPq6Lqx32kTRsDxRAvAkcYEQWCZs3ZeyG71IDQgCp1CQjpGxPTQwMot+cxRToBhDYqyV5uCL0lZPRoc7ypN3SwnvhMbHCWhjnClgv0x8/E+CsUUC/bLJeDlsiyJDS5LIlscDfHXwPGCf0E0Ulhc0/GJkaB9FxXbXnK9wmAlHvLMUOB7OkNSJIiEIav1+pxQsDj+s64t3idIA1z9rgBYXSXjbnc3vZFo5hgFhN8QqDOGrTFSImgIZQybPABaPl8sIzk2fE5HYZAIRaC7E/+DL0bXgJQyIOUCDMaU0uh/ZJ1ubWlW7dvByZTLq8REqPR2BnL0OHpdXkNu4sW8pZ1jIfhNRLgB+C1yVOMX6IO0uNORiP3vpPxyDrVfrer84uWWs2W/RM427nGmCoOBz31B73INoySplxe6QKA8B/+YIHjkbM/zFf3vRm1cGFjGBzmcQmi+eCLP0RzECa8CaD7/c1d8nuXWruYk3LpgpIs636PMnodIIZ/j1z1a5vBcCjHYz2i5EDrCZu94PwZwGTcx8Xpa/imCSB0c3sNEPo9kwHj4O8IBq9Rf7x1NDhiVRtfy+GbQdaX/HOph/wbIDQCw8SIJzoKJfla3s3G922Q6Z8xWhJf6lFCCOggZtGE9xu+a/JrnGtfgshAVcWZKGc6T6fPhmRqIIVNNO5ahO0yMVnkChpl8+pnc9prNXXQbqnFFIG/n6eJ5CuAQVbk07RUX61rbXtN2/e2tbTeMCB0xpYFvgUDnHZvYjc5mpdKbdkH47Nnz/Xm9VsDQkLoyZCaj4NAGKc6pqgW6MYtAoCLa07BNDBZhHxBptBMs9EWdLHB5pBhtT4LK/IhRd2xIXDymUBhAANwqpuaxMQqTGxznpDT9IQcwrmbEqhsTGd4T0yMM8CeSPWgqUXnwlSISQ50rAX2y9OROTZMD2lsHbaayujgcN9mKLznxlLd5irQRWnMsWAHdEOjXF5Z082bd/Xw4YdaXlrT+TmHG+5vAbgCAN6+ea2d9++0v79nAApAI0uRn+Hh/Tu6f+++7t697+gOPut260IHBzt69/6VXr1+qoODd94QFgCE0H68YaRRQTuQUavDZiqjyQy3yoLBmIutnw3AVyDvl0vQg4JLWQnLca7xZOQmMpcl+6av0aitbr+lfr+t4QgqVFHLtSUtLa97i0wYPWDwm29famv7lkHhF198qVqtpjdv3pqmZfsedCiFoqm3bEz5IHZ398QmgZ/dtGI4yTyTuZxdR2/fuaPPPv9SW1vb1qWenJ2p2WrZsAfTjEYNTSfFfqzR4EITg5eeDncPdLh3YNOdfHGhlfWKllZLqi9D7WWrK/X6PXXJsOwOQ/bfIuUpMv1PpZpVrkB0B1M9JqdOfA2HJREwVI1LuihhtAUfnKY8mg4QXCtthDJJcgUZ3AEwAVQDu5py+EP1TInA2bIq5TVlM1WdHHb15vWxvvvmvfPQzs+gKFaVz9GUcs8FxzHTSyZhyOUwZwe307BQR6lz4fR19IIWzlHjHjTNc9Q32FtZKWr7Rl0fPN7Ug0drunufZxzqT1/N1pmvtfNc7aiLXnESJtPWKTKYIg4kur5xyEfL8SQuw41WBIF29YyTuPD7YSoX7t0QKZKANm/DEua+QV18kVioPWpz9GqgcyavlQDC5EzxMUFDHWvy/x8g9AYyhkP/TUAYwTbbc1x6/QXIxumUMwTjrZKy2bIk6H4z7ewc6u2rM71+fqH79x7ro48+15NPv1K1vqFuLwzqptOFXRj393dNlYQyure3o1m3o9SUfFPy78LQims/GbHFYcjCs19Rox4AYb5AM8g9TFxKRqV8xnEx89lIjQbBxwzpijpvtk0PzFfqGk7mjkQ4OLnQ6UXHz1xtqa5ao2bdIr0D1Dn0mwxENm7e0aMnn6m8sqpcBVrzTK9fvtKf//mf6vToUL1Oy7UaivzR8YkaK+u6++CR/pt/8s/06MOP9e2z5/60t9bXfHa8ffVSv3SG4Y5jNUL+K26x1MuMKtWyNdQ/+MH39eCTW1rebKjdHOntix397lff6f3rNzbd2Vyvq5hfaDxoa221oe3NNa05rJ5MVvSyXQ8d7T6dSqtarno7zvAJhIRul8aQ+xC2RX9EBMhEP/vZr7whxCgLSUC5DBWP84mV6SSACXIecWsuFrRWrWu5Vle9VvX5lTw7sGOQMJD7CCiEUYJW6+jwxNuQcqmqz7/4wuZP4jyczdQZ4NZdClIHdNhsgmhAUxk7hvZbpxq0zjRqnaowG6iRnSozuFBu2FJlMVVhjtnMVBVou3EQ6kcozbBwqOGkZ4fTYq3CGMsAdTieqdcZuqcAnFQrRa2uNiQkDZNh0LJxP1BzcOYcTYIRTzqn1jSl81lG5/OcSpt31bj9gbY++kr9TFkvdvf1s++e6zev3qvcWNPmjXt6/NETZ61Rn1qdps4uTrVzsKt+50ypcdvbd7SCtzZXtN4oqlGU8vO+aaDlxVAFtICDjtIT4iN4Hz2l0wM7gmJ8AzDMsu2cBjf1zBwjIDR8fAVv/mACGCVNMdA99JXRqTgaxACUoI4Ghl+k+Ed3fAPCTM5DJgZj7nlwrY65wgA2F0DutAQQTsOGEHBz2St6kOf2K5pCsikM7uOOLIibgjkSMcuMgn7PBi2jmQc3Nmg1vTetXAGKMA7PAQvYX8Q5rCnXCjADABE6qc8KnxkwUArR+GVs93fqGxtwwCCg8KpVDhtCImNg2mCKZqBsCUTQgLsXNiAMgzjff1xnaw8XmmF04WVFYiQZXj2oKHFCRg84VR8wxNDRruUpb5JDvzAKA0WAWLFkt2SAHdNyrnWeXgNJEVR6R+EE9+4QMg8gztvFFnM5NJnOBoygEJBXrNZUXlrVjVu3defuvUvn84tm04CQ2AoAINcZ0MnPAStuMcX0Mnq44HYPoyC4HwWq/wgJVU/dTtvSGpgS7VbL0Tv00p121+aIIzw34hUPKWZBHkHUE74SGFzhY0GPn/o3/+2PFw4OjbEScIFNPYt7V26AZDtFI+y8lAgI7WwEUvWNGg7l69uZcBCG10pAWtjExUyTBD1Fi1v/+fiXrgO7sGMPAO3q9QNYug7A/gYYTJqL+AcSTcnlBjNuCBNAmBihuiW5FnIf6ExX3ydY5qK1DNk7fnC9wcPnIek8roBh+EPhBr36qZOMmLDBNB6NfyVhN/nPX1JxozlBnIJ7vT0POUOX3U78Nv45efZjMGlwiwoaHcTfJMay8WKyEAKP83boQt80mkujTF7dVEZtpbTbbOo45gwxKcIljIYc2in0Nq/Ly3k11upa2VzW6o1VVZfwMOMuZpJS9UNObR2MWN3nVSjUDBChnf3mN791s8+NjMEBh1+KCIt0zrQkCkAihOXSMkFzY0oDG68/YA4XqwL3rAXNkTYQCWVcCwoMgAgthql47JsJsC/XVK00woaR1/bENvhbsOnj77mRN/jnwC64EQ478zA5seU2hz8c/1RalSr6O6ihxE9MXYxprikkUDCOjw/N2UZfUa/XtLa+Goqciy/aEwK6xyqUKt6effzxZ7qxfdNNk4HuGCBf9NYUAIy25OIc9zmm4oDukTcQKysNraysanVlLVI02HY2dXS0r929t3rz5rkODt+ZXgcoIgrDgnNfgLx1Sq32TMMRImWoimhBw2Qysug0i4CQA7dIrlk6dQkIJ6O+FrORMmned89bwkyOejE2xZUnplyshrgNoUFa6Pi0pTdv9qzFWVvb1I9//Ifa2tzS2Rnh9WcWQOO+B1jnvmaLix6BCAq2pmfn53bNYgrI9C6hXjSWl3Xv/gPduXvfmV2479lhzTl3AAhcXIkmmdp2fDbreitycnCio/1jdbpnmi0GKtezWluvaGOrocZyxREiAMJev68ezreujxnl0O/l0iqUOMig/4yiMB8iDJrhkAcadAzxoMsCMIveBpiwYhs5VxfNZ4jwk1yjUCWn1ovS2AVvYXpLNn+ZdFnF/LIWs7Lz6l6/ONTzp3tqXgB2iSpYUbFQCc+AG4EwOeSZ4h80y77HIxOBe8qbKxoI6+YwsgjmAEyH7eJZmOvhB1u6e29Z61tZ1RpzlSpoTroOcx4NQ0RLyHNly0nWG1t63M4YKoQ4oSQj61IfcXl+xJndta1geLdX+sDLsV86uiYnwC3mVyVsEOtaPGmPG8KwiI18/OtBxonqOzJNY/jz9TOI+yxYj1873xL5QHz95OxIQLUbQeoLpmFM2fl3KxF4Twz/iLchrLqo8TirdnusnZ0jnR2P1T7P6cMPn+jDDz/VrdsPlM6UdXbBNYYdMbOJDFvBd+9e+TlHI5Kbz60bq1Rq3tbxzFBDrMnFyZWoCWiK1ZK/GCYVstCwZo4MwI0UJ14tplpZbqhUoTnKOw6GjNBpimHfwJmh5B+SRVhbagRAWK8FDfdo6iEaDTTgdfPWHX3w6eeqrq0rX6s5d/DVy5f68z/7U+3vvlfr/MzbMVgdp2cX3hBu3bytf/Y//k96/OnnevrilX+vUauaJnq4t6ff/OLnOt7b1WI8MlskxxIHPXU+5y3f119/pb/9R39ba3dXlK8VdXbc1psXO3r62+fafftWrbNTba7VbCozHra0ulTV5tqKNjfXzYAYDg80GnbcuPLc2LirCJMk0v1N+w4bQu5jOxv3Fjo5HxgQHh2fa2llXUvLa67r1CkGldRQACG9LPRhtiirtYZWGg2bdI3HaPKoMTR+XbU7XZtXMQDIFdCOLnR4RI7s3AZEDx49ChEdjYbDwdEjEf0BC4VIDgNCABgGImioJgONek01j/aUHXdUT0+UH7VVYEOoiUrziQq4KadT1ux50+hgcyh2AMJBAITVsjfFY6JIpinrqaGocS5VygXnOWZS3HMDN++Wy05CXiTidGoCw7LuLKWLWVrn04zmlWXlVm9q+7MfKrO8qYvxTN++P9DTnSOlyw0tr23r4f0P7Ko67HfU7QZpwunZod0/awwkM3MVMrjDLlTNzVTOjG0SU5oPVQKkzMbKT8aRCkoITluzeciyDFEbc29S8VcADOL6nJrjNA6NPOhHQw9IDUBGESmLZoWF/7l9TaRSpkqGDaKptwmGiWDH9EybngQ6YBh6Bp1dYhLokPK4iaQXvHSQNE2drR11JQz0/BWOkXi+40yKVCloCT1oM7iaW4fnLzaFsMXYFqJ3Q8OGyQHSAI4AACAASURBVBkDQd4br5mBWYT3AX4NwUzGRnNm6/GcY3rEGQODpu9BZxEXY7aENkgJFduDdTSKPFds+Zz9ypl4ZdIYvl9C78cXIrxnD+Nh5Uy4RtE9lXOd/+5NGj9nxsYt0EEHjmwC7drC30UYlhdeEPS3OZx/qzVrB4nvseMngBAJUaGoHDQYYHImp0KMl+H8ZjFiQ5lCwec5NG2b9eBaC8utVFauVNfq+oY2N7cse+L5h85JLWFbSHYv15lekivj7GuGg1Coo7s4tYCeDyf7TqdlV/3hsGeTmBGGi/2eBriGEgsWI/NMVTZjMOA26v3lNtkpBtE9lhuRmKp//yc/WTA5shCepi4CwiCSZwUbXJG8qo7bwZDNxMUOh2Hy9fuALXzg1zZ2EfmYFRlcVaJGI0ClsNWLLm+XW754ePsGCTeLV6j+QcIPk3wPby+ugc9kQxj0JPHhTIDWNcqom4R44XjPOHB6wxCdoK4f6pc/b7RxtdslYBoeeWwaQiN3ncaaAMQrk4Hk3UBh9Hs2/zc0IZcbvwQkXm4ZA9jjlhlFrecVILwCmUH3GjaL/kwisJxlyVFhCjRxwWNKiKtUBqe4RUpDpdVNZXUxW+h0PNE+1v79gQEjk2UeAm8VeCBKRZVqZVWWa2qs1bS0UVdtpapCNafxHFt19IoNW5KjL5nO0QWiqVqyq+jx0al+8+vfaXeXySsaBzYo5F2RzxSmSBRH7HFpHNmOJS5RwUQjTIR8P4BzF4Tphi2Vt91x410q5lUul8xfp5H16j1uPthSYnUfguyh3bFRDK57IeQ9WCW7pjvuIwH8wWjCukaKx3jig5r7r1qvueCzuuf5YRwIpY/moVpZ1vnZqTd1vC60RzaEpjriElUoi7Tx/hBQkPbG6NMnn+v+vQd2muIaMCHGrY0JEpofGsl+L4Bp3j+Qww0n2qQicRklNwJMkygipydH2j/Y0fv3L3V4tKPFIpjKFEs0NIGWMV+QFZlSq41mE3ojIKwaqU7B9c6icgDhYqZaBbALIEz7VxrKsYsSwfFMsjoajtpaW28YRGEKMBlTc3JqY9ozYvu6otFENl/o9RHVZ/XTn/yR7t174MNwdye40DJFB4gwIQO4VMoV0yNwymKbMBgOQl6pef0AzbGB4TI5ZPcf6oNHj1WtLTvDi3t5PO6r22+qVEJLCXjnPfc1nXbVPG3p/PhCx6d76g0ulM6NnUt48/aKf5ZyBU0KU7qBJ43WhUAbyxQ9zcvl/aRqPh8GyrIPKcyK+MpcbtyoNYBtNkOB5BKMZUJ9DPl8GG+Eogt5nsN3bBOhDLETZiegBSwptShhr6DxIKeXzw/16sWhXr84soNoOlVymHWpVPF2F6MlBjHDAVSTQNPjmtJEM0UEtAEceGTQ5JobhGwAvYq1TQs1lgpaXa/oq68f6eEHq8oWCao+Vn+wp/Gs6e1qal7VYo6+NthhM9hhAAsIZZvLc+PzJ1qGOycp6r8TpsclRfQ6VTS6xCXMfVfd2EiEDKtQm7lm7j8uzc0ipT4OykINDWeHjcR8RsQx6HVTmOBkcFlTHSB8TS9/yZRJRkbXtPWXWnW/RsgnhSoKIHT94rpQWxkWzPKaTqBsL9RsDrW3RyRKSbn0DT3++FM9fPiRarVl61aPTy9M9+I+39t5r7dvX+vVi6c2U+l0W6qy2YGCSKYfLAgab+dO0XQG0ytMXMgELVcKwfQK/S+aUJMf0ffAsJBWlpcdA8E2B5fRTn+k7nCss2ZHB0en6o9Q+qdVWaq7DmLCBR1w2O3b1TNthkEqAMLPPlN9Y1PFWl3j4UCvX73Uf/qLv9D7N6+9JSTChjrabLeVLZS8Jfwf/uf/RU+++Eov3rz1M2fQOByqfX6m3/3yFzo92DMgTLFtnYd7l2Hf+vqq/vAP/1D/1T/4BypvVjXLpXS4e6Y3L9/rxXevtPf2nVrnp9pcraqQnRkQLlVLWltpaHtr01ToyeRIo2HXW0tvim3ahL4yRC/4vo4bBihfnE/N9kwHxz0DQjIhV9Y2tL6xpbX1LdcrGjrOCeeixsxptpvLbAiXluxwynNKo3d+wQagqVa77WcHRglnAKyD45NTm4ExyFvb2DQ1bW1rU/WVFUfwcF6bQAgl3O6X0PrjM5CGrtfVye47qXeh8mKg4rij0qSrOiZoUFkXU2UZHszJokTCEVwix9ORRtOBast1FSvlkGyMdtlNLO97qE637c0QuvFclj8x1NSgI7h1EMdDvmFwzZQG87Tas7Sas5Ta86wm5WVtfP4j1e48Un55Te/Ou3p93NQolbfW/taNW5qNB+penGgyaGrY5/w4V3k+1gYDF+5IhmfjptLTrvLzniqaqLqYqDifqTRfCII9eYG5udQdt/0z2ejd2YD8yqcNGASMZLRA5xZjfgAx/IObuJcFdrqNnVyMNrM7Z9KBOnswDOJMg/SZG6w7rwLjI2uN6m9DwcQNP/TGkb8WwFxw/gjMnQiyXFM4A5NhUwKwsiw7wn7CYDDWSA/L+JbjhWbjWbhPRsRkLJQrFpRjkG7GVKCZu8fIyMMjspQBi2ZkQQfO2EpP0ylnXHDjp6dC0gIgJN+XM+Y6LgAQopFExx4AVzCoCeRR2FdoFUO2XsgYDICQOAgA4QLKKEA9Tc70WAMMBH3eIoFi8xWiJMaLqYiihR1DnikbQsAgtH/6BXR95Vrd7qJoCYlXARBCCbVOkNfCJCidsw6QvsJRFb4BMpe6QJvC2BF9ESRPpohDy69bdkTt6qHf7fb8mSNTsm8FgHAchrPUvjxRZIusGWUXzXO1201/YZh1dn7iPjKA7YDfGICxiZ2Nhh6SlGCEOF8zDHjpTzxEZ2uJmykytRlGd0Nfd8zlUn/63/+dBTexKYV8uNEtCHMMu46SRxjTkexURCNsh0ccrtLRyCOAwjApCds0v8FrYDGBRMFrM4a0R6B2uT9OcvM4wOMNHvjEvF7cYnpSEIDAlYNbCAgON1nya6I9jNTP/yIgDCu6S2CZDoYR4Sa82kTy+/4+tjwPG9FL8xsKLKAloXz+DUAYn8LL9xDAm8FndFO6dLRjDR3nxeH7JQGloamxqyhEvfiSwUj3iorqYcWlYUKgXgXqa0pjcr9SI+WZFFhD4BGKG85ZrqhhJqvz2UJHg7EOen2dD8fqTWeqFNDA8UAE50OmefWlhhpry94M1larqiyXlK/klC6kXFDH05zGs5rpLcMhmXXc8GXlC1W9fftez5+9CjS/bgig52YG1HADO0eIPBX0fyOoBGG7YCMYpma5rBscmhMeHhy1Cqm5Ix3YunFg0bSaLlQpaQnqUp7XhHcfg97N7yWaNPx37nVsvmnwmdyGoQ/fi7s93FdsCvkQENjbXU6YrnAw4kwHTZENYc08bairidakRCwHernaitf7GCGwQWRdv8IUGKe80TgYy9j4p+AtFiDx4cNHevDgoe7dve/PwA6QCNOVsokLAJf3jAuqXbZMYUgpW4R2ACAsWmeH01yr1dTJ8aEODnd1dLSj8/NDzReA35ljBZJp5Wye1XAUAOF4wjYLBz0AIXrQK82VKaOLmcpY0bvYE3gdApehjOLiSh5cp0MxO9WDB7e1tFJTs3VhAN1u9739Y2Bw584DZfPEUPQdQ0HQ9d/64m/p4f1HziR7/fq1fvmLX9mVkdsQkGuKbpEQ9cCNp8BChYbjHyQbwWqZg49iy9Zxe/uWtm/c1ebmLa2vbdgV7fziWNnMOLhjFmmUmbi1TXka9obepJ43DzUcNbVsauSy1jcaDq62WcyEzD6KKnWKZySYdGWy1CImn4B16im/D130ylnYAyFrJRJAaGVHkKL7GQ9Zeyk0nFELwfdk02ozCpp1SfXqmjLpimYT8gpzal3M9OzbXb1+eaS9nXMt5tBdqlpbXVeF+yYNHZipItvNvmklNv2iNsRNfKiJPAchHB3zkBDnC0VprlxuoaXlotY3q/rq64d68CgAwuniRMPRoaZzJqBDbyvJCDQl1c0JB7uFJyHwN2pumHyH8yNsqm12E4GhDaoT7WBkVCQh8KFGhnof4l3iwDGeQ67Jl8PC0GxdDcqSoeKVc3RSTy+HjkzYIqhMTLsC+AwupMng8+qMixyCWOQTPb1Lvpu2YADFUIgJPqUIUwyGCfNJRoO+1O8t1OnM1WqOdHrWUT6zrtXlx3r06CPdvHUnND/jqTo9TFTC88128M2rl3rx7DsPf2azsUq5gkoAQhoO27GH5o1znc0k7rDURhwuS9juM+grZJQHWKNVMZOEWpLzAAtqEwCIo240manZHeisTZRNS80e4fMzVeo1VRt1Z2dBTe21uspnCnay5XPcuHlLDz55osbGhkr1mvq9/v/L2Js+SXZe551P7ntl1r71hgYBmAQpkhIpkqPF1kjjkD+Mw18cMWE75q/0LLYnZGtMUaIEcQUIEEujt+rq2qty33Pi95z3VhcRcsRAqmgC3V2VefPe857nnGfRy+fP9OEvfqEnn/1Wr148c94fdZxIB5q6Uq2hf/Nv/zd9/fe+o6cvjzQcT2KAsFpoeHOjX33wDzp5+VzLychB6A5DT4Bwa3tbf/Knf6K//Ff/Sq39Da3KRb18Bg33hb789KlePP1SV+en2uYMK8wMCJu1stbXGtrb21GzQTzNqWbToQcnmJ6hJTIdFumE+6EAhWEKEUOP7iCnk/OJPvjHn+vs7FIbm9va3T/U3t6BWR3dXlezKWPYGA7Q46A5rxTLvtad9bbrOU0bLspXV5eucbBNcOjmZ/N6MNkZj9GyllVrNrW2vq7de/e0iUP3+oaz0jgzDCQdQF4OPwhb5s8MdK/PjjW9PtOqd6Hy6MagcC0/V7uwVIezYTJSbjqOyBLAgfXmU81WE9VbDRWrZdnwc0XuKXRB+Uy7vL40tX5re131GvKJeXJjxsCkqJKTCPMG9t7s5AoaMRRVWaeDqW5UVuWd72j9nW/o4Gvv6WK61Kuboc6u+6bJbq+vKzcbata7UEkj5ZcDzaddlccDtUZDlQsr55ny3/JoJDVV3drIpfKTmYqzpUpEpQBO52HEk/WcgZneLBPChDBSfqy7DmwdMgGAXhqi2fkyDePjz0ddzb74d8dI8PyX2BJGZp17u1tDw2RgRZ1JvhtRx7ju4c5Mj+Q+xOZjydfC9FHYVHnLCawDT4BQLAMMBpOpRHAzw52C35itwq1zjJPlQsspQAlNW0kl61lj42cNGxnDNYBSDGg53+wKTS/FpngWW0xKIHIWM9LKgI7ozdxrRxsTsTEMBnEmXYRu3YseD+7vAEIbjQFMoZ4n6ZB1+5xJcQ1ZIMDWom6g4ePmA7RBwgXKemOOVo/s8lsWUegCM/A3IetvsVSj3TaFlM8Y4EikytK08Jr7X7aGYdIDFir52eP5579NcShl6YLDPKy6Of4PdbsLc0cZ0JodE+er+wZe42RqORO/1+/21bvp6eYa/4WeM6vJjQVgX17FYgFjGIB6bP3IksQkr6IGMipqPljJMquguvPMm8ZapXdmWTOxxpBhJPmnuf/+b//5yq5PCI9pfm19BCUpsrMMCFP+X2wIYRYHWII2GDdiINrbQzJt+7Im3oGxaVoaYcLx5jPgmP3vr1I+s4M2AGGKdjDXOmgL2UH7ZkMYYPD2+1mTl372VwBhsC3fuIxmG0LPJApxPXyR/ylAmH5GbB5T8wFVgOnb7wDCjCn9BhCmsf8tfTRMJJIJgsPb40EyJcDCWIDIMrK3UuZMWNxG0xTtUzbtC/61AaGblQQIDQqlMY2uRmqUcDErmMvJxNYNaq2hUbGk0/FMr/pDHd30NWSKn8eWOcJ4kwuOP/etnW1t7W1p62BLtXZN5VaJAaWWBYI8RxpO4GeTHQiNk4yUpieYTNQ+/PXH+vWvPvQ0h2vcaa+Z7ojNdpZTY1rKErAVIId/h1/Pn2e60VnvWNPHdANny0p+pfZayzSbjCbKtWA72G63TKHggpouu1qam0/cB3QrZ+c4wxCt28SaQRrmyBtNcyrThENPxVaVDRYNqdkVvE4++1zegmEKB6GfvwMIG2taa6y7CWftzxcPL68ZQEichufOOGg22nb7xLHt8PBQjx490rvvvqdWs+0iykaAgsIEyA2enUvZsKZntZRXuYbFPCCgbP0hhj1sJ8/PT3R2dqxe/1Kj4Y3BykrY/YfhBxcPnQ9RUd0eGoWKXQzL1WxDyGfBM8V9CT13bgCIPXq9StgyjRIGBnMt52RSDXR5eaKL89d6973H2t5Zd7A9Bhgnp+fOTINaQu4g1LBef6ynT1/q+OhE77z9rh6/BRh+ZK3pB//wgelg1l2Z7oxmDufVN/8kGZ96w76//I+pOdw3ddXra3r46B09egTQfsf3yuXVmZZkS+UnajY4QNkU963ZgHpxfPxcp+cvdX1zHMYpO01tbbe01sb9FnSCZpVNF/cIB27VQKFQ4N/57+G655D1PMAuAOGUHEw0gwyg8mypiQ/h0OY+i9wnAGEhz/YPYJ4yhRZ8XmE+A+jGAXq9vavFrKybq7m610tdnI31+afHOj661vXV2N+jWm2o01m3My/TY+5znHfZEDKhdUixKU/JgZNpre3KY0DjB5z7HrtIu4ou7aK61inpvX+2r4ePOlrbCLpoqTzUQgMtlxMt59iMMzyMyXiYIESAuTOxkoYluE3p00yRD1kmbDYYC5JJVLzQXkeD5uGZAWGWk5XpD1JcTybCzwy3XBtj2BfDS4Zv6SxL9d2/b4dVXliwV96wUN6Yy9y5/eJMu7MhvHvGBSDkD1Dvo/nH/dl1qtpgRqvxcKXezVzX1zP1e0v1+0sNBnO1Ww907+C7uv/goQA41BiGZTQO3ZtrP9umiz59oi8//8xAIxxi2diX/WxSA73FwDEwo3BZ1wPjgAgfnhEo+Hn6JYNBdHjtZtPGWI7LsKt1bLRxyL0eDHUzGHrT//qyq/PrYYDBdltra23NJnMNcdEjMiXVzI3dPT145x119nZVXWuq3+3p5NWxtYCf/uZDffnZp46V4Plm8o4Tt8oV/eX/+m/0zje+qZevT00Bc94c5im9G33wk7/R8fMvtYQhQJA2ZgtEQ0AZXd/QH/3xH+lf/uVfauvBvvK1ip5/eRRfT17q+ZMvdHF6rI02PxPwcONsurVGTXs4jTbIHjyz/s1ZfCViVkp+P3za0CcjpxgdOJvCcAbsDYs6vZjrH3/2c52eX6jT2dD+wT0dHt43BR7DsoXPGuiibKCyOxuQToYpA1QoxLJpFiCS57XVbGpjfdPbPv4d44jBkEl/zrS2WrOl3cMDbezsqr2xaSprDGGQTAQDh2vLdpNokOlsqHH3SqPLE41OX0m9CxWGN2quJtqo5LXbrBgQribk/1WcZQgjihqEX0AZ5k0JrTlNPD8LpgMDXbSlZ+F83UajCj1Z6veGYZYB2IMRlC9o3O97qLlCy1SsaFaq6eiyp9PJUpP9x+q8876+9u3vaFwo63I00/OjYw9CNjFCYqg57alemAgoaUA47KvRH/o+Jj9zPukrt2AYvlA559QMrcZz5aYr5edsKrHIpCZwtkd/6uzn2+Do2MB5yXH3Vy/8cyqvSv48qG9hBBg9Kn+H/+ZIKw/Tw30TII8xD0sVBu2cF7eeV8kLI8xRzBUKZ3+uOQNo3EYAEjZ9wfGfQXf8bPcADLIBhAzFbwEhLLR5+ATYsTPORQNCvthqkm9J3uQ4pCkLMh4dMwHbJTTjzirHYoVriHTAlFEGd+HwboDH2UZubjLmmjEcXuJUDAU2eupMb8W1ds6iYy9CZ3y7LPFIN+RZ4ezJz4q+i+2bvSQspWHrykA7TAfRplMfHPcAIIT9lTZ5gDeGF4IFUy66XwPYGdgb05TMlkUa0dncNiAcTafqwULq9TyYqjRaHnqFxwXREwVvGHEJ5Vf+bsTILe3bUcKgZ1n2Oep7w710BmiJ6Qg9PfeEGRXkqKY82cvLKy8RoImy/QtNP/IfnnnMYkYG/WxrzYSr19RkqMdzWi7ZRIrJBcwGu9ubQo58ClkQZnhj3XR7HnKtNdeU+2//5kfufCN/Dd5C6CnIsvA0YBmNIt8IU5mMC+0tHeG8SVPn0UlG0UmAMKbiKRvu1iAljAyyh+XuYZptGW/1hnegXQZK7x7iGWD8qoYjA4uReZWA6h1AGA97TH5uqTx3XUaThW5GTX1DO3qzlr8Fg1kDA2CA/3sLSEMrGfG12TovabRitxgr/yWWvBSMFESaZ9oRlvOeQqVQddyg7ESadEfh/JOMC2x5HM+3OeT+HGiCky2tH/yVRquhpquR2mQrMdnEXADL/FVe80ZDg0JJr3CLuxno1XUfArkIS2fawMYDQMZnB4Vg93BfOwc72tjbVKlZtg31gmzD3MzhuINBTt0ujpkUO1w8G5pMlrq86upnP/uFfvXLX5sGaRDXaXvDQmMTdLSgBngLXYhoCTjWVBEKE/++sbnhGAgm4wS0VwqI1xvWrfCAsYHDeQngx58HSRFczM/h0rE5c5DqcpEiKUa2vQ9qaNIVUY7cJEahteWKt6807xEBYFCJ9hKNlONmcEuc3z6A3A80ZtB76lXopOTDYOow8nQeR1CeE7vSTeemM6xvbNssoNcbmVK6v7+nt956W5ubNCetpEuIDUrY56dhCUUPh75CTpU6usiYYEPLPTp6pdc2tDlXr3tpJ8ZcnucTiuxQo1E/5a4VrQExIOwzDawqX0QvByCs2KU1tlcMgchIBPjNfPiYbobwmmYfEfpiauB7ekKcxEs9fvxAm9vr/gxOz0/1Arowoc7Vmt7/vd9To9VRtzvQ559/qWdPX2h3e9emOO9//X29Pj7Rr3/5Ky3nYUu/sYEWrhL3u6mORVPUuOeZEr54+UIvXh35AGaKWa6wdV06L+3BA8Kp39O3vvVtUzUGw76Ggxub37TWiFHgmqJFowGY6uz0SCenL3Ry+sxbxHanpPX1mtbaTOEo8pEP6gwm6h1bXovtAVezlNfI0wqwQicIIJQBIZlLK2ISiBrIsYFljchhQsA6RyqgDAOYsvVCHHjkD9JkeUuHGUWxqGZjU5fnY335xWudn451fjLSyXHXYILvTROLngGKLRt2hxont+RMo4IxDV/e6NtNGoohzx2Byegh2WIy1IkNZiHPgY2ZzlDrGyXt7tX1tXd39OjtDT14tC5prMVqbCrQYh5mXH0y0YZBlfHmkUzFZNRlwJVJBZKYN/t36iD1lLoYD2g2Vc/MZt4wJaIkR+RObPYiq8tQMp1TgKOglkfjloHtOPOSm152Zlmzk32f2CR6yMkZmDSKGVslG05QgzPtdgYKM92iTW8YajBsYhibDEEwquhdT/05XpzTFBQ0ndI8kPH5Nb316Hva2t6xvhrKIU0CU/nXr4/16uiFKaPHRy8dss77gx3hITnxPGheaOGJIJhOvf1rtepaa/JFUH2KICoFTR7toAHKaqntzU21Gg3TtK29JRqkQl0oazidazCN6fmTl6d6fnyuFvE8nXV/2SFxOFGViBMPNXLOi9t9cF/re7veEKIhvzw/18XJiT76xS/0ya9/5e0GDotkemH2gPv1H//5/6KH77ynk4tLT+oba23T00fdK/3NX/0/evnkC60wlUGPR3OIhrtQUK3e0B98//v6F3/2P+vBu2+pttZ05MTR82O9wrDn88909vpInTU0yeiI+86GZEu4t7OtVr2g1eLSFHkAoSOKoIpyvqetvU3JaMDKaJcTIByUDAh/9otfms7ebLV1eHBPDx48FI0eZ5elG0XeK3ThWMm7OU05lkgzaMiPXrz0daKp29rc0MHenvVCoz7Us76ub0a6uJ7Y+I3329na9Kaw2e44m6+51jarBpdZE9FpTtn0EpMEgF5MNbo40fXRc43OjjW/OlV1NtJmNa8HG2sqLqfKzUa+3tWCVHHGLo36ihmRN09s7DAec04sZ4Xk84Z6VakWtdYuqdksqtdl0wEgLKmCq3ihrFH3xtRhT9gQX1ebOrq41lFvpNPauuoPH+u973xX+UZTw4X0+ZdkFne102qoXc6pWZyrmh8pv+jZUKYyGWsDMxhvm1aao2lnuJwkHO5jp6Qg5Ry1wLYSSmhRVf/voI9HFFjUD/rY2I458MuSneCJ4TpaXpBrHI6PDGEcFeBhVwwmvB1kY0duHWCG6BKYDICkUtAdDWCyupd0hmzP3MQXyqHrxkV7PDSgQhtqF1B0a+jwEiCk9wMkOPqJHsr9H8wTKJ2Jo44mkPpz16dinnd8w3KC2Q8mM3MtiZYww4YB3hs2Ba/dZnkpP9cynORpwX2AgWBW9wCE1CnX3CT7Mq0WvX2R95UzAM0Aoc+DW9f9cDfNNnEAOloxM7Ocj4jPQQxiAYuZrMjsERq9EmwhaJ2AwqTZB+egY6xWbJAF1RstO5t0Nnxs+7h/O1vb3hoy7CLDGFDY2d5Rs73uwYs9LcBONp8hcqbu+9cOpjg5QxmtlFVjo1gmXmdhNpeHSPO5tcEsDjCCYUuH+zz3C4CQ34uotJH1wx6WwH5Kpp/0t5HvuLJ0aHOjo82NDa2tNWPITK/OJhsTLLuP4mmRzIcA5abLLix34jxm4NCq1JX7r//6D1esS+0sx6SiEKYqBoQ0e7iMuukKMJjP+MymIQYgzECQtXTm+AZwotG95TWnoHAaDR6Or24D/6nt4F2waPiTprqZJjDTG9rgxXzKN0YsvJbsgY6p7RsN4V1A6J/hXiGBQ24aVMSmDIbd691NZPyMoARlJjHZ5IY79U3sYZpiZ01MAoBuaGJtkQAp0x50OslN1FUiaLWZxTrCYW6yAIUpeyv9/WzYY667p+OJlJvZ9IZnvAHhNDfWIjdRkwkngJACxjpcBQ3LZV0rp6PeUKe9kS56E5t71GpNT425N3hIOfiwE9893NPG3pYjJ3KVghY45WEaUoitHhFu3WuAHZmDsRW5uLjRkyfP9Mknn+np02faXN8wIETfMgDHiwAAIABJREFUZ0OUydhNTL2B6yMPamyscfYE1IWuDwoDzX/L1DeomUzMaHCc64eQns+BLyZzOQxdIgDXRdwOcVGE4YjQ8PPwoadihc59w7PAg5ZRO4I+HYYzQfugGNAAVDRnSzhfmfaIS6v3teFS4eLtrRGTIib1AGxPDxm84ypIsY+7wcODVU7VGtsnhMdzW7tDA2DqA80Il8zdnX2/H14HGx3eCzoZrNWZCsVDEK68HijMlnry5ZcGhednZxoMuuad17xBhOox0mjc02B4E9bpuYoNXobjpbo9wAouek3bfFMAaSjZagNIAJVQRtk42E3VU3P0FlhATyOTcDHX1VVsJvf2ttTpkNMlc+FPTl97C1xvNPStb39brXbHFuqffvq5nnzxpamiD+8/0u9/9/c16A30FO3QYGAAvLO97XvEZk6FAIQ0yvzmaDLSF0++0OdfPolcTzvAlkztZSq2s3ugBw8f61u/921vW8KB9VqjYU9lzGDYlpTJscQAZKarqxOdnb7U0asvpNxQ1H0C51vNstZaZCtxn0cGE03owitMhjIAh1ScaTpyxDxgHEQgLofaRLMECBmcaFUNG/ocTTebRepaAEIooxhHOCSY3CACgYsrrTUqdqzFVfT5l6f62QefeDt4c83zFEHSrVYn3HPtoIvl90rdft/TVQAXwwoaXIxp+r2Rri57mowwRsKuvmrdDIcwGwW2DGzRua9pZPOFGCzk82M1mzkdPljXw0ebevTWtqp1nOhoXGgecPgt+QC86d64ccqmzNa0JBq+NS7JrIV6d7sZ9EYiTbTtVBpBw95YZaHxQVK6szEO5oS/t88HB7LeDhF+FxCm7Rlsl8QEiCFdqv8Zbdy/H7XE47ivAsLEGjGL5pYVEzU/+3fuCxpVBkWuEfOlquS6TnO6PBsaDF5e8OxQ81pq1De1u/uOHjz4rilHvO6LqwtPjnmW2QySR3r6+ljXFxeObqBGNBs4Hof2ntp4u13gsyvktLnRVmetaQ2wm/uUZcqAw7XO9Hhpd2vLg4Rxyl3lPLJOrljWdLXSYEIgfU/Pj690dN7TWrtjp1EcnNmeQEErqWgdFjWuud7R5sG+tu8dqLHe1uXZhbpXEfHy0S9+ro9/+cvQbrnZKjujDgD4w3/xZ3r03tfVZ5vNeZ0vmta5mk30t3/9Vzp68rkpoxAhgfDQvKjFBEB/7w9/oD/78z/Xg8cPVGs09IzM05enOjs+1+effqzjo+dqt6B1QasiRzXnYc/O9pbWGiUVV2zzQmtLc04fg/mGxxD5vD+Xar2qfCltlQs4jBZ0crbQL3/9KwPCaq1hxgdROF3ybYdDDwXYvELDdCwDVDOoiKZBE9EE/bygFy9eGBByfvGa7h8eaDKE6j3SdDTR5fVQJxewHIrWO9VbLWfy8evGzo42d3bUIfgaClwK66an4x3QqTC6nd5cqXd6rMHJkUZnJ1L/Ss38QnutqhpkUOapUmzYFmrk2PiYzXubG2elnDds6M5CXnDdvdQEJ888W8KKWq2KDeVgTJJVx31RRss96Gs2gSVDzkVVuVpDZ92BTgZjvQY6bu3owbvvqtpZ17JYsoSgf3OjDSKMyjm1SivVS3MV81PNpn2VZzM1Z7Fx9XafXtRh8aG7CbPGtBn0ciDC1YpscpYAQq5/mNdlZ7gdoBOFMTtnDa5XeZUxUfG2CufeyECmfnhjRXyFB2CxneF7u0GPMEYPxQwIrSmIIfibaBiykjmPKu5hqBdTx6mwNI+YAq47mjmGNZwZ/jmlosEg/UOwG2B1oIuLRY754vTIWTtqvqrDCWNLCCA0g4zhH4ZrDMDDVTTZbCW30dhwenhv/wEG6Ayeoq+xVMmGd2ynAhB6e+raCaCs+NvNAHWL2PRBiXUcBGcpQ3nHHQUrzvEPDJkIs2cLZ8mBx39poB01GXBnF1Cuj112QjPIr1zfRamkWQJybGdx3uc6VhsNezfAPmh11g0Ou4OBP0d+xsbmllqtdoqeiF4d/ORrw2eUwu4BhLcRSrjFrpACxPCGPgHQh7M+X71uL1z2h0NfM+4hwKD1gFwHMnv5+V7IZMN/9nhRO3CHRnMMICQ+aDyDfj3Vikg0vCymE9eNYKNYT+G6OEa7OZt7A0r0XIvYif/2r7+3orn1VAtlcwquc9q9twHBf/aHiN7M3OksciGAXdTEtOFiAvIVQGjdVzHCxiPRkBsn+NB3dYbxEGaC2jdwMGiZaRuSKD53AeRXQWkGTOOBjqzEDATe/d+3rUOyBw5suNKSsJkECDNKaPYznOnnLdwb7YgnyiFySVqWgKCZdYFLbpCik+loFgTBv4+d5RYlKdscxgMTtrlhIjOjiCRBcfy4TLgcpgS2ngAw3zIBQjcIX9wyQT9U8NahVxatIfSkCt51vqArSefzubeDV6O5BuOVmrU1NWot0w8BZzxggEHW5dsHu9YQlhpVzcljY+NU5aFDWL7QqJdT7xLghRFN2RblUAF/9vNf6fXrU1viYundaiDpXhoo0SCtb66ps94yCAS0AWwyQOjXkHjsAD+Kq8HceGS9jJ1xE2jzlpSrmly9/JlBybwTIcK1Xy7DwQ1jGz5H7lHoOt4um54R//3NPQ5oYvtGfmHVIaZs88ihG0856NDjVU1F4P7mgeZ7W3uYp+EIYTWfGZOzYb/rKRvFvVJuqNXG2e5Ao/FU5xfXur659J+jycJt9NGjt1SvREg9RYOiYL1JhwiNlg8CDjCmPuQ1QkX94osnOnp55AbSuj9fUyiEbCCIasBC/saRIGwj2ORCQSI7MleALroWB3w+7+kk2yuGGHmmw9xXUFaZ8LEhp/nmug2GBuSABqjA/f6NGo1qgP161bqCbu/KtYQG7dvf/Y5wA8Um+bef/Fafffa5t6GPHjzUD77/Q9egq8srB9ED9ne2tqwftJtaMgBydqQbwYk+++Izffr5Z+oNBsHVNwiLqV2j1dbO7p6+/v77euutx7p37555+lCvmMjivkszXa2xmJir37/U+fmRXrz4VLP5jeMpauRXNQpaXyfQu+IMMW9++byLMRhhw2i3KrZJK0A8zd0dQDinsZ2aysNBuFzQRADoF5qyjTB9k4MWQFjRdBKW5KY0FxjO5LS92baWdDkv6ePfPNVf/7d/cBj9dMxmfc3UMnRQDT7vGhQZgPHMNvjoXvkZnfaGXSjZCF5f9vXyxYkuzwfq3+CAyIEdrno2zkDjM+R5W4QBDfmT1aLGI+6fsVrtknb21nR4uK71jaY1hmvrkcnY7kAJ7un6+tpbWeozf991inMkzip/cZiOuQYpVypqc2wGmQTbYhwaVRqwxSYx42K80Ze7ACTEmBlDxXYwqEsx9Q63wOwsyjyfb7d+Hg5lUUOZTp2a8LvGM3clBLfRP6neZJpFg0I0u94KlYNmNp2rlK8ahJ8ed3V5PtX1FZujDdXrO9reuqe9vXe1f/ANv0FMr87OzxznMehd6YvPP9Pnn/1WV+fnBgkc7ti7MyiwYVECtdyfAAjoiQTO7+1uqbNGbA/avsjuAwzaRB6jBZx8C3ntbG6pwSadIYLzyPgYIqB5UcirOxwa8Ly+GuuyT+PfUWutbQ0hA2QaTFz5AYd8uPW1tjq729p/66HWtjZ0cXqmwU1Ps+FIv/nFL/TxL39hMOrBwHKlMcHcq5z+8E/+VI+//r5WpbJGU+rTUId7O6qVCvrgb/5fvXr2RItxz8MoWAuWEwAIm019/0c/0p//y3+pe/cPXDeeP32lk+NzXZ5d65Pf/FpHz5+Y0thgOVVeOleT+sg2rtMsq1YYaW4TJjR/bHly3qCYFVWEltpWc63pjU8c5CtdXuf0+nSuX3/0ka8PA8RMAjDo9X22lKzPLfozA7Q4R9VMgGh4TdUr5D3QgzLK1GZ3e1sP7h1oMcEshfc61+X12AY26Jbo7dnglus1g+Gd/T3t3zu04Uyt0fT3vT3P2IrkC6owWBkNNAEUvgYUvtLo4rUK04HWStJmo6JOjQDwqUqrqZq5qaplhpGAHpg1QQOHPYMxWrlc8/1B1NB40ndETqtVVbtN/UNqRPQMuYg42nKPjA24rfmG4lqtqctQdDLTKUCxXtMGmsjNLZWbTWfP9rvXapGVWcypVqBfyYuZaL64UoHNGuZsqS9zZ0TfBOBxSYZBENTFYA9Ej1mcF1WAPmqmefSjb3rUbBj0xtfCQI87AgddtufWrYabL3WNf8dwLJMg0VtkTT90SPrt0OUydAsHTDuuZqZesIb4fNhc0RrDEBmwIeTv8XwH1ZRtGSCEns69drkY2eL20kq69NzMfX4ePwVMVewcnSUBmHoW5oqYy2RRRPYJwMGW74mLbkiHbPbiCAq2hwGIAJoRng599Y3HRgDCyDy1/pbtuofPbKkZVCmcrnHTXhLdQATaTBMAET8HIGhGL73lKoLjAVxgkRRJFkub0PBzNgCw2RDSQzvnF1OYStlh8Dyz00LRnhm8bl7pFWZNyrk3ANjxFYZMRQ3GY/d6zWZLnbWOmsSc3NWPZ8se03pD6mUmj13fo/+bAQbZBjLEYwM4HNgkCoA4HBFbRb829rnEPQcYtz3PrZFhLCgy+RwDJC9AqPP1uhkc7XbbvhrDebDdlkQLzSYezNv0Mg0pbWKIfMq1ZuFYjgryJeJA/vbf/tGKqRIfpjWEPCM5LnaEeNshKQFCmwygucIFh4ufeM1ZccnsTDMKUEYZ5cPKpiYZ7DHV1GvxMAux7W2KsAiQmWkBk5VuChr+qnbwzSEeUC+jecaFDb6z/7n7Le9QRjOgaHfP1FGsijG5yX6WV/Upr9C7nwwQJgGwt1GJRpSBvltjmDvAMGtXmF5kYDRs6YknSBvONK2i8bFGBi2d1UIhYOYTcY3jLDI4Dc1gTFTDcZNGNGgCISC2OJf/Xl4oXwwrZYxUKWZ+MIpFnUwnOh6Nddwdqk9BWJa0VmurUW1aF5grhX11s90yFWVjF+1gS0scJXNLTeDmN6rK01xAT+1LvXOGBASUSicnF/rkk8/19//wj35o2O5tb23ZCAYax9YG1MhdKT9XGf3G2pqpAkO0dgZpIWzmMwUAAhZjYxWuV9ACKTxwry3uzxe8rTI/ezxx1mIFMX6tZjDPAzufs6m48dYoKKHJbCLpmqynCkvcW2qYZfk5pnwUr5WGBPFOZ+GshdHCNAAheYTZtsLlk/ubqIsaeh0olSvdXF16us/7o3na2dnX3t6h9g/uazia2j3u1fGRNyrYm6+vr3tLyPuAiw/wwpimtdb09gc7Z7QDHGQ0Q9BQmWgfH5+YlmDdbwpDJh+Q+2486XmCC0AjHw9jgiEDgcFcN33smKuqVNciXysnDUc9zclY1MzTYcsBnGE086Q6Ymlymg5Gni1BieXgYPs7xXVUbATrzn1bLMemvvF9v/v737UulRrw0Ucf6+OPP9Fao6XHj97Sj374I9VrdU3GBK6OXCx5rzEFDXoPW1w+e641vP2Ts1MdvXqlk/OTcIDFwSzp0qCUQvEgJPab3/yWvve971uXORpONBqgtyuYzlypLlQsjQ2YLy6P9fz5J5pMrpTPQfedq17PaXOzqU67rlYTaiV1c66beV+zVehQ/VzbtLisQo5NXt00atNqFpMA13lqIDQSaEYBCDlMAGse/OSqBmaTSWw4AQS2qa8ELYhNaaO2rqOXl/rlL34rrWqqFFu2t8dkCf1OSOonKlfj/iDrstcLpzNyLtda646jODu51me/faZnX7zWyfG1f3YxX1OpRC4SdOeIjjDdHsvsZN4082c7VaWaU63GpjtvjWUb05k96eB+R48ePjAF2wfgsGd6c6kScS+Z/iQGmOiy2JKGU1yAwttY5DQJDjAYB3DS9aShSwx9Mtp3GMJwuMa2LG0Ib+23YxTHdQ5QmSQGt4K/ZChlW/VMEhAbNEewmPr0u19hRJE4IJme+9btmdcFmC6Yrsxzg84uvypp2J87L/L6cq5+N69mY1/r6/d1ePC2Nrceaa390J89ocKYClxdnen66lxPPv9UX3zxmXpXV64x7UbTQIPXANWec506iaPldDzWWquhzc6aDve31WxWlVvNNB71NRljWBIbBe4zhnQ0HlvrGILUbA3PgcMGypEb1LV8XqdXl/r8yRMN0YoW1uymV29Qkxo+tHAthIYGHY1hbaPTUWdvRw/ffVtb+3s2T7g5v9Tl6al+/tO/068/+CA0hM4/y2s8X2q8XOmb3/tD3f/au1IZQLhQdzDW/YM9NcpF/cOP/1qvnn2hxWSIn6Y/b5pKbOcBEN/7wQ/1Z3/xF3r88J6a9bqeP3ul09cXujy/1oe/+oWeffmpmg22guT5sREhb7Ngp89Oo6xmcaI5uV9D2Chs83A6ZigGHb2qjc11tdpN9xsMRLm3r7toCFf6zccfGxByXh0chCacnDAaRTNG0r2CnhAK/Zjc0YixE5RRNuvkLTJI4c9sbXR0uLurPAYiaRh93Zvo+JwoEAZgM5WxsfcXualttaHp7u976MbwkS9roOy+hY5uocJspgLuw5fnGp6f6OroucaXZ9Koq931pnY31rScjVVaTLSWG6tWRnrBvYUun1gmhr8lu3ByBnLejHBmnfQ1ng7UhFGxVlepzJlQ1HDAFgNQCO2StShD1bEWpvpVPKzmpMG1fEptJdNwfUPNTsfNNPd6h4w4+lTr6sg5XdioxYNx7j1MR8h5w9gDh1AokRjs4G5q2Q1MNtZZ0SDmrSkMm/6M6ePhvp/16NFuVUGuK9luEeOeBAg9rGa4x8B14lgiy65wokS/Zs0fUoJwk4a2COjPcloZMACsOOfQ1tHP1AB//GxqMBvCJfIZzmTu9gCENPl8bw8Y/PPjNWfmb7A5Cmz6nEeNBWuOJWnST9PbU9MZ8K4cCcI2kr/LZsomNWjPAA3Ua9xDZxP3mPRivF9AI+dWlmvrIRiOm2ypFrAioLASWUQOobk9BnA4hU6GU40wIlrkHbBOaDvsmSXUVnoa2BQA7BQQbwMjPrFU6GMuCCMljPRgMHBtAI7c4r6nwARce64trxWn9rW2/87VDe6yczMScOUlc5A+l8gJNpLIUTY2N1XNFVUpsAFGNhQUVQbv/pqgx0VetFJ/MDANFGo4GYEM/n2mp/xJADJsGXw02IhCH4elxqA/G5BSitFIA/pgOMU7TDFq5aiP1sCnLRefOzhuSg2CeUT9g4mzmN8CQuv2Gf44n3EZX9DgSwW1ayXl/v7f/fOVt2/Jpj/CqaEmBl003IySfTcfQgYIeRSg7GQv8jaiAcej2Iw4PPyOc53X6Gg/fAAnEJiE/LegKjnCZd/YD1xqyG8BWibxTw6ccYiHGPVuVIS5xwa16Z8ECn0P3XX89CYpLqvBU9IQZtTUbOnuhiJBOV6TLYBt3bpwc5RNmmI7GBNt6wETJZAWIYpMpimEchxanCxjhrs8W6dbR5htCR03wRf2shS6yJcxGLz9CvvjsF5P1rAGg/FVKPNFUUlPU66oaTEA4cv+QK96A530hpos0UHU1Sg3THNcYItNVhXN5UZba5sd1TstFRtVP6xjNoJMlKHwWVQrjQfS4JIt2EKDwVgvXryyNuzjj3/rrcXh4T1tbqyrAc1GK21tbtriezofuKg3W3ChFxqMBiFExpkKWouNMEZhnVureZ3O5azUq+ZZM3mxPXGizvL7WOtXcdtjysNGEiDsOItrTWfXt5bNFPqs+eSh5raKaItwP/SGybppguFXLgBMquFi21pY6O+YpkVRyjI7+fvWEkyn3g7CvWdMeXF+qi+efObXj74DvRwxC+gF2TaenV/o6OVznZ+f+5mCOtrpdEKjwOsS1sJlNyKeBroJjuaZqA6Hzc4WnkJBNcSkwCJwZyZxIHEtmd5OTAOdzXGtK2o4nHlD2B+GOyyGMuglqQbDMblnoXtlQ1XEHQ/zoxnCfSbeYfSynBADUjQlmOeTqdjV5ZmbWQ5Fg8nCXFfXV/5c/+B7f6D9g30fjB/++kN99NFHatWbeuvhW/rRj35kwTPXYDQYerIem8HY+BpwzgA43aBANmqeygI2X50c24WPXCw/WcWCrns3LsKYTXzj/W/pf/rRHzmPks+NQGWm/zQ3xTJOhgNNZwPd9E71+vgL9XpnmoyvVHJ2IXmPDW106uq0a47EwMntYnShkQFS0rH5UYRmxldo8ngtc2qsfe0AhFBO2QbGhobXZ92cDV7ShjBRRjlY7FJJ2BqfQ5EByqZ6N2TWnapSgobddmMOlZjPaTYbajIbqAgN1pPhkvr9kekqa2vrfv9EcZyfdfXksxf6/NMXevn8XIsZ4A8TjZopclCJSr7X826InZ1nmUCmK/RT6o0920hMZ9Z3ZnrwiEzNd9VocljTwAxsuMOZauMAamiahnpj56zFlPNHzp5tvHn+Ei3b9LQwLgjHvxgscsYE1d/TnWx2G2M5aqN/TTldiRLqes10PE0Os82gz4O0IaAW3WWiZGdI1PI3/4S84k5urCk+d+N/+KYRmI67Mg0qDdFilrd+8Oj5lQY9rm1d65372t56qAcP3tFa+1DFypbrIXES19cXOj871vGr53rx7EvrBwe9njVpnSYmWhhFKCimJTa4IxvNoLfe2dzQ3g5fm7HZXozV7924aSkTPsgnOIFWWrD7KHl/uI96U1AumSUClY5tFHPs04sLffrFF5qsalqV1lWu1pxZS1A6yGY+nhoQcpPz2bQ2NrR5cKD7b7+t7X3o8VNdnZ3r6NkzffC3P9GvPvjAxgjUbDYnMGOmKznM/vDR26piJjZb6PKmp4eHh2pWy/rpj/9aR8++sFYM/SEUZdPFYV/UG/rGt76l7//gB3r3a29pq7Ou66ueweDF2ZV+9sFP9flvPwowWCfInK3HSpVq3tqcdrOqZmHqDSHbcW51N85zBiJsyata30Sn19QMg6kltO6p+oOyt4QfffypXp+e+ZnZ29/Xw4cPNR2NwlCGnsKDcIxGcBecaYjbI9sqYnUYTFWqevnipY1o+DObnbY3o2Tvmvmnhbr9iU4uJjaIIO4h7yBtGn/cD+tqtFvaPdjX5ta2qbywMjg/fc6Zvz5Tcb5wbuVy2Nfk5kaXr17qmoHk65fa6dR1sLmmAnENq6nWNFa9BCDMaz4BoODQXEsukJEB689ugacAsoSBanU0hOhVG5aQDPpjAw/OD2477l0cvmFDQfNbMhBwGPfMw7P+eKw6EpO1lt0YOV9b9boZKlxP2BMMjG3sQw+ANwLafj6nPH6mmJ3xUrPBVmwKghIarvqFWdpmm2oUOuVwjk7xD4l5fkubTB0hZzGgh7oNWAAkmTIK/Q9bfy9QGKagsUzuySnj2OARt0pnlDJEj5xWSxCmsVnDHI4+gmd6AbXQm0BAT1DmrR/kfzhaIKIdPLTiGUWviOa8EM8voDBfYcMPFTs5pmZkFt/XcW9zX3jDhMzGdNdgT4XmemkmDr/afwT6Jdp0rq374eiV+X96D0cOMaS3Gy9bUt5vDOLoEXG5Hi2k0SKG9aaMrubeDALmVqWClmxRDYAj6sEdcPLK4L1wfRnE00uhAeRauEZ5eIWJKpvFYNks0TE0WqaAsjV3SLyzEDGIKtlMBpp1vUH/IsdMMJBfTebKzSP2LGQ+K2/3en1YUCkIfjLV9fWNweDFxYVd1YmYsQt2oZCuoXxfeBFh1gdnJnTjN/rTGi7qgPvM4f8NcjCF+FaPOglzuDAsw8sjGApGD7bCnfvZAnnZGAydEj0w18L37MpxYZ1GRbm/+3d/uioUgo9qZJqgDEg2RKKRk+KNU8oV4cP1x52BQE/e4/e5eHEz41AIhSw0DFmGCAJizGlC0xW0UWu+En8+LOPSG0q0v2iRYlF9C+6yrV86i39nSutQzqAhZaYE4f6ZAF0WBn1HUHuLGTN9iDcpSQ+Qvf9bXBnuTzYccTGJByCyIOJDybRkBnSJKpq5SN0CRk9XwsY/ozZ4Wpe0KWFDzJCVA+LNRMQZXtPIt7OTHIWG92JDlEimscQmuYuy8eX/0NwaEGJ9D3hZ5TXJFTXKFXV01dXxdV/n/YEWHHLNtTQJYzJESHpHOwfbam+vqb5e14ytIdEGraYnuN3h1JNNDEmgl03GK40HC11eXOn89FwvXhzp5qbrYnP//n1TAQFn6N54CKwhnE5UKGOswhCYAugwGlN8uAcvrsgYGpqPvru7q+3tbV3fXFvTFLq/RBG1YQYTNqZbwRFxgD1TLDfRkReEG9l81o9g+OQ4irELII9iBaWhjJ4hOb96O4P71jIF0qMDcJAqf67mAu2pl0kkbMpopoMI7A0EL8XbLA4JnPmudXl9phtcpKZjNwrvvPeevv2d7/reo6hcnLzWzRX0PrZCeV+vN4ZGK7+nRjPRUymkFBa0YQa02YYzdHaeNJXg/ENhZqsS7pjxNdNwstJgtNJoCMcd7jpnItPOhoExz/Z0jokIYmaa74I3HdAIDVJxjCtxnXG4ii/0eeQEXl9d6uTkWNdXF56eOzbBGX3QVxv60Q9/qMPDAzMUPvzwQ39Vy1Xdu3dfP/zBD1zooZV0r89E6D0B2VyHYCHwLC49gYszMbiHFNsrojbYtL48MXXUmgZ0kDYoqml//1CPv/aOvv71b+n+/ceajNhA8/nMtCr0pUJfSw00m91oNDzT6esXOn71zEYu0H/XmhV12mWtd0ra3mmosVbUee9c/RF/h61cGv6kw48GjPvNB6P1GOkw8KGVhlLJqCKzw4rYCVLhMlfNN3WQjK08n0WR3DYaEL6j+QJx35l2x9QyDhwPhkpFVer1uGZoooocLmydKxoN57q+HOjV0aVeH1/p5mroSf50ulJhVfdXONqRT0e9CRaAm5XkQkdT5LwqD+rYMl9rZ7eu977+SI/e3tG9+xuq1hcqlKCEDv08ePtmHXd6VqCp5piKBugz/Qb3OGgwpngxjGCay8EcmYY0EkFfsmVE5s+QApr596Dc+Dv5bsfvAAAgAElEQVQ6sPnNNtAbgNTAZBmENrFJjn+8lXAzzTYEHO6hMczimXi/NnRIVFTX32RElZmiGWxGRkZoKL3tL2vQW9kM6NkXRIQ0Vavuamvznna22RA+UqWxoWm+aftxAOHN1blePHuiTz/+tS7PT9W7ubbjHJQyKhDPHnWTKBfeMaZRmDzlNdfB3pb2dzeSmQzgGb3wjetREEtyys/DOZgmHtAIuCeI2kyEevV22j6eLXTTG+j0/FLn/YUuhtzPK5VLNW2ub7t5mg5HdnUspY1BZ3tX+w8fa333QM31TW8Cri4v9OLpU/3yHz7QR7/8BQaMyfIfTRUUt7LuvfVY9x+95a/xLJwm7987VLNe09//7U/0/OkTjYd9g1eGX9z3aNAZFm5tbxqMfeMb39Djt97SZntDk+FYZ69P9OP/+lf61c8/ULWSU6OOJqeoUgVDiJx2djYNCMs075gz4OwKmEsbVAaVbP4arWZk8WWbUzT7k6q6vbw+/PhTvTw+99lI1A0U9dIKIxecFYllCWojG010PX0AWjGZp22g32zpo49+q1cvX2s6nmt3a0MP7u+rXuU6g06JHZnq6mrhYd5ohNMizW/0DLVWTa1OSzt729ra2XET3GitWdM4oYdBq0h/xbZiOHIQew7DiT75hC/09OOP1C4ttdssqVMraq20UpP4hrxUY4Mz7ik/nzi/kpgC6Ig08UtHk7FNlp9bnk0iThwsjlZygo7e6mkPOHkCzdxhuMOzlLTY5K5CN8EsDdlIno2RtdnhIA/gw5XbLJBVQSVc1PMlVchEZHOW+lG+f+h2Q5eFvt3PYDn+HNtzXE/pT70F9IA1ywm8QyO9jR1LAI77Oi0bYreYFg7JK4PBVmbGlJmQsGlznSTvzsyGoJA7rgJNHWcyDAnONzpXoml4nnHBHE5dQyK6h3Ymvr9psMkwyGYvpohBv0+5tnk2feEV4mgU6+noBaLlvnW0v8vWww3VrBAGsKE/zN6hNX6WfWVANgbnzmjGmCe55Pu9+z4LSRVV2MsNO7SngHk+IytU2ZBFZZ4BOpEOYPSF3pWmlgxDb/pi0cKWs1CveOtJD1itM+iomxngHC2Am7WSeAvQowbzplCtq9Jsa2Nj0yZMV1dX3urBqkKihCPwwcE9NVstn+OhAS2612QoxCCVoTNADJkL0iWMZ9AG05OyzUcXmFF/434LzT7GTnyvkN6FUSFDcn9VYrvLs9KsNtSowIxi2IGhVXiycM+GYWDe8Vuj0UQDsl7BVgwCmKPgFA09mWeJYYEpqHGvxyAVI0QkLsECbdSqduzN/e2//9MVOWThQJumpBmQ4oInoHg3byk2hzFBuc1qumPdzUQgo4vGtwjXSEcG5Msq5SLHxhs2/0ozkEAVwsdbtmjc4L5ZM0B4J1YisFc0UV+l7dw1gsl0jtnFz/5sNrn9XTAYjoHZ94z4Br6iQMS2L7MfDtqrGx/f4Zl2JW0I04YvsPod1moSdfp+dv5QZNXwtBAY66KQAuq5gZCz3v59FxncgwCEGKDkVXIIfUyes8ctAH7Ksg6fJtP00H0taC7zZS2KNU3I/FkV9PL8WifXfV0ztWBCUm9oistEnlgIAnV3tHu4rcZGXaVmScPFAFM8u8SRPXV5M9RozCGEJqJug4rxiLDkIx29xOHyxFM9rP8fPnigh/cfeELuiAIe1hETlp4aLSxxwzDFk/wC24+2H6IzrLqxp55Otbe35y90dGwGaXa5BGGtHoCQJjh42EFtDHz5ZrzAYcxXrP45ZEIPyBcUPoO9LNTXzlnw4zmEIk8rLKaZ6OCiip4tArf5M0wmAWVZZpFvqSSYZnrMxHQyHWmyGHtLdtPvGnQ/ePhQ3/nud63D4T64PD2xeJ57zrmImeOht0fx3PLwexq3RPs38EGbmT9xLeCV1+uEU9d8qLKRwbQEIBiNNnSHkYhSnMyhvvDePU9SgfywIhuhoObx99i6c2qhg+L+sxzfIAc9GW6qda21WnYB5Wa9PD/T8asjnZ0eq9u9SlmhgKWxn6n22pp++MMf6MH9e3bl+vTTT60j5D1x333729+x8QlNxdX5K01GfTVaLd8bsRmKzEY3ElwXXjkTy2LB1vwXF1d6/vSFulA0KMwcSZ7Alz0BZEP2zd/7rt5975tq1Nqm/t7c9LTIDaTiQPkCdNqexuNLm8u8PnoR7oD5nNaaVbWaeTWbK+3tN9Ver6g76ao/Jh8uTBJ4lgNQA2Df6Hc4nKOhQTwfduAZ4Mgo5/7bsCo8lEgbsaR7cT1bQmHDXIjnKAFHH8QBkrIMz8yu2tRxhkgMWdLQLERPEbq8WOD4JvW6U3Wv2eqSXzmwM+BiipFGyUMRKLaY3ADi+HsZ6+F3HZ85vGhChtrcqunR4309fGtb9x6sq9pgQDXRbI6zGttqDscECKEucapZOxmNGO+FyS73gId8nnaGGYN11gaEbOoZeASNJgT4wZqAKu0acAvRg1aYze8CuPvfbr8CoCYA6NeWDoH0Z3keo3YnEys/j0FJ5bkAMIbLYfa94zAnA44fTY0rFqkbFZ2fjnT6eqjjo6EqpS1tdB7o4OCxdnfuuTlZFRsaLisO+u7eXOrs5FjPn36hTz/+UIPejYckBhZMhJcrVYoElzPMoiHPOf6F2Tr9+L39Le3tbqhRLzsyBqB804XadO1rh/lLfhF0USjuGFDVGwyeMPsqhwkG2humzEtpOJ6q2xvqxflAL85HpjZDMd7Z3DNtD/2Mt1npCne2drT/6G11dg7UWt/0mms47FtL+IsPPtAvP/jA+jDcUHEhxLQBULi+taXDBw/17d//AzeST5+/0P7enrWSP//Hf/SWdDjoqdWCxo3kgPsBl1EcgVs2VXn/m+/r7cdva3tjU1MA4fFr/df/8p/18w9+qmoZmm5J7Q51cuYc0f2DbQPnPDo2HFpnU+s0l35tafhQKKjebHjIYkCYhrfjcVE310t9+MkXOnp96bNxa2tb9w4PVcVYiGgZmATkurFJARTixMtmJhmfQeduNNb08W8+1/HRqQHhztaGHt7fV6NOc8lArKfhYKbuzUrj0VKjEcBwrjHGIIulynVMZth4bGhzZ1vb27taQzfcXNMMbRb1kOnfdO4oqjw0dbby45muTl7r5RefKj+6UUMj7axVtVEtaC2/UANAyK097Co/H6taYrNaUAEaKdFlgIMSAdic5xGH4Gcz0S/jXmVDGO6HroVZ5jCAMGVdI0Hh77L1hV9qBluWk212QJiYBCCMDVQZB1ODkmBwMSi1eQ4ae+vciGqCYirrbe30bUAItT+MEb1lARCafZN1DjF8zHTG1vxlw3jeF9/wduAT4ycAUOYCyv9me1qp15KMhAiY0OvCYHK1Y5PFvZY2iDa2EcyXuvug2WjmBQS9QAYIqX+ZrMkOsncAIe/f0qkCm743vbj1094WRW8aP+V3ly4MdNjy2+TG1PzQTmcLj9v6mMxKPBi0fTuAh3OZbXk4E5vlkXr5qL6hCcy+L7VktoLFE8NPnge2ehhXeeONqypbYwChWWMMioreHnqTmPwIoKtjDEPNcF1PkRUAID4Hhg7VekudjR33XGy2oXfSS1KT6WHQ1BPRBHDrdbvuG+jpWEgAHGEfDe3TgBv0KPJ8/Xt9bwozbeCtZ0UC65xnAFA+x0xmxq+1Or4TEePBGUbvUi1WPdiw4SHDZV/7RG1O7ExeE1Iaeo1yhe17VbkSpl8M66FJh4bewxMGLykDkgHsGCd+huhaaa1W0057LQBhuFxmnOo4Sb2982QiNocGRZmA38JlDu2UYZImIdYFZmLYWzQb3GnQO18VDDk4lk0rfZNh6ObGX1IhM19Jd5s3ZeYABRj7p/75JwFherj+R4Aw4zhn3zfbWEZzEsXAG9L0vuN6pM1mdn0s2sU0AupcOB29gR1hJpOZyviVZ11KBmZNk0p003QNbgGhfydoU9Zr+O+kIrDAAS6CR9kO0ojYhSjpJ2KyFREit685v9AyxzpeWpWqKjc3NcmV1V9IL86uddodqE8TaT5a2YAQ2snh4SPtHR5oZ39bpWZRq/JSvXFXc/jvzaa6g4nOL3sOMyeUu9PesokHk43PP3uip0+f6vrqxjQENj3QRe8dHqRgX/JkWHkPDUo2NjveKlkvAVUhn/dUFY3ddZcpds8P2yaaiN1d31MU+EGfPLsAkZGJialHCmmlWKRNWFj1MpHkYEpugcm1EABC8wQYtIuVgR0gl8IW4A4h+m2ItGkbUCSZzIR9Mu8FIxemRjSvbGAoMnG+JActRNOEteZC+3jTuzFlgYbXTcu3vqWHjx5pd+9A569PPKk13TMBiCwvjUaaBgVAhxEK008KFfQLZ36l3DeyGTE9wOGTexgNF9RPchf9esdDA23yKFd5zG3qqlQaqpahilbsHOeNUNr8OJiWa5uCta3S97Vkwt7QGpM3HO3KZU1GQx0dvdCXTz635gmtEptKMvq0mrjI0cB9//vf01uYTKy19fz5c3355ZfeCPG5f+1r73rryHU8ff0yNX0Y6MSGiKIIWLcW1CvC4N0zUeUhwMDo+bMXOj071eXV1a2TLDpCtvcAnPe+/k299/Vv6e3H77mZvbi41jI3VL40trEM5kPDIZqtE11fnmrY6zn8er1dV82ByyPnE3Y2MFliyzxWr9e/ZUgwEQ7q8Ju6lwWbZ3XGQ4k7OaaZy0rQlhLF5o7VfQyRxkyHUt1h+130NTBTJB3i2VTR5cx240xMY9BlN+bUVHn+kyOfrGqa6HJeULcbrqPn59fq3Yw07BP4HeZJM0KMoQo7UiLonDG4iHrP5p+JJxuXzc2GdvbWtb3b0sZWXcUSVO+xpvOhYzmsIXRnElvQiHWJbXhG5TbAZWKerhGHddBL3zSSbA88zabqZoZDbEWB0ymj0GY/rqa2HEiEjjtg3AO/oOtmDU9SJd3Sx6MOx+FssJ0xRRzVQF2AuoU7INSxEB1Qe/inWSMGJ2fNqlZlGwI9fXahk+OR+t2c1hoH2tt5W2+//XXt7t7z3x8viupNi3bnvbw8c3g7G8KnTz7XZDSw/gqmiIn1bA9s4IAzNPccuv+JSoWVnTMP97a1v0MeJZpj6iWOxpcGhGSL8fdy02CfxOdXs9aw2YItwHAimiyb+uAQuUCzPNPnL6/8hesytMDtrT0V2ADQrOSWKmCWMJ/bGGTvwSNtHdzX+vaezU/46OeTiX7293+vn/74x85T7He7NkuAeohHBY307uGh/uzP/8Iuz8+ev9DmxqbrzCcffajXx6+szQMMIkfgXi9XoCnCcGlrfWNdX3//G2ZiYMw16vV1fvxaf/Wf/5P+8e//TpVyXmutqjY2mlquGOZMdHh/z0OfFQHQ6KmgWY1GWtlNEvARwx42hBkgZIBLE9/rrXRxPtVvPn2q12fXWqzK2t7e0f3DezZBKeEdMJ9EJiWUuNQgDxcLjTDVmE7tEFyvtfTlk5c6O73SdLzQ9ua67t/bTdRWzoCuhqOZBr3cLSDsAwjHc9dFNHWlWlHtjbY2tzZ9rhBt1G5valUpGhCOe11/VrVSRStCyXGYnC4cB3F9cqzB6QtNr19rr1PXTqOsTcCzAeFSq35XeUdSoGsuqFgrWvNH8kCugN6eISNarvBmYFhhlhjPGdufZEmZGQVGXBgbwYJdManx3g5SuzTXYoUBSURB2YXYtY6hUYBCNJ7FFc6OQdvkn1tAyNbRZ1XESTFARo/O9+IsLNoNNyRNiU5wa5hoL4AUiZD1jNEXc7bHcMkeEgaEWd+YuYDOrVEznIIGmGJg4B9zTwEIq5xn3viFFpH36GGTXcNlqjZAYjoC/cZWNQBhnCmc9zavM+jDuCU0hN5E2cAmcpxDBpPqpK/pLdswaqbpl8kkkiHYfBnbNfsSRJi63TXR2pkCGn4XGX2ez2I6gdURA0norN4SJuomumOfQfx6uzRZaTifa8g2zhvAGJCwFcREqt5aU5lawCAqOYdCe8ZYZ7SYajAauTcEDLY6mKs0HYvDzzUItrtrZFlD1Wy2Otrfv2+jGHoFGFjRp8UI1+fKUqaDnpycWO9HT9dLgC/MDMepdw1QaBmSP7eQsHDPOUbNEqYAaNC/GfbTB3OPUQ+578qVMALK8q89aGTgCn3cm/Bs8B8Dg+z+MzPG8Rt4GpAIgJkTn2Ea0kMhzhgrCctkP5MexeZ1q6Xa9Zr2Ox3lfvLv/2SFnigDhEw7QnQYrm2+VRJlMgNdfnAza9c0Lc3AYAYI402EzidzGHWYNA8cTXc63MNONW7kcIWMozet4hIwjdXwXSh4Fxh+dUsYuOuNtuOrf/arf/6uY2n878QNun0ZmbokI9SmV5ImKzFXBmCkDIE7G8GM9hVr+TRBSq5vcenCselWQ+j5S2oAk9OVV+0JEJrLnh50ioidRW0RHhvCmHoDhmLjG/yP+CmeruVZwyPUrarU3NDNdKWz/livLrq6HE60LFe1TA8dtu+Yidx7+Jb27gEIt1RqFJ1PPZgODAgLlaqurgc6PrnSaMRnXtHG+p7fGgYkv/noY7tcjhHjY+tbq2t3e8d0T5omeAXZho+DAEtfih6bHe4dwCFuk6y/Y00/9J9vNJtaw8XOFs0zjSddT+PRFoa7I59jFFSKP3QqTBUAUTRYNAoctLVq3atzu3ShN0gOrnaxsttbbCOgH3hNT4GacAhF4xW04sgjC+1eFE5AYQTFxlQH0Ihmw81hLprDQimvWqNmMAYgPDk78/e79+ChtYQPHj7S9cW1TXFC/xf6KFw7J9ire6PE9G5uKgCAERoDWj6mvEyVOFgw76EZsiXxZKjzi3NTzwCC3CO8Fl4zFL18ESDVVLXCz6vZIMCA2NqAdEh6cupE3hQ7EeGq/CwcT9trbVsg+/X0u3r16oWePXtiMMgBiNHJajnWaHBpMTUH/fvvf0OPH7+tw3uHLr5w7wcDDIUqOjy4b4MK3vvRyxeOiKCgcp9gcEExjOtOMQ5hvQOYS0zcMGOZ6PT01IWdr/g44fJXNUVjORjp8P5Dvf32e/rud7+vzvqWhoORJnNc+4YqV7ivOTC6Gg7QeF3q+vJM01HfBiqlIgYyQ22sV9XeqKrSLKMK9CQxK+Y4yWVa0tCixkEVYC/qVWwAb4ntibOUDeIC+JiMYB1L5siMC1xkxTKEYbPrLXWi64SuOU26Pe3GqAri4JthF9s+3/9T9MwcWnVVKxiT1Ew/w3zm6vLG1BSMMGx2AAifchhBHY1NhJsoUzm5trjpkn1IwHZJzRaAgslrWbUGdJ4wucGgCP0qQ4Z0yvnc8cY5CelvWRnpfcdgLWpusou5dQIMRkeAvCyXNbZ2iSVgqih/N2NTpHPi7nY2A4QuI1HkM1Aem9iUgZjOivBuiAYzY7uwzeCQh+Id5g7RJEAbqrC9xnxjVdZkXDBd9NmXl7q6pDFsa3vzoQ73v6b7Dx5rfX3LjUZ3uNBVf6Fu90aXF6cesLx8/lQnxy81m46UI2gejU/SFmfnJyZXfDbETNRrJUdMbG+0tLFO2HzZMSsMzq6uAYRXNhrBCZANIUOzchknXRyMG2o0sHCkJkZmVwQ5k0sZG5DPX17r8xfX3rAjM9ja3DF9dQEzxJEFDBBmaq6va+fefe0cPlBne0+rVFdxNP3tRx/q1z//mbd9xNkcHuw784tP6+rmxluSH/zwR3YxHfaHZhfwnL8+OrJTMGdDWLCv+x5hU8KZQP2E/rW5TX5t28YQQwDh61P9p//z/9Df/eTHfn04Bm9vdzSbobseaP9gx0OfMq7K5g0DCIfO98ocjrnf0BiZMso2O8VEdbtLA8KPP3umk/OuVrmKh5uH+4cBCOH+zAZhEFUumiHA4Hu6Wmo4mTgahiavUm3o6Ohcl+c9Rzast9va39u05rFUBhQNHOGwXNZN+fa2sI+ePswuljiAF3FQrKu93tHGJpuRTbXbG6pvbahUr2rS69mgpsozZxe70JERcTC6udLl0RN1j59qrSyH1e/XyuqUCmqxYRp1lZ8OVSksDQhxJWfvwBNOSGFoxfDhWWiZX3ojh74cNlRIN1JGQeo5M0CY0TVp7DnnaXI506GYe3uWJEmWY7DImvH9AhzmFzmVllGHnLeIuQYartQvuT1MFO/MmdsB8nYejUGQ//EQKUmi7jiPup8ydohaE/UkChO1OQzPE20Rcxw2OfS8DgZlC1RGHmn2AkYxlAgDQteeLGQ+6KJBGV0ZEDIEneJu66FPDKVs4njbR4dm2ds/v+MwtDOrJ2nYDBg9OEvMt/Q9QiKWUe3j3FlOQ1MYfjoB+mKQGSCQ2sIG0GcCW0qGPoDzGcMoBuzm40S15f5mC4w5DGsoNqGJTurtISY3uC8DajBHoQfjVswVHFWDOzGuuQZ3zrDFjKdgl+MuOr5e13To3b191wfqNCCRn89ZwvflvbMZq9db2traDeC3WLrXyBzlw519ZMM1zItOTk79v+mRkPbQT1BnTMW17hU/iqAgB3GSDXMMR7NFWOauCqXT/WyJGKlwDKe+2yDPeZT0GnFmLyaRBclnFcNVeoi0bkqD0sBdSKDwmGjY+4BrGcNi6n7B5w2aUvCCXe/5mbxmFhMe8s/VadR0sL6u3N/8hz9e0VBzaGYOnZEn8kZ/d3dDeLstMyBkvJimJmlic7v1A+AZDMLppjELswmEvtBIbnWGrEKDWJwy9JJtSzKXMVgMLuDt5jI9ebfbwv+/gPDun8tAYwYW71KdbrNrkn7kNiw5afni+4S9dPa/M/FxAMoA8bGAT9jWfUfqSu5uHSMX4TZHMV4Xh3TwfEMDFA57tvhxMxIZUcZ7WdSEf2iWuxNaFm/xMciJwXuAwzwreOzCyfpp66w71ovzG53cDNSdLVVptZWrVMz/52eWqlXdewwg3NfW7obKjbLylZwmZKhRZApFnV909eqIBh49Q8mAkKLW7V3aHIRMubBDLtststMmo4oHNhopByX78KaJatq0IvL1iCkIrRiN1LA/iPweXpcfoAi19iGxIB+OnCMMFaLY44IVdDSsf2noeYgDEDJVXmtvqtFcd+MefPDYMPkAQ7tJYUuZTUzDHGKaL2pyE6DLhT8bU/hzCndIJkMUiKCdRAA2joIuBFCumAaT6VgqmWrEzwYQPn32XIPh2O6QaOfIqyKcnkadbRcGIdA+meSPBn3TDJjiG0qkJtgDFsAGz1iaUm1tbrkRqNYqtj0+Pn5l6hnFzXbWibaYKwY9FFqvP4N8ZN+RiRjbn6DwAirCvIZDGerN1BlSFExHYLTh5q/bsh6K6Ovjlzp6+dSbCBpQtsDzaV/XFzRxRE/M9dbjt/T224/1+Gtv++dQlLs3PWsvocyho6HYvbLbHq6rJbv7YV7BhIzJJfz/AOApHygXDpz8N67Zyclr/31rm7mHymQuztXrj3zNDw4f6Ic/+iMDUA6T0XSo0RTnRagW0It4nz1HLFyev1a/d6HVaqSchsrnBlpbK2mtU1F7s+U8MqgeAXQQqgc12prjVDN9La0zu0NNzOpEmlJmJ7TBYlZXMv21N2UZCSfoSbFhiwYp9B2pTclqTjqU595GBuOCgQPXDmBN88QwoNFoGxQyfYf6TT4kFGNo2GyLvSFMIJJ7JJqOqIcRoxKAEAow+jOARTQiDAn5uWz64tnMci1jEBdV02HMiRaTPUfRIMZUPM3EYruZhdknR+wYuiRAmMXwZKAwM5axZXYiiqZybspqYqFEXckKZ3IRTYO6DByGw3U0mcHymMfGwwMarkHRGas0/NQ5GgmaAA7mSrGmWnXD8RJnpxMdPe9qNCip0z7Uwf5j3b/3tra39zzpHg6GurgZ6vRiqF7vRhfnZ/rss0/06ui5bi7PNZ9FDmujWlGFs5ZmLRnthHHB0uZd7VZdnbWaWrhm8lVH78sgKaebm0tdX1+FtghAuIQCHlvOne0Ng0I+R55VjG08JKaxZYCIHmU61xdHN/riZVdzgrrLda2vb5u9wgaIMPNijsZlpka7ra39A+3ce6D21q7wm+FZbDebpmM///KJzk5em+r/6NFDOxtyLz8/emmzife/+S1R02iq6tWaqcOwKHBBpTGl/qy3O6bAZR4Ivg+h5JV4FvOmYhH9cHF2rv/rP/5H/eS//3ctZwzeKtrd2dAE9+VxV9vbGwbP7Tob19gEAZLmZN+aeh5xKQDCWrPpTaYBIVmfN0udn0/0yWfPdXrRU65Y09bGjg72DlQHEK4wqumrWMDABipchIXjrAggxF0aGlipXNfJCUZCA41HCzs3b22QKbhUuQSLZqpioaZKqWOqaL/P3x25rkFjc7RNbmHH2XqzqVZ7Xc1mW81mR9uPHqq1ue6ssjybKmdPwuFCa0eg+1hT6Lwvv9DlyyfKTfpqaa7Deklb1YrWK2UVJj0VZyOVc9z3aDYNdf0Vz1QMyxfk/hYWlhIYECYGC4Dw7gA/63niOef85CxKGmX2mfgDcK7fZoIG1RxA6NoE93C+UmGB6RpmX7EBjOzQyOnzdi3VBG8evUnLKPAZEy3VkVt2XOZLEf3arbLJ90DWe4XpXywMs+ERUQoBnCb8DBYluJ4XcyrbX27hIRWNewDC8DiwrjoFvrMlrNQAhEHZ5/kOk5lYYGSmjJlmOWpS/MPvJUR3K90yIDQVNmO8ZXniqWMNlGv5AIHxjhxiswtN35tJHDwJhZ85loHzF0ZPBMpDBcURHgDIkZS2gTaxyRsQThmeL5cGyaaTsszgXoI6aVOYkjWEuIkyLqi323Yn5lcMX7h+bAu5zL3B2MMT+gJYYzDQMIzjDCeqinPJQKwZrCJC6BkGw0bCgAnGGZRR+hf6JxYPMNRgE11eXOri4jJtANGvYxpFduybTEBvc1lP5+hxC76/Q3NJ7Bq4h+vGoiLuYeQvgHmGq7FVfAMIPWT32YRJHzmCKV+brGkMGG0Smm0xE85wrV+qXmtEFJrPZQYtUzPHalntQ9Fvt2TMWm4AACAASURBVPcIqsfJm+eChUi7VtXBelu5H/+HP1rRqAEeMDqIm4QpR2blnYrqHfts/76dl9BMZU6bNI2xxg+QlVGHwlUnND0l5Zg2mJOcxL4Ov7RzSpbqlBqkuFGZIhnMJIORu/TP2zv+zkYw22J+FTRmAPBu4fF+Lmsm7vzqfiJzGb4DjP2uMqHxHTppUL6wQY/JwN0w5aA3BfU2Bixpw5cF3qdpgEFxhhnTBDprHHnIYkIDDYrrDq6LIpLNgSL6KA4oXyq7LwVF7E0EBRvClVbFmmb5sobLksHgk+NzXY/nmqioantdRRzlcMkqFmzecfD2Q23t76i9waFXVblWEgkxbBCZBl2cd/X69bV6XW40TGDWrAk5Oz/Wkydf6vjVa3Ob2fI06jjWUaRDVG3fVItkY3iQY4dcBPjUHTTebDS9RSLDhcaI6+uQViYoiVrB/An9LI6WOEEZrCxm5ngDTG/Bsd0bScSNjUmhDAWhZkHwaEx2C5sWCmVsc7i6aFWyRpyCCFCddQeeenPvONrEdLfbELTIA3ERYhLIZCcsvgHEAMPIOURTQcNVDvDT6zufkW0V7x+q5Fp73ZmAzvTJrQT18/DgQDfda1MxN7c2bMwDKOz3u56Q8b6QWlQQ3ieKJxEfNAMOYO11dXp6oiHFb4FTZjWeSwB5qaZiCRdW7mOomEvHaPCViaptVe6GPhpcNjwFDGoWAIqpX0+7vWbaFpuHm+sLawfPzl454wwKGnmJ03FX12fPvenk8zm8d6D79+/pwYP7DleGrntz0/c0tFzCKZPDsGpgQn4enwkbQiboNIs0ApkzLAexbfZnNChw9Rca9Hs6OzvT65MTUz+Ykt1OOTm18gU7+n3rm9/Wo7fe1s7Orj97wq3zjglYqV7H/Gio8eha3Zsz3dyc6ObmWMsFQeBTB7E3mmid2qrUcGNL238aYQvwY2PN5279gzeEb/LvaCRu/8lEy9kmL4uvyUxOEjik0eMQcd1LFSEzseJ6ZLUoBtqpDiUaTlBbiGVJh7n1sbw2JoqYPXGIhTFS1B8nogZ9mM0gG/X0M1yJbDDDpQznUUAdU32WDqbA3OrxUqHLah+towFi/MqBSCWA9hxDl+R0DQDBSCHT89ihOlzk4jtGrcs2g7EZjYnqbT5r8m1OAoSkKX4z/b57pkStThuD2wPltreK10YvaOo0/z308Gxs0YGwJSRiJgb5DKhik87AplpZ03r7vl69HOrZk65urgCna9rdfqR799/W/ftv2bqfa0qzdXZ+oxevzn0fY8Dy2acf6/Q1FMmuwQm5e0Q1QH+Dkse7ZsODEyC30nqHEPq6Oq26igW0hCs1GxXnEeJUDNBERxikICQdNM1FVcsF7e1ta2OjbboolvAMk5xbTLZXqeyJNJStL4/6eno8tIMkdYQNlHMIZ1NVi9SlGGCQ77W+s6Otg3tqbWyrP5ob+B7s7RrYEu+AFhBAuLHR8XlHVMyr42PXrd29PW2ub7jGMHlHOuGSS18xW9hUhjOG59faUw6p5PY6W5IJt1Sj1rSpzOX5pf7L//2f9NOf/MQZq2Qy7u6sW3M5GffVXmtoY72hnU0AVxi3TQY9TcdDraA6e4CxvAWEaP/sL7dcqdtb6uJipk8+BxD2VSg2tLkBXXdXdfwxVlPNRjcq5IlsYEPIpc+rAI1zFZsH3BI5j05OAYQjTcYLgxxo9oUC9xn30sqRMdXyhjf6g/5E1zeYlqHLh+Uw0SLHz8C4oqpytWH2B+fM4Xvvavf+fbUbxMrMNOp1VavyvWp+zgHZvN/h5Wv1z450efxc6l1pryjtNuraXWuqvpyoupqosJi4TpbJI2bjnrYYQZ/EZGahVREDLABnzpuxzPEztFZpd5+oxXEv8qRCpYxBuBtmaKqZ62/SZpluby0hZj7QUJfuNRuNhq9X6HyjBntJ4QFd1CVunts+0L4W8Yzf9pJ3zAejF4g/H4yI+Pu5YvQx1CCXAC8MkzY7HywbZCiYpHB/8F4r1IcSf3YZgND87UQBxTQnRV5ZNqSlsggSgBd1PaRFFpQnU65gIwU7LNoQL2ysH8ONPs6bLDPcf8aX2KuHN4zADOryvlbIB1K+VHLJZ2gOgwowCJWU4UVspZKhW76gea7k/wbYM7Cjxbf0K8yG0ADyq2nnpp/nVQTwwqJKoNPgMVFK80RJ1GqqNpv+MwTH+916YFAxsON8Z9EA+2y9s+mBEb2V61g16LZ8fmThhm9TWWfn5zo/O9flFWylgXsYzA9hG2AKw7IAoHi7jebeSw2hB59kH5uFFr13sGPoH8PYEmdWy1c8XKWfglkQfgKOHklJDMSHseTwGMXTBO7fyG61a2ylZEMv917umVPyAxtUtrSzuftizmzOWaRKsPLIF+RcYFDIB0Q0l7fJaTBCRWZw3SgVtd1sKPc3//sfr2juLBvjQTWFKWxlPalIN332ArKHxBNrm2tkwZ1vHDfTYMdNARPGDAzaJpXwagPCQKe8OE9UsKmNvjdRIuPBu5Xjuwl4w539nYM7/ctXN4X/I1rpXbD4VUBo6mrG/HzDXPVfCUD4ZlocG8J0vZL+LMtS9K93dIZBc0q88kRnzWx5ncOVaRaNGYOSdLsdTNMo1y4bTITVtKdBCYcEeSrpZFL3E6DwjUssEzoKS77S1HhV1Fl/phcXN3p+eq2Ripqjhas3bDhRqOIwV1ers6aDt++rs4MzYEWVesVbrkUuisJoNNP1NZSyoXo35LixpcnbIvvVKyITLnwoQQVtNte8JXMWClPlCaYi6ApxOYTbTjh91Te1nSq9FYuNGDl6iL55yJzflcxQuP8wN0HnsdZqGkgB+qbTsYOUufH9QDknB3E7Gw4mjFwLqC2F4IKj91sQtMomI8JTAYWe+6VG1lQJyjyv22A2MxdK0yIOGnjg0FsoVL730QtgrkLOUJaTGRmZMf0seDszHE1sZDIhkyyHfqocUQ9LxNnhOra5uaG33npki3gmSzRqTIuhyl5cnPvLGURQUSs+mnwPxTSU2IzIgANc213KoIqfE5RXHAlLxUZo0OZoOxnaYPnPfIChTrhYUbB4PSHCHvtg42dZH4ShQ2fNr4vGGHrb2emrW0CIrX2zWZcWI00G564PGN7gAkiWF3Qv22izmRwj/o8Mv3CyLGnG9NHbTw72sgcH1khZw5YOc7j/g5FfH4cBz+KY7LbLS52dXVgATmPLE8N1tg5hAkDMm6r7tXfe0Xvv/TMViFwhH3BBXhgW/mWtFugGoI5e6Obmtc7OntqBtFSaqlhaOoev3Ql6nSketktkOhzgmTgfgCCDAk9aDQjDGv0NIHyjx4gj+w0TIVXHKGGewMYU+ZapkGJufKTYfTXRS9NW0dLyLOcL+oi3VmHD7u+d9IpBDcLEKDKXOFyt37FZU7reWJN7AxA5nZkxRNZoRbVeKleAPMbP4DWFiyhDhzemXg6ZiE0hoFBsKvIqYgqRmi/rQNBj2EgmJvWZk3XoRhOzwk1OALQAiakuZnnhiWSayE/RYEYb9btY0LU6Rm7ZOjKawKwh5NmKM8HxMoktYm0t342NGF+mZsV1yKIrAEnlYku1yp6ePunqy89uNJ/RuG5pf/8tHd57qIPD+/7+NOVQdU9PL/X8+bEHP9eXF/ri80/9bLEdBBBCr6yWy/6C/eAQbhpNNFuVktY7La3hNlmvKLfifmbTVFWjTjZr2aZeDN6YfnM/jEdRN4idONjf1XpnzQ3PeAqVqqdqvW4KGxpzJsw33a6eHQ/14oTnigDrhlqt9dAw4QKNXjpHn7FUY62lDm6Xu/uqra3r4poomoYe3r+nVqNmC3QGTPSLmNrQJ9C0wKIgogLqPaZVGxjHJO0URj30ELPxzMYhNGrUL4Z8/B0PVSWNZz1rqdqtjqaYplxc6R/+7qf66Fe/1mwyUrVS1BZ5e/Ox8/XqVRyE67q317LpDHVuMuhqOmbYmG24Fwa52NdHbnCYZdywIbyY6uNPn+n0cqBSqaWtBAibJUafM02HOLvOVKly1qAVCxdgtLARrl3QfJnT65Nr3XQJ+GbzXDPTBodeIhnqdbYSdVVKbc2mK4NCtL8MGXE+nC0mjreBOssmtliqOSJJKmn/a2/r4NEj3SMDeDlX9/LS53St1jSQNiAcDrQadTXtXejFZx9r8Pr/4+vNmyPNsvO+J/c9kdiBquqq3jjkUDJJKWhTirBE6psowhGWqS9qk3/QNGe6e7pnuqq6VuyJ3PdMx+859wLghOWZyEB1LUAu73vuOefZPqizmOqs09SLg572y1K7uFaBWJtixBHZDRTqXNbTcYNWOHC4P2I7xDDIdJQ1r8GgiNrCsir0eUQhxZDlsxeaJT1NXuanYSdADGo1A+HKNHYiLViG0i/YWdxRaEnXxZlnVk0sljOt3mdIYgdEv5WmpqgqUSsSpTyzyhzzxUDoIaAYsQ0G5UzL8oKTBQEUyDm9R3JJrnNOV8NPg+UHA2EwWWPR7P7XjpvEwEX0V85etrOnl4DhvZH78FhtpUXYk4GQ50Uk1EPv+9DRxvBIwcxysUeSCjWgrUIhtHjW6aNXw4CHGpF+zevyEtJOnBF4j4WPIx425AkmY0THR5TtFFpgaGJJXicEPjwYSizASuQgz836YOirNpvW5i79PQpBFaUvbLZNK6VHajX3XLNwCm01WUTtqdMOKjkLIQYw+iIWxEh57vt9Z0eDPF5cXOjq8tLOoJk2Sn0DNaQvZGhLH3owhB+OgzAoAg10nJHPn6TdTqAav0cPwCCKCz2DPGywGMxDu+/+HYM+FmyOI4FlF2gzOluWoiwvMPKijnNehVdGAEz0cJjkODcWdgjO2wAZq7XmU3S9LPWqjuJhAYPG2j/PLB7+LpnEEzVKRR3Cxvs//+t/Mrkxb3WzCDdfYDmw2/uOJ8YyHKAbH9gx+MTNEduyPDRm1CfE10EZQqjsjJMEczu/j5sw5eF4KZKGwrghEw/6iZDy6aCXL/Cnw+BjA5WagjyAPfn6dMvzdCiM1/k4iEanka6C3OnkbXw8QX+4vuHNoc7bprBzTd1cops/dZxLA2+CI+0C+jAwBuUtEMKcvRXvhek8hqM3Kcw++xHGvw83zeBLuaB6FggO/HK70nK3Vqne1XhV0C9X97oYTnU1BtZra4tgmY13jawpspUOdHR6pPOvX6i93zHd1IeVBfBsbdEXsc0l1Hur8XCp0QBnwpE+ffysX36BKkouX0UHFrH3jPhR8NnEjKcjv71sn0OYvDOdlEGQP+d//P54NHSzwjbFdKtaLeUIArVTEBo6xC3KgaRlNzegg+Pp2Dcqf5+hk+swqIVz6+fmbGzc3MZyIjZc8b7FQMh7zfYqrxIjRLhZWnvbbU1DKqw092yDQOI8YGE2lowtGEYX862GQ3528M05hEz9Rd+witxADiMOEA7scDGlgQqXNjY7IIRffvVKsynOjEudnp6YCgbCf3NzZW0gMRSYI9RrvO+hJbBGDI2df24IlPPS4WkXXK10VK50gm5gjW8akMs0maB0YYwCLZbnw0YNXSa29Azl3EdBF93zZ4KRxdXVJ118fqfPn9/bDZOIG6i9zXpBrcpWR0f7ppA6S7HM8Lv2cMz2EapQudxwMLq1cZuC3cOoPWzaqEdQP0Cq8sNUxkT7GA75/ItJpD+34c7d3b3fCw41CjL0WMJp7V67Wurg6Ei/+tNf6W/+5m/U6hyqWKprPiObMMLEdztok+gN+hqP0CT+rPkSoxooZLy+jZFETDg6naYqdag2GPjN3Jit0Wsntz1vR5MplSmXFgfGqPKva1weCpOj3UPIOY1nRMo8rX9BV0+Bw/w6D8quJ8lUhowwDnkGY89EoVOICBauPRY7QSGN+6fhTDHoJv7+GK743z0OkWGe4pYmMSVYP7HmnHkQZuhFkxpOgDHgR7QM7wK1MwZCnEmLu5JKm1g4+tklVzmeYyCEoAFkZ4b1+cPCMj2DeD+iWbILoEti1g8mNopvhHQHZzTj4YZ4dIz2GZQkDEZckzt2RiojezDiXPzVuqPIg/XhnpDQyEYuqVElsL2h2bSmn38/1NufR6rXqI/nOj9/qdPz5zo+PXOdZFk0HE50dXGjjx8+agiV6fbGpiujYd+ZrVuoWuuV6UEMQjRCMRBu1Ok2HQaOUyboF0NNUSvXL8xiWk0ajYj9MdUdg4bpQvd9kPuSKa/Pzs7U2+s4wxDjL5ZKvQOC2PdUwCF0NtctsRGfZ/p4vZRKoFAdtbsHbnaNpkGx3NK0SG0cP0+OtH98qnKjo/cfb+wM+erlF+rttZ1Vx3vIoosH16Ldgb2gxuBro3oFPSTv4cxxAZyLmyX6uakbLv6b5m+2iMBo0wHZhq+IkolzhqEBbey7N2+tQaSOgoh2Oy3Hc/B8odP2OjW9fN5Tsx4RHSBmq8XEtYAGjgbNMQ6tlvW5cHfQT/X7K11ezfT9T7/o+naiaq2r44MTPT85116zrFpxreWknwZCeojIMGTBY+08eXu4uM7W+nR5p+GICBd0QiwPmppM+1pvZnaAhUXhOskCcc1CbGkaHbTT1Wbu+zDYKXWVSpwvRTsK7z9/obNXL/Vnf/K1/QhYNlAPG81ONP8sShcL1TAeXE7102//b12//knb60udtRv68vRQZ82q9so7FRYjEYttBDojHgE+OXy+UNtJkHscNUbweTTEXiYleYyXkDbD4j3gvClrPOI5hEbPdvo0z16a861YzNrHOZgM9GFLzNzWWi+2lpyAEPJ3+Zyod6aMMkxYWxJxRRlBpo+j70qNW5jDJG+LXGMzSpgp46aelsmmi2iGHHwf8dgMhKBlO5ukMEQ5LJ2M0Bq1IA+ERMVgBOM34kFslAdCKJUsY2Ft5Ugf94sJEMjDacB88TCdNC0CGYpqoEdJv/7oGArRL5ZtjqSwwV7Is+h7KpW26/V4MtXI0QoTD1MMhGsvJOM8iYiHyDZE+TjbkR0ZfURGBmGdlRgAQfhAA5sN1dC9NagX9DkVkXX/8fNn37Ptbk9Hp6c6OjvV0D9/pvFsrnKN7OU9x6ZgLNNt75vmTF9nmRFDZIrwCPptUHDxJeABK2CERnC98jAISkgvA+DAeQKYQJ9GzY8eg1CWMI/0MsJO9tC1WZghCUgGPYmN4q7QEPPOf07/u0WCMlu4L62WI1SemAj/W3t0xdf1Bk8AMhsLIqKvbsNCesKQILAo8NmcqcUwT1h8zZem2XKN8F7AlFjM5nbxp1aiVYWpMZvw88uOmTBrrCDXiFqxoCNiJ/6v/+0/R4KEhagUvJg8KaDmaHvQS5ScPLCY4YljD01gQsLyhejvFY5Q4TaXvm9604wQmqudNq0OqM800kAKI5w9QfZpKxPUjEdo/1+tc/Pf/f8Y/P5Hg+LjEPtH39NoXOaDJwQwIXaPHIPsJJrxS7Yha81sDfuEF5X6o4foigfqwePPzBuoR/QxONfmXZuC9Aj5c6NGniPNR9IeZtMIUwViM56thIM7laND4kZdYm6wK+t2stTPn+90v9xpCiLV6nogHONY2ajZkezZ8zOdPTtV92RPFTa1NDe2KiYvpmAqIXb0y2VBm1VJ/dupbq4G+vTxUhefL+z6RjGGirfXI4QefWCIaZ3fQuh8tazT02M3oxTi/f09H4ZQG7PI1zksmMywZMQMhK30Ym4XU64xtkLH+2Fiwvtv4S/cbGu4MNiJQHKuy7heA9Ves5FMzaIpVg9xItGYxz1RjtBV0HO//wXVijj6hRYlo+imLuAqWOPwCYQ9hg4GM5wfoTGW1e/f+7WxgGG7xAYTeqS3mmueK5lfbX81gmXzCWzjF9YAgr5RsLbrpTrdljc80ykOWBFjEXx1NlVs0kOzyRAMdQI9Ca/Rr8mW6eHSyH+7iVRVu204isYBQyMeaCXfl+HVdBHb/8f2jBrRqPH9YiCEtguVC60jAyHoIOHZnz+/c6NvJ7+9tvZx8+tU1KFRbTdc7GxwYxewMIgh/7BcQkNa03YTCGvUnXgOvM8M7rx3vD9QSa1lWCxd4GkOWazwmdHs2Lynf/+w4HkIoa3V3OSCGmM48c233+jf//W/1+HhMzVaB1rnmAVrXdYqFnn9d5rOrjQcfXIcBaghqAaKB3Q9zWZF3W5L9SbaUzb9YbMAogd331Tj7HNpfrrPgbRVzqzjVHeDXvCwMMpW1r7Okll43lwbtU7I1SNF8zEywQJ/dIPoNhzTwZ0cdYV707pGmtpErzK9Og0y2SE166XD0zIbr0RNi2bEx2cyyNloVwwtZWhrYmtuKmpabsXSLAyKlCmw25IK69AI+48zDTVrydNAaKQ/D4T8WbZ8z+6hqS6ySPLB+1AS8/uZ0Ncs0k8h4amsxj4wobRx/sRLzEM3/+lWNDWZHmLcIIUOxBThhODGgrSqRrWj8WCn97+MdP15q/t+Wb29F77ecIDcS8MWKM6M6J6PV7q5utbg5tr6weurK33+9MGoN4i73bm1dZMMqgeNMp8bh4dd7XWbqla4VzB22XgobNXL6nSxKefZbx6WRyxFBqOpLq+Gbm7brYbOT06M+GNm5UXaYq6jkyMPhbw1k9lUN3d3evdxrA+Xc+1KddUaXe0dnPq9QyO2nAy1WU5VrhTU7nV0cHys7tGRas2ubu+mfl9OT47tXsyyKxYVGy+aqDWWC7A2sBvkyosv7q857n7zhamptmC3eVksKfh7UKK9bEtsHYQRLDZZBC3nSw3u0W5OPfQQwcFA2CTTrAhtmZ9fUK9b1xdnXTXqBHJstFqMtV0xMId7I/cQ2rxqo8Vq3UMhDeBdf6mLi7F++7u3aSDc08nhqZ6dnOuwXVOzvNV8fKtSYalaoxQmD7AI1iCGNb+/LF0H45k+XvQ1mmxUqe5Z39tq72kwvNV8MTYiFzmwkSVK/AxME5r4/qBvI7H1ZuEBC6SiUiGbErSoovbRkY6fnenbr740UwM9eLXRNFrDz7Yme4fecSUtpvrl99/r6s3vNfn4i/YrJT3vdfWcWg4qCEK4XahUXKleZzEJHzLkQH7Udh4KDcp7UIzMZRD2cMTehBkbdUIF0z1hCw3uYXsw1BP6Xo6lJ8NR0r6HFjiWMfzaiyIMr5bb9Jqj8eZMXtnVNeKSGILo9UANAwgIXXVW7+T73ENhaIXi2koLu7wY4tkS+m5QhYEwDbthwsYyvhw+Pdud5ixe0sDbRGMMVdgIIS6jaSBM12osbgMhXG0xFwnkOGjpScqVUMA8pKaCHGvqVKSCzkhdgpmUwZtgu0HtpZ8zW8Wxc8nVOYERa/oWIsQWy3AaZZkKQwckN/HU6KGc6uqhEGMkOac633No/QINrKvEwrxeVxH2DL9HNrK/wr4pazmXLq+u3BMdHh3r7NlznT1/bvrzaEK02dIOrfST0J8xnKpiOlTAVOkxvoQl7mw6NRuI2kE/4JD4/r1/j6EWV1Miv8gOZMjiPDT9M8VrWAMIwuZhNYwAnXedjPiotVD0qfmBWmdwJmYi6j70dfor3jN6MPpetMxIMvh92124Rw02C2egCTx4ZAAOOB4rzJFYsnCOOqsT4yGf4aHnB72FFmvKqI2a0iKnUlEDYyXOLvq22dSLB6Q99NmwQ/t3dzYjO+p1VPiH//a3u9B+JMpPPs7TJoGLNZGLH4W/bOnIZdswKT/ZSORhMCETHlzsDpU229yv6xgIcxqmBzMGxORqxUAYerq48WJ3FIHeeSB8bH4ex8KMrj2gbE+GxD8eCvO0/5QH/riRDyvkTCHISEqImsMmN9OIouGKTTRaoylZRSlwOPQsoeHL6GjeVAciGXS+zJuPgTBlkdlQJrYQgaQGX9yFzHTGooqkHKTBxgUxzGBjGw48nPwQzA9PqJfFvDvpfrrQ5/5Yry/uNOMbtfZUane1rVQ1WkzV7GARf6wvv/pCz16cqlgraocDVMqfDKvgogOIx2MCM+G+V3T5+V6f3l/rzet3blrYZvd6Pee5MBQCafP+0LTPELcu5x5y0MVBteQz3ut1PGihk4Hyh+bGupvUHAQlksLBQDj1dUIOFblSvHajb35v472DVkbB93v5YEaTDGngASb6Xqax2iU3hZdG1ln8XVMrbddMU7nwQAgaaZSFLBeHswLtY4AAjM9gA00wUQTLGLV0nccIdRH3RQxwDg+OfIPPZ0Hdo1Emd4pNrlHKNCwEUh9UNA5tG0EVMV+ZqH93E3QFEAo39Lz+mZ31oE+wLeWgHYxGPuBNA0TXawe2lB3YaCX9xaNBiINoS7F1ioE5stPCcTTl6RUYbNksurR5OKd5pBDS2GG+cnHxwQ8GVVCKw6N9He23dNzDpIdDLzmW+nDCjIWFAWhCywjpZlO2NpUDnmBZ3i/XHUxuksYq5wFxEIRJShh4cO9XCXlu4Jg5sz6A6xAqkrWHiRZPM0axbXfa+uLlC/35v/lznT370k06Ggp+9nAwCT1hFd79jZarW63WCM7vNJ7cuakERSlqpkadwbepRruqegu91U6FSqzKM9IWm+JwIrMG2bXkYTcdg4clKpmxELSebBn+wJ54siiL6zybWWXEDkVeaGIpSmSdTeYEwsfmzblVJa5zDrdkI+7awjab+xuzJcyKoqjYYIBHkQMqI5CRgxXNx6M2x3ofzCSSk3JoEaOyZ7p97PGyc218NZK4ZsGT3o+kR/RSJ9m/e1OaAo8zQhhnS1ooBoEj1U40iehoeMQQ6FqZWC8erpP84akxmofRJyZgj59O9nMOV+gYCFMMENSovHhKMTdBh2dxUlO50NH1xVTf/csHzSdtFXWsk9MvdXz6XMcnR3YepkmCqjUaL/XTT7/o/vpaq8nAS7bLi89GCbebpRG8/HOD4Jq0WH7fdjo+3nOUQtjbL7RZzR20vteBdkmNAVGZG5WjXqClvhuM9OFT358x1MzT42O16nVHXsAMACU+PTvVweGBlxuYzNz2+3r7Yah3nybaFKqqNfd0cPRMlXLN5/l4cGtX9D2/dAAAIABJREFUXi51EML940O1eweqtdATg0TU1O11rJEc4Hg6vDf7gKaLn4nzsOVSNEDLlar1itrdps0RyLc1IgpqsWApm1YSph4G/dCNMFdOKXT03P/E8xANA7OEMwQtZaMaZh+VIg590MKK6nXqenHSUaPKVbvRZjlx3ItvW2otdMxGy2YXjJFEcUALuLtb6BMD4Q+vdXUzUa3W0zED4fGZjrtNtSs7zUbXaXmH8cjCSz3qCBm9B8dHGs8Wur0f6dPlQOPZTtUabIojRzvdDW41mQ69hHLzShg77tBlaiaLwpnuB31NpkRCTT1QoEutVds2oSkWa2rsdbV/dKgvnj/zMrbVqqsAolEsaYbtfcp0LZI/Ox/r8v1b3bx7rdu3P6uxXemwVtGLbkPH9ZKqm5kqaAm1MA0Z/axz0LzwxzloK1VZSoTzQWB6MRA6OogmfTINSmWhqA4OsrWGBvc09aA2c99DoD9GXopBjXPNQbNvZ83IB86xOL4vqW0EcBqBWaUFVwyE/MOHgTD1XdHRBjCRfK5SXxeACc85WBLBLjIt3udvOOrTr0HB52E6Pcy4tIiLgRC3Uc7CqpcPIKY8c5vK+LZNE3NyrOQeA3DwUpveLwMW0XpmLVNc9+mf+gxIrXv009mwK5aLObDdEQ5hOpHccZPzZ4qPG89XXgwwpDv+zFrAhII/0KPNMUwDIdB+UYV6yvih3uKhgHa12bQ/Bf+doyMYFoN1VtZuzTlfsDkM9ydaYQ+E5ziPj224h4EZTvWwzaCLUps5B2IOUYr9mur66toD4OB+YGdm9IB3d30zzSw3MIV3l/wjyKIOt2+qRPTZ8V4ziNE78G/oOwIYCAd3/pzlhAdCswozXTczQxQDIXnI6fqmXlnPSE6iHWm3pvsnUp+ZJY4rgs7JwoRlAdIj6hJmjyw1TH1OUR7o+R0JBj0a4726FnOyqJOMAONCznWuFRDbObR4TMVYEpbcSyLrgkJ6gKnMP/793+1oZGNYiRsqhrR8wD/q1PL2wW/OhiEoUJW8FQ5KTAQDZ7pahlgz39muocmRLl/3HgIzbTQ5jsbFnfev7or+FY3qKWr59ND+HyGC+VDP/y5D7A/C4ExP9WuPEMigM2WzhDQQZnMHboAnBg8MhAjr47k8Wv9yYRmOTwhpDLOxOfZGIziddmMKkWxGCB8bFG/SEj+bos/7q3LQSW1oYmF1Ml5I+TLObvT32sUWiK1GsaTFrqBPN319uhvpYrTQqtpUsdPTBvMN7HzL0v5RT89fnuvFizM37wsC3BHMVkCIYtOFwywIMWfxegUtsaA3P3/Sm58/6u3r99a5aUeOUvC50X3w0cOhhqLBIc2Ttn7s6NDDicXZZAZuEcaPw1HU+qrQaoDyZN42Icze6iyh9ZSsJ8mHARpHeNtsWfhZ09T8ciNbZA5VoVYLwfMWsX2C8F2QHWT4RKSdTSQi3DOE3hSDCD8ntmAOHz3pqcqVWhQba+DCkREov9nsqt0+1M3NjYtTs9Vw/ML+/oEPNYZH20kTzVEjUgEtZVUFGkpQBhesKDim10H/Xc5sBkEuGYOV3UtTBiPuss0WOp6OmwOG8NEIFDGKp/nmlZqLK9mBIJUgawxUcQ2zgAiNm3+iiw7bKY42GuBAFRmUG2z4WEJ4uAHBjaEdIcVsNtJweKfhgKJTMF308LCnLi6HNfLLyEOcGVGpNWrqdDveAo6nDNPoK6E/YQqz1HSyDEoV/Pqke+QzD5QWt9pw++J6icEp6pq3fKaWRryGtTFJW0QDzH0LVYPWji3cXq+r07MTvXj5jV68+Fb7vRNVyk1NxxgS8dnTcNxpve1LBZ7/velbM6IqZhNtlwMPjd29lhrtsmrNokpVIlykIuf/jkErbYpTbpQ1nim7KjRwGZeKBiGYB0+YE2mg8eWa9TR5aZa6BEcDuNXIA2FkYnGgTNFAeXhjWcchl2n9DC1hZx70lHDnddMEZZcGjs2m0b0wQcjGYnkrGiSTYFr4+REy79M2FmExsEbnEsPjI1oXr5CXDPr+6CjqoTHNyzEQ5nBqBs70PXi5Hlof/mroqtMg6BqaBsI8DD7oZtJA+DQ2KV7PIzKbz5a8kDSPxJ/D40I1pco8nIm5LuelIOvzybCgi09TvfnDnarlM+11Xnn5cHRyrv3DrhsArsXpdKPb26l+/sNnje9upcVAHz6891DIoc/P4n5yUwLakYZhKJPZ7rzbgSXg8AetV6BpY+1jLtOFLspmHXOome/J/YOedTjXt/f6dDl0DULTe3Zy4sYGowW27lwPDK57+3tGtWB64F785v29Xr8faDLfqFBp6eDkC7VbXTVqDY3ubzWfjky5rLcaau9Frli5BpOAmlFzXiDIIIYyt/0b/yzQfZZZ6NDR1Jh1RMYaHQ40veQ7gC+Bz8F0Jj98RqaYplBta/QIfQ+dGswC6i4NHxSqGhSwalktsvQKG6OEmO4wEJ7vN1Utcf2utFmMPBBW0MTx/XZroxaVWkNbkG/TvGq6uwchnOhfvmcgHKta29dR70RnRyc62WuaMj8bXhkhbLYYCMMBsEgeYKOuzv6eB8K7wUQXN+gBiW2gGT7RweGZJrOx82SXq6nNbhiQjACWaRxBVhcaTTDGGPg95VwqFMqqlluuZ5VKS010985t3NPJMRmFx9Z4bQolLbmxEnMALt92PtHo7kr3lx91/csbbYd9VRZTPWtVPBC2S2vVC9CR12rhQYChkgdCFv4bf14Ak9bcmoZJdYqMNg/6q4wQwp7AK4DnWPNZajfI0ciLR86cFn9WLrmZjqgXvASo95xVcU4RGeVsvgL5iERX0K9G30Fp9JBIzF7Sifn+zmZ/7ukDnMiuodY9u15Ce08DIUOfWRRxJtETQBmNxXKcVdZSeniCmUHtD1ZDo84iohau4Dt0+mV/jnYFzX1kORzJ0eKZ2kl/jU7ZvUBqGI3qJQQg0gbC9yAPh0YFI7/RPT7gBqHt5JSiUaWf38qOn3PYSqa1MgRuNLW8gizE0AhinAgiuIZUTawElYX3hKGjih6wpir3UqdlIILlPNcQgx9afVDBHC6PyJp/R+9HLBMsqjX1WwX3i0eHx46PYNAhs5XFNh8Y9xaDD/2hmUFJ14wzKMYyIIyXFxeuZdYBJvlDeB6sAmklIUFlD5CwTPzes2zcbpJWPQY/S5KS031oTRM7BEdeYs7oc7haLU2AmRVUdzsQYxRUw6PANuX+zKGuGtHkfWfQBvBYLO32TM8EIyL7rtD77YBnk1Gb/RtQ2ydkkCGde8OeChsic/ZC2kEk3IqBcKlGqaIGgAbXDWfuaumfwxIMadxqObeTKpc+WaqFf/zvf7eLxukxtyTTTdwAR7a5D9W4QYJORrj53IaNmSIU1vcOYmQgrGR0MHRtD/9L+RgO/s1oYNrEMMHkLUfQSlMYeEIe8/d4qq95OgA+Pbyf/MR0c8XBHujco0vUHw+W/GU2r4/NQPCjYzgMaNxGCimrJvPN0ThM5jEQZk1JvBfRYMVAGFvb3MDabhjetW+yRLLyIPcYOeHPIGXOAPkjDAZF2RQT9QzxdWqA4mdEqCiOZR4I+X8aCFdgF5ut3n660uVgqkmhqk29rV2rI5toVytqHbR1en6sL16d6+AwNoZsF/me8PFxygJuN6Fmh8ss9BRpNtnoh+9e6/c/vtX7d598QTbQiTVbzkeBosNW434wDOoptvLQP8iIajc95HJR0mBYy7JYGKl1Y+mCz+vEICZck0KEC1U1aEW459nsZLm0Myo3Bt+bYoBo1nzwMhQorHlxa0p0T+gw/ozC5cnOiKmdDRQ3buLQK4Wuiow5vhf0UA4ejAtAS7k2cG4zer7ECCE2a2jvQP063QNvuqFd0WBh2kOx4eCgObGGsFBUtRzOn6B3ZQYQB8En98Rk2U+jPpmgrRzaaIL3gvfBVtWUVK4VcuDYxkGnQlA8YwPN0EQGHq+XiImGHxRYPjMyzQLZjwHBBsDc7zlniGuxFAGr2CdDp3DQ8ENIbrb3NqZoZMLfdzWzMQt6pXanqUZFqhaX0azMxqGbqaObadsu/X6Iix8DNwjBVuPRQqMhYdG4dMobdGvWbL+dBPEJleFEpGkw998CbbbncZ/xa67BgTeOYcs+wY3WxzUGLVtfixTyZy++1Bev/kRfvfozR6loA52WIZ+/P9BOQ+000mo90mI51ng40WQ00GJ8rUp5o719wqqLqtZx9iV3cqsyOiTmKJsyBa0mKMYcntklMxgVDxU50XesvUkUoXw9JE5j/H7Sqj0UhGyKsqOBSRmFKcTdgfDxjzwwBoUzKE80MFGNaE6CqkX2l42/GAqTziS/n6ZUJWfjXONsJmLTDePGUoFlS/jl+QEFzQNj6DRCu/6YAZZNCjJV1gvBpE18ygDwJt8NXsoD2yZ6V54fgyAR1jAeCFO80RMdZiLrJIQw0O+nZ8xTsxy//dblELQdTRKNeDz/2Ph6MEtDfUZcTTXCoXix08XHqW4ul+rf7tRtv9TR4dc6PX9pRKjdrfsaXKyXurwc6uLzUJ8/jZwFp9mt3pE9ePHZg5UPdpqvNBBCE3K8j1H/0NKgJcb5kdqwJkZlMtReB4QQRCwGRZqC8/NTnZwe6ePHj/p0eaPLm6ldoY8OD/Xs/FztZtMD4RxqNVrbw321uy3NFrN4zKf65cNAr9/f6/purNWuov3jF46e2N/b13jY13wy8udupKpR1w6IDUo65CgWEgy11Jr1Uv3+reZzBkKo9lEfPegS/1OuOs9uqUXKdKS5Iqx7Z1pcZs5kY7agRkctpwjZ+MUmVLFZj0YMOuhOjVpJvXZdFQbCAsY7DR12Gzrttfx7G7TA86G2azJSwzV1jdawFs6Hfj0VNFFN3Q9W+nwx0W++f63LaxDCfR3sHenk8Fgn3YYRwungQqXSSq0WtLKZ60s1xeUwrE0WS92P57q6nehuyHKzqG7vREenL8I8bYX0AvQUXXuYZJElSpGk0V0soMsxFA6tYYJ2D+uCobBaQYPFGUQkUl1nZyd6+eULZwuLBTEmJGn5U0DbRJD1ZKjR7ZUu37/R6OKj5tcXOq2XdFIv6oDzvrxTvbRRq4FeteSw+wL3BHp0+9gETdStEPUkDYRUOwYvU3yTzs73jodr3CK5Ju5c2mjSfY6XK17+sRymznsghLJodCuBFtaPbuyJAPXO8TCuGTs36tSN0ORlD4aU+5oGPjPXLGsKpoH1qc5WjN7XKKDZQTHQMdxw/3soZVhNPgKmUtLfMBAynHkgJHqmboofA0XExYTRogdCABaGXiij9EKJbQd6nVwtosqlYRCvAX5IarEDFEx4DSj2VjgOU+cDxWaQw/2TKIw5C2x7KjB8BhrI2U8dWuKO7eUXfWXJ6DELA746OB7WGgvsOsyGmpHARqdrFBIGTnhZMBDWPABiRIXxDNcWy3LYSvRkSwZTtJXui9oGEmwitivaAIqFgXN4jcBurYcD8RtN7nXbv3XWMI/r66tAA+0yHwsBlgH0PZxGjoIokIgehlX8j94jrp1AAW2ACQ0fvV2rmYwQH83r/H1STivXnwdJQBN+D5O9NMh4BkDD18CULRgORK7wmaHxo18lloelFOAItHUzABksLa7gOg7pEZ8/Z3Y4umKuF+Z7PHhvWjaDwkBpps1mrjVMg1JZjXJFdWinnJNEfyG7sryKujrX/V3fS7Jqs/E4EGb6jre4CQr3TZI1Ehx+KXyYJ7dcgxA+bqdzsH04i8ZAaIe1JJZ8IDE9GSqDa+3EUjcsgc4EVIYDFX8euWJM6mGZmzd/Twe+P97i5v/OKODTofGPh8GnA2GgmGxY8kD4iBDG9wCszwNhtlGPrB20F6ANwfsGQg5r49B0RRBorC+TBb3d0dhGYONPnkrszI0UmpIZjbiLjYOayeXi4Kp4wFvuQNlwaI1sHQ+hhrnZ/gS1NaOEQRktaLbeajhf6M3HS/Xna5V7J9riJlata0AzUavo/MtzPf/iTC++OFW5zL8Li2cGi71eTxMyyQjx3NDAUlzqHgYHg4X++Z9+0E+/e63Ly1uL8ntd7HJj6Ait3NqmHjw/NnbchG4CaORTw2f0EA50CpIFFQzvh4DW+e9mrapul2D6jt9bNpF77ZoPUxBIDyl19BIV30xoXOzsCN20ivPU2kMiW2mGOl+HiV9hukDW05qeFqLzx8yYpQNV2YQ1cZUjX4m8QmvbGUKadoVbPOT3SbVqw0hcvdmO/KQdBiWxkfLASfTKmmE3XKKwGUezwD3ThL7E8ED8QVGG+WkCoIpOxgMjOEbmk5GFKXUsGHbl2BxRNZxNF9erOeeglgybiJppyjwksOHCEnkVrpIp0Jfr0LSrVdKT4FZWrYU1OYMkJgVJv8F7R4GD2pOzJXEppEAysGLTHqYhOGitVNbcy4bFauYmOBDiohEKsi1brX1Va3sqFZuazTYaDwlZpqGEitGIbXDSlSCezsJsijEDI9eXufTQXJccwKChbX34+EkXVzcRNrsM9Ishk6FwvpwaMYFGt394qvPnX+qv/vI/6qtXv9Ze+8h/NhjcqFRlScIwSBYhqOpag/uRBv07je4+qFxa6eCIzCQWEWsttxOptFatVVGNQHA0uRnZTJoMPq+g6QaNKusKwnUuUXl92qdT3vUkwWYPEadxr0fUDLUKzQkHUbh74prqSlMMqlVQbxPZkKHQQ2SwGMLeOjlmsmxgmUDjnYxvPPSgaaYukWfHkoaGOy1RQLA5rLabHkeuStQSvLTtKEqeKMg3Avr4HvFcI+zYLz4NUUHl8Xga7tRJgxkb/aSRzjRQcm4zlOjtXjaSidoeVTwbzaQlYfhcPDA3np4JD8NqGrYzrdQyhxBsexliOQGHNbRFx9eg62JpRFZoaJD5HEC5f/7xVuNBSbXqqXrdlzrovdLR6Zm66KebNFErTZdz/fTjB314f6/5vKLlcKDF/Qe9e/tG19cXpopCt0eH7Gu/WPA2nIGKugYzA7p4sTD1cqKNPmy10HjcV7uOqQAbaT4/6vtaL1++0Pn5mX786Uf98uGzru8XbsjOTk71kliCblfj4dC6bQbC7l5HjVbddNHFcm7E+/PVRO8+DfX63ZVG8626B+c6OX2ms9NnmrEomU5MWbX+BVMyU+cI5AYl3Nq9NDOM+DV1GrdphkAa8QeZCeaUxY3WRRopmqiK0UT6E5oth51D1WcxmmiCvtcYGhoNR2VwqPheI+KGvNblQuvF1NrKk6M9Ve2KunVUx1Gvref7bRUxyiCOAjOXJfRXkEeQ/oUbYQbCQjmGQRxH+4O1Li4n+pfvXuvyaqxa7UAHe4c63j9MlNGtB8JKaaV2l7Nqoc12qRrUz0ogLfP1RtD2Lu/IoZzp9m6u9t6JTs5fesChZjHweSAkbyhFzwQCwn2DSdfYf2c0HGs2R/fNMhXaWtuLr3odd9qSzs5P9OXXr9QgALzTUbHectNuRgkNMPViMdG4f6PLj291+foPun79Bx1WdjqpFfWsW9NevaAmET31iCzxQMj9zPKbDNIqC5uEvK1Y8gZDAbaJjYEYTpaB3NKss3Tq9vbdO9DsW29Xwvin42UAwxQIG9orekT6JP47ohHkhR/LepbO1Ciby1i/DRskhgDOZPeFlJwEjvjMdJwREqegX8ZASMzJE2bEw0AIewmdV9WDrgPAnUVMI49WLy0BufZ57LaxUCU+AVMbLzNwKA3JSmZL0R8FTZDMZxa1QWdmsRUfcM5KdWZJMCsgjXn2iV6a/rRQArVfRTQaywIPgjv3hDMYSuhv+ZiojsRupZy/FdEolg7EvcqKHkpxuIQ2VMRojmgUBr1qzVpE9KeVeseDJ6eI2UhkBjea1go6WN7DZUQceSisVDTdrTTfbcycAkTgvsf4aTlb2jRlMcWUZebrOGt/MRy8uv2km1uGQHT9nN0RgxEsv9B3s8D3WcdnzDm1raiC1MkR5wUv53lvw0gtWH3UOf49A2rIa8Kgz72SF/DQl8vuO/F0YCCk58cl2edn0nr6PK4FE9CSC5hX6EmnM/e0XFxEdXWTY7xnhPVKnWZD7UbdlHkiaLxAdh0zR8pn+WIRWZDTObrdpo1iahUG1IWWc7JBi6oz1GJ4yPUDiyshmdw79GrDwb3rMfrOwj/+/d8y9MewlQWqGbHL4F/aVT84rDlTiRsXwDgCGG0i40aaDzkmcjep/kAebcAfuNemdsVAaMEuhSHumnDFsw17GohsDx9OPt4Gp8Ew1ihZZBJ/lmMz/PeeOPY9ND9ZbPvHEGI2DEjCziDKRVPlwz4UXMESTpsXio4bhGT9SgGgoc0cZC6OjJjy/sT/UogotsI2Q0gWtHkgjMWZ9+g5usKoo7f3wYc3opC2OBSWjAhQzODn06B7W02xI8uFJq1c1N10qpvxWJf3I023RVX2j7UoVTThxdWqava6+uIrONuHOj7qeptrG1ycBhstdfYOHHh7159oV8TtsWpa18XFrd68+ag3f3ijzx8vrNVia02GE1sw29sWCtZ2YU/Oe5KhdF4TtFeGWxfmgFjdWDI0oRegYXFQ6wonvXCBg8rETWRYnxsaKp4pjWgE4pqkEHiwTgNnHJAMOIhwl6qUwk4/BiK2LGlTCJ/fAl00UpEdA2Ula5agK3mrVcf6m80T9zcDHi5gDQ+IIKlOU8M22IUyaMEPCDo3h+nJsR20BoItOegLG9RETykV+HNE8gsfetCY0E4yEM5nY9NHeX+jGQ/RuG3PtxXTe582/Oyb0GlMZmgxIhvUdJZk4V+tgYyFZpL7yGhj0nw96ttAdtGqYF0eSpAq27+EsM6hYE6g++LSBVLH62FpwgASUSmO4iixSWZDv4xss8nQhz7IpJ0B5ys1ml3V6xgRNQNBYxEMXaYUjmxmLZhyGQMnhR1KYCynwiTcrq42nUH7xyDb0O3NnTeI6AvCjIf4ExYxLLp4PgyqM9UbHe3tH+vXv/53+ubbP9fz51+5HkznM+0E5XKCabMKmqOodQTHbDzQ5YefjCLUW4TJllWpF213zzBba5bV7NTV7DT4OFIUCBmYYSoUC7VsZx1un6EBSYJC00oTTZYmK+tmsOnnMKrXgza7xSgkDIkYUjITge27G2cH53HdZhMaj0kPkpTYo7PdTTl71C+WT/xb54VuPSDaHrtYVKfd8WHEU6WhI08zDq+iNuuWDzCRQ1bARZH7nKYnOe2mRksgmamhMZXV9t1cZtQ4rsWUVZhyn7ImMoy5QpFktM6Ia2KCPDJN42pNM+QDA9VvK88m9JwPArSHHLJ07iSKq/PPnD1K7eaeD22xAY8HE7agC3EPZ/fHUrGhIfE811NdvJtJ266OT6CJvtLB8ReqNTuqNRuO9BlPxrq7u9VrAs0v+iruqhoPbnR78Vq319caDYc2VGAYDIMCELbIGOV6obYe7O/r+OhA2y00u6VD60vEhqxmajj/jDObekRjU9L+wb5anY5ev36tz5fXGk236na6Ojk+1vnZmRvwRW621tFgs3Ah+J6sQxZvn67G+uXTQD+//azJbKfDky90fPJMR0enzkuE5rrbhsOy4y1Y+GLeVai7TrHociMsqOQzN18MDB4ako+kKb9QssKsNhZXxaLNZTLdi6bOC8Xk1A3qFEc5tYtw5/IDS4VmlIveFFLOrUpBB3tN1RPStdep6XCvofNeW+vFxPR3ahfLDRbHC+75+UzNDgMyTTAICNEONVM8r26n+pfv3jwihL0jnR4d6qBVVrO00mIEZXRltNZLH6if3A80yZhIsGTbStf9qW543M5VS3WJJhWq4mIxSWdc9AYeXEwBj5o4noxMt8TUAjYLVErfayqrBppcoU7V1NnraO+gp69/9Sudf/FSa94/x4uVVKH/KBQ0Z8BiuO/f6eqXn/Xx5x+1m9ypsZvr5VFbx52qeo2iaugqC1s1WcTSnLNIgjlOpJ3povR4jzXNy0mWQiqYooiBCQ671JO93oE/I9g1OEHSB6BVb8AUYgCkHmw2RlZ4jpbjcH4VSxoMR+5HQAgZfJEE5OuDntI9q4tMMN8Ysr1M8/IsAImQNHn9FYgmuI0ZYknqBKpnjwPORWjYaTmUNM6uKy44aemfNIrQJHk+mfLKe2LtITTBlCfo2uJ6n6N1oNxm08PHFZcPk/S8cJBl+Ucv/cBkg9pcClYK9x1LbR54ShgZBNG0yUwpDXn0MmXNkQzg5Mr7mR5Qiotk27XaKtXIDWTAi4gUzqAKESitfecJUnBZigEM4CRqqqqZdvHcAwWOhdmyIBFa46zZlKU3GU80Gow0uh/a/AVfCr6OcM9Ny+fBeGAEnOvcMgTrzYMR5PbYrLnwf7DvDRmgRa59+tdADekLPPQlOiNnLosizgzO1IjOK4ktw86xZRFvg8t7MKG4BlfuQ7jO3O2bWQUldaMtM5BZV9A+49oJQCzyMfcAONotVegTQfZnU9PVWfyFMz3OrrDUQn8KS4s7iYEQic10tjToAppZrzBbLGw65kzqUklNegrqXwxgsUjhfl4trf/GCKjebqjwD3//n3Y4JPlFhe1daDAeaEbZeSg0c377HNiMHoesoKCJejtjl6VAldyU+RG5MeHYGLQoB8YyaTuYlDczFX1cS9lSOLw+mcvknD1/jzBpeaTwBO5oVUoaDB//zN55vokjUiB43Xn7+/TvxWeX3VKf8LOTrtDkNwbVzB9O/OzsusfAEeL1oD89ooPZZTUGFNuPu1HJzyNgm2i6U7EAxbF4N7dk8SdujvLgjSX7quwBY1XaaeOlvolfKqPdpnixLSoWtSyXtKwUtayU9HHY18dBX7M1fg1VlTo9jTdbDRZL7Z8d6+TZqV59ca7Dw446nao2y9BW7QiybXbVau/r9m6m69upqtWuEbH5Yqvf/fCT/umf/kn3d+g+xm4wyBvsdg5NR6HBnYzGbr7ZdvDnZKoElTa0BNw4NOKIi6EWIHrl35oTTcNhw46lxeQ0OwhjeJouAAAgAElEQVTgaVIM+W/XQvQetDDQ2mhQrNH09yM8OYS4DIJ22nRTG20GmygKrjnmNkzZqd3ZU80DH83J3IHoYRwjNZqgZGyM0DfQyPD7bJ2r2hVjEDNVFBoRGzSK3Wal6WLmG5zX4Odq6AZtZBy41sCkbSTDIQfMeguNiK38QjseGzY/E1u5Q+9kOGK7ZevmWk0L0EwQyx2nL1TAOPiDFliJHJ579EEY5TAQhjKdwmiqbavloYxrm/fDG7SUy8hXrtUwIKlYbwj61rBRQeTuUZQRcYOwcfDyfvFr6F98NlwL6Dhb0EOrOY8S84WwmmZrGhSSnN+DNiH/dxTBQOCzbiuQH7QqcOKztoItaz4wFnNcQbmvY6GynM01xXH05tbPdTIZPaLzpmhAWwLBgnbb1ItX3+irP/lT/emv/0KNTs/22mgf+VzKJaJQGAgnqkEhW4315g//ovvbC2/7oce2Og3NlmNtyH+rFdTqNtSBgtaAGbCxEyD2+dRE3xv1qvMceZ04oj3QmRJ13foD6yBxYqWBiQYa9BvNKJ8byylQfQqk/541o1CvZg5triuoOFHTWSJEbfdCgcPK2uOgm6eL1Y1qjSgCkH1ttOQAXnPfba33wDgKZBxXxNs+9v5VPzbER/C9i2s/jBIWaTJSYDjX5i4eBdxFt1QyBjsGQoZGELdwcEXDmTdypkhFhH3kqhWCRs6t5GVdGvLyXjPX/DBqerRihQK+JL4h1fdYUGaX61h7BL01ufu5fnM9QVuuBwULaxFMjKwliu8fA2pTxS0xE219+OVWF++Hmt/X1G2f6tW3hIK/0v7Zcy0p5kUQhqYdRd+/faeL9x+cC8eBfnf3Wb+8+8HUORapuEkybILQMxTSOEKzpCbg8Hh8fKCz0yOt1/cqYHJEQ1CmOZC47WDPca/Q1LABp1Fjq/7x02f170emIzEQHh0e6PDg0PWYrXVmb0SmXdn3CW7K1Nv3l0O9+djX69eftVgUdP78ax0cnqrbO7T5yXIJqh5XmxsxN6xoWmHJwCoCrVnaCdIOofO1FlM0NrAoQP9wYiQKI6h51FXrfnDPXkEn3xqFolkLGmA09XwvOyljDIaTMhQ0/j7LDupgBXOrqusZW/5uo6JmdatWbaNuu6yDbtUUz8mwr6urCw/allLMg24+Gk+0f3Ssbu8g4nESk2gy2+h2MNdvvvtFF9dTVTCVOTjS+cmRuvWN6sW51tMbFbdLa3yCIMbdBAJRVLlWUQlaY7ms28FU/XtMYuY+a6o1pA8RabPdLrTYFDRfRwauaWssllIAO4jKcAhdNwZfGkvTMldrVXdcFzW1um3HSbFg/o//63/S//SXfxmB41YxVI2qwmQajqbaTudqr9a6/fxO79/+qIv3P2k1udGr0z0932/otFtTaTFRdbXQAUwgEA9s/NEQloPWa1mGTRWjMWa5QqcOWkhuHdr8qVHCndrtXlj3w+wZDjUlB7NGdFFNbVPkdl5OmU2UezkQ+WrN2ZVkypHhByWPDFyuY6hyWXfJYOkBFXQI112zWUD5ImKGYfDBAXpLrxrRPBmhY1nNYoB7kJrrhSqL+GTMwvsc4EUsqTNoUMKZtZbehxwH4cX32jItM29sZJdkLEZW6VNzpFkwFDz4+JzPucnU9cxmi1IHFXO2LdjMz6wY7kIGTeKHGAyplYmVEdmAFfdOGCUSlwHCZx0cC2vuo0ZNzc6eynUWm/Q8vF/hjllrtNXsHauEcUqxaD0gvQlIoVlKGVXdZXfc0JGu0K2yXkXK4UFwqP5d3xq3m8sr3Vxf2WwQZhTUdXf+XoCHWRBOug6Chx1Wwe0dM7iEkBKrVAMpdLVw7ifu5tQv5hBqKPRdHtngyPV8h04wPlMzzPAwACCYjM3WAvQAJWRuJ8eUtxB2kiU0DNugewyum0BKGYx5P8OsCcOtjeVRxALZ+ZP3GIPK8dAMDlykuQ7toGzX5IgtQd9NP8fveSCcLswIYbBslrlm5zaTIuYLk6xGsaQ6/Rc1IMVUqFrVbLPRp5tbR/F0ex4I//OOA5d2gBdvPRo6jDRMUTW5uHgB4R4cOS3Y+jpE2wdwIDp5IHSOX2rO3E+kWBNvtil4aBuhyTnaYhtNAEMhdCbzg1N+ivuF0KfYQfNfDYOGALN9QtrAPDUoiC1PZGU9/u//Tz8YOhC6AqCIJ2HPaaPhsTmbKKT8OusTvOmkmcqDLyGgyXUu8dod0ZUuYG8TksGC/6GLbuS52MEzOaKZK+ymJihUD8gXdrRbsk0K2iCUtktjQeVdQZVtQeXkBsiNMi1Ks8LOj0+jgR9rKKqVmtTsaFksGd84OD/R8dmxTk+PdLDfssZkPhuaIrerNVWotdwc4zkynRWcqURU4NV1X99994P+n3/+Z9OJ4CpE4WUg7PnG4FN6oButl24kHJZJ3iGUFS7u5MZAEWI7ikMZ6CCFBEoFxXrDBqZcsqCcXEH+3EM+DlwMhQmEtS0vW2Kn2UJxSKG/NqKIm9EZRNZVBYTP74MCeiO4UxoI0T5hX87yA/592h5iKmO6AxpFNkkB4bsoc7D5a8mDDAicN0QpdJgigp4n8fhMpeEgi4EwtkroIkMaBf2T0h2uojuGczRsyxRGDSqE0xUOXm7QGHxDTM/Q71kZLT86jHJo/qwlnM7CXtlrz4SwOai05mHcaAd0GYe/00iFptG23NyvtreHShT3r593ALvq39/Z3QtNEU1ZpmHwazZnGPow7GBEU022ztwLHNx8ljYSwAEVFBJ0mcMHJ7JEh859fKxAwqsk2+7bfMWUShpO6kvowVxMybFKy6UFB85o7MwtUBUsqXN8A315LHi43vgBZR2dPNOrr3+lf/tXf63D4zPV2x2b+WD5DvpSTo/ijs9mpNvLN7q9/miznxZ6rR529GhHOIwnanRq6h3uqXfYU6Ve0WBEKG4sS1ioQUVhkOSzhfLqhgA9pxGoYEFY/0TXbhpmbLcDXYzsPt6nWEKlSIsEftkUaWuwLhlwuPL7YRSWRiENhLFo87rA9zCHFZ+b0abdVrPxSEtMRhZzuwkzEDIs46g2mkDvjZUstd3Vj+dZYHtPFEUiySfaq1ueNBQmu2U/H54Rxicg5SV/5b9T1qob6GiG/NUMk7gGTKtJ2st4DcmdNckCwpAhUdeghfv5xDX1YNCQ/k5YDAZyxcDgl+XnHSoPm+skd8NoT6BtVmzuwUA4mxQ0uFvr47u+7i7nahTPdHL0lQfCzsGRaph6oe0xal/Xh3fv9eP3P2gGukE+5hTXvPd6//5HD1GgKdCDyLPiZ8Ny4Johf5VPk7D5vb22H7PptXabiTP7QAahmzEQ+oGbnRdDNWuEFtDyrm9s8Q6tHNT38ODAQyEawqBixrBF7SYyKHSw0aB+uBrrzYeh3rz+pOlsp6PjL7TXO1Kr29N8MdF6S24sHwaMENyjI/u1WG4FSlCh7kDBjBy5xWyl2Xip5Wyl1WJl0xfHQtQjmwt6Gtt+EyO3oUmlR7Dj8Hz6MODzeTqfrNGkA/Y9tAZt5roO4Nuas/VirVq5ZJpoi4GwvtXxYUtHvboOWxVNhve6ubm2AQsumh4IZ1ONJxN19w7U6ux54W2ScqlslPRusNBvvmcgnKhQ6uiwd6DT4wP1GsgBcO68M3LrgdBOw1CGw9iiZsdP/lS6uRvpfkiTB4rVdE5gzRmnIGJLa8Amy1C/Jxa1B0M+XxysOdviGsVhOLIZQeA6ZBpy/nImJZ3bv/2Lv9Cvfv1rdff3bR43ms6NeOJQyllYWK3VWq806V/r7vqj3v30G91f/qJWYanzvbq+Ot1TG1MzHJnXK5V5PUZuKDxJM5wy9MK0JcytIrOvFAwbZ3CCruBc3TWyQv0bDQbuJbi/GOS6LTIjaYBBk+Mccv1jUq7WbXYErTlnBLNkppdgucw54bgHzhhPkjhBJymzB7RA5mIgDGkQlEzXs0wmMKMNp/EIvOe8yhFVQTmNeybZlKZanpZddOfkN6bIG/tzGJFMDIPEDPNZl7T8WRMX5LcEebn+hSQAoxfeM0wfw2wELTeIIDIj0FfOoY1wnKdN5K4h9B39XiHlBFahVYM+22E9FolQPblBGQhxCS03G2p1kUQ0jQR6IDRyRf9WU6nW9pKJayqynFNEkc/sYgxZaFS5JhlqJjPd3A90fU8s19go4P3dfbiEDoY+r4m9YbnseCey+lKKARRWahALJ+5/9ywVXHQjyoJFhplXdhgGGJiqVi15ORA+KTvTj6GeO8CewYsFhtkwZetVeYBKr2FmTcfOxmbxhzszkiUAMaijnE3UY5gqfK70UNRIJHY+QVJSAbXLHhSLhYaDgdr0Ra2mY35YVMwm4zCwK6CHzU6i1M1g9LDEMltpxjAIK2vqbMZ9DKI6LL7WZl05Ugh/hmLBCGEd7WfSHK6LJY0XS727vNCmgMM6lNH//rc74MVwyglBfuAmgaC4aXazgAtesp4F4bMbUaL8JGqoKVuGRh81TdlxLsGOLpbQ7IzaJTjeNxiYZbrxoBKEQ1KKnjD9749Ev8lBM46DDKc/cYSjuDnKIgrQU5dRbxWeuqgmK/fYxnCDpxs4Xby+YROdKkw2QtSa7fcp4LZSx60vU9fSpi6yHbPJXrL+TRtmI05oXMzxzmYwLm9uwWyJzxCTMmfsNmRKFNt0XKKKhqLtsseOnGZhV/RXihebn9F2o/F2rfFmrcvZWJezqXZs2yo1bap1qd5QEfOA81MdkC2131Zvr6XeXlPz6TAa+zIEEDRpPLeaVKBpbzty4vWb9/r++x/0/W+/i5zASkmdDjdQ24YyloUSyDqbuhDz/jDIMfCBAoGWtZvkDcV2k61vOPLFptNIXqJyeQNsylAy3bCGLBnOOE8tOjo3y6kYm3qbkV7r62I7YX0Jyw6WH7YuxnSFgTBOlWara4QQeMQFlg0k+j5E3ltyi7gmoZ9EMxFKpdjwBjUA/WRsvqFE8rxwDwwEK2354EDynqR/zbVAEfJ1Zc0eugtMVEzciZw2Bp310rQZBmSeu00aUigpr4/DYDxnAwwXHVObGAZB5ijGfP/QyfG8dqpWw5zCwbdp0MtIOihlhBmHhjeE2VHU87Bh3VRqFGmYEHUbibJOItzdTMsAHeUgMa2havME3iPQPrj/fL9Gs5V0x6BzNH4MooEkJkZ7+honctaEPVCxiaRIB4ZpN/6ccZJL9WZLsZ1qMsLevm/dEsNYxBfkbMA4RP05bAtqdXo6f/GVB8JnX7zS4dGJaX3oH9FdltFdlqB2LrRdTTQbX+n68r3evXujeqPsYHC2kwyE/cG1kcHOfscLGCJeZglBnS2wxE6ZVMQJcG+zMODzBWVGgI45Q9Zae4Aj2zB0eFyFXPv83TxAelFkPUQgAkEH5qxBt5Ic0xKiEdboMd+71mfdnqlsGw+DGDq1yZFi40xI8XhsGlm73fZnx0IBVIF4EJgOfFhVnymYKgTyaAVP+rVrt2+5oLq54ieDnbVlBJEHh8FHBSMVELiUSciWkOyrhzwsnvsytNlBhY1H+vYP50Dy9kooYaq1vKCnA+GDNCAGzGC8hINcNCJh3hClOSI94lyBmbDyYgPHx8Kurv7tQh/f3evmcqLpqKCz/T/Ts/M/0bNXX6ncaEnlugrUYhZ1W+nt6zf6gXpKIzefq399revLd7q8eO0a5Hu5QXQAC7GgWHnxlnRk3U4YFDQaVU0n19ptp9pH84eWF60VcQolOWYBlgDLHrbOs+VSfehYExqvtWv4fm9fxwyERgipSXF/MQxmw4ts0vH+YqLX74d6+/ZC0ykRQudqd/fVbHcVJkZr1Ws8T6j9S+cA8vwJsS/7efBZBCV3vdp6IJyM5ppPoD8tPAjiXkl0DTogn5mJimc6uuewQjSUo1GKdeLzwuU5nJQBmO1NgOsqrJHtJvJLcTDcFByvcXTQVb2yVqOy0dlpV8f7DfXqJU3HAyMU+72O0EZDKye/lAemYSAjvI8sKGiKZwupP1zqtz+8N512u2uot9fT6dGBDloFtdF0zfsqF3AezEsNGvqN399mt+WznczQq5uhB8L5EjlDW612z/R+eu7NdqHZcquxme8RSG76YzprHcOwxPES9szabBfQN4bCbrOjOr1ANiMrFfXyq6/01bff6Os/+ZVZLjd3g8iiRSbAAnW3UwOzqdlIi/G93v7uX3T59kct7y502Cjqm7N9HbEII3R9PlHJRhac2TEUZvlLWCokp3T3TzHgsAjizA1HbBAXrvVgp5gyeH/vM4NBbq/TNnPBm8+EoHloYtioNuwVwFkE+gmDpdGsB2UuGYFQC1iM2DfA9vAswQJ5iliJQDFjIAyNs4GLrN22pJsFYpgl0dvks5Kla16ixEoq9W/ZhKrM4JqBh+wMGj/rYdlp3VnUSPesPK/IanoYMAyycMZBc1wTp4D0IbwC6AUsh0EzmORIYdlRdA5z0EZRmhasr61iAMiQzUBYKqndaMeSFhQVCQL9GbroRkP1TsfXRM4npi82VRPqbzH+vQ3K0hkc7qrBiEPri0SMJShD383VjS6ur3SRQuKtExyMfFaD3NtnwQv+0H/nOkwdqBELwWC7Cg8P944sy2BsbcNRlH6MPgp0cLmCzVNUB2ZEMhkj3/pBbkAvAzqIKKpSMZUTNlqnzYItjPxYCEfOYM11lgHTmbMsdHltqT8ybT19LtQY0HneI8AC3leYQbfXV2rWG+q2m9rvdX3OMBAW8FsQWlQMdRhkk6kcMh30ymYqLcMcbzwxCEMG9Fmvrkppq/GUfmJt3Jjlex2UEMoqyy/q666gwWymN58/ux52QAhxGd2uyc+jMc1M/XBTCpQwhsFwwYsD1s22nZSS57Mbr6QlTEOhPVR4ZFVKsk63iijlCZku6aYkWWIa0YgbMRzLY5MSFuGPFuUP7gCeGbOGMIYuI0Lu+QsG+qA/Z2OA7DL6YAyQaKJuqj2ERNMLFziHecYg+aivMUrq1562P0noyd/xwJDc9sxNz9mODiam+AXViMPLWyy2+rswkMgDoWfwtKWPYTCGcOcf+j02VBrDh6HTcLt6GAihKTktqegbfUDQ8Gph05i7zVL3DBTFslFC0MH6Xk/doxMdPTvT/tGBt47kpx3sd+0OCY1zst5pNF1qMJg5G65W76pYaqrfn+j773/S73/6vbUnIECI/DvoSx6cQGOoAwUDSsdanK9owLwFrVY8FAaLKyyabYyT7bFMWUwDol93NF0RLxBUDCMCKacvXQTJQIXGI8I7/X1Toxxhr3nIZ2McGTPA7hzGXJNs4CkqpjfbMSw0aBg2cLjEtZQcvWz6QyZOOJdaQwq1qYVtdjTyOZ8NPaTNVUCxNqvIFPSD349rwsJyigAQbJnYithi2gnPiw7+HX+eKVwUyoiJoNDAwh7N0LSFaQjbcdA2NuR5g0kzw7bN1sk0+W1eL1bL8RpsimF75lgM2eHRW8AYlHj/w4QpYFn0l1AVr64udX196VGCA3h/v+fPOw/8mT5er9bUrjXd2PHZQNugaJsizIFmPWdsfB3LktyNA43hvQ/30HD0jToTOlNcQMkC5DZBhxr6ylj08NxXmo4x5Blbh5AHQqgjNKnh4BV6sth6RmxC7+BE3/7pn+vlV9/qxcsvUx4p3QAkl4Wt40sM7iC667GuL97rpx9/cERJvVEyUrjZLXR9e6FtYa0yboZHB+r0uqYzgZhtlHSqKWPSlOIdQeJV1aB7zhChg5RxPzAEYDAFxBL3CPpZDs/8GUPD5n9u+BPdD3og79dqjosrtci4V+SneTCMgZDSnp0ZQwu4Vh16IVrjWsM6mhVUXHIfZ/OHAGg2yQx7i01EhNB8NamND4EpYcgdqOQTun9amsXyjKGxJGyHSjS2DDEYMaVNp1F2cqtAUKGIQ4tly22t0lY7rvuHgZAGPRlTsRhMV2x4xCQKP9dO1qdnKlums2VzAuc1QvMJW3DnjfkepqaHlpaFIJE53JsND2x1LRcFXX4e6e3P15rPiDPY0zev/lpnp19rb/9IG5ZKUF3twrxTvz/Q+1/e6RfqKTE/i4U+vn+n/s0nTYYX1v4yaLYYJHdFDzOBXBZs5EYMxf5+x7WY57pZDVUurl3P6+jwN0ubpUC/BElkQcD9hQRkZi0vqNfM4fPoaqCNHh8cuG4/BGLz8yqh8Vzb4CdQ6p/fDfXj674+fbo1QtjpnHiZgvnWcs20wkCY3O1wrCSWByqo3QnLRghTCpMbb3S/kyFo/kyz8cza8U4Lq34aMP5+fAZhThQ+AyxD+oN73fX7PqcZ1lloEcHDQLhdhjkZ97pz/2xEtrQrNIjrfhcjnQPBmynsZjo96VhD2K3iCkjN6JuWxevgbGTZhzEDeXnFcs3O0pzPtXpL83VBg/Fa3/34QZ8uRlquK9rrEE5/oKNuWZ3qWtvZnc1qYBTFUiH6LEynOr2OF8O4en++6qs/4OcVVGvgWL2vWo2zksEJWhpOkYlGb2Qiss2wxc++DXQJ0NfuB8RVoJNeqeZczGDImMpYKevw+EgvXr3UX/8v/8G+Abf9gYdctGK8nzCi69ydyDRWc138/DtdvP5RV69/p/p2rmfdup4f7ekYx9zlVCUWFdb3cZ2GhIjr1cm1ZnPEktGcGOs+Q1rE2U0rWKtgMMJytaBhv6/7ft+1C8ZCr9tNDrFozPP9uNGOgbDcMD3Si09cG7M2O9LAA1W0BjrlDUMzReNsSnP0I/6aI9GMEGZZVY56SG6jOFLi3uilaiyZvZh6QAhTx5H9Dej5AMgqOb0uo5DR/+azNfwyoos2WslXao/PROo0y29qX6CCHgT5an+LOL940AvOfZ+GUyi10/ERtNogjERjdfbU7Hb9lWxAeqlaCZOSukANCZHHEKaQ4iUImrcm0Ky/yCh0z+CYjXA5RzfIYpdrizOWpTsyCBC/QX+gT58+6cO7D3r3yy9GcufIfTCBS3nHwdZIvXTQgQICSpkaDH+Rcc11HlEQIQfCxKsoJ4qwWLS+kVmAs2xuynzLRkaP3gPZgyCu04CAMspOX8sDA7zpAgr2vZ9D9K8w2cKwKBzPA3TgWqZf5NdEioHiwSaAOko/1u50bWx38elCjVrV+c1HBz0/J96feq2oRq3shTUoILXeUtJC0XE+0HjpV3EP5nvjCt1pNXXSLnsghMaM/t6oJWwB6lIRF1wW5Dv39XeTqd58/KhCpaDDsx6mMv9lh5UyN2YOCs3htmEO/IgQZn1JuOPF5iH/z3NKfnPdoJjwFv15+gC9QU1uhxHilzT8idppZDDB9HHExgcZGYlhH5vXuA+D4BOEMPWOD2ggqGMB5DH9L6MeTy3FA+14RBZjwgjzi8c/i4HQtcAGHHkgDEoaByI3AdB6pmkFkpd0j/5OYZAT+sHHjMcKzYBPwdDqJHP1MGhP1NGcd5W5txSDwJWiecqmJCVuSJpFNEYc8oTQLxe6XyzUny80LknTcsEidf58XSqrd3Kqkxdf6PD8VJ3enothvVF1hhrLHV7bcLZUfzhT/26kSrWlWq2rBfbpF7f67W+/1/v3HxxED/LDg4Fwb6+j3j62weHCx43FYNBqNpKtbnLMwjqdLB641AjPs2FQotRmKlzQAEKsy/Dh/BgyZRge4etnJCA5H3L4WWe1Wnv7a9qh0UdEveGcSdG0CWfavvH3zA4rRhPBkJdDP7nW0etAz0ST6O/B87XDJroW3i8s0pemK/J5A/+jlXTQtbdOifrpP48sQQ/ds2mi28Zm0vQQR12sVbRjb4SSWvBs4XkY7DiPZsWwGvk8XIO4mXJb3g6hj9HAop1oPgij+T6ggWxNbabCKJACWMPtMe6FjHCi8eW9zttJih3DGsOfh3AQoFTwOdgR/odbYCwAcAwLx9LkOJy+vzWSFKd8S+NeirlBo+HNNQ0LA68blWTqxGsH0fWgSGPhbM7QLXM3GL3gfUnUjXxAh+EOeiIs9slanNmVEArKFOtqvtrJixywJAK3Q1kcboAH1Xrb1NEvXn2tV199q/3Dw9QkM5xjgIGtPBlZBKAvNbi71Ns3P2syhQo7U7uDsRBUyntNFxPNaZCJt2g13IBBIy01qC1c1wujKVhEU3XQyjSqNW8T+exxucsa02I13lcb4GPPv4SSHQHz/tySaD5qHssBahQ0LZaA4VJqumV6BC0+aOsxEEfGI+gptGZssfncGPFcq1dhAOa6Z3YIVCSr8jxE+j5wsEDUUKN5sE38NYIoGCANOWKWkOQGNoWAcbHZqrzZqIrTcUFqcLDZqrxsdsQaSvwOy/S1XSsLOBPYtC+Qv0dDh6TjTiPhA+vATVZoJYPl8Rh95PyxFGWS0cHIiAKRD6TL+V72gGAYCc1m5DviXlnQcLDQzfVclxdTNWqH6nVf6KuX/0573TNbv9O47tAflyoajqf65Zf31raOhwMPw/PJWJ8/vNd0dKvdeuRTEfMNsv1oltAEG8Fkm20aVF2Hh3tGj8xW0cKxE3vtpqr0KVDbHLpe8HY7jElKXsIwFIIOjlMUC38Gy+P4YN/bca/QkjyE743GFL2t6dXbjYfB739/q+uboeNiGAgZXGh8lvQYu5U1MSzClovQzFJXkQgwYLqHr4YRG89pvURqMNPofuJIl4NeV71u22YLNr+C3uX7NUKic3gzw+DN7e1DXYSGyzaeOoh+Bjt20H0WFlx7GORRymjeep2uKZ3b9USb9UgHB00ddOrqNcpaLQhIHzmKAkQAhoaZEQ4Nr7gJZqkIzRy0fK2qxgvp+x8/6P2ngWbzova6ezo9PtJpr+qBEFMZoT/zIiQtZXY71TiD97vWdfG5MBDe3qNZ3Hgg3Ns7MDIB4jYa39vgb7UDPQ6TIVMiQdcTOuN4WkwkFiv1ByMjhJy3D/HwGbUiq7fT0cnZmf7nv/kPOjl7JpD6uFeDjwHSV94tVN4uVcJd/fqzhp/e6/LnH7W6v1JlMdY58VX7LbVr1AsLjkwzt8vhk3x1ERYAACAASURBVJptszGWpGn7l5fvwUiLhVWlTM8QuiwcEQf9fjB2iryfXQ+9nAVGkZxvzP2MoUndVM5lMnfJ2cFcN5wbsC+MLDt6imGOoFi0zYHEPB0IIwItGQoasEh1Ivk/MLc4I5PvbS1jihfz4noZfgHWuafYG/4O8QSVbOSVhr7UH4dcJBnDpMVZmBjurLXzQo1fwyLwI4LWuY8Z8kAEw/ciZE50KnPrCCKDEATQ1ywxZgxGUKoZCDtdu6Fnimer3lGj1gwNKaYqDrIvW0/o30vmLWG+mGsjhkgs00OviikKDKDheKT7wcD5gKC89/173d3c6fbmVnc3N9b1cmbE8R7fL9hWwSKKQSvqdeILuR7hdm7Gghd2xDwgrEVWwSAWZxzfr8LZzD65CN9ti8eRP3euxywHYC8DbbxGDFpSAwdSGODFJkUCEfXlbOwEaqDlf4h9S2ABr4JlPL9PbzJlIByNTY9ngRQD4VSXny/8valP5Gnz2pCywIag1jk7mbOcD9ZeLPgw0FcxECJ1wvl8mM6Fqp7vt9Ss20IsIappYWj2YLjQgqVMNzvdT+d6d3EpMikOThkI/4+/2202i5Tzxrkcg1hsJmJEjI08N2gyIEiNQnC/k7vnk0k7NH+huQgaX7R9djNMCGCmm7khSTztB0enbWz+QScyaldIOoWM1MeI9TiQxoD4CL+7qWXDXIiGPCMM2aDhQaybXYUSzcI3bUL0HrdWifub6KLB6Q3toL9vCsp2Y5yGy3j+gVZGdUmmNUaBMlKILge+MduNbIKQ/p41N4EMZt4xX9ENcrNzc5uoyPPFJIXHNomQOSgLJc13Uh8aELQjNvmNitaNqm2GjQdX6zr54oVefvON9k9ObCgyhQaHvgR6Tjucl6Cq9AcT9e+HqqRQ25ube/3yy0f95jff2e6Xi7bTabtJZiB8/uJM33771YMDX4R2gqKihQpIPlv3MhDy33wPI3+2m862z2ED7HDxWsPt3MNASMinaYVV7ezGFVs7u1sx8HoYZHgBvQk3KwZCmlwPHdj1Jov4+Igwm4lQYdBArj9g+oxa4zZlgXQj3Km4wTmUQLswuoEugq4EdydcQDvtujc/3CI0QGiuKAx00hg5eSAkVHU0tAuclzIIf5PVN+8Dom1bmrMVhPqxiExE3ifHoNiEKey5eY3QBkAIP1/fWhOItovPheGMa5WBgM8oNtsEtZJNBf00KLcI/vlZDI68XgY/hrzswIqYH9fV4XBoXSX3AEYm0FGb5NikpY2dRIkioOFMrpg5k5OvIOzLGRSKGMAYBimeDIRYjrM5Y5MYmYlRB1iysCXLbpzWbBjVTBhminKxdbSjOEK0XilzX8TAGNdObI0JhGUwjmDtkbd3IKf8HWdXQYupN91sESVSKNV09uwLffnVt/rTX/+5zp89M7NiBnIwuDM6Q9h3rQJFeqSb68+6vvqou/6lmi0oxCx9NuqP+rq6vdLNfbh7ffXN1zo831fzAL1sIJzUZG3JXtvaOAEqG9RMI6mFsOHnUWvVTEXmOYd2kEMvBnAOER58zjb+su06TQlZi2zHg53BMGhDAswS0uCWHaVjIIw6lxFLIizQfZeLFZULkXtmZGzHYBDRIDsotKaH7dRmWLLGD3dHIlHSwxTVnTXQDBcYjgiDMwZW65lKKq43Kq/Wqm22FsU3WHqAmLJoKRe0LGw1JaYB0ybQr2VVxU1ybEwDoRsrb28f8x3dgCaKdh4IH4Tobvwe82odOpyWnBmdtIbNeYoM4UzGPK+mUVuWmOMJjspTXVwMNBridls3TfTF8z/V+cmfqVRs6X44VqFSV7na0GK10cXVtb777fdGFdBpzka4693p+vJCu9XEFEZqGvWI4YXnOJ+xgEq2+1U0LXUdHRHXwv2yU72MEUvBiJbbSDTcUEYrQd1/qJ+Cao4hUITMD8dDIzLUgKODfe21W77PMKGhljDAR0wLLqOwEVb67qdr/eZ31xqNsKggGujUKGivd6DFcuJr2lENq7jvaCiCzosZDDNxQdU62mEWGlUP2mSP3t8NNbgb6vT4UIf7Xd9nMEygWaKbpOFEAxeUwKbRQbSQuAubPWj3x8ha3RJDM59pNBn5bMZ9Mpy+wyUa+cLxQU+rJY6WA7XaZfU6NR2169ZvU9dBVhkIGWSywzf3Db0N7rrAnE2a6mpTi21F3/3ug9597Gs03qq3t69np8c6P2h4IBzdftR6NnZWX86IY6FQbdTU7XVVsNHLThc397q+Hanfn5syutc7VKcD5W2n69vP1hDuik0jumidzDx56HsS64qeYLm2aRA29rh5Ukuzk2IwL7dGdvb29/WXf/Xv9PLrb3RwfOozhWvUjAkPcFMVVnMVlws11ktpNND9u7e6efsHXb39UUftms72W3pxfujmFLOjArXLbqA04eGWaQmE44hiYGK5a8dMI4X08ixAiFaBnVPxOQnFkIUez7vb7kQOp/XW6OxBixkcQPtqHtYfTcIi14/rBBM0aKP5AWWQe6FYjvrzCB6Er0X0AMlcxouiHPwe/g0slMI4MSRCVNVgEARjgM/XmbhB9IqhkRrCdZS0Lu7vUqR57p6pw3z+oIDWwxPLgcbSyF+w9fJA6EW/e/TQBxr54/vhNg9d2FvU6IOgWVahgjbaRugr+DK0g/ZMv5GlUYf7pw48dz4oA541wxGNRp/FUAgzzswF/zrkJzjWgtR//PRJHz991KfPn3WRcgKJD8EpGTqoNf95Cb7l3Itezd+TQTXHcKXGwsNiTi9IaKvdSu2BkDTR6Og3AAIFrZYwm0KGwMIW6UZkya+0XS5CQ52We0YEizs1axU/oGzSq5LT6lOSGQdPiwJmb2Ofec4LzGkCKfaEepLPT8cO+fehps81GU99PmAogyvxdDLT9eWVmRrUWmu1N2sNhgM1ayW1m+RIM9fwvENCwwMAgveI+5dh8OaaBVgwDb45P1av2/L15bkoBKi+OHYscIntIbJiW9BwvtLn2zvtKgV1Dlsq/MN/+y87rKAj+DtRNVNcQ8Q2JEcYb3RD0Jgz8tgKmtKZHERt+W7INA2CaZLPGjruBqh3pvClIF+jhCmk3jEUCZKPfKugD9osJEHECTBOIcWZLppxtUf6KN+XxqmsMFnIQ2FG/fLNG4NvDKvZ6CVveOL3Yyz0zZpoVBkhNITvrUt2WoViF9yn7HgZ5gMZJQ3L1+wyyr8l+oDGLkLQI4rigRJrkxmGQBDBiKPghgfZmltwyabOhu54BnpLRie8K5vwovFWulswEC41mM21rFe0alZddICb2/v7On3+Qs9evlRnf9+5R7hK+ZDHWhzXozqIDZse0AuGZcJgC/rD79/op59+1o8//uQNBc1CuxNc671eR+dnJ3rxxTMfWLxO0zISjz/QL25+aIdBa6HRAaHJSwBukBgKo/gGhRGXyUAI80BOcacoISLPqLU57B4cyVlh0CSrL9BB890pqvOFpvxMD1OJngwCwjBYezRR4bPOSErkG+J6yeG/NG+bg6RRq9t4gUaVSIjxaKDx6D5yvgosQZbaoP9aLh6aNzsr71gqLI1U0dgENz6MQQK1RGuFeylDD7TK0O1aMsswQA6QlwnJlpr0kFrD18n9aGw0E+cp6GMgdgx3DAoMblAIY/CJLbcjU9K+OGIlAq2j2cKljfeAw47f4+8yJFLgPBB2ux5E0RllN1xeR44NcFDwJob3bN+8We2sEULkzsDhvDFTO2ny5qZAQG8ygpCiVvjs+Tz5vTDtCO1U8M4DJTGKkQ7dlKgXltC7x9fqoHU3SxE/gpX5aAyyOXaj6uEX6m+iL7OtZiBcbQrqHRzp7PwL/frP/41effnKhx+oHqgoRzFPh3Br3DHXq6muLt7r6vK9CmgNq1KrXdd4Mdbt4Fav373TcDLR2fNz7Z/21D6CthvLNBupFHeqluUMOQZCbP9NGSWDCGQYV9IGm96iczJBVUCxocdxONvVdx65ily3XAcW5dvcw4lSadlH/QlDC+tqrUFO+sJUF6MIhuEBhmKWc0BO59r00m0V293iSsXKToBlOLrxWqpb8sjiZxBTkwfCB+dmNvK4T+JAylcvwqJsFldbldYb1bY71QtFNUsshrg+Kz7EMIOZ7VaacR+h41lWVVgz+qR6nmO6ni7qrA8Mx76c6Wg3VWszH5ikDyZE/Em28AdpzhpCO6CiRcNleFtW1UhGMAuubu51dT3Q1dVEKuDa/EIvXvyZzs6+VbN+rM22ovF0ZmdRjDuur+/06fOF2RboJtFp3lxe6P72xmHyxS0hw5FRZt0dVCRMIjAdSjS8er2sTqeugwOYGbZaMc0WiqgRGmhtBbSgmHpFZiRLI64XNG80kAxS2JAPxkOf0Szrjg8PbQSVs964jjwOogW0KygUzLV++MONfvjpVqMxg1hFjeaBDg5PdHx84mEQyjStKcPBfEq9iyUPz9NW8FWeD4sTGs2az5nxaKGbyztdfb7W2emxjg57RuigabHJd2zMYh6NPkh6s6mbmztdXl5HVFBy5Gs02zGkQVWdTnQ/uvc1dGCZRDMcNO8nrnPUMQm69VzNZlnddlVHxMRsQDumjqZgoPFiL1FVwxthq4kRwpI3+MVGRyvV9N0P7/T23a3uBivt7x3oxfmZvjhuq11d6+7ijRbkCIKCw0opVz3AsOTBBRHHR8w9bu7H1hF+uuirWmvr4ID39cA04c+f32k8A5Gvq9fbU6fVetB7mp2SDFEYBEBDQQgnUyiji4TABCprrRkyBYVz9ZdffaMvv/lGL7/+VqVKPWiKZhRw88+0W8y0nc3UZXGAq+ugr6s3v9eb3/6zKuupaba/+uq5iO6wLIkzZo2rdgFyhIosgGzgFxKK3PjaXMaSmIxIUutjecEZBt0f2j/DKwZznAWcAyxJqU8Mh+E6jEt36PuIMsLrwdd0MwLhcwg8r9mUa0cmIHEJbWr0fjEQZtfR3KvGwij1hgmvYhA1WyVR1N3reZkW1Hn7dARQGyZ69GrOjLa4MIZY6JygnXbjRwu4sdnTPGnAHRlBQ5/RP2dWszzjEb0iVFDiSh7C5DnXYRghF0hOl+0uaOCemu2OgQHTgXmAGJIHaYaI1O0eOHIsjPo2puUnh0cPlqGfDrouiD9nJ8tmFquXV5f68OmTrm+ujQrC+rHmlnvWDCAcqlNmt80H41qgR4t+LaIjYlmT83WTt0RKNXDusoGpcHd2lIglRymXZhvGX5x1DILolMu4gTPsrRbuc1hchwZ1E8Ht1EWjhjwfHvQbYYS4tZeG3CdYn/dgdgllP8z2eN7ZcI+eE1ZEvR7glVkn9q3gnqt5QGSYc1wHWYEsrXZbv098glBbWdxlUyz6Iy47WCK878xTo+FIt7d992oMhL9+9UoH+z3TQBd2TMehn9e7NmV+tw3neSQZ09VWN4OhpjjZF9cq/MP//l8YG2NQyenVsZp5MHXJN2YOT898Zt9g3vYkQWZ2E000sND5pAbNlITCQ94WLyzzo/9fut67ya4sy+5bz3uXPuFRps1Mz4iM0V+URPM1SEqMUIS+JyMUIimKw+6emTbVVfBAIv3z3il+a5+bQA/JqsgAqpDI996995yz197LZG6jHHR+D9ZkJWdBf18AKvO+078ZiMtGyP7/1tp96e4U9l8A4ZdYiS/mNJnZTHq7qfCnE/AFwAVIjPG9AaHjJYIymgEV9H8crs7nSt2e1JR+YLlmBVXETISzkYvsXGjPDBKDsO7rEhtGZLsgGl6aEhD88CUTLtz20BrAsc/lVHZGYcGC43Uhp9Fur+F2p7vFWoPlSmOy2CpFbesx/WJDODo71fHZmb+gChQqZS02a40mE93ToTDVsO4CjogFnI3QfExGM/3m13+vP/z+B717984PKFTQeoMxeMOH0uFRT0dHB8mEIBYOiw8wwkYMCImcl727NFwTT4M8oSoZeLCweOizbksIzlNWj8PkKYzo6pHXBO0pOugG0ThuraGhMiHBqREKFZOTAIT8P7J3uJaeHjiSgC4h3d9KTDYxqHkwUUHMz59RgCPYXhoQZhPCw4Ouu9aEgU7HA2tN2Ezo1M4XU+WYgtFJTJoX51KamoLOMcLRY5oVzl4ZIFyuOaiDQhWWzRTZQaOAM85EwhtyyuwENPN0YRlOsYfZB88mr4MRChsnHf4sMiVAadBOM5q2n2Vz43ElxWF1kahiRU/NKEqZpuHExb2Bwx8TQgxhQq/1RVhPMyY0n18c2DhA9lovoznEVsNGyPWGxkTMB7x4u7P6/AkNYbzPAMRskl+oP9COwn0yaKIwA6KvEmY3SxckADfTStM+wt7B+2JaaC2hAeHCzxA3wIcgTnTkFaEUXG5VqTdto/+zn/9cL16+1MnJiTt21ibOiQJZ2vaf4hwDjdvrj7r+/Fbz2UD5wlbdg7YI+x3NJ/r9n37Q55sbNdottY/a6py2Va1xKNAUgMLGRCYAIdq91WJhemYxV9R8utBkPFWxGoelrfWLYZ7BFIL1MxwOPP3k8+OuV29UNKWzuZ6pWFy7aeWCx2AthRpbF5voUKHq8YU0lRLKkuMuuJ+Gaw+h9gBCJkaAwVI1p2q9aEBot+ktzhfp5zsj6wv4DIkIIBD3UZwfM/dHEziVg4662amcAGGN3LQECOH8bPM7LbTSYrfWEj3nqqLcJgoa//vFnSGalQkGx1mXzjweKDcoU5HnoyZ9b9qLwzAtuvtJImLnU08JHZXB1LaiQg478LI+XNzo8nKg/oDokUd68uxXOn/0vQ4Onmm7xQyGplIUd4vFRq9fv9Xl5ZUbLQBCzDg/f3xvQMhEpkSuWyFo5J4QFukcR1yPw5ChFzWgaNfU6xFZwhm1sMMcDswwEZjIYEHedPQNjSb2gqpa7Y7KaBILRX34cKErnEanUJtwdK46ixD9HnuZjUqq4epHhxx+TPx+q5/e9PWnVxg1sbdTWDd1fHym8/NH1g9CXKMxQ2wOuYTueLuRt4rmB899BR00XXD2qLymk7U+f7rSp3cXOjs70cnRgTqdhumugNoMEGasBqJzrq5udXHBtZx6alet1NXukFvbk1ZzA7C7+1sbjJw9OjN1K58v6eOHzzZoMCW4jOW7VKnl1G6UdUTHfRdU13C65b7DXom8XJ6fiCiKs6beaKlYb2uTrxkQvnp7o+vbuXqdnp4+eawXp221yltdf/xJi8nQBSn7uZ0810sPyQDG5QbaraoG44WuboZ6+/7Kbt+Hh6d68vTc8o4PH99oNJ6Ls8KMkAdAGHt7MMPZ06tmvPQHE1ODAYVkh0K38wSIrDP2GEBVsaTjk1M9ffGNvv/FL0NXhtu4HSMJW19ou5xrO1uoVSiolcupsd/q9t1r/fSb/6L57aWK66l++e1THXXrwoEZQLjHdZSpCj8jTw3z54DQ2isUx7h1exiR8kU5G9HHAzgWCzfvaI6xDmgywqqh6eiAd5t6hI7MDpu7rd1gqQ/Yx6hT+GIPMM0e63TrxeLZLlWi7ohRwReaqBu0yQU0a5hl/f7wLv/i7GxQ+DBoyHIrAhRkLDKaUAHkktmdzVgKbswEBZTQ+LU1pHw5ciANTagJE23BZlQxcsU4BRo6GsFk5mKKWl7lRkO1bjflJ9diwtzt2k0drjZNTyaMNr13PRpAk/OO0Hle2/p6mq/WCIbTqmU5S8yfpqZDQnVE43lzd63LqytdXseeBiCnTs7kY6b2Zs7YGPDZ7AxgFxIRZwem9+6dOPlI2I+CLwz6Uq3hfFxn5mYT2HiGCjkyIYkUic9TLNBcJrKBTZxJ58r1HIOKzJmc55O3iU7WTbTEbKMxVneDnKY0MhqaW2Hc5DOOvwNtnWeReI2U9ee2aUmq15FrMI2k0RX+gDRI2aNub++i7k3SIGsOaVo7Zmzj18X/gcZdXHOm6jGx5nmETTVgaj6f22Dpl998q8Nez/rU6XKu6YIaAEC41W6FJAnAXRanypwG0WSq4Xyk0WKk3H/6v/7VntFo2HU7V+IhG+/Bni0qgiyi0IdsCFYTHzzpxKwj8SLItFCJdf5VZALiSg5Cpn+ZAYi79ejy0ij+weTFYZKZQ2jSHBoYhtbuSyh96DYeQGHib+e2eeUoplN3+Gvgl00Ev9YPZpQiE2MTTepLFyhzcsr0g0GXjfiBsH921zBtIqnfnP4ritOMFvEAbP05YqwfusUA0DakocsBwGM6uCdjiM1ha0v3JZMNOqqSIFHWoS06C7KoVSEnElpu1ivdrla6W2w0Wm81p4NDZ7de86FxcHSkkzMoPV2Dw3K9LouEi0WNZlNd397boIRDJJevqFKqqV5tajgY6fLiSv/lP/8X/fTjKw2HQwOHbq/j7gyUn0YrDmwAIAV2HDIYCqBNbEXBngowFgk6AAS7fP94QvbhVo0mWsWY1LF3GMCkZy7ygaKD5w4zCygZw7gTkqgdWbAsfzcmj6EjtJk9lsx21wpg7ulSyrfj2vsZRjtlgVC8TqYdwvmTyR5mGqZrau9RP9lPUP7Io2Eqg+EIlvw4UgEcsRU2jYTOMlN079kB/k2f9ZQshcKjccSVasV7JUsRLnpkQYXVfoTkhrFNrAkOIcxHKNWny4Wr1zBUiQk4U1nTvgg89lpLFuBpndGEMX05uXMGBTr+bsaP5x4z4aW77MgJmhHQ3izQJmIjpm+RMRlNnWjeBCuAn0Uny251WO1b7B0UVbSJOIvxs+k0RqMkwtttJT8n5ye6cDwrbMAOIU+OcTxT5uLXQm/Je6cLGRmO5DmG3idz8eWiMd1gcwfcoyfk91D2OOitp5pOfe0p8izoTvEAx6enevT4ib7/2c90enauTrcb2ojR0JNRCnQow9Phjfp3F+rff9ZmM3UmIYYy6N/+9PqV3l9caExwcruug8dHppzWqtBtmZgACvcufLHchxIFawPq9GQ8U/9uoDzIwVSvoJXwjBwfkQnY1N3drZaruWNOWu26mq2aKc1MLvO7WTBCfIOhv0UGrOkkSVfLfXswx4KSBVU+RQX4kUs0exsxQVSim1mDjlRUuca+lqj6UDjTzw8naSg8ye3XgBDgxgHNtDiop2HSVTQlIreBEh8sCAvjXbAXlMOVsrDTmn/3S63oLm9q0oYCJylNXKUl1kZ2DkRH88uU0GsxY4qYDpIpDR8cEUMjnzFfsm4/01qKhopyu7J2ANE1jq55fb4e6H7AhKqiw+Nv9fKbf6JG61zlSleLJbS5ioHIcDjV9fWd/vjHH3R/11ejVnMGVf/uRreXn91c4v6VclsVmcAm+Qxrh70Hlz7AHfbn3V7DYLDXbbjbvlrNrRuk6F7NobdDh4KGBJUd5szWpg/o0dj/0Qb9+CqC6WeLyLGEbv7o9MSAcOlYi53NatDfoRRlkuXcttxenz5P9eHjRIMhJge8ft6h9E8ePzVdmu58ThgRYds+VBlaGBrdFZOqnZshaKaZeKP7A2gv5nt9eHeh16/e6vz0RKcnh56AkgMIbXO5YK/A8j9cq2G0fL640ocPnzQYjq2VwQH05ORM52fn0mqm+WSgz58/ebp2dHzoyAiaha9evXOQOXtSvYlkAofkrVr1ks4OOpBCDQihm8Gq2mGqYkMS6pSYaLlh58ZMUwVcR3MVm8r89OZaFxcjddpdPXv8SN887qld2evqw08GqJ4KN7vWgGPAY+dg6ir2MvJdZ2td34z0+u2lCsWqer0jvfzmueNpPn16ZxroZLYzXRSQZ5OyLDorxTngCIlx0f1gpCHZhNOpqX0U4+SqYYHPFIFnjOZSF4fZs3M9evrCOYut7oFdJcnqyxdXnpjuaEStNqrud+oScXFzretXf9LN2x+1uL/Ui9Oujls1NaAwe1JGwU39x3kQgJBnIgyu0iAi5YrGdIgzIDmTUlm7j7P1fg2A5RTMGqkGa87JxfgGQBANZNwtnafnMG5yhGv+YkN3Q9A63PC7AGAHtf6Lr0QQUMIz4wsgTMylRAAzUEqSpaxm9a+pIoyBxD8GhAH+PMWkfrEzvMwGI7eOIQAMpuUmguMfGHq8H8exsQcSV8NXyVERBRu+lONXagniohhYEOHUbPm+Ume02l27/zI5Z9poZ1IowZzLlhwEo2qbzGe+ON3TyMKlfO1sS4xhOPf6d/fq3/U1dHD8UCOC4q3NZ5LG/pp3o4c6wnVzYvHYITkzYEzNtqgXsusftXAALVgNNMc9a/NZYWMXao1i8uvIcubQYrhRF/IUgCv1OdM61jVsnVwxJDpczayG4Ofyfpi0ZdReZDTUqeyH0/FG8xn7AHmgDDOCmg+I5O9Q28IY43kIkyNbtKlQgm1QVavRMp2VL1hSw+HErAxHeZXYc8gXDRMem9wxRbXjfsqltkP8MpltxvCE4YZB92zmZ/rJ2bla7abDZqfLmabLqdmD/neHuRM+AmUt0Ggv1uqPp5qupppvZ8r9h//zX1riT1H7NSA0aPHBmGbc5jenwaG1GVEQBPUy405H+Hos7CBZR4M2c3ljahPA78t0Lsw/IoYiM3KJn/egH0zdlsS9zGxk4sFIK+7BjCUtPBcr65z2q9ggstfLgODXIfUZAM3cSMMJMjN+yTBejODDZTEKo/j+QPZBKcosMh7e1n8HEAYPNQOaNofxXwO0YDkfRVi4icadga423+w93mVjYGy/IWaHeIR9Ts1iQXUOj3JJ8/xeg91OF8u5LhcL3a/R2NCbLUgYurSaOj050dHxkQ4OeqoBvDBKqdVU8q91TeYLXd8PvNGYSrAvqwSPv1SxI9Lb12/1m//6a3368NGfr91uO69qw6Q5H53NLBqCwt76pu3GxXqr3TL4Y/zuCIpKWEcz0eD30FkQIns6WcOttPrg5kkjITSooRXMriFAcWVaYnSq09781cORFYRfniuHe3sjDlOguP5RH5sUw2EHz5zoB+uHsr/LN8TnyZxAAaFo2Wxb7fy7+KIjDwd9DqggxLTZeqAGh4FGcsb7SssTOUw7TwKYXhMCpgAAIABJREFU+uz2LN6KaU10zbkfaDlws1ssgjrLhWCqCQ2GbhKHz/0IMxOC4YPKYPE0FEsoFaYHJXtrU775/9AvoZYG3SEDhRH/EeuHteZ8PwNlh/Slpg4gNujdmW6F13D2jzMOYq/IDvfMCMObVALpTDPZ2OwOaJOMMLZhaWQmNlCTucZhghOAkP/2Zr4PqhCGI38GCKEXr5barzDBiYlfmI1EtzMoo3PrQdlQmfDxGdhWCJym+2aw664oazH0HJVaXQdHx/rlX/6lvv3uez1/8dKb8mg8ceHBdW7Wy9osR1pM7jwpXCyGKlcLKtUQ8Zf09tNHA8KL6xsXfoePzwwGK1U+314lpm0lPlccOLwvimjyPXFehBrHVM5xLKYOR6PjoHfo9TMY9D19xmyELERAIdPCPVquLZQU7knoB503u4k4nWA/RKUTeh/2uLwnpHyFRidYFAZxFHUciqW8qjhXIrAHNNhwhDXJM5WoPdxbtLowGqzxpECI2CAOeOeH0oSxq2EloogAuzZTDVo8mlDoQTlQoqeL64jfwDphS7YUE/aImwnNSXJo9uEfWbsZ/dXULwBhMTkV+a3EHDE04F+ZgyWdehJNRPYp07xCTfttScuZtJjtNZvuNBzDQCioWj/W0cl3evzsV8oXOtopKNeh7+3p6vJW795+1JvXb0z9adUb6t/f6NOHd5oO+zYysaMmnepdNEks0wCeeHo/c6FBQHIbN8w2zqBVA8L1eq4qrqg0PlYLm3vUylDcS9FggMZdqTpQnb2fs+iHH3/S58sbLVZROOPi+OTRmX/+dEK4OdElAEKu987h6TaYye1131/r5m6pwWBhM53xaKWDg2M9fvJUtRpNHAqtrZYLNLcD537RgGL90R9mgp0NhooESzMXXef17s1H/fCHn3ROTu7JsU5ODqzjAx+44QOzxCHskVt7cXGpd+8/6f5u6IzYVrPr9/D82XNpOdF8fK9PFx/8vKGT7/aOnNP6+s176zopLJqdulrtqjWx9VpRT056vgc0l2j04RTNBDYz2jG9HFCIcYNdBOuhIVRRf3p16Qnh+w/3ajU7enJ+ru+eHqpby+n64yutZmNPJAIQNrTG8Mk634Kz4ZjIzJZb3d5P9e79tZSnAdDRy5fP1Oo0dH392eAXqi4xQezlZkzYHA2XwzB0Yj3hQkm0yJCJzmyu3kHHNN3xYOiIkzi3gqVCw6Ld7alzcKzD0zMdnpx6UkjTN1eICQlLYjNdKL/ZqEuG7XSsxc2Vrn78vcaf3uqgLPWqBfVqaMw476j9Ik/Uk1ZhbBP7d8iHEt2TjM9ERwwqYTC7PP2zrGCu9TJieMJjoJR0v4ntg04rNTfZ891kpDZAogLTB0ZKih/D7dZRFZyj5GsmF/Ev9WAGCL9EpT0MFEyh5TwJ5krGNuIcD8lE8DAyHTZ1czYlhC6O4ztAzLRQJCHo9NBrWhqEOygGMeHK7PgGO4OiuU7OmYA+KLM0750jXHVj378CDDFs4mwHENZb3s84V3nOOMNY/+hDoabSLGDPBBCGVKugJc0kzNiStwOgdDqbGQzeXN3o7ubWwfFoAqejid0xLSVJDvn216A+9tAk6LGAf/b9zPQti3vw+3SsVwDvrOHsRrfzUsNMDABmQLgN4yQo7OiJs//v5sKWlAGMhnLOMGWKaTBYL6t32PQZmytGbRo0fOqZkMWYpZUSB8ILJLwv+LPZhBxnjOmmrguJn+E88pmEC3YySWRdUCeBE6DLb/aTFLGGOVfRlFaapP3+WJeXrOkAhO1ux/pOrhm1iaOmknmn87LNToRxFwARhhyfIZxII9rt8JCon4bylaLmm4UW64XwfnADLvmq5HJIFtYaTxcaTGYGhIvNVLn/+9/9831oDDh0KbKTzZGr7WTSnXRxma7jofuaJgnhpvnnkzy6z5k1bAYKY2EEVsxyzHg9FyHu7tgK6yEmIqOVZqyfbP6WCbkNNNP08WE6mBw87dK52IuIxf8RIPQm8FU2TAiCI4fQk5xkv+/rYO5ucnZi2uYMxgAJ0flAs5jZJ6d36iHmF5AYIDm6H9k/QTpiEwszGw6GDJhYoUL3ZpezkNhi4jTZ2hb3quylOjzvYlENHlg2du10s1np3XyqT4uFhvuclkQiFKsqM4nrdfX40SM/NOif6EaUCNZE/OpNo+lp4v14mvjsRe3XxYjw2G715tUb/emPP+hPv/+jqQG4SGKows+bEWUAPe9BiBPRBZ4G7rZezFBGCfkEuISpTBTxDopXTsPp1JsjGzabFu5w5kuTr8dzYtlPWBHzBQA0UMxylFIRGHEESYeaJlNZAyM0chV3luG7fwGEsdFQhW75HM75g2bA54iOEeuEItuZMwhzl5GnlbkWWjxukm8cLnw+hO5sMjZdiXlZvKYng3lVAMgUEPD/6QouVg/BwWhR6jVCiLE1RytJkPnMnex+f2TQyNrrdbo67B2o3SYLa62PF5+sF2PpQo3CSKZnygj03C9Oud4HcS60Xo6DIDS3maU+RQkd5ACDAIJFAJBE6wjaWmRwhoMl1zwcT/kniwdhjTs7jGkuxg6EDluvwl6IIDybEA59uPN5Xdhgl70MpzLfKwT6FOE2EsBYJWi4pvxYAxrC8kzH4dfH3TUBPXfuyDkzVZcJ7NJTFkA7Lp68JxsTSDa3sc4mA8NkNtGh4xDZ7VVvtfSzn/9Cf/mrv9Zf/U//xJPaxQrKNRszQdpArYW0nuru9kKz6cBOowW6ipWiPt/d6dP1td5+wPa57KLLTmglpjBcLwKq+WxQ7QAfOVNCT47P7GZ4d9vXYjXzGkA7ymXAQMkZeMRUQOnaocnYqdttOKgcAFXCSVjED6R4IQovio7U6DLt2iYyaJyjkUB3djYjmiX0TZj4kesEfQzKJ7pagCB7STh10tQImhPUFDcQodjtthC5VHE3NR/d3QS6TMdP7rp81w6gtWM/zhqQ0ZHEFAe7fTfQ8gj7mSgCItmz69rtK18JC75MCB8Mv/xeUtaYp9xQ4ILxEQVc/BrmarFeMwkArxH/HVRMsgKLubong9PRVqPBUsP+Uvs8Vu0HOjr5Vr2jb9Q5eKHVFsoezzROsCXrbgGDr358bbc9nkFe/frqQh/evcHG2L6sdJ1N/aRYTwUxzz0daJyC0dS12+yVFHoF1aqcVTSTlmpUSo6bYM0wIQRflGhEOa914yKSaQHPH/qkH358rc/Xd3YJJaah1+3o6ZNHjlpgqmddIg6bTMkAhHYpJQNtI7LPp1NpNFpq0J/r/nbi6dv5o8dq1IsGVpUKBdpUo0HfgJApzpJGDw2UNlNKdNNQFpEMVN2MfP3qvX73D3/0hPDs9ESPzo9Vq8NeiHwuszgoqApB17r4fKV37y90c32v5WproPX8+Ut9/+330mKo2ehOnz6/N52ae8m0rVyt6+OnKzNUoO213ECpiWzQWiWv549O7DzIumZSmEOTvEaPCwWd95tJXAAUTJlq2hTKmm/zevvhTm/e3+nNu1vnR56fnupnz0900Cjo7uKN1ouJilAu61DGG9rsV8ZCOK7ytAEA6Ob3RwtdXA603bHWanr67JHv+3B0r/F4ZqpuJo2hIOUMxTE0cv3Y9/I2lQH0QhclZuTwqOuidjQYJo3yStUyE2SyLFu+LlBWD0/PdXT+SAfHx6o1mIBgPkehXNJ8PNV2uVIdpgeN3+Vct6/+qOHbH5Ub3am5W+uoXlG9VVa1RSgW5wfTddrUm6Dfuu4MGh1f2gUTxquPBiwAHHMpIpQq1TDM4uxdYrwVDtVfZEE5lYjUsqUkpDe0eBtHNFA6cA45bsWaLkyO0kCCtezCP8V3GHQBrkNvnOnCPCVM/hGJE/cgAzJwdSMUgBJ1i0FcMoSxnjMhR0zK9jkmNStTQmeYnOFvAEDLoLKdiKGEYrCCDW9RK65XilfAACaLd2Daz7lJc4eICD5jgDsYGw1Vm92QVXFlHQ/BBDGYLygAIoIIuma4TPM55xsyLjPtHwZsC93d3enm5kYXHy/sDjoZTbSnMc01whkdwFlvOszeGcmcxzhC7zbRgF1CPcexGof5auTm4n/A76s1nxs0eri/WRQXZzrOwsgFaE4a/Hm6vDPQ4iyxnUCSXjGM3q72Wi/2WsxW9iVo1EvO2D5/dKxqjc8603RK4D3NYs4UmDlcN8xxQorj58/5lsFKw0sDIy/2QgZANKbqyEOYmmOlVSQqAl8QI1+DTeqw+Wric44ID9yoi3lYTBUDwk8fL+xQzDrrID2q193gskM+tU+KLfMekxqCNL8MCImUSoCQJglN2Ha3rlq7qlK9atbMWhubLxEXVUY6tQeQ5jUczTWczDWYzjWZTzRbDpX79//2f9mXIs4ui/h4GHMHHEzdYIezRwfh67DfzJQlQEyaBEbDNxZ5tH3S7/l/wWm2Ri79rC+A8Ct9X4oTcDfF7+2Lg6gHEymk3YDwge4TnZrIESOTiglhArkP7yd7X186NeGUmnHG+cYoiDJAaPBqPVsY62RW/38GCJMRxBcxcnz0DBBmHfeg4SbUAuAzLTRiNbK0Qw5va+rsLkVMBKSKh+3TomG0M+XtTrXNTm2E0nQTywUN9htdrhd6CyBcLjWlC1Wpq1RvqdE7UOvwQI/Pzx0LwT2gu8yY2vkyxbK2ecbMGw2nc+vyMDzYQ4OCN71c6c2PrwwIP7x96wLmoNtVp0suUssbx2q78lMCra1Zb/tn25nS2qwwksniJwBI/J7uDv/fZiVzOhqAHES2uE42fMCi8cj48wbUdtAKIbmL/h1TikS1NRiMTKps2hqTSnJcKIoi785GPoSYhxeXpxxhQEIOzly77TIBwoh+5L7wTDiDzyLlyHSx7b4t2mhuMJEKsMO1ZRrKpheZfiFY5yANinPkaDL5YxOiIAP8TCeLAJrrjY19uE7YFONGmK9UUxjpQiM0MpsAm9jCt5tNF+5cC1wC2Xxd9FF4V5kstRMg4zOn7uU+RNsUU3QKaUDYqMXd8Cz4PpkeuVOI3icC5X39TKUJcXnQQ2NdZ0YwD+6+Dq2Fmrhzd5dOFtMVx4fYZTTcX5kCYtmOJjE0kxsDs0yvSxHGpp8ZygACH+6fG03hkxnvjfu7NcDLpw6gIX+OtcW0OfSRGPrQXVsYEC59uLFuAX828aG5tAvwSGHl6Bmeo0rV+ttvv/+Z/uJXf22dEoUaBReU4QI2+4W1irmlJoMbrZZj5Yq89kbL7UbXg4GucES865s6VGt23UEvlOh6ckDG125HfESY/rSabT06f+pn4O72XoNR3/e51eq467hchr6A+0DhjqHRZDqw+yQTJAANAe8togc8pQtXzAdAiDGAD+JkWuWOaegyN9uiNhtyrACCUEQ3KpQxkMEdkrBdCqAsmie0SxyilNCh2UPGjtHJ1iHp9XLBbm7of6DlcA6QPYZZzmyd03TNMwEkykwUsmZiOKUWAbdoQgrQgcLRdLXBWTAmy7G+guHyNQXMZ1MyfMCQwKcarqsGpkFT8/ebyp+YM1nT1OHaySmQHcicZvSdOU0Ga/Vv57q/m6vROlb34InOn/5CjfYT5SvH2u7rdt8EwFLgQgl/9+a93r39YPA5G0908fGD6aLjwZ2jIQiQt06FBpIdGulel6yhDRCSUxs6cJPp70y7HXqopQEh9/qgVVeLeAmYAZwxLpjc3fMap5HQbHdddMI+ef32va5u+povct57CTp+9vSxuu2WA5k9yavjQhh6T85fm3Ys5prMyNrCYXen0Wil25uxJ1mnp2eq1YjmQesI9Xn2MCHk3hMFQdMJEMbEm2YNtMgw6Knr1U9v9Xe//Z3OTo5tVvb48ZkazYqfgczQJqMKQl+/vL7Vp09Xuvp8q9mcHNCGnj19qe++/V7b6b0n9v3Brdc9+1m3d6hytaHLqztNZgu389rdllrdugFhqbjXaa9lQEjTlsccyuMON+CUCcue7sDp5GSNOcxSBU23OV1cTvTh08CgED3j6dGRfv78VEetou4v3xkQsovVKqEhBBA6e7ZeMfMFQ5EVBjvzje77NF1DanJ2dmzK6Hwx0XyOeVqYwgQ9DkDfULd34NiK2Xyp+ZJfV54MwjKhqdU7bFmzPJ9MNBmNNB7iblhz1ADvBcBRKFfVOz41IDx78kRtGkv7hbPq+HOom0zqMLgDENa3a03fv9Hk/WstP79TaTZWp5hT+6Cu5mHVLfAIzqKqiUlhxkgLLXNB+20YXwQLhTNiaXowzS7ObiY6llTMw4iOBlh21th0iZooZemxB8AGstGUB20xvXMZZl30F9PBh6ZRNoELlJEoo9mEMM4913eJQBeN5Nj7sggGNH1RWWQTuGheR/0M6OKsLhqs2s8AZhBXBRppvqh1ig9jirg3sCsph6i8UVSxFtEOnJVoy/jVYLBSeQiDt8TGtH7OKlxEuxGBZUdbGBhQLSN2JouZYP9Fw2+2y2is6WKiyXRsaZAjpZBRWCs4NjV0NV9ycYPxkaI/7IhZbQSV1QwlmGaJYZQ8C2yeZ5fwaN5SSLEGaUB4SGQZWZzdnEUwQmj2Vmk6muXEtY89H9omt9PGcfYMWCfQU1RuW/J5Qu3abJDR2tTjRyc2VVss7u1ay8QTBkvUnGizg7XnoTEIyOY2aQCB1RQxbv1b76fkorYaAQqR3oGl8JKA/QLEiXgwmhEMGfjaWX5VKdVVq7QMCN+//2hAzqSXiTzUX2jOrmTQkwIIAczEfPhaRSODByukV37wQtZUKap1WFW9W7X+eKW1QWG70VS1VMHEW7ag3eY0ma00na80W2814z7P+sr9+3/9z/YcOHYITVPBjIkZYC9zGU0H7D+y8n4AfdFb+Eq4n4BYAjcGWI504MBNwd6WcsR00JmGyXbYo3pr6EK4mojjMa/kfT5orxIl7SFq8AsVzKg+AcJ/7DLqqcRDaPyXaV3WYUrk2IeAUE8/swDO/wYQ8nAyrQgqRPbTHgaDiSPwNSD0npFEy1umIC5EYjoVoCMcEAFAYSWc1xbNCI50Fh7zDncqYY2/2Tj4uZLP2YZ9sFvr83qhd/OZLohVgGbYbKvZPVL78FC9o8M4SFLQML92eh13ReGuQ00BEMItRruIFb22Ba3mCIcnev3jK73604+6u7l2N+jwoOcA9kqtonXqlgLQAR9Hh6emk2IYMp2MLDgmYiELqMcBE9BEMYhr03Q6DudPd32ZkECD5JBkk0NQznXJugFBdbPBxRYNQmRRZRNJ58NYjxcccWsZl2h6IjuGQwXON/tUuH9R6AHEIzh+swG04OCXphHonFIQdWbsAlfcZjX4PqZOogEGerTJ1EUamsmjg0MDJLrZbI5QUr6EfgdQYkMGDDL5odvL5A9qcr2OQUloOUtVbKLrps3iFke3l+cKcIQ+kwldaEeYeCj0cdBq4LAb/NfC+GC+MADEgAagDVWU36Ntomjg/tAsAERn0xFnrqXNHPDGdBmwFQ524YTqUOFE2zWF1FPERNNLCwOAh/6DKSy0NQOxxSIomQDALVoaXBmbQaWxKdAychHLCLKJyOHzcO+CdpLRfE3Vde4T+YWRSWXwviNzKOXQsXZsmR/6wYidCLoosQ5klPkapo6gqbWiw7xyN9EZc4m6w55AR/P8yVN9+7Nf6Nnzlzo8OtFgNNdiTkTETJXiVuXCRsvZvXabubPWiHYZTse6HQ11z8E6m9vBVIVKOJUWd2q00OJiTgGom2u9wck3r3aroyePn2u5WNtZ7L5/Z3deACH3crOWQTUgm+kO0+ybm88qV/JqNLhPW5XzO7XJiTTNjoTAAIQURkGDjoPVov+kkYIGXiw0lMvXtCFaQpgEbFSuSZVGQdVGmFPwukxeuXesDTvWWYPj0EKVchtV8lvxVprVglq1sqo439GQWDNVpPG00XC21+1EyeggGS/4gPySD1UsbFUt7VWvJsMArL3XFFg4maapooFdMqdILBav+KxZYHr01oAw9Lw8t9G8CUYH2bgUkplxQZa3i/EAKt6c1ou8ZpOdRvcr9W+X6t8vdXL2UmePvtOjZ79QsXqk+bqmXLGpPECniAZqpMvLS318f6Hry2u1Gy1Paf7u17/WjO4zne8KhW58XgNYiu4864AQ42bkvtYxiGgZ8A8H15pM7jRfDEO3UtjrhOy+VsMmRz7XcIN1Y27t55gML7ICM0D4/uOF3SyRo9h8rAGYeqRet20HZQoznHK5Hlw3pu1MoomqGA5pUpGXVdR8tlW/P1O1CjOhZ7dOJoS1OjrLhaYjNISAWxz+0MVW1Ok23SxZbdd24GNKWCo29dOPb/Xb3/y9To6O7DSKe3WrVbPxEt/LOqaA5N4BcO/uuLa3+vgBQ4u53TufPHmub775VpvxjVbTe83mYzdtluulut1DB8nf3A01mUEt3DsUHtooE3gs43v18kMxysQwjAmXppivFstoJphajSFZojXu85qspevbhT5djU0ZxW7+qNfTL16c6ahV1vDmo9bETtjJEFZE2aZTTNwbrbqbo9MFlDMiI4i14HrDUtjp6PjA2lHAEtRYmBqL2SKMhkplxwEdHh75nBhPZ6aJMgGdzpeGZACMTrfmAOzVfK7B/b1ur69VK1V9ZhPDgaEIk4tW70gHmMy8fKHDowOVikyHob4zjY+Gz369NiDEXGZ7/VnLz+81fvMn7e5vVF0t1Dmqq3vcTBR4aiUKd4AhU8IwMYRGt9uiU+e5DylCLk8zmSnV3Oc2AMjaQLwRZmQ4BovFe7blFmSm5lTHLMQ2kJlxS2T9ZV+pNLBLpd3M7UgawwtLlhLbJWYaCaR4OhiylLDVSiZqyRU5Bib8WXL8hBCLbh6NXmp4OU/Q7BlYT2EuRe3leReSDSJX2A8LBW3JHLRRDBO9ogrViqpHDVU7AQKh9fLFVMlNYwz2EkWVaC0YK5zjuMRW6x0zqVxrJzo8DCB+ruVJW+iQM8eIXV1f2yWUmoxpGDpBQCAmTq5NktM7IJDnBbDCWQwAYiKdw/QqTWfN5nnQ/8XgJcv/s6wkafgArQDC0LUnaVWS30DJtPsnFHjcRBnApNvLbUaqwxkJGOTcL5Fbma+olKvawI73y55xcNA09TwvQO9njUcTn5eAQJsOOsohmg3U34B71mymqyTCY7GGnXNtqrNBZrtuUJgj9kgAvlSb8Nwhv3CHPCKzppO5auWGatWWGrWO7vtjvXnzwVRhAHS72/X3AlJxWqYZw3vnH5qAmRcJNNgsdxPsxjne6UDxbql5XFGtU1GpXtEat/McMUbVAN/usnMU47Qf+whgFDfyyWyg3H/8P/7FPsLU08QsQRpTPpOBS+a49EDRtC1udNmzOAf+ejaViSIcqg8dlUxYGa5xGdp+6OZk+XzpAci6uRlgc7FsgSZTo8jZi4c4A5V0QWIaYNCVWjamfq6k3TICQjMDhIz77clj+tDZr9k0MpPIuPjI6LLJ7TLjN4P0g5aG1TCFKfSqlMvowiWbAj7UFUGJ8GWOi53Rkwx5vQYipJlOFv1XHEU5nLhhdC3tLOVCGxby3k50bHzcKwrV+W6ryX4viD0Xs4Uu5yuNVFSx09Ph4yc6PO7p6LDtAqLVbriIg67I12RBLh+5cNKaDXkPxxjq4lbVYtlg8OLjJ2td3r9/74VPV+7w8MCFKoU3mhO0SxTz0BTRJkRUwtqGHRT2LNiDg0MdHR3ZjIb7CSeajYbuExsgG6NdKUtV23dDO2DrpVDkFjt+wjS3LIYA57JwkuE6WNxLqHKDzWCt6QztC3OGZAaRdJr1aln1KnS2cPuka+7i0N8blvLOszNlNDo+vD5c/9gowkjFKXhMQtZ0yOfm04+GdMeb6vUO9PTJUxdxGT3VHTBPKB72Pf9cJoJstmxGD66hBDWjEUiZP2xMMSllKlN3EWTtbXoWHZdgoxfiQWKq5ZwyOtsPmYCxTmLCHfQZir/5fOvg42w/MLXEa86x70k7GFEhnnTabhGePvQYXE8JSkW7FFEOvhem54RGMaPoWvxsd9nIz7Orp4+F+MfRH2hf0uHqSb2bTSlMOFG9DVaT4Q1/DjWDzZPPC9WR940bHWYJbITWLUBb9aPDpr/0RsizyUHI5BLn1CwwG02du3AlJrpMKoOeaTkHsSj5oif4rc6Bzs6e6Jd/8Vd68eJbN27Qq6yWUxc9EIDm076nN2gXyGQbT4e6HdyqD91rOnGw+jqX1xzNwH6vw+Ouur2aml0AzkDLVd8d0ma9qeODR1rN9xr1yTyj0897YzLAPlKM7KV9Tu1Ox9eZAx29BR1UU7QLUjWHwQhFeskAmC86vdCgoZPQ+aUj72vJNK8BjaytcqnpicQ+BzU1pyITwtJerV5L5QYTDbQwG7vjccBhTFCwngNqFtPSnQFptbxSs7ZTp51Xs0buU1nr+Var+U7L+V6DqXQ32duWe71Yeg+qFACOEf4OWMXcqdbIq3dS0z630GIz0hZq+Q7nTpoB6DTKiUKKUD/ySiGpLDdLLcl6ZKJcCIquWS4EYaOpVcEUXbSLvF52Hlkr5JzazEwkryFA8G6t+9uNFnPcMZt68fJXevTke7V6p1rv8hqM56o2mtbt0LC5vrzUH37/+0S3W2s+nunu+kpvf3rlyTkGVAZwyc3T2nWzZABqJR0fH5nlwX05Ouha43d3/UnD/pVmk4GLbAqlXrupNtrxFJUQNNvortNsoYjsHZy4YIQd8OniSv0BkzOmwaz5jZ4+PnfcQwxLaLZAeSWYGi0hAGVhB+Prm4lub8gOpcNeUiGPnjnOXwqxbqfuXC2YItPR+CFLE7fseq2sTq+p1XapxQY7+KCMShW9ff1Rv//dD2ajHB8d6OzRqTrtuoEMpTQaVjMX0A832hpPVrq9Hev3v/vJOkIMXpBJPH/2VNvZtVaTWxe3dOzZP3vdQ1VrTd33RxpOZposVyrVKo5h4jlhnzo7bKsJJbdCYca+GI6jNH5mk3lQjHHARXaRqHJoSAmm/3iF/uP4AAAgAElEQVQ90ufrkS7vJtYPIZf45cunOu3UNb2/MiDUdmUnwTgnVsoDCNsNzdcrTVdLKV/RciMNRyuNJws3Dilsu51m6BlhEW2K1hKx97LfekLIxKFU9r29vRvo5n6gu8HQzpSAYCh0fD5iQJgOEhgOQDLDwDq00K1DOcSJ/PHTpzp5dKbucc8TKQpoFpRZOxTi+60q2PFPB9LgWrMPrzT99E7zyws1K0X1Og3XIFCI9ztidGZak7FZDSANsF0uYJFsVa20nPFb3C3cRHAsFcU2kTM0wPEOIMoC3SaNTdguuIuTC8rZgKsktaIp7uG6SX3lAYFBXTJjS8HlnCGYcFF70KRGS8m/kVea6sgkbYps08SIQzLlkiCC260D3Ow0xRHVofA5rZFKQP6nwZ/OtfUWZ/TknB6VRzikh2Wl9yo0pBjEAMpxWQX4dc5p7ve8v5dhDQFifFQBnsu+t0yQacrBOvJMIo+esJZi4aI4DbkNdMqgTg4G9zYiu7q60u3tje7u73wucD77XDUYTlEa9nOgFmACmOKkSiluwTEYgPpoyAJGahWMCWk+hvSI8zkc1UPjGLV9NJD9ejYq2/s8pm6kIQU1nvML8EeDgDqPr4Knb3wfDahwsrcBH3yUdTiX0xg/OGp7QghTBh09+yTxVkskPwJXhA4z3MyDUcZ7YL+1468nd4Cnle6H/Qf21clBWwftqgqbhd2gbeSVGZjRKDfDkeYzTuT4Y6DZRk9e0dXtUK/fffLQDpovMThMU2lS0z0mBoQJoanq6Mj9JXVbNFZyGt7faTHFYGmhs5NTHZ8cqtYscru1wYiMVIFGxcZtDAwcHwRARjdLfBTDF3tSrD0Iyv3nf/ev9u7iJ8pnqsnSmDy5hWZqwqQVtA08NyuZSzjUOrk7RVB0EtK60AhA+GUUH+6iEeoe42sDoj+jhKZg+szMgocXPYXz/jKBaso/sTFI0KQyDaK7dRSPq71tVjMw+HX0xD9+za8pRdFUimI3CzV2VydNM4NTnuitNh9gQ6LgjFxGPt+fJTEm3SSo70FRmKavGCyABhh8QR3d5pnmWkZtMLg2eKCjlPjdNlaQKhTbKbuEDWi+2WgwX2i03Qolyt1yY0MZKKPVgyOdvHihk+OODnsNVepldx87Bx0VsR8v5DWeLjVdoPkhoJipREEzgsOXO9VKJXPFf/jjH/XhwwcRLMrBxYGDLo3rQvHINLBnPeGhXZ82W6Zy6LAQ4S5cgAOaHj1+rMePn4Ttc3JNskaMTijUMQNCdFFVtZqtB7dJpiJBhas85N+w2LHmLeUBURHYzv2DLofVPiYaFMTwziMgNPmgaG9zBRz6QtCeBcdGdpp9KPy9oe3MhtCmn7DxJiCVuXwyVYnPicNemJTUrcE58Ge1aQoUzsxAKcuwRLvlZysczzIns2gbUHDHhhlNi3iu2Oh5bBrNtgtupioZDYUHDJBaIX4CWo1po1HEZtmAbpYkV95sqsrGvFoySY11mel/4f4bEJpKG6Y9fhKt/wzxObnETKewsAfwo2vikOF1yfgJfSKALRwB4x6FI1fWGHrAeExdnE+WjKAy++m0cLK1F4LtAJ9hPkXEWPaM0ayABpvXeDyxIxjbsjOiTEWPBgDPBlNj6G48n2RTGqCaZhpUIg+PSgGI58sMEELBqfkZoGFSqWDocaS/+OVf6dvvf65698CAkcJ37bgLuvZTdsyYamzIBxzprn+l+/617od3WjC5KeU9oYDOBQ27e9jUwXFN621fy/W9tWH1Ko59XW1XBa2me9UaAJ6dbm75HqicEWkADZhmCs8NxiM4RNp1Eo0loNDUFvQOgDWCk1HtMSssiLieZQKErCmAAGY4tXJL5WJDCyhuTPmaaH+phNbqHLZVbVWFvQufhfgaihpAcwF534YGYTSwCEYvlZaqVddqNXdq1YtqVItaz/ZaTreajrcaDneibp2PJ9rMF2oWyqrmSypZ/xAHbrmRV/uwotPnba3zU42Xd9qSybiXJhM0KHlt1mVtd1AcK8pTEAHkSwUttkvNN+QAUjjuvX/EiZK3zsKAcJvZy7DHRwPSZ01islDQ8B2fP490e4WZCh8Zh9enBoSnZy8d/AwdjBgHQtDpllO0f/zwUX/43e+0W66V2+7Uv7rR7dWVbj5fWvvUa7c9CYfyjTswDQbvfmS+1co6OztVt9dWrVYyWOsZEF5oeH+t+XhggIGJTKfVUKPGtC2opxn1ij1tMp2pWK7q8PBE5SpRFWXd3N4bcGx3kfk2n01MsTo87Bo4ODd1MQk3xgrNqciPncxmurwc6/KKxh+AqapW68DriWbL8XFHB72WASE6YOixFGGAbgo8dGwBCOdhglAjkxMNaVnv3n7SD398ZfrqwUHXOkKMc6pl2EJoDmmKrA1eGq2u5vOd7u5n+vXf/s4Orpwhj8j+e/JIu/m1VtNbjYdjN3vIcgUQopeD6j3Agp2JgQ1dSm7QMF19dnqgdpM9joYVUy2YC8EsIAIGp17vgfWaTUsoHleboiaLnN58utGn64Gu+zNPIiqliv7yuxc677W1GN5qS4Nlg3lNzVMANGW5Ul61Vl2z9VITAyH2gbypuEw9mTQACHtdjMoo1gHnpYeMN+ofNFlNwsZpHBZLursfGhBe3d270CQag8YDewLGPs7DpTmFYcsaqUFk/CIlAeyaIn96ptMnj/T4m6c+f0pFQHswDNibmZDQ8Cktx8pP7rW4eKvZxXtNPn1UiWzjQl7nZ4fqtCuEaWmzmWi1GhsQOjpiE80cACH7KjS3MhmGGyQUS+E1g9EC+X3UoLCGKJ7Yt0pMFLdMqUInvkNfbLO9ggqMdG1qEnVcxhDgGXDjx7M+ms40NKCypn95wWQtkDVw3br3QNMdpDBAS9FQPDdzKLrrjcY0HGn05vJa5XJapnRLn6DUelZz01hMxYaNBNPvAUem5ALGayJOhWYDvzYPD9TqdS1R4JkD7NPMZ4CAIzwCb6a7NCsD21OvAC4AO4Ap1vBcs9nYrK3h4F79wZ2p6vf3d+r32QNgCUyjh46MxE6gYTDmqI00hKBIQofI9aVxbZY9n82a9I22q7WaNc4sJlTED8FCWUbesplNaCAJXEdbTY4kEqDABVxjnkWmZew/gBmmhA6LX84tNSoXctZWY/C0WE7taUHsGZN6tKhE+kxo8kzH6h0wQaubpbDnjLKR3MJReNQcMNG4xiH7YpIK7Z5mIeZMMDOKronJGu1zLu02rjHOj7s66tSUX01VJOOXap0fYmpyOJ4X0fKZ1bVXqdaTik1NV9IlUTKfLg2gS9WKeofdAIQ0n9Ok2biHM7goxwZxbp8cdn0tbi4vNB70vXZpmHVpElTiOSeGCbM6QCF7arlW0aPzcz/pG6jxC6JgNspvI3Nyvc8r9//+7/9yD8XPWrxsTBho6YsVcNIX8ucPbp0JwNhmPjkd+oNbKxU/K2xXKa6+RDSEwX+i7DxEOyTr/0zr8eDslqp386Ch9CSnRwtio0S3nocpZBabkU3+WFgRffQ/BIT/eEqYgcIsXNSuTl68Yajhwj3RC7g+th2wMQO/4hAaOTe+fEkj6U0kM139ChBm3xdBlXthruWsQwPCeOt0fRwQ6mI4qJJhdrBXaY+4v+SHaLHda7RY6TPdP0LotzvNckUt6N7VG2qdnOr0+TMdHrXdpQXd1Bo19Y4OvJABoPNEQ1nvoPFtbQzAxmL61E66+PhRf/u3f2swSHeVSSATMMSqbA4c/FBUiLQ4Pj72jHM86ScKVkyCWNhw0V++eKmXL7/RcDQycKLLlxm+zOiqmTceonhew0DI3cDoSAEITdXEVtodK9wFEQYDNkJYHw5QZRdVHNxMr6BCGhTSVUoxPqF9BQQGpTA6VwDHcMwN4LF6ADLcS/SYZTrBpUoCtASTEwCOpgSwEc8/RjHNRtP5V3TR3MX7Ks4kJLYJ8LMov362EgWJbhcTNjjlHNJ8sYFlgcueEFpTGc+HTV3Q83E0u4sHnTYmgkGDSaJxv4/ksJiy1mLSSac5u46YmcRUwiY4gEIL0gPMRdA8h3iKrMlBM6VQAgQFndXT4zQ1zCI8+HtMl3G9ygTbcSky2/EQZphyavfScHo0JdU6zeg8mu45BZzEXgB9ywcIzhYpA5V7wuevQimyNoH3RVHPrzEBCSOTcGzN9Hdueq232q9DW8pnmC+n1jhxLZn0QGNerehCV1Wrt/X82Td69uIbnT57qma77T2VCQKTxUqZ6860HFA512Y/V39wpZvbCxtcwPMvE1o/W2q2wMFR1jA9enKoXY7DZ6hmg2tG+F5OhT2ZdxxugJ2dC9/FCgfQiqcF6G9CJwtFmC4o62wReaDFvBoWvtPIAzjIxiMc2oV9UbsNltgRBcR73u0JH5+roIqKOWi7UPpwRaQxg353qXavoVqron2RlY8T8tqTONOXlhiW4YhW8/u3TX9hqVJx5eK6XsmZHrlZSovJRv27qcY3G01vpf2SKImtqlB6VlttZ2uDSgwGDs5bOnnW0ePvu9oUpxoubzQvVjTb5TUZU+AypYWaxRqB3otGBeOsqtboOE19DafU/QbqWbL3djGY154IATf72GdiL4bt4IY7xREU/m1Ob95c6fpqruUCcPWdnjz5lY5PXqrTPQsasHXioRemqL34fKHPnz6ZcbGgYTGZaXB3p9F9X9P+0NcHKqgbhWirl2izN/ZRZfrUaNZN+293Gm58HXSa6rRqGg/vNB3ea85EeLUw0Oq2oZXCZIBZAd0qjJc4hcmbhW3ROzhSrdFRqdyws+58wT3lHGAtjXR6cqBep+VJsbWP67k1yVCEaXKhOZrOprq6nunqem5zE0JCOu3DMGJYLnXIhLDbMCBEF0Qx5iKcRhjFXTmvdg9DrIWnctU6n61O0Ijev7vQn3547XgiApehjTZw6gXEw3ajZgeE2ESlo9l8r/v7qf72//s7u7jSGAEQPnvySPvFjdbzexthRIRLPVx5oexOoHLPNZzOtDXNMK/xfObr9ZypTKukag1gjdILJsHCeluYK1Ad2asAYZwzTCrWu7IB4Q9vPuntpxtd3o1jXVbr+qvvv9XTo65Wk3vtllPttyvvUTTm2OsBhOV6WePF3LE0+TJ5wEUzOGZTGAdLR3CgH0XaQM9vs4MdEBRB1j16U553KG80r9hbBuSe9Qc+27nGTOZ53rgnnHM8a2jEALpualtrFhcZUElm5enjc33zy+/V6x2qUWtFoDouxQBCJhGlnHLzoTS+1/rmk/b9O2k80qp/p+1koKODlsPqqxVeAWfTmc30oL7RktpumRKFwQzFVxV6M/s0jUr+F6620P69n6Ol4jliUhRNnP06sayItYDJggkJX7ZwT1Q4U8HTxMtRODEt3HHtrCF3Eafcjp0g0xUzzAjDDdMhgzcTrAKxDwc9dLZaawrrCYYOil5cUWFxwBqhpuNcs4M7TapoEgGKmE5FhERMGmkqWifYbNgciAY8OcA79tAq3g8tU1MZHAB8KMOhatosBu8IJrduriJrCvoh1E+mf8SuXF191vXVpTM5B/07N3/ssk0EGswoT+uCyeR9O3P+z6Rblm9xbfksMAZg30SGIE2CYAdu1ESTiqs8Ne1qqeWM/GYaynFGldlLqHHQ6K+iwesmbz4mZTyPzo6skz1aMoOCAREaawa/wGomfov1zICw1+t6+s1aA8Dhxn19e616vax6g2EIwnz2oIUb+KwZXs/1ZqMV4M9eD7jism9GpAW1IrR4zFgGE1gy8jo/P+nqqF3Tbj5Ubo13ABToZNKXcjIbpeR5sctrk6tpsS1qMFnp6n6szzf3Hgbly2U1Ow0/XxheMbUDGB8d9txM63bQK5bVrpfcEENdf3t1qeloZFYAAJznmNe2rCyPS200aEeTsafL3333nSrEicxXWo6n2i3WqhUr9gAo1YrK/cd/88//G0D4oKqzU+jX4tmvslmMgJkCRe6Yi78U7h2UUerHROX0mwzKVxYy7vWWdIVR1IcNf+ZSGMGUoUOMaUVk0WSgMLM+z+h3dkV6GDMk/GRklXjjiTb6NWU0A4RfU0c9us7AsSd9afGbZoBJRRZeHJ/XxbdBGu8RckAUsw/eMV+ZtqZLGbOf+MYAAXw+g8FcGMaYe51RRUPhFkYHYcbD2LiUW8dGXSprupH6s5U+3g10O19qSIFeayjfaKp20NPh2ZnOnz9zB7beqoTQl+DxRt203wVTG7pJ7LYFtGTQzFbuMgEQKFTevn6j3/72N+4a8w9uh+5ooiGwayUGKA2DQqaEbJdMQezaxLSKwnQ2U38w0LOnz/Ts2Qtz1U3pW6N3iawZih7E7pFlV/RkzU5gtttlo0pmLllgrA+FpdaLoSd7dglz0UP8ABo/wuXXkWPDweerGYcPjZAwN0pEXsb2qRMWtGEKMugDoWMLU5qc6u2eXbTQWaAxiy743OJldlKoL1A87QSFBTkTTRahqTVpTfHT0++dq5jE5hk9ze61WBgTHIyzGIe1aQyx6H1YZwnZMd5PhSqOgj41PeUK994ECB90s+l90Ih4MHziaOEgjMDpB4fgBJQjWzT+LNMVuvlDKPp6EU5/D1RYnFmz3Edy2WKKYCaBmHCE9pKcIIvcfX8BZqlzm3lzp4MnAF/sPUGJwmQm6EK2rDd4dtfGFBPuRRZ5Yz0l5Sl0HoNONKE+b00FtuuoDY2Cuhr5d1GY0TbD8AKAjE5qMhsbYHva6nxOKE421ja97fDwWKfnj/Ti5z/Tyfm5O7joJaEP25qfcAS0gMWNiuWd5suBRpNbXXx+r+liZPobOaNMHWeLpSr1ik7PD1WsUPgunZ9EYc80s1QgrB5DCLq+O11e3VorZFokHXtbx7M2dwboFHpMmizex9GRwmKz0GoxUaNWUqteVa/ZNthcTDGViak4ByiAcDobKr8rqrAvuxtJ9xRw4d0qt9XhUUutDhpXijVE9IAtbN553ivK5zAIwZ0w6NWRI8HBSbA6Rh2RGbviAL8Zana10vpyr+IarfRe1V1eRaqpxcbFI26s7dOKjp+39PxXh6r0pF11oX6ursE6r+GAXCYyUAH6QaFFS0aBVaxW7MS73KKvDaq+z5/E9mBCyL4eKC4KQzteJ6dpF6K7vZbzrWajld5/uNVoyHU90pMnxJD8jarVAxVLLdO4MOyClj+ejnR7d6PXb37UzfWV5pOZxmhzAIKjsVbTmXVYAFAaLqwt3tcSKrNz/3bWamMkcnp6ZIdJpledZk3NWlnz6dAZe+jztgQn7zbO7EPnQgHk/TE5JrNWx5OJqVXdAwARcQINsxywn+eZxn1vMhm5GIGuRWFEM4V7T4A3brOAwRm66cVct3crXd+udHs3clxEu31okARLqN2uOJez2ai6oDONO1XWm+Us7menrvVuZadqwAoB7Dw3AQhfedKHLvb09MR5ink64OVccrzNRfHcaGmxkPqDuX79X//BTqOtVtth8C+fP9N2dqXV5M4GKlR0GDx0uwemleLyOEXnA+skhXu78NtvXfC1miU1GzTVXOZru5onBlRMvyNyAipmxfrOzT4A4T/86Y1evb/S1T1W9WXTvv/qZ9/qyVFXm0lf+/XM2k5HFxUo8LfKoZmqlQIQsseVatrsS55+Yns/ny11SoZiC9Acmt35IqNRxL7vvYwwUxuw5e1QPpkvPSVkjwAsWltk/V1kL7M/TCeToNJBVWMvNuqOaT9F5dHJsV787BudnT3SYe/YjTF+HvRER0nBmVtOpOlQ+/6NivOJqlDJrz9rdntp9+Uaveoq6x52z8pmR7xLNLJ5d5Jw8GaatVWFn+uTO0lq0PMnr85ErQqq+5YvtiOoodLGsTR8cQki6zdPXI0NP9zljBqUc4fzF0YIqMqi58hnBdjQFIdxYeOVpB93fcaObZOmvIq7sjWC1nxyBqFP53tg0BSLwF5TRnecixWmfnUDADSark2gVNKsMkCqWJvu6AioomTueooWjqHoDKknAPzIRzClsZIBs6lqw9RH7hXURlwqLWWZzTWakHl6raurS11eXqjfv3OUDE0qAFbmrs/znpnl2Gwlh5kLdUjUuv4HqqjZemQhRmY2jVuDQp+1zhHy9a3TAAboIjPLACGGWaWCanXMi8KFlD2LiSI1H2cwNf50PjPLh0Y+7p24Hbuh5SzncPYvki3HlFxr+1mgMWVfw/8CtkJ/ONTd/X2Au3LOOblQJRcTJCZcu3AJhp5MTQvopNHG65SISnHpEMOt0WgTLsqTifEP0qgnZ4c67jW0mw2l9ezPAOGeaS3XYsO0Omi7a1W03BY0nG10M5jo8929mwjr3U61ZtXPKNNHGFgYEp6e9NTr1VWv5VWryg1U6PLUa5wbPMc016k1MCREf+t6nhXjHEnprt/34Kzb6akEWN3uVcsXVS9W1KgQ8ZZTub5V7v/51//rF8poCtIMJ5sgPbqY/GpCmE3RQkgUIdUe76bvN7JPUzo74aSiNwNzCH4jRDkK4q8NXzKwF4VmPHieNGQZcS5OYyqX0VyzyYIBYTbVTO+bEMa8bYyjCM8+S/br14Dwa8qoXd0AaGnTCdAZuq8MEGaaSQNCNktvqGTzBP3WFM/0mi460pjdMCPjnxsQMt00Byo2MUdNAAjp+EXhD6/c1yb7guJUXBs8rlTQaC3dzdb6cD/W3WKt8XavSqereu9AB2cn7ug9efZU9TZuo1AHYvJKMTx1oTsz1YzxdrHScLeTvDEW1Hy+1PufXuunP/2oH374wZsXUzsmhPze1ylNvej28AUwpPhAdB+aCiZ6iGoXGo1GOjs9d0gwi5ScN65BFgUB15/patblDHOToE75MnkKzcQxpjqmWq7nms/vbUmc5RwyWcM2na5Wgk8+9AB2LGxfy7Shxfv/Qjn2k2fAHl1E+PMBCBFMS43OkUNdoUj6OmLygtPaFiAUYAIgGBThlMPnlkFyTcuE7UmsHrl+X0JrnQmIrs/aPoxf0DZQqEXzhY2CdeZcpUS1jiykWKuA+P0WOmZiwmZr+IHyHQL+zK0q01Tkd3Pl9uhhvlxnpgpcb/98Opx08Zgg0sX2hB4AA1BiU4ayElP8OjlH0ETKIdKGjslewQ+nicAUa44rnm2Zw4oarjz3NWsafc1YyKbsaBzQO2SRFAireX8Y9XBP4x5j2h2NHech+vAPmiHXkmKWCRMTdscjQHMlBgPL7JTdxXNsG+3VRpPZxBSa0XgQh+eO7CvoMXmtyO4jaHbH56rZJez7X/2FXnz3nZ4+e6HxaK67u2HELxBnk9t488UwJl9carUZ6frmk+77VxoOr73mkFQORlPTW3tHHdWbNG/yqjexVmPyPvaEtdVoq1qqmSJFltEcATDaCQ4hd4ljgm6arqm6mMWE5XezUTeNdDK6s67nsNvWce/QuoLhPcVymBXBKmAKOBzfmY5Fx5wQYopGJqisc4Dh6UlXB4cNv89CiT2beBJySfcqVrtSHmfAmHBM51tPXzyds3tq5K+WMY5abV3Ery4XKnzeq7SWKlupvi2ossn7v924KO5U7mzUe17Ty396ouOXTXUe1XSxaehqnnMkDtNjaMR21eTzWIsb+nOaYMSH0DGi2KOAypqKGNww/WNewV/lzEKr42kLxka7ve3X768nursa6+aGAPSKDrrP9c23/1Q///n/rCWU3jXTcei2VbU6TX26+Ki3717rhz/9zjStcqGo/u2t7q/QkQHggp5P0eUZLxUMjbTFPILgczvVauTD1XV8fOBsSbIuG9Wy8wVXZOxNR5oOB9ZrUkRTTLRxIEUPgxMz+W+mgO/ManAAeQ/dSduA0E0ZwqmJTHB3fqQW3XlC4wuc2+HKih6Fxhtnx2wx9/7UH+5119/ow4drR5Q0W0dBK4ctUWFPwA0ZEzGMvENewefcruemUtNQABCuOTdqAQhzBoSfTRlt1uqmjZ6eHatGUbhZuMArAArJAStTVDe0WudsbvPb3/zeGsJOp6uXL57ru29faDX8rMXoxjpvGmawPMj1xFGVcG7CwPlimpIrl3U/HJpyjTao3cC4gbOM6SuOxOyX7Cto5ZHQRV3DhJBzaKOKJgvpN7//UT++u9RNf+68w06rrV9999KAcD0ZSOu5HTdpBHCtmK7naGrWSpouFwaEKmLmBADfWz8IIDw5OlC33VSxiGRjreF4Gc94MjDzecnvU34v0yNMw3A1htJXKjFxQENI05VmUoRr0whAV4222Q1IT8WiIQIVD2v8Jy+e6umTZza4KpZgHRW1oOHH1KZS9KREy6nyk6EnfB2olFcXmnz+oCXTw91M9dJOjcpejSoRLisVaVYhxQDI5goGpYvZUmWHaUe9CQALEMZ5GbEQeettMBGkcGLLCeCGyV7M8Gi4w1bhbYaLtvVqqU60y6h1clvlDAg5mGmqRWONJht7Kq7rlrOws3FuAHBcE+aUWxcdHTHFbReZDNo76I24ghJxRbMfwATwY+LXadtNkukatFz0mtCk69RWzZZqzZZZKDzTEVuBpwQmTtyKmEY6NokJtSdcnGk1G8xwzzlfB/2hBgPcQSf6/Pmz3rx7o6vLK13fXJkaSpMQsEOtxBeDSQ5Kam6eBzfgc2E+h741DNyiSeVz3DmHgFOuk2kTBq4AQ2fHUg8Qf1KCTZFzIwhAuErmVDS9mPxxdlNH7GnIIhVyDh9NBiZl0NGZ5u+dXX1ycuhGP5PB8H2Acj93jAl7QRjYQGUH21ObFewcDBti6zsHMNtps1xpPiJHNMkPSiWbmxkMGggikQhTL/xBuB6co9NpXmNYLDSUMC5q1vX88alOD1sGhJ4QYtnkNUPAUkHL1UbT8VjFUlW1RlebXFmrXUGT1V63IwBhX/3xSNPFwk1g1g80Z8ynTg4PdHyMcRBNCai2SxXzaxtd2U19s3eD6bB3pP79WIN7HIeJqQnH7jL3tVLW9fWNBsORGQ0FGmGFoh4fneike6BmlVptozFGvtIAACAASURBVGJ1GoDQ5jEPsRHhAmSAFL2A+O/0Xw9FWlj7PQRuxoTwK0ppsuqNyUI4s1EsMoKmgHb3M6OOmqoVE8BsUpSB0gAG0XkK0JbMYFIGYbzxjNOcQGEGQvfoYQIQxnTgCyjMwOB/DxRmgDArsk1LtX4wo9HG9TCoMCCEWsAmFW5AASUS/ToLSH4AhEENzQBoaL/ofGHkEplDNpLx9Iaf9GUqmlH+sKYvlqElrDVcbDRY5XW/kK7nG00Ac4WSat2Omgc9HZ0e6ezRmR4/ObfrENEU0EcogkfjCIHntaAY5AoBCk0vKFZdMNxc3+rv/+tv9OHtew1HQ4NBDlhHDFhH/gWUOEy+Wg2dlqdNEaQcdu4RD8B9phsLYKCIMN3YMQVx73GA3LJ0OYiSVs2T2AKW5VVTFNlw6IZM6G6ht8jtbWveatbVbLW8UVkITFyFN7CYJiEspijmwGzU6zYhcBC87228Zpi9BA0kc7U1QEk5QtySEsUKnbskiI4mSExwAyBnjmSxekIsXbThR4KZ0SCA7ZLpGZhkpfUTE6qYMsb3xPu3oYnk9w51LDOp4efzZ2HwRMOFqWhMYqJJ8pB8FFNtUzCDBpM1ZSgE87ux8ttJrPmMYur7kvqzzu7D0Q/QFu+XtblaT4Jv/7DGOLszUBvNAFNs0gSQazJbrGy0QdHJRI/GAA0DDjdvR6kJ4n3CVNvQWUJ75DNap0N3lSkylBvuRer8GvQhwLc7bTRS6DoHI4GCOKaDXGM3b5IG1qDwgTYawekAldF46EYGvy7X0GExuIqOMeszbKpDc8yB2D7u6fm33+mv//pvlMtXrcu8ux9ptVmrWi+rXOXg2qlcAyDTub3V1eVbfXz3g9cfBch0unQhxxtotgEUVVXquB2jC537/QO2e60D5VU0IOSaeiKFszB0cRthccAHNdb0w9XSnVUMoJbzicajex20Gzpg8nJwpPVipdurOx9+7IOPHp/YIXK1mWlLx36+Vv9uqNl04SEfh3SjVlWnWVGzjk4XzdVOjbrUbpVVw2hGZU0XkaN2dQNlbaZ8uWE6JbSrjCHCxJ1NjziNwnCj9rio/GKrwnyr0nyv8jqvGvlkPONaa12Zqn6W15O/OtCjXxzo9NuePs5qupyQhddPBfvamotKJeVTMqkl1y11z6HBse/xXuim8yw6/Np0dGk+W2k8mqpGbE+9bWohUzQO2OHdStMhZxP0efLxvtfZ+fc6Of1GkwkW/2Ht73VdyOnV6x89Hfx88c5gnGd01L/X8O7Okwkc+6DtZnsWjUabTaG95f7RDUdbVivr+LCTjFoa4UZakAPf57gCDocuoNDYkNmH4YwpRaxRg8I4C2nSAFZxxi1XQmdGREFMUytBv56MbPhSpchHW43mMhkUoM+CKooNO93nybyk/kj68cf3GgzmajR6Ngaz62YOXa/UaUMbhobHow0AAhwuwwW3VXXDBKdRF8PFqh2M37+90B//8Mo6s067pfPzU0eW5NZLh9MT0VAox9pjcr+1lm6nv/vtH3R3OxBu1hkgnN5+0LR/abt5d9ZLmFDA9mCiB0OHjnpepXrDYd4YsIzHQ63nY/U6VZ2ctGNCuJt7/bBX4Wi4haYIsHC4eVmtdlPbHGZtOf32Dz/p9Ydr3Y9XpsF227iMPtEZmsnRvQEhRSSNGmot9D5MX+vthule0zXT9pIWK9kwZzJZWLd4cnyow4OOqeTkLQ6GUNMjjgQWRUwJcScN526AGwyE67uBDeoAEL1OzywDmidULBTCjnRYruwca101EzqkCOSeMUVpNNQGFD5+5nzHZqurUqXhiRh0Tpu4UBSjP15MVdqsVWNnmo2lEU6mHzUb3Si/GatZ3qpdy6mS36iS29kt3TJByKTzhdZzpof8PPY+XDmJ4IAiG1FPZSiS/AulmyT3dTC32IsxZ7EzNowX67rCmdINxARu3BRN0ROOODB9NJrwgEHlSo4EQmG8gpq52xnsMc0BEHpSuNlrxVonI5pX4swC6NWrysOGqVW0MlktZ20qMp9as6kqX4kGyuQV11DcxAGImYlgeBtnoRYhYYLO/RAb9VCdxznJvRuNJ+rfD3R5eaWbm1ufXf17DGNuHLUCWyfzWiArmbOUX82mDYFgcivA6I6TGwp7IzVco1Zi/6Cxa9NHs9pCVwll2nXcJgOEwUpAlgCzDe0eBkHQz5nCoavmvnCuFnc5lXIhRQFksqfQSLXbOYCwWjFVvo4Leo7IKijbc22XYwMkdM3sSbwfWDZEtez3TEo3ms4X2uAymSfeAtrYVuvpypNLMg4juD0x/ZwxTf5rOJvayIYoMiIt1jVNZ0pNlZ2qtYpePDu3jlBkDW6XNk7zvWDK7QluuGcDCJEtTJdbje2kvdbdeKKb4UhL9uZiXofHB2p1Wv657HGNSkEHBw3V69QYc+XySxtacS19qzZEEzE97GhwN9GgPzWLAPkIMgObf+5o6I58rmDK1UPqhR4VBhqZz7DRCivlixPl/sO/+d/2mcHE11OyDDlHSfsFJH4BPFFkPrh7JhCZTfbca/iKppn97KCFhfFFAAQ20hjbZqYxbNJZJwKqHIUcBdBXVqgBqP4RtTP7eS6CAagAQogIXwHCrGj9mib6Z58b2iAbcwwVglKWwKAnhImWirNVBCqHhtCB5F8DwvT3A1SGFXGQk6Lajglnotam4AODQaZN7ujR10o/n4mRA6LDyp8Oh8orDRYL3YwW6q/z6q8LGm6LWhaq2lfrauA8d9j1A3Z6eqjz82OrUtmU2Cw5xO/7UEcoTqHwldzRgNJFF7BSqbvoef/uvX79n/9Wt1e3LqAxjgF0RbxAcuviQ+XkP2ND8DTPWVcB+LjHMdlLi93lwJfw1y+hvnktt5FlyM+niDIFByoQXXZ+fhkKzN4TACaMGBawmT15fKZ2p+2RfzQzoo0RaGLvbiOdT+4f7qbQWqHc2tXLAI5FGxM4H6RJaA6w8bOSgKXBPEAyOWI5tNsHZYSy0zSIiReTiQA2/jOsoxO4CRCWfcXmal2SC8cIAs+uyWbNBJTND8fHAGFEhbA5ok3jwOO5sGOY11FGwQQMxGg6aKGxkkMTFbRW3q/fi5+3rQrbiQo7HFkzCm2ayLt5E3bbGRh0/IKfX/R1AdL4B/BhYG2qauQRRjZXyplbM2VcaTybqz+hmwWPPwJvDXq9D4SA3fl49HgN1iPOgNdkMsEzwZQLGlk0IiIqw9lG5ZLNV3hmsmeBkiJ0wOFCGhT0tP5MP2VSmX2FrvABEJLPNR5qPB37MIVCmh3Izoaik0wmpju4rM2cHj9/ob/5m3+mTvdUhWJT17cDF2Y4BxIroTy0OA4JqMBjXX1+rTc//b1Da6GVkRfGIcZX3RmCdVXIn6rQuCYyAPr0Xie9c5ULNX2+uk6HHrQYigomWdF88z5sWuTWFFsf5rWalgviUQZqoyduN3V6eKzVfKUbwGUqEJ89P1ev17CbKFMsaDaD+5HDftGptuoNdeloI3gnl1BTtep7HXZLOoFG2q5pvN7qbjTX5e1I7y/6+nQ9VqHWU67U1C5HVEU8N+jmMDthbVdXO52gk5zvBCd+N1iqMNurvAlt7BbXtvJUpaO9jr9v6eT7rk5ednU5reluCrV4YH1kpbRXswHVLwyk2Nv5/ExYyGZzJAUgvNTw9IR9wvb3qdDDvGMwmKhOpmq9YxdLGmVkRy0mJLI3dHL6VGdnL/X4yc/UbJ2qXO5qNF5qPg8DGujGAKs//fhHvX3zSlN0Y0xqoVyOx/7CaRNacw16eQLyWGWwhryuKbnoCuMQS/f4sKXDg5aLhSoOohRIy7mzYdGU8GTDMDg/g1pa9zTAtG6K42RoxXqC+o9RSFaEZpmfdrskCigBQgxlQmsdzRR0P0zfoXRBZedzLjc1jWZF/f0//GSXz0at68kqbAkiWCja0LDXMMpyMzXiltDPoSFstKvWAhJpwTSWpuRuW9S7txf64Q8/JZe8VuQQ4piMJtbNUQwZMLYI23jlqlouc/rtb36nm+s7m3s9f/pE337zQgDCWf/SDUWuEU0jWCycgS7CmarjwNloq1SvW2+HycZkcKujw6aePjtRKQHC+YRJegBCCmBqG+fClktqt5va5Wuargv67e9f6fXHaw2nBKs3DAi/f/bILqPL0Z32q7kzzVziKBXHlaKa3XaYNAGCdjk3GAajpcajcDYFEB4fQSdr+twZjmbJ+TofmarJDZtG0Wy5NiCkQL25H7pBiZEOjt9EBuAwScMIZ3A3ejFCGg0d9cCEnD3OGZhlDHNoalV0evZIz56+0MHRqZqdnrVtu2JBO3Li0F/R0F0vVVivlFst1dpvVdssdPnptQY3H+32Wiss1K5s1Szu1SgACPFHiHzPLeeBTWMy6iYOzdD3YZvwnvKqQWWksQCYh9W0ttdmNOqc9ZfVKHx/eAuYNQLF0U3qaOBmkRXUPwHGQkMKqwezjRXGLXgz2DAGet/Whn82mePMX7I2gx4OJb1EdnCzoSKg0Pb/TBbjo0AThRrabHfU7DKdhrJXN2UUzR/TP2dPOivSAg1P3xzjAytlGazW1IGNvWq1dn0D+Lu9DadQmvnIcnjWmXJjmMNPizqbKVjWTA3fhFCBJb1caq4uAdl7Iosa/rOYpLKvwRIIQGhzH84a7a1xpHbZrYNhaKYDmbF2xOflYakwyabpVHTDkL0NzVw5V1I1Hw0NKhDAYLCe7E1q0HZycmR2D88qmsfFfGoNLhE76Ompq537SAzLhjOfPWrl2BUAIaSLDucZpeFi5SYTdYKNt2xgurKmmWge/htAWKVxnPwGdru2ZvO8Pl/faLnZ2Fjr5bNzPTo9UJ49jtfIhcSJaLD5amtnWRh4TJnht/fRjE/nGiHvms8dO1WE+dFp6Mmzx46Bc7N6M1N+t9BBD0DIGsAVmyELcS0BMDYrqLbo/ksa3E81GsxdZ9Cw4IYCBi2PWM3VbNT07TfPddzrqFuvardeKIecyvsODK+Zcv/p3/4LzPozqPIwufJSyaxT/yxoPpuAfZnGZVO2zHAmA10ZIMwKWReMrG9cof5/xt7jR7IszfI7prU2c+2hUpbIajEgSHAxILklwA2BWcyC4N/IBVdcEcQMWldVd3XqDOHa3bTWRvzOfc8jaoZoMAFDZAh3N3vvvnu/831HRNRS646iQjxYz6Z9kHEoms5lHnsMCGNIFYHByCCDBzuaAT5TM/0zAR107v+N//5rYBhoE+wVIcsqBoT8+lGnCGAwOHMWFZzmgxJ2c4w0hLH8BGMSTwmjPJJ4/ALAiN1MI5qoNxZcN50/6PlYFAsQWfcbqNLF3GmVmKu/WOppstRgCxjMaKa89vmy0uWaqu2G6rwaZbVaNXXaNW0S0pzOyJp8N8KEeSCIiagHrcchaYfD2Fjj/YcP+uXnX/TTn753AGyz1fK9YRNwERBNdeNr1Gq3zAm3ZS8P1RpL6TC5igEhU7546mUwhcYOGgUdGjrms6EWa3LqYFrkXOwTbk/hj8064mtAz1P3yZseU0KA6DfffKNqJTiSUrR7Gmi9XRjXslGSDcgNIufu6OjIYNAdfG84gd4ZpoFRzIHD1gNwMi8+2ptSuUChZIoSolSC/pF7A3CxYyoaGYJCoSLkiwaQdj57DkyPNKkWn4Q1EybkMRiKxNn7tA0DAJgUcHx2B9Xb8WrmIp/Ng2clbliYAvpJbMxzfIzpTaEQM+DyhDB0/KzZPCyUPQDuAgU8fqZiU5nYmS38fXQiBd5NFFGDaUagsWAWRHeZAolTk/tiQ5zo7+Y4kToKIfwUm3REwBrtpQ8VNIGsU9wOF+iUoLigFwzPQa1a01Gno2azaW0B7zMcdBkXenT+4qlpCBkPel13+njRrYymnab3AgQi3aWnahHF0pqaOdEUM09lg3NrsGYnz5FuJusDDalpvamd2scn+urr3+ns/HM12+cazzaml2KZjiZvu58rm4fmgn52o1H/VvfX30dZXAcfYOPJTKPR1PQRQqor9YKKlYyyRXZwzE02OmqeK5sp6eHxyYYgTHhwQKUwgTLinMhYk7nHvW/htcFkCBfU9XJm57JyIa+jZsdTwH63r0G/p816oYvLIx0dE4EB7XDrycR4CBVzq4yyqpeqatXqyh52yuxXSu+nqhUO6tTSOmqVVS5nNZjP9DSe6L4/1rvbga6epkrkG1K2KqXI1YQ6f3BMDGz2yaivUko6LReUxTEVmundSMveQttxmGBxvRMVKdNKKneaVq6VUKYuzddVLTdZbdYzZYilyEmVUtpifHKoyOvk7AHojcfoUZmqZpQsNFwIsl5Yo0wL12uozkz6MPAC2BStg+TzX72/USZZV61yrjef/1ovXjIZfKXtLmNK0XpNoyTo78ms+vDhF7395Wfd398onaAJFNz+cHi1vsS7fcg1i02P3WP0ugxUN3R2aYrmXNLGHI1GwUYD1PCUZWilN6ul5hP2hdBYwcgFMwVHCZjF81Gmwc+BYnZ8duZpN5Q0GhAU2zxHK6b3s4lKRXLp0FWGgprnj6kCDbUlUS8+9whYKWu6zOr3v/9Oj48jFQtMn4qmji8XgNStXa5xFKXZEow7eN8rf7ZylaxGukjs/QVPy6EZAwh/+O4nAxdMIy4vz1XKZZSE8pahAZI01YpnC6p0KlXQZpPSP/z9H3Rzc+/7fXpyrFeXF9pOHrXB/XLBJDilkqMeMBvLBbmGC/ekAWG6UNJTHxOOrvrde50eN/Tlly+Uy5BtutB0HCIasknOpAAMeEbYj8uVkpQpa7nP6Pf/GiaEwynrqKhapaYvX57rqFbSatQ1IHQen/dSOvprZXBdbVY9cVphgLGVpvOthmQ9jggHn5kySse/066bhUM4veuZqAHK808j0s2l5drXc7U5qDccO6i8Wms4I5Lr0H16shSAOBEWIk0zdJawNgws3ZwOlMEQ/ZV1pEW7daSzy5dqH5+pQMwN+lzYXDYwCw6Qe5p905nq6aRqaWnwdKNR90bT3pWS66Fyh5kaeamKrhBzIPRh1AwR5RAHVRdLTA2XNFqWNgJhnlPIFaOYmIS2mPtAY/ekIoRvBzM0mgzBHM3rN9LS20XeoDEChBTYTKYAXRT0OxmIr4ix4bU7aEFWH88ZzAsfXDToQjQUtQ/Nh1ypYECYhi1F4ySf0x5XVGisrPsoEB4QTWQR510cEE89Qg1oMEgzLzYn8bpmbso1CPmL6OnNXBnhFDrQaDAwAPSfjQM90DWQo5loEEWmjHbvd4UdMovtpB4aPc/Gc26qxzVoxqwklifAMzRud5E3QuT2GqEIAGEmlWGgFuLRzEYCEAbDISaENijj/URZm9ywOZPkfUpZu64C5GT2Wqitgvkc02ua/uxhxCygf8S0LYunBvtjLuSSU9eZXaCM1mvZXfex23MTMV/I6PLlqUowHtZL00952aSKvTE6EzfQWjFgg5lG8ynSmW93VU3nCV3fPzqPENOilxcnOj1qKLlbKnmAkhnAPMBssUZnmlQyWzAwZJLfHY40nM1C1BTPuw5qHTV1cnqkl29eWJdox99pT7vlSO0OsULsUybYm4mIT8Ruk9B8ttegt9TT/UTj0dLsAfYPDL/K1YpBcjaPNGarSjmnFxfHZvPgLr5dToSTG06tZjgSFfW3/9v/eOBhiWmXMXaKAWH8+9hqNgy6oiiHyIEwAMeg6zM9LDbL+MRFNP4+nB3WKDi/LXwvF22R4UTI9IumMg6BjyijkbNTqJ2DoU3IS4tdjT4OhMLPZ8qDwUZMfP2vUeEz/fUT8Oui0vTUQLej4x8mYR/zDGP9lY1yYsNiLqEJ3oHC6usZ/WjToty3iKRbceskdlI0DYCQXboKIcSUjYFDOtA04HGHiSRtgcV2rf56rNFqo/HqoPE+rckBQJhTEl0ROX8nR2odtX3IkrtClxi6A4J5AKFBOYW3tYMsGN5UCCll6jYcDvTjTz/p3dt3mj4N7brXaDasHbMOj3tvZ6acwSEgrNlqelNkwyAnBiqQ58vP9L9QzFNEM3kDfNGtg59OdiGTR/LZngEhNuIlAlgZiRcNhPh61gsbH3oyKF4Awt/+9nfWL/J3FL1QpKwJiJwD2TRxq2JtADLbrbY7gGy6z6DPgDCebEcZk1EgbKDBeoznTC/AHQYmsYbP0RA8rtGEjgM1TPqCnpD7T4gy6/JT3ezzxDmiaMZNlXhtJhNZazoBuIGuCfWKwwHR/dLfz2Y5njoG6rXhWWg3x0Tv527d89IL4tvwfiNtYpbQ8ESgg35KZf0UNIZojDApDM9ZAHMxXcXazjXUO2IcMPUIuXqhwRMojHaVpVOaw+o544OFe+IXdFx/PrR0oTgHXMagENol64/DkOeiXqvbVaxSKfkz8nX8eQFNRo5sq9AQCjmUoSgADALmmbrGGl7WIx3Y8DlCYUdBvKQLyedYrfzvbe4TaR3ZF0wXZ0KYTIZAd4B1ns24pkbrRGcvvtDZ5efKFqq2/V4BRPcr7Q4cJrh1AuhxWhxqObk3DQYaba/XM0WbCBOuH1SY9nFD1WZR+RJFBRPCrcqFphKHrLq4VCIqtw4hUJrDxDJybjUTiHyvhfcyMo/sGouZwHatbCqlTr1lc4b5eK7Hx3vNp2MdndbUOaqp3a4EQ4P9QaPBRPPJ0hmvFYLHMSTBaASnRC3VyEntckrVQkoFcheTO812W42WK33ojnTdm2qVKGqdKGqXLLoLj6Mg5ifoNdDB5dMbNUoJVTIF5fZpzR7HWvQXWg1pRLHnZ5RBz1VLSbW91tmF1sm5Uqorqbw70QBCDCyIA+JXDDiYKrOPTCYz585BrVpBuym3lS9VvIdAueK6c6jjc59MorFiwp3UZolh4sK02XrtQifHn+v1Z1/p+PSlypWWJrONuj3MWsLkmByvm+v3+vZf/6iHu1u7+dEpR8uJTovmY57uPMgxoq0HEgogORiVsE9nobzmk8plEyoV0mq3aJJBdToo69iMcG7RzFoRXQIldr1RqYTJSTpkBLvZSjZXmIBzLw0IT898OqGrZEJoLW3i4O47gBAqftEd9DAhdLMOalgGKvHGZyT77OpQ0GSR0h/+8L2eHsbO2yoUyi7a5+hrtFanVY0AYWSkZUdpTL8Sdqm1NBdDlSyZaUSoAAhv9MO3P5mJwTnx8uWlqoWcMjv0QAdTRsnU5f3Yvj2DDj6jv/+733uSy55zfNTRi4tzpVcjHVYTLedzg95yEWoqTQLcttGoJbU5JFTAOKxcNSC8f3jQ7fV7nZ409OtfvVExT+tgpeloYACSQV9mvVKY5hoQlktK5qtaK6d/+tNP+un9vbojJpo5VUoV/frNS502q9pMgstoAnaRbzzsAcyDsirXywEQOtvzoNlir8kEKifazrmdX6GMAgjZ93AlDJMuzkDOJoruvLXFREpt97g2btQdThxFUW+0Va/WvEd2e10DQtgXQQoE6JgGoy1Wp2N6g4EaDVSmWTQ6aShfvnyt08uXap2dKV0ua2sfgKgehMq5XNlNN3/Yq0jO8nKi1bSrafdKm8m9NHtSPXdQLXtQOU06G2wVzGZC091h9cGm14BwOafhi/NoQnlcHGkm0sxhosSZ700c9BIWK4DHbLKoZnS3P6JiOlnI/hChcb/iOuqgBcU8Rj2bvfNheW3JnY0mfRh14AzpeoD4qlJe5aiGwQEUraCdQqOJIb/nFdxFQ52VK1SUz+MUGsunglTIQDCecJIo6roQZs3GNFoaUuPhWMPxUKPh0M7tNC3ZTzDuc/0VbFqf2QDQHmFIuL4wTztyWI3qh9g1nGfCrBw0kJG8hkY9rCrXNxGF0+echwORFtw1LvsC+0QAhDQa0OMBu22EmGLfo1mOIQv05KTqzarp0WjzE0i6t4HBxmdmEhx0q8EhnJ/FRM/u70y9lkzyNioiD8KULMX1C033fK7sfZsp4XA4Ubc30PawNiB88fJM1UJa6d1SuSwMtIwKxGa4vN54QojWkdieDPEtyAoMCA9abkoazxK6e+pq4XxQ6fL8WCedhlKc6Wji9xstuVeeDtJgSmmLDGS58rlDBBFAsFKvet9iyoh+mliMs/Njm3eNRgMtpwNtVlM/40SosfdSg/hzb1nv1IUJDXsLPdzjNMo9xfQwY3MaZCFQ13GlJiYqn0+pXiuomMdpHD0nPgBzf2Z0hZldRom/+9//J7uMxlO9Z7pY1Ln/rwDhJwYtvkmRG2hYaGGxfQoIY8OZ+PuEhAq0OR9dRB1NYQcMuqQfwaJH1NZFhS7G838R3fK5eI7egz/DJ0Yw1iLZgv3fBoNh0/ioUWT87MVvtmHIeIs/hy+LX1GHMxpo2zQPp6uYChr2nBBZEQHCkF3DRvKRkkcpAGiFfoAQlg4eXHUiCgBcTMRiYxH0GxTio+VcV+OBZhxALLRDVjOlNcVavVpX9fhYZ5cX6pydqFDCXjqrfCFtJyMC6OG8YwHfaLS1XGxMiaII5lAkNgLB8Y8//qBvv/1WN1dXquXKqhBMWyyaizwcjexSSjeoVC47TmI4GqreqPvPKJ45QaAI0R3mxYHFuuDvsPZlSodujD8D9BFUz9RuvpxquQ60NoABBRrd29hoiD9nTeBOSvwFBxRA8vWbL4IbJ3RNB4yHCSZgDPogHTOHEUf5StVqLegMmPKY0hiaEPGEyC7U7nChWQxuWgHc0kWjQcAUIEyvP10/oRsXplQxsOHPKJwW0ef6FLyFtf1RsxevQ1M0DwAO7OdTLjRojnBoB6YxmzaHMz8vTPriCR6bVNKan/B+40l23IGm8Ig3fFy9wsRsq3w6oUI6AO74FQPAOJohBLZ+7BIGWigFM5tV0OChpeHfA+Y4wONrRPOAa8JzW6oWVSXsucwUCUt6QB2/r/g+8r6JGWG9BIAfqELQnJ96Xd3d3hoQ01jC0Q83Vr6GjiSAkI5mpVT22oKaB5AOlDcOm/CZ3diI7h/mEkGzGZx/puH1aQAAIABJREFU+dmT0UATDDqi68G//WiCw/QzgOK4A2Stgw7Oh0OfOl8fdHLxRpdvvtarz75WoVxTbzQKBjyeEuHki2FJQvnMToX0StPpQIPhk0HE2OG3uAditLHX5ctztTo14eGQyQPq2MvRC5HZN9RoOtNkPleBLnURm/pYO8r6CFoZd/wxP6LJZNre3oJ30Eer1lQ2mbM5w/3djYbDnmqNvM1i2kdVlSplTx8BQxjPTAdT5RJZVbMlZTdrFYg5SB/UzCTUpBu9Wyid3KqE7qqS1y6b1v1kpuvRRP2FNN6ktDqQmwVlnUKZOBKaljMlEkz4ZmrXGqoVytqMV1qPCXCHcuTgHWXrZSWKaa3SS43WQw2XfdWydZUzJRcf0CgxGyA3cbdb2lwFlgF0caavT92erq9vNV1uVawdq3V0oqPjY3V7dNkndtss5rH77mhGIT5aaTxYaDWngZnU+fmXevnqtzo5u1Sl2tIhmVV/MNHD08DrmLVO3Mfbn37QH/7x7zxRwnKdCQ4TqvFwpHIxr2q5pEQ0MaSRwhqkycJ54JiCYsm6wXwhqUoJy/GsOjQGchRGgMq9n13ropMEGe80HhE0PQla1VzSzRH2UvbCDdNPGkw7siTLOj45dSE1h1mxDoUg1FIy6WazkXV7AGlAWyAEQOnMuVADOHhWnkhqvklpMD3oT//ys56eoNm2VDbVthQovNro5KihYh5NIUyVyMiJYtExCxhsJBx4bxdfmmG7lN69u9F33/5oUFspl/Xq1aWa6K9c5O89Pc2XyMsLDb5cvuL4lb/729/r/bsr70uddss5hGWMGbYEu0+9/k1TpjkNeE/YDkLrfVKVRluletMawpvbW/34w7c6Oa7rN7/+TJUSuWybZ0CYVtg34rMjAMKi0sWGtqmS/ulffnT0xN3T2Lq0UqGk3331uS47De3mQwNCJhM2dnG0SNKMAHIIsY1fYGq2xSgCMyPMgMjWnduxFX0oOZQ0x73XusGHfACtdNBHwjgiymY2x3hmoafBWHkaOY2WXcE522gAb3boiELTLpxvq2AKkobyu9N6udKM6fMhoWoVJ3GixdiXXuvy9Ru9+OILFRoN7XNZOxsCzq0mBFxN59otFjqsVm4UpXdzzQe3mj+91+LpvaqZrWqZvarZvfKJnbJ7XFfDRGsXAULraTkH5riKbx0JlIG4ToYc077nmDMcfpJKbINTb8jSjXJtATAOcU+EBjwar6gBDxibJaXZYacJecK4zlJHQEMmkxFnUIAdGjfqAepOzpt8VqVaQeVaxbUIWlya+dAo+f9MvqhipWzdIFRoDFNcD4nJV8jypNkLu4ZrC20Uam7Q0R2i5tXQTcLuU1cPdw/qPT35nmEwRgPfjWkaoslABTXlMJJt4ehLjRAylyOGQAQYOTN5BioY3XBWpjFIWvt7UmPxNYTKs3+4Pooin8wOo0keSbnchub8jaQzhw15m+QMYip1MEUToAPrhOYQsU/oodvHTbuOu+lM3M0iOLUzJcWwiusR01LtbGoWIRghpBSkEwlVMThMc27jZo7BFZmeZTM6OCdw5eV52ewWfrZOzzpeg/kEenoyU8P0lBgLgGtwiMLNmqkm+kccp8N1my6KGs2kp8FACxgeCen89EhHnbrSAgyu3GSNASEmbxtq8+1B/dFYvX7PNE5A2te/+lJHJ23LKsRkMXUwo+OwX2s07PnsoFnLMxrXthOyUocjTz73WwZeOc0xuenPlU6h763oxWdHjqziXmNuVa1VXLNyFh60Uia1US7NPjHXZg3tdqzMIatKpvHnwfTPVLFoccVQKkwVAtD7M+AYacNCEHzollhrFTl+ukB9pp4FUIYjH13PMLIOGq+PeTAmTAfqzLMOLIJ5+AlH/8WgK9Z2xb/Gf/8MHWNnl/8fgDAu6nkDKTgHpnpG5jDRZ3gu/p5BYRTJEf2cBELauAPzfD3YGMPUBiAYmTuG6SG86ghY4voFpWwJ9xnqAn04gIozauBUU/CHTXqwXOjDZK4VLH2cw5TWMpHWKplRuX3kzMGTF5dqHXeoJ9xx5aBd4xJJMZjEcKOkcrmh7tNQ79/fGKkCPKHfkU3zz//yB/3yy88a9Hp6fXKpcqHkYpjCk2Ipb3vfYPGLjoQ4iWq9FoWTU8kACPem4/gVUSoB1gBCHEABhEy10HA0McBptx3ISbA53TAeAooYJopsCs8sRYT/8caEHiqfV7PdMgBiSuNpjl/odIKBDAUYU0PWHJ8T7UysM4jBoPUAEZhxdJ/1anGwOht4MKhhw7RjY0SFfaaghKfDhSA/g/fPfwYRbPpRHiffN26aPMc7RM6eBnGRxbZNUOJswqgQo3APzQnuY7DPDvEYkTHOduO1xcEVcZACIZY/i3RkAElnmyEuN/0Dau3O1AiysPhsQU/HVAznTz5rHFgfPuPzf17Q5PERABtc6az/dG5H2EHcYcR4pFbz5gZtGDF5vswEL+g5ggNkeIXDO46J+OjQa0Cz2pgaiVPa2J1RRNToIwK445rwvKAlBRCSiVmrVW0qglbBn43PbtfNj861XDSKG3fwxrwmWuPuSBcwQP7AGogOBtbtRzAYroddlbn/gGp0auu96p1THV++0tff/JXaJ2fWCJMzBihF8xUA/kHF3EHVItqHsaZEUdz8rOGg6/cKSKBDfHJ+6uiYZHavdG4v6pTdDqoqdvJzTWYzjaYTlao1FSuVwI+yU16c3xgiKEzjtZsqgvq0JoOhXddqTPoAZ/uU94DxqKcKcQG1nKq1nHKVkjKFvGmjC4wtxgtl9kkVcU3r9aXxVOX9Tq10Skf5vHJkpaal0kldhXZF2XpRg91aT8u57qYrDVYHLfa4yaGvyFoLx7SLgyu5m0m7kY5aLTVrNSG7JGsMS3ncaRfwuKAEpxNaJ9ea7WaaraeqpfOqZPKmC3vYQbzCZOg1QifYsTitpharpUaTiR4eHzUjyqLQUK3R9t8xbcWZDzv5XJZ4nbr6jxMNujNtFhQ3eZULNb367Bu9+vwbRx0w/SUcegwVdcL0muJrr9Ggp6t3P+vH7/6k1XyiNc2qxdZaTQ58gBZAlYOfHC5o0Z4KOnCaZyOnSqXm9ZtK71QuplQtZ3XULiqb3mg1HxhEF9GclUp2zQQwDwZjPT31VSgm3RnG6RkwyASexhLPK/sX+3fn6MjTQdaQM33REx/QXY81GQ/VbNQcCs1aCS6EG1OOaVaaph6d95PFQb3xWt9++1a97lzFAo6AFU+RFouRJ7XnZx2VcbomqxKjG2I27KqcUjrHmRdyBdPRhPCwTwdTme9+dsFL8frqxaUalbKKnAnWVR68l7DfoespFOtKp4umjH54f+1i+7jT1svLc+VxUl7PNR2PXAwycWA78xNMNBDmIYeU6u1j1ZodDSYz3d7f6ccfv7du86svX6hSSiqbIsdsrMOGa0W0TjCVYX+wqUylrFShqnWioH/+/p1+en+nmwcKYRxXC/rLr7/Qy5O2nQkBhERvhOgTjCpSnhDmSznTRRc0r2i4bXCbRh8bAGEeWlgpr3ar5rOKtRNs9KmVsPUPMRzUXLgODkcz9YYTPfXGBinEbcCuoIE2HA203jHxiNlfwaAMoyOouoC6FSCJ7LK9VCzXfB6j8Ts6PtHJ2blOX79Sud1Sqly2QytaOWIk0FeiP2bfYN3XSxllDyttxg9a9q40775XUXOVEiuVU1vlE1tlDxStQe+Or4lZ7zTrCJ1n8rLYmt5OsURT3Vb6wSHGwJqpovahsRgartF5FIWm03Bf7Zi+on3FwTPo4GbphOawsPi8AEYGFFDw0ZkCPPJM+qB4htw9n/GAkdTBzZVavW66M8AI6iJOrkxjnauJaRbA1VNJQDfgND7nGAgg5QlNVCb16Oo56+LYhMEgTARnk7G1wiHKKTB6gkldAC2OrLKpXjhLuY9WVUY1hgeEkbeCmzsZHEo5owvBORSmga8jgxocu8O/ceREzOiLGqlhyBGyul13WIvIKBBdItIN8gd5T1Ihl/GEcD6f2EmYf4bHBWYwZjet9n4xFQQQwtTgV87SYOAXWFpMHcn/M5uQCV6KCSTXAHo/UpWFzawyaQy6AJuhybtBk5fcq14vq1ZMq5rj/GSqvjUYBBTmPdGEXYhpy970Y6+syPNhsswbENLYndvsa6fz046OOw3lYSug+t0EffqMTEXyQ1M5LRMpPfV6uru/02I5tXzh3/27v9CrV2c6atesK18vJ26KUjdjvIMp+24bZEysC8AgZmhIU9An0oRPw145UA8fzAagOd4+ratSwzkUTWVYX+zZ4JpCMesGYlJESQ3s0I8DdMY5v6kQTB/igKKN4JMIiSCHi6YMEfnsGRAaLYWOu4u/GAxG3+cZFIZa6vk/RJ4GhFGxaCoqPxMTiu2fTwo92fD0z8fQ8/d5LjafEevH3L9PaaDGr7H49r8EhZ+4qP75X1GQBJviZ9wXfQAT39witdtMeKjif0R2E0HGkZuqu0dMS52tGjuJhiwd4+CIPpplw2HBwi/eQtvB0ji4nQEIk1k2HjpFdJBWWi5nGizXullKayyR01kBc9bQ3bJ5tc7P9eLLL3R0ca5qu6nFdqUN1LDE3u5XFIL5bNGFTjZd0s31g3788a0pnFD3OMhubq/0T//09w4u3SyX+ubzX6mYK5imORwONZ3PHJRawCGrWLAtOo6ltQYC6UK0QWEAgj4q0Cb53i76nQ8YdCUcYBTR/Dm0T6ZEFGpMMXjxtbY75jrQcSMom002HVEfokwcNiGCNT19RexNwUMW0IwNIKFiEb0Uk4UQb4FpERugIRLd+MhxzOJoNJY8idHaZ9Pn7z2tdvNo50MthIBiChI+30eDkpBpY1t2FMwY8OOeiTkM9tnPoathIT0DQn5eNNEzJSKidGw2aPpCTqPBH5PkyHHUlEievcgllffkv2OBYVcdgUiKjKCQZLoaCk+okFAi+feAQdY7mzeH/0dAGMBgPAl71o9EGYN2Q2TtLWXQwhSWf8vnAgAC/CiMgzNtmMwACqGV0FmERgsF2VPIqJhyXcZE1q9I/B/nGvGXWDnvZJH8ZDzxAfnwiI02Rh1hYmcnuSSukjmdnZ2q02nZop/riiGMXRutAwwGPN5wyR+bLdTHAnqAXffY3dAwgQ3RMh/pvKHAeNZYx1oMb47sYxtPX9Dj58o1Vdod/fov/loXrz5TqVr3AedD39SnAGSLOalWRnuDicNQD3c/q9+7c0E+h7643qnRbqlYLmhPfl96q2QG2ihmGCkHhBsQTkYq1xsq12oONg7ZeYGCQ7GIriTWFuJkhtB81OtrNVuplC0pk8wpdcio133SbDJU2U6haBiTylQKShWJudhZr7OZr20JX1RGo6tbrR/6yi9WaiYzOoFORrMGC+9ORcWTmionNS1ze4200e10rv5qZ0BIoDZucAm0U4mdM5Yyu6USq6ljE1qtuotfihKefZwWx2glmDklSH8NIfOr7UK1dFoVmAV04i1LSGjQH3h/4n7h5ldrNuzaycR+RKjvZq9ktupsUUKgWUvBbTTkJyYTOT3cDDR4nCmXLKlWbum4dabXX/5WF5/9ygU37IvhZO5pLoYQUJSX85ke7290f/1Bt9dvtVnMvJ8uJzsXtawV8v3QTqL9gy7MgR8MtzBWI6yaqWbTehtsxwv5hKqllI7b3CuAwZPy6O+KId+OokDcv95I9/dPKpXTBhgwHWi8MZ2yG2aUe0pTr9WhEYc1+ySYIjlWXi48MRshGLleA9hlQy7ieukmHNlpjv1BTwVzBbrscK7vv/+gQX+hfLapfB4Hz4KWZNJmpFcvT1QpYZwDIKThAgUe+3ryzPamfUEDBRAmU3lKfX14f+9gen42BhAAu3q5rAKAMLG17rBI2HRStv4vl5vKZMv6x3/4oymjPOtQRl+9uFB+O5eWUO6GZrHk85nnghrL0p3SWu0TanRODQpHk7nun8iO/EmNelFvXp/6+ucye22X5EbuzAzCVITJLPsPBlfEYxyyZS0PWU8Hf7l60s0j7ACeiaz+6ldf6dVJR/vF2BTKzXLmeoqBi6nBxYxB4eqw1QK2xZaJVlLbLXEMARBmU0k7wLZa1RBNZFp7YGkA5DDKyRfKISNwKwPBbj+8mPRX61jat11cD0Z9G0/QvPZYEDaFo09SpsxtVzQfcDeFrgY7oWSAxvnNnt5otUwZrXTanhLmmJBDXcfBF9rceusoErIFKzQoDisdZl2th7da9a+U2YyU201VNMkWX+KN8gDCVNKg2A1aGFjIgAiuX2y1WWwMNIkb9JTQJn+BOeMi+ZCJkH7k4xABS9xkqbHQBAIIl4BtxzoctMwltSbeAukIKAYna8Acn4VMYM516IURA4jzDWd0nGDZO5xpWSiZ8ozGll8LOdxDaX4yvd+aveSYJZq49v4IAAzdMiwmGFiDIUwRfh359zTiaVKhY8esL+RGBslNaDzHzJaNp5bUJcGVPaxvO4eyvp6ziKP6I5I92MUdL4fIod2Zg0xn1zTGiDuAUhlMDkOTOjD3zEKhXolAYSiVgVA4gMP4CIYsAK5ykdowMDZggeGa3GjW3MA1K4GI3x1N+IyB4HA81YI1vdl5eomzOp87mwsMoJCLiHEosS1bJVPEr4TGP+ZsDD54H9SOvO/NZm5DlmIp56ZEs5i11wX5vEwYaXihJbS+maM8iiCx7CxyhR8tshrODuqPJ5ouF6aN4uQM86FSQGe9cxOZs3gyXyqVhzpe0qGIHrmnm5srjYZdR/D8d//tX+nrL1/q5eWRxoMHzcc95TOY72AwxT5c1Haf12g0Vr8/UrfbN9iGqu3G+2Hv+8J1oaZi30EzWIYWWsKoiCEORnIb1xtMidFgO1dxv9Z43DdzplEvC+n2brYKLqPBCTMykogooaGjEOf+BdpZDLbi6QZP6TMnOQJ4noVFY+lnLBa7gXqETYESbKdddEdaJodA28gB69+Q4+EOAPQx17wBEH7qLBoDudiu5VlfGBXz/yYg/C8B4seRh7Oa4ilInBnIm3gGmxEIjLssgM4DBe2a7gYAI9I1slqxOfdk8GOw6rOFD0W4UlgaeAMyIKSbBiCk70VBR85LGjEqphpzzeYTjTcHDVJVrZQ25xyh844HulLT6ZtX+uy3v1b9uKNspaTeZCwMPOAsE3BKZ5cw3iSC25XUfRzo/vbJi4winInEu/c/649//L27B4VsVr/74jdKJ9K6uroyRYFuBaH2fC8mmKbS7bbqHB8Z2NEcAMhggx4cqcKUqFqpqtVqPW9eocAO1zUANWzP4V5TLJNNBZggfDvQLDiIELbz545MoPOBCc5hq0M65GuZA0+RuIHiNXK30DQITHB2bCYA09CRRmdA/UO3L7ZPDo0M+L9B72iqaPBpN1DksD2soU4EzV6gZwSAytcBsAKoYVMOGVw8vADC9Sbw4YlKcLcr7tTx7Nn9K/woTxCfGysLU63oxruJYodENrGNJwLkLLpDGE8I7YB20FqBzuXsPxoC9tPGrZPJ6dz29GiEPqWd+j1/EgLPhYypNn82wWODjSzS2XB6PYTtOIbO/bkBw9CHTTUrl4K2AroM3UcH2ZNZNtRDt/uc7wg4A9GHaSFhveEex5rDYNTDxBeaclWnp6emMHNNHgGEvW6wS6fDulhEndSJda+tdl2do7p5+IG2GrpmfM+w2Q7U62GkMjIQoLiz8xwxM0xiI0c6W59HDbJwYEa7mNcMetXAbqC1Z0fdUkmrg7RJJnX64rVefPa5Pvv619a/If4GWLGm2QOhVmYza1WqCWVzK42GV3p8eK/bq3cG20wB0e0gYt9ope0Bc5ilqvW2clAqMYGYz9QfDVVtNFSpNwK1CddEXNdWgcIbuothYs10isJ11EOvsFQ2kXP4PFM4TApYH9U6WgSeg50y1aJS5eKzVoc9r5YtqVWoavz+VovbrpKDqSobqZXMKcezBbCA3toqqH7RkBpprUsJ9TdbjfdocwpabgD4O62mI2m3CrTIVEq1fco5iPVmcGZFX8ZzOpzMNBzPdWD6wHOHbfmWYnihZj6jap6GD+YG6FnS1goC8CkuOA1pYtGooyDhySNYO1OohYyxLbmTczefiJnYbhKajlZ6vB1pPtrq/OiVzo9f+NW5eKXa0VmUczXXYDJ1kUf7ZTIeqd990s2HX2xIMhv1tJyPXVTvlmlBM0SXV+S9ZtO+1kxvA20sZCMm0zRVoFNTtLPe1sqkdm4eHHd49ldaTJ6s0ywXoXVBrw8Att8f6/GxK/BhOhMqYaj3xXwx4vuEHNZSuaJ2p63JfKrheBSuB8A5nfYUDflAp9VUs472j04+tKwACNlLKQhZS6yp0XRpQPjTT9fq95bKpmuWJvBz0Q3lcwl98fmlqpW8CyfrvKMMtcAw2kmpvc87AAvPOpR5mpY//fDOtQFFD9TPCnb+MC5STMoT1uBA4yMYvFxpKperWEP47t0HP+dHnbZeXZ6rQFbwaqbRoG8WC2DITRyuCjmYB6ive1WbR6o0jjQYT9Xt93X/cKdaLa+L85YqTF2zBx02K8KCrS1ZMfXlAN+HZhiTt20yr8k2qXe3XV3dD3XfmzpIPJNM6y9/9aVeHre0m420WU60Xc6CCQc1T4ZImrQnhJzby30ECNGwAginQYuEbhRA2Ok0PO1nr8RdNEg2qN1oJudMO6Zp8TSYqD/kPi8MFGtN3MePVSjk9MgaXbB+N9YRhv0t1H0ALuJo1ouVA72ZhgJOUwkctoMLOFKRPJTJVktV6oB2R5U6hil5gzgmjFuhpc8oyXQI/dK8Z/2gZo9KLfpKrYbKbCbKHFbKAQiZGqcS9kxgnWHel0liO5LRbrlzQ2oxmdvhHcoo7BbOF0sgAH3URxGFNpzd1CnERSTsGgrwj1/IdDg3k9WiEjiDZnLKMDEjp5E840LRkRFhGhaavtQrrEdhroRurVhyjeO9JwMg4azPuwEf9OmJwK6YLyP31o/yCzTx/cHAMREPT4/PABCZBM8W+5LNzPY7FcjepLZkcpYNwfbBFDCYsHlSFzVtqYHdXE8mbLQWhhimPz3X94Du4GIf3OxDIzb8WS5NQDpsr9AUhT4ZTw+ZvMfuoubGJEJDnfMtmykbrFDDo/cDrNv4LYmjN67iM08JoU5yPfn83Ndcihw+moQHjSYzN9jYX+qNht1YrWu0HjJ8Fhus7CbKIE+KGAxUT4ByatzVgrgxBgQMBKhP9qo30L3n1SjkzNKgVs0il8lnrZeODa/Ym8iotOO8J9Ap9Wcp9Sc7TwgJpx/PZzo9aenkuKlmlXxEHGcXQZ8+niqZLapQb6r54oX3WIYs11e/aL+b6y9/+6W++fVn+vXXr7RbjGwgkzpsEN1qt14onelIyabef7jWzc2dG3wYOZ1fXLieo+YgfompH86p0O6h4aYtF2ISxb0Kr+B3GerPkI6AfAtWwsafO4O8gufyP/3Hf39g7ExnMOSVBbTznFcWhaEHJ8/obyPKmvMBPw2KDz4VfwYITcUIo8bwK10bp8xEjShzrUK+X4ifiDSDUCYj11FqVBJejDljI5ZPIhvCoC7S5UU/z0W1x7wfkV/0JR8zFf8/QaHdYcL0Jv4Zfu+oG8NI0gskmhLy3vl9sO6HMhoxtfw/dPw/GslgLsN3Dqb34T0XGOb49wSNB1BI85gNzZu5s/mkyXqu8WLmid/8kNQ0XdFyB0VmZ6vsdKGoxtGJ6aJnb14rUy6RCKrxcqElD64Fv+hQ8kqnoIAcNB7ONexPbBJRLlb8oN8SnvzuZ/38848uoMknOzs69+e7v7s3JdY5MZFlF9co0Ib2Or+8cKeQ45UHbTEb+e8o7CneoWvV6jWDKkBSiB6BakcGE8CKzhAGNWipZgaB0KUCKMyb5mQjmnhyDFRCA8fYP0WHKITOBuMQKIyTiL4Ymf9AJ4w0bLxf7igA0/cpEvKZ8sv3BwSYIx/pr3CDclgrWUfwt9GVBuMYf09TWnnIluH5cRZeAIRsyFjQ4wjlg9O6yKDxs/ts7LQZu/p+8hwR4IsZg6fi7lIRBB+y8KCAcXh7wh4ZwdhpELdaurKRMJwVx0+CWgVFkXsDMIynnBwAgDhMJ8yX94ESmjHWQjKl9mERwG/8bNHNxKyn9zhyMeRML7Ig0QVWEDOXTEmLHWQJsIZWygSmP+yrR7xA1NkyfTGKF7HrH/EiWDcs1+r3hyGkmNy0XNF0YxoL6DWYSNNNRU/h3Kp1MMUY9gYa9Qe+xmzydPGYfucKQfwPIO8Ph7q7u9X7qw+ajieeKAeaTJgAWq8QT205DjgUCS1nkhBnMYZN7ZPulhlEYQpdLGm5xSFwr3qro7MXr/Tlb37n6AKMVOgO04QM7rGEXc9Ub0JrZBI90Hh4o7ubXzQeDbWczf0MsK485dwstNkudXxx7okXkSa9QV8fbm9UrFZVrNRMgQsoKugoZnOuDdQZ1sjazzd02jn6isVaqV1KhxVajp2Du2mqtI8anlZsDyslmOwUczpE8QW4KrfLFZ3Umtr2Rtr0xtp2x8rMtypsEu44UkROeDarWVWOKiqfVJVtlfQ0W2hCUyVd0ny983ubz2jgLFWp5NUu5Ew75eCH6om2KSgMMNcgDH0ZXCWh50IF3gUad7uQV4UYHdOOQ6gywcR+AUCs67HAMOJQsbUDvgpuXKGlM0PgkFQxV7JecNidejq4nif1+sXXevPqa71+9ZWKtZpS+by/t11hZwst7FC61nDQV/fpUXdoQYc904Fm5FgyeTzklU/nTX90blwy5XwwCj/+Y12wz2EMRGB6jYkvmjJqz8TG06lWAzONtdbLgQ1zcO7M4YSKDX+m4Anh3d2jMlmAX7AofzZsixqmsDSqtZpp1TQTmC4z8acYpBhnivb09KSjVluNes1uo/s97tQzd+x5lujkM3Hm1R/NHS0CIBwM0PE0lUqiPWKyNVepmNKXX7xQvVowIETbZNNHltigAAAgAElEQVQS99zs9xhcGzk6KajTGMUU9PDYt9MojbBsOqOXLy7tMioXTWi4MHEqec+ioVipNpXNlfU3f/MPevv2g69ru9XSxfmZqsmdUtulc9limnxMKSS7k3N3vtqpVG+pWG3o4amv3nCo8XSsWj2v0+OaqmUAIQ8veiHCzENeJXsgDQieU6hbm2RB813WQPC2O9KHu4EBP/f7L77+3JTR5Hqm3XJqOrGjOCz03hjkoovcs2drbw3hmsnYLqX5fKPpdGFmCGdMp9MMhiG4iEMlxGLfbBoKQGiKAKOEuoDBydIU6WyhaGo5hhjlcl7d3pOms2lwx44irmyY5QVJrAF2/Bx8NEYPWrBdRe7zGINlKCphHDQbqh0dq3N2qWbnxPFVSbL8YFCJzJyM9puFDkye1mMllkMlVwNPB1OrkTajR4Pkw3KqImcC+m/GF5wGNJaTaWVxO+X8ZfLBZ0Xnxzpy/E+YlBkQ7qEeArrIF8YgMJyEUFABhPiUbgFScWMJ46VqRRm0dLm8oyHQYmPAhTkMzadQ0wWXXYA/5w/UWNT8PHuWuCQAQrwCG47G4oz9Zzq3FGHkqR+5tEwJaSSsbQYzHnGehjD5kMmLR0Ek04oiNABd2Rx1TDK4q9JcNkgLk3pMyyzhIlMPg0f+bE5wO1TlkAmcQgoTRTvZzTswbX0mukkPiT/NFDylPCY/GHNFpoZmKbm2DrEQcdSSyVpJqI0LM1IKuZrPSd4LjBywAiH0nF/oU5Hd8E0w+ALcYPiHOylUTwyJAIGT6dz7C+/PkWa5XGgg+XxNe3AEoEklp8qiwc8RN0WMRM5aeCbTy/lWS+KSzMgZ24itc9RQvVxQNRcacegaidWhuVIpFTxJjRvshlEJJs3BcHA4Sas/3umJezida7JcORsRUNhqFHTYLzUcPGoyn2i+Wilfrrg5cvLy0gMEGoVX737SfDLU5Wlbn7++1FdfvJK2C21XUzfreT9QRhOpI+0OLQ9i7h/uXePwrL96/UKFPLUYd2rrZiHPMHuh6b4M0LinyPOc6sn7p44NYCQ2V2Iv5x6wllJcx81Cif/8H/+HQ3DHizM/2JCDwYgDPJmeRG6eOCvGAdjcROgawbAi5c6Wpz2+cFFcgzvnwVQlOG5ycQkSRUMQ4cSIMhpcDaNg7VizF01LoJEEUaS3Bc8XzQmPuJd2Fo7yBWLcyQET3KP+3PQjTqj7CO/+HBXyI/aknHpKHKioAQgHkjRAEIoIOSBJg0GeAyie0prQXh9swc0wwpF+QABOUJwAZlu48HzNQSokV8paBxHCSA0K6X5tmKoVtE+ltdJBT8uZuqu5drm01um0ZmhpGAdvdsqXa6q1jnT+6jPVO8fK1+p2FF1BE0B/6ClXyl1HMlygXtCp6j70NRtzgNCVr7ig/uMfcGZ7r273UeeX5zZZgGNPGDMF88nRsY6PjzWbQo8KFuXQ1dh433z+udpHR2HKRwDqbOTCHgBEh4dNlLvxbNIBPzwyKGGzqpRKPrznq4UnN7ifEonB16L5s/Pfaqn9ZuPJGC//fr9z3cudit0xnV0HhTCadJsfjw001s/b4EQaj9pNWYx4+AY+kQ20swM5RJ5NhcI64/B5zis0SAjAiZ8PBZA1QGeTDYo2CnlOowFdaRxRa85T5ABF24nAOHQ6eI5olASNAYcIRj/aznTYcp2jYNQdZjl8Lrp2IR6FfKWg140DyIMrrt00t+H9QBOAq08O32K1iMLcKSKgteDyWVIpR1gpRR+e0WAJtEdpZcj9iTIQTZHByXC51tu3b3X14Vrz/kLFXFkX5xemn9UaDVd1NuPBYZUO826nm7tbXd3c6MP7KxeVxPK8ef3SroHtdkPNVs2FJ5MH7gEdLvR879/faoJmdsOmDw2EsPiJD+ZiuewJ+HQ2C0Uekx0oFfOV13b/qev204vzMzdDZLfOjumU76+v9OMvP+q7H77z/TK90SZ7QT8BfYQX64ULAgXGepB8Seg5mCYG/XRsfhD2DdayzYicfWjilUEgeV0XLz9T5+zCzRv0KTzDoxnagIkDdqu1tGq1jCplmmQjTUbX6j180LB3rwb6S2hH6AhwDVzv9OLLC3UuOtaMfLi51j/+8Y/uZtMgoot/SDHFr2o8XXsysN1yINNEWpiSBmCnQ2X983qvzXSp5YgsO7RCB52/fqVsqajJaq4VmsUcfUas3ddKAEhrJV12WipxBqz3mnVHWo8X2kEfvOvagGYN/SyXts7r9PJc7dNjfbh70JBw+1zJ1wD6zZziOLGxM3KnntNZM6f1Ym9nz1Si4AMOQxTm38nU1hEcGOs4B9MfQurk6iqn8tbEOTwGo6A0VvLQCdfWmLn56U4/MTFBT8crTSadTUYcdW2AvJ6sNenONe2jDcnq5atf6fOv/kK/+u1f2ylvySFuRzkmZxv1ByM9PfWiwm6g3uODs/xowoyh5c3nqmLu4hiLsM55BtGcoMUDTNDgWq0WnhAVS+SvltQol9TCuTLB3oeWMGFzAO2YLKHZDRPkoFcq29jm/YcbpdPkguW8V8IQMJ0O3eoBLXfJk3zMvNjLoTlxrtJkQs/Z7/V1d/uoo/aRmo2mKqWiI1Pmi5FqjappSXTwMSnjfLl/GuvDTV/f//BB48lG9eapJ51cYyVWqpYz+vKLS9UrFM1kxrGP0sxjj9orZVdwt+ls7nJAO57Lqz+e6u6xp0GPbMmEPn/1RuVcSrvVyBM+aKTs7xQ6AMxKNeQf/j//+W/0y9sPNmhrNNs6PTlTI59Udr9Vv9fzpJtgakAcjR6ADWHSNCiK1ZqypbLefbhyFiE7QKNR1PFxWfUqBS/UsBkUFQT/Ws6J/IDSijFH1DRLEhtR0XCxNSD8/pcrNztxlv3myzd6fX6kUvqg3YrnbRAidaC1LxfBFbCUJiLT9RxOo9QGO2UcPA0ohAoGHa7VaqpcyFqvO8chl/iZpdVvdnmlKKTJTBboZLmxaU4CFkY+r1cvjtSoBtM1vm4+paEZGuB2gqc5QZM+NmzB+R2K9Cqp2WKh6WJmAxxiPzBXKdfqqrY6unjxRsdnL5QvAgwK3gMJ0Wai6kJ0zxSTCetE2kxUzyeU2czVvXqr0d21Jk/3KmezqqA1rxXt7E1RlFEIsM+yT9O8WWIYEnTfiwW1CKdwmIjS16E2oVnBFA/GFcDOVHPnDAYWFvEQ0J+hg6ZLFceNmM3CNAXn2qiJj3M34BCpTLlW9TnOM0BuM3KQkPGLs7Ct9H39AHrIbK5urm1OhI6MCeDd/b0nv1wSD0RYpGTwUlvumRQzkQtgLxzyYSADpXebxJU3pXK+6Fg1plhoDpmOs+txbuNcCU2T53wHemfCiqN7Lqsi1NAoPxnjoeli43XB53Wtv984EL1CFENkrpLPB6YedT+UTiaezkg21RYGE4AS4Dv05y9k675WfE9cNdHbIeqOPTYK6fA+KsWy40UA9uEepe2UDYB2Jiwg3XpIcAOT5rVSNMvsfEvTY6tcaal8fm+n0Hajrma1ZkoxLtgYr6zX7NMb9fqPnkqeXhypVsmrmEmILNHNau6GWrEQWBtxTRqzlWhqMNlfLtaajrMajg566I81Xm612CV0eoaGtqNGPa/5/Env3v1Ju8RSmWJKzeO2Wp2WjtoNs+0QMdx/uNKw2/XnaNXrOj87Nf5CwjAY47LPeQbgbmi+rGrQf/R1JZi+3S7r/Kyl405djVrR5mnBS0IeMtidXZHRl/k5IbLF8UX7yAcmAl+cGdFcB9AhUVP93//h3x84JAKgAj1yDz5mon1qgx+mGWGi4eLzGRBGIbMRaLITpDsy4fU8WbQGKqMEVt50KZj2RWY1dOsMCCP6XHinoRsTclJC99Tv8ZM4iQAGo5FKBN9iGGeDm08FjBFZxnzqj9Hlz1TQCLNGkTcBBMbf2n2aSJMYwGA04aSpybOclDYeroRMl/C9wsTQvU+MUACDLGpTQsm/SQRAiNW/wWBCOJ2v6NLvyFWB2pQRW/TTYqan5VTrbEobChxlLXxGu1JtHal9fqnXX/1KlVZHyULR8RJMJxBA81CFzniITMCkZT5Z6Pr9rQtLRPEA29FgqH/+5z86zoGOOyYxONxN5wt/DzQqx0fH7rZCwQJIOerB2TkbgwG0hRT/nkCtFgZhFFkIruk8skHHtDvTHXd7b5pcW9MVI9oBGxwdv9AlLxpYhmxBRv+b4FplcxbWYxTsEcWN+Fa56xWFvqNlinIOA70iBGH7blEUxoCQx8fd0eA6yqZnI/DIadZMC1xJowytABSDPoHP5AwzjGvM7U7YLIIOrs0iZmvNRmt31QHGNGu2tieOIjygC0XFIWsazYXpH+uZDugIn6kerKkwgfToP2a0+tkM0/WgRXkWu7q7R/cok8WxbWsXrkDLxFAhOBp68oVkwsCR7nwIu4/1r74muD0koMPNHPh8f3/vIq2YKqpZJ0fn1BPiaq3uiSKHBfS78RSa0lhX19d6jGii9XpNF5enev36pU5OjgxUaVZAM3WMhSNAmBBuNR7jHEYzKuGiFMBFg4lJKTQMJkYAQvSEZE2uCWVeBn0JdEgKzzodRgwBENAX844AeXf9Xnf3t3rs3qnE5LCUVx5huWMrcipxQGDZH02bHEKfZP2kdXv7YH2HI3SiaBG6mhRPUFegUnn6bDgatCTlakOtozOdXL7UyYvXSuVRzCTUHQysDT5sFyoVk6pW0mq1OASX2qy66t6/U+/xSmmm2pgpUQhiE53K6MUXpzo+bylXLOj+6VH/+sP3ztGiCz4AmB0yypWbtu/HlAIrbMxDerOemxKVas36G+ArBjF7dDkTKLdjP2/N42OlS7zPvfY0BrJJbddz7dYEAk902q7pzfmxmsUSoTeaPA20HM+1mW006o00Hk483eCgxwob8ycCt9/f3GswWUiZgtbke+GkuFvqkNoFC+5aRq1qWpvlXjDzEvtMoKpBG07vlM0fVMboJg+Ni+c/MDHKm7ySq4TXhSM+MPmha09uHnoWuuYctjZOwuAAI5VA8WXiXEXHbAOMldaTlbazHXm9Ws9pAhZ0cvZGr958rS9//Tsl2Yv3TGtojkHtOtje/OH+0YDQuWC9rsbDvqaTQTApoLudSHrSEeIOeOE0CDU57ckbzwKAkOleLp+xxrBeKaldLdsMIJXYWseWSQLupnaqhfbFXg0gTOcKenjq6f2HW4eRQyOl4+9GhwEhOVZ7T+dhbWAkBiDkWWX/g0JIsUEe5dWHW5uAVctV6wgBKqv1VKVKUblCTosFgJBtIW0XTQDh23d3ms73ajbPQsg2eyKAsJrVr758aQBCUyFMCFdKZDYhlyyaJHmahOszTAHAbX+g99d36j32XQB//eVXqpdySu1nIVzbZlSRecJuZ0AIbe9v//6f9P7qxuCy2Wzr5PRMZVxJtyufdWiOs852i5rL0PvRka12KrBflCp6eOravXe93/v9t1oFtZsZlYvyM+BpOayexVbbdXDvjk3KlK5pn6xqON8YEH7383VE30vqN1+81KvTtkqZg01lmB5T5HMf92umdIR8J5UwIIxouWan0jyA/cIkOrBs0AGWCxT5cvwAjp5Q+WlglUpVgxUCsh+65J8tDQjZe3Ajfv2io3o1r8FgYNMKTGNCGmYAhByAFKuhhqR+ADQDBtlfJtYeJrO4wgYtE0Hr9faRAeHp2UsVyw1lc4DkvNarvfNLMfagwZ/BKWrLXjJVKb3TYTHW4/tf9PD+Fz2+f6cisSD5nKqNikpMyNmbcZSl4NqutENzO1toPgM8MFGj8UhdBU0ew6HgBMriYt8/MA1jWu0s56QBMRN+DGDQwHGW56B8lspuHroxCVMlon0hj2FqiFYwVyjYJCZIJ0Isho3u1htNRoBrpr4LX1em7PePj3aYpP7hvOJM3CIjwmcCZhnDBYCgtZAwdThvydULsgQX9JEx4T6Fp0BShTQU/zCt46wmG3Ftu/sQswEgNIxkqhYxuzCfKiBz4cw3Oyqt0Wyl8ZzIkQAIqS5L+bSqxaz2OJRCUy0htYjrDSafeDoEBh41gpkIGVxwyeY8qJjFxT2l7YGos6XW7LE5msNIZ9YGRrlUWo0K50/SOddQR4mbXFNHEV21ZOPHaIoRUDC0oaGQxVkc6QdgMS1lSyul05yJO9XLJdVKJQPCHYBwl3INwZ7eH/YsE3jx+sL7WzEjRyutFrNgKJNLRcY3W7NjqP/Yozm7+azL1VazSUaj8V73vbEwRD1k8moftdVqQ49n0NDV49MvKlazqneqKtUrbpgwpwMAl/IFTQcjx7CgP6YGpgmIUz9nFo1R7iO4ZzROazziWiOVOahcTuuoU3H8TatZVpWpoJ1RA+4IEViwBoGEAEVAfIjFChgpZNoGdl9swBJF9LFGFisl/q//9b/nqgUXosgtlMVmu/rnL4qgWJRXGM1iTNWxzjAKaH8WX7rZETL8Qih7RJvkSNrRqQydFPPlo3BsillG/S7w49wYCjEOMhb4IYyYbctrT+MYCAYdWOzuEqijkUtQ5FYYGHkRresZPIbPFE8KnymD4Q+fXUADHTVC1pGTUzwl9ENs/XUQ1W7TAanHE0I32qwdBBAGEBi/Qs5MUqXkGqa7iyIEzmsOFxzL9nCBmRBmtE4k9LSYGhQuoZBwiKUL3uSxRm6dX+r0zWf6/LffqNRs+WsmBHlzk+12FyIBeOBYPV6Ak7ne/vjOY/VyvqzJcOSg9++/+84uTWwAPIxQqHB7InD15eULddAGlCuekPBJ6S6bFrDdupsWLILDlIXOj4FYPlAAWQ8OF4eOkGW0j76AQ4yxPcUBhUFYe4FS+9zKiKbBjPJDJEKC8FqId5GOy+54UbMibKQBLMaZeXbeisxe4qk3Tk2YdQCWDX6cqRd0g0y3TLmIV9Yz7z6lPJ0YR1YE2oT1CegocThdLvweeUgbdezacUlNEfWiLcg+MnBabhd2VIWqBXDlWmP6gDMXiw+BOVQHigUOv9C55zN8fNHJDyLxmDId9LuswZzpsyHoHsonmknOtTA5pahmikW+T8jdQ8u2OwD8V9a/ABgJnWZjZmoLdQ2hNlz0x4eeqViABjSc58enOukcq9XpmIIGxZfnlk3u5u5OD90nOzfi6AhtlAL088/e6Hff/EanZ6emcnZ7j54WYADE+6Ggcf4UVIc994LDKgRT8++L5ZIjUK5ur0xDnbGZAjx7PT3d3Wu7oGDYam63UKz8aUBStGQMBqF03Nxfaz4f20kNfQNZnXQZAfI4W+YpyKHjFYrRpBNzp/B8vn17pYfHngsQOsSYlVijh2uigTXFHZRhnO7C+8fZr1RpGgxevvlclWZHiWxej72+n7nEHtotMSwJHR/nVS6yS0zVf/qg3sN7LcdDrWdQzFa2gi8Xirp809bxedM0WBxGr+5u3SSazBe6vn/SeptUudZRvlBTOlPSZLrUQ7+vn+7fK5HNmI5oqk4yrQLgZHMwKBxC053OlS2XlGZqVsjZOZBp22IO9XGs7Wqks6OGvnh1pk69rkIqreFTz4Bwu4DOhXkRjmshILsIiCjlbbbwIQaEqbw2ZL+xBiFxZaVqnazAlPPemCowsN4z2bSz8Ea5fELFUlLlat50QVOY2DPYi4cHbUYbNyBmWJBv1ypUSipVKypVy4GKzLRwsfCaoXBjh8Z0CLDabHfsvNx/Gmr4MJKWCRUSBSW2WaUTRWdLnl680usvvlK+UvE1xNFz6tzCvbrdge7vHkwLAxAO+z0N+k8a9h5DDiIUKRvKcCaHyVScWUiBSUOEZivUK2zIsWpnsl8vF9WqljxVgTZaK0PxZko88XTQE4NyxVRAjMagWV5d3ZkKy7MOJRtLdfbNQPlFBwX4KxgUYuY1J6w9k/FE8uykZUD4/u2VKVMYVLQarCEaX0vli2F6slxCG2P7yujucaQPt33d3PS1XCfUaJ6Zuog+CEBYq+X0m69fq4EWVVub7kCPwjU3m4WelneDck3DA21UoaRcpabrhyf98PNbdR971pF98+vfql0rKZvAeCxQ4OxWHrmdGhDmi/rDH/9F17cPpg82Wm2dnJwqd9gosV5oMhx7nwZM2iQDfRmsGlg3672pXvlyWVPcAnF8XK1UKCRVr6d13CFcnknQXAdbAaKxwxmQpia5vsEALElRnK6pP13r5mmo73+59iSY9/urN5d6cdpUMY2zIiHUY9P2uU8JR0YclC0klECrmI4AIT8HMDbfajLBkIpGRsZnMEY92ZS0ABDOF97voN9VyjXvUUyBbh666o3npp5miX6q1fX6smXXWjTUNDGm42nQS7Fn2REzZLJyFsau38xnJvODev2BHntcX1yLicLJqlKvq9E50vnFawNC6Ls4kuYLlSCbWHDGQ6+EQQOdEh3pTOn9SpvZUI8f3ur6px/07vvvlCUzOJuxfrVZYzJbVBlAk0povZhoSeTCZOppKLpvJoOAQWonwdhh8kftYWCXC1RE6lL2i1RahUrZAA+2CKwmmjqlWl2latXZx5Z2RKCP/YvvAxDEYT2YdUVRSzj2MqWbzzWbTPVwf6/uw5OGg4F6XQDCk8Y4gy6XroUo9s1IonahAcChuju42eGs0CiEPjQUA03eebJRHb2jqcFECK6c8R+gKa19CrLxzveDxi+A0Ez77S7oHQGzAB8m0ZH0Ca8KA8JZoApT8+NCWS5kVC3mtZnPlNhtbcQCdT+dRRoTMlLXa545GqLEZCTN+FmtJ67pirmaNpt9iLKB0YSGscikLUh5XOsp4VghPvMaQCj0jyF2wi6wZngFiiPPKGsRvWgxm1OtRL4pbvkpZQoUVjRPFyrRlMjltVth3IW3R1KLxcbssiFNuXRCb754pVajrFI2odl0ZIM9HDiJOcG8zDUSLkwJprQYIeZDTjifZ5bRaLTTHcwX7lcR1+q6a4fDAdr/UMtFV+2Tuo7O2s5a5l6wLors7+WK9kifVuQd4jYNnRX2zliT+UzbCEsgheg+LdXrsm8W1WxVdHxU8+uoU1WljCss7IYIc5AFa4+W4MTOWeg6l3raGR3PnMxoSksTg9ovRIQl13tlSMP6P/+X/+Zgm5eI9hSbJcQGKjbYiKZ85g97ghjCS6HpOJg9mvTFK9Yg0Fl6kbtTFFoZcBkduSBQDYCQwj0YyZiPTGFuLQE8aKy2ecGXjnVSxq+Bk26nz+gpiRDiszeo3QYDne+jxX8Q1MaarbjrZfAbZczZ0TQygYnmfOFnPA8hWZThITQYDCwxcJX2UaB9rFWMnUpDDmHIvjGMibmkCQAhvmY7G8PgpE73LugFAA8Z7ZJpm1IM1gv1VnNbIu8Q96aghEmL/V4nn32uiy+/0ue/+51ytZrmu72tz2eLpYtSFngYyadsApNNZzWfznX17sqfA+e566sbXV8hXr02wq7WqtYUBF3B2g6gn3/2mRr1hkqFYtD4pTI6Pj3xNIgHnU0VcwsuFw9rpUhAMGALTn8wngFcQMegwAAQct03yyjgXRRqsyCcLhS9MXjaaF0p3VcOqeAihpMTPHSmOc6PoyMY2S4H/nzogDhvjhE8fPPIIMSgE8BIDhAklGjdBWOQyEgp1hA+T8tjfj3W1yH0NQ5Ph5LCZ+Y6O1sLcLvdOGOMyRNTwny2oHymbI3hfDnTcIIuZeSDgsk7Dy6CdNyz0J/ZzRT+C9lQ0fsO9uwhY8jagThbKW72REY0dI1KuBI6qiRkeBocm/YTLKrjQpQuGACMImyXnEmZhTV6XFObjziIlqkXouVgWkHB/PMvH+x0x/d6eUlA97EajaYnwXRWe/2uKaI//fyzJrOp1wBdVyhqL1680IvLS728uDAdhPuF+Y9n8jgF4tS4JJcn70igyXhp7WC5UvOa4RrQgFhtVqZX4Djq/CFoh9OxJlhzD0dajCfarYNVerc7tHaOu07WJdbPuJ2RAVir5lWvEvSNVXVCxXzG9GWKFV6A4QSTepoHO4wdEvrl3Y3uHvrODc3ly6rWWyE30TEeuJ6xXrM2XrC2xS8mVFm1Ty50+vIzXb7+QtVmx9ozNA4Yvhz2C2XS6BwKqlUQum+0nnU1Gz1o0n/UfDTwIQ1lhsbE2QXB4jWb5+DcSjYSOjamGu+ubv3+qvWOKrW26Vtch5+vb/T3P36n9WFv+hO7H4CwnC0oh/B8yxR44skXBE266MV6NZgxQPPekXfGMwWFvKbXlyfOQ6ML2nvsajldmLrLZ2cUvpjxXKHzKvp5pilwe9/TeIrJS0GHROjc889zhbQF8mg9lquxQ449mT7IcR5oJyrVrN1PqYaQMYQ1ShNB2vV2BoQAHGt0DjvT2QgAZv2hM7b50Ca4evJcMJluNkrqnBzr6PhUN9dPur/pqn87UGqbUSPf0H5NWnfSrp/NzpEuXr9R8+RMxUbHBh+8RqO56aKPD10N+wMbl4RX1xEitXLJE26bp0eHMcUV1jucUxRsUKY5NzA6AOgBwDzJK2ZUI67hQMNhq3olq0ySqdTUoJFGB3T0XLEssq+enga6vnkwhY5zJ49GGKZAJGlgH+VZgDEBa8F296uV3Z9rtbJOjxsOv765vtN6SYMrpWaj6sLvcNhYfsBziJ6M6QgTg+u7oT7c9PTUm2m7I9P2RKs1E/6xksm16rW8fvvrj4BwPp3YgCFb5P0RDl20SQiNiBxgsFy1/OHdza3+5dvvNOgOlU1l9Vff/KVataJS+2BixV4PTc2mLBiRVaqe3vzp2x90c3uv+QpdYUPtzpGKmNDsNy7QqPIAhNYLkUeHcYeNR6R0FDPABIVg96deX8nUxs2ay/OaWk0860PzD0DINAKLeNY7hbyL5HxNiUxV3fFS148D/fD21gZR7MxfvjrTxVHdgBAWCBEWBeiRuawSzgTGWAfJHYCQrDwio5hsJzWZ4RCIXnrr+wdlDY0pHqnLOVpr9i2Oe+i0pT+fEEIJ38nrBDfii+OKyoWUASE6LkANUxHTXlEzrs0/zxoAACAASURBVHeOm+D8hbmB5gv31+U2q+6gr4ene1PdOPc9IazVVG+1dXx6oeOTczWax2q2jtRodqzpWxIbQYfHUQSsHRy7l8rAbsHs5+le7374Xt/94ffar9fKJqRWuawmtOlaWWV0hSmMYodaTMbOUDWlnyEDmlM4tmwkyAMqRSXcPA+uoIAmpoYAMf4cMMiUEA0g5xM1TB2GSx0DMqbtwSX7WXrkmjTo6KkZOB9pdkzHY437Aw16fWcF3t/eGQgisbFRFKNL5xenLHHguXEcGzUI4MfmJTRpaCQy8Q45hTTaXbu69gxsOep6JmxoA3GnT0UMNU8yyfkjz/SAqc7WYCkLmwl3dZqh6OtoxvP5PekIzy2Zi0wIaarZFC4tVe3EmTdF05l8GXSLxFlgPLhzIwig5fxqX188L0CZm6CjzVbd1KbhzeeEnUETF2bGaDQ0OwAw22m2PBQC2KdSrGdchjknU5ZUQflnumv/BFOnwlS/hGbVsiGkLYBJGsABEDI9PGwwfaKURScIi2OpwbivQ/KgF28u1G5VVStnxB6EvIlGGeCK7EQDcOokJBeA7iT1JSCeaBcmhFtdP/S0gMOdzanZbqjRrKhYOCiXxfRmrVqzqHK9qMkimDD6jE1llMNgaxYm2xi5LeYAwo0/K2uTxgXzrtVm6zpr1J/o5LSt07O2Ls7bngxibkXjmOloiJCP4laeM6ADszEkHkRCX7PA2SujWkRpP9s0lai19ou9EsuEEv/H//zXB4cvxi5DTCBAlGachRDw2JmIwzTWy8STjmdQFbcvPN4OgNCUumcwFNm+PAPC4GhIt8wWus7mQssVJj2mijIBsZsTCyzKQKFLHGf++CoGGmm0YiLHsGhS8jwhjEBgFBXxZ4AwyjsMk87A9WTyGWHA6Ht/HDA6NSLKSozNZRydQYc6EsQHMB3PKj9OSm1i7242gCQ88EW0E8JJ7KA1ACiR1sxUUDqWsFEQVac03m403q40Q5DrAq6gBILxfF5nX32li695fa1EoajxMrgn0hVhEhuCYWeeFlLcAZxYkP2nvg9DDvuff/pZN9c3Gk9GITi8VApOV9Oxr0ujVtP5+blq1ZoBIQco079mq+nuv91OoQbg5onLU66geqXqh4GXxd2RThXAAO2PTco5oBjMmDIJHQbwsPMUEnTAhAqaBVM0wABLkywbu0OtlhYQQ40hiDgEAzONCNNtC5gNQgNA4/sG7BQZJ6VLSqQBraERYYpp7H8UucWaQuFnIjKZAWSu1lEOYMrvD31lPEUGeG6YrC2XKkA9zOfMSy8XKg5pxl1rOptoPB0G4TFUQQ7HdMrTAQAh01ObFK3RuNA1DCY3nnLyayQk/zTrzxtm1E1MkzeTQQcX8gSte3TsQOTe68nVR9MNrhsbkzJLJfPrZ91CyDcKRU4KG2ds+JNZPTz09eOP76zNwOb+889e6/j4yCYyvE+mZG/fv3VzgRB5wC5ai/PzM51fnOvs/FxH7bba9aZzg7i/jumwo3DS1xMqGs0jinxc9QCihCxT7PDvaTDE9tprolW2AJSNAeAaQ6PxSHMiBdAW9gb6cH3vaRCF9noNkF2pkEuoXoMCxiQ3a5qM/UY8XU1Yu3nYrdwl5jCYzOD2Z3RI5vX2/b1uH/qaznfK5XHCPHYxCR13vRpbr0Wx6bgKSkCeQ0Tu651KtbZaxxf66jd/qbPLN4SumRI7nzCRnUqHpRqNnKpVgrP3Sh+YEk80NSDsaj0d2eEQDU2nlVG7VbRTZLlaNj2bYmW6WOjq+s4FWLnatBtpsVjT3X1X3717r//07b9qip4pGxzqsMKvF8l2ywmCCw0jmAH98cg6l0KtrD3ADU6P90eKgYUPqNPTto172Pa6D11rP9A3ovsgumG3Cc6x5UrR0Qb9wVC9Pq60OyUAhLSWXUQnIkBY1u6w1mQ69MScJiVZUYjnmw26pSVVawVPsOnqU5iYLrZOaN3baT0JQc9oWyiO0NNkCxnlPE2kpgC0r+1OjKkLjYBmo6Bmu61G80jv393r7upJo4epCsmSjqvHtrhfQ6elQ12t6vTiXOdvvtLR5Wcu8pkS3t89ObIEc4h+t+fXELOOCaZAEzuKFqHQEzpt1gaGF7AYmARmHbFTrxMhgC4SyhKxNiE2p5hLqkjNl2RdHVQpQfvaareBNhmcfcvVuvLFiiMbnnojA0KcP7Ftx3SEYgdQSI6X1/c+7JWsAYw3KIjzhaInmVxnIgb63YGmYzTMe9XIocTIAGObfMbXlYIJeQPP6fXdwJTR0Xil3SGrau3YVC00VOn01hobA0LA3GGj+RQThYVyJehaWesqp6OpqYsFwGC5ply1qrcfrvXHf/1W09HMjbW//O3v1KwytZ2GfTnSDvL/NBJpSrFf/fDTz7q+vdd4gh6zbB1hjYy/xMHnIfVNDpaETXzolEO7w20S/WLQnPF1UMUAlvs9mV07vX6NJqiow25BF1AHWKM0IwDfnpaGXNV8qa50vqaHwVRX9wP99P5e8znPrfT5ixOdH9U+AYQjlcoFG5Xgaecwb4bZWVr9mIQFoLraJDWecL5DC90ahF1cnFrrnNwzXV05WsbuxdA+UzQ9U54SDiZQ7NeuLcjWK5QrujwpGxAOB8G4Cw08e3rI0SROA/CMCVloJNLITWYKeBvalAtAOJ2TF7f2BA3JCC7HjdaRWp1jdTqnOjm90Nn5pXaJjFlQPJs0X6khoUfT2IXut18vNR8PDQj/+R//UdvV0nTFWjanepEGGTr3tAppaePYpJlWAA67U2PmE+IemIgfCgVty8hZYKmFfDxAEy8AIqHvvF/2dn61y3gyYYYLE3Mm57AJ0II7ssfmJlGo+/5gNspoNLIz6KDX1eDx/+XqPZ8ku84zzye9d5WV5au9QcOQFEmRsjMSKWlmFLMb+2FjYyZ2/seNjdj9MLsbMxQpiQIJkgAJ0ABo32UzK723G7/n3GxAA0ZGA+wyeW/ec877vo+7Nj2UZ53sZgzXHMEUUfQ8BEeWUNyyFAJFlZ/NPbcbONo4R1WEfN5gwLKVXIVMZDYwN5irTchepFFHr4hXRAJAYWEpF2wwaMRZ9k4akigjMIuBHPWEZVMUrEkNp3MNoH676Y8507RCQ1jMuS7f2Ldg4XMcP4FAwVxoNOazo/Fg7+YeY3gDygZyVzKQYAZU9LtxpaeZZQjuhnATGkIGZNBsU4mljbMwU3QTCHMF74dcLtQ2gAP+PgY59A40REih5kFStkL7mLJOEsd/OiskanhyjCZz3XRutNzMtXe0p0ajot1aITxDE9w28UOJGkLvB6xpmHomY1r6wb0aTeLqDua6aLY1xLk0ntDOblW7jbKNvmAO5PNSNp9QIhNTu9dx/QuV3LjsijifscbDiWZjaN8MFkgnSNnlOIGG3MZpOI1yrSsdHDZ0eIgj8I7KRcyMuGMLa8fd+kWGoHb0d15KYJmx0ZiGyz2KejfXIezXy5jGw5kjbHgthkuthhvF/o+//9YmHRl0GIGIELltHISL5CibkB+6RRIDwhLpj63r26JoXwXTh4YwIG7bqAUmEmgAXWgzkXDYN+gfAvOQrWHjbtA22/6Tj5dSidMQcwroeXOKW4rcgBAGPWAEk5j6t/1twdll2wCG69hCfRFlNHJN2qKE9jOlOYiIj+ESo5/vfjH8prdUUyY34UeFhnDrwuQsuWCuY0qi7ciZAtC1M6EKDUYW9AfqATo/3AtTGXXHU3XJGkIHxRQnndZ0s9F4vdKYCRCTpE1GxVpdlcN9Hb/zWHsP7qtycqJ5HGvcsae76KnQBgFRz4djh6vyAjGZwc/Gpno08SH89OlTU0Ztpe+mdeOICQrwcoH8qpybuFIR7nLJxTkUR0JtqWCYQlOkGw2MXENz6UwUuYATKJtU0OiFCINkRNUJRgeejPkQokgJDWmwTJ4bCaJhA23j7S1pCHGHopiAxuBp5pZquAib39ccR6PAj/Bc+LOg+JnZbCOZqYSGKXLpDBrWIBD1sONrmtotpZq5kYcAbGSDoQOu3TihsUjEvcGzyWBYQKEDBRG7d4oZkKzpHN0SeYFQJLBpDq6eIAEZXD0TEW1hvlCFwymLU9xXz1lkxxRa22jzCtcQ6Rk3aEsChQKaSpgEhieXwz6P0YDNTigOs0bb7eCXj5mmBJ2OdeYNMkOYdTHoAdayGyTapN///kulszlrc548ecc6FsTsvX5PzVZTn3/+Bw0GfRse7Dbq2m00dPfeHR0eHnjyWszmVMoVrKvg/tm1DWObUsm/J/D1py40oapCGWSa9eWzp7rpdmxcUygVfMiixaS4p5kjQxTqZWw513I60fXluc7PLvTyNTS+tp1vocTgeHjYKGunSjB4WhkOMyh6IEhLGtKxMimyGaGtgloudNMbKp4qKFuo6eXZjc4vu7rpTpVMYeF+oDk6A4Yf0560ISIgaKXZKxha4EI8QHyTyCldqOgbf/R9PXznG9o7PPUG3W4NNJ4MtFyNlc+TMUYBtnRgfTG71mLU1nzY1mxwowlNxrCvfIpA+aQaew3nLTb26j5M2W+g6dKkprMFFYo1ZTIFnV9e6w+vXuvnn3+h3hi+AYc4esm8dsu1gBLGkpqyB3V7ev7qpTqjgdbJuAqligrFiqeOwZwIKnlGVRrqUtlNb7PVVq8HFTO4zVGQomNiPUOfJovp6rqpKRS7NUUPhz2mRWGaSd4eobocZmRVBTogGV0DU/b298vaOwARhf4Kg4EpKwZKHHQpzbprzUcrN4OscZDAOPrZTELZHNTdYLbkUVt8oxKakzLxGwwcaHjyevb0QldnbS1HG1WzNR3vnBi5gk7XHw/sblrfb+jh+9/RvXe+5T2q1bzRl1++MM0btKJ5daXmJa8LmxaAzJmmiettqeRBAVQ3puggyzTMZCeW0Qk6ZmmuWHxtRK5YzDufKh2fm2aXS1N0UQwtjGDTENIY5PJl5QoYXdR00+nr9dmlrts9u6DSEGJyxX7piArHBS2993Dmh71DgSqHYykDJWdYLe1CzXu1SRaozmZuXQxrj8YLfQ0mJ2eXPaOEgxHneFqF4q6bZYrkVGql+k5O7z4JGsL4JlBGYVNkcnHrbmnOBr2AtpLXiYYvkcvr+eszffb7z7WYLVXIFfXuoyeqFtMekoAWUJNQJHOucG9panGO/fLZC1NG292+GQYgP7uVvAppUOuRGzMy9hypZeMFhrfB/A1n4PlGKlWqppC+en2mxQI3w7ke3t/X/h576MQGZ+sFwzsGEtArg7sng4Zipa5MoaLzVl+vLjt69uraDSE3+v7pgY52KyqmiasCIeyqUGRvzlqTCMEFxIWGEJNDKHR4DNAQ9vpo04ZuONg3b906Vi6DaQtRNgwJqJGgV4N8wroATU87y3A0W6k/nmnFACaV1r2TmnZKGaO4nPU0a44vgWLJ75subNrCn1ybzdMSGc3iOdPc8BtgwMmQDo0YezhaXFyOy5Wa9g+OdHrrju7de+gmG7M7hrbsO4E6iUMtPxva59SmS6+ePtWnH//S9zYOs4Qoj1TCTW+Rgh96ImweqIgMgGGaJTAEKdpEhzNrmc5onEoZ9XYDZXOStAdmzg1mb7buMTjCgs7TeFBrhkD3IBkJGYEh9J3ahroJicv5+bnO3mAUc2Y3YSJaeP8MQ4N3QWDSGRzYgPSH+oY9hrVKw8eamkymdnbls2SLAOnnfGRN8r1BChMG2CEeC3fNjTWAOSI9zPvDYZXndqXpGgcufl9cO5WS8pjokDe8mHlPdENoICbSmMEWmy5dazLcporBoKhShN7I4IpnaKHxGK2ybBzEEAujlsmYmj1EMrCYiIApFNN2T8ahmffuTGmbDgYGEA0h10wDjOymvrPj39nv9OylkUuTcUmTnrNkinqgWK74e6GZguitceBkmEWt6KEZCCjnd8wNIbIPqOfIDZLxnFkMNF7Nm6ZlOiB3NIQ0WOw/1Gvcw5C7GeJBuK1odLfyLSjxDMO7w4U6g1nIISRPcrN2DujeXkUnh9QTsN94uhkezm26RNOfSpCFzfOz0LA/1hRElsFTpHfl/Gdow7sAHcRF++RwR/dOG6pWcecvqFrJA0gqQTyPsygD0s6b9fOJYRPMAGWDaGsNv2elDSxES4ZcuZq6jQa5fTNUt0ue80Tj3kyz7lyx//M/fmeTiRCQkD8Smr6ARAaq2VuEkEI7otAF56NtuxR1RP4jCBe9uUazZG6PG0MapKiJ4zfYVIYmy9OKoP1zY8snQ0OIJi+RMEKIuJgf7HDltw3hFuyJ0L1/9Z4j/eIW6tvyPiOAaNvEuYyPOJ4uufkda0xevrKj+VeU0iic3uV1VKS7GQ4mpJEjVOQ/w2Kyjo2mMGyCFsluER8g4kjzhS5wkUppkcrouj9Sq0+wJZSnmFE9QGeybsZMvdcxpWNZHd6+ozsU4/fvqXx8JJWKGq3W6ozgsjM9mzpwMoYeCxQrmdYqnrIbIzQQJsbQHC7PLnR+cW6aGAUB18ImjeEJDVSliJtRPDi4FSigKnadC4Yy0Z2KmlxTGmxcsDH1JbhKYaQTZT2Z1pMKUQ1b7QfuWrZCjrKP/IwhWl46O4z3wsHB+7VezlNFLL+D25a1WnEc8AJt05FW1gKGwUPQlQeaKJs1ZhJottaxbKCsRTRiN1Vbk5qQzhmeyWhD9tMNdz+KWgHttY10fxBc2TylBBEh821iJy+aOcwYEBNnU2mjlVj+E6bMgW8K1tatKAqQZ6PcIu8FjCKi/KC3TWuknzXrI4pW2eYtgQTiypvNg5ZSbM69SYTGceOgYOzpKRTY9GhSuWcc+lu9oam18YA6QB8tUezHEtbRnF1c2rmP6fudew90/8FDHR0duakYTUZ69eqVXr54YcooB8MHH3zgJoU8wqPjIx8ANvZhzSxXevb8uS6vr2xEU9nZUXVnV7k8tJqMut2R6WpMfLsEbZ9f6Ve//sROXO998L4O0B9Wyo6wIJ+ThoOiAVohCNp8PFTr6tKH9/OXZz600asUsjFVi0nt14sq55PKkvuV5N6Q1MJzRxE0cPFNgCwIy3A8U6szUCpbUqHS0OuLjs6u+rpujRVLFFSq7jvgHP7+bBYaQow8uPEcqhSIWJCP0bsQMK20Hr/7LTeEdx+8o2Qyr8GA7x0b7XTuXgK9zVy1UlLVIgKRntazrlbjjkNsB90bpWgeExvt7FTV2K1rb69ulIEDABdUcrfsMJwO5iLt3kCX7baeXV+rNx7Zmc6T6zxOlhVliGBYbmzlDoXsixfPdd1uOXg5X4IaW3EGqZ1noRzSPOSyZi2gt6IJIfgaSpu1lTmcLMvOm6LRwGHv8vJa8RjZnRnF4jx/xMew9shAk4qlXGgC0bSZE4NYv6dsZqPGXlH7B1Xt1IvW7Q0xaxpx0DIwgA2BtivEuTAoWK5nwUzLBi2hIaTZQl9DE7JTq5ouXC6kjdRh2PHs6bmal30lVhntFhs63T3RFOOKwdgNIdSsQqVot9E7D943tRaTJXSlXlOZrM7fnOny7FzXlxfoG1SK4jo450yV96SW8yxo50FTaQgpTnmP0DLpDNgfSgw+0pDbp9aK8UzGiAHB6ZV7FuWvxpLc74BWd3rod6900exo6MiSlLI4vWZSqhIJUyBUPuyVzmQ1ayXugpnpexxva2vrpA4GClFTSQHG/UvjaomLYDLt4nAwmOiqNdRVa+SGEMpoOlPReDK1y3IuF9PuTl6PH52oWsq6IYThwT4OEmZU3vTiiYulQqWmJG7B8bhenV/qi6fP3bTREN45uaVqMatsAvosRbfskM35QTMCwsLp/fL1uS6uWuphae+GkOYn64Z6Npp4D6IhhCHzNtfWsg2ZZjpdrVSp1q2RfHN2qdUS84mFHrghLFhDiHwAJsditrHLKEWkw6NzWVVqdeWLVb257unlRUfPXzcD84GG8CQghCXKmsVQ40HHwxUYJYRzbxvCeBodYWhSKRhny7jRQXIm3RBm0jq9dWwDLBeJkSMoDeEC9IH3k0DXiJFW3JETN/2Rh27Q8R7faahRyxnRIr8VhgMNE2cqRibQynjP/MmZwRm3jqc1jWVNS+92QYT7lmWAtMEEYThkx95sXvXdhk5ObunevQfW8sbTIXTcaQqgV5bRkJMazmQ0kM+//EK//tWv/HzE1yuV0wwQQdBh2qRUyKYwrDSKSu0YDApxUCdnliF1VotEWpMYBjih7uA+8ZkQf7VtCBlg0qiFbNowpHZNGsWdbclEDEttWtbpOjKJ4Q9GMa1mK7izjoaaL8aRD0GgYYdaGjOPwFraSlH4XQF4gXpJBBQRQqGJ5MzF0C2XD7FU9nCIah/O/q1EhEIzHacxxlSGOisAKNBEx8Q+EK2Simlvp6ZyLqvFtiFEf53gewFiKLET1huDGKMxZZ9g360Uc24IbVriemup8XjgupwBBAOg+YLPLNDFoVSyd/PK5kDp0bfn3ja025ggGp3g5g4lPuhSd+u7plGCasfWczMHMG8jAgYn3EwO1+SCm+bJeGiDrg0eCHEpl074rC8UkORAyQymeAzfoGXSEKaTeWtKQeGuW83giltIa7eBu+dutH6pcwPaxj0JPXYwl6KZDINL1lBavdFC7cFUzW5Xw/nMOaH7BzUdHdR0fFBStURUylKLFZKFYKZjScMMEGujFU0hetc19VXByCPrmjOz0xt56BNPppTO5vXugyM9eXhkM0AGpfhDYsZEQ8j5wOdiE0GegW3FCJtrzTCHWjjyDUFz6qHf2vR3hknNZl83zb46nZF1vbPRUovhQrH/63/5ftQQfmUk44I6+hXBfTQ0h0bGoiiIt5kKUS8YEMIIkYsIkyH3hReNkVFuTwig1W0n52FSEZwbDWu6CYQuGjmM8neI35lMuQuGkhdubgiOjuIgrGUMAtzwggYYIPktqXSbobL976/xQr9COGlet3qmqFkM1x2EuEZq/Pqqkdz+An8okcHBVgjMAqCZoSF04c/1gnxug8/dTCa0SCU1S6Y0TSR1Af2oO9BgNHNAPTbyOGMRIzHGZdMOTXk9fP8DffNP/0TVkyMlazX1l0v15jNno2DmsJzOlcJHxrSCtfWJk+VGzatrIyDo/C7Oz/Xsiy+9sXHAFMsU/0wio4D1eNziYroKaBJYldcqVe019lzAoNUJwt9EyAWLM+GYOxB0Npp5c4MqYNwt+mxAFZ01xyYMV36b+7Kk+Odw3lhTBeWAhtCOts4NDBELdikjSsHPDucKm3khRJFsm0Hf32hzZzqYCei39ZQ46uECxlTGSFl4blhFRqi3KHP078H9dpuPyaYTYgbguYMQQq1jcsc10cDRREOJYNoIslqvVQPCmoJ+AqV2pWQmFKiYM7AZQWPDaXKFC6uiHDvTaglzD46fTHxNXdlSnyN0MBSWkbkN9Nt0TMWdoJfa0mgpPJmwB3Sew4imeh1s7hdL9XoDa6TiChM+qKvQADFx4QWvH/rH7774Qk9fvNDL16/1p3/+l/qj737XDSYGMgwVfvvZZ/r8889tB3/v7h391V/9lWq1oIvCrAYqMMgpTnid1o1+9cnHevbypfYPj9Q4ONTu/oH/vV5vqNcdOT8PStaLZy/16a8/089/+ZFdMn/4t3+rh+881u7+nl68fKFm8zpEV+xUtFMpaD7Fyr2rQbejq4sLF5Sz6dCGHNVCUrViUjvFlHJJJo0TZdBqYWxBKC4ZSIOBDxlcRokUgC7a6vQdYE7zR9A0DeFVi4B0kM2GZvONN9ypEcKFs40wrNms5h4U8DlSXI6mxCysdXr7ke7cf6In731TpXJDqzVukxwmgdKIecd6PQ2Om5W0kpuhEuuBNIcO29Kgcw2fVikaDoxwamU16rVArSowJQyicVBLm9sk0p7UThD2e58Ya8A+kM8bISyileQZIw7C8TdTffnqhc6vr9QZ9JQpZFSqQb2r23Y9lc2ZfkUO6o2jAdr64tlrXbX66g0JHa6qVKloZ7eofIEDVbq6utTl5ZVy2bLSKZDArPdzUDZQc9Y3U2aoePPh1AdhIr7WZBJQpp16Vnv7NIRlF6oj9FQDBhprvwhzR+9p2SFxLEQyRO7KNj6Ap7RZeO/D4AVUtVoO2qR+f+i4hmfPLnTTHCqfqKhR3tNJ/dhrB/RvOB1rFcO9Oalbtx/r+OShut2BkVEiGlhboACvnr/Q+es3umk13XzWa2U3hqYmeUgWXIwj9yzlcH2EToobavQeefChaJYrRSN2CfEsYEyD4/LA6CDcDOulcchcbpTOltQ4uGV95vll03EN/eHIwzRc9DBN2KlVVC5hUMOEHcZyyBnFJAZ0gugVrcaRtk5qt3q+dvYwI4Truc0lGOxBdUID0+kO1e6h04HqC9pAxZ4zpXc0GqhUSqlRL+j+vUMb4tAQMtBjuKcEJmFwtBhEBNoTGYCI6Ibzpc6urvXy7Mz6wUKmoN1qXTvlvGpFkJ6gLUITyPmL+RnXQp3E9TdvunbJJhOUhrCcSxlJwMSCyzSt2yYqYXpul9HF2nTq6WKlKiZtm4QuL1pGBDOZpe7f2zNldLkA4cT5eqn5lAEGiCo5cAk31rAnQNVfXXbdEMIq2DaE904OrCGs5uNuCEf9lrLQmkGPcAH1QJO4lrhiuEPz3vAXWMTU7Y3cEIJGgfienB55UEC2o93aQQbJG53yzEI9TntdcN4NxgujxjSEaOfeo7mtF3wejsdEN4yjii5Y1SOR9LAG906K1VjSQ+VxLKsBDtL9nqmSkylh91nLBsiMs7FcPOFh4sE+btL3tLtPJFFFUxBMvgDXZl7UPWjrycLsdPX0i8/1649/peloaATsoM4ahZWUMbpdyNFUhXpv6xhPvcoAKugfU1rF0pptMn5GjdYW2RN50RAGVJk6c1uLBbYNA5BlMGaD9WQaMRElbddMr1+90ps3Z2acMDBkCGHZBoh+IsTe8A+DctBA/o7zmgH01iXcg2pkBOgB/TnB3OxNtAAAIABJREFUZuB7oY0nnNXHPWTQTR2GHAI0jbolxEyFehfNdx5qZeRjwVBntVlqMB36T9gWR3u7qhVzWpK/Ck0e0zL8dqiRonzoeDKj8WytAUZivZ6fH8x7qqW8m0K7E8eomUbeK9if8FsBOVsuuGD0g7BfQDmnpo1m0jEPwLgGAB32H56V4BpKlFU2gA2bmPYbe86aRm/v98n+6kg2XkHriekPbKN+t6PezbX1fkREsG9z1tdrJeWzrOGlYtRXy5mZbzSE2VTBzry8X+Qrw8nQQ0xcQY8PG/YuYKiz4Z5FNFrXWTRuIP5Rlh/NYDyRUX/CQGWss+aVxouZNsm4Tk8bunVS1349q1IuplR8FppB3OEBctD0d4YernnPj6FDzalUrjuXk8bz6fPXenN+7evGjfzw6FjfeHJL7z44MNOFwdl6M7PLM+ehuyrHCPG+Q542tSKmVlokvQfwmcP025ooUwdwVp1ftPT6TdMNYQ9HcAao2JLPNor9P//rX24cTBiZcHhbjGITAkrx9jkPQtQIOYvS9t5Cg1/RKqOoBrQaUYYbXXSIoAAU4BAIjjiBA0xBj3MiouCA6vBi4hH5qfrAS0dB8xSxK3faNG5b+9IoWNzU1TCBCI5jIY/tLQJo+tbXGrlIbxmQ0O2lRCEZX2kxo2zB6Aq33Fg3fttuOFBJQXbcn9rO46scRGc3fi0nMaCwW/otmqSkxvGYBpuN+uuNzrt9XfeY3nvXNuWLezknooENK4E+oaIn3/ymvv2nf6psfUfrbFZNKFRo9hDJgwrSYEEvteaQ3MKN82barZYGvZ51eOdvXuvF8+eB784BmQ2bKA2Ap1rQBm1tyxVuTH2kKWSjD4LrgBAGbWSIaDA9IJoG8DX8PBpiN2tQRgmyRcwfNYK8T+gAuHRCu3CQO+hGNEmEWuKiByMXNjRMFMjaiXQwwPxQVdhoaDbROYR4ifA9NHTeSBHJQzvA4ncwsOMYEP3bIUKUhWltTRQSbFOjyH1367ybAlHHaTRF4DeZOeTRhY0Rmiz3EjF5NklDiD6paoMZNIU8/yDQzvA0tYODlozBuWkZbE78vlKhqEq57IEGRX3I/wwahq1jlKfaUags18XLiAM0gQxTwrBJuBmENmw3tnCfJwjep2wwMd8PRPDZFAYDNevJKJiZVpvGClW4XLJOoYuIfjI1WvjeN76puw8emPIGCkcz+PLVK2d8vfPOYz16+ED3793z88JhR1wJCDOH28tnz/XJL3+lDz/6SM9fvdL9R490cHKqch0K6nt69M4TFyGD3lBnr8718S8/0c8+/JkpOjxx3/r2t/Xk/ff18J0narVvNBiOtLe/64awUspr2O+q32l5yty8vtBvf/eZ1suJipiW4DeQ2aiQXKqQxslOKhcDLZqDmukl01LQF8JimPAZIewOpERWyWxZL8/bOr8eqNPHXZcmkY0bzetKwxGZQXNlQH9XINm4IQZqHlEfM4KsZzKlrtY40u17j7V/eEv13SN/1rirMVWFGs0TulPNql7NKpOYKLUZKb7qazq8cRG5GQwUn889KYXaXSsXtAPFpASyzIR8ZaTQWhRyslgXTK61sQsnDSEIn3O3CGpmENMfmYrH/KrZuVF70HNWIsOLfAnr8EAP531Cq4PF0BvP1eqN9OYCm/6ZZitcJhvOEM3l2c/DAXVxceaGMJspKpUEnQeZC40rGsI0+VelrBIMYybzyJkTGGWuVHqtQiGuag2kMm/UYjCY6fp6rKurga6uB2ZSYOWOvo3nH8MipuUhzivamTdLBxgXC3nVd2oOI85gZoQWsD/S1WVXg95U6VhBxVRJlWzVSDXozwwdC/hjQjrYu639xm2NJjipzmxesA2gfvn8hVrX1x5MQrUs0aB7ohvyfikMQDI4kfhfnoERDaGHQAy6oB6CLMdVrhaVTqBVG7pYK9AQTgfarHGsDJ7O/ENhl0xjjnNLkykUqZ5en1+qg4YPpo31gzHVdyouptycghigscR0ht9t0zGm7QtbwaMf7IBGzZZGoUFVEbnxfZYKkNs3mavbgzo/9wSdPycTiikMWUB+xiHDr1HS3dsNlQqpkGMZAlf989Aq4QxIcUODli2WbaiGfOKydaPzq6YNhjLJjErZghvCRi3rpoABMzQ+F+P5fECxNjFdNlvqdNFpL2xSg/tozjpMGk+GJBhocDraGs9nGBTrCZ+z3SjjqtR2bFj0+uWFYprbVOb2rZr1QjSEIHJ893y6sVYJ12rOOIYC5NSBkNMM0hS+uSS7lAHXRndP9nS6V1O9BNVzpGGvqUwGJCCpuBtCTDpwKiUzkBiZCCFcxFzEtTsD66FxkD4+PjSdLJ9JhHN0NjeNFXRwNkFCQeNOTNVG/RHrFMQ0q1KlpvtHZdVLKaNc6NvRdPu8iXJwQYOgCK4x2FhBO0tqk8ppla34DMBzAKkJ5nMwEzCf293dDZ4B0AITCTeI+/sHunvvrk5vn9rJFedXD27Il0umvX93e0S2nOvV8+d69sUXpu7TkBzt74czFJYByHQKSUUkMYqQMyjXaaiu/Lw4g42S8oWdt+w2mkKabc60wEyLUFh0cSB2kUEbxmTcC2jON60byx/aN8THtB1r1O/1rXEN1FBczhPB7CUZoh84+9/WUDiRR3KUwCYL9Uggkm2j2nBoD5pKapQM1O489QtDmiCn2oangYbzvPO7AUdI5KUhpO6k4eX7++O+JnN0+TOd7DdUKxW1IQPQhnkbo2cO0/JzS1OcsTkKGkJcY6mVdmslN1poCIlj2LIqnE1MvTCZW0JBQ4gkgGedCSIIIZmwsdhcmQSNIbm9DCJWXlc46cMooJ4lagkq++5uQ7VaiKoCtR/1kU1Mvady5jI44NyCLbLNtgYZxHV2d6eierWoSoEMTgqhuc942EGmpAq5WVGLRcy02Ga7bcoosVO1Wkl79YobQhv6bCdzNKIYS0G/RJQZg94bhow0cu3RXFfdvl6evdE6vlGlXtbjx7d0786ecimue25qP+wsmG2gogw7Gahxr6Bjs2e6KUzDaiOKbaNLHIDbZG+jva45Iud4v6yDet6O0zTb1BTIHJCSvm0IERa7IeRaM24INwuMinBLJoMToGAVmtJo4Hlx0XRTiA6UATW6W4Zt6Vhasf/2n/56w7TF4EqUdRZiE7Zaua81hduG0M0WTc9W1xT96e8JTRHHFOJIXjhQWUcXuZW6ZTLCAzK4bQgpXhHOhslNhGlHDWgQzpoeR/GANTo02iBQ/FpGhOc8b11R3/Z4b/VXEbAaedAY8LMWLHzP9p/ttQdADyXMV03xFkp8a27qX8/XhAUeiK8RZTaK3wi6NN5soDlQHHrDh+oAZS+eUn+90s1yodZ8oav+UDfDqZY4lhGGnc57YbCobD6azSm3s6vH77+vD77zXcVyOc1i0nWv76kmCyi8Ee5boDiiz0A/MBjP1KHIIwrg+tIF2sX5WRQ5EsxLCDi2+yA0Ik+TMDfBBj4XptgZOO6ge8EE5O3nHTmCOvMwytraCqFZHOxmtoCGC495CI5oE7RuUFLm/pPmZDrGdRGjFsJOsf1lEkwmEnA5D3BS0JwDjRWtDYVA1mgk0zkaEIfQk/3IlI+RVpQn6GaIQmc0DIVdFG9jx1rTGULghTWNTBcplKC4Ru+ZAw79DAUn78ub1zigpExpLEKHMjqdWqcDVbRWLXuqSWPtdm2Nmx3ZgkzyIloqtIzR0PeB56JSgo++o2l0sAa66HZwEUJwjYhGkSgcRLxwBEUrMI3hbMbwI246KCJm7i/va/tius16YzAAFSaXxmCgZlE47xt9laM3MF+wyD6jNbrIAg51O7rz4IEa+wdqtVpGBT/66CM32jT7f/kXf67Hjx45GgGzDD4X9JA893z9rz/+RP/04x/r159+prOrK93mZx0e2vnue3/6Z/r+9//MlKNBb6Dfffo7/dNP/kk//tE/mIpL8Xp6+47uPyIP7n1PEQnB3T/YNzUR1GQ2wTFvoOWchvBcn376C22WY5XzKe0UEqpkNsrGZs4BK+USnkBDm0RYT4PLNBMxPUJ1GkJE3m3MFRCXYyrzpuXctf4YU46qStVDrTcpIwxoanDipLDHeMLmE2QJJWMeXKw9sSQblCiKshoHpzq9fV/37j/mgbd5RH+EhTVokmx8Q1PoAyc+VmIz1GLS0XR0o2W/rw3UyjiNbULlXFq7NZ4dridr1JsBC0Ma1iVaGZ5r7Miny7lGs6nSzp1kqrjScjzVDJdH06fiGs6mGk0nRsYgaaTTuLTilDvTGG2IzbBiGkyX6g4nurrpOdgbA4n67p5qtZrvw3pFETHS1dWFmtfX1uqBXKzXnG7hWc7l00YSS+WsMuyNi4WqlbLRLFOBoNEmVyoU+Dooj9JwuNDl5UDn5x2dnXc02azE4NrRMRRV6eBS7TPFzRMUM4oVBkcgDjkPatJQTN2M02RONZ2sTL1JrNNKrlLWy6C9gE7oJlgblQsNVYp7HnRyYHGYN5ttvX5zrjdv3hg9wVU0nwv26IHiw+cQqHeggl9vCNlb2W9Ali3NJoA7E7euEAOZ9XJgAxxClNeLsQugQLgLGmGQZzSuO41jzZcxm6m8ePnaWlKGTJy1FBQUUpUKTIZlMPKx9itnVCuYuMVVyKytLcfprt+l8ZH29xumg2FmwF4eMlw3NiVAN8r0fDBeqj+YaziC7o8WGA3XVA3nZ1V1+3RXRQYEUHl9tgaIg6JsMYEKhstixvEZjGOQP1y3u7q+IccRl9SkcumsqZ9QHTmfeW5xx+R0J48TlIj9mCzGbn+oyQwHTJCXkmNkYJegi+L5BiG0ORyfRCLhM3Y0XWhtjVlGhSJI9ELPv3wT3F2raR3uI5ug+Rp5rwbdgD43mzIMJTIiZWoiLAv2zBcXHb257Om8OdR4hAv1SneOGjrdr2qviokMTpWsiXhAhlYRaypqBlmsdhiFMrqIqT+c+H5D00QrdnS4r50q2v6M93aMZUAIaeKNWFLoxdGKrRwx0O6h0axod+9At3azquXjAR3EjGuKvj2wUYJWLAxC1ksoZzzjKcUyRcXKdSN9IDdnZ2c2WMH8qF6v6+DgwIgfqCF5bpyflUpZDx491r0HD23UwT4XT6NBTZu5gJacXNsXz59Z940ZE+cnZ9DB3p7dqY3u0TCj04euRzGPDAKTOgYqORyuOffJkyuqWKhGucVEMICOhzWPoQrFI8NX1mMACcJQfzjsuxmkyb24uPAL9kyIxiJzE1TmKwootYwlMbGQxcwwkQEbtYFrjsizwP4DjvH4Sh5DrWAtMaZ3DIlRU6dA0EA1QZGiGAgYTm5c+W/MqKZeL4H5BUZHzmbNCH9vRHwBTdVQJ/t7qpVKQLzB3x69HWvOJo6w9KhXMpos19YQXrVaHq7s71ZVrxRVK+W8X/B9DK+3+yeZjzSFlHTIOews7n2WqIiRm7L4CoYMNN28NtAwnUmIS2vGhkavzi7U7HRVrWHkVfcLIzOirPo2NBurN2A4gezIB0iIy1lNVeKMq5b8zINk5qHTY6SzDsNXrdhb6C2o3zC3Qbs/dxM6nhGplrMrNhpLN4ToBwPJwucDA3Sef1D1RJIhQ9454dTgF52hzm6Qi1woV8rp9t0TffDBPTeEy2nLRlepGMOuwCgj+o16gmcmkyZTu+BmE+IiBm0hxkpOBeCeIutgn6pWd1QrZy1pmc8nwdkbeUCcswMALPikgDIHf4gw/KcxXHs4RYzK3D8T34d+f2xdOXFEzVZHN+2eGW6g6tDsi5mC8qmcYj/+zz/coDkKfMiv9HxbZDC4Ef3rvwtWuBSK/6pViowvvmoQFlEz6IaQTWaNuDFQ95jWhoYwOPpRKAaKX3BoD1mAb51qzJMORTvPBlS4EMgZXuHfI5vFcKOYnIDu0EhEfeLbf9kay7zNk4gog9HGYLtWmsi3jqKBqx4kk0zaI1fRKJ7CZil8JDTJ7DVfawjD24qQVTfBLLBAdTQ1N1PQIp5Si8J1NtPVdKoWH+CMSWNwdkzGMzak4IGkWctWK8ofHujo7j3dvnffIdQgh73R1JBz2IwMVXrzY/LPJGs8A+mYq9NueRL38sUz3dw0Nej3IvvuUJiRF8PExrbIXPdi7qKJ6R/NIM0Ri4afn0zjNBeumw2aotPygHjC01f+naYMigCTNPRH3FsWSKvZNEWExpBGLThtRT0979l0j5BbZjTMmpfgiOv7J6agU9PrYkncHslmyTmPiybEkSMwkaJpmFf8Ogi1cfhbxxfaJGgWt7TjwMU2KprO+MUB4gKa3Y5NhlykPdz8sr5uaGZoCNGZMVmlwAui/rlRCFCncgk0JOY8nxAtFAwzoMixybLxg3ZS1IDacVBB4SuXCDaOIk2+5pBrmxIozFFobUAJA9XVelXWXSxyQut09fLFKzWvm6HhxRVvjQELHPaUalXeWzhguf/8LOIvGvVdnRydeFoGStdqd9UbTrSKJbV3dKqHT97Xye07thn/4ukX+s1vfq1f/PznKhXLunP7jv7mBz/Ug3v33IRCE0VzyvS6dd3UL3/5S338y1/qk1/9yi6W49lcqUJeuRL6vIr++od/qx/8zd+qUq56YPDFHz7Xj/7bf9f/+1//q2m3uUw2mBaAQDX29eDxE9178Eh7h4fWXOBums9DE8qp3+vo/M1T/fbTD7WYdJVLrHWyW9ReJaNyaq1ccu2gY8d9pDNG+HjhBprmEE7EQ0bbbGaNHA3hOp7RizfQ8Th8AfEx8thTLAE1mg2cwiFEM8Q0kdYTF49Qb5xpiAueMuoPF5qviGPY0cmtu3r0zrvKFSuKp7Lqj6ZuLhmIFIsZlUsYKiyVS5FDN9J60ddy2tWcGIrRwFPRVHxlB769nYoPTBBDkHSGHETCEFjLmsLIK76YO7KBxiaNOQhW6Iulw3LpSGEt8jDwPZgCTBYzredjNyJmOzDhzqadw7ehEJlM1BmN1Gx3NYa+LDLbav4MC0wtiZuYDNRBc9TruYHiQMSqnyIThLJUhkbDgZhRPkX+H3q7nD9vnlEolMvlxFQ6CmGKEfwi2u2JblpjtW6GIpEKoT8NsHXL7LcRHTJEGIVBkvdxSxCWNifIQ3ViWAWF2mcMjnAJLacbLUYrddoU4VONFxtNVzFnUGmFFg4zCtgJFP85N4O///xLo3KL5Vw71YpjLUCaEfmbjh7FIxSyZFeZVvH2Oq31y6acMQW1NZncWBtLiHd8MzXC51cihBixlsMQNq4pLP84a2PXbriYoTx99kLX100XEaaXbpaq1cohN8v7AM6uGTvU4oBIsZ1GI5mVeu2uLs+bGg8D5fhgH5kAe/oiygcmgkVGvaAx0kgNpyv1h4E2igshlFHWw9ERmp0d3bnVsIbXQxL2cxfBcTd189H0bUOYSGc038TUnUx10xvoptMzbZeYpFIOVAAXxKDR5Z6GQRraPQZXWReRl9cttbsDG1TB5sAECwo4wwVnb2GyZclCsGNHE4nLKENTDC3ShYIHsv3+RM//8MoansYuTrAJ5XMg3iMPFnCPRkdJ8Dq0XeQDoL04ynIGvbrs6ex6oMubsYaDmeaTuW4d1t0QHtYLiq/R/DfNFmFohL248+DIJEzGjEbDFoJZsFjFNSQ3bjA2csDXHxw0vI9jAoIOD2Q3GN0QGYHGlAFu1gMD8uZoCIsRCnGyk1E1FzOKa327qWmB3YShEPoiGgDQoPUKFkxG8VxJscquGUvj0UgvX75Up9P2WdloNHR6fOLGMmTDgmSvrT0jrP7k9j0bhqRzmHOVrGHjSUZ7/uzpU/3+t59pQgQHyOfhng72G6oQN0RzbRFVqC8xqaNUYG2jMcsX2YNLHiIG45W1Vh40B0ZaPhPkGwxoglvlVL1uR4MeLrp9M2bQUOKsDnWSwSYvqLQhlipoFcMgNmQah1cw8EJOQbPItknmKdcLFRSmEGwnl46RGSF1EWgqFQw/N9x3XD6p+WiyIpMlBt/QuO2yz1A6cgfGTIp1bxt6XKjjRmWpTfojpEZ93/vj/T3rhVeOIYGOv1ACdgLTHVNQGf7kNVvJBikX11dGXg8xgaPZKma1WmBKx7kRQCMgCYYEvBgYsHe75irllC9m7N4NZXM9nXktey0yoCE+bY03JgmkSX3+7KXOrpoqlKoqlMp2vB2Ox0axAANAIHn22OP5TKmlcrgkx9cqZhJGBR2rkdgotZkqFVv473AbRaHv0Hocs9NkrBLDNlWr23UuIvsdQ8YdqM1LJGxBixyo97iLcs6slILFkmYIkfP65vz/4s2FXjfbZtccnR7qG3/0nt5/77ZOj6vqNl9oMb5RYs0+FvxWqMedjwswwx6UocZYhoiqRXAYdRY2iLy/BqoxZ3ZMtXJRtXLJdFYPE60rZxgR9gcPGchpxjTQ2ZBBozhn3x0zlAtuxN3uRO3OUO3OSJ0+TICZDYQYnuULULyLpuLnknnFfvKffrjZOMwkavoiROwttE1DYOSQL/k6ZdTphVGz+HXu5NYehknqNj8HXQzNAkV7CMnlgiwkNzUvNEim9ESImyuS6D0ZtaFYiSiidudxExg5QNGbRGY1W/ofV2PzEkatESU0uEx+FUHxrwMGo+uPRMWeGEVv4W2UR+Q8SS3gc/xtcxgaaaY1NjaJXtsedcu7dXdv3VuYUrs/SeU0VUKt2dTN4OV0oi4BmAReJ3M2X4jhREQ4SSwe4PWDPeVuHavSaKhS2XFBbTMLL9BARQoAod19IspBTKPx3NPFVutaF+dv9OLZl9Z30FB5s4NTn2KBB7dHNAB+74u5C3FookyxQYA8hYTmRW6LhwPUeOGD3DbTzBm4R2yoOALyDBjps3Egmp+hGwYmtdvYj2w6q0wq68kqFEymrUDeQN80Ws7f8feHiREb7mKBQczYqDOLiSwtFpbzyyiDmCKmQPrYIAK6ydfN10MtNpiphIaPJpZNHnSQr+E6meBtC0cOF9DeTClj5IE7G4wt2PAjHncquOGy4WIv7/DULJsX5iWBGo22iU0bx1HuPc5yhXzWeUQIzbm3TMFxdI0x0rbt/hYh5M/IKXe77Dzw2OYVMVFDLJ5Rq3VjJ7Qvv/jSlJdqhcgQ7gHXGzk6Fik2WUtLT/fm64lzKXd3dnX75I4SaDEmS2fukR336rypTLGmkzsPdHhy2w3hy1fP9Pz5Ux/ot2/d0Tfe/0B//J0/1snRsa8JZLlYKFuv+uXnX+hffvpT/e63n+nli+c2GUiQG0RGFNeZSOqHf/d3+vf/4e91cox2a66Pf/Wx/vHHP9FPfvQPypr2Bh0wp3gm74HKkw++qXfe/cANKlNaHHNx5mo0dmxrf3n+TL/51Y/UuznTejbUu/cOdf+ort1CSpqPNO7d+PllwIVmYBU5f6Xsgozmb6zpkgIkrnS+ZOfAs8uOrm6G6g1hPtBQVRRP0uxx0CesHxiPOnZ7TcSJSUGfgWEDVKAweez0ZkZRMrmy9g6PdOvubVNHyzt7pndR/DFdhSJC7lAxx2G4UDaNHfVYWg6l2VDL8UAToijmYyU3c+1CpzFikDNKSHYY94WhjCn067XSNpsJ2ak8X/ZFm81FSmwWK37WG6gNxTYDPfbO6UiyxsMQhpLw71gHyZiGi6lG84kRxUCr3PjAIVuuuCkogUvscuLptnXkdozGyS2E1tMQoh3MF9izY8omN27eA3oTaF2seRw7odGy1iksN5ukRiMQInTH0oJ1jRwCrTVrwtqE4JxsLM0abhqJMEQxbXq9MIUYlgFaMwYq5nxsklrP41qMN7q+GqjZHKo7Wmg032i2jmvQ32g0kHKFkil4THswMXnx6o33Ce6vm0FMYkDjkB3jkhwd/OiNI9+qgKITfI2tvptCcqKw1Ce3FXYGelZaGNz5VtYRQhcl4ibs0yDLtJ0UzbhsZrWJpTwMwgTD2y6f23qhWrWkUikXCqEUyGzO2i6yZyl42RuyqaW6N6EhxBCBgObd+o4bEJpyHBuDmy3Ow3MbFUA9my5ByBcedvTJ2ZqEHLaTk7pune7qzu09FTLkBoIkhJwGIiwo0snlYnjp/MpEyg3haLlUZzDSTbdvY5/YOqZ6dUcVBj4wiSN3coZN7OlQshiaYszAZ9HpkQOGeAeKf4gYyaSCEzQPIRloRkqSKeekgV4x+EK3T0MIYoj+5/zltQq5pA4OcH0mEJ4ifuRCtVqpWUM4nXJOUUuB8KbeZsq+vurrvDnSdWfqTNXJcKrTfTIAqzpuFJXYTDQetawXpSZiMMN5SJ1kKmJcHlCRT7xYEc1EsRc0Snwee/t1lTHLyUAVg2nj8EmtaFKnGK8x7Cq4MO4OJrpstt2QkQ94Zy+neiHhRtLO1xs0kEFP6fw2ms/+RKulFZfK5UpKFspaFWseRM+nUz1/8ULtm5YHanuNXZ2eHru5Go36zpxjSAcIsH9yTwcn96NsOVg2eUcMoCE8Pz+zdOW3v/lEy/nECNXp8aFOjg91SN5nHpZUJD1i8ULxBFywIyUB9DkHiDNAc2g8ZiyzsQcN7BtGx70zyzKC+YQmvO+GsHvTVqd9o267bYoze0dg3IQ4qq03RnANDcMDv7bGMaA8UCgjFkaBwHvMV6KsQmqUbc614yJgYaWh3rMX0AxgthIc9u2ObtSeJjBqCJ0dGHK7jW8kmfysFMNHY76yeR8DV2qx/piCn/zDiU4O9lUpFDQdol9DHuJxJonN1hDivQB9E+R5NFvqzcW5h7YHezuqlwvWEIK2sedYf80eQo1lJ854oI1GngbFctYDvQRaZ/Y+QrWtvyPCJeUzdbxYaYpcYhXX01dnurzpqFjZ8bPIhU3mDB7JH6YpInMlOMcy4M9BCaa2RKfIOboBaecMnCqfWKqQkdcnsTzWEgKExKjh8h6UAYS0e303hEhfaJT3qjXLGNgHabYZmvEP+xX1ZjpTUBLULJHRYDixW/Ef3lzqAnQN7eDdY33wrSd6/OhYJ4cljTroMJAEAAAgAElEQVRvtJn3lHHDHtIZfNO8pwXQyeo/S4BCAwiKhykZiCTPVrFYNhDBQVXk2tH1uw9i2L/1FoBtBIKMG3QYLKB5tHxpONGwC615otGQfZlmcOphJuwNhoQe5vJMkXtKPYh2OZFVRlnFfvK//WCzQmhmfYVnjaHJ29JHXX2G5ihwmfmIaU443YhHjuiUdKnWkoUgXAoMwlRnFO047bBYVkvDtSA5ICLWDtpgJVApnZthp9FwmPpG2OUIl8ywydEc8TAGy1amVgyOI/fS/yFnkG6cBnTrzuiiGue0yJknNIoRp/ttmvzWLjhq8qKpDh9oMJIJzSABl9bNGcGJGi+49lEziObPd86cyzAtAA0NTSGlZWgIZ/G0RuuYmtuGcDbVcBPTTBRJeWmTIpvcU0wcIk9OTlW/far8vVPFshzqIfoAiHirSyEOIjxwAbYOtIVAhUJUenl1ofOz13r98rkfMgoOO0ti3oOrJbQyIiqixim2mnviws81rQkkBQEwDdqWthiLmWaasikCCOBSiyl8crQPS9OW+gixZ+H/Y3Ol4YLeifMkdD1+dqVYMcpErAUbDwc034dxC86oNIV86Bx8oFoUmIsF7kw9N4cY0QRqZWjQmOaZjsbiKgDFo0Xg5xc0mt1oOG2JJhQUgkkUG7UF4TzfbNjQB0dY8w7DxHA00HBOIwndkxxCONprBwDznrE9xzQF9JsiFntoBk9ETzTqZWsD2PjbnaYzHjmIK5WSA6lZV9w3LP8zSUwvKEpoerCID5/hVy/oMiEjdBt18va+OrOvovPzS1M5yZhkAvro0X0dQSOplj3Jk0XKQOyByjZXT/NY3/TncrGq08M7Khd2lEmWjL58+fxc//3HP1OzO1YqV9X+8S1rbLr9pgYD9DFjffP9b+iPv/Nd3Tq5ZcorU3smhdxPNIO//MUv9LOffaQ3r19q0GtrBzpQYxcuog2T2v2+/vpv/kb/8X/+n/T+O098QP3oR/+gn334ob8fKooHNKBDm4Smy5juPnpHD955Tw8ev+s19+z5MxvZHEJxy2fVbr3RRz/9v3X24vfq3VzoL779RN96fFvH9ZKGN9d6+ofP1O+Rizd3U8dEMMna434vQpYSZQHZaPW9QzUOjtTqTNTqTnTTnWk8i2uxyvh70hlsz4s+kNs3Zw6pzaT5TDuaz4fBTS7J1xbU6UYNYaaoEm6XjaoevfMNnd55ZAfcxTrp6S3OoyCMpbxUzm9Uyq+USbIm58qCci+G6javNB20tZwMTKerlzEFyNlAZK+BU+JK4/nMnxE8lWIcnXAIaZ4gwsd5dzy2E26tWLYp0oIG0gHKVFIJpXAgtDU9kSlrbdIxreJQNJeaxxZaxld2RATVxgKdeXlsnVBpVlZmjXaRGAU0xGiAaNpWprMYeSdeKBeMNBDPJ2NLZRJLu07ixEdYM5troM8EqhdObDAoViuoVxgxlIzeYqmPbt2OzrAZMNRarjSGwgZHx00Aqy1u9zpm1tX8xnTIdD7n84p9nLiTxCaj2DKj87OOzs66Rnm6HKzruC4u0C5OlM0XTVvGQRZHy15/ZP1YMpO0LhjLd+jhuCRCB4MKTAPCfuSGdy0XvNbsUgT6BdW7o+l0KMWWqpRy2m/wuQSqKJRgTGxtB8/1JNJuBucrmCAgy+FZJFi+22YwwZnOUHVuNAn0HBov7AQaoZ16zbS8QG1buUnptrtqXpFVC900bbdTOw5OBmZIQMtHD4OxT7vTN512QeE3YQC4UKc/tn6VffnOnX3dub2vu3caymdiWs4wZAG5WJoqzJQLoykiFzhgoZctNnHTkbujibWAxH7QEB4fHLkhzCahMobIAnRVlimks2a4MFDcNoSwN6CscZ5Uq0XfX551Gq9YRN9liEgsBag1OtIUZ2Aur94AJ00C09Fv5nR4WFE8TlboyOsZAy6GZ1CMnYfJ74IthHauWFQ+V9CbCB1sdubq9SZ2qz1uVHSyV9HpXlnJGCjSjZFfKLzrOdeCA3XIloOOODaiQAOBCcXShaQbwlRMjUZNOZtqEEPCmjOB2U6J88lSuSxxDGU36zedgV68OrcchUHGo+Oy9itpI4QhGmplpMmSjski1Ay9sandOCFXyjtKFauaZkt2PuU8opFDg84axqTp9OTImi+MV3r9ts9piu3GyUPtHj+wSRfsB1qTTCZvJ0kax4uLN/rtrz/WZjlTY6esgz3MOo713rvveRjdHw2tyWJgw7mY5nwEZXeIOXUGzsLB8h0kPCn2FoYxKy1oUEH9MMAZDjQbDS0JIPqk127r8hyzmDduMJEfWCbiF3TbyKH8a8qir3toJJRQOhYitqBIO9oCV+nISI+zmyEzg2+Q7CB9CUZxDNvMhHO9C7sreGkQI4LjdZb/hlHwlr23ViwN2rfCi0kr6M3zVXACTyRs3gLiyDlz63Bf5Xxe/XbbDWEytVE6Dr1yY+0h15bJFW1WBHr88vUbr9X9vZrpopV8xkwEIh3C+2KfjpvSSBM+NHV5YMZHLp9SuQrtHGZYUull2hpv6Mas5elio954puFsrTGZpc0bdYYTVer7ztOGgbOkB0klTCMF6CiVdlQuVc2UYlC5ganSbzuLd9xvqntzrdmoq91iWvVKxhFSvNe4FtYI0xvEE8ROxDxg7Q4GbghZXKCDx7sNU5qhj5vy6oYQd1EQNDJ6kczQuCfU6vR0cXWtp5dt3YwmyhXzOr59oAeP7+ru3YaO9gtKLDpBhpImrgXN4zSY4tDnINFAfjEahcgT0M5Uxv/dbN4YFaX/Otw/9D7MgDAZzyoRQ2JFU8mwifp2ouls7Boc9gz1JmNrBqudNrrXtq6vrhxoPxou1enO/RoRzbQiaiZvJ2CMi5IZ/jvm3Mo4f7dIK/bP//kHm6BjipCzqBGMWKKRfi64am7/MWIYxQxsu11LX0OgWtAXILRezEOhMUUvRQcsZYB60VRkgjiYizVaFlmxONg7cnqy22ImE4m2+eBWQTsY6QYp9o0Sbt0XfdgHhyiL6BHL28gjcHjZvN5mFEaoZ8BVIp1k5CDqIOmIZ2oHn6gh3n7h1kAl/BmaYCZ6QPfWccHr/SoRwxbobH9cL1M/DmHaRRZtbx1Xb71Rdz5XezZXE3MCfg7851xZWMLwYa+tN8zo1r17atw+Veb4IDiPmsuNBoN7SINNADGwdAiD97Qvcsui6CWk++XLF7qEp99pB8piOtAfHAzOfaMwyTOZCBAtmW62wU4m3cDRTHE//RigI3RmD5bfZU9nbStsQe0sZNFMZrq4uDQ3n2cB5Aszh5OjA+3Wqw4SZSLG/TE6mAJFDrQfWmfCjXEdRR/H5srzErIEEeuOXTRNZ1A8eur1+p7+BtE3XxfyWbJkseXL2qkRol0xChpLwvcb+e95/0yjmISzMMnig+pB4UAjyKbnnCFcnbyZ40LFJCnQNB3KS/ix4ziynhAHvSWU07Rh+Xq9pmScxm6q1s2lphMKi01wP8sXjYDb9GYyseGFdQHeDHCvBF1hIkfjHxBVniFrUqEPvF1DFIMZpQtVPX/xWp9++qkF5VClTo7qalTY6DEIwEWQrLiQg0jBv0ZVaS4+0+mcN+VKqaZSvmLKwflFR5/94bVenvd02ZlrFS9oDRKB+Ypd0uL6zh99S9//3ncio4OK11G3N9D1dUv/8i8/18cf/0bPn7+0eDy+XLpwRoMAPRmb9+Fson/zwx/o3/39f9Djhw9N/fnlzz/Sz/7xn/Xzf/4XmcyA8JvDlYJ+Le2d3tLJ3Xt6+OQ9FwiIx+u7uzrYP/Az3Lp8pU8+/P90/vIzdW9e6t9877G+/d5t3WpUdXN+ro8/+oUmIwYJcZV36qZQ8sBTVDF9vWm3TZsCrdvZbWj/6FDLWFK98ULP3zTVGYKMZBVPl5TJlFXLV9xM9vsth1lLbOQEFU89CYZmg3aGiT2W01DDQcMpQO49fKLb9x4ZJVQyY22H3cI2CxXySeUzgHJLB5UzEU1sKGwHmgw6mnBQ9lpKbdBGSge7NR3s7bqwgi0ATcTmUeuV0uRGseebBhQcgFlTfF4UL+zD3Hseju1eZs0alCDo+3wX3xs58+JshzECxY3dz/h377ExZVbBsIZzJpHg+QyRLluXNO8xnn4HdkHQ8YKSBFvt4PoXgtRpruwCvaFQwSES5JCpISVTUst0VkvoSYT0RrmzwVQs0N/NZCBbzAghmYT8nrWySdC8QF3d8mBiIFUbzK/SGg7XGgxX6g6DTg6TgqvmRJeXgSY7wLgHCqzJoaB1HMDcUyzhAwJlB8lk0ntGuCaZeUHhR8NGEYgZEKwC1tLF5ZkZHJhyYPKwW6WJY5CzMJpKUYj+11P4WEqbWEbzJW7ATPFDQ3hzAy2ur9UCXQ3xKvJewO+iAbGhXCphhJAX+w1bTjpGXtZQnTZUTfZdImrIgeV5QCeH7CMYMLAvsT9PFitNyCebS93+3G6zRudi0snpnm7fathUBs3PYjqwHT5ITqGQ8xlFbm444xm20qYTsyANxlOjdkaT40mzZIhZyKa48hDrslyQJRYkBbgWEl1DQ4ide28wcVGHfqnRqKqQZ6A58v47HQ/DpD2NszJ5Z0lNpjg1M7RJazSZmGIFGmLjJudEjBWPMUiN+WchCTDVfIaGGy1qoFzulKsqFyu6bvV12RpYc9zpQaOc2LjjYLeqW0d1m1BMR22zAChoHR0ROWtbM4cD+ZYxoIwpumiOGIzQEFZ3ispm4qbNhYc3GNyxQL2XpwJ6ho6q3R06VJsBAg6oD46r2q1mNLfejxgQnI0DE4fnH/S3dTPQYgk8BApUVzpf0SpdcCwA58brN6/U7rTd5NSrVQ8dZ6ORmy2ug3OaAvvgzmMd3H7s3NnJjKFS0GVRL2Hecn19pcuzM4MFe/UdvfPwgY3J7ty9bbZX8+bGQySGc3lqjRwITto1GGs9GKsFnbxAgswempmJ0+t11MdorNcLjpvRHkIDxP/XaXdMey1kwtB7Gw7vGjNi31AjOBvbayBIgdiHTDmOBXdqai5ADzwGbDJjPebSdQBD3g067cjgLUSrhWaTr+WMh81RrZZN28YRFP5VGs2zj/tgnAFZzA0kT6u1wabXudZhIG7673Sik+OGauW8o5bWOGIu55EhH7Rw9hwafwz/GGxvdHHVtDyCwQ+mKzu4dybWysLUoAHF0A+KOWhsIm1DL/wT0NdnixkVQAiJSeG+TLhuEG35nOTVHc21EDKDonpEHaxiqjcOPZgwqp4rOHuUOioL+4eheKmkUqVkJgQDsquz5+pdv9H45tLD3M10oDuHBTWqOWeVp2DfbbjviCHiimdyHqQwpEI3N4SFEE9aQ0h2oJ2WtfI+7PvoASzMM3wTyh6cQLNEX3nZvFaLAeVGqu1WVamVVKlRyxYs6VivxsIPGFMu+4Zg/JMJumzOR9B06lWGJexVsLXyljkRU7IxM6ZcITMY5I7hHpmPaeVSOTsPo+0HajPTBCQWzXE6rRkusd2Zrs7bujq/Ueu6Y4AIpJXamUGVwY4sAxTuB3R+3NHduHhtYSqTxTznw//ygw284sDFD4evETSfmwHJ2SIQ24bQBz06u2QsMrFYa2W0jAWDyBZQmhsbsmUoqp3flkooQ2YI5gFMGE1dA8FhUYXxCwgQbogc1jRjTNhYiEGLEGB8/o4xNIdDyNvAVTNQnIzEmYMN9Sg0Xw6zjyhQWz3fVk/odjCSKrqftRNp8B3jLVnG+LYiCg6ib4mzFEuRuJ4NOBVDixXctbbOpuYku1iCR4/DEm5YTB0obhZqLjdqL1caLhbq4AA6mWmdwAoN+lLZBhRMnjdMq4oF3Xn0QPXTEyXrNRsgIHZOEprJ1sFERAmjMm4IF6Eh5Hdz/UyKW5dNPXv21JsvonQOdt4THH0mg3wt1BqmXA5Fhdce5VVRLATr5qJvH/cfESwFD595kUYrm/ffQTGbswhmC42GY52dnVsvCBxPgXr75FgP7t/W3m7VCxJXveBmxd0NgdZ2NBP3FJeqMLXnvpp2aQdZHJyC+xSFE1NGms7RcGCRPIeDn5k5BQwDCIxSdkxfpAHLF6VsnsU/9+EJisg95D3zc3AUG8PJH/RsEGEjpDjFFE6Z8nQnuKwGtBg0Gt0U0xea5mKBvK+COfa4dFYqVSWTUAkm6navTI0J9BG0XlmjvaAHDk+F475bM70D+t5oPPJnSkMYMpOgazNpJOw60qa6KYR2klY8W9HnXz7Txx9/7Inf/l5FR7sF7RRiKmeYKg60WoQDO8ZQJoPjodVlbsL92WZwYiyrVCir1xup0xnrsjnR5y86+s2XV7rqEXIso6rlEhTNmr73x9/S9773R6rXqyoUySKSXr56o09/97n+8Z8+1G8+/b263aFNoorJtLWSzm6M6OWT1UJ/8df/Vj/893+nBw8eGA38/Sef6mc//kf99Ec/USLiazuoGfqPpNJuQ42TExvMVHaCtmVnd8/RFbhrNc9f6Q+/+medv/yNOs0v9Jffv6/vfHBb94/31Do710c//cih0slEVo2jA2ULWa2tt0BsJF1fNdWFsobrZbWixsGe0sWSRsu1Pvvila6YwC1oCKvKZqvaK1SV2nAIDTSfgyTwLDKBn3k4xJpkamh9AfcaHcpSWs5WOr51xzqb49v3lCmWrA1mPzEihmaCKS06ilzWGsGYCNgeabOYaNJvqd+60LzfVHw50enBro73G9Z+WbeLJpH9mVNvPXaDZZMVmxUEA6mt1TpFZcha/YpeieZ2nVhEe2JorrZmTA7HdRMZ9gyeK9PVI522B352zmSgwgstBE534T0EbudWl75tNMmkCoYwnBGgbI5tCUnRgWrOwM5MEVgiay0yZJBBt8R+HAQJulhwEQx5paGYw0AG5JBG2PlTLnaSb82jKLdAi0j/w2luHYN1kTHFdzTBSRaTgpkum2Nncl632o4ISkAzyhYdGYSduC0folwtR8jAesBsDQnFYurmjMYe3QsZmvuNHVPI2ReevXimTrfnPcU04EouPPGxpZIp9h0aEJ4pGkJoXBnNF0nrWineU6mC6ezovLDwTxLpQW4kzW+KszU4GaILKlZKKlVLZjDYxTm2trkXzAgGess5hUhATXAhDnVCMOYITJSVRmRXThaazOOmQ7++aLvgZ8B4fNLQ6UlDd0/ryiZBbHpuCHGmwCyEAQSDNxp5znMGjVwXGht+Jpm85O9iQBK0YjRxxEbEPH13wYsJ1HoVdKtQ1K9udHndVbM9cBYZNPOjwz0Xg4TMj4Y0CS0P7NiDM+kyqkJh4rid7NPMwHSaEy5OTikI+Ipzc60SRXCesxPHUfRAURGM3m+x0m5lRzvlHTelV62uzi5vnAM6GE1UKRe1W6/ozvGeBzzTYVuZJA07+wO6eyjeU9cKGKUALDHhjwlkZuYhG9Ur+ZqlCntoTJl40ID7bHZMFrVVeP6gFHf7Y6N97f7Yeld8AgimZ9AwJ/90NvKLIQPIK+gdNNirZl/TOVT6tIrlujK5imKpguIM61Mpvbk8s2aWRmmHmIn6ruaYtmHgkc+6phiMRtq7dV97p/fV7vY0mk5Ddul4YuOfi4tzNZstTcYjlQtFHR8c6Lvf/rbef+9dlWslD5ivmzfe25EVYPbDfbEkhLW0RG5BLTDWCKOt8VhJu/+ONRz31bppqtvvaIDemnMSLaKD0vFVCEg2NNcSRkKwhTK5SMuF3jTINZxbaN2g+deuB4IhIZQxhkBkzs2VL8GwSgUavt/X3Awk1g3oLZTe6XCiOIP4bAip5+t6/Z6KNCqNhvVwrIAkwzsFnTsNHfvZekMTHJyb7XGQSfuco9YBHCG8fTzs6/iorvoOLAqcbedaTkKMD+cIZzbPiOeD66SWy5iub7o2C6MerNUrauzvqJRcK28WESZMIeePRnKzTqg/YFCCrGCjTDGnTCnHjmQUdDaEgkwdGNfNYGZWxXC+USJbUaG67yzLeCqv3d19u//SrOSKNeWKVe/X7L98NvlSXuWdssbTgW5uLvTF7z5W8/VTja7faD3oKbue6dHdivZq5JLiK4pOGmoxbvwJJXI5TRdQRhdqXnU17E2VjKXtUr2zXzLFlH0xiwQC6Idw+DnSEeqfsqm0r3g2O211Bl2t6SlsnlQzaso6DYAKLKHobHIMG+dW0sCDMycxEwONRFM66FmGtQPrY7fiDMN8EcQ+rkyOepyYtJhG86RGs6QKiaKSy6QWw7nNFPFHWMbwc5hrE0e6MFfzcqhXX17p7CUJAijpQ36t3WW1sgN7hUFDJqNWu+08aT436muGRTyfGAnGfv5ffrixtiBqBLcN4bah+R8bwrcavSg8fjsNW9ltMuQrmScLgoLDGFDwAu0M9IC0skWajZANE0SyTFeseHubM8gCcmwB02UXqvCVoYVsKXPBTIa/3zaEHCiG4jGCYOpKs8nklcBOqF9Rloub2Wi6EnwTvur2tjELwR44YITBWCYYtHzVG0bI4NfiFmw6w1SY3wOKFQWyOwzdNFgyopg6Bjt0NoDJfKrWUrpZrNSbTtSZzN0UZgiILpQdJosuEC1GvlpV9WBPdx4+UPVwX4tcxvQJNDDwf+FLgxQSNwGVExoRxQ5NIY0TH/3V+ZXOXp3p9evXurlpmW7JAwJlqFKtKl/Me+K3vS80IXx+ORpGRL1MGPjcUkyjacyYbuCaCLK1sssRNCIomTaqSCc1my3sHkWQK6gbd/X0+Eh3TgnTBSkOtsbkrCwXAWYHyQWhgpbMY+DJ6zJEQXiakaGwCwZEfCpQ2xCvs+AoGIk9oDkceuIcclrgVo/HIIdk7+U9ZS6VU8oXMJpAN8h1pW093+fQ7g/cZDJpY+LGlBGdHxQhnLkoWibTkEPE4ie4FgSGhwvEq4KhRqVmgxaaQ0wGOMAIUc1lofMMg0sgXPdE2hO34LoIZQGqAYY9iKaNrQTE0yh7QMA9zEKDg+Zjs/S0H20MKCtrcLFM6w9ffKlPfv2xc3oO96p6eGdP+zVMBNZ2qZxP+kZyYiDXNPLRUAZtFtNxNjQaYNbfeEh240K9YUxPX3f1688vdN6e62ZIUZ3S3v6+3n33sf74u9/SN78BdZMJVcwH1u8//0I//fAjffjhL/WHz5/6mU4qqUIyY+dR6BFc32y1EA3hn/3bv9Rf/93f6uHDh25R//DJb/Szn/yz/uXH/xgEWBT/8RDWjJoiV62qtn+gJx98oMPT2ypViTooWdDe7nTUxEn3y9/p8tVv1Lz4rb73zRN9+/1Tvf/gluaDoZ7+7gubiLAx7jR2lfOkUz60R72RaTGg64PBKIQvoxEpFDVarPXpl691eUOmX0rJHKHwO6plC47JYeI+nQ40iRrD1QZKKk1WmOjapRlRfqFoetd4MFWxXNFOY1+3Hz7WLtqZUsUun31yM6djU87trJYL9EK0XrkUhX5Cy3FXw5tLdS5fajZoaX+npP16Tfv1ncjGPGGaItQfcuzQTjjwmIbQzmXBUXaLrG0HZSxwnktnbSWJBviK/rBtCN34sRFENHzv59H/RwNkTR3NH+63UVMT+IHbhpCfGVCNgOaxZ+GQGLm/mSccuBZs+p7MWw8ZEOOt/9gSl1+m5Y6+YUrL0CTog4MJE2gCGBfv6e0sMNJ2M4gKjWngjDDgZB2gI8EtDy1mQlPyJqeghRvd9BZ69eZcl9c31rqBEjLMg9LMU05BjQsnGhSaQeekZUD3GH7OlEqs3ZwRAt2oV3RyfKBKueQD+tmzZ872pFit4mh3tOsmOti7Q+NjCg4CGTImFwsyM+MaT0EcArIJ+uJQ52HfhY/NNbK4MAZtqhttrbz350sgLgGtTKzRMkNlxJUYWma4jwFNy7iY5B/neBGlw9BqtrDb7HgCNXGq1+c3WkPXLxR06/a+bp02dHxQMfo4H3Xt4Ms0P5NKef3DwrC5mLXpGe9j3E/C1NEATSnMRfA1tGzO+IBYkJtIDcP4EA0eQ2QGbG/OW24Kr5o90+JoCO/dPVVjt6rlcqzJuGfUAf14igFsmkFnygYSuKhbRIMzNE69uDrSSAPbQLUXAxr5bCTz01mwlqMQI4DN+1KN6q52K/W3DSGZkIRPgybjnlnfKevW0a7S8aURQpxkQXDJp+UJnczGIeA8yXNEbcH6zATXwMHYzo9pUOVa0TlsmUSoj1i/nHnBTDOIfJBeDIZT51PSXLPfl8tV3b/T0F4t74ZwPhk6zoTGimEKqMJ0Bno3cEMIXTVfrCqTryiRLmtNI7NZW3vW6XU9xICKd7Czq9UUFGRhd1EGTmQTZ8t1v2gGHU4fT6jbH+i6daNXr1+7IYRCfMRe/viR/vLP/1zvPnmim3ZL/eHAoAB6wwQ+AGmaQcxwoMPR3OPgOtB4EIxsYrOZ0iDWmNtMhupgHkMkwxRWUGAkbH0WMH/ZRjslV9AqKeRDgD1nH0MKa7wcWB98AAAaaAioNZFDMKOC/cQwl7XEUJFGgUGJ69ntcIz9ijxHnq3ICZkzBcSy2+/abwAJCbROXoEIvvaAZkkkyBw9JlmbUPCpKYNPxpwQdRhUK9kkkAD3o8OqdnagUcIkWim+WgWdahJmAIO+WKgZaWaXcWd2Aj6kckkPoxs0Ecm1CknYGJEzfjwW5cYu1e5MvBeKuq+QVyqfUXfU9Wc16qPFXNtIZo7sCepjrqxy/UD1w1sGO7L5sptBpDaZTNDqMdhCJoD2GHSrUC6oulvTaj1Rq3mmX3z4Y519+TsNLl+rnkvroJLT/Vt5R6dgd4UjPtPVoHNPKIEEgIZwstT1JWwJoptSqiKlYD+liljPTTHmPOGeoDuEHj1bxdXs9vT7Z1+6ocsUcjq4RVQUg32YezOj3VtTF9gQ1Lv0KjAE2EPsyB/Vy5brIxdbLZRPx3RQL9lJtJhLqFTJqFCCwguTAYBhpekqrukSKmdSqXVS6VhKmI6x9/WnXU2WxJ2l1G6N9frFjX776+d6+eWlASI7aJL8WN8AACAASURBVBOllWdYn9PJ6YEbQs7Dq2ZLr87O3bDjS0TrhCSjmM0q9ov//YcbspJMpdzm9zm7L6AxX3+9pdwYEQmC/eCoiW4EtCwRqB4R7ZMbhgaILQk6DlQ6EEI2PBq3ralMiIhjwsvEkU56ayCD41JwsbQTT0TPo3jyRNgxFOHPiIbtxhNapo0nXHxB2wmbJH9+9U8YpYXrDv/vtiEMf/G1hjBCEQPLNCCEph1tG0IXKc6YePu7PNmOKAbBXiqmJPo6dnyLxGcu9C5mS93MVxbP92YLtadzN4PpXMnoIFNRWDd7Jyc6vntHe8eHdhmdJqDTLG0EkU3l/RAwIQJdRWtHY8ZB0h9C2wlc+rPX53pJcPTVpZ20oE4Aydd269ohbLpctAEDh/M2moGG0EHluWCjbRqpHw445TycQa/IQuAW0FSBhBFwj7iaySlNKxk+oBzQMWgIjw/3HRROIwhcHornkTnSzpDB2IINi0OWgo/MqGxYXFAkPZlj08TUBv3JZGxdJs/V5eWFg8q7nY6facxdQClxBO12+n6fIIQgWIVS4GGzcDlEQQZx5Azupdj8cuuCQyDOVNwLkIjwjC/sasfQggwfpqQgSZ6+lqsqlWsqldAslkxBYVJbreZVqTAt5OkB1aYphDYdoa22Zw4ic6ZPuVTWBYtRkUhXyzPLvYRGwf0j644QdYKnnbMEDWSe0Oeff6mPf/2xG9D93ZK+/f593T4sa7eU0GTQ0mTY0ZypOqYeuF+CgOJPiH70rdsVFCbMCaBEbTSaJPT0TVef/OFC5zdTNfsrTddZHZ3e1p98/7v64P13dPfuqZqtS9+z+m5dv/3d5/qHn/yzPvnkM718fW4L9FSc3JuUajwr+XxgE0AzXq/0J//mz/VXf/NDPXr82BrML37zW334j/+kn/7ox1rgoAdtFlQtDm1UngIWd3b0+L0P9PDJE917+I6bWRr0y6trtS4v1D9/o4uXn+r81Sf64J26/ujJkb77wSOlVmtdvT73pJRper6cVyZP0R6z7nLcZ2JOADrCbEJ/oWuk/n+23vtL8vM673wq5xy6uqvzZGQQBEiRoAgmSfSRdFaWTMrrc3b9v60tS97dX7yWRHsVSVEECCIOJqeezlVdOefy+dy3egB5Vzx9AAGY6emq+r7vfe6TFIjG1Zsude/Jsc5qbEAxaRcUprYD36QtnQiawJvY0QQDvAej+pfJu2zo+HMCArm/CJsgjY30ve0r17W5u6/1rW1TAlDu22jUrNeukEvbIEryZthP0IxXGUDsbKhpr67ayVN1a6cWukExcSGbcgAyHFImnTYfH0CVz54Nj5bu7FJrnWRzdbbaBemkL0bcw174nNd8FbX8QqJmadRuk+TsBWzQV/eJYXggGPcMEH5JpQznhSsEdouI1YLvxTKOJSWAx/3PMLT9OZ1U2haY3GhIMq2Ly/W6AiMBoPyB3RDm2BKT0Bnrt/rZ7Ns5tLlSlDo/vKsKs58P1QNLOQsw8scMFAK0CG+hm6439qszlCXwIhvlrwSr4H2jIH7pDajXm6jRaKt60bSzkNcxaOcYziNYzplVIZTX85aqWN4omQSRhenBwXMdHh3q9OTUisevbK8biOM16w/b5v+2ezRIMAfyIKTlVBOwcOQeJsnVLZN67ZaBGABhOhG2UBpK4Q14syGPhS0BmhRwJLTLydAWbagl6LMjvY6Ly6p4gnQlUgVEOqjrUMUnRgIrX73eXBeNvg6PaxbmEo3HtX+lrK3NvIo55E8jjbpNk3cFLFyOxeHIzmvUGibBD3IGhQzoUhsBiOkNYesATPgtWVIC9F23GqwAhfMsSWCCyRkgBOu82tRFvWOyOLzBe7sOEM4XI03GVNN0XCWHj98vaRJhJFgAFoAggTuwSSTtOqmsBdDL50WNREE2AxddZ7BDSNVYjpIiPVURQJjM66LZMfYFlrDV7Vv/GjLZTCphgBAgCCDEN0ufGtUrAHW8QigJ+OLspU8NdggZZxf5mJdaEr9SeEKjAetYtC7aVVq3k0SzbDXbsMmcB2MSlJHD0ZMIQ5lVDsnokHOup8nQVfWgHuBun0yWqjX7olOcQBuG+GAkKX84Zb1y/clIp9WqLayioZCyyZRK2awlW5Kqnc2ljXEiPIV0XmSC+Pw4R5kZSY89r17o7PzcgudIAt3f2dGrL7+st996y3psq9WqsXguJIoZE9DNQnZsCd+ddssWwANAIUqa4VBLUmdZmE9GrvSe2YJk7wX076Vs3ITvDvivwmLmY+dRZ4lriY/cx8ykq75JFkYwPrzutpRgyY8Ki+qGfk/dXlcRe5aowYLMWKVWspjnTSDgDsBp6ZvQbXwuCc7Dh9u0M51U4RBstE8KAwpNMgqr7nyvkWDKpLIsBCAX+H2MLLGj1GOzVqN+ofVSRvl8XOEIslIWaDNj/zlDODfM2kOF29LJRqs1l8KJ9zmTz6hYyiuJPcEAoTt7UdBRwYNCgqUPKdkoInyRsIWLHZ4d6aLeVL+PkRV2O6poKq9EOq9kbs08g4ls0cJsWMCan261eLaQMSTn+I5NETi1mTRTyCoe5yyt69f/9Hd68sUnOn/6QBuphHaKSV3fiyubIHBmasybBQpxoUI4XTKEw5ljCFvUNgUshGe9XJYPpcqS94Y0VRfs4vUCTANqdgc6rzf07OzIFBTlnbI2tlJK52HevLbow0ozNP/wzF4XlCEm50bN4AGL0BRAsOVKbuuX4mE8jCHtbubt77HvpFIRJVIR+1zxAbTUWaxJkCLDufxLn1VDkBrOUrk1aKuPTN4bUuW8p8cPznXn06c6elpRig7UOHMtTGZc+XxS5bKrDCK3onpRs95D7jUqaVBhMON5uUs//nc/WCL5uASEzkv4ZXn7V0vdHZvmWDX+N0fyY+EyvheAkOMSaZsZM8dj+32JzUUbHSUGPew2K2YpZpn6wg8F0zM1QAgwdKycE0szC2NnsWJuhnF6PEwm6qh823Kblpo3IGAsiW1AVszjJSD8qhT2UjLqJIpfAsLLMvMV6nuRsOr6Cr8qGV1VTzjFtBuEviK7vWSO7K/oxOmxC4XsQ0peIQEHdI097w50gdA6FFZ3OlejP9TSH9bShyYdfa+L2L966yVduXXTQg+IeR8gx+Qyns4tyQ8vDWCQjS4bFhg/AFS1VrUNGq/B0XOSvA7VaDRNgshwlC8UtLG1aYM74JB/hsyi1Wobowc4IyWS4mQAPeAPYP4iaWsVu8yBhByUiQqDMzInQCYHCO8nhzXvCeXGhH3ksmldXJzZVo8DCiM0TNyCYREJiL3PLrWNTSWJfHhD2NDx346n+PmmDvhyIFtQA+lufh0ePrfUstpFxf5dOp2yw5iD5vysYiE1/PchfIWJtNaKRQO7DEDVyrlOjo+MuUaWlE7FLfUP0BpPRG2xwc/CEMTwSKgKP+8F5clnFfPtzeceO/DwpMRiKcWTaacl9wWUyyWUzdJjxZYdf6Xr+CI9AN8kzBxDGb8/l1ksHDdPqNtJOHYbmRiBAmOT+Aw0nw5NOoUvCBaT8mY61B4+eqRPPv1Ek0lXuUxE3/vWG7qxt6b1TEj9dlXdVs28HGzxA2jMA1LIv7TPqvOFuj5L25wRazzzWoDK46OWPr1/qrMVIOwu4trev6HvvfeudnbKSqdjuv/grg15+1eu6MGDR/r7n/9Sjx4/10WtZf4e0ks18yqbzligEJ+1Ce+7Z6l33v2WvvP993Tr1i2T2Ty999DYwV/87d9r0GkaEIaBRjrkvIQeCxm4cuOW3nz7bX3rt98zRhnv38npmRqVC00aTZ08u63nTz7UtZ2oXr2+pu+8/aoSwaC69abJQVmoGOAJLI0hJFCGjSyWfhZSlG8PWbrMl/JH4+pPpAfPznR2MVKz51U4xkWX1mw4NKkviy8274BCknBhwpHKX9awjKZTk3wwmHmXVBxM1Ucu7/VpY2tPu9du6NrLr1gEPsPm8cmxffaL+Zylg/EZDSA1JFginVAUDxKb1OMnalYOtRy1FQkslUvFlEJ6k8QbkrYC7NGEmHTYmFU/qnn4Llk0ztrLJdplNyezvbMJsMBYNbraBt08NPZ3L2atVZaW86Vb+ASjl0nnSTLkXsD0z+bc+ZVeyEZXZ77rE2IpYr/SeQz9LKGQwdn6UAskUm4KsnsENp2kROuV4k9o/u/VNn7lGWSo5PV3xVPIrlz/j7kaVwFc7p5gAEJSib+T9FgqCGAJqQxBWu/TeBHSaB6wlOduf6Aa6W6DifUw+kNxq34gofHiomlnQ7PZVr8/NACHhx4wgWQpEvLoxrU97WyXtVbImYeQpdfxyameHx7q0aPHiob8urpbtiGUV5OwDtQQ3HcEYXgDeHomGoyQaXF3AFoJDOA+nqrdqMvDginoNZk+LPN43DOWGKAdjOIbh9Ug1Xqu2bCz6nBzBefcM/jRWAK6NFQXvIFKgeUZzMuUfs2FX+3ORNVaV8+PLmzBQWL19Wvb2tqit9Gn5bRrXtdoMGBfeM/wTRNMAiBEyotckRTKQChmlQtWl9TpW3US7BDnNaFJ5tpcUkeB3JIk1pAtiVGVcNYABuutvrG1/F7lDUrO8eZTs4Nvru/8/z5qCdLyeKhuoJyeFFEATcZ6OklAJNTByuD9yPS5A2c2vGdSKVug0klrvX32NVMxXVAumVet0dZFk6+uOv2B+qOxLWeQjVI/AUM4HrTkXZJ2uLThl2Gf7wW7BhvE1QqLQ4ASShcAofWS+T0GCJGvxiOAWZfqaim6q1J5hn6GbcaM2cKrBSXWlt6YUikfVSLqM3ZwDDs46mkx5dcDCMOaTJdqtukn5PsjZ4srEE6Y9A9GuNXvmWebeQ81TD6VUjGVMfACIMznM9bbS/De+UVdlWrTLCaQB+gDAIR41wCDzF7ljQ1dv3JFL9+6qSt7eyqtrdlraV2fHiqAYARHqjfpUmuaRxbvH4DQ7hBLj6VWYqwpyamEDllIlCUSWsSF+ZxNzsk/54JzHl8A4GTIgpVzOqpggOUqAVhOxuwSit0ZRDIubF6EcxgyZIKvs6Nmq2lzA88S8wLgkfOJtG28g/y9C4wjw8Bv5z8HJ52NqLZgkfCVxUI+RQNehQGGeI1RUVHdNZ8rHkyZzJnRm9fV/SycawC2gJqNhmrVitY3ciqupZVMMSNBtoxM9gxDaFe7ZT3w82PZCKhSa6g3IoXTZx65QimnhHesMKEjL7ZlpAoDfGZqdkifjigcz2ru96k/m+j2vS90dH6h8QRZZkFrpQ1tX7mqrd0rWtvYVjgGs8yC23lHed/xH5vCoD/RsI/qaWVX8HoUTyaUzae1u78uv2+qj/755/ri17/U/Y8+UCkR1U4xpVdvpZRNejUfDrVgSW5haAsDyv5wxJJNe4OZalUA4VDehU/5TFFbm7vW88pih/uZhQ/gdDjBCjPWyXlV1XZT3fFAO/s7euX1lxRPTRSJ8FnAy7tQuwWQH7paos5UzdbAfLp4M7FTocCzpcKYKgzICe7jgMprCd26VlbIP1Ovc6FUivvZKfB4X3iePGEwg1+TPknYUiIaMyUPdqzOeKiBsexRnRx1dPeLEz364kiVo7rZCzIpJOFhra+ntb6RNp8jQYKnp8f23HTaA2WyJUWiaTsb+p2eOvWGPB//2+8vZysD8wruObbM6Spf/HU1ka469VYXMhzZVwGhyaB4aNFuc9g6yQ/lv/gEAIU+zDXmFXMfMjqhHAiDheCQdqZyGzH4/YwBNKfLCvxxUK7YQpCtm5FdoqNFsTo9Lw+uMTuWoHgZ2e9+wsuQAdsyfyVEx9KkvsIGvpCMrv7Z5V8upQaXgTLWPmd1Eq4M/oWsdvUQ2YBNp1AwrAXbxsVc3eFQ7UFfz5pd1aZzBZMp0VrWpCPEtmj8DCEl0zmtrZe1f+O6tvb3Tboy5sK2cJKFSc3MQ0gy6Xhq+nQOnhT9V5GwqhdVO6TwZxw+P9bhwbHJGzkMiQ1nS7K7f0XxRNwVrQ8oBe2o3WrbAMbBQw0BG2GLqccwbzJHki+Jeifwwg1s5v8wXxJddgkV83kLRkEeA6vDdgOWjS0bwyFDDSwFTB2btkCITTGJilxIHFqu6J10U+sjRA526acjsMaigRmM/S5ZbSXnqFbPVTk/s2oNhhVL7WIr7/dawAIXCB2IyyWbepfwyYCGtLnfQ0bUUpIBOhFVJoWcwXmYoOs5TAkk4KLhU+lCURLqD4aq1Vs6PDo3jwcyBYnCb1KdnAGebVk+l7CtTSrFQUGKYt/9rBZggZ/MbR0t4tm7VCQQs4Q/8xxZPDXAe2Q9d66HDABNPxnJZEjBiGcOyjsP6NmzA31x77aajTMrg/7Re2/r1n5J65mgOg2SqGq2ZWVAwNAdtV8PK+s8wgBTmBVSzvh8EfE/mQd0cNrR5w/P9fS4ocPqQI1JRFt7N/T9739XW1vrFu1+794Xxvbu7e/r4aOn+sUv39fxSdUSGEnP9fkY5kJKxGLG4HKZc7HRbffWN9/RN7/zrl5++Zb5qY6ePNfP/+bv9f/+179Wt1PXdII3JWr+FQbe/gQQ5dXG9q7e/uZv6ce//4cCbFVrNRsYeo2Wps2uDh9/qscPfqX9ckivXS/q+9/+mtLhkB2EhDPhOeXktW5KH95TkjYn5s+ljgJz9mi+tDRFTzBqnojHBxWd1SZqdmGF6IJK2iAC28pGjosGqSeBMiS6IpsHkEws2XNqiXlse/2kIC5gd6hs8CiazKpY3tLO1Rta2yhb2A1SD85V54/mwvGbnCjiZesYUIIS85BHvcaJerUT9Zpn8rF9jPmVTcWVzcQt3IhUR6+18XB+OFklA6Rb8ji20BjqVbiFm8VW7BphKAYCXZy2+U4NEF4KLZ38H2XGZTAXPWqI/dx5TOUEUlU+tytAaODPdcy+kKlamA1nvvtHsHUWeGI6R8dEAkasrHiJB5mhng5Qkitpu3KdYXairySuJhVdRdevpjuneOA8QjppKdQrj7qxBixFGM5hqkLW8Sf+3huSxxOQB4DoC9szxJDfHY5tq9zo9E2iNBzz/QCp+Del46MznZ1XNQAU+n2WFIrsMRbx6ub1fe1srSubStlrx+eOZcYpXydnxv5vrmdtEcD5Oeh37D0yPzGA0B8yT89gRA8pwTjI3VgXeI0hqV9UNJ+MFPJ5VF4vKJeO2zkHgDZpusWP40fiXFpojnpj5efj2TDZKH5MJM70gEYjNrxwVqPOQKY3J1jDE1JnBQgPAITyKppI6OaNXZOMxiMk2bc1aF0oBihe1Rjx/CMZvGQIkTS6r4QF1XT7I1UbHfUpb0buGI8rm0wYIBSdbIupxdIzTJtNAel/14XRtDqEObGUDRng5hmgk225IEBlZEtffq5kIm/sAICQZGEW26WNkqXyYe/odFtqt+omFbUAGN/SQF0hn3NJ2Pgtx44lRG6cS2SViaVUJf2v1bXPRpfwHXpX/X5Lnt4uF6xiZTruWv2J30vqKnc/KpSJ3cl8sRwGEOJtugSEeJIBjolk1M7cZCxs5yig0BZ4yFhhrGcscblmsHoEjLnmLmIxl47DVvF5G2g2pgaqb9UkLLcJd4PttPoQyq6nJATHFKB6IppRZ+i63ZqdrjFopEoXUmnlEylNqLOajpXNpewzy8yHB7BWayoaT9hnljO7Uqvr+ORc/eHAhWrt7ev61Su6cfWqAW0W0cOxY1+Zd5qtjg20BMygcuoDsPt9C8mAgAC8GWOHn4//f0V2mGLL71JcXf7Aqqv0MpWUJGxA6gRyxOPqtay6yoW62Tu6AoO2iLNAD/x4BHL45F9So9VVq92055N/f1mxhpSWpYOF0SOHZgFLiTgzlS246XrsmjQWJi4ZiypNZRCdmSvJaIiMBc45LUVBADMPVjuAj/ty1TN0TtZrdZ2dnmijDCDLKJOJyc/nCesWpCQklIV/OeaYipqFgjqr1tTu9y1BP5VLGiBM+aeKYBUwoghyxmP+YNjBSn2kuTeuZL6seL5gvvpnx8/V6g0VDOcUiSYtMIaAQgKM0tmCpZPC8EI+YKFi1qzXWRRUVK201awPDJzb6443MRJSLBXTu+9+XeVyXs8e3NbdD/9Zn/7TPygV8GojE9FrLyWVTdAg1dcchdnYhVgykHuDYQumIkW1ftFRvzOSd+5XJkHgWknhSEB+0rK5j5AEB4I6vWjo+OxCVbpPPR7l1nLavbKrK9f3NZkea7noWo3LBI9fd6nTs7YqFZLwZ7aU46yCXbdgxlUmCX2B+EJD/rnyGb82S3G9dKOscHCuQbduvkBmHRhFXmf8kyR2076BEoYedu4ylubD2UR96n0mUru/1MGzpu59caqLs76G7bHyMIMZ/JkxbW5ltbWZViJBd3hPJyeHZoEZ9CdKJvPy4zMnHKjb16DTkeejP/3ecspF7UoS/gVb9iV4WvFpl9rKy4QlSyjkg+gYQoYzA4SjkT2gAEIuvnSS5CAHCAlrQCpkATCroBm73/EcDilw5oBfbWd5QC0tjg8tcf0uQAbgYXppthtWSYNJFikLMlEX88/O14FBlzZpXpevBOVcqjzdP/8SKF6GybwImrlMGL1kR1eSIpMarEhMFzPNQ+40tK4zzgUWmCAhGJCHWyQQ0sTrUW82U8cA4UBPGh3zEMayOU18fnUnUw0mBB4Q4JJUqeQAW3lnR7lSSQ0SuqYj29Q7j4ArvbRt4HhqgI3NOFQ7Ra61es3kk5VKxQDhydGZyWFYEZm3Y3dPV65ft4eQC79BH0+raX6OZIogFLrriLYlop0LlM8CfqugUfqwjfwfm2UnQXCafgpgKUbd2d3WeqloPUAWVhDwqd1BXlk3FoyhNp1NK5PLKJPNqIfEdexKTQkbscLwlXyRTRLAC2mG9RKuvJpWsOpz5mw2KP1ex3qFjo6eq9m4sP+fqgXAKIsIOpMODp5pOMBUHbFNH/Jl6/jyOr08FRFZk+Lw7/gsUV7qakMYZvl9eI/xBhIaw+ceb8d5pWkVDY0mm2DXGxUKU1Qbt60s4S6FfELJZNC+37Dfta0eAJtBhg+VhfzEQopGQwp4IpTFWcCAeXJhBzn0FlMDqAwlniXVBk4yChvPa+eZ+3VycqLHTx/q5OSJgv6ZfvcH3zBAWEoF1Lw4U6t+Yel59P3Qr5eIhsxfhEGdz7fVw8C8Wx8fzyS+hZhOLga69+xCnz840v2Dmi4GYZV3r+sHP3hPm5sOED54cMfkO+XNsh4+fqZ//tWHFt8+GOLFgV2IWk1A0JIi8YKMTBoVTSb0+ttv6e3f+oZeeuWGAcbzo4r+9q//u/7L//l/q9utuTCOWFw+StG9XrW6PY2mc2UKRX3jW9/Wn/z0TzVELnpRtcFw3B1o2uzp6YOPdf/OL7RXChgg/N333lE6HFSremEDOGyJN0DyJqUJADn8U+NV3yl+Vp8lmzJkz31hdYdzPTmsqVKfqtmFTSIVNm5nDrgFcM6flSWHSXsJgaDqAdeW9T4y6LhkOpyiYT+bWmuY0lR+RVNZFdY3deOVV7V//YY6PQIShi+8qwxQYcKMeLa0UDLiVz4Z1rzf0KhTUfP8mZXXR/wz5dMx5QCEiYjiyYhiqagBJlvwrPx2Fqe1Svu0ABfrxrKkKmPSGA6nE3cxEVhBkMJlEJHrauU8ZnhwfkFzYWEt8K/SucyawCDOmezuAYZ5B0idZcFpU3kMQlp6CahaQU17tlnIEDiw6nQiSQ7PCElxq4XcYkp6LgEIK9bS0hYv/3u3zLIEOPP+WkKCqzbiGbduU3duuy014NP17QKw8LeQ/ApAZFkXCsXMpwozxAICLrmB4qPZsQCRVpcQh7jiiazSmYIePHiiRw+f6Pzswv6860UCZLyKxfy6cWVbmxtrljKKzYJCbIK4CDQCaMDqIv9CpWFBaeORDbYskPgzGCDsAQjnVj1BETk9WiwXBqORqmcnJgtEXgnwLGZTajVrms7HlojImYOXiWees1qWOOlC3ACwowGKH85Av+sVjceMJURV0e/37L4AEM69dHbNVK319Pyoah5A7pmXb12xlNFoCLDZVq9ZVRwmZOWthmFDqs/3AMggW0dlwdkJ49rujaw/j2L1cCyudCKlQjptSzGkcPSlIT/lTEQJQrfXGAkrZews6LCZUOCdI8qeoDo+NywzkUc6QJjNFG1RNRrh58JvNtLW9qalHGLxqF6cWTUCEnzCZfBtZ9NJra0VTVEDWOHXklSKqiUVTSoeiKjaaKqBB3k4UX9CdgCfT491hG5vrllisGZ47ibihAmFCdVxy2wXIEaPG2AQaaB31UPIwn1oCyz635CIETLFQhcfvpsNVoBwir8RIOAWGkyZPuv6DYuqOYZUFinzGZLEgTHE1lVnYGXhmJsxgBCGOKpAJKVQMqdGb6DzWl0dEguXHhWzBeUBhIRhdUmnHVjnZSgSlMe/VLPWNMtGJl+wJQHIpFKv6/DkzF5rANS1K1e1u7Ot7XLZljNYYmCkXGjK1JYGSEyRV/Kz8qw6uS5l37yfC5NbM3dZWr11ldFJ7bx/gEILzrL0T1c4bzagr3guITn4bFvy+kpKz2zBc4ek01K9fXj5say4moUoPXr2HLRckAep2+brv/R9hSy0iowHS2nGLgDL53dLeHx/jWZdYeSaqbgKmaSS0ZB8fCZgjj1zC3ThMx5gX8l5FyCldW6MOksq5O10V1erFzo6OtR6uaBSKWvnBrMLyxvAIIDVNBsGCKnmiZBlqpPzCzU6+G2nSmQTFiqTDS8UCzj1BCo9/vuL+lDntYFOqkMtAykVt66pfOWGClvbumjV7VmLxormb+P1JRiLRQ8LCOpgmNG3d7dVKObV6bb1/PC5bn9xW88Pqjo/75h9h5kOOTqSWNjWP/k3f6A337ilVvVYdz96Xx/8zc8UXkyVj3n1+ksJA4RUiczpycUDS8gZyz7m1Jk0GC/UrPc06MK2+ZUIx235Fo2HFIywWGYR7PqbHz4772yKPAAAIABJREFU0v3HB+qP50pks3rptZe1tbupYqmgVvO+RsMLhUNJzaYB9fseHR7WdXraVn9A8rxjXSEJ+EL6yQsd9LCoRy3JXexTuRTVzeslxcJLTUZty1NxpBYd4qTYcye5xTSkGWFtzN8wuF0sLAu/WoOFDk97evqkrocPqpqPgvIvg8rGfMpnI1pbS2pnG0CYUizKQqCnauXEnY0juiVpC/CpdtHWsDfUAgLvNz99b4kx2BUlrDQ/th29/H9XksivsGQvaDQPaMSoDKP/AYRQG1yQlwwhnoMsvRpR0C9SG+hchi9kns7caoDQ6gnotnOA0O9lS4AkBS0/AwVbazZdDCXuouKhYpPgjO6uxoKH1PbRVjHBsMEHf1Wp8UIr/pUhwRi91c+KhAgPzVdlpCsG8vLlcfaSlbPlBSB0PYPuQXPba4acy7hiBQLWszbl4V9K7clY7dHYQOFxb6QmhuVwRFOv3yJtPUG2C0mV1soGCEsbZUXiCSvwRrOPwZVNl2300RhjKKbbZ4wfDT8Ew6nPPuSAJ8AgVRN0Ul1U6hZkQfdPMp3R1u6udvevCmM1B9NFtWoa9G63Y/JOGL5YNGEDkjuAXZEvDzaXd6VaNSbB6kMo1SVOZDJWLpPU/taGFcuSPgljwlCMT5BNq8Wpk2yXwlicsoJzpEVs+9jscRCzicZfxmvPQQrLyfc0H5BFxy/sw82JT2+ekzHhIaHvZ6Tz8xMdHx3o8PnTF2AUJo3t+pnVbsysXNoOSu9SsWhAa4W01tdzFuLgin77FnazmCEVcgldSEL4qF+yhLAneF6WS59toi5qfZ1XO2p1kR4RTAC76ViG7a2iNjZIOoURJIG1Y1UbhOjQJ4lUgFUichNMwFaMPXYyXjbxmNZNWjufmsQA9pKnj0CZsKVQcmHhAwrbtpIh5uDgvhWk//C7X9ONnYIKSb8alTM1awBCEh9DCseQkSWUYMsMa4gEC1abIZ7aEbxP/pDiqYI6Q68Oq3394sMv9NEXz9QYRbS5e13fe++3zaOTzSb15MlDk8DAwNy7/0i//s2nNigBPil7DQQp702Z7I/OIHyuvH+ZQl6vfe1NvfHOW7px84Yxzc1qXT/7f/5S//k//pkreF9OFMbzuOqIovttMJkokcrorXe+oT/+yU8dQ1h3hfNIMYf1rh7f/VB3P/9H7ZWCeh1A+N13FPMtdX54aCwBZ1EiTQ8VwMFtnnvdgZVAI6uwbkLku/6QhnOPmt2pDo6aqjbn6vRZiNCdGVc8ha8UkO/RdMTh2zNWFzacjbVJHzn3YNUJQcJfO50p4KEXKGSD0gA5PJLFUEwvvfaGXnr9TZPQkXhYb7QsOpqfLc32lZLw5UzxkE/ZeEi+GRdjS73asca9Cy2nbfMqpOJB8x9mc0klswm7gHh25pZOx3nqOlgZnC6rI6giAfvx5wUM4iV1OcyXgHAlynzhNwREOtBnoBCwRlcIWys7RBnEWXxYgaz7q5XJXjKVjs5b+uJSIGeJuXhO8ZKxAXfozfm4LQwNhmj1e1kZ8JI+p5VkdAUKL3PDTPm8Wv+xpTYPIXJRy7L5MtzGtvkrIMpG3DyQMC5IZc3zwkAdcmE284V5wTmPwokkKyXzET4/ruii0dPSE1Qsjny+pI8//tx8tBfnFxbAUd4oWNl8JOzROknAhYzV8JgnejDQs2eHqlQuTFoVjQaUzcLKkcztZGjO+0giHbUCEfUpEl8lcsIAxRNpqwaA6To7OdaI5dNyqr3tTa3lM7YsY8GEMoPBi3oDGGwi6QMefINTG+S69An26L+aKOAL2JmM75pFmMXB93q2RESaNZr71LdQmYGOTuqrlNGwXn35qvZ21hTn2Rp3LRE3ipUkFDRgQgco1QOWlMj9H3DF5YFI3EBdszvUaaWu7mCseCpj3uN8MmUeQotnsiUAPkKv3VOkqyLrRW7a7o7M20NgxtbmpnkIkYktFiiSOEthPv3KZtaMYUEJwBDbG/a1vb2pZDppz121CmN7aPcEnm0UHjCEpEISYNbt0gEHs4ZcK6sQjM1sqQr+8i5y87lVc4xsyY2fHh/RusXle5cMjpyzpEhPDLDyHF2WnzummcRt+sxgn6lYGFrSZCoVswAJkof52WEJeZaNHbTsBQAhqYdINwMW9MHQyeyWS3HH+syHvlxQ3UEKI/mfDrQggeVzNRoTUAcQiljtRDS/oUa3r+NKxRgRvKqFTE65REr5GICwZWwjia4UX8Nmda1Lsq90LqdYMqVANOq6O3t9s7+gSEFVBDvHbHh2cqKLStW+r6twcTNAB0bSQn78isaQwrm0e+5IbCQsp62uCY/rJUNoEfvubOEM5vdiIWQ9xTSRAj7Jrli6YESbJQCEVj7vFGdWXm4RCiggXIUOd2QkEDDrAWn6zDambbBEcpbgXtcnaAATbz9kBkmcLB9DVq2AXJR5qNdpmweWpdD6GjNIVN75RB6qZubMRM4vG6RUHkUEfa7GDrq7CTDIIghlwbMnz7Rezqu4ljG5IHcbPkerLEB+unCeRsZtVEzIRo9OK6rZczxSMp1Qfi2rQtyrBO4OXp+5kx7XmlPVWjM1eh6F02Xt3HhdOzdf0drOnqqNmklPq+dIeKlEm+no+FidTseyFJIp7EQpvfX2W7p+/ao6vbZu3/5MP/vZz/T8qK5aY2ySWptrWbhHw0pl0/rf/v1P9O1vvqle80JffPDP+vlf/Rf5J0Nlo9LXXkGq7BjC5WRsXwBlW/6x1Jh5LGm0SwhOb2rduPhdWaCEY0EFMN+SErqUhtOlnjw/07PDimKprIrrZV29ec0IFio1Ap42lJcx9ighCHQ5OW2oVuvZnBcIunoH67tOxo35JuV52Opb/2omGVA+69daPqStjYTIcaQ/1Pno8a1jDwInMRsMLEyHegrmYWak/nSm7mShameqw0pfd+6f6uioq4vqRNFQRolwQskwwXMBZTIRldaiKhUjSqf8xkbSZwzOGiI77wzVaHR1cox6ZKloKCbPhz95DwHPl4DwhaTSSSsvfYP/X/aQS955CLlcpzak48kIvGAITdIX5AXIGgvDQ8UPaAMDseFWTu4uN0PAaImnLiELMIgU0mSRZiaGzUH+4EJnkDpxaVuhsXUa4h1kr8Vgg8GW78FAchmW49CuM41iqL3cGq8kSfZzr2SqLwCkK6e/lJFeAmZXMwCT4GS1lyARid+ll+ZSy2qJgoGgFnQaLT3qMNANR2qPJ+qMx6pzYZEEx6EGI0rIRCqrTG5NO9v7Kq1tKJPNCzKUwuTpZdIe2yl073507xNNRy7eGFmCmfTxceKzm05MNvr4ySNVzy5sQxeOxOxSpVNtY3PbpHYAEaSkjVrNwCDsDsxuMknENz1RSObw/vChJbTHAcLqBZc47AcGd6QoGK4DKhUy2t9cN3AAK4G0By9Vq1W3IYTXqrS+oUwubxtfN9wjzbvcoC2sJNt004x9My6Dni0MkI7CcCK3Qz7CEBFmW2/yGp/ikYhdKL1eS+fnxzp6/sxknnjtSOkbDgmXqateQ/s9MQki27dMOqatctEKlMMoZBdjdbt1zSdsTUnyhImG8ePP6hL2eP/5XvS7IDeiTPz8oqej05ba3aX6Y26QsEmACUS4dnVLO7sloaIBaHZaTUtvJa2ViHcOEF4fAGEmm9Z87NEETwsHy+qLjTzsKl1B+AYxRTtAiFzahTQgA+GiaXebevLktrTo6nvvvq6be0WVMmE1q+dqXFxY6AX+gWAYRjSrVDJlQIjNFl5f/DmWBoivJxBUOlvS1BtTe+jVP/zqU33w2SPV+0Gtb13Rd77zLV3Z31Ehn9HBwROdoFevN3T37kN98tkdW3KEI6R/OilYIJzUqDewL5YAXO5r6yW99vWv6Y23v679K/sGCPvdnv7bf/0r/fn/8R806Dc0mw0NEJqkx0/vGmzAXIlUWm9+/ev6gz/6I0vgxWfCZ4Vno1Np6hGA8LN/1N46gHBNP/7u2woupjp4+MAuWIIq8muEJuC36Vn/GOm0tXpbo8ncktH84ZgtbCjYrXfGen7SVr25VHcYMrbZ54spX8paoICTwdM71LfBGVCIjJbBB18NG3FkwAQqoI6gigNJDUMC0lSKpNm2Xrnxkm6+8rqKG5smtcJ3A1PIgI6BnJj0kN+rBAET0QD15PLN+5r2a8YU9ttn0rxvXqWNUl5FiodzcfMxWQAHW2vrMnVJeo7FJAaG/80Mh5GYByCcjd2563yETuZsFxkLMIavBaAXqRZ9eST8uj5BBkxnQXAx2KyOLgGjyQ5WoNAgG4ezPyWF12xYgdngorQg9jlg1XnLXY2SA5YsSAhZYehz57D9F64+yCjCS//3CgCuAKGDqfS8shhh8+6GPwYSk90tGILoi0SexTd0TCU9kvRoMnx08WPj/UmlDMAgJz6rNlVr8jxzLiaUThf14Yef6pNPbuv8+FxBv197OxuKRRkWOes8SiejWl/PG5PAcPr48TNVzmvmZYwnQsoQyLLy3FtgmdVNUHcTMzaN0BDkffVWx+SWqXRWwWjM/LRnx0ca9trGQu3vbKlUyDmGcOYYQgt35RwjCTzAkEs8/sQSTknYpUwdLyJpdIkY0mPSgSNOEdLnXG+pR8XQBH+8k5XRW8prhy/6lRUgTISWWk77GvcaCtNpZgwn9QYT1Wr8eXj/8YsGLQSG5607nKnRHujkvGbBMul8UflMVoVk2sXgs923TTzDnltsspQGuCMXAxDiP0SufvXKvnnYfX7k0nS7krbrqkmyWQAh3qCpyRGRjW5ubdjSktLzer2q6sWpvU/I8zm/GdZQtiCpZQDGP8hyj3JtH3aX4dgYwjZb+aVMyQAgxB/OXbK7WVYqHlbIxxIZqSbLSWq6YLvmxszzXrNsBNQ5YOZ8ihMDhHOl0lQcRSw2HjBovc90M0/piGR5zkIDoEO4Cz5wapwABbDUKaVTBKq57+1doM4hy5UlswsUItSHIBramUjCDsQyihU2HSA8d4CQ94z7A7loIZ40rzcBNaQcBkMwL9Kg29ewO1Iym1E8lVbEFiiUhpMi27fKBhQj9kTOpjo9PtbFecVCnNwzT72gC4lh9sE2QFaCSwKdq2vF9Q4QXqa5WwXOwnXtGvFA2+7KH233hw9pte9Fl6bVAPmYKV2XMPMpi+4vu3454+iSpXfXY7aAaDCoqM9vvYswXmHmhAB5Bj67Vzj7mE2YO5ldTeEGIOQMgcGy7sSh+t2uMYDcQwRMkQ4eMPkXdRMjk3Jb6Nty4dRKMISr+hz8sSyF6EM8PjrR48ePVd4sGkOYycbsvMEbCRjk/CWHgFkafynLWY83oqPTc9WaTY2mQ6v6gCGEgYsFWSjwmZF9dfqyVO2xkkqXrurKK29rbfeq4oWiHj8/0KMnT/Xw7kNLl2cxcXx0bF2P1HHlsllLL/3hD7+vr731poajvn7zmw/153/xn3RwVFej5c4Y5mbOXgrg07ms/vd//1O9++2va9Jr6/5Hv9YvfvaX8o0HSoeXev1WRPnE0lJYCZbhi8UAzCmqDRKGKafvt8ca9znIYW7JW6D1gHq3kPVpwN7XWn2dnDctFKu0sa1CaV2ZfNYWmpPZSIVsWLGIT0O6QDvMj5wrLGHmJo+FBSWQCJk5Zynpu6TeN84ulE6EtLmRUSEXVC4TUCZJlzCqBs8qF4WbisUyigCfZrO+FvO+BRmyjODnwWLZwapy3DaV1qe3yQSB+IopkyooDTHiJcUUH6xXmRTWBBYtEWXT2L98tphGRVE9r+n8/EKnpxXNxlQRxeX54KffXWJStD6mFS34okNvJc25BIP/4t+vtiQWn47m1Shat+GGHUQyCiAErBVyOdukcNnP5myT2IAxSLsgGJcYxzaL7ignecRTRVCK+T5MRsWb6rYr5jNcOOBjqWdsGW17w58F2SSA0aWbsqlxBckrQGjeRCe3vJRVuNw8x7i5ktBVt5wpndyvdX1aTibqUkPdBWqg0EYbDLZ4AHwms3Nd31xsAS0DIc38QbWmM9VGY50PhmpPpuojx6GLZ7ZUiyhmhpRgWPnihtbXN7W/d02F/JqiUWQzYyvt9ppMjo0NnjxqGyIGCPFfWn+jpe5hBG+Zr4EPMtr0J08fm2Sj3x0ak5LJFezDnl/bULZQsoMUUMihRJcP3jseGr54s3iPAeHEavMH4MLmEEYqNBiSQjYwLyBxvusbayqX8tospFcbKYD5TIN+W/Va1cAOITYbW9tK5wryBsLqDcfWR0QsPiCXP0PQ61MySlGz29YhGeWQMG+p6akXNvTTa0ektoUReYgCDymCtj/IQzWyzXizWVWjAftZM6A4HPTUqvfVabqwj0jEb5K6UjFtl+RsQuJaW/1u40U6XyjoalKMnbZQJI/JoJFDu94sn8Yzn04rPWOOeiOfRjO8AjHzweBneeXla7p6bUt+71SjQdu8PRaaE0tYmiUXen/UM0ABQ4j0czH1rIKaiGIeGmAHXOB95M9EQhaAAHBokhaGfE9QYzyRw44ePvxY82lTv/1br+qV62Xtb2TVrlXVqFLcDPBZaOEJK58vKZctqtFqaDjs28UR8nsURmqzpHDVp1g8K380K084o/c/uW8M4Vlzofzapr75zXcMEBYLWQOEz5491ZOnzyxllK9kKm/yuTBgMBSXLxRXr9PVoEOYASA4rvLmpnkI3/rGO1rfLBsTQZnv3/33v9H/9Z/+XJXKob1/sBOOEQ7asMZnIpPP67U33tSPfu/3NF0s1Ox0jEHhYqoeV/Tozod68MUvtL8e0hvXS/rxe9+QZ9zXw9ufO89fOKDSetoA4XiGL4Z046VOzirGvEToFyQQJxRRB5N6e6zj864abWKtw5pOwwYIiyR6xcJWg4O0j+oS/Bt4CQeDni0tSC+kcwom9vj40F6HhQ0JgZWUKGibfIIbcsUNbWzvWYpqrrCm4XRmSWY8L35i/YNBSyxMEmQQ8ivsnSnkmSroGWvUqeri7Ik6jRONBw1tlosqraWVzkRN1k16sIemYwbEiXt+DBB6+UzMrFfKGMKQ3wg9iD/vSip6WRNh3j8rTQaU8Yzi2WIYcJJQE9lagpvzrjDYuFB/xi/Tuzu2b1UnYed1ICVFSjasIFNjqcLiAsmcGw5X0i3zKjowaL5aVCLW0bmSuKw2ds4WgIJlFSLDGWK9i9wvVPMMbfAz2Q6Az4Zwd+YBUriMXbAFLCH3BFHgM3mn+Ec7Gk4n9r0jyYzi6ZzJ/jt9ZMsdLRb07qb12ad39fnndy3pGSB0/dqubXLDQfxHdQt12tpcVzxGd1VAjx8dqFqtWy1NMhVRrhh90fvIEGu9jXj04kS4J4ztb9DpVqna4oDaGwZvXiEA4aDb1nI2NkC4Xszbc2Tl5sY0uHAKvKkslmCbGb5ZwrWbHUtp5tzDy52MJw0QIl9lMQWbCXPTHo7UoYdw5LFgGfrrYJh4vV6+ta/draJJFD3zgWaDtnWGmQQuENOIhO163V5jvJsslr1+qoui6lCO3uzp6LxmvWBrpbLW8gWtZbNWOcGykU7XmRVyo6AANLDQCtswiMy00eyq3uzo5vUbKpdLCgQATH0Nh21bRlMJwtl3CQitPH00Uml9zWqZAMOwOP1+W8V8yvoje722sUDxGOmzePwWGhAA4QtZwrSfewK5bqOhzmCkuY/7AHA1NeUOCgL6eLPJuKJBliyADUJR6BgkQdDVaFl3qIdlKfkMAMKFSSSRopNcnEhHjbUFECKbJBnW2B+AI4qaBQtwoITfZLTIb2EYAZY720WzR9jSBoZygfTWRGu2hLSUWZhfJKMgWlQL0ZQiubKavaH5zri7YTSyCechLCbTGrYbGvXa8pNM7LduGI16I437U8VSSftcxtJpCwVDQnt4cmxqIz5LzHGkjVrK7Whs4Bd2n2eSzyvsHjMfwS/JZNIYZT4/3QHLVD7PBEERXoiP0gUmXoZR2ay2AoSAPmpgWGwxW/T6KKDcHOjul6ARGk4xwMKL15XsgrHzCIb8FtQFQ0hCI7NTp91UOomkOaZUPGpPKD+HMZWW1ryyEzHHYO2w9xY558z6kwky4/O4WV5TsZBRlNJyFh6cpbZgmyvAOWrzJyCdJcTMgsf43C3nfgNgTx491s7uuqVLpgGEUIPYiUxRMbX+Zl4rlgbhMKmlcZ2cVlRvNTWejZXKJrW2nlfcP7U6E0usJfGe4vZ5RAtvSuH0too7L2v/lXfki6fVny/1i1+/r48//lgPv7hjFiYSiVvNlp0lkXBEmUxKhUJef/iHv6/v/Pa3TRb90ccf6T/+2X/Q44Mz1RrkIazCfBYLBUkQTyf1Jz/5I33jna/JOx/q4O5tffTzf1BgMlIqONf1naXSsZmWKMtQz5HATgf1jP5QgpRgG0lWn2o8mJtABbwQjvoUT8UVjke18HvV6HR1cHymTh+7REBbO/tmTaGHGjJjMhtqb3fTAhH5vLAsgYFH4QArSLggHmwzH81nJjNHnVc5O9f5yYk21rJ66eaeCrmw0klwAkshFgABA/YuGMjvfOf0rC/HTJSmfMRHTLp5f+JVY7DQh3eO9MmdY31+70TLZURrxW3l0nklonEtkJLjjdZYkdBcydhS5fWUVf6s5XnWqUIZqHJWMZk+7w9dhoPeUp5f/el3l6aj/v8BhC/CUVaI8KsVFE4CRN8dB40DhEidSAADEFpwyRSfU1CFfN4ONnwjDAv8Og5DM/0DzlZ9UWjeuaWRPdqwYQeZs5VYEbUdcs4TyIvOlshMvUgEVn1VLrCA2gog5P8MCFcBNqvS+UsPnrFemD9XoQqXhcX2mlwix0um8Ctg0L6psYQ8ZjNNkXus0u64rq3ENBDSAhbP61dlODIweN4fqjtfmHx04vFpOJfa45FmXILhqNY3tuyrXNpUKpW1jSOyXqSiuIItvH06cexoMGQMCNtcALX9dUwkcEOtdst8QMTVHx49tyQh5HPINVJZAGHZjL4MMPzMJgsYjy0Axm3s3Ze9HmbzuewJY1tJMiiXJJu9kQFUEsXWSgVt7Wwqn04oFQ66z8gSozcbWajqrpV7Z/N5pbI5hWMpKRBRpzdUo9UxtG2x99OpDU2JCN6ImF0QbO1NArikB2yqPiEOnY6a7a4lO1n6qeUTze2t4UFLsGFKxixivNdr6vTkuaWbwhB2ml0Nu0PF43QnsvkOKhkPKBnza05x+6Sn2WRgyXwc7mG7HGSbZrbQgOaNjZLK5XVbqIxsCJzr8LSlJ88b6o8DmszD8oWStmFt9wd65ZXrxhJKI/V7DdUq5wbsYQiZvDlI+sOuMa2xeFSkIUPnm+8Bv8BsbgEOHHi5bMa2zBYWYbIUADxSRUqqg+Y77I/aunfv1xoPL/Rbb9/UG7d29NJ+Se16XbXzqs7OmmqxOZv5FYkRAJCwzw3AZT4f2faaBEs8DLz4VC0GohnFspt69Lyih8+reno2VKawoW9/+5u6emVXBQDh08c6eH6gw8Nj3X/wWPfuPbLkRTxVMBrWQxRLWbXDEKnsYGB9hIQcfeu77+q3vvOuUsiVYzFjTD58/31jCW/f/sh8PGkkxrG4XTI8v3ha19bX9cprr+nd975rZxIpvqPJRPVaQ88fP9Pj+7/R0/sfmGT0zRsl/cEPvi3/bKzHd74wFhSWNV/E80JwTF/zOb5Zj07OqgYIw/GUvCEnG4UhRDIK+G+0lur0gprPXRplZi2taIxuUCTHDDVs7CfGDjJUsq3m3DLA7/OIECTChZaoHxga2FkH8NAFNGNAoTg2kdZLr76u8vae1VIwAFFFwVnLoiqXTikVjxkojPiWivgWivhJi2yqVTtUvXKgduNUqWRYmXRY+UxE+UzaUl5pcML0boDQzi0qhOaaezjTJlY3QfLccuaxy9TYQTubV/JN02KypXRBHfMlXuPhyqMFPeHKegwQrs5kV9rjACHsImfEyoDtpKWBuBTOGUOITE2eqBYL+rrwkpvDyQ1qBi753tQVTK0TCzBhd5XLl19ZApzKhEnKSqlXDKFJruYMeW5AZ8GIXYG76bLjFpWKYd6vVFUYnKVceziwgDAqU+jGjGeySuVLWvpC6g3neva8otEY0BPXnTsPdeeLhzp6dmxD5I3re5b+G414VKsc2lC+jYQwQdhMREdHZ6rX28ZgxJMh5dYijvEExNrjyH1GrYMDhHTT1ZptqwFggECKz+KPZdXZ8bH6naZmJOZtbqhUyBvDxWvNewsYBBTiOwcQxoJeeybb7Y4BQnyE3AH4exIxlwmA6ocQD9h9W1QhL8XfMlxa4l6tzt0AO+PVDVJGN/KKBefyLQh+6Mln3YG8NvTdOT+6va+rInWifr3BqFo9WLauDk+rljKKqmW9uKb1XM4kdCwi+LlGA3ro2m5pzJLIF7LnBxl/s0UXXVdX9vbN0x4KIzPsm+KADwizRCbNnELA1cx8l7AM+WLekqxRC7AkQ2mCrYBBvdNu2KeCGceP/3fusYoR2LgoYRqc6LOppXD2sAIg310sDQBxxvJr6ePNAZAiIXsGkG4uZm0DhGZxZdFtskXCqPAPAgYJrlloMOxZ3yseQgIpwoTWWReiC4vCRmK+dJ5vOm7lt4AWQo9gM6lu2NlaUx5ACJeyIMVyqCCyQhQ9xtohb/W+YAiBih4WeumS2oOx1WkYIFx4lIq5hNH1TE6jdtNko4T2zDXREgkyWXFTr3yUqUeiCuMj9PvNbnRweKjTs3OTFsJmpVPJlSeZz6VTdrGMdct+VAdOycB7Y7VXEyo1YIXoZsSCgSeLhY8DhLA1xvbRX2u9gthcHEMI+eD6DAGU2KDosiRbgG5KgmV4PVbnhKmuhtbnFw77rTMQJdOS8B1qpxp1FalsyKaVz6ZtEYa30H0mUSG4/k5nOjJzti01eaaHg74lmPPXjfWizVOxGCoORzlYWJd7QtyMRAYBdU1IuYOuQoDRDUD47MkTXbu2o+2tNUubZLFLQinAc7x4AAAgAElEQVQKKc5pvoel+s+o4MooHE7q9Kxq9gWUZRTTlzaKCnlHClqiLnVYXltSjudhzVeAML91U9s33tQiFFN7MtMvP3xfH3/yiR7dvWOLWMgdwqk40mF/6aUED/zrP/lf9N5739F4NtGHH32oP/uzP9MTS8DvuY7oRMpSOuk3jCWT+t4P39PLL9+QZz7S4cO7+uyXv9C001JkOdTLV/DOL+WZThx7KrpXR25pwr7RGkoDGvVmGgP2RvSE++QPBZTMphRJhNWfjlRrt3RSxeZC4nJShULR3qnK2ZHGY8iVqbZ39pTJZK2X+jLRl8UBywVjgVGWrLpuWci0Gm11Om0Neh1tldd06+YVZZJkY2C6YIZ3VpVLfyavL+wgfvWQd6aw13UFOxViQJXWyKSiv759ZMF+h6cdhSIpbW/urgL6gi5MiUqKxVjR4EKJmEeb6xltrqdVLqUtOJDnnWqSVqthHZ6N+kAXlZE8//Sn312aZ+5/qpq4BINflYxe9lSZ5NJ6pSYvQmUuASF+Bh4s4mSNIQwGVShQP+Di8u3XeNCLr7a4fLDZ4kBnm+fDpdbZwnnVq/IlIORBRuftkvCQsPEm8OViyle+wdW22eG1y9TPVWLqV4YEB3KcoZgBgoPXtjX0Ia48gObV4Hm87IFbdQryA1kEu+mWOD6BhHgsfAoSzOBZbZuDYQN6BNEfd3s66fV1RuE1IBpNubyWWkjQjOh3iidV3tzRxsaW0smslajboWUbAg7PpaaLmXmkzO9D8iYbQaKZ2T7CMHV7BghJF8Vz1mzWdXZ+pvl4LC/Fq9G4EumcAcJYMmu9h+anWYX7sHXFiwELBegh9AKjPyDd0vWET3RiG1TkGywHkE9sb5e1tV1WeWvDvCFe0AMyGEp8/SSz8Zp4lEynTd5nBncKnH1htVdb3Ha3ZeygBQTgEcBXlmDjhvQ0aa8Ffo5mq2vDD8W2dDuRbMVDA0Pbg0EbDW0LhPTi+tU9830Qu/vs6QPzFBorQxfjaKhCIa1kIqygH+nQVH4Pm9KRfGxoPGxYwsqlEybl4JtUKy3VLDGtqlu3rumVV27Z4YNPpdro69lRQ48O6uqNSOWMKBDJaDL3Wgrhyy9f05UrGOaRYTV0UT23y40iZQOFXkIg+uYRZQM57ALwOcCc1JnPGmCULSd+C0IUYKEAhISYAAgZaBeLgLG2vUFTX9x5X/3+md5+Y19fe3lXb9zcUeuirupZxYzc9cbAvI5T+oiWPvX6lKnjexuolE9qd2vNJE2Am9OzmkWO59avqtmf6awx1J2nDaXy63rvvXd19eqeeUYfP3qoo+MjS5V79OiZ7t59ZMmrdGuyTaPgOJbOWK3DeDBUH5lbMKjieknf+9EP9d6Pvm8F3lzKVI48uHNX7//il/rbv/uZHj1+oLXimjLJtOKxuB3CoXBEm9vbuvXyK3rrnXcscno4HqnRauv4+ER379yxUJmjp59op+jTm9fX9a9/97uKeBZ6fv++gWoChdLZsIIR5O+ENvg0HHp0Xm1YOTbs4JLBzxewTq3OYK6zSl/1Jul3XPQUBscVzyIZYUAL2oKF94czjueJmhWAC48bkmDk1fgoZqSZLhnyRsZGICci+MEXClsENpLVW6+8pv2rN7Re3nFe7TGfN6pDRvZ8ZJJ8xRUhcdYnq6HwzHoa92uqV56pVn2u+bSvcGChtWxYG2tFbRTXFSXgB/A5ZsGHFAr2DEA41WQx0pLutSAs4goQshha4OHlr5yhDOWrfkEqJTTSEobD6iXwJzrgyEHKzYGM/0tASIec8xo6ZyAgEUAYksJx87aIYCUPXqGItAzbZwhQuGrBtfPFDUwzY7rxqTJ4cZ+YrHKVJs0ZZ+yeTXgOFKKOMUZz0jZ5l0sW9JvY1BKusSysaipcbyGfYZdWOoTdbnc1Ifl3yXi2VDybU6a4bt1chEo9eHSkXp/hM6Z7957q/v0nOj04c4DwGmx6wvzEZ8ePLS14a7OkZBLmP6JajYJp5NsLxRIBZddc0AXn8GgE+Ob8DxkgpA7got5Qtd5QpVazsBl6YItrG5Zcd35yrE6zbqBps1RUKc+dvHR+1hAjlPNXGiDE2xeQBr2+VWV02l2rM+KHBxDGo05u7Dpg8WM55c5gNtNgSojLdBXBDqhCKuzRlf2yymsZRfxT6yH0zPpWlO1DHewHEM5sGGVAJnTKPG4Aw0BYzc5I57WODo7Pbejf3NlXea2kjXxWPljlOWdk3ySxgDTrnzTA77cBlkUd6gwWeZvlsoqFnHkyYQh7vZqBbJZy6VTWWBaCYZgB+MjyjAKue30HCNmsU9sRjfjtewE4CLMLIyWXX6enVXtvrNKInlAtdEEAynRqfakTlpmTmYW9sbgGnLOYIVmS5wBAOJ8CFscuBMVURgSihAyYEbBijDWM1LBr6YgAQlNLsMiwLlHmJwcI+bMAcgHdRMXAItcA+JYau9Dm5popYyjnFkuc2cC6EPlEwBACnPi5kN4iGWUJsQzG5EkU1BlNLSynN2ChslQ8HNdaKqvNfFHjbstkowzS09lAM89Efk9EfkXsOaEyiI44LzG7/oCOjk90dl6xUBYGbGxGlhZvcxZLTgAePjhmHfyTjnXjswUIBMhZVSYAK8TZS3oqDCHz4sIAngOFPmM98cZCZli1jNcF5BFs1GfJM1+YTA8vo3n/kGeSvLuqHeFeBGyGwz6lSCEHiE+lVp308qo2SwVtrBWMhUfC3Ou0vkxAJXGexGYbKV15eSTiAr5cXzPBOw0ViwX77CFJZbaic9L2WabIc2EtdCoOx846EAoQwEVK+1wnR8d6fvBUL90koIcFE+FzC/kA/CtAOIKwGSO19yiZyJqCgbArA4Soj3JpbZTXFPAM5fdRaI//1KcJaduzoKaKK5goK1W6qvW9l7RA2j1d6De3P9XtLz7Xo/v31Kg1NOgPFA1FbFZnuk/GE8rnc/o3P/1jvff93zaZ7we/+VB/8Z//QgdPn6nT7mh7e8/qKpLJrIUPRZIJvfrGq9ra3jDp7NHDe7r9q1+qdX4q77ilt27FVcr45MOi5pH1NpKzABNPRdTSS2djSKPeXOPeVKM+IAsfRETZYlrhRFCVRlX1TsuCHtOZrHI2WwXN/398+ETzWV+h4ELF9V3FkwDCvrGGg2F3FTQk+wxZuCmp/9xBnoDGAxSLc6u3IIH92pVdU3LBDMLEW+iaWfYIrcNWxOLSb/7SRHChqJ9+Q97jqcYzj54cNXT70bk+vnuuR4dtdcdeJdNZbW9tmkqMM52lj/W/z6bmW0zFAtpYS6m8ltLmRlqZZFDxCD2KTethRbZbrfR09Lwvz89/+h3TQVpln21V3V//BSBcpa5YSeqL8mI2R2yx+ID7zUPIg0vfGp4e5IrIFwCEHMDcpSBqrxcggzQFqShEFGmhjn0I0J+GXGSB1hpJB//cazISJGAwhHZAmc8DkyQPiyu5R9dtzKAlzgEu3VbHqH7zBH7Za+iAj+s3dKmZl4AQ+h4zp0uQdFJTV87s1syrguQVCPQSx0aQDAEnMGBegiEIxHHZe0gcTFrp9Zt/8LDd1XG3r1PeYF9A8xAyKARVHo0xCscTNlBcvXZT21t7VjdArQTevXA0qnA8rtFsoimXsKWo4r2UhXIQusL7aMbmdssKUtvdtmqNC9XqF6rVLhTxBxSHUWH7EEsqW9ww1oMYbxvVLMV1ppAfH56rYUDuMIZ+p39tOrcUJC4YSroB/fQZMvzS1wQ42t4tKxIN2ebXOyVBCRlPz75IQtve2rAHjiFmNKXYdqnOcG6XFMW9ownM1NjkosQHDyl6DaC3Tumlmy9po7xhZt2DwzPdf/hUd+7dNznO2taOcrmC0qm0benwQiJPTcYj1u+1u42fMaGLyokODh7r/v076rVqmo161psXDfOOjYScPBFDqup8NIirYQgTsYiScSoSwur1Zjp4dqTPPvtIL798U1//+psWykMk+kVjoIOTph4/b6jRwUMYkC+U1lwBTRZLXb++ax5Fvtdo1FGn1VgFLPlsq8wAwCF/CbJnY95jV4aLX47PvVU0zJeWbgdrOV4BaAuDQBqCtGPI1nSo4biru/d/rX7vVK/e3NAr1zb00v6GamfnOjs+19HRhdodmjHD5n3yBinh5rPAdrmnUj6l/S3nqRwP+nr4+EBLf0z59Svqz3w6b431/ueHimfW9KPf+YH29raNkf38808t6YyD7OnTIwOE/SHfh61qVhGGWLyjfObGEzUv6vYcZXJZ/c6/+rF++OPfsUGbn5tL5OTwSHc/u62f/be/1KNHD7Szta18Lm//jscTMLm5s6PrN27q1ddfl4/DfDbTebWix0+e6tNPPtaTBx/p6Nmn2kgt9OqVgv74976nhN+rs2ekcQ6M0Uok6ZCS/GEAHK+1V/VWz4JC/KGoplyK+H09fvVGS51WBqpeEIjBuYRkJKlkLqFEks9UxN6bQa9rB7T1tZmfEFnlVPlCTolk3C4Ett+8f1a03OlZsA/nKXHdlJ4TW7+9d1U7e1e1d+Wa+RXoeGv0Wuoj711KyVhc+UxGETwslBYvRgr7ZoqHkWvV1Gme6eT4qSaDhvJJr7bWS9rZ3FEynHAJp0RdM/4ZIKQTcqLRfGhMITUVPvnl5yJlibZSDFhKsykpHCBkkPV4kLuNiao0mdNkxoICSdzlWbpiB63CwsWpX/oKXV0FCXw+ecOY64NaLEPSMmag0Ovh9XI9gJfBYQw5dub7lprMg7YMscThlV/cUqadZ3/FEPq0XPUPmj+dP/eMgnK3xHMKFTy+rovRloLUI1mSNoMY9xCDBZ6UieZI+FnUEdUfjSmUSLECsxTa54dVyRtVNrepx4+e68G9p3py7wmmaEuYLOTpkPOrVj2UzzPVzlbZmG+K0glzwafS6w0VjnkMECKT49/1TCJPyFXUKm24Z5A2E+PfaHfkA9TFY7bRJqn59OhIzVpVvXZDa/msCpm0S02kszcU/IqHMGThVBG/bHPcbLTUBRAOx27xEgzbcG0hYoBqk8JhOQEULzVcLNRuTwwQtrsogthdeLW/u6H1YlJh70R+Fm2LoXykRNvcETLFR6vZNpURgNDWAlQk+MPmHzy7aOnp0ZkFnGzv7qtUIByLPlO3UABI0aVHlYZZUejumy0tVGY4dtUJ3f5Q66WSCnmKrulq7Kvbqa0WctROZM1nZ2Cbe5yQqSQJ0bBQPnUYGFs1pRIR630lnOzSNmASUV9QR0fn9usj0YQCLH4mA9XpyJvNFIi51Ff+Hl8/Z4IBwmxG6XjMyaqJv190WRcbAOAeMLEzC5u5R/0+6douGXM47lmOAx5CFsPYbVwqqft77mz6VQm5IWRovvSbz5S7Fsko7w3BRtTREFqytJRRFkaS37OwxawF9/lD5sECEJqPNhiTP11SdzxXvd1Rq41Md6qQN6RiOqudQknTQVfjPumSHWcT8s7k80TkU9SeFVLpCTxa8Gf1enV8emqF2WQXUFNVKhYNiHG2UJbOYMrC05ZFqGXsDHWAkNOEPxdfluLgDygK+xOhvxGAR+ewy5nwkwY6YDE3XBELpJm7jARmy1a3Y6oSbCeAQevchG2EXRBLdwrT+0ZqAAoJ84mgeAnE1Go0VT0/1UYxbx7dEt6z+dRkpCzr+VmQZCMbZTa2eicqhqJOIg6I73Y65scFDMZipJej0AK8jy34CWAWCKYtZGvp4RxyaevYiviMjIdzHR8e6fmzp7p5Y88Ywgjhsizo5j1X07Ik3bxnRMJy7lUykVMsmtbpScUyGVhIZ7JYf4qK43GzPbhHYyTReFeXES18SEa3zEO4tnvTJKMTr08Pnj3VvYf3def2bR09JxSrqnQ8ZdVSWJpQAeG5/bf/60/0gx99X51eT5/evq2//Ou/UqtelWc2Vrm8o0KxZLJr5oRQIq7NnU2ls0lNhz0dPX6ge7/5tVpnp9KwodeuBFVMeeRnOcNy3SNbZiCnZeaCeEBpQqDMsDPVoINtjWVrWulCSr6QR/ef3Vd/0lc8k9T2zqbKmxtaTLF7dDTs16QlwHgmbyglTwDunyUYoJCUeCfFBbh5lpAYpKfH5PNGNBq49ycQ8iiXRbKZM6wCdMD3yyvLZ4HqLzJYJigk/UGFo3HF/BOFNXQ2osFY7d5Et++f6INPD/S8OlW975MvnFE8SVBPHGrJCJjpnGUXar+hgnQfB2QgcC0bM6Zwaz2tjRJSa16jjtrtuur1iS4uJM8//uRdBwhXoMiBI7e9cOzgl5UM0O2XslHb/C4Ady55jR0tfXvoaS8ZQn5QLhw0t04yamJH85Dwz41440HhZMITyFZ8FVSANhfzLX82A4SUewII2SpSJLoChJc1E/RRWQS5dWCB05zu27raVrjOpdM5JgyJA0MNn5fLn4ltET+/FZban9UlhrrpZ+UdZEkMCHzx5Tq65t6lZmxSGKiQ2hNl7UVCG9LI61Nn4dEBbEWvr+p4YoBwYYXj0MM+Oxhj2axypBpdu6GN8rZmYyK/R+p2+oom4oomkyZNMkDocRUcHDTGELrUA2MI7VDBzNpqqFI9U7Pd1KDfUwLNfTRmDwnejFSuaKX3oWjc/Ab8flzu+O9IYLqUu6GFZvvBBcPFAnCv11s2vA7HA2OAd/e2dePWVW2UodlBqZJn4nG0dJOqgIHW1vJ69dWXzdvCFg9vR709UKXWUbUOeG2vOsqmJhlt12sWl44Mt5DL6t1v0033ksrbZd2591C/+uBj/fP7H6jTH+rW62/oytVrBhSQOOFHOT09NSY7kYiter54yIeWPPrpxx+qWcdXVVc84rdaBs16yqZCWi8kVMglFAv7Neh2FPR67JKCgYmFY1bS+/DhU/385/+oa9ev6PU3XtV8OTNQCJNzWu3p+WlLx5Wx6qhgfSmTkEGsOBlHSQEfl8vQfJVuISK7GAB9JE9aiS6LBw6IVXjSZegRzCyXRy6XM0aQwBLzrMJys31kGBhyWYxN3nLv3m/UaR3r2l5WN/aKurlX0sXpqc5PzlSv4f9kwZJQIJpQMEbUO8bmufPLZBPa3SwqGvTYAfPk4FALX0zZ0q66U59O6kP93fsPFIxlzSiOhzCTSeqj33ygw8Pn9tDQM0UpfaOFJMejTKaoEB09VMXgmVss1ajV7WdiiP2dH/+ufvi7v6MxdQx+n1KJlNqUzB8e6R/+/m918OyJtja3VCysmXyDS5HpqVgqaXt7R1euXbUgCwBltVrVo0eP9OGv39fD+x/p8Olnykenemkvp5/8/veVCfl0cXSgcb9jDA3eunDMb8X0JPrxXjNE4Z0AgI3mMn/Ywh/VYOrVaXWgygVF3Jw9Ueu1TOVJz6WyJKphj6TSjvkgAYIkjrHdBhDipUBy5Poz8bz4TKJHoAWeLBisaCKpZrtnoRj4bUsbW9q/clP5YslSgnvjgboD4s47lsqLXxu2mO0j2/5E2KO1bFTexUCTfkOPHt5Ru3asmK+v9UJeW5vbyiezSkRiBipXJJiTeGmqyZKeSqLoSLjzW9CX006uVOWrAC58fJbu6YX9xGiIVM0Fe03nSAthE905CjB0ZRJumDcgaQwjv4aRmToFS8fXfMFnkXOS7ri4vF4HCPFEUd3B9h8QidyTr8kMaR1b/8sAMdedZfYAk924ugljCS/7ESn5WI4cuLCaCldThLTMqWcAm46hN6MEjOCUIC/e04V1zPJso1zwEKseiWowWarVm+q80lE4llV586oePDgwyei9z+5qOhqrvFG0TtJELKBuu2Kb+PVSXvG4Yx36gJj2QPVGW4GwR7lSxPV3BSP279juI6tCYskwXKnWLHCo2x8Yq0WwwfaeA4THh4dqXFTUbTlACCtloRewMKh1rKfNax4Yk5/78cMN1GqtJKMDlrkEtyEpdaX0LDFcgBvKnYkmLH0ldXvUZlA0TVKmq2RCmojaIIwKAznkfMi7aEmt5u8ZTNRqd1xgD557uhuZBfxhNbsjux+eHp5aymh5e1drORItAVGOXWYCgeUfD1zBuVUmUFA/JchlqXaXgK2B1ktrJsVLJMLG+HTxiFN/xfIllnRDNUw5yzVYJvoWrRcWiWhL9VpFiRgVAh6zP/AaoGBA5hYKRXV8UtFoCEMYZYOm2aBj3W5250aiBppJRKY2AZXH5kZJeeTesYi8tlhBRsHPALPnQlBchyfBKdKAc33VBTwmVMa/tEUnyhg69GwRwsNDMi7popO5Uxv4nWTUAGGLNGsGVaRkeeUyMcwKlrg6nXQVpmPR45JumQMJdTJf0wxvk0eeYEyh7IY6LECbLTXbSNcnFq2fT2a0hdSOGosRiy3HEJIs7/eyzIi5hHBCQ1i+s0JaLnRyfq5Gi9dkpmQirvViwc4HqgeQxgOiAGn2eYUVnFH9xIxGbYILeSIFE0KakyUeDikfD5tMn+AkMixs+eH320zV75MUaeJ8k/sZo7yU+UxtAR8J63/Q9Z5Pkl7XmeeT3vusyvKuvUPDkgDYBEmInNVEaKXYiRizqw87f99urFYUNRppJIoGHuhumPbo7uryLr33mRu/c7NA7UYsFRUiSLBRVfm+957nPC4aDikagVVkUYRbh3MBjyaAcGipn1RDAQgj4aTq1ZqKJ8eW5Dyfz2pxLqsJHuNK2cgB3kkWl3zu9CdCcDDbEtoH0EO6itWKnrhoPGreXpbDwzFBXUMLPwEoxBPLCkUSpiKCmef+IyjQlgbDifZevdLLZ090+cKq1pZyxgb5ph1NBixLnJLOJKMkVY+ZbTL2/R8dnqlUKpslhSTQxcWCUqmAIhEYZ2abkdq9oca+mBRMyRtZUGJ+U3NrVxXPL5q6jdTZ5y9f6Ouv7+n7Z8+082pXmRTWlpBazZYtV7LZnP7zf/lP+vCXH1qN2POXL/XZF1+o36mZNWV+nuX9nBLJtNmbkIzit4dEGsLYvfxeT+7fU/lwX+N2WTc3gyqkPOYddA2sUwtyg8gwgYKf/vOo2s2R2o2BmnXUZLzXWQuVGXlGevTisca+sTYurenatYu6cGFVvVZFw17NloUBz9BY1s7Ep+GU5S02HhR0rVmNkgvoobA+HEhYyrsmIfVZgiNjDjLfhWyBAE7hrsIOw5XY6wycGgJijbsPxUEspghy3SkBWaQe93R42tK973b16b2X6oxjUiCj7NyS5VgE/AS+NS0gcaiIpcFaBzf1YV6WKR5lEgEt5hPaWs/r0uacwmHwFQpCMMJQ1UZQnj/8xztWA/VDqMq5dNAuegYEFzZjRe/mG3QadYNWtrqi1NfVTSC2pvuDvjSGVgYfwBJImG+a6oluzyUk4gsC2CHNccnjju1yEk76VdBsI81xTNgYn94sPZQSZ/73Th7nyuSdD8UNGi61lC4f14rxJ7bTJc65O97Fg5qMyH7mc38hvTbOgzBr1pqByJlJcVYYblJh6A2ofOSwfqmHJBJJ5nAqX48QjqAiiYRaPp/K04m263Udd7tq8BBMMOdC8sNyhhVKxpVbWtLS1pYKhUUlUxl123juXCmw9TJFo+ZT4aHpjTkQidvGY8Y2gJCS3sxDODTPIJK9aq1iAIODyDT0aPZJeA0EbdhM53OW9EmPUq/bV9AXsNRCwCN6dmRDgy6Fr0gWfApa51XA+oDoGyR8Ymtz3ZiyQiGnZDruACED4MCnp0+f6OBoX9lcWhcubun1N15XOBIxgReD7ulZRXsHh6rX2+r2BvIrpEF3qJPjI1cZsbNt8h409R9++KHefuctXb12Rfe/+Vb/+oc/6vMvvjQj9MrGmm7dvK3Xb7+hydhdXL0RwSJNqx9YXYUlXNFaYV71UlF3P/1UJ8fPVKvtKqSuAtOW/KOa1hZTury1ZOCVIYHEroAvqEK+oFQsrlCAMtWBMWWffn7XIrSXVpfNE0ihMB40SqnPym09flHV3vFIg2nGKgQm/pGuXr6gC5urilo66ED9btMGZZ5b85z62fA65pulB4XZFMVyYXHw27vV5ZJzcmz+PoZV19V9vu6YhSCx1BmP9ejbuyqd7mq5ENHlrXndvLai0smBasUz29gGvHEFfHj6ogpGw+YH5bOtFM+UTiAtzCkW4ftxISeECkRzSzqpdfX9fln/9PsnGiuiH73zjl67dU2rq0u6d/cz7e2/MqaxVm/qrFjV7l5JtdpAsWjOtsNDz9Q2hmxu2a4xDCCf/eCDD/Tzn//Mfi6SOBPxuP13+Oy+f/xYpbNTJZJJzRUWtLC8Yl5S56MIWsgAHgWTfo+QAXUsZfbzT/6oR4/u6+WLB0qGR7q2mddf/4dfKh+dqLT/VJ36maajnpZXVu0wJg2wP+jYhpnPw/w7vbGaHfflCabVG4d1XOqpWB+r0vSoS+CJx69Uhsh/kmPZEHYMFOKfgIFr1uu2dIHJJTqfIYdNJn4l+mBh3F1IU8/OQM5TX5BwDZJqfSa1XVnZ0tbWZW1duGTDYrPd1u7enp3F2VzWmB+GF6LsExGfbQajvrEN4ScHO6qc7Khb3jUVAL1sK4UFzedy5kPifLfUYDx9pNpZPYYbTN0Z6TwwFgQ2q4owUEZxMhiL8/FcBjOmIsaEiHamk2TqSuypR/GJ2lZi9ulHGvQbGo9JfGybl47tN//n9eCbgxlMGkNIuIzrBgScOTmieb+5TyzYiXHAZ0DFIVy+Vf4a5YfzPXKOcTfAKOLBQhYetv0kdUVckjMBJX8GSzLOvtnPjn+Su8rSrkkwlBQktpx7j+h8vEfxpCqNnn2V6z1Fk3ktrVzU/a8fWdLog68fmMdrc3PDvFLRCH1+TUuWjEZ9tlChqqlZb6tWaerstCJ/2KfcYsqWRpzBLuDLLTbxPzHE0hMJmEF2zNkFIJxfWjCvzN7Ormrlki24VpcXtTCf/6Gug4RWX5D6itnQTAG3F0UPCaJdFUtV68BEBkUqLX82xfD4ujEt9WwhUVUHH7UFf7j+O7quzAoiaWlhTnO5lJLRgHzTgQ0vVHFvqe0AACAASURBVOTwDCCJpy+UxSdsFFJpki1557wMcn2Ym652949s+ZebL9jzWshmLExmgoeaZ48FAYmNs846bwAmI6jh1K9yvaliuaalpYLyc1kLQOMZId2Xc5Nzh/cVIMlGHzbYY4DZZ911+GiRe1MNkCF5OxCw3yXvASAZdQrBYMVi1e4xnrFBu2GpiMOpRyNi9L0B81nWDAwM7T6GMcCfHgv6ZwwhwKwpn49APu5r5hNSN1mQOw83krAOS+Vhz/57fh6sA4BjfuejAQI0F47E98Y/i2eT0D/Czcp1lCM8wx6tL+S0wPIz6td4jLewbPYOajmoExn0ecaRvyHb5m7wyh+MK5amE7mlQ2onZn7ESDCsTCypQiqtICPhhIwBQudaxjohgw6bj5yx3b0v7eFArUFfh+Uz1dstk9ATdpWJxwkpMPVIr+tCZViYBcMBA+ojurNnXc9YLWLxpNptBnQWc16lI2EtJCgP53fdNU8hfzZ3JrJKqkVQrwAKrckGyfdkrGoZJYfs/Ab4x2MUheO17ZvMz51XBN+gaPOaGsrJIVkY1A380XOZzaa0vFiwJWDx9NQ8cVhesADB3iDDRv4M6wahYrJeFj3UcDQ7Nkszp2EHIKEVMJhIJ5XO5pWdu6hkas56LO2fWavNFl1OYvzy2WM9vPeFLi5ltIFUMBdTSD0NO5XZ8yR1By5UxqodIiS0R3R2UlbxrKpKua50MqPlpWXF015TzLB0YS42O0MoqUkgoWovIH9iSfNrN7SyeU3zS5tWifRi+6W+/PJjPXr8UN+/eKE4Vh+/3/IeSAefLxT0V3/1v+inP/2ZEREkke/t7qvdqZs6DO9zcvb7Yumdz+UsGRMVAEz2wavnevD1lzrc3VavUdIbF1NaSPnss0EW6xv3NOy2XdOARUdH5PHFVWuOVGsOVWv2TQbNoqwzGJpM9Kh0pkgqqqs3L+v1Ny7r2rVVDVtFDVsljVtVRWD0ggG1ydQghDDAKmFoMwMzBsuIaGpO8pL27FWzSa1Dz+48H2mp+NPDHvmjHkWTEbszDOcMpEGHiq+w5SAMWakFJvKF6ZxESTFQqxvU4elA3z2t6P7DQ33z+EDxRF7Z3II2VlfMIsLypVUpqdVsqu2NaDDxuj5XKuaYJ71jSx5NxrzaWk3rylZOhTydskM1aseqtXsqdz3y/N4A4XnKppWsOOP6+ebXkrZhHhwgtIhuYnwNfM1Akhn1/Ta8gLNIrGRwtVJGTe2wwoTOlwHCYd9txUkS5fLGq0FxrHk28KbwBeGFeX5m6AcQ4u0bjxQgyZMyegI02PjyvZx/nYeSIC21S/8cELo55rwNy5GfgFknGXVfzkfBZtikQvxZM7DoDDCmQ7VYc8Cg03U7HfDQ71Ev5FVo4lFo5JGPQ5nqjGhU1elEZ+OhXjUaOkGnbsbcqUla/MI7FldmcV4L6+tauXBBcTwkoYg6pHKxkaEKLIjBPmjM4NB4VqdNng6nxg7i/+mx+Wq11W62Ta53dHJoVQW8E2wjCLgxw76xm2yGA4qRTphKmZkbMyoPD6xNyBdwBmfCLhiKjCF1hfT4+GqNugWgRGIRXby4pRvXr5rEIRBkk4lvaqxxb6qn3z812R5/z5VrV3T9xg1jeZEKMGiw1T4+ObM+QWQnw+7YOq+QuBbP6E08UjDoteTKO3fu6N33fqy3f/SOHj1+oo8+/li//+Mftbu/r1gqrgsXLunGlVuKxtIWkBKMJdUd0WHVUiIRVy6T0cW1VSLTtPv8uZ49+0rb2/cVGDcV8bQV97V1/fKK3rp92RYebLRebu/aFi0LiwIg9AfVaPa1u3+s7x49N5ZmbqEgf2CodCao9c15kzsRhHD/4Zle7nXUHaU1QVodmujalUu6sLmuRIQgJLojXRGwbYdnSbdsC5EfMeSO6O0kpt8AjgOEJjdh+Jz1JNkQM/PxmFne57UwHdYtsI/f3f9KZ4evVMgFrQz1rdc31aicqlEpyz8NS7Aq/YCiybhiyaht1lqthoqnJ4pHAprPpUwmRYgEnld/LK1wdkFH1bae7Rb13//1kYYTBwhvv3ZDG+srun//Cx0f7ysQRGo0si6/hw93dbBf0XQaljcYkiccchKuuTnT6/OKYXS/euWyrl+9amcQfhK2lfysDHD7r16ZJDgE253JKjtXsAoGhmDeZWQ+VFVYJ6nHY3LNnVfb+uzjj/Ts6QPt7j5TLDjQ5fWs/stf/UwLqamaZy/UqhyZfHhxeUVBus/o3Bv0jGUlBZbVTbszVKNNb9ZIU39KnWFQh8Weyi1kzz7rYMNnEUuELBCIZ27YY6HTUyQYMjlCp8lGcWLfG+8Z7zApX2OegSB1MYBbyufZqrttIRUCRPDjhaJEOJ2aN+nopYtXlc5mzBe3f3ioTq9r7za/s0gkoESU5Y5HET/lwlLUP9Gg01S7cqTqwRNNGZRmQ+l8LqtcLmPsEKwe8nsWO3jMOPqtZsfOZXwKnAVOQYJUkJ/HzsFZcrTbKeK9cx2wnnNAOOKcZsMPI8/5zyFPGBZnT1WjUcO8tWzfCQcbTgbymUw0IZ83aQyhvDNAaCyDW0jCiLAdx7qAf5CbCZ8md5X7l4vtN5YSMT9Sfrsb+B6RQo4MULC5ZRliXkYDhU6exr2EXJINvhd3FR1vJF1zW/DMRcPy+L1WdeIniCIaV6XZVbXF8D9SJJ4z78lX977Tl19+o6ePntnyc2Njcya/xCJBYuRAodBE2QxLjaxaje4MEJYVjIQ0twJoBxDiJ3P3pYWLtHsGqPj++N44Izij8d8m82n77ACEhF6M+j2tLi3aeUoyK2FH/H/YBj9S0UjIOjS5Y0nSg51hmcP7y9DInQakBwwip/NYqEzXQhPak4loheWePu/AY0bgribEJp9BYQF7xcDmOtd4DgY92MSeSaUttATvzYBTD4UN5xEpvgPtHsIQ9mwRBCBE9opMlDJqAIitAqaAYhIAh9bhiTJjMPWpWKnrpFjWvBV1py24h3+RYmnPL4CQ/jt8amZFc+FDDNgsPftj5yHstlrKplMmXxx0yQgnwj6obDZrHvBKpaF2p+e8qZ2WRjAxM0CI/LXZ61ldA98jChB+jmwqrnQsYn4zM6MZAEF9Rcqoe7esj9mW5QEDhC3SN1m4+zzK5JHk8WzCjAyNueY5ZbmL15N7esBA7fXbuVaq0WeLBcenjUJGi/mk1ZqwjOl0SsZmAHjwqtvnMGYBQ41O2FVP+CK25Ki22joqFlVvd61KIxwIK41sPZEygBvAy4W3s4u1pGWLtTASZxg5APNorPawryaAsHSqetfZTwiRS8OeUEPW5b7jmeK8mShEVUA0bFUp7rPC/8kzGzEgwxxB0FImGtFyimJwFo098/vxbLNQwe8IKOSZYxmHuueciW3WWFAQChSyTt5EnDqhtsnrSAFmiUt9Fb4+GHZyBSwV0xM0lQZzSywWtrR1ltCwNEeHR8b4AwZtuWhptF11CP2xRTsgN2JzC58cVUOo7WBSUWfRk5dIxy2ZHZVINLGkWIyk27AqlbIt5+lx5CxE3fPiyQN988XHWstGtJ6Pa3MxrdC0Z4nTnOc8M5AErquPwB0k4EEVz2oqF+uqlOpKJjJaLCwpkpwqFHGyfu4q5g5vOKmRL6aj+kiKFFRYv6GLV9/Q+tY1C7Z6+XJbH338O93/5r4ePn5k/dKkhTLPZ7I5La+u6ec//4Vef/1NS1ZHkk4mwwjAZ72aaau/SlDuHo3ae8nSicJ5yt0P97b14JuvtLfz0vpM37qU0ULab32N2CRYfE76HaEadMaxkC2syw08rwNVKKf3+W1Gana6qrVa5h8EqF24vK6btzZ19cqKPMOGpv2mxu2mwl6PYiyuea+9E2fJQNmCrBRFocenZHZJg2lIxQod2GWdnVUsDTMZDml9PqtIzCuFJ4qmyJUgpX+iYc+jcc9jyxJLTMd/7x/KGyaBGcg11eFJTy92m3rwrKznuzXtHDWs3iKbyWhzdVmZeERhz1Tlk2PzbTZ5T623FOWMm9dR3/g9BDUOtboQ08X1jDaXY5rLkB7etMVMlVC53/3Hn06NLZttWmc36KycfZYMZ6XrM0A4C27hGwUX8WJzu5LsZkWgFh7DJoGtNzIg18FimuwI23ACMZAP+IwhZJOFVGx6DghnDKHtaE2W9P9mCNngwg6yXSOFEvkAf6OTW7hNH3/Nw8vQYuDN/jVLnHM48AeG0Cn03V/z742NxNfoENAMIM+AMn/pCq4s8tc6XWaAcBTwahDyKuLBNu2TjxQ+nABen84I4+h1tdds6qzbt5oJJGh8i34fMqCs1i5uavnClpY2N01myuAC4zeChjaDvfvqMfjznQZmaVkWKDO2LzTaPBAnRycqFs9UrVdsKKP3DDAeYjtHX42tAOmUYRDAhI1MhmRAagbYVE6tMBwwCEjEjM2FyaXE4cXLRIgKjExuLq+trS0rGeVXzyBGTC8x5d1234Bpq9PSm2++oWvXrmlja9PkMpSn0n9yVqrYIMDhzFBTKhbd4DJiUwdIbMszGVm09xtvvKGf/OR9/eLPPtTe/r7u3r2nv/+Hf9B3Dx+pPx4qm85bMmthYUVzCyvK2oGWNmaV4YaPbn1pSalwRJ7BUJ9//i/6/PN/kn/cVMLf03xyqvfevq6f33lbr14+t4PtxcsdY2qDPopM4woHQi48plTX/mFRmfycFhYXFY5ONTcf18VLy/KHQlYs/uU3B3r6sqF2P6FpIKhgzK+rVy7qwsa6lRG75NWusdsmj7HoQAZc9zuG+cAngmTE5Gp4J0zO7PytFkU8Sy0jap0LnP8PIFhZRJbqAoe++eoLHR9say7r163rK3r/3avqNavq1KsatCdq1Qaql7tKZFJK51P2zyAWvVg8UTjgVTYVUy6TNLkDMe7+WEqh7IKK9a6eH5T13377SGNPXHfef183b1636HzSQEulEyWSpEQGTMLw+WcP9fjxnhW60i+WnM/qxvUbunb1qpaXl+z7RlLJsEn0Pj8PIQAARtgrZDeHB7tWgk3vo/uKqsXPPtv0cy4QCAAo5H9TLhX14vvv9clHn2ln+3urrYj4O9paSeg//Pt3tZLzadI+VL24p16rat2cRHgjDeXA5iNhCAdsEDYBIATsD6dRNXs+7Z+2VWlL7UFQY0pl/SEFQx7FbUucNUA+GgzNT8hZxQBK4Tf/ec863uo6OTo2uV52LmsXNe9is9WwCx6QzjvHzp+CXbxzpMnxjK+tX9DV69eVm5uz8JyzUkknxVMDo5l0UsuLOYWQudSKigUpsfcrDTPSq6m4860alTNb+uCPJaV0dXlBaVLzwkFNSDsEVM2WXgyviCZIUkTucl5BdN7zZWetfcHAzVjCc5XJdMYQjjl2YIVcYqALBOlpNGhoOOCdJ3AHhpBhpW+9Tz5v3MCgz5uyf+/xRY3pYFF3XixvdxDec0Ch+QtZnhCFD8vJ9+Q6E6cTJxlxsjp8gXy+PZOr+qdU9jj51b+tVzLQi2zOS9hM0MCn1VFwLxlDObWKGKou8J7DfBMEVKenqjNSs0eIV0bp/LLu3nuge/cfaOfFnjGOKyurttBkkz0EEGqgUFjKZhLmK6PCgFCZ0llVkXhEi+sL5iG0gAdLknSe+k6HSpOhqQu4nJD3c3YwYITiEQ3GA+3t7NhnzdlOD18ukzKpORt5G5xgeP1ekzBz1hKUgnexXK1ZuA2ypWiMzyFg9SNIa02izkg+Wwp0JkO1YAwBK7AvQ9izgD37eKoyqbiCsLKDtvqdujHU/HPoWaVInjJ4KhX4dnjvMK7ib7cgiz7pzcdq9/taQi6OvSKRUL/T1KBLx6YcKPRi2xqbHA9bxARP4FA6LVV1dHqmTD6ubC6pTDpjYA5gZoDQvFxIvlFluKA4ACGLKJj7WqdlZxOeYN6tWCQsD8nEfjxoVHykTG5Lyij1BSzFPf2+fXXoTcbmEk0YA1RtNlWp8ryPVJh5zZzfzHW++vwsZLrqd/EIkkzpKgsAOnih+oOJ2sTeM1/5pHgKGwdhfHjrJhqTUgeTR1+wQzEub8Dnt5RWElvpxwQQrheyJuVNxPHedtTtlBUKOYmkVViQ5TDiGfVrNPKr0wGoBxSKptWgY7FWU6neUBtW2ksPKoAwrQTVTwGkhtQidNXusughJMZVZcE0AxC645Fao4EOiieqd1qKJqJKJxLKJhIao3jqojTjmR7Zoox3jaoAfGgw4ObrtQXNVEeHJ6pWG/aOZuMxLWdTmoxdwFU0GjTbR2pWU4Elieoe7g08eqZw8HvUbXJnIiP1zv43sPGwTR1TEjhACAPvMdaRHIsQvbqhhKrVqo5PjqyOhWLy9Y016wLe29ubvQ/c2+7sABQiH+YLdjASgf2bt7RgnvkQQTOEko3H9u6nc2kVFgoGqEYTADVMvU9lbDXUdfT4OT0mNQUQfv35R5qPe7WSDuvSSl7BSUed8rG8ASS2nJ+zLm3CDwG0vqAq5YaqfFWaSkRTmssVFIyPFAgBU2ed3jyHoYT6Cmu33NM0ktfCxi1du/WOLl65pU5nYJ79f/nX3+rTLz6zxFHsTiTL5/JzFvy2tXVRr7122xZirUbL2NJ6rW7L42g8ZOmeWEEIjIOcQbrMYhdJOMqqk8MdPXpw35Q/3UZRb17OaCEFIOwZO+hCq2ATsYsBfn3qD/0qVvsq1fqm3CCkMZXmfexasE29jSzfp4XFjC5dWtaFrQWFSQDl/SO9FCWIF7E7asWJ+8+5Y6iCQ80ViiqWLqjd92jvsKztVwfa3zsyQLcyn9WdN68plaFxYKRgLGDqA9j38cCjaZ/6PEB5QEOC2GaAMOSPSOOAvnm4q0ffH+nZTlWV5sS6rbGNcU+vLRW0WpjT8lxex7t7Oj46VXMYVneEIsZVASLPRpU5HXet8mc+G9LaYkLXtnLaWE4qHQ9o7BmryYLpX//TT6dGq1op+yx45YdidicX/UEKdJ5FZua7iSVW2uCKEZ++PYYGdluzvkC2rQBCM3mj36ZF1tgOwBTCIdg9j10wfwKEswLhmd/P+k/wD3IBmoF9bIMuEiy22wz5dqAjWzoHhBZWZ/Bu5imcMYDn7aSzHkInHT2XkDp2kL92nUznMHLmm5x5K5HA2uBzXoA8kyVNfB6NAh6FfEFj1ywNczJVnWCLXlfHna5Oe31V+kMDC4TJyBIXE0rn5rV++YLmV5aVLhSsZBtqfkIJu4cLJ+o2Rl6v9V0N2Nb4HJuCnBNaGoYQQAgY3H6xbTrw3qBrgI9LgW0xaW5+X9gkF2zF2p2mbeKRTrHtglWhVBVPCMmPxmQQWh2mG4VYZPrFnETYdWNlLLRgc+uCtja3bEDiEqk1ajo5PjFzM+AQQPnznxMbfF2FhQW9erWjx0+eaHdnX8VixSQ2rWbbgCFF6iQ3AQiJmnVNWxMDCdevXdWP331Pv/zVr0zr/vDRI/36736jbx88sC0N6YAhP4fxvOty3NjS6uZFrV64YBc/FzAbzHQkqlQkqo8++if9/vd/L/UrSgb72pgP6UevX9F779zU3a++1JMnj1UqkVrnsQQ1NnKuRD5hZcfbu8cGSEhNzeajWlrOaOvCgg0UUPCf3n2lZ9sNDac5jf1BTQMTS5naXFuxUtQAXW8Uzpr/zwUsAQgZuuiv5Ks3pP4AQAjLwbLCRWZbtxLv3kzibX1EM/aQzxEpIBvi6Wiib+/f1dH+C+ujuXl1UXfeuyaN2hp2Wuo2BqqV2iqdNJTOppSbz7oC1E7Htp0U03MILxSy5sXsI/sLxxVM5VVq9rV9XNM/f/JCnkBGP71zR5cvXrSwlPv3PzdAmc4kNV9Y1Nzckr578Erb2ycWOgFQn19d1kKBviXCgBg2SU/sGvMPo2ZhAHTspdP2c3I5FKtnavfaFi0O/c/ziO/CAo7aFLmO7VleW1nW0uKieVhfPH+pTz/5Ugf7r1StnMg/bWhlLqj/6We3dGExooS/pVpxT+1G2T5LBvqRKAf3ajx0JcWcjwy5zc7AvvpThv6pbesq7aklr3kCMWMlKGKOAQgzGWPsm7W6vVMTlAeUYM8k7yZZ40woV+w95H/HO8S5SdIri6sIQ4/1SvIOUkQM4zpVPJ5WNjevK1dvmacqGAmr3e2qWHVR+LA8BEYgbRm0qmYsT4R9xkSEPT1Nmvuqnh3p7OTY4u75jPGv5bMppZL4UWZ1DhYBQeKiU28gveRzcucgjAXSRReYYFEXtkPjzjive+B/g0zDeXQ4Lm1HB0UG4GSDP2rZ12TaNnkWgQ1WNo8EyIvHkq+U+QcpUOaCQzpvC0NTccBgOLAX8IVMkkpnlGM5YX8A0U426pIFXWofMeIEXmjcU4Dy5xkgNDCAzxBf0ewEImyEpDpTWJAIZ+Qjd9nEtvIMWWzbLb3UR8nxRO2BzGfqDSYUjud1/5tH+vrrR3rxbNsqldbXNoyEZIGKjxIfSDTqus0Yipv43qotFU8rxtyvbBLYFTEZIGcZS7lBnx7AmWTaYs9hR93txfefBmj4PNrf27MgCYJLSKKNRcMGCPkcYAdhevlmCDniPWchw5IO1qVUJpVypEg0KU19pv4wnwlLKZbFlnbtVZ+uWfq36NRF7odkiQLxUEhzuYxSCeTpE2Piu62asVoMtVbz0Omp1cLXBCNFtgwSurAF5pAeCZDZ5j7pdLW8So/inArptPptAGHLUjHxejOoW9+btWBFLDW52RtZX97+0aky+aiyeTzieTs/hwQ6YC+B9STMJwDPSG6BA1E2PCMHnnpc4X27aSw6PzdsXsDnNVUCcfqocCyddLZM7tUa6lBKj0RUHquOoUO0DrN2gtewZ9LdlYWC1hYXjK2dYqcJsKigoqamYNBjCYWuTgLuOmASeSS8XBz+kM9AFIyV+TldsLclAlvwXohn1mUe+IIhdQdjnZWbanVGdo5sLs1rMZ9SJMrvovWDl9Xnc8sGp5rmn4/3za9Od2ThNIFIWu3BSNV2W8fFkvkkuXuTkaiysYSiAGULYuLzHFhyJcsKk4vjs+VMm3ocIBz2tXN8qGq7YV6xTCqluUxGo3bXAOF4DGOMfLmpUDhgck4DhPHorMCcd2iqk+MzNRpt89XS7biYS1oNjnu3pi4sKRyepdh7LFWUBHX80vjTkKPWzvrqNNxMlEhElM+lDAh6CQxEhs9ZCKHh89iXpRFP8asGLJDl9OzUgmOoFFrb3LBu5/2DA1t4dHpO1m0p+T6/IvGEokk8wahJMsrNEbg3pyRf+O5gM5mfWdpHgkaosHQgZdkWMj6vymWYqFNbpiDPR+318ulD3f/8j4p7uirE/bq+uagYAWG105lqbhaGaMoPvheXHN+od2wB1ah1FAnHlUnnFEkw/01Mls35CCEz8UXUnQT0qtiWJzqnlUuv69ab7+varTdNsv5q90C/++hTPXj4yOSjWdQB8/NaWFjU/Dwe3jlb8mLvgCFkYWr3Ium2AadEIT+EM4Gfj668TCopVCzrq0tq1Ep6+viBdl+9UKt2ohtrFNNL3hlD6J/05Z+O5DN1is8WH92hT6XaQOXaQJV6Vz6URDwfdrfxeU8Ui/mUTkeUy8WUSUftfqIyqllv2JyNLavL4eT1KB0L28KD88wUPCG6GaMqVjt68erQ+mORwK8sLurSekG3L+EN92nqH8sXpn+SJcdEnpHfVFoBb8hmvCH6P2qe4ISmMfU6fn321QM9+n5PR6W2AtGUZX80WiTXdhUOeLSYzWlzeVnVs7JKxZoaXZQAdEZONQIMekkvZdnZs5TxVFTKJwO6vJ7T5kpWy/NYEZDFD+X57X/+YOo2rs6H9INaZiauZBBzafeu08+ldrKB4ofBY+IGVwALD5eBN6hlq25wpn8j1Wbsmpl70eUjTTXgBiD8k2TU5be48Bf7p9mfN7VNiUuVw5vHdsT5HQCBLpTGSXzYBZ97XMzLxh947hN0q+tZiuqsmJ6BZtZ1eB5PDlV/LiU1KGlp4/QmusAdS7QzZvDcY3lem0hCX8BJM0Mhk9AUu10dtTuujH40sWjerjmf8YtRYJtXdn5Rqxc3lcznFUxETUPOy8D2mG1aPJY0dhC5KHUTfZKEcL/glejyQo2si7Df6VsHzbMnzxw765maB8vilim39Ebk80VsszWZcMDWLHKdASydYgigesFrMflokZHCwNr4QgxYI3vAkZCQgcIhlsnOa2PzklZW1rW4tGJPDLp05KC7u6/07OkjO7Tm5uf07//8z3Xt2nU7BL799jt98cVXerW9o+JZ2XT8/NmEaQynmKi7dlEDkgD9fo/HCrQBGz/68bv61a/+nRrNll48f6H/+9d/q6+//dYx0oORBfFQfJ7KzGtl66Iu37il62+84byoY6h+tocJLebn9NHH/6zf/vY36tcPlQz0dHUtrbdubunN1y7poz/+Xo8fPTSwGglFlU1nDZzwfeTnltRsD/X0+a51OcHorq3Pa219TmvreQ3GJLk19cndl3r2qiEFFjTy+DXQQFsba5a0inQKn5cHuZZJ7ZwkmvfBpMYwDQFS0toacQERN38uxwJcEK40i9bnP2dAPGcP8b2w5Uc/7pl49OCbezrce6mIv6frVxb00/evKkTox7Cndq2ryllDp4cV6x7KF3L2PiDBLFcqGllgDeEH8xaxTTrdhKTZWFrldl97p0397u6+fOGc7rx/R1ub9PSkde/eFzotHhvjcOHSFV29eluvdk51dFRXszVWPJXRwsaqmc1hEQBxvGuECFh1i7H/pCjiKYkZoIIxr/Ya6uCdQXJEmS8sG6XYtboqlYr6va79Pm9ev64b165YjPn29o4+++wrHR/tq1EvyjOsaj7t0c9+dElXV5NaynhVPdtTs15UJEbYTcgA4aAf0Gjg0l0ZMukm69BX1RupPw2q3pV2juqqddn0UleRUSAMiyXF4jHl83m7TAg4skuF5FDJ3qtoKGznCT8X0uTBEADTs+GNddS5nm2mMQAAIABJREFUZJS0SEIhHBDxG9PKUMaGmBCLja3rWt24aD5WZOXdQd/kWfSPFvBKhdkc9aybkGCgeDioZHCqTAAQfKTD/T11W1WTbpI2mMsklMtSsQLDxOEHMGMIHFsPIUDGefacdPSHM/M8ldnOS9cxO4usdv2lpu+0tLLZ4IpcETDY1XRMmiGSSc4iQscc0AKOOTDoAKHHC1Mb1oRFABE2trzDWuC8gXyFgxFTn9CNSugZJmvkng4Quu/Bdij4FIX0umOAMGiMqKsbwP5A2iVDG0mXsLN0U5Hs56USgRCwCX4i/mynwLDEadseO6Eqkp0ePZYTtq8RTf1xffvgqb799omePX5hDM7mxpa9a4A6P76UsNfCTvAGwW7jq2ZbXzwtK5FKaOPSqmMIYa2MicM7SDBV11g5lDiAgPNzAhZxYWXZAjKOjg5tyz4dDxUJsUz1mr+Ju51oe5P3TsYGOGG3YbwIO6hV8d7BKA0VDsc1HjFIM8A5lQLvKmcTd/pQY/UnAA2Wb67MGlaf9zubhoWKWFgJFRFUEhDMwjtAwAl+LpaJMDeogpBEhSNxhSKAOoKcRnq+vW1gCkC4vLCglXxePXx63aaxzVaXhCRuNjsA4GHVa+2+Dk+K2j86UTITUjYf18Lcgn1fLliDQd9nEjXOXe4KzhYW2/aw8P6FY/Y7brcariScZQNpgdZd6TN5OECaxaurNwioVaqodlK0JE6Ww/F0xjxjjU5Xe/sHtiwCEK4tLWpjZVkTQPSQABRmHqq7KorFYLZCs/AQ2DqPgUE6FQPhoEKRoCJxgoWcVHc8pMPXY0ntnP8ETfkCLjgI2R7KpGKlqUaTioWxNrGq5AkVQSJcV716YnUxxL0wu7lMB54pGERSl0caTf3WrdsdT9Xo9XVwcqpas2XS+mTILVtpICbtEYDOO2jkgL17LA8Ctrxlydbj/Ov39fxwT+VmzRYSuWzWvJWjdscGcTp1Wca12w0rhMe3B+BCOmridLrbxh7zb7LEoPKDYvi5DHUOQHEqfai9wLuNQoE0eZ/NC7YI8YwVjPgNcJWPW2pUOYuHSqfitiQLh3iG3bKB4CkWaK6sHlJ3pG4PBnmqUrlmdSIsEah8WdtYs6ApmGkYVPonmWVhMHmu84WC5goFWzAnklQdLCqTLSidKZgVhXfAqrm5EUg3HpNM6uwjZGfgYaRarFgs6vj01GYvPHevvn+sr7/4SN5uWdnwVK9fXlcqONG4UbJMAhO+cV5Zhza/QaosvOq0+mrxXDQoh48oHk8qkQkqGJ6qTyrpAPntQGNPSO2RVzvFlryJgjauvqXX37mj67ffNjLj8Liou18/0fbuvk5OTpTN55Sbn1ehsKBUOm0yULO7sDwzfzbzD0wviri2SuWqzYXUkFAZdXR0rBvXrurW9etmSem2G3ry+IFevnimeulQV1f8ysWdhNM37svPeW4sHp8X6bx+9YY+lRsjVepDVWpdjemwTIUVjngVj/qUz0aVSgasH9A+Z+/UZOfNZltnZ1VbNKCYaFNX4vWqkE2b7YeqhyjnRhivs3R4WtGz57u23OIJef3WTV2/uKitwlSRyFRTv+t95c8g8Mk/DSrsxRbhQDlqBLK0vCGW4xFVKh59/Pk9PXu5Y4utxbUVXbhyWeXyiSrlU9UrJaXjCW0ur2nQHqrTwtLiUacv9QjVsnQLQjnHpigg4InZLx6YaGMpo82lrDaX5zWXI2V5KM8//68/nxLBbZtQA2jnVQsO8FiX33lYwKzGAZBFySURPueAkIQcgJQVnFuR+ay2YYYw3V9PTHaGp9BVTtlt7vyDJhmdGeWtFtFtmAFmHNBsDh0gnNhBzqXIRWzhBjAmVqQOGzmDhO6HMQB7XivhtEzneNH9+S52/JwlZMctja242A0Os7iZWakyF9gMEJ5XW/xgP3TS04mPLUBA02hEjclEx+22TtodnXV76k196k9IMZVtsfAc5Aqryi4sK7tQkA9JrYeSa+cxoL8lFmGbG3dS3OnE6jf6lJdjCuYCmYFB/IPNWlOHB4fa2d5x4DjgQjnYMFkXTxipS9I8eWwA8XL4obCDE+WzCSsh57PuddsmZYtH6VOLCvaTKOamAdW+DaSTCZu+uFKZOQu6CEeS8gfCNkxhsD0rHml393vlclltbm7qww//zAYgLqlPPv1Mv//dH8xIXClVrVeJ1C1YwkQuJH/IY5HnSOv49Qa9AaUSSd24el0//tG79mfBCr3cfqW/BRB+fV+tDlHdXgW9mOiJDI+YZHR5c0vrly8rTmddIqFkJKZ8OqOluYLuf/OZPv30X1Tcf6Komrp9aV6vXVnV9UvL+vabe+Y9Y1OVSWctjRHfiAH0RF5npabuf/NE5WrTft5r12FKF1RYSNhQflap6fOvd/Ryry1fZNF8LJ1BRxvrq1pZWVQsEjD5FAzced+SdWzOpEGWuOsPqNttmPwNI77Vm/B+YQa3fqh/k5A7W3qcH7Qk+VqFy9SrR999q8O9F/JOG7p6cU533r+qRGiqwHSodq2tWrGh4nFNqXRc2XzGZAYMaGwd8c0ACtdWF21LBws1RH4XiKjaGWq/1NYfvzmWghm99dY7unTxogrz83r85KHOzo6NSbp4+apuvfaWyhV8QmyMgwrF6OtLuUGHugPYBh8SnIDJcGBBmCW4KFAEcPEyONeGLdV7HM5E8pPI2VC9VlO1UlXprOgAoc+j99/9kd5798cmxzs4OtRnn3+pw8Nd1aun0rCmfFx67/a6bmzktLUQU/XsQPXqmSUcDuVVh7qXDuXcrssKGWcDnxRDOFNVIKbuyK+DUtvYQQWTiqfnFQgnVG/UFYlGtbG+biAdqR4JdEhE+cwALPxMrptwYMwD6WBss1FRsEQZT4fm5UTSBBuKhMjCUvDCIQchQZB+utSC8vPL2rp4UYurK8ovFlSqlESfJ3I8ZHkp0ul8smEcmVs67NHWfFCDNr+zY4v77jSrFlsdj/iUToWVzcSUxOvAxpa80RGx9OjxZtVDsGyzw9QSPM9VJS6J7E/F8JZ2NPs7zQJAaMbQQAH+WTaWXFkAQR/R9D6YfuexNA0JklEDhEkLBvD4wi6hkJHV7hquIZckylBDsIUlLgI0LfWUAcxVUFho2Sw1GjA4wZ87bv9/ACGsUNCiv+mCAhCOPfjjCY6h9H4GCLGRk9vI75RbwySo7lozlYzHhZn0xgH1JgH1xwE9fPJSDx5+r0ffPbPf46ULl20bzuARDpJWGVQqRWIh3bo+VSvOz4NklF6wS9e2HCAMkiw8tOcGZpxEWhJBAYOuDsJn7xUDIs9FKpNWuXimZr1mDBedarZ2QPJIiEeSIDDANSBZxogTaoPks00pfInU277koa8NbxkbdRfkwzvrmOKxRiQtT/Fuzi7ZWdAVv3N69mAl+TmRftEZaKngFjoE4Jh1AM/SruMUuxOgE6JcnkXoSM9ePFe1UdfC0rLWlpe1ubykfqdh3YpewJlHNqCd20MmnoAVqhNIc3RaslqOSNynZDqmpYVFW0YhLwUQYl9JxFN25nLms2gyOaEV3AO60ga4OF8MEMJAzJbknLX8HpFwAQzxqgHOe42O2tWGyvW6BnTbJVO2tYflZNAFEJKevTRfMIk/iZSwhDAlAMJOp6ZMBul53HzIhOX0+mPrU6zUXBIlKYmwZmzdATf9DktRhmH8enS4EqgBCyTFUvQN+1Sp879vq1rvaCmf13wmpVgM6W5DteqxJmOWNHhr2Snz2fJMhUyq3u9PTIJH0nQPoD4aaf/4VLVWxwB1nPsxEJKHnuQxHY3MGjYZWRUKQNm6pl0Yg32urX5Pz/Z2dFavWqXUXD6npfl5jbpdp4Ca4rcaW7onf5aVzjNUz3z1sI2wwY0GnseJAalo2C9S/Rk1g37UY314ffOZGqHgQxZPaCE+OiodZH9muzZSp8HvuWsL0JXlBQt9onrCNdU4zcD5/MqSr9EZ6KxOj2bTfIRkn4aiYS2uLJtaAPbU7A2RqOjpjsZiVhUwV5g3P6z5AWNJhSMpW9ijRrCeH5Onn+deTNXqEDbWMe81Z0QyHlW73TILzqvdXZONkly99+q5Ht79XIPqoVKBkd65eVFzUZ98vZoRBXgHLUiH/ZyFRLKYpN4MeebAQAWeSJRpuULCwvLa9YpViLGwGPuC6o592q90FEgtauvmO7r55nu6dOO2saBYKoqVgU6LFQOrAGRSv5l3+dkta4Ilkm9219lyq6ta+USl4pH29g50cHhsvYhnZ0WTV//ql7/Uzz/4qd5+67ZVdZmC6/EDlU529dpWRIsZn4FA76gr36grP581cljO6ylnSFD1tlRtjlWudlTptlQdNJRJh7SQj+nixpwK+aiiYZNq2Xw1GHpt8W8LlFZPrQ4BLwM7s/PI31GpDAeKJZKmZGj3pzop1fRyZ9+C2Zhl3n3nTV3dzCkbLioYor6J8C6sPj5T9gU8IcV8MVPRUAEC6QMeI7n6rDzV3kFPX3/30FJ4Sfq6fPWSbr95U5Uqy/U962eeDibKpeaUjGQUDsTV6kzUIagLogWf7mhsUldKv2jL9RqDOlAhFdZiNqG1hTmtLWIzmsjzP/63X0wNAHFFnFNltkRwgNCq9mZftrmdJbB5zFACnR0wySgeDg5uLunz4cB5MZxB33x5k7HiHGIESFgCot3m9jAaGMQ4PKuCmLX+zd47NNfIQBwg5FAxxgvwxZbYyupdl6HJmWY9iq6VZib+dGthRx7OPIPuZZt1VJ3LRzm6/CQOzHyVllvgAnT4jzjbjCmd/XtXWeGuQBjPAfSs36dRNKraZKzDZkvHrbaK7Z5Gtm3m8sPTl7D6hfzShtLzi5YyyrzVIRGMi2EqxSMx2/Dx88I6uaQwrwHCRpe01pGxq91W1xlzT0pGr5eKpZlM1/kD+eaQYEYjcXHR0rnHViQZx9/B4TJRNgn45AAaq91qqlqtGBvGYMs2ZTiZGr3f641nXy6lbKqgesTz96eKW29Myg49EqNK5QNtbmzo6tWrBhbmcvO26fuXf/6t/umf/ofOTopqNvg52Hy6lzA1H1Mw6jfWpN/tWcciXohMIqO33nhL77//vn7xi5+p2ero5faOfv3rX+vu3S9VrZ0Z85KMp2yIGY491rWYnJtTdnFR8wtLWlhc1sbKql3A+XRWDx/f05d3/6Cdx18pMKrqnevLeuP6mm5dXtGrV891dHhgA1cqmdba6prFYcfwk3miOjiq6N7XT3V8hsR1oNdev6rNzQUlU361+12VqnXde3ioV4cdTQNzNhx2Rz1tbKxayh/DH3Q/w5nbSHln3UQzSQmFuT6/FaNa5DShQmzUGDjxpLC9nvWDntemGHjifWQ4IByDRMWpV08fPdLR/rY845quXMwbQ5iJeRXyDNWqNFQr1lQ6qdm7mc4kzAfH4MJigqS5bqdlCa2EXVhxOoy9Aqp3hzqsdPXxg6KG3qQxwNevXTcgRMptsXRmiZn05t26/ZY6HeSObGcjJrEIRIkFJwCibz8PsrNoiB60GSA00IGqzdWhcIactio6rhS1v7+vs7OSBbJQZgsDVyfKnfRVJMo/u6Nf/OIDk0ydlU71yZefam/3hcpnR/IOG8onvPrxzXXd3JzX5aWUpa5WSqcaTb1q9UYqN7vqdChndsmTgyGLkLYNdhbZEEkaS3hIbcc4aKmjicyCgpGkxacjP7t44YKdNwDB0tmZDYC2DTUvDb6ckQ32JmeGIRw5QOg3N7nrkaw3GiaxMkBoLBjgxhnSCeuZeBgKM1pdX9fm5Uu6ePWK1VA0O007d5HlEWkf9nks5GE6GikVki4UQpbIRjFtvXyqBlLcZgmxpWIRj+bnksrlE4rFYMrcdlpDBwidHPF86J95s11Hz/kjORPcu//nlCUcQ5z1MNl96yUdwn5bpxeSaD5/ZNCkQ0+N4ZiO8dHG5PPF5fOn5PXFDBCysLDUabMSOEBosjbiwC29GraEP5MYfpfey+98QjKnKU1gPwaaCjlaVxp35R8hiULVwiwWslRXUioBggBCA4VscamPITFyyqJqaiXI+DOAgZZGaWE3Ho19LBaC6g79ag+8avY9evI9UvltPX38gtWVLl+8apI8zlWYLdKU6ZPiM+POLZdJ/KuZbDSXz+rytQuKxwmV4fOHMSGivm5fgELXz8uijsG9b9LNC5cuG2vQbNRUq1VULRftz4aRtOVq0G9sNktD85UPhyalJMgJiXCPxOQS/wzYAb8FG8EQ+rmXgsgRfa6D0DIDSMYdOBuJAUYXV2/hY3S6hZGC05E3sHoIPge7szkLAigFgvY+AMgo6wawMVuwnKV26uWrbdUaDauXAUCtLy2az44vfOb8TEHriwPE8Hy47xd5/1mpaqEywYhXsUREC4UFhWbdmyB4FskAQtgbADoqF85+7itmnFQqZwuQEXcznjMkqnRlwrhMXRARsk3OUFPVeD3GAAy7QzU6BERJkXjcFCWtLqETp+ZJTCeS1h1KuIxNYVgBAIRUEnVqVkuSzyesE5AUcNhUgjvqzbZiyZiFutlzZz0uU7VqHSvejgSjdlfhm0M6DdhPZdPyBoJW3UGNx+lZzdQyGTx7GYbSnp0BE1hzfLUmi3X1FV6WIRS4U7VCircvqqE3oKHHo/1TEkI7xihFCI5hkTMcyQfjHAJIOdUDKba22DS5tZNv98djq+F4srOt02pZsSQ/b07LhYJGSCx7VC645Fc6AHlMXWMZ98HInjtS2slGaLZ6GgxRRcUUjZwDQlhsQlF6JiMMIMMPhu0LBhsV23DSc4Aw4FOvOVWnhVyRfuKk1tZWDOgDXjgDTfrPOcHMgrWn17NU8UrHBR+Zl93rtc96eW3NEqtZkaSzOSWzGVtyxOIwggnFU0lLy+b7pdpjOsFrj5RQpsTiWXHfo1PcUSOGbDYW9prPeLEwb3Md7/6zFy/UbLXNrnGy90rPHtxX+/SV4t6+3n/9mgqU0/cbBiiZL0kud6YqbCgEKTLfja0yBUCINJxgu8ISibwBA4RDunonSBpD6k8DOqz3FEwvavPmO7ry2ltav3RNTVK1+9JgElOt3jaVEcoaPKAsAHhekVezXIfYYXZuNuo6OT60AviDvW2dnJwZ24pqjL5rPLl/+T//pdVavXn7pkqlU332ycd6+N23Kp7s6O0rCa3OhxQN8tx15OFOwYuLwNoWGdgMImp2vZY0elps6qRR1WmnrMVCTOvLaV2/VNB8Nqyg193JJB+PJhHrGj6ttK36hpo0kqqxcXGnIu/uNpuKJ1JWB0JrAH3BB0fHVk8SCwf0o7de08W1pBL+QwWDY/lQZ4RCdt5MBiwoAor6os4+zDyNlBplit+v5zsNPf6+rJfb22q06pbgf/3mJb351k3V60UdHe7pm3tfq1FpK+iJaT63okxqnuBnS9hvD8eq9fqqYiuYjO0MnZprj9L6vlJhv7KJiJZyWW0s+3VpfSLPP/71hwYIObDMFzDmMnZKCbs4oKfpoGIbBjNoRnoKVP/kIYQVMuPihC4ml0hp6l3rbjKTn0seG42segKPEFs5IvFdD6EDh0bymYnfRg63aZx5UVzENn825eiOIbRCeusndNJU/qkWwT8DhHy/PBQ/gMAfNtowgrbXnXlfXKiMbY+50Enam3lkTLZ0ft6eM6YzGamBxHOJlB1xXnVJ5/J5NYhGVB6Ptd9o6qTeUrHVsf0U0iPo+Gwmr7n5ReWW1hTPzRkY7NMPw4NMAEkoZIAQ4z7ySV4qmCcfJvzJWLU2AQwT+aZeNWoNlc/K2t/ZNyAFsOJ3Y79/SqbZHJIgGg7ZljYVD6qQi2tjNadUDJnVWPGwjLFiWENmx2Yn4A9aX6AX3T1bc5ihWVpfqzVUvd5TudrW8UlVh2dVzS+sKje/pEQmZ5rs4bChW7du6caNW9pY27Q/j/7C3/zmv+k3f/f36rQ6dvmyCOCiIPY7nERu61W/21en2TbTMVvKTDKrn975QD/72U/1i1/8RPVGRy9e7urXv/47ffnlJzo53TEAO58rqFkn1ayPUESeUFj+WEwraxs2HL33zo+1sbquWDiix0/v6+7XH+nR3T/I2y3qvdfW9d4bF/Xj25dULp/q7OxEB4cHNqgsLCxoYX5OyURardbEKhQePNrW4XHVQmZef+OGVtfmLG200+uo2mzr4fMz7Rx11B0nbRlAV+XmJj2ES0rGKL6FKYIZI6CB8FPX94hB3vqVzA8E6c8GGt+F24qeX0qzB/iH8mz+2v4eO+T7brs7IYb6e50e7Wo6qura5Tl98JPrVkwe8Q5VPyupelpR+bRqiXTxRFy+YEQj+axigqGIHr3N9RXls2n7Hqlk6A6lRm+g42pPnz6pqT2KaHV1Q6/ffl03rt0whqpSK5sPcXltXddv3tZwhC8wZD4wk0EGiDp35wKDlrHBfvzB7otLmHdy2Od3wH3i1avTPT199UJf3//aKkHoSesR4kD4QJ+BwW9b+g8//Ln+7Je/UC6bUa1Z1idf/UEvXjzW8d4rBSZdFZIB/fjmlm5tLujyUlanh3s6OTm2y71Ya+ngtKI2XsHByAEUS9VEHhxUIBJRMJaxRLH904ZaAzbmCcXTCwpH0+a/xMtxYeuCDbyY4o8OD03WaoqDmaTSnXkwpqQy9g0cGVvMl4+hgJ60ugsIIZ2OQYpwCj/DDICSIQT+LqBELqPNSxd14/Zt+cP4uQFFjnkNwrz6KRsn2dOjRHCqQnxiCaQAkU6jrHrlVKXTHQ16NXmFtyml+fmkMhkGXAAqicY0sLsz133N5JczKdj5ufun/96t9cyDMwudIXSKwa7fR4LU1tjCVAhBIR0XiShLPdR4SNcJiolamIw/kDRA6PXTsuzOZ6uztx47zjiAies6RNJFbQZ/Ht+7qUk8PhvgxkNCIRwYhJmcTAgf6JL9/YNPCw8pgSQEBVBIiXyY9wFQyOYeewX3JWxUGEVFD+8qTD+lwq6XdzIDhK2BV40ussWpnr7YM5n5zvaBgv6ILl+8Zu86oVUAylAQIBYzrxMsAP7lqj3fA6sWuHR5095PzgLeGQAhJdaEWcBMcD+yNOIc5bznOSS4AUBI2mGlUrTBy4AZi0LykJHQBXwmYQPgUd/C3Q+Q4PPt9yYqFmuq1bvmqYVxo4+MJFUYDz4sA6cUQcP6Dl0Hon1Rwj12cfXI2xi46bhFaoktAaaNZyY8YwNZfiLLxFvHsvd8AYYdhd/pwdGBWp2Ocvm8CnN5LebzGvTa9kUHJnI+8xDaucco4zPGiLuKiqNyrSFf0GNDaT43Zyz9kM5BOoM9fiViSfOOwsTVGy0rKcc3z9+3kJuzs9XOXrztpMuGAX4ssZ3UE8bT6h9gDiZO1s3wiN2FZxZPGNaLTqdrfjP+bLzS1CykEy6wDP83MlQDhO2qsrmogUKUGubNZPPP3djpGXgidRM5N48miqDyWVXNWleJaFqpeNK8qDyfpH2m57L2mXF+HzMvHJwoyNkRiWlxEWkkctO2KYcITwkyXyE7Y+NrkyQLSvp2fRr741IoQqyzDoslk8GSlh4g9Go4VoiEaKweVGfMziJSbG1BTYqmhac5EqE3GuvJzkudVEsm2UdVtFgomISWUDQyclzV2UjBWSeg8/sSPEeiLn7TmBpN6jTwxIaVSISUzYQsWdGLBBafsGesiM+veCSqWChqvzcHCPuWjh6OBNRuwIqzbGkpm81YNYxLuJ6o2WpaDQveQ94TtyDvqw+I80YtcA11HGwgAHDr8iWl83lLxJ5bLCg7N6dQJKxwNGKLdmPobOaE0ZfaLf68iXr9qUlfu92BLUdcPkBXp2dnttjJZ7lrF3SZvl0/Ut+uHj15apabdCaj8smB9p4/VvXge0XV0U/fvqXFRNAYQoAuQTcTntsZIDRL1mhq6bQUqbebLMqYP3xaWKYPMKxes6YpgBxyJBjR0BvUSXOoQGZR69ff0MaVm1pcv2CS7t6AczCtVruvSrVugWd1bBGDkWLxuObn81bNwbKWe+/gYE/fffu1Xjx7qN1Xz+18Yd7nnmMhgy/xL/7iL/Tzn31gKe0nhwf66KPf6+F336h8uqsf30rrwlLCfH0adjTpNS1lFG+Tj5nbR/hQTK0+1RdD7R+VddasqzxoamMtpUubGV29kFcm7tVk0LTuwH7Po6k3pXbfr5NyW2e1lsr1tkKRlFWnREJ+k9HWSJWNpxWNO/YdBZXJhtVXLOzR7RuXtLEUVTJ4oiBVEqRQUyOFiqU/lH/CHRKygBl2/GQQWFWOvLr34MBK6EvFM7N1razM68aNC7p165K6napOT4707dcPdHpYU7c51cLchubyy0aWcT91hmMVIaNYblFLxzsEeQd5NhoqRIdqKKhcKqmtJY+ubg7l+Ye//rPpaLZtNdmlIcNzIOhREMO4l0saT4cDhFYcbBHP1klhD/SIZDe09/+mosClubmCeEtFs8AHvGzOJG0pQKDIWQWE9a/O2PjznbIzfLh+wvNEO4Y+NprngNClgrrENy4RF47j2EFS1c7/9SdFrBtm3LhyzhC6jkJLr5sZyd02/1wi6v49X26osx3X7P/OfTMedb1edfxetcMhlUcjHTR4mJrGOEw9HFwYiNOam0deuKhYblG+aMKA4ABC14d/ImaXOoMcbJDVPww4eIjSDprRmEQugB/bzdJpSadHp9rb2TM/IZtBvEh2MXnOf/eUyvsUiQaUSYS0Ukjp2sUlxUNjecaY8vvW48JFhhSPGGAYKiR0HlJG8YmSCesFmFBU6xLHSpW2dg/OtL1/psLSujJziwrHkvIHWSQM9dbbb+u1W68rl50zJvD0pKS/+Ztf62//9tcGBK2o2oN3JmHJXBPfxDqG+t2B1WfA/gS8AeWzc/rww1/qzp339eN331St3rIE0P/+j/+ou3e/0NHxS0WCQeXTOfXaRIS7dLcJwwRlqHPzVlz/l3/xl7p84ZICHp++fXRXX94YHw0OAAAgAElEQVT7SM+++Vie9olevzSvO29e1k/evjoDhMcGCHmekFAtLy0ql81rMPTr+KShJ88OtLtXNE06gHBpKa+p2N42rLD32S5AeaD+JGWMASaXc0BIv1GIxC+PY8ZgjEw+aUw6oRcuHt/5VV2qH8/4OavEc2GBHjBWo9EPrKGTlQKw2uZFDPjDOj44UKV4YoDw8oWs7rx3RfmkR1HfQI2zohqlmprllm3s8Bt5LZ0voO6IQuemPQ/rq8vKZdL2Dnb7Llil1R/qpNbXp08bao+jWltZ15tvvq2bN25a/2WpXNRp8URrm1u6/cbb6va96nSmqtWRCPotMMUYsh5FwS7RFhBDoIUFC8zlzW8AcHLAcah7T77V3e/u68svvlTprKTJ0JWIu0wMl2hMUfSdD35iXYZLy4vqDpr66puP9OTJt9r+/rF8g5bm4wG9e+vCD4CweHKos5NTK1s+q7a0f1K194z3KIyh3zZ7AWPquOA9wYRafen5TlGlxkjdUVjRRF6BcNI2mjCE62ur9mwjNyVJlE3uv5W0OzYEgIQfieqRsQuAmCUX46NjAWYdZHzGppLgzME/Hbavar2n7nCiUCyq/OKiVjbXlVuYVzqXNT8Y7xcBURG/X1H8mj6fov6pEv6udcKRMDoetNRrV1Ut7qvXLmk8aCgR9yuVDCqVDJmPKRT2yzshyc2l3drv3InxTRbsPIOzuqJzlYgFe5m4090bs58HhgXvIMXgsKJWSD9lgEYqiledjzKg8ZjC6Ii8gEJfQl4fknQy8Z2CgxUggNDAIJIbvuQCafiCaUGydu5HJXSLpcGoT/dcT/IwxJMyysA4tJ+JIwkgyFcgFDOZKFUrfDFecN8BCPnJuFBZohHWAtAFzJufEB+aJ2T+wWbfp3rPo3rHo0fPXunxsx3t7x0rHIrpyqXrxsLZ4DdwyYVIBKNIRn0eY5Fq1bpVOOTzWW1urdg5yTvK98pg12ig5qjZssGli7qzFPDA84a3287V8VC1almnJwdKERoTD/9QVQNjwJ0DewFbAEB0//3UGMJSqWGSUdQgJH7CulGvQTAD8iYS79wyq6PRkHcbC6bfPG4mRaWmyhRHbrlKqikLIJgjW2ABhFAGhAi6YdB2Xlu792EQA0FLtC6Vy+oOeuZDogcRIIXUGnadT8S64ewfwKDNOeg1D2G/j9wOgNyXl+chElIynrT7GwYKZQ8Lg2gY9QdKDScZxcZgkm2/X0vZrP19XdI9B307B/E38zPA6ll/JcXYfhYmLHiQ5s1qWlhwwZCSmkhNCJ9No2WeYoAvoJBlpnU7RlmA0HUJw1tXzgBhzKobAIVm2egMzNuOr5TUTQ8Kk4DXrBZnx2U1qm0lAYSxpFKJhGUFtNoNS6oMRvERTmaA8NQYikQ0obXVBcWjJIwjDe/aO0HAHIC+20Ym67UvBnSYV08oLX88KX88puNKzboVOdMn/aGGza6S4bBS4bANnPxe6Grzs5wxQMjSxvm7CMobTqVnu690XCnZwhv/6nw+ZwM9rP4PHdTDnkJ+j8JB/HzMebB0DnjjLS6Tntoems93Lp/S2krW+i5Hvbol24Y8Eyusj9GHGKRCY2Ay5ykdbfGQBTdVihTJd61Wi7yDtfU1U2sR8ldvNA2MY3GxzA1qaFDyUMcSS9vnPRiSChozz9y16zctUIXU8TjpzfGo3eGk1zK0kyg9GKEOcexcmxQqsWTAP9wyOwQLTxQAjSYs2rEBuksXVnTjxmW98fprTg0w6Ovxk6cqVSo2NxIWdrTzvYo7jxUet/TB27dUiAfk7bLkbFnZvSl2Z34w3hV2FufsYKvOe8zZ7tPCCuEvEY26LfnI70AW7wuqP/UbIAxmFrR6/U2tXb6uxY0L6iFl75IaLGMIsZ3U8N91ulYzEo8nTCqLbJQ7FQJib3dH9+59qUcPvtH286fufQ9Q0xGz541Z7s///M/1wZ07unHtssnf7375mR49/M4A4VuXIrqwHFc+nTDJ6LjX1IgewgEqKc7riKaeqAFCQmVe7Z2q3Gmqo76uX13Q9SsFba4hdx6rR64GC95xWPJn1Oz6tHdc1QGS87OS5KezMapENKIxWRs1Fukx8/Nj60Jq3GrWrO8PCeprV7e0uhBRxF/EimzBTueAcNjty0tpPUsjq3fxKBBNG3nQ7I/18Vcv9NGX36vbrpui7MqlNV2/uq6rl1fV69ZUqxS182pfxZOG6hUC2OIKBlD1ROXzAyo9qnd7qpBf0umry0IUmfVsCc9yGDxGzcvy3FQXl7ry/Oav/4zr2JV8Gg0HQ8jBymXntUvPZKNm8udy59J2QTHIcACDQESSwPBSEXXqbKLusAe0mezL0uhg7Jy00hIVZ/88mDUHrpyP0QEz5wVw0iQOXRe6wVCIHMW26FzOxoag2nZmWYvhPweEFmhznhc6q5aYpYc5Wcn/DyDEmG8M4b8Bg+YXmAHEH1wK7vs+l1DBYHT9PrX9PtX9PpUGIx0126rUO6q36D6JWD9eLj+v+cVFzS0syhfLaOwPq9HtWOGlJ+w3GQGpmlwyDHOtRsPAoA2oQb/Jcpvdtpmi8RAeHxzraP9Ih3uH9jvJZ/M2WPKLRq5znv7HAxkKe5RNhLS+lNHta2sK+3oatUqaDltuOJtMTSYIZU+SKIEpPvMouEJm2M1wkPqKuKU3lUhV2jnWs+0DzS+vK5krsOZQmDSwuF/vvvuebt9+Q5Fwwi7ko8NT/Z//x/+lv/mbv7UAHqLRGeJJDZvLz6kz6NpwQYw6nsJ6rWGHd2F+Ub/65a/07vvv6rXXr9vmCcnob3/3r/r6/lc6OHhpLEg2kdJ4ODHmsdXD7wbj61c0kdTG1pb+6//+X3Xz2g00Dbr34K4+v/eRXj36Umoe6cpyTD9585J++qObKhePdMbBenJsDCshLasrS5qfK2jq4fLp6uX2mV5sn+r0tK7bt29qcSmv8bijcr1iyWvbhy2dVKHq05r6I/KE/Nrc2tAaHkJSRn28CAPzvLHpQxbjAuoAgy7MxN4fWPIxPxODAL4KNsUDJ6OcyQ4ZpEZoTSx4hsG3YV6gaCSlarmsVr2iUb+iC5spvf/OpuZSXsX8AzWLZ+pUmxq0+vbswER5ONyIa58gsWipVqtrZbFggJAlQ7ffV7XRdhHm9YE+edZQZwLjvKm33/6Rbt16TcXiqYHB49NjrW85QNhoDVUqU6J+YsNFEk+N1WV01Ww0jI1Elkk6J/2El69ctk0xQJWfk+Hst5/8Tn/87CN9+fkXxgTHQjEFSCS08lXklgC3oN59713d+eCntuFFQf/tk8/14Lu7evzdfU07VeUjXr3/2gW9trWoy0s5Vc6OXeUJgLDe0VGxbuZvBgVS7fj86cgyQBiJauQJq9IY6sHTAyunr3d8CsWy8gXj9nPwu+dn4AwE9AE2O522sc32GaHr77vPkZ8NJQCDp62pkGhorGDIr3gsYsOUJTByacAejynRjpvErVhtqNlFORBUGElzJqW1C6Trbmi+sGDsIv5FpFzxcMT65YKesQLTtlLxkLKphEVoT0cttWsn6raK6rXL8nkAKIBzGNewksmogp6QfFPSTp2El2HdwKCFG83Cumb3yLln3En5+w6kzUDhzGXn5Ed04Vl6HbeQS7o0obAV0Mfl8QAKSWBjywu7DGt4Ls2cDf5WPO93DCGA0AIxRpYsiF8aEPz/cPWeT3JfaXbmSe99+UIVCqhCFTwIgCQMAbJbMyOFNFrp20jaD4rYCMX+Wxs7K+1K0z3TPU6a6dEM29GCBiRo4IHyJr33mRvPezPZvcuIiu4gYaoyf3nva855jkUMoBqwz0/LNYRkPo2BJrEDdMNINhYM7QIhUPI0hAHXEOI3dxeM3TPMQgNe4A5jtWgIB10Dq+DvAypmctFhULWOT7WO3xrDh98816PvX2h//8hAEhc2L1vRZWHyEEC9I+WyNAX4v7za3d1TqYS306+ZmYxWVheUTCas6ONepAHES8vnk3MSwAzvBTlebDFqtaqRaGkQabRr1ZLyx3vKZlJGMqWxabaaVujSEMaQTPogX0NyDFojSvNRKqG4GMgfcFuQDhU8W5MAm1A2tdz7NHlEqnRcfiZ5mKYswY+Pz39CKES+OIBAOjClkEOtg8L3K4ynz84zzrbpFtqpR/DRci/x9zBIMoCOZRMDA8LzRENIjJO7j52iyGVPDkZA0eAQjOQBsBL0m2SQZ7hP8zn2WEPIZ5NnD7+aDap6ffNl4RVaSKXse0OWx2sL1McG0wztrD5x8RvURnjfec463EODscJkNloOc8J4CDQibEH5Ofm7Df4SCBmMi/ByvN9sG/uDumsIZ2Lmn0O6TyNJc9vu9JUkIoSNcTikQJifa2wNYbXYUDKSUjKWsKiker2sWqOkZCapQCRk9g+yJfcPT+T3kPuX1JnTy0rG3UZt2HO+WrYgSMzbDbbnbijP9hRFgi+aU4hIp2RSJ2xTm23L4Wzz/RUqmkulNZtMK8aWeNAzWSDfYzAS0Jj3AXiarTWhp/v0bHdbB8UCzCrzmdldM6ESMwACSoN9Iuz3mOWF0Hgku+6c4e70mwSWjGD8hMtLM9raWFK7XlCrVtCoW7es0TSDD7sr/NaY90cDZj6Kp2JKZhM6Oujo+LihQqlo28olfKp4Sjs91RoA75ynNBxJKBJLWuB8LJlRNA1MjgiYjv2+2bl5Xb5yxQZz5MQC9aFoRj1ETWZZgIO2bf7Mt8dXs6tgIKZYNK1CvqTj47zFc6GywcKDYomM55s3rujW2zd1587bEzVAT98/faKTfN7OhUr+UCd7L3T0/BsFejVrCOfiPqlZcA0hoDhTovjk5fuaQLKQijbqbZMgcs/Q8M4vzSqVisrT7xrJl4YctUR7IB3XBwpkFnTq4vVJQ7hhclk8xkeHVcvhyxdKqjZaRsZlYUTG9hyLkETUakSGBTs7r/Xpg0/01RcP9PTJdybBjMWSdsdRB/J5+4Mf/1jv3LmtyxfPq14p69FXX+j7775R8ei1rqx6dXYxqsXZrG2Ch0R1AVbjWR1yPgGJi6jR9ilf6en5y33VaYojHl1/Y01XLy1pcZ7s1Y7VSZ5RRF5PSmNfRpXGWC+2T/R6/0Dbh4emCvL4I8rG4xYT02k0TFrLOWYOvUHHvLjL8zGdXcnq8uZpLc0BOitNdmeAGi2YziJsyB7F62iMlLFXoXjO2AQnlZbe/+h7/erjx7aZnc3GdfXiui6cW9bGmTn1ulW1W1XLqS0VmyoVUIAwWB8qEcfTGLXBJGoABvfVZlcNwJODsYGc8O6acNvrswHjbGqolVxTnp/9hx8xm51QGCeB8xOZUcjvpEZ4T5BjWEM4OfS4eJhuOcrbtBkc22HDxMEQw5NCwaHxJ1hy8ym6zYbJe1gNE0FhJLgJIQw50g+kz8kebuw8N0arwrfHnz05/ClQrMv8oSGcTBa5mDiop1vGH5rA3zFtnLyJb8Vhpu0PmTSEVndMjOM/GIqnWPUJRHmCI52sDD1q+X2q+7zKg8jv9lXgg04IbB8pT1LJdE4zi0tKzeSUyGSlYEJ9D36shob4fGJhA7nY5KfVtOJ/wETSAf7UATTRgxDWsUsF/yCNIBvCSqmiUCBkDSE/Mm4nLi4KKHwNXj9ZO0MlIh6tzCV17fyKwmqr1zix/BZ01zTqwGOK5ZptMqFdxUHwemQTU9sSkpsTTqg39Oqk2NTjFzv69slrzSydViSVVasztMvq1PKsNQiXLl01Qh0Sgv29I/3kp3+hn/3sr8wbxUUPmQ1NPeQwphdG0LMNYUt16GWhqObnFw0m89atN3X+0nmVq1W92n6tf3r/H/XlF59pd+elYoGg5rIzlnPG81VvNtUa9GxVjpZ/7cxZ/e//6T/p6qUrZsT98rtH+vThA+09+UKj2p5WM17durKme2+eV/6YSIwj0+1TAxIjgGSUS5visFztau+gru++29br1ye6fOWSSUExYLMhnDaExxUmnFkjcw79Xm3QEK4uKxqhoGECCjGTpYfzBxoGmonnJIfQEXspooYTomBTLaBDrbbJxig+mJKaz24CZvHw547cliqVyKlWqapeLapZP9TqUkRvX1/RYs6vVHiodrmofr2lcdeh15E4jQM0PEG1Rx6TWiH5mMumDSqDTAq6YalaUweEebWnX39bUVtJnVvf0q1bt3X16hs6OjrQ4dG+9g73lJmd0ekz69o7KGhn90QvXu6ZFwXZDkWRkf7GSGW6lgnEhHhxYV4337yhrfNbFk1BY8V//7t/+Fv98lfv68svHqrT6ioVJ0wdFD+6fDfI4XV8+/YtawjXNzbMn//kxSN9/fBTffXFJ+qWDpTy93Tn6hm9sbGoi6uzBpspl/MmrYDmVYGqGIvYxWVB3VBQzYhvuwh1BgHLNPrmyYGOi301u0GLFvCHgMrU7Psl68yBD/omwWZrw7Nu27RJpqSRZWGSgFqgQHJ7L5NO8lpTuCM5hfrLkANfEssIPhPRaEIVgCLdnnkTPASFh4OaP7WsxdUVnT5zVslEylQYESBWgZANkPicB319y8JMxaOKBMB69DQmD7BTUrddUrdVtKEC0Cm8bQAW4qGYIv7IpAibRBtYQzjxek6UINNmcHLKaoQeyojTZPxNCKLYDjATEaFjDYLb0NlrwdlORE6I8PCQNEbeGDKfuhtt8z5MIF7mfWeQ6OTsHt9QYy+fBwiaUAVlw00v8BY2ccjuaAhHrhkUDSG/DhAYdxn3EdtXgoJDyLp8VshY0Ljl7jobww/ANQ9B6BTMNAhM/gFcBNUZ4BkOqtkPqdGHyhfSx59/q88fPtbuwYGiUSBZV2zARvFFwYxsFu8mDTjUxxfPX5gnnIJjbi6n02uL1tzhrzP54nBkvjLL8SLL1UK5PZOGsG2bQ3zq5HnRKDUaFRULh0okALyEbCBhwxigFyFkbAkbAEJbTCTZ0A7VbrEZYUg3ViAYV2/kseIY79iQz1qA4HYgsnj5kU4S9M2mGxpkZEIzJIqKwQfvMe+380Aj5aURNP7kpJ5w5PEpFmY6WAaW47ftHOchUlR+vQHlCIcG8DJpCBEs2b83xIHbGo8UtGeDCmbgcdma1BtYVoZ4BC1T0Q01bEtssT6uhgCm5h0NFcNHD+mSbGDzdrliymqWMc+XUzzx8yPP5RkjCmFAbmvARddwr/OT8TPYIKjPUNxBpogIIjsVgJwHRqfBdlqamYlqbi5uNFv+XKTBkA8brY7dmclU0qBBZJ/K21PxpKJGpa0IjUU4ZpuMVoucwJp5J2mG2dRUak5C6/dElYzhkQd0Bqq0rX6rZgTgRDRkP1en2Z6AoSAfsvn0aRRMGXnVE4mogmIECWV/qDogpMMTLaZzmk9nFGVoMKDRqCkcCygaD1v8jl2ixMDY2iSgF/t7tiHEDkOBmibX0Qi2mIBpCLuWOUkPEcdrS0MRDNj7RRQPf+TRMZu0ng10lhay2lybM+VDr1kxiEbU71UyQjHuAFPI+7r4fwNSOA44KKJyxad8saf9wwN5oOPOzJqXj60qqplQNKFkdlaZ3LyyOYBe80pliWcgiors3rw9O/FEUhsbm4rGIkZ3dPsN6LXAmUYW/cXgiuFtjW1gua5ioWpRZH5/RDuvdx1cZW9P9XrNfh8bYn7fW2/d1N07t3Tv3h3z2yNbff7qlU7yBfUJGD85UH7/pfaePDSZ6L2blzUX98vTLqiFtLvfNbgJTSpQSLycKE8gjBI7US01oCMqGAhrZiGnVDIqHxEr+EA9NBQjNXojnTSGJhlduXhdp85d1NKZcyZJZvCCdPn5MxQRT3R4UrI6gqVRbnbO7qXZuRllsmm7W4+OD/Tll5/pi88f6PH33ynNmZVIKRKOOfDPYKS7d27rzetvaHP9rOqVor579JWDyhy81PmFoc4sRLQ0nzNf/LjXUr/DABVZMTY2oF5Byw3OV3itDgzekswldPPGGV28tKh4lEiGuqrlosU9eD1pNdtBg+O83jnSQaFgkU7jMLFUwAlDGkP8rzfsPrcvO3vYsDd0diWtC+uzOrc6q9ksyhYgZ5wpDKydCgBPpmfEXTy2Zwzrgz+aVbk51IvdvH774JU++XJHQd9Ic9m4Lm2u6Pz6gjbPzEhjPNgtG+ohia9V+9rePtbRUdWUiMFgzOBKHqxKY69RouvtnjWFDWLeuj3bzNPAs8FORYaaibbl+em/ew8FujWEXABILPm5ps2gNYRM3kwm6hpCVvVI3Jgw2GU5dFJR3nAUoObPMymg2/DxYk0GyE4mSvFqG0K05BPqnh2uU2KZkyNZaDwvtHGpIMcxNSNOwek2Wb07GegEpTv5d1Yw8HPYRnLCPJvmXkw2eo6fM8kdtNwivibbRHD9JoNyMhdIda4hnMZMTKWijkFq3BwkTAxhfD5VNNYe2l2w3V10sGwwokqlZpSZmdPM0rJCyYR8THqDCVsR0xCOCTrFFwAZ1OtRs1bTENM034vfZw1hvlxUlYzBPhs0EMk1awjxEJJFiOwmnUrbT4mRHDmBkwDFJciivoEivr6WcjFd21pRzNfTuF1UGLnWJBcNuQLZU/MLy5pfXFQyEzbpF15Fy9DxMEWOW44R3kGawa8fv9Di6XOKZ2aNxpTNZbW+flpXLl/TxsbWxPTd1u4uDeHP9PO//GsFg2B/Kbohs0FLI2Nn4qnqumkbE3CIm2TXvPejH+mt22/p0tUrqjfrer37Wv/j7/+7vvj8M+UPj5QIR7UwMyOfGeEH5jdpD7rqjIZKZbPaOLep/+0//ked39iyS+6rx0/0xTePtPv4cw0qO1pOjHX76prefeuC8id7KhQOVSoXbZrngsbTVkwR9NxscamO9fDhC333eFtbm1tGEJ2fz6jT6ypfqejpdkX7hZ46w6RBWOBxnDu3rjOnV0yG5yOjqQ950kGKmKzzXDKxc4JnICw0TA6mhC8I+Y5JiJst2wjSDFJgue2e3xoOfFN4GQEIJeJZVUpllYvHKuZfaXkhqDevLWl1nuwejzrlkoatltRDGcCk26ehL2JDitbAqxLPQrli2WXpZNxkTXxPkL/IJEQu+etvq2qPEzp79pxu37qrN964rkLxxA76nYMd+5yG43G9eLWn1ztsVCsadscKe4FfEDwM7RBEfM98EBQEuZmc7ty9res3r+vChQs2NabJ/8Uv/ka//uX7evjlV2o2OoqFEwr6AS+FbErHpx3Pztt37+jdH72n9XPnDGbwcvuZHj18oIeffaTa0UvF1NDdq6d1Y2tJV87OqlY9UqWSV53pPVRjD5d/VGFDZHObu3xAVNr9kUedvl+FSl/fPT3UcXGgZjekUGxGvkBctUbdpm/kktHccK4WCwWTxLLdsYZwcvZwPlLcW07f0FKtbMtgnpYJubDXxU/EEMBFqwBnhKzHVhTAFJI9o5PhfQ4GFMuklZ2b05mNDS0sLCmTzNgmlcl4u962ohXyHhsAKKQ0hBE/lz1+uoaGvarqlUM1aid26ZCFxoYwHUspGUk6HP3kmaUZtMxBTmu+D3Kq+O9I9nnZ+IfsLf49TZ9oCoHHTKJ7jHbptkbuGMd37jcfKwUnF6hGNHs0hU414tQgbgDolB54TfFGUDwC2qEx6Tg5ttfRa7E3EEljoAqmw5ZPBtLeNY7IlBy+HqhHyLZ8frZI9jzx3jtbAiTRaQaji2Jy8kDL8yPrzbZGQbV6XrX6AbWHUbVHMbXHMf3qwy/18WePtH98rFg8qYvnryrCFnLkUaVSNJ/I/Fxa6TTbpICefP+9YdspzObnc1o7vWiSKxpCe9axaPQGNsBjcAYanQElElHOTTK8ICTzewIBj9qtusqlY0dp9LNhdMMYGgR+VmBg/Ox4qWIJ59/F29Jo4qUdyx+MWzFYbbYtUBtLqSsOyF4kF5fXloKXpAaKf7zCXrMtMBRBOurkwI4Mbu0eoCyeW5oxywO0J8AatB9u2UlGMlEQeLSsGbSBMX8Yk25oshO5sXn6Jg3hEMkmhTcbZhfd0hu3NVBvArXDsjKwQHWzsQA24zkd0NACxSG+pGc1C3t9PnsdUu6tQvJPQHx83/AVsNkSqcFr0LHBA3LgEeRAfm4vxG8o3q7ppFidNoSOp+uxuxs5mcZ8cea3NDsb08J8QvEYlOmxNYNsKfGysXVETTQzN2P5bf0h9YDLlg16ILqGFY+ETcrb7bcUjmL9kDW5xOfwNR6GFQ0ntLI8r0jQY/LxXquqcb+tTDJmnmNUHG5Y6HVgG2S4iqrvC6jv9alF4zyR6VaLFeV3D7WYyWk+lVHEfIi8bk2FY0FFYkENuwMDalDsW5RLIKjtoyMdlUvqQL4Nh5RKphQNh2yQTV1FQ9jvoAjxKRkLKp2IKIRXChqk+VqHOvy9hnB5PqvN03MadusadhoKeQYG1oqyyQEIw3vJMJV3EXsLMVBhCKwh5Uv4zA4svHxmfkGeQNB8c7FUVqncvHLzyy4rMD2jTG5GsWTS5NFImg/2D2xzzwBg7fQZgza1Ok1rFozRMwZ2JVN/IGnn2T3cP9be7oFevdw1jygRBPt7hzo8PLZ7g60gv5+BQCgS0tu3bumdd+7q3Xt3TXraJsZk/8D+fsjD5fyBCgevtfPd5/K0Srr3Jg2hT552Se1uy55pJzOekPonDWGVDMJy0yBWUEbZ0GVnqHkiLsbBGsKR+TSRNBbaUiCzpOXz17S0vqX50+uWrYjUvHJc0KNH3+qTB59r9/DEYrjQF84tLevc1nmdWjmlhSUUD3EVS3l9/fWXevToK714/kwzuTmlU1lFYwm3KBp7dOXSRW1urGt5flaVwomefP9Iz58+VvHwlc5mWlqdDdoQwD/qmzwYMjrDZiBDZBAC96p3/SpUe3qxfWiDqIX5Gd18a13nLzJwrqrXBU5HUx7XeJzU0TGDgaq2d4+s5m4Bfotk5YskFSffk2E95HCGmLaM4rZgsVK30PerW4taW0opkyIqaegAaB5TFQMAACAASURBVAOvQiFAaT4NOi2LQyF/FqkxwzYFUzosNvXV96/12dd5PXpaUTzk1Ww6YhvHrTMz5ncMB/l9EE8H1kx2utKrVwfa2c2rXOH+DRtgMYTaBSpsZ6hGu2/52MhH4T9AZhgY0TSoqG+khLcnz5/9ybtmv+FNZDvEwcbhFAmwHXRB5QEuVWSi5K9MPYSTJsUZUt0EhYaQoOgprHTq3ZtCFEzOaQ2h22i4iAskE/wd6LGnhDC3rXMNoTO3Buh0CUxnwuI0mq4htA8Z47rJRT2RE3Hokk3kt//m8m/MlzWRoU4bQqNXmUfJFTEWRmuyJH797zeEv5c9+INzcIK4xq+AdMYvEX6Ad/BFoagTcl36SBzStqkhv25mflGZhUWNQgEESwpGshr7w6r3WvKGA4qmiW+gQBypUa0YvIccNqY5eOtevH6lfKmo3mjkYDL5oslFaQy5ACJgjcMg6pk4kO/UMRkTmy35Rxp7+/IP25rPRPTG1qpyoJnHLaUiAWv6K2X8g2UdH5d1duO8Tp9ZUzSBD6RrJEcKVzZYGH6hlb3aOdSjxy/19ZNXOnfxmmaXTqszHGlmdlYbZ8/oDBlpS6s2dQeXvb1zoJ/++c/187/8WwVCISv0UxmkSngUHDnMmfaRUvUtY8vw+vGk7r97T3fu39Xbd29b0O3O/rb+60/+qz578Jl6zZ7SsYTmAShMNmj4Lg216/fo9Pq6rl69qn/7r/+NluYXVDg60TfPtvX146d68dWH6hVfayUjvXtjU3/4zjWVSofK55GM7pkUgIaQnKloJKjeoGnAAnlT+vSzp/rii6cWS3FmbVWbm2vyBHxqdLp69PRYz3erKlTJW2KiLp2/sKVzG2tKJii+gPgg03WxKXh5kKcgDaRIowAit4qPCs0erw+REzSDXAIUH3gJ+Rxh0MY7l0omTfMfBxpjpL64+dcOD7Z1sPtYi3M+vXX9lM6tJLWYCVhD2AdERKEzJL/Kp4E3pC4ByAOPipWmCqWqktDBEkh5UuZnY/uAHKpUH+qDJ201+lEtLi7r9tu3deMmfsGmSuWCXu+9Vr5UUKla0dMXOybr8QfiJj8Mjf0mFUWWxXPAZxtDNs85xvs7d+/Y163bty3TDznoh7/+R33029/oswefq5gvWRQCnjouUaQY3JwUjXfu3deP//APdGZ9XYFQUDs7O/rm68/11ecfqbj3WJFRRXevreitiwt6Y3NetcqBSpUjVZFiMzWLxeX1R+T1QdejfwOO0bXzjfd+MI6oXB/pu2cnOir0VWv65Q9l5PFHbfLMPxSAUxJyhYzEbs/ep2l8CFsPvlADsOXiaDOnGpmBMYZCTv7LBo3w3haSJSAYDMcMw95XlBD5gF+1dlMjwB3xqMXm+CMRra6d0VmyONe3lIqnFPaH1KgC4XBbMQANSIAifjIKx4oTReLBSwwCfF/V8qE67bIRQGOxkHLJnLKJjJN1OtWmndkUKwxyzLuKNBB9mWUIclZ45Rv6NUKGh2dwkg04zXoyJYPBxfD9OV9OkK2BP6Ah2wU2f0O3/bNVlJ39NAV8D+5cpxvhGfCM/Rp4uxqMu+r3gNVQ7E+y8ih6aEyR2feRCZJ3yIXKgJFz0W/+Ls4aywH1s+ljQCULr+Zc4jy1XoT7xOegawCHkPcZZdKaY2S/AaPTNXsBdZVQVymj8P7DLz/Rbz/5UvkyeP20zm9dVjQUt5+rUDiyjcHCfEbZXNy8m99880iH+/sKR6Kan8tpbXVBUfL5kP76XYPM99uEMm1Evro1tWwF8Q+yrZiZmXfblqBPnTZ5nXkNB5AykVMB4PDbVB8wh8u6BBEPeMX58XkuW23I1xTvUPd6KtUa6o5HBkITskJALj7ZudRptWyLQUYc0BPuZQaTvHZOqRKy29NgSgyzoLXircJ/Q3FlV/nvGkK37aM24Q5yX5zHFnmBh9GiMsiFm4CLoCdaA490Ex8hHXzIVC00u101NBjzHDrLineEDC5oUmogTgzZ+L5M+juhuVITRWgkqHX6DA+IBiCeYuxIoj1EdF55ORsIuudZtlguj9ljGV7SePNam8UEEB4NIdMls8+42C0AUG7dCjQKe0xdszMRLSwmtTifM9+VBXbjj292bPMYibNBnJW8gH2K6jTIJh7IOyTWKKhomOYSj25fgYjPmvNWp22DfNrvdhMbTMRyZkOBsXnu2Khp0NVcNmVUWL5Xq5zIjES50x2p1vOrzkYQrySQQLxRkD7LNR1v72sumdYs9EV8opZnOJA/7LWvPtnJHYAxQ2sGIfru5fPKVytqA7tgQ5imZopbHmd3zDChZ5m9NIMwEOJRF0tkDWoHkNtQB0dlVWod+YNRrczndHFtwRD7ngG5dAP5yPAjvggQTKdvG0A/tMt4SJ4ANdxIh3mvDvNdHeXzZjNZOXtW6dys0rMLZonJLZxSenZRYy+0Yb8NPlCqoSDg87a/f2jNPoTc0yurJiNvteoWaUGGIkMfGgdI0qgAUAV8Sz7pw2/02WdfqlXv2ECJhh9oDQNCtqR8pgDKUCe9deuO7r7zjt67f8/OX2TfJ/miSpWKGo26SUaLRzva/vaB1Czq3puXJhvCkjrElbFUMbcXW0KnuuBeKxchdTdVr2BtiCgRRyEWNz8xsUUQlaG00nw3uiOVe34FsktaPHdZM6tnlVl0VFWe/8rxib74/Ev99sNPtHdUVIlhlS+gxVOr2rp4SWfWz+jU2opyuYyqtbK+/e6RXr58oePDI6sjZmc5t7J2F6D4gqg6k0kr7PeqcHyg54+/0/7ua9WKe1oKl7SU9mhxPmPh9EieR0Da+n3zOzc6UqPrVaMftCzCV7vHZlWiubz59lltXVzQ2EskB8Ri5Opx9XtRPXmKmulIu3sHVpMEwn51/AmNQ3HbNIeQi9sZ4ujAvLcaNjXul3Rlc143Li1rdYGzPKyBx+eAXAzCwzEDVQ26TfPX+31DJyOHHO6L6eVeUR999p2+e97V9oFHqVhA2bhfsym/NtfSurgxI8r5eBQvq8tFhH59eAwoihxE4oX4fWnFw8CqUGKNbEtYqrdVaXVVBYiEf5cNfBAnsRRiSPdn//5dp9SZEFeYfYEPCRG4io/QfBJuHvY7/yCSTrcVo+udegenDeE0Q9ANcSlfXACtBTEjGaEFRYs9GfIynUPDPwXCTImftsGbTAyDNsUYqoes0TyG7uy0/zUx7O8C5CdudLchnAbTm6yJDaRrJqdNq21l2HKaZNRaUCcHoqiCGPcD75QL0pFTjaY3ia+wDSbdvh//oFTo9JRvd3Tc6KrMerYLBjmuZCKr1dPrmltaUWpmXj2PV43eUJ5wRGMCyIc9BSJBxVLAE1xeV6WMf0R2oeOfQopWKJYc/azT1cnxiQ729u0iZtpIQ4CvwQboE5ksW08uN9tWBJCMDhTyDjWfievyuRUl+HeDhjLxsCG7gROA8z84ONLGuQs6u35WyThTb+d5chAJtrVjlWsNvd470vfPd/X4xa5W1i8qPbOkVm9kkoq1tQ1tbJyzyAYKfiSne7t7+imS0Z//pckiQ2GaF3DfHEojW8PzXPA9u2JsYKZq5Dm3b93S/ffetUK/2qzrycsX+tlf/1wPH36lXgvUNlOR2ORi5T11eTv4Rq5fv6G333pLd2/dViaVVqVQ0nfPXurRt0/03Ze/Vf3kpRYTY7375pb+xb3ratfyqpQOtb+3rc6gazAfim8mdKNB0xoQfyCrb755rUffvDSpz/zCvLYubljeE7Ljh99u68mLE50U+2qPghoF49pgQ3hmRck4RQURHk27LHm/MV7TNIxoHidTbp5LnnHe16kEGwgLUgEKmgBUwXDIMM4uJxH/JiG7FF94bWL2mu/uvtTO9reazUk3rszrwtm0Ts2G1C0XNGw15aXx7IFVZxMNuIgMNa+K5YZOChWTn+JvAQnOtqRcYUM4UKne0ydPyAYMKpud1d137uvW7bv2PBfLRT1//Uyvd7b1endPr14fqFxpKZmcM7KW3/InIeBxiQdsclmpVeyigsK2uXle12/c1Hvv/linTq1YztVvfv1P+vjj3+rR1w9VKuRt22Xyc3xAfgKagxp7/Lp246bevntXV69dUzKd0v7hob764lM9+OjXKu0/VXBY1psX5nT32qru3zxr+VvF0pEa3YFtBz2hhItJHYDZd9hs3hPoqP5gRPTPpVpXL3cKKpTxmATkC6Xl8cfVotjwES0DHCps5wiTXsh1PNxTmIapGIC8xADnSN0mwApXrBLNA7TCcglNyjZUvVa36AoGAZZXSYEdJYrBr1a3bXEHXqBTNEr+gJKZjE6tnNb5rYtaWV61LTvUXp4fLjDzRBtJekhdr2QU8MxYYf9Q3UZe7XpenUZB/W7dssmSDByMcokEzkX/WH3L+YkM0HJi3clIwzkdqPnoFmxYyDZn+t+nhFKnzLDIIcsr5DxF+uvViNgCgrGRllFyc9YaddoRX92x784jdiyuncarQjHAa+S87kxI8Qwh7TN1ysBMEvbF9ym+TM7FJoyBI6+t184gpKkOb8+f6Ui43AFOGuoshXx2eT35LDLI4gCHwouHsOdNqetJ29ff/9Mn+tWHX5i0i63d+c2L5gNFAQEBFLAM8txsNqFcNqGnTx+bbwj679L8vNbXTtsWicGINcO2HcXz3TS4DFtCzkneZ2RmbBdz2QX7O8ZjvDj8mpLBe+i8eM547Wh8kcgytGO4y/sWjbpNGw1Qp4NVw6NAKG7k4UKtph6ZuLzkQRQFtN4je64MlAJNNBo26AlvQH/kiJC8rsBVeBH5XLlwe7aJQbt0Gfi6eKdJRJSRzydRVHY/T2OSJ0Ajk9rThDPz5WdiEDEd7PK+OLAMslGGmGxvR56ORiZSnQDNGBxPtpHI7fi+bJhs0Dr8suw1+DHd+Wv5xGjQPS4LdNqoehlmWFSKg+TZc0mXOxw7md4EROM+c24baT5F87W65sgUU3AR/UhE+WC1FQlL8RjZoJANae486neJO3BeShD+3DvInyuVQxugUtTyrJO3x93gZOgjRaP4n/AB4vN0r2e9wfsdMo94xO81/xUQFuAc6URYAe9IvXbb7h8y3RhW0gyUWmOzFPQ8PjX6pHr6FAzH7WdplKqK+nxKBIJKkz1pkOK+/BHOJ486ja4GHYZAXttME+pNQ3hcLqvSqluTlkmnjJAKFb1vFGIadykZA4LhV9jPueXo9JBkeUahnZerSPMClq94fnVZAW9fPlQAI7LpiJ0Y2+uD9NVAecGg/NEQf5iGnpHyFem42DGISDI3p3MXrurs1gWtntlQOjOjcDQhTyCiFgqm7sDiVxhAVppVG5LyhQQYUFA2nbHBPtmfwGB6vbbBuZDfc48C9KK2fvbsmT5/8Jl+8Yu/N5BeNOwaf55DR9R31F7gbpwt19++rdt37uj+O3csIxF1xUmhpFIJyWxT5cKxise7evTgfXWr+3rv9lUtJILytioTEnDHBllO3eEqfsBcbAgrZUAwdRuucm/GiSNjs0vfQHMKMAkv6cin6jCoYHZZ8+tXlTt1Vun5FQWiMRuqlA8P9OEHH+kX//i+jopl87kjt109u24k7FOrqxYfwzAUSio+yWYVy0LHAuyhdBuDZAIZm8mkFI+GNe53dby/p5fPnmj7xXNVTvZ0Ot3V6mxYK0uz5hXt1MuWD8gWuNdH/IQyIKRC3fEBDgslGzSsLM7p2rUNrW8sqNevqN2pmRKH3Eto6PuHFR3layatBp7FAKo/hOqLogAlJZa3ob1fDJW4H2hGUdhsns0ZrGZxLqxEDMn6BHA14H5zQ2EI21g1gj5AfQOzllW6IX3/qqhff/K9Dk4GqjUDmgGiFQ3ar0snpFzGo9NrCS0tRpVK+M0b64FJ0OiqWu5YXMVxHiVZX5EQGZcZU5314IN0Oqq0mioDzBqC0vCaFJrzxvJpf/K/3h9jZjR2nQf7Oo+HmwTwv7whk9jYCQHOSYE4egeTHCgDylhT5TaEUweAbRuhSXHI2yFJYO/QTOgWW2FXuDuQOSRdQ+hEI6g3nafD/V6ONWZaAxGAy/+OHTrXkV9MTmEFAqADu98nMRlcehPp6g/+k0lk/TSHEG8IP4uTqbqLBYoVJnfW1S4z0clbAFyguzXPBL8W3x8Ptd+rqm+sg0pdJ7WW2gqqNfCYoZMJWCyR0rnzF7W4vKZoMqfuABz5UP3gWEM/BYgUiQQNYMF3YVrwcvkHT8jxEdOnI3tNoLDRuO3s7Or165eKhAm554MbswMSCAV+JC606YFiErMgzeHQQtHncyltnlmWf9y1gOpsKmrbYALhT06OTbsOlfPs2TPKxiImL+N7RD7HS47vhM3R7mFBL7aP9Hz7WLmF0+ajqrcGSmQWdWrtgi5eOK9zG2eUSSeE9O1wf0c/+clP9Bd/8edWAFKMYM6mMLGFcN9tqYNGu/Rp7PPo+PjQCo2bb1zXj977sf7VH/9rHZVK+urJY/3il+/rm+++V7uOv5HFQkBxwAvRqMmVrFjwevSje/d17+4dba6vW5wHH/wnT57rq0ff6uFnv1Hx8LkykaHevbmpf3n/ptQqqVU5tilUvV1XzyuFUgkFY2F5+235PQEFAxm9enms58/3zd9GrtDmpU3l5ucVTab05VdP9fjpnvL5ltrjuIbRRcshXD61qHgsbEVao1n9YSvKhJ/JJfQ1vqaUUdtITIEpQZDzZDMNrIHnUsml00ZTRL01LU4pVv3Qz/wxe062t1/o9c4jZVMDXb6Q0+XNjNYWQupUTuTtthVGDtRBEsTpwkbGb14RGsLjfEXhKJlJGeXm5q1xr1QrVuSU6i199qSqUtOjWDyj++/9M71z/z03MS0X9fjZ9+YjePzkmfb28mo0BprJLSmETxKvTa9rE0sKFP6XQQcyYgrmTHpGW1sX9Yc//udaP7thpNn3f/1P+uTTD/T06SNVK8caDRvuIKYQ8zhCG/CLs5tbunTlmu7dv6f5pUWdFAv67MHH+uCX/6jy4XP5+yVdOpPSj98+pz/+8RsqFQ4MhIOhuzcKqe8B5NAxgmSpWDUCHDl05A2BmK632zYQOTgpq9ocqdsPKMCGMJBQq4ccJ+z8Pcm4Fcf4USvVsgsW5mwJh0yyx2eJRhsJfateNxk4U282VAx4mJTTGFJI1iZZcvgcfMAVoIgSvEskAhsXK/LAZRPL4MTy0HXxsly8fNliV4gHMFmfEX6dZJ5nhsYwGQtbU5gkxLhfl3oV9Rp5NSrHllWIzDTKf09GFU8QsBy2sx6IU7fLxofYA6R2DgRKmcj2hobWrAN2vjvf1XQIaaXqpOh3AfduyOc8AZMh0QiJqcudpdgysi7NJw26NWjOamCb13HHtglDk6RRjznPMz48Nn/WRPGsTOKCeB1NbujtqdNrGtRoSEahZ2RUZgubN+oxvhSiEpCgOmk2dwTnCxsU5II0hDYw9HnUoQAAZuBPq+3JqD3O6L//46d6/zdf6OTw0EjQ5LMi6WTjx9CLgQF+cc7K2bmMdnZeqVwuWPN9anFJW2c37Ty3rarD6trZRvNXrVUdtCgY0NLSkgFlDg72lUkvGiadZrDVrtlXKOKIuRbKTQbZiG12wgaXEP3YukUjLnMPqiXvLRvaWCKtdm+gPEHr3FH0+QGvwdB644G9DkjYeZ/xIabINOX1gaY4aYgsioLaAf/cFBxn16gbwP5uKDx5Lmy75KIkfgDB2aCGJrP7e4MJR7Q1Urptr920mN9nC2vHBrdtN82jybTNf8oyb6oScgwBmvrf5Wz+bhNOo+sPUTw7JZH9sZanR9PJ3zUxt3D3oniyNTrDEvfzt5EOej0mIwTcB+G0UqyajBvkP3UL5340mrHcWTYHxEBgK7DajKE5G3MGhgOItGnLnVtcXNCg31Ihv2MbIrzK/PgMbCJ4nSZDGjyKPEsm353E3VRaMBmCWllcUoQBT6+tcbcm77CpaIi6B05B1Xza4SAUWjykIx3X++aL94UTylfathH3hWlk2eiPNWo15R9iTUkpTl4jUJKIR56QR81qW4MudR8wnLj8kYT2Tk60XyhY9AS5ipl0Uul4XPFoRCMfhHSvFcWJqFccO+SlsrECTIQHl3iUo+OyyuWmSUjn0rPaXFlTMDCQ30PGa10BlA6RwATO1jcJI5lvbEhQeGHJqbelQrWrF3vHSs+u6NL1u3rr9ju6cOmqQb9oiJFol+st1VpdBcMJtfp97Z4cmv+ds5UYD/J0ObM5M5r1uvb2dlUuF803R7bh+fNblkHJZvrwYFcPHnysP/tv/0WtRlWpZMzOZp4rvPGcXwygyV4mrP7yW7f11q239c6dtzSTTiro9+n4pKhiEaJnW8XCiVlePvjlX6laeKk/ePe6lpNh+Ro1dSFw9psKcUbbUIlnnWckqFq9o3K1aYR0I/HShCWDikUDivjGCoz78g57kyzWkOrjkELZFc2tX1N2eUPpuVV5w1GLDCvs7ej999/XX/3t36rUaFgzkszNaH1rS1eu39Dc3KISyZTaLYi9PKtBGyAkQxFlZ3K2UcXzDHgH8B7qpHDAq06jbrETr1881/PHj1U62tXmQkTnVjI6uzqvbr2kWvHYRZb0UHx45Q3E5A0ntZsv6KhSUa3DUDqq00uz2to4q+XFObVaVaOD1mpl10/4yI/tG8G7zQcd2B4WguZYgxbAqbqpu4icIUIuEU2qRQ4myq1eU6urKa2dzSib8VlupG/IFhm/dNDAXMY9If/W01PIi6R6JJaoh2Wfvnpa1K8+fa5mB1J2SAtzy4pF4tY4t/CB9gq6dHlBF7bmdPZURknfSJ5GQ9ERkS8e7eQ7erlb0tNnh/L5k4okZk0x5An61Pf0VcU6UKua7and4Sz2m7pIcNx++h/ujznI7NHwEF7sNoRsBJnA8L8Wt2AHJZ4JdwnRQHWR+E3IbJOMebtc7PCmAfyhIXT/nyaNaSI9ozVsVsq4aRp/t/Ma8m8ngA2DvbiGMGASB5pJ1wwOmA79Trzr/H3ThtC5N80QPc0hdAf8D2vEH6aNdo0YGMdJVG0n6WVN7z6M/N2uIXR+RiReVE+Wg8X3YJIpn6rjvk4GHR1Xmio1exr4oxr5Ixbiidwxlclq/tSqGZIVjKk7dqSmATJOv5NXAZGgeIQ8xQViDbGRVYcqlSoql6r24WESfLh/YBtCJitgZikOMRgjxeFC4FLDV+b3IX/yW9MKxMHnGxlNbDYT18pCVv12RdXCvjKJiAVp0vmSQ3hycmKUQiZZUAmheuWyWSUocCNhm0SVKg0dF2t69upQj1/sKZpaUDCaNQrZzMJprW1c0eVLF7SxccamO81GVdvbL/XTn/xEP/vZzyzwNxSOKh5PG4jBbjFnQrXDmfEZlwP0PA7jG9fe0J3bd3T/3fdUqtf0fHtbn371UN89fqL9nQMr1ECSzy3MmQyVnxsZEEAONOjXLl/W+Y0NizQYD4Z69uK1vvn2e33+ya90uP29wp667r2xoX95/4Y87Yo61RMd7L9WA4MyDXsmrUgiKs+gLS8fPkW1u1vS9uu8Gcqj8Zi2rmxpdnFR8XRGD754Yg1hudxVYxBRx5fR8qklLS7OKhplagSiue6m3BSRLXwnTAWRGpJnhaTQTcGtITR8OdMrit2hTRdDTOPBuwPtGCB34N97rGBlY4ZcantnT7s7r7S3/71ymZEuX8zp8rmMVhfC6lbz8vW6ivr86nWkdgsJOJ87PitBVWsdFUp1C+smeywzM2NFW7vbsY16vT3Q50/qylfBw0d05513defuu7YxQCr6+Nljff/kiZ48fabdnWPVah0l4zmDKKDBt60wkzYoq7QQSIbCYUWjoPFTWj9zTu/e/7HlWGbTWX362cd68NlH+vyzD1UsHhgcBFmOTf/xC3mCkjekjc3zunLtmu7eu2deBbaVjx5+oQef/FbHO481bh7r3HJMP7q1pX/7R7dUONk3CE6hgsae7U7AKKbIpAnixkvF6wLNk632GH8RjXEdwBMyGmRyWQXDaXXxAvp4rwKW5wZco9GoqjGZFDs5paMm876bvxdACFLgNltCEjR9Jq9jyMN/hzqMf7rRqFnjSoMCiMUbCNvGwvJYkRSzZfCR2+boz4Qgz87P69zWljY2N40maQAVNnITUijDJ6RJ8XBQiYhPiYhXgXFb/lFDAjTTKqtVL6nbqWjQq9sziaQ1l0srHmVjGDVSHq8R56ydnUGvur2m+hP6pgNwuCbP5RU6n7mlx06Gf5M2zW0KTQbjd3JSGkI2WTRctl3hoqeAdv5wi/KY5BQMxy4cneaUIh0to/lL8Srx6yyjji2Sy611ig+e1rYFTxPMTjPIUYRM30DayIUnG0Iad+5AFwBPxiEbG+TWI/Nbme3BywTdq54nqL4/reYoqVo/rr/9xcf69QcPDf6SSWW0ubll0B+m5OQJskVAHoxPOZNJavv1C5UrBcXiES3Ozmlt6ZQ9EwZjmShVeC1pJOuNmm3b+b7m5uaMyJk/OVEkmrWhW6fTsIzAfr+tRBJibsgUFPidiDAgYgOqKsRTGsJQyJFkTb7e5T3w2oQfoMxJpao2BGzuX+AYAa/J8hlU8kWvhQ8sCQbe5MRsGF1MDhI1mik2IGb74DWzCIJJMz0ZCpsPcCIXdTKgaW7wxIM4kdnTRPJZstBwMi6Rpk6GD7atNXI5f4/bMBPnwDibs9SGF+bxdRtqxxBwMmRrCn8wwbqNNK85Xv6pOojPmItaoXl2YeV4nuzeNdmxyxO1jehoYPf61DNMvcOWsFPvqN9Gxjwy2Siyp1AwYUNehi++MSTejlq1pgHkyKTEm+JVUOl0xppCcvu6vYYKhT3bjJsqiMxRGthJoDrbYKKTyIF2xHeGASMVqi2DWSzPLygRCSvIsL1TlWfYVBplkAC81a0RpVllONBoD1VsjYyO7g3FTCXS7uMTT9vQhVlFr1Gzgd88MKqAV17AKkEKOands7ESbgAAIABJREFUQJpLaHhYgXBC/nDcmkEoo0elglk0yalLRCK2AcPqEo74jIqcivvtfPLhvWJoA1sBcEh3pJOTqkplFCdDzWfndGHtrEKBoRGTB102d31FQ4EfnnlmEqYV4H1Gf4qkM5ixzNCH3z1TKDGjzcs39ebbd3X+4hV7X3nzLTu0N1Srj03Kq0qjqe39XZUrZRs0cw6gQqDuqBSLFpMAJZRnAEjaGzfe0O3bbyuGtWcwVKGAvPJT/bf/5z/bAIiMUDtf/MRAofpyGdD4R/FcXnv7tm6+fVNvv/mG0omYvQZs9UrlhorFmg4P9izk/dMP/06t6o7+xY/f0ql0VIFWXT0awkHbbViniga5hrBSbZnX77hQNPgQku9kKmIbLnxsAaBgNEGegEHnaoOgApllza1f1dzp88our8vjDxkJd+f5U33wwQf6x1/9Ul4iVxJJ8w8ur66ZlQHiLrmnJt2FsB0MKR2OKkP8SjJhg0SyoCvVgmq1om2YB92WmtWyqsWCyoUTlfKom+raXI5rfTmtlaUZ9VtVtapFe10tzqNH8xKVN5Sw+IUmfmmyuJNhzaRCitgZTn1PDBJxG00b5CbTSSNx2vvcG8kXilqc2gi1RLtjg3wsEtwf8WhKfl9E+aOK5SHj+Fo+ldLyMtm5LVPgEHOGzHjoCYvnjn6DAYXHJM1tk5PWIJoe9PT1s6I+/XrPgFQos7bObSqVSJrP/OBoW/tHL7W0nNDaWk5XtlZ0ejapObaQjaZ6jZZqPa/y5Y729qo6KbRVqhBXF1YoFlMsAwxyYKkGBqMxIE1XPc7ysE+eP//39yeMu0lDaJtCJKJOJsrx57L4mCg474hNPjASU9DZ8YrEjS+3abOJ3AQY8/9pCin9fEywgVdMpruTTD8nFnIyGELuHTzAHbZc/Mg/OcisIWQ7Zw2h+81GHJ1mBE5QxdYrGg/w/w+VmbLvprLRybRvGkHBr7eAZB6UgGsImaRb/eB8ixSvkK/whJkqRGOV+h0dtBvKV1uqtAZSKKFALK1oImMhpelMTvFMVr5oXF2PXz1fQANvUCMeCtbPfgoMfFABKxwBiJBJhFSNEFs8IiYH6fZNlrCzvWP+K2Q6cUiBFpLrikwKPGsEkbnYRYt5mDbf9VwpQlsTIc2kI4aazx++UjZBYD2XUMh+P/l/8UTCVuuDDrlkEa2ccplW0WhUlUpdFRDFrYGev0Y2uicFkvIEMVgnNLt4WqfXL+qNN67q/OaGee/q1bJevXqhn/70J/r5z4mdoLiOKhpP2/+neqAQplDsDHsmCSZfiSkgl9nNa9f15o0bunHjhmqdtvaPT/Tk9Su9ePVaO6/3Dd+dZmo6P6tUOmUT0mYDL82xTi0t6ezp09ra2DAtOu8rfsbHT57rwce/1O7Lr6Uu4fTr+uN3b8rbrVizdLi/rUa7oZ53rFg2o1gK/5vz2w36QR0d1rW/XzbJRjAc1vkr5zW3tGTv9aefP9bjp/uq1UdGGmx5ElpYmNPsXFaRCJ8woD9Ne89BMONF4fmPhPH0kHFFE0jB6wonkzH5J0Uy/h+Lg3GfR7LVgGUwSuHnjkYwLiMxCmhnd197+zs6PHyqXHasSxdyurie1uo8DWFRvkFPMX9AvdZQrSa+U+R/eB4iarYHqtRa5g+mKQSjbXJe5/BVvT3Sl0+bOioCfPDq1u17un33XY28+A9Levz0ez15+kRPnz3X3i7glpai4ZR5AyiK3BTHY5JRPtNIhCGfUfhC0Tx7ZkPv3vuRzqytGz0XGtmDBx/pgw/+Sfn8PsgPa7ig1TINNLKgAlqnIbx6Tbfu3tbi8oJN/77/9mt9Tmblq2/Vrx8amezezU398T97297nnZ1tHZzUVG4OrCGslBqqlnEF+20w1esNraANkmWVTJiEBKN2w3KXRgoz2Q+nDKPPQcn7FY/HbGCD/5AJH59tNi8UZAy0OGeiEfIC2RjQDILvd8G8BgoKBJXJZEx+RIHZ7rSM4Fopl2wzhMyPwQpnIJJW/J3TIG+OLD73gHFOr53R+sa6FpeWTY7DZHgaIM9Zg2wZv1As5FUijGWgp5CnS3iCxj2ANjW16kdq1Y8t5BpICVEI5HIyISWvjuaBRpMCPRDyGcwC3yDnj/nHbVEzzSucZM7aonJy1rvVzoRQ7befwxpCe9aRD+EtYzvCNtI1hLYhNNmT+2dgklFk105GzC1mkSQ0hLY1cp5Ftn5W5BsQh2y1xuSZxjv+uy82PJZQO4XicC5RgZLJFaSQoSHsGcnVpIeTCxIJXd8TsoawPoip1A7pb/7uI/3mw6807I8tlxUQVYItgT+gaq2iThvf48hkcsSNvHz51Hy4yVRcs5m0FsmWjJDfBTiKPFj3cwOSaDQb1gTygcqk02Yx4J4IhdMmo+5MCkEgOpksJNOoNWmWiQe4y6AyPKe8IUymCexxW69eB7k0ElqyvHoqVGpq4mXmomfbRRh7yG+DO7zNvB0MNxOpuJ3fQITYaDJsRbXBEMjlx02bL7chnCqE3CbQeQddjPBEHjulhP9e7AlnII8Nny+UE/xMfKYsA3myjbaB96TJoxh2kSRuUGqDJPMo4tWeZCLb9zLdVk5oppPNIyth0xLx+Q7ivEGWilzWeQ+dtJJttl9B7q6gi7ng9wCVcjAmbDjmOrRNtln8uE8ARgGo8UZsoJdKhE0mCYkwf3ii4nFJ5UJdnlFQ4UDcvKKoCxKJuDrdhkrlA5f1SFwYqgJH8FG31zYv8uxsTol41AHM8Cj2B+YR7w88mp+ZUTISNRInZE5IiXPZiML+sd0rNkAig7I9UKMzUrkzNq858slys6/uyK94KmdeVBrCdqWiUbupOYi25HPi9fSPNMIv1eqROCM/ag4AG6GY9otFHRaLOoLy6BkrHo8oRiNBBnIQT7VfmWREmUTAJKPIQGEe4IPm++r3iNKo2YYQzysN4cUz6woH+VwiZS5bcxsN+Q3SRiPSQWaH35Rjh+YZhkNqRbW2T7/99KE84YQ2LlzTTRrCC5fdPtiGUi6KpjOQbQoPT/J6Cdvh5MQAbhTAqEvwjZeKBdvY8d4DS7v51k2Lzrp//55lT+KtLhXz+vzzB/q//8ufqpA/dv5C6OshPutRkzsjmzflSCCsyzdv6o0b13T9jYsGegOug2QWGnA+j3LslV69eKLPP/57tat7+uc/uqnVbFyhLv5x7p+WPVeuIfT/sCGsVNsqlKs6yhesxo0mokqmYkrFI0pF/PIznOi1zJIBCLHSC8iXXtLMmUtaXL+s2dVNRKUWgbP96oUefPaZPvrkE6VyOVNNLa2sWv425FYUMAxpqHn4h89j3B9U0mKj/HbHHB7s6ORkX/nCgXqtujqNqlq1irqthhE6IQSHvGOdX03r9GJai7MpDTp122jTjGCVbHUo1UiEj6mG7cMfUHpuRkmeoyAZ3yWzRCRiSKyhYbc0M5uxz0qfgQ0S6VZf/nBM0XhKI4BRQN7agIL8NmDFg9tpj/Xi+Z6RzxkCr6zktLyUVrdf1ngEGBKvKavtiMH4qJ7I09SgY3crjWulPtS3L6v65nlJj54XbTvIwOeNK5dsY14oHOv1zgsD5IUiXs3kYrq8dVoXzy7qwuk5DRol9RpVdcce1ZoskXp6/vxEL17lrRkNx5OaXZy3yKDuYKh6E4J0R4VCXS0WT0Eawn93b2xTrUkWIBtCJhyUVSYVpXGzyAknFZ02hFDG2lzW1hDRXOEnnMZXuAPWLmw8AlZ+OMkoEkAn8aQBnAS9sx53VN7fNYLWFDr5qJ2/domD8KcpHNvfa4wBW+9OHCT80VNktf29rqF1mPKpG3AylXY964Q0OpEquaOerbzzC05Q1HYxTi4npu5kAXopYL2Uo2ODgRR7HR12CaFvqtocyBdKKZae1czckjIzs0plMhqjQfb51eD14oMOFha4gYEk3KSTA4eJL1sCVupcNIeHJ2q3OoYXZkuYzxd0uH9ohzoHP80WhmUuRS4AXjoOE8s8M6O6u3gpHP2s5qMBxcIexYJD1Qp7yh+8UC4d0Wwmofm5rJG9uJDZKvLeN6oFk1qcOnVKEULvPT6d5EuqIzdBknhQ1pOXB6p3CZkNKRLPKDOzpNnFVd2+fUtvXLusRCysZrNuIaQ0hD/72c8dQdYXNLodMAmQ/uFI0rT9TS4hpD1Bn+ZnchbyfZuD8MoVXdjaVGuAdKmmg/yJiuWq6aX5UbnI/UE2olzITNWqOjk+VCoe12wup/W1NWWSSXudjo6Kev16X59/+ku9evZQneqe7l47q//lx28r0K+qV8vrYPeVqo2aOqOBYrmMEtmU0lHXuLZbXpODHh/Vtbt/ZAXs1qXzml1aUiKds4bwybMDNVtetcdhdX0JzczOKJtLKRym6KAI6RqwgwKQJoHiNhKOWKHCs+/32qfLFe/TrLSJX4tNoEmluYDIN+q07XlgiwitzusF2R8yP+jh4Z6Oj18okx7p/GZaW2cmHsJqSb5BX7FASO16V40qh13Xtm2xWErdgdQAJNBGJOZRKpuy6T+FHXTLaqOvr562tXdMpllft+7c1917P1YgHLLX7cmz7/X02VM9f/ZcB/t51aotRRiWEBNB7t7EyEZeGZOrZqdtjQ1FOd6nzc0L+qM/+he6eOGiTi2v6MHHH+njD3+rX//mfxoF1usb2RYtGI6o06EhcmTBsxvndPHKFV1/87qWlxcshuDxd1/rwYMPtf/6e3Xrxzo9H9PNS2u6/+YlI5Y9e/pMh4W6GkwVg3E1al01a11FIwlr0GlC+NmJIJlbnLMA4lqjpUKpYV6DQDAhfyBmW84pQINwYyaeHD82aGlU1WmjAEDW5bGNF340/nGUQ7dpoGhxfiZZPufc3LwNZ/iMHx0BPDpRsVSwQQpNIxADNiqAiBztBFm7IzWzCcBntLK6qvVzG5YDBfravHpw0Todk+AhOY4EZGdD1D9UNDBU1DeQdwQ1sa5ht6B+GznSkXlReG7xeywunpKHHMAhREJALSgs+HhPvGqTZ3ei5fvhObZWC6ndRM43pYaabYAm0o+8jSKZ7ZsjMSLDA1tvlEprCN1r6LJupYF3oKEHeiRTSbcZMrmoDcfcdpCflc+aeejsNeqrP6qZ0oPn0kMwGZ71qUHdQGM8/UADuhoOIOO2jQ4XhO7YJa6H75GtkqPNDDx+o/UOg1nVemGd1Hz667//UL/54CuDB83m5nT+/EWDQLEhnA4KyFZjOMTn+PHjb5UvHCudTiqTjCqbCNqgh+05k2MaXd5z7oVWs2U+Ql4vYFLcH3i248lZ87yizuj3mxqNOpqZTZmPCekgEuJytfZDQ+isGpw5wC0cQIzQbKSCXn/YCiQoo7VOV02khzxrQb984aCLxWm1LCMYUmk8GVMgNN2STfI1eb0NmDIhedp756KhTOY5bf6cA2Qi4XRZrFPJqPOcus/HdM6ALHUKJGNrSLPHe8/DhizW/cM2EOXN0EFjrCl0tFb+TL4n52t0QB0jjU5USz/Iq6k97KJxVhF+LZt7BrM8lxTyvHds5sIhSME+g6RwniGxt8/3iOeGIUXA7hEvUKSxV/0OSgQ3jMOakiAsPRxQ0Cvtvt7TwfaxjvdpbMKKRzMG/YhHE9Y8Mlis1k7Mc4wyIcTmdgy9kLqBXLmuURWhOvJa2/fc7ajW5HXzWGZhIhxWPBhQvXKsQbemUwv4tqD8MvBwQFe2xc3uWNUOgnC/ht6gkJ12RwEl0jMmb6R3bpZKGrQamoGEGvQrRBalf2ixH8hj+bO85IuicAiEtF8o6ahU1EmlrDHD16hrCMNWa0nxeEC5dEy5dEjpRMA2K+YJ5PkzWbBH+XxNpVLT4q3mMjM6f+asIkFgT12Xraq+qSCmcKBWzzWFUCnwLYZiESWy65Yp+z9//ZFGgajWL1zV23fu2YYQv7rZhkIRk5uyIXy5c2B5yM+ePtH+7q6Fx5vnG1VBt2uNIa8zzyRbp2vXr+n6zRt6882bphLAe3Z4dKCPP/5Qf/p//h/KF05sMUCjHyXWAywsPi9bqOPNjWv9wjldvLSlq5fPawbyeZxYMIY+A+WLNe0wJH/+WA9++z9UL77UvVuXdDoXV2LcV6cFTbMhP2Rl+0RRd0aMxFtv9pzqq1D8oSFMpxO2hUzTEI6AAdVdNqsnpErfLyXmlV7d1PK5K5pfO28ZpUSzlEtlff3NN/rs8y+Um5s1lcri8rIymazbDlpMlMvoZTDBueVB6owPuc8wK6+dnRc6OSaL9VDjfkcjBhts2dnMmYIRGXFYF8/OamUBmmfMvr9uo+ZkxF2iRVAyBtRXSOV2T0O/X7kltuEehT0NtRsFeUYtbZydE0rdXrugVCqiTBrYlxsC1+tduxOoU2mmh0PUUUSRpZWbWbTsv+Ojqj75+Gs1Gh0tLCxoY2NFa2sLBoYiJ5X4BxpCO0O7LmYrFglq0CPIvqxOz6tidaDPvjnQ968q2j7umEx0YSanq1e2lM3GbWN6eHJk2dhYtri5lubSunJ+RXeur/MOSoOaagxvW2z2fXr27ERPnx2r22cwhcJrzpQebAyb7aFqja5tlWvdnhoc0X/+J/fHAdOnuwuX7SAPtG0GjTjqmsEpGn/aFGIqb5nci42ewdLdhtByfCYN4RCoi5ObTv9ctoOsNSa9nD2UppemGZukPpi7cHoQ87tNtukmjFCyrNCxL3cw2/aEZnAiU50GmiJ5tej6SUNo3+sUazCVK9n2zwENTDDKn+P/vYbVpih4BNxFgKrDwyEVCqpv0qCRGu22bQgLw65JMOqtoULRnLIzS1okrD2TVSQeV1sjtTwetSgayIZKJM287UX6hQ/GXoqRSRqYgtO8WeZbsTLBijd0eHCkYqFk5mMODraDLCxpy8nDYmiMkRyIC5NkitipeZ/JDsHOiahP8SibgJH6zYLa1UPNZaOayyU0N5OxCTXFuv2pSINaVTuYZ3Iz9johods/ODHpSDQ5p+NiSy93CzqpdNXsehSOpZUio2d+Wffvv6Mb169Z04psbndnWz/72V/oL//qrw3E5vE52aiDGoTkjyTlCzM19CkSCxvdc2FuRitLi7p4bkOnT53S3MyMGt2uSo26SvWqSUR83uhEYsv0xRV6SCmqlZL293bNW4rs7tz6WeUyGfP/lEtNHRwU9PCL3+rl0y9UOX5u2XT/5g/eVnjU0KBe1N72C1XqZbWHPcWzYKdTyibZbvnNb1csAPdp6tX2nm22Ny7gIVxUNJXRw0cvLbyehrDnjWkYSis7g8yH0FW/AgEzTSoRZyMQdhRDD/hxSHzOQ+NFAjWBHZkkEPqoBa4ObRNoWza7fPBldBVD9mOTa+pSMu/Cwn/qcgGfK5Uc6tx6SltnMlqZi9pEyTccKBoIG5gHylmjyYHnUyKRsYgFICkE1BPnkM6mLa8pEA4YDKZUbesRNKz9lkrlum7dfU/33/sjJVIpNdtNff/4u8nXYx3xzNAQhpMmFzGq4ZQK7PNYQ9hG8mSTWL/S6ay2zl/QH/3hP9fFixe1cmpFX3zyQJ9++IHe/9U/6Oh4T8Nx32H4g+EfGkK2GcgjL1/lMn9La2vL8o0H+vabL/Xhh7/S9stv1awcajEX1vkzS7p+/qxePHuuVy9fW3HT9wQViKZMQtvvULyxwWNT0rXNRzwZ1cLynKLxqCq1uk4KVR0elxWk0Q3GLEeTppxtOg0hOXDmqOsj+QQwQLh1a2Lqd1I51xFOSIpQm7sEMfPVUy43o3kawmjEPo8Aakqlovk4DdVvni0XVs5Uk3NxorIzABADK7IdZ+ZmdXptTcsrq5pZIDMzbgUxMj+a1fGQpnBkWwGIo3EKMRRb464R0XzDkjx9vCrHaoKmH/dNtjY3u6BELK2gP2JZfzQj+CuYdOPRM1v5RPExbfp+KO6n3jDzYrlz1xoD80E6rLxtCKdwMl5J/h0NBVAezn6Tgrp7BD/2kAvg9+R/0w2lm538LhjdNYQIlvsaeJpu+xtgg4Ivk2bUyVn5c62A8mJKpHlGetmSz9uTz+eyIWls/R6knC5se+ANaOSPSuGcKp2gjsoj/c0vPrKGsN0cKped16WLl6zw4/NKQ0gRiScYLzmSv2+/fWT+aRrCdDKsTMJnzxLNYDzuNos0O9PwZgLq222+pwmFtt9XLDljHna8STSExG3MWrSFawgbLaT/VfkCISt4jIkyaQgtroPtIp8JizoJWyEM/6Ta7qje6arNkBbbBPj7XndCtaYJwg8fUTDs6IpGcmWUazRaJIsj215TKJsf0jxTTkZsJYH5Sjge3OZwumF2m0Pn+RuYZ9VlYBqsjhrBhhGO3mv2k4ntwm2LGVj3rJByzaDbEDofLWcrm1AHlXGxU9O/2zWG/DqjklstQkPI64+iwkW5UCeZZzgccrL9oGwLwIaeRgJ/NMMiPqMMcdygAr+4Ax4xTHENoVM8BXxjJYCyBAM6eH2ow50THe6W5VdUieiMYpGkZbWxLe4jK21BcEZpxFYcDkPfZKrdLpllXS0uzlmuKZUO3zPnUBcS65DtCOqAsJKRsMqFA3VbFa2dmjE1kZfN0KQhZFPF76l1xupCO/b4Ve0M1Rv7FU3kbICA/LVRYlvRUC4asYYwzIDKP9DA2zf6KvFGeAiRQI58Ae0XijosFXVM1puAGkUUDbIJZZU1VCzu10yWTXlE2WRInhFqGM4r5/lEGl4o1EwyyqZsNp3R1toZRcJ8LnvqNoqG+I+HuVsZDHjU6tIQDtAHKBgNK5qMKxg9rVLNo3/64BN5QnFtXrmhW3fv6cKly/Za8gxxdw3GXst0+/bpC2MRvHz2VNuvXmlvd1cMdcgkndZzPJc06dydl69eNtDZtTfeUCaVNU7FSf5YDz79VP/Xf/5THR0fmY2AYSjDH9QpwHyIViKfL5ub0eLKgtbWTunc+qptjtimQtOFtFoqNXR4uK+9nZf66P2/UvHgid68dlZn5pKaCXotzLzbrsEntvOTIYkfSaWPvEqnBjoulmxjyv0G4d685RG/vAzCmlVTCo18NIQBDaM5hedOW0O4eOa8WkjMGcB4/Zaj+PT5c4uQymazpkyx4aeV7W7Rw3CUL4ZJ3XLZqOf4nGkIDw+31awX1evWFQ2RegDjBPgSWl9HV2dgcnFjSUvzKbM1kT9IXiUMK7K/2z02uX61hn4dlqqq9/tK5DKKhjyKetsWswS2480bG8qlvGrVDxQgmi1I/RiyRqPdQu7OWRE0Xzw1B1EPoUhCifScCsWmdncL+vyLb62mPbcJe2NFp5Zn1OnWJhm1bkBP/I0pBcYjRcNBGwyztKh3pONSVx9/ua1nOzUVah5lk0ktz+e0tbmidAqbVkmNJv1FVwdHFVWqDT6BOnd2RnduntX8jFepGBaAillPqE8P9uva36upUhuYX3AE3T2aVCSeVrs7Mp9iA0p1b6Q6lPm/+JN3xyGLdZg0VQaenjSEE+iLNYN2YDt5Bk3htCE0eSfafAMAYCB3E2kkO2z1pg0hf75pq61zm+R2TP/8yS1gF4VJN5023ybFFkbMAQJi1fkG3eSbGm1CGzMfwmSLycOGvI1GdCJzNS7MFCTjlJ+/gxpMZSLmaXHbRKiU9r9Dl2HFxTG9DPANQQUlALpHcwdxsV5XlYBR79DIg6ypE6l5zS2sanV1w5pBEMdVpgEaqUNIfCIpfyolb6chHxh0Q3w7Wp8jP3nM0A/m2TWFREGc6PXrbVvJM1liNY2ciOlfv99Ru1O37LJ0KmGFKJsmCku3bRiqO3A01YTJL/yaSfoV9XcV8rS0OJvQXC5mga/IT2k2aExB95I9SYEC/MBC6wtVI0Y2O2Nl50+r0hhp9/j/5epNnyM7rzPPJ/d9RyZ2oFCovcgq7qTERaKWjnBPhztiJsb/X3/pjplxh7vltseWbEuWKVEU1yKLtaNQ2JHITOS+3dwmfudNkPRQARUlFlHIzHvve57zbC0dnrZU74xMMppdWNTiypo++OB9vfraXYUCPgvFONh/ob/927/V3//9/2u1BaQ2JhJpJVNZC96ZhOIKp7IqrSxqabmkpeWiSTwXshkVCIsJhe1abHTaqrWb6jK1+0PKpEq2QeP9Y9DhhkOyg35/7/lzk9cxdt+4ds1KzwHS3c5YtUpL97/5k3Yef6Hy/n29/dKm/vIXbymFEb13rv3dp6o3z9UfD5QsAAizKmTCJk/1BkHVz0c6K/f0dGePKj9tX79qrz2czJhcdO+grm6PSpKU/El6izIGCEnusr7AwERJNsFxwmKQFE0URlZl0t+RxWSbyRU22vpmuB6QR7ltNJ8LLC5hFJTUpxL0zvhtMxzwRxQKJFQ5q+u0fKLDoydKJUbavpTSje2iNpZTmvQ6do/GgiwPYDsmarV6ImgKQMgCpDcYqkbv4HikbCGnZCZhYL3dbaly3tHD556e77d0dFLVj979UB/+/D+quLhkA+L9+1/r3jdf6euv76l8fKZuu6cUmvtQ1D63i3oZLIuMWaT+whAjv83nFwwQfvjhz3T92jWtrizr2y/u6bNP/qx/+e2vtX/4wjqe6JCDafZGxPCzxPDp6o0beuX1V/XTDz/QtauXFJKnr776VP/6r7/R0ydf67x6YFHOG4sFXV1btSTW45MzTdjkRZOKpbPyKyLf5CK0wLP+R4JG6GUqLeUUjUesTqNSa+qs0lQ8DnuatM+OAvHV1VWTBHLf8HnBxOHzQgHAMOa8Tt/32tmme94Hi6yK6PF2q2cF9yxjkAtyXZM2h1fFGJmOY4XwrwIEbFimy9MkeiRAU1/iGUDlgMdftrF1WddeumsdWsYmDWEmYAx60oS9/1ipqN/8hOk4bqWRJsOeImoo4sPr1lS307ADCqYDULOyvKFsqmC1GARTtZoN61KEqTeJvXnDnIfQ6YQdM2gs3JwJMiA4H8JtwTjzu5JwzpEfLPwuemydncHJ7y4A4TTs1wxz7bxT9vswG0AG59K+EZh2AAAgAElEQVT3gJBhnn+RKp5pEADLc4+U4oim05DGHsOyWxgGgwTbOOZsNulpPEbeSZAV3hMOLecbs5oS7AAMuqG4AvGiGv2gjqoj/f1v/qTf//GeWvWh8tmiXn7pZZP7cb7gAeRaKDKsxPEJBuyeOTk5NkCYz0RUyLo+WQAhAyNgAlCEVJfo/Rppfm3YoIte3ZkiqZw9Y/nMpnSezoYqzQEhMkIAYa3RdDUO4aid36zUALvWzxcIW9+nN8KXFrM+Nr4aPby2fTXxDZpSyC9v6lmiaDiKTDmsRJJuWWpVOM8Ba2NjuC8SYmG2YEdHVKtYSM5c0PIDqahJ9GDqjAp0Xj67xjnLRnMmjw5gA4MOTV4AQvf93Dzi2GJ+HxI1QmWcT4vvewFQL4JW+HcuQmXcn8/yDp+u8/TjfwQY8ufwepCP4TMllA2FTSIRNXsNqYAR/G9xGBzKoQfqe65aCLUOA6aTMruJi4RpJOMsn2CxvX5X6URcyVhM1eNznR3WdXLQUGhG4fyCeQ3pGQMQ4rnyRnhInYeXagM+X2/Ys5AL6lVWVhbNP8p70DOJcdMtPyiaH08sGTOTSKh6dmiyUUI6cumo1Y0hGfWNfQqyFKAuaDA1QDjxB9QaTi3JMZIgzTZgz5POeV1eu6ssC7QQoSQBA4RIRrlPQnY2RTUztsnvPISEypzX7L3l2iCYJcJZ6MM+E1SxkLQZpZCNyjehw22kABUO9Jb6Q6qdOx9dvdFVPp3VtUubikcJWxtp0KqZHzMZi5gXkim3N6DWaSzPN1EsFVMqm9FouqjT2lR/+OwrRZI53Xr1Tb3zHoDwlrHfXCt8dtRLt7pDffnNIz169ESHu8+1u8NS8bn5HpmhkHKyWGBKDUfDpq65eeu2br/8stkZMviHQxE1m3V9+dVX+m//13/T0fGxqTxY/Jh1xM+cl1UhW9TWpS2z7aRzCS0sZLRUypuVhz+L19LqeKo3e1au3qiW9bt//Gsd736tl6+vanspp/VsXL1uw0ChjxoPm31RqCQUDCasq67Z6atyXrdnNpUmXBOxcEipiF+zUc8SPLFnKByzlNFhKCNfelEr2y9paeu6et7Yng+5EszZvAs1lzX7E/cVi9B2i2fRWOOhZ7YnKnK67Y6aWCFOjmyx0W7X1WxWFPSNFI/6tFzKq5BNm62B5cug07V0fdI+b1zb0FIpazUeoyHVNzwDUSxSyh5Vb0wHoU9P9w91Wm/IRyJ7SEqFp0rFfVpZSulnP72rxUJIrfMX8ro1TYcAxaSBwukIwMDSgaobrseZGu0eTmT5Q0kdnpxr76BsM2AilTb2d21t0Vi9bufc0pPp+rSgQJQAWAxM3Re0s7nN+9QZ6/Csqz9+/lwvjrrqjWNayme1vpjX+hpdkEHrScSjGQyntLNb095+ReXTYy0tRvXa3VXdvpHXpc24NG0ZM91pI4n1qdOe6eSURUFLxycNBSMppbOL6ntYdFimkRgcUHsSku9v/uqDGQmDsITAkIuQFxft4lJAjVe7AEtzUIhklEJSZH58GUt4UUzPIW6SHscQAgQdIMT05LSh5r03xafTuX/XN2TM3fcMIYyWLc+RcswBoVX1OJ/5fJSYp5VakAy9N05+auzmHDTy87lctgsP4fdVG9/9nxfbSQYKZhdifw0QOiO5JSHC0uBtCYfUJ/J7PFKt1VaLwAcfBlQ24gyMW1pd27aqCWi74XSsJqZYJK9s+mMxTSNR+QkVGXs2WJnkCWaQjqmZX612R512zwbDg/0DS4vEFwLFnopjPAdUQLv3rVcKrwaHEYDQNNp+v22vuQhh/Dp9GLyBMkmibMNaLkSUTcyUjo61mI/b5s2ZbHnw++2AIhrbwobsUIyo2x2qXu9ob79sYRqZwprqnakOz9o6rnTU6IzkDyeMHSRi+N13f6Q7L79kgTbdTkvl8qk++ugj/eEPH38HCEmvTFP6SuJerqQYfstM0gZuvEjRYECJSFgLxFBHoyZlahOd22nb65nMfIqE2Hi7QB08US4ifqaz0xM9f/bMGBUe5i/dvqXNDSL4Cwr44hoNZnr08HM9e/yZXjz+VK9cW9JffHBXufBEvmFTh7tP1SLtShPbLKWyKcUiE4UY/mYJ1WqeTk7b2tk9sM3YxpXLSuUXFI6ntXfY0PFpR40mYfhRTWNZK7cHEGYIdogzLPnssKMqAhken2OQwBE2yaRQji1w34bVi5JsXiMgHwaYzS730nDQkzfoW7AQnx+dZoTThIIJlcs1nRwfaX//kZLxsba3srp9Y0Vba3mNez3rZsMTCfPb6bGxYhMaUBbPq3Wx+VQ9r1m1QYKDM51QMhO3wJ5WZ6Bnh2M9fVHX050Dvf3jD/XzX/4ni+lGZPfto/v64gt8f5/qeP9Q7QZ6fQJ/CDcIWEEs7DixztzTBF24jiwZ+3Tt2jUDhLdv3bJ0tk//8Gf9+eOP9ceP/01Hp4e26Sb5MxpDrgkYozdtqNX1VV27cVUffvi+rl25pMB4oKdP7+vzLz/RN/c/1dHhM0v32lpZ1t0bN9Vqtq2Ds0XHFx1/PLcYWggG8fDHUSQ9ss8pmSZB1LEfhOvAUFPcHYcliyRNvsd2d3V13czyPJ3cdUkR+NiFgLRbbnGhqXlIjb2A7ZunI+IVBgzWaw1lMwRHLNiQxDXNYMKWESaOwxW5mkng5owLAwjAGj8hnqoxHWD4MqMsX5JaWl3VtZfvanFlVfl8wQZSnt142GCap6OB1U8wBGSTIUXp2psMFJ7WFZ7VDRh5Xte2uPw7LI0WF1aUz5VM5gTwGg76VutgzNBcwmrevO+UH9/pThwQmMtGLwZxrjnua8CuBbnMLQcs+ghsYEvsorIBhBc+r6klBppk1gJn5gs+OyfmITpTBwidZHQuSfFPNAt5xljDgvkIWaAmZgJYcGyjn/h6Op9meNBIlxsYIJQI8XCMBxI4C/iho84X1JRBK1HUedev/dOe1U788U/fatCTFgqLun37toWHAHKqtTNj+pcJxEojAwwbQ0h1BMu9hVxYpXzgO8kofYSwMQYIR1Pz+dFF1moSHuMYS5aqIypkTOHiKexn6JcWSzllMwnzlrU6bVUZAPGchyOWFs57hRzWpboG1WnDMuHNIwQkoXA8pWZvoEanr0Z/YOELBpVnnqXYUUjPOQSwZYGC3xQwCEDhz+S8555H6o0E2xvT7+kAofPzOSBnI4ctCJyFwzLAWXawhscXOHP1G07J4kJSnC/UgcgLxtnUEvPFLtJSPne3nHAg0clB57J8mwHcIHDBVrt4/vngg2sZ1Q3Xl48gnb663ZZ52Qhr21hdVDIRsdca8uFxmlqtBju9Vo/wiJH5d5CgMdvMDAw6awxAwIJpqLsY0zvaNIBG3Uv9rKXqcUsn+w0FpgklIwU781AvAAiJ2htN+t+9VwAlHLVIZMcjnucjCzNLpxjMxxZK1e917Hlpw7M3VjIe10Iup/PqiamCNteLSsWDtgwaI4sezRSLJCyozLJtfCFNQ2HhHGGNFIgkLTADr1vnvKFRu6skfnZklkjm5WlkwS4AjbiifK9A2Px4h2cVHVZIGj0zBtUCtcJRYwinvqGdlQv5hEqFuMlGHSD0FPBPXa1MMGxAkNmkXm+b5/r65S3FWbr6Ruq3avJPPZOhwsgy3PdRYUxgCKcOEOZSanWyOj6b6t7DJ4rlFnTr1Tf05jvv6NrNm+bftuoh7AO+oPqjmR4+2dXOzq6OX+zq2eNHevL4oS3lYWk5x7mueAZjY0ll0rpx67buvPKKdfUm58XrPM+/+fa+/p///tfaOzhQrz9QsVhScaFkJe0Leb6KKhaKyiO5TIaUSkWUTjmvMYnV7e5QzfbAgmFINe02z/Xrv/2v2n/6he5cAMJc3CSjAxjCGR5hiB4AYVKBQFy9/lj1VlcnlarN1hGqYxIpCwRMolseEVrSUCgSlQ9ACNCaxdQPJLV0+aZWLt/UjO7LdE6Lqxvq9no6K5dtWc19QsgOi8whCbTcUzDV/b7NapwZ1YMXqhy8sE5R62v0jZSIUTMS1kI+o0wybovBXodqjZoa9Yaxb7dubGmplLMFO0n2Azp5J34DhONZVM3+VLW2p2eHRyo3GvKHw3a/xun7jUmlYkLvvnPLFuQhekoHTY0HHbv+mPNmI3yqVMr4TRFI9Q5drN3BRIORX6fVc1W43qdjrW+s6kfvvqkCnk0SdTsNNzeQdGpbb4gywmScumE0mZr0+KDS0c5hXX++t6fDcl/eNK6NUkHbqwtaWsQmIHmDpqakMvkTOjju6uiERXRFsdhYKyth3biW19XLGS2XIoqEmOfo3PQJYrtc7ujoqKEX+xWrzgiG0+oPYXN9pswjEbs3i8r3P//qJ7PoHLC5R9OFc28uE7W+nu8BoQElOwblACEfK8wfgMvZmZxpn+EGQIhh1L4/fiiLbDOZzgUgdA/kHwJCJ+u0vO95mbwBJbaQOGLmWlPrILSH9vznRT5kX/OKCyNVnP/xO4npd5LReTy7YVOnHaUzyOWYuZJ5+ztCseZ9hPzA7NwH06k8Ch3xAk4nanmeqsTFj0fqs0jwxxSO5bS6eV1rG1e1un7JgjLa/a5abC94UKfiGgaDGjDQ9DsKTvB9xOzdN2+FpQb6LK2pUW/a5vfps6d6vvPcfr5IiLSttD1w8LUQzUunHdIBZDp08cHusW3EcA2QY+OExLLeaSmXCquUi2itFFMh7VM2MVUpE1GGuHkKXC1JFpDhAKGZ5K3HCZ8IRtS+Do9q6g18SuZWrJwcQHha66lJuUkgqtLKmrauXteP3nnbEj7ZECO5IA79wYOHevDwoQ3SSEbQYqcxyGfzihcWFc3kTJJIofFwNNDMGyo4m2khnVYqTtl6yGS6TZiWkac+rFnXs442ghXYHBktP52oWqlob++FVXhwtd65e0fb29taJgk0WlBgFtHz51/r6aNP9ejrj3RzM6dfvHNTi6mAQuOODnYf24FPlVoil1E8HVfINzCGNhLOq1oZ6Oi4qed7hxqMp1q5tKFktqBwIq2TysD6YGrVgbqTkEahlJmE8/mMadTxiMRieAbxfWDYR/s+NAmwbYi9ofyTAKIRS7Zki8/YBGsMsIgYICR8BllD1764x1DZhMNjGxbY/J2eVnR8eKgXuw+ViI91eSunl29u6NJ6UYMWZu2+dUO1AYMGCNGn+y0IiVJsDtsagLDfsch6ymoLCwQB+TSczPTidKyHz85075uneuPtn+rn/+Evdf32HYWiMT1+9liffvqJ/vjHP2pvZ1eNal0pu3bdZhofDgwfSxPue3yJVHhwz2TSeAiv6ec//5ktFba2NvXx7z/Wnz/5VN/c/0rV86p5YTB7J9N5pVML5nwmJCOTSWh5taQf/fgtXV5fVcDr6fBoV492vtWnn/+bdp59aw/97Y0N/ejVNy0lEOlEmT6nVssK6iNUooRjNixxYLEYIh02mQrb52WVnyRS2qY/btUc+ATq5y3b/C4trRiwZimDXIwSce5x5IENEulsIBu5+gif7H5lMcRASGQ2w33lrGqAEB+hlXozhA4HBsIASy37PnQn4fnFT0y/pblODYSOCEMxRoRgKSelyxYWdOk6z6dL5utIxFkguRoMvKhev2PJwrHQTDmuUc4ggjim58YSckhPZ1TfVFQ/r1rATTqZVy6dtwEmRuQ6Zx91IqTDmYbfdV65KpV5OuMPmMKLWgF3ujhvN8QO21XAmz32bdE3NYBIyIt53AwQzr2BFE/je+aDMe/0fDM4NwpYkAxpl3MweMEE4VWeBkYmc/L7YGyQlbGgs84JG6B9M/Q29DcCdAGDSA8HOMiNHaSM3ueLmtSUwmoGZCSj4dSiqu2pnh829Zvffao/f/ZIk1FYpeKyLTkYHLmGkXkh8VtfXVGOuPdEXA8ePLAKIFjBYi6ixYJ/HirDEIiXO2gsGamHALbyadXK6QGJrg4hoCaVILOZhYEmY0FlEyGzBWTSSMTaqhvDfS4fwTtIRi3hFbkUzAsBGgFbSsJA4oMBEMZSGTW7DhA2e0P1SfSbSX0qjPyeMsjYUkhfqeZBBeGkmiggqF5wgJOhNmUF9jzjWVrY2ev64ue9lBfXDYCQz8F1GMPs8toDvuh3gNBUMPMqBQciXT2SS/Uk9ZYhHRWBq1xwnmxXu+IwJfPOfLi54Ky/q6uydfA8aCZo77fDrzMNejAedcVjQatuurK1pmQCGXZHwRnVCJxxQXlj573ss2wyxYe7TgAYF8sQU1YZG30BCFvKJhPKJpJqVLuqHbd1steQbxxXPJy3YJlIiK5ZvtdYHtcnrDmVE9Sp0GOBHHo8sGL6pcWCAUJey3g0sCGdMBauF55R9LwuFYtqnJ9pOGhpdTmnWNinYbclr49snEU0z+6YBmP6y8KahSLWZ0Zq+iwYNSYZZVOv3tSo01PcH5DNl6TSzwby5DmQEUspHk1aWfnI59dB+UwH5bIOK2UDhCzSUgTOAaZ9Q8Vifnt/S4WYKXTwffnpFyRpNERna1TNZl8NUt7rTeVJ8d3espAsBwjPrdg+jpqEdIwZReG8Z/gaAYRRJdNJlasxHZ6O9WTvUKmFkm6++rpee+stXbl+XQN8+iYnDskXjGo0C2hn/0Qvdvd09HxHjx9+q4cP7isaQXruOvSwgcACkXORSCZ1/eYt3X31Vb319juugzRAgIqnx0+e6H/+r19p//BI3X5fq2vrWlvb0Mb6pkqFknLpnKIh/KkR6xgmgwCPKioxnvncjwBCGMI+M1C7ob/77/9FLx59pldvruvKSk5rc0BI9QRSQ5t9f8AQkgGAh5CwPqbtUJQ+SM7VpFIRn3yjvsbdhi2OBLM5CujcC6g29Ku0eU1r2zcVZZbLFVVYWrHeXBbRldNTU2o16+caDaiRGCuGNzYIo8dn6EKoakd7qh7uKR6lcgnlSUTpZNTmJMBgnGyL6cxm4vJJ2bI0SH++dXPbllwAQlQuLCmR0I6nQXmTsCqtgU5qbR2cVVTvdRVJxO3MCExGioRnymYiuvvSljZWcsol512c/Y6iyMpJLieXAKXzmBC9sVq9kTGpza5nf39WP1d32FNxOa9bL13Ru++9rgTFjTMUfm0LDgpyplhpu8fJYmQV97o38ws37JP9qh48P9OXD450WhtqMovrympJNzaKKuRhm6k+amrEAmca0dn5xJJE6822RuO2AsGWLm2kdOVyTrevlVTIIzcmVVka0RtaI4yuqRcvqmq2mbH86hAEN0XSntQkkNBglpTvV3/101lkXjVh1Q/fyTgdg+eKXl00/HxtZr+wQXeA0IFBRh0DhNYp5baqQbbssDek+lr5/L8HhG5D8f1Gzm0F3fe6AJrWRcXDxBs5b4zfBU7MkaA9xK2hYM5u8ueZTNU6VubNgheeQ7eznucjOorRpLDmPSTN1L3ECYzFvBqDw8yiyUnxg4nBOymp7/OrORqpgZet29PA/CsBhZN5JbJLWt64ptLypgrFZfUwbxMLPhpYd1MglTDwiCk/NBqI959icyd5dN4IgCFSoLOzip49e6anT59o/2BfxWLRpAZRmBtAw7Anf2CiaDyo0mLeNkbIjaipAFCiP+fBUyiUVG01ddaoWVJXKRfSajGqTIxAkYFyiYCSUd7HOSBkQDU/AxJGt4FDloFZFZNtudK27rVUbkW11kj7pw1Vmp51K3JQ5Iv0EG7rxz96W3fuvGRbM7TxXEuVatVeF1utEbLccNyM2vgI+1DqgJoohxzhA551+VBRUMxmlU2QfBpTpw/47FqoT7VW05MHeNROVKvWDBDCrjEE8ysJfBy2sURCd199RdtXrmhpeVkRf1LTUUDHh0/MQ/jNF7/V5eW43nt1S5sLCcV9A+3vPFS3B1XvUzgRUyQOSGBzlVAysaizs54ODura3TsyuURxdckYwmgqp9OqA4Qn5Y7aw4AGvriy2YwBwoVCRmlKX+n4iVBxIpP8En7CEIWshwhxjWHuCYqJWcgGixIkxFwfFqePXybgt8EEQMiAzHY/FpsoTAKlP6HTEzosD/Xi+UPFomNd2szqxrU1rSzmdH56pupJVZXTcw0Jp5lN1WjAXk2MTUJ2HOWwbdWtQ4+N/+JiQZuXVlRapKg3qZ3jvu49PNDHn3yjV15/Xz/95V/qzuvvKJXNa++QjqVP9NEffq8nDx6rcnpmLBIMYYDewBDXRdDV1yCXnE2NdWNwW8gXrMfyl7/8hV69+5KuXrmkP//5a3377WOdVU7soMW7FCEBLJFVqbiiUCiqvvXFjcTbtbW1poVsUoEh9RknOjzd1b/+4Z/0zf3P1Gmca3tjSx+8/a4maOhbHft5a626SYSJBadTikMbJodwGIJUKA+fzIaa+cYmL0dqFw6nqK+WN5pZWBEkBpUCgAoOEh4oLHoA8bCDtRo+wIptnWFKzGM4IGAI72/MFjkAc6plFgpFLS8tW9gTsyuDCawgDC0SVLaubJm5FpKp5Lxixqdur+sGYPNVUSTPfRxUGH9ONqPVtQ1d2tpWsbRsfk3zpI1HGva7mo36Ckw9k426EuipmfBj/o4CJp0cajzpqtNqGCglbIJuzkJuQflsVplMyq5hk63Byphag+eoA4UX8lDnJbyoFHC/zilD56mc107YP0FOjGRwDggvmBsLmgEMIMWjKgj/2NyXPjegu/Nrnk75nVndHWhWnzLEW2YhYm7xhVTLpXjy7400HbN1RlLrWEE/VRUz/K6egUhYRYqciGRHSjScAQgTimYXddZgwKzqn3/3mT7/8on8imtpcVW3b910vXATz1KA2Xavr8G0EhiS0KNHFNOfWapzIRPSYp5BMGKBUQB4QBHsJH4ZispPT87Usj7Wi77HgBokKuLJitIvGTaAv4BkPRZSo3luz85ypaZQLK5YkkAv6jlYqsIIOn8m6dawPuT0cK1HYmk1un3Vu3118QzxFvl86ozp3+1rYQG/UNLkoljRkXVZpYc3sGcUfwHOUlgAYlH1GTQNYdlG1XVpmmz0h4CQf8wBDTvnZJWAdlctMU+enQOqC+aPs8YmCVJvSS/E82f+Q4axuZdxLlW9AI/fX3wX4w7fAQDpzhNTNsw7B3mf6SlFopeMBVTIJXT96oYtTDrtcwUnDH8T6wQdjiZqAQgnDIEkrXO+BVy5vQFRx0bDXlotCjVCE0+5dEqZREr1ckuVo4aOnp9Lo5jioZwSsYx1A5pndDpSf4yvlQB0nyIRzgWW4swRPU0nsE5OYsiSnO/P9WYJslS0zGA4M1osFtVsVM1nVlxIKuSfqN9pyKMSaTix34PPdjS1SUFjX0BtQCAVWj5qnuhB9jREutwfKOEPKuYLKOzzGRiEIUwnuP7olYtpgtR4JgcGzyo6qlZsEYTCopDJ2gJ4OCbVeGq1Ewu5iHn4/bOu/LOBJcnjw0OWT49es9lTrd6yjr/tSxtK4GGl561Vt6yGeIigNdge2BkyIaaaBGYKx8OKJmI6OPJr/9jT3smZ0qUl3XzlNb3y5hvavn7NUqKxbZDFEAjHNfVHtX9S1XNCZe7fM0BIuAwMMYAHQGjnOIoEUiVjMV3evqqX776it9/5kZYpYE+5Kped3T399vf/qmq9btfD6tqaVlZWtVRaUoLz0hdQvwuAHxoQjEWDxprSa5jJpNXD6kFASL2rVp1qhjP9/V//F+09/lxv3bmsK6t5rWVj6vfnDCHPu3nHJyoiFsffMYRnVZu1DRAWFpSjTzcWVIAwlX7bVRr5Amp4fp11JzpqeiqsXNbq5Rsq4k1PZjWe+VQ+Letg74WOD/ZUr1TMo47kE3AH4MPnCpvHQjuRjGvcbRngpPM6SeckknNTrLk8CPAD926j3tZpuapq5dxsNTdvbGlxEUDIbOTmID6j0dhvtqYjklePq+pOR5b9sbi2bBLvbv3cFiWwaYtFsiFiBuQmAH+qzpAiQ2mNSLF1ybSdoTQYc2OFNRj71B2OVW2ey5sNdO3mhl6+e1mvvX5d0SDdEn27HznHWPDO6Kv1BoqjVkANRR4EZ4U/oi+fHOmrx8d69Lyqan2sySyiW5tLenlr0RJQWWog9x161F/51RkG1fPwc/vUatdUrR0onfJrsRjT7WtL2tosaXlpwZKgPK8vr084jmcExvFJU4fHTTU7ntnIqBNTMK2RPyPfr/5PGELH4nGwXkhzvgNqJqWYN/S5ekHDYtzEfQ6C+W7NwOD86wJkUXTAg4AvELkxhFzutpWb+xK/HwEuhBpzkSq3ugOb0KoDotrNjeoK4g0UmhfRMYIcC4DC0AwbrpPZOVfS9yE0Lq/xB4DQvIkEdwAi+Xs3uBkgNEobCZeTq1A2PGE7T+rmdKbWZKrzoaeG51lCD1r6YDSq1MKK0sU1ZRc3lMyVLGBlwODW72qIVwKNfyKmwWxq0d0x38zMsujFOWiQijHwIy/jgjk9OdWDB9/q4GDfGBH8bwDCINANKt7rKRoNmIRteaVowIuhjpul1eqa8TyTLqiQL+m4VtFRpax8JqSlQlQbS3EDhPFAV5mYz2RiflLYYBXMi4c0R8ZgsJnC78BDt1GnlH5gdHx2YV2V5lC7RzXV2iO1h7C46OUXtbR6ST/+8Tt65e4d673Cl8j7CVvCFowQEozdyGe4gVkCtIeeeqQI+in7Hhgr1W930ARpY2lZy6VFlRaKanW7qrWaGkwnZuT+9KN/0+H+vnktYRX4uZFZ2qfIZ0y6ajarl+/c0aXty1o0QJiSbxRU7eyFdne+0r3P/kmr+YDevL2qG+t5ZcNT7T37Vr1ey1I1KZgJhP3KJP1KJ9NKJZdUqfQNEO68OFBnMFRuqahcaVGpQklHpx0dnrR1fNJSaxDQ0EdUeNoqNBaKWeXoaEqE7QFPWiHbJKRdJNNxYAOG2UIg60CmYvJpO3TdZwNAd+m0QY0AUaR0cS/jW4kQrU6SV9yYg+PDI+0+f6hwyNPqKpukZRXzKZ0eHOt4/1Qnh2Vd39MAACAASURBVGcK4vdJRtTvw4T4jFW2r3jc2ATkGEg5CvmUaeSRICXSGb048/TVgwP9/g9f6tadH+u9n/1veuWt981LeVIu69PPP9VHH/1e3977RseHx3aA011Hqa+Vw5gCgLqXgEnIGI6obFhcIJr/qt5798e6fu2y1leX9O2jXb04ODZ2jVschpGoa+RsxYUli+mGAcI3M5n0lcsllIqGFWWz2DrTUWVPv/voH/XlvT+rdnamtdKK3rzzhmZjtv0DnQHSRj35wzMl43RhJUw2h1wTvxcJkEjgvEnPwkj8XBMA71DcpZp1PZ1VeXBfvP98BgD3iAF0Nt+AOEqKCRPgfeX+cjLLgQsNMTlgUP3uQLVazQJlVldWXQAHVQG9jg0nDNj4NGDF6bEDcAHiqcXguuhRkksSpCVFu+sE6ShdalzLRIADCpdX11VaBIgUrOOOg3tEJx7PluBMEUqJ/TPFA0PFAk4yiYQyFB6bZ6PfbVnwldcfmZSd67u4kHfD+wwJMM2xPwSETjp64Sf894DQhYTwlz3BDRC68Bc3wMCiONbwoo7FkkKRxo5GroSeDf68LoJfrWEWdtBFaLoAk3k1iAVMTGcWLgGwMC9dIGhJmfb9ab2dkizaNVDIIc/ml2Ro8gn5b2MUiTZXjCB8k/Ww9Z2FE4pnl3VaH+rhs1P9879+pi++fKyAL6GlJQcIeS7yPh0dH9iAvrYKOCdQImaptz8EhEt5umqd7w7g6iLjQyYZHfRHOj4uq9vpKxKJ2bOB97gxnRqfGQ35lIgElI6GVMgkbeii0oIte/msqjCsDcqMGL4lv8mGTZIbDGjYc3JnbzQxP2I4Svdc10DhgA00Z6b8ao3b6k575v3O5lLGfiJdhMWBKXbXKxnbDhAmkykrsO+NSBbmdJ5nkc8ImplLRrkOmL+MVJ5LkGeAGWRcLBbccsEtot3H65JBAfouxIa/CFvBz0oFhcsDcNcVywBbC1xcdLa5v4iecwwj6haWAKSCsnBCbsj7znMBD+85XcARnwq5uG5e27ShElAVZLnHz+AL2OAFi8P7RfzMFI8pgNA8mwBE9xq43mHukA8zqOZSKQNFDQDhIYCwpqkXVjRAiEbeJJy8XvybF4CQQZs5gEEaQMjSeDoeWE0MgBCgwjOSzwT2greI5xNnGpLERr2qfrehTCYiqrSJxR+THjwClGUUoaB+FjJ1CKqYJsmjeDphxsfUa0w06vY1HYyMIYz5gopYqMxU0yAZBlx/MfPhm9R4OtPRHAweV8/tucASe2mhqGwypU6/KeBkwljCsLIpaicAhEMFfFgnUNrE1ekMbT45r7csDGV9BTAVVDhAeF5TgelEsXlQCPZhFg+mHiMHCmlzJKjdval2Dwc6KFeUWVzWjVde0+vvvG2e9D7PXOTCyMPDCc38Ub04rujp0x3d/+oz7Tx5pP29XWUzcQvR89l1SkAg3aYu+OvSpW3dufuqfvTjd7W6vKxcNmPJvcdnFX394IH6w6F13ZIwjzKAnADICjI5Os2mLX753qlU1FRGmRxsfNLkq3gIq7WWamcVVU+P9Jv/8V91/OwrvXV3W9c3itpcSKrfcx5C0pJRWgCwLgBhfzBVs02oTM3eF4J2UoDydFK5WFDhmacZthbrvJXa44BO2yO9OOsoUVjWwsqWVtY2LQuCJE0W9Ad7uzo9PFCrXrM5Nxl3bB+AMBIOaDwB4IYM2NJziLXDWN+gz55R2KBYyDk1CFVJAZPFlssssxpm57h6ZV2Li1lb1vb7HXV7HZuXxhO/2v2Jjsrn9jlF0wllSwVtXb1s10S/UTE/outuZkkwlkcCeH9g1zukC3JkUoBh0FHMDSb0JUcUjqWsb7jdH6nK9/EP9fpb13TnzpZu3VxVQANNhh3zwDKL0meI0o3OZ2pYwjxRRhP1Z0H1FNYn3+7p84cH2jvpqtlGGh/VnctLemV7UWFCUVBXdJumlMRbP5y5LkhqX6r1c+3t7dpZxQJke6Ogq9vLun59TZEwzy5YWbzmM/W6Pu0fnOvpTlnVes9qs1gC+kIZKVSQ73/87+/P4gGfwpbW5Pp+jBmcH5zfgUGSuOaAEARGXdGQmgkrdZ8Xu887pS4S4cJ+vyL+fw8ILzqcON8vwmou6qdMejrfliFdMR/JPBihP2LLQqWCq5lw2+Y5iAUQIhfloJkhCHB9VTYEcGSbbNSlof6QIbRXS98XrOLUAUtOhjGSIwPIzj9pMBKGkLAOn0/N8UjnSEWHnure2NJWkdtwwC2sXVZ2aUO+RMEGAnT2Y/wT03lpLjZKEkoZAAmfiLquHQZAZJ69LmlhpC4RFz3Q8fGxHj781gJZvNHQJIdx5IPTgCvinQyMacrl6Lgr2IxF+AWyNcqic5mS0ik2g1k9Pz7W7vGBirmoVhcTurKRUT4+VSLYVyZGsMhYE6+nYa+nQcfp5dkQY46lS42Blp6b03JdjaanWSCp4vJllet9Pd0v67wzUsebmfE1ZZUb63r3vR/rtVdeMT8Jm1rAGp/zeDLVyVnVPGjI/DgY8VbwxUOx1Wvr3DbYFTXPa8bX3756QzeuXde1K9fU6HR0Uq2o2e3q2bPH+ug3/6CTw0Mbjq1yw7boBDxg7AasYxrPmRdg/dIli95PhnOKzGJqNU+0t3tPX/75H1RKTXX3SkmvXltRMRXQ/lMHCAMh5JFkZc9ULMRMxpdKLKlaHejwuGGGYkIWMqW8SqurKq6ua+dFTbv75zo8qqszDGkcypkfiEOgVMwrl00pjSmc0tcgEr+2RXwD8JGpIbHi+rSwIQtcclw4hxKbSlt70M+Gx3WevGhbfYz7gaGCsBy+mCrlcwNiu88fyefvq1SKanOtqGw6ruO9QwOEx4dV5YtJLa46pogNLbHYuQxxzmmNvYFtmpESYXmjI4trLhpP6KQV0L3Hx/rd7z/X1dtv6+33/0J33nxfudKKzs5r+vyLz/XRR/+mrz7/Uvsv9kzmGk+klcot2GsxgAuDG09a6EkunzOWZHlxUVubG7p984YBjFQ8ocOzc1WbLXkUHSP7CIXM8whDwnVOtxNmbTxes2nPgHYiHFQunFS9WdZ++Zl+//E/GSAsnxwrE0tre23b6ftBpoGposmQ0vm4eXe41wiw4FnB++KqFPDrDAwQwFCyzJjOQmq1PbXaSG9dXyiXSzyeViKeVTSStGESoMZ9TdoohcTdXtuYCxYwDIIUvRuoI+BjNDbTPfJmKl8APYByAkhMNmpF9R0LmalWKT6eKhKlo45rH3bcva8mS5srKGFKeH4iCYonUyYLXl5Z1+rqhhUG5zJZG0LofBqxCJmNXAF0QIoHR4oFPI0msJG83yx4WB4NdHJ8ola9aeVF6WRSC4WcJR7b3s7U/1RJXHgIL8Jlvu+b5a13fjDXRmuLPtuwO1A5z4C2ZzoyLAcI3RnAP8MbhvQyrIhCAizxZ7rFo+scdIDQEiQvIljnJeR06HqjuV+N+yfIPQSAJV2Owan/A4ZwYL1wDHtIzYCRJPn6FNPMx1cUV6hGfvr5UkrkVnRc6+ubRwf659/92QCh3xfT0uKKbt26YUwaC4bT0yNNZyOtLi9Zd2UkHLaqlmq1Zqwxnu+lfMAYNeTIrEBhnFn6eN5Uve5QR0cnli6XTuWMDeYwaPvw9rGpRb44VTQwVT6dVDwc0vm5A4Rs2+moSuYWFE8ie/abbNhaHGGfPILJRqbSQSfNWXfexC/eM8kTbACS0fqopc6sq7X1FVNBIJvjMzTvH9euN7ReWAYkfj6YT8I2+ngI8f4ZuLNMcscaz9VDyEX9AZRBLAYAhU7mOBq6RYfVSxgr6obG7wrn7TrhixRvvy1U8Eo6Ng6G1/kGHSB0jKQBpXnnsS2vLeEUyTXebpYFJDe7JU8kFFW31VKlfKpoiPc1Yn4mA4T1sgJjACHPi6Als7b6gDaW6cgrI5ogDUcWbam6rp+R97nTBgCROBtVhlCZSETNSkfV44aOn9c0HmAjSCqTzJvskjtgNGNYdR5CQmUMEHLfTfE/wxB67hmaiFnCJLMDfxYzD+FBVOtQB8Cz57x2pnbrXIkYJwwzQVczb2JhfbB7sJKoIfBSNQcDNfoj9WA6US0RNANb2PM0GxD271fUH1Acr3iUehJ8sDFFkG6iiGKOnEx1bD2EVE/UbZgnSGttcdWeR5STT6w7b6pMKqB0khmvRwyPAd4LQGge+O7QFs3MVIsLeRuQ6dybDrpmOyFNewp4ZU5hwRoghIogQadJ33kx1vP9rl6clA0Q3nz9Db397ruWMtqzJdzEZHa+ILNdWE92T/Tw4SPd+/ITHew9V6V8okI+bXUdVAogm+faJ8QonqBMfFuvvPKa3nv/Ay2VSsqkkvYM6QwGKtcaZp0Ix0jMJqwIOTJl8gPNRgSEdDXxPKWTcS0UskYAxBMx6/AFEDZRblWbOjs61sn+C330679RZe9bvfnSlm5tLenKWt6APkzTbIztwDPmKhjEFoKneGZBOYTK8L5ECUeKRW1pk2dxje9w1LWanSEBd76Iyi1Pz47qUiSteLaklfVNy4IIzPyqnpV1fLiv2tmpBp2WkvQth6lU8ZnE2iTl+NSzaS0tLSoWRFo81qDfsXmDe2BCv+ho6BRqARavMMGeymcN1WpNW1RtbS4ZQ0hyMiqrTrdlv59s6t5gquNKXQenFS1vrGpje0PXb19XNulXwKu71zLAr99X+biq3ef7lrQ+8ag+SdvCBYsWGSbYp0jE9QVRimUtlOWc7sfzE039A73/kzu68/KGtjazmg7b8pDXUsuHmpJzh/NpNFSCe3Qmm31aI5/q46D+8M2OAcJKY6LeAEFpVK9eWdZrV5Y0HQw07jOXd9z9HXEya+TaoURKlVpbOzv76nUgEKYqZuO6crmou3c3lcuRUYHc3ykwZtOIDg7revzkVCf4kutdDWzRl1Y4tijfX//nH82SoYAigCxjCOdMmUl08NrN2UELkJmHskB3srOZchiQauf8HuZHZ0zFL4iIho2/gcK5ZBRvC9sSk3zMN7VsjgGi7gT/ri/QAgV4WJqvaGobXEJlYOrsIW3DhWWHOYZwLlF1DKGr0OC4Ns+BRYujRmEQMtLFtR3NayocIPQ7jwqXIVozA5vugLAtIx5CDsqAX42Rp0p/qMpg6CQ5mKajMevyWb58Q/m1bQ0CMfUVso2g68ULmHbacarS2LYsM4sN5oFG9Hun0zMPiAHDXt9kldQFHB8fmnyHwk62rCR+RQIk0XHISZls3DxT2WzCtuTNZlMjD8AQUrGwolg0ZcWmuydl7Z2eKpcKaqUY09WNrArJqVLhoXIJvwHCEYxcp6Nuq2tSUSRKyWRACYICkmmVy3UdHVXUaLFZSKm0uq3DSlvfPj2wgtre2KdwPKlkpqhsblk/+cn7euP11xSPR+0QYnjFH4Zu/vmLA0topL+yTzrhgA1f29hUZGbdQdekto1azRjCN+6+qrdee0NvvvGWsXEkkhEsw2bu43/+ex0fHFg9B4AQoyzbYAuKICkrmVZ2YUHbN25qfXNTRTyEwez3gPD5PX3yx/+lbLSvW5tZvfPSJa3kojp6/sgCNIhR73mUXo/sUMIHEY+XVK+PdHra1uOdXQOnAML1y5e1vn1VD58c68nzso6OG+p6Uc3CRZNJAbJKpbzy2bTSKSSZfoXYWPVbc4YQKRhx9vQXcc9NjVVlcGW4gLi1+836tVwwAoAQ3y7g0B64UQKRkJV9Dwif7TyUpl3l8yFd2lhUMZ9WvdpQo9ZW87ynYok6BZdOy0OQDXiYbjZ0D5ORbRWn476FikSJbY6FTKJX6UX1YOdM//bx17p6+0d6+/3/qJffeE/Z0qpqzaa++vqe/vTxH/X1V1/pcO/AvjdgMIvHzuLcoeFJ70xrsbSkZAJfRFzZVFJLpaIub20qlyHMJ6z9Sl0nNSKX6/ZsCkUi5lmhK40QGCd7n1h0NLr7dDpi3VqRccgA4VEVH+E97R480Xm1ah6BfDyvRJg0v7gBwUg8IF9orAgyS2TSHQAnB/tEwTCR+kHzUrJRBhCOCOQZTtVsDW3B0fPwtbqDJp0uKJspmqzQevo8fHWwXBOTInM/I0lnU4nZnmsXtQDDMp8tAUkry8v2RSgTw2K7Q+UDnzXJvYQWwdDVLEQGuaT1mwFIYEpMUuESDHkNVoodDlqIgsnxpz4lUzmTjV67dsOYyGK+YPHdE6omAIT+mSIhv9VQJEIMyZ78/qF8PgI16mrWK1bCDJOEvImFB8MnG2ALVjAQzcN1Dgjnyg+TCMLY2CLQ+Ll56AzPXmT/8/PHhmqemk7fQYIqz3UWTC7sYw4IYQgn9GXBTLkkawu1mf9+Syc1GQvHzzyVzJLJQpoxusK2w6ogifURPoIXhWEaqShbVsCgZxtraJUpwyT9huK9JAE2qimA0BfR2B+WH0CYX9HhWUdf3t/VP/32E33+5SMbwACE10kkziLxDahMhcrE02KpaAMzQGx394WoksBLi2S0mPW5ezPsnm1IWyPhmPkH8fkdHB7ZNYePk4UC73cn4LeFJcXOPvzJGmsxl1UmQWJ0W7XauU5OzxSMJRRL5xSJJe1sHQ+Rnrpzm4GWa9+WUNwT0agBwnqna0th2K/+aKzmpKW+r6/1jXUVCtSQuDPaNDmw9iN83h37DGCHkPkxzA6mSG8B4A4MAnbNR2gSSj4LQmC47kiFdUteLonJaL5QmLpAO0AhIIOlx4Xc1y20CWojmMs+XGdzuei4ukj6tR/U3ZfmMbQCeVdEbgmzQVgKwCfdgahlohaM0qF25vjYkizpx3vp5mUlE3NAiF+IQTBAWA9VHahfUFYBQojuJ5wEFZTfGEL8vrxHJIDCkpCISW9ejF7eek/1clune+catGeajcJKJ3Ouq47FOUsqQo+4b1jCI2UHSJvnkoC1idU3AQi5flEYkPjInGbpopmCAcJoNK5ataxms+pK3YEreBAZGqd0lOJbpOImos7AM5a4Q00O73siYyFkBoBbPY06A/m8iWhXigDCA44hJHEyxsI2EHQzmc+v03rdwOBxlWL6gMntVxdXVMjk1R9Qm9E32VwqgbSVq2QOCDWxGYXnJSmZhN41Gh1jp0mlBBBGmcq9vgXbxPH+eSwTuJ6CpkrhBzR7isbaP5xq96CnJ/uHShWXdPv1N/TuTz/US6/ctSU9DOgEhpAQu1lE9x/v6j6ZCN9+of29Zzo9OrRFK5JsY2xihPyh0soomy1osbSsq9duGCjknCMhmfkWQFhtNjVFSRdBidW2ZR/XAnVSLAwb1XP1O10LDVxfX9HNm1cVT9Jtx/cIWsgJktHTwyMd7z7Xx//yK5V37+vG5oJubBZ1fbOkAZJRKoM4y0cE19GBTe+xe/9IzzytzBnCWFhR/MDphPLxEGsu+Yddm1UBM7NIWpXOWE8Pa+qMfJr4YyrymSEzTabNSlA+PlK3WbceQRZR5CVQp0KyOtaLYMinKBU1eAQ5W/0yGwK2BZv+mb/p7bRaMmwzCTVaQx2f1HV2VjfyYHtzSasrCyoWs2p3mQ1qLpiJlcFIBrSPK1WtXVrX2ta6gcJMdKSId2J2jvGIcCjp9KSux4/2NfLAMCx88BrC5fltOcu96aPqi67ReE694Uy1ek+nVSrH+vrZz1/TnZfXtbGaUmDcsyUERNVoNlOTEJmxp8jEU5R6MercxlOd96cq92b6wze7+vLJsVp95gk8+FG9fnVZr19ZlEfKc7enYbdjuQ3MHz3CooJ+JTIFtUgoPWqoVSdLY6JkJGBBNNuXsYXQFQxLiaoHL3VKrfZMlZpnc+lppalao2X2r5nS8v3f/+ntWZq0Sh7ec3Dl5KLzoBcnuPk+iHN+jkJboiEnBMJ183B4O0CI1pevaMA/B4U+hcygjhSFclY2r6RfzgvpLcXLDS480YxBmldYADhJPhvOQRmHlYHBef+QSVxh+QiwwZDNnw/AM+ku9Op4HiozZwiNKXTSUHu9pEaZ79ABQisvZotogS1OA84XEtJxwK9REBOtp3K/rwpJa+OpJqGwsRuZZFYb11/Swsa26mOfWuOZJQjFEjHz9gEIoaVJHXIVMH4tFAu20Sf0pFZr6Jy4Zo8kwq5evHiharViskkKZVOpuIUMDHt9JSIkD3FT0XeWMAlBOOzSDJv0SvnRsVM0v26HF4EZ+6dVK4BNRGdazId1dSOnYlrKRD0Vkn4ro2ZwIAK402yb3JRwg0h0qDjG3kzeNjMAwnrTky+YNEC4f9rUvUcvVO+ypfRbylQis6BUuqSffvgTvfXm64rF2Xr1VS6X7WFH99WDh890clo1k32vj9evr/NGzQBhIBSwwQ+fWL1+bp/TO2+8pQ/efV8ffvhzYxIrzYYFgOw8fag/GSDcV7PZsqGaYQk/pj8YUQS/XzZvUs6tq9e0urmpxZUVJdiKTMLGED5/9pX++PtfKRlo68pKXO+/elWXSimd7j8z/wXde5SmD0hgjExtMIvRMdYg3a+jp8/31Or1lFrI6tK169q+eVv3H+3r8Q51D3X1RnH5w0tKpdN2QJRKBeVzKdPJ01XF4W0GZHwneAjZ4HoDhSMMw4CHgckqbXiYIbPkIQVrOA9CMl+VCyTA1J5OMIwzOIZ1XmlYf+Wzpw81m3SUy4R0eQv5bV6j/tB8JKStFhbCKpUcIGGpQzzyqE8pORJSsuDsjlfAP1YwQKiH+3kao7Se7DX1p88e6cqtd/TGj//CAGFucVXnrbYePH6oL778Qt9+c18nh8c2xGaKi1rYuOQKw9HqB0NKpzNaKi4aO8JAzECZSSa0slRSMh4zxuFF+dy8JiflU2OEkIyytfUGdDEiYRxaUiZR1elkUIVCSgmS6jpjNdvImk9UbR2r3jpTu9nUZDCWfxSwmPKFfF5Ly3kFozN1+nV7LsActpsdk2YCzkjqpIcwm88okU7Yz00Zb7vnmZQFQEgC82CItHOobGZBuWzJQDzBHPgUAWXmZ0KyRWAJgMYbyuvjAQLQuzRQZHWAOranpeKCBbjgV2q1G3YwsGQhsppCcp4beCedP8oxbUgHKS9nO01/UQdfz2Rsr6FQyttSpt5om2SbgfDGzdu6vLWljbV1621kcPRPHSCkhzQVDSgZwY8F89hWu11W5exQ5ZMDC53gmb+QX1CxQLhM1hJZYb94jXOn1EVW6DxIwx0mXEPf1wzNF34EW8396xb4Yds/V27OIoAvBwid9YwkP4KWLBuGzjxb6DmW0H4/TCOAcF4jYSmcc9YUsB4MpmyZEghyv/F87ttrRCY6mVArMLCUQt/MgUEWVL5wxNL2LExmRo9oRBP+HkCIPzaaUrKwpv3Tlj776ql+/S8f6/OvSCFMaWmR8uJtUfyM96V8dmzhHzCrJAUjA9w/OLTrBX9nPh1SISXHEHJdiPRrCsijJhdttbs6Ojyxs6NI7Q3BDz6fuoCJyUS9VsMkwIGJp+WFggqZlNWW4DU/KZ/JhzcwnlYoSg8jqZNIt1zK9kUKJ88fGHl6Yxsk/XX7dr51qBmgl3DSkRccamNzQ4WFnF2jjiF0Shukc5wtVIkA3ACtdD/i3+TjsJJ4FgT4CG3hhdTUAUAbDn0AQq4lrAyoe1icueJ5noWAfOYImHyTRltHsWOJ6cTEsoC0dR4f4xQGAdcDauG+c4aQ897qSub/jP0wIV22eJviT6V4PmrgiHPy9OhIAd9Q6URQL93csp7fVquiACFRZKyFowYIG4StjGbqT3zGpjFn4C8EFPH6HSB0YI2IrUQ0rDge6YBffZZN1a7K+3V1GyxuZd2fsUjcLX2omQiaWdleL89OC4cz8Dyy+2SVBFtSRieAzrYpDQj7i4dRexQVj6esUuC8VlG7VXPPeEAAgNJCAqUIydUsGqkjoZ+2O1AfNVcoqngmr3CEZ2JE3UZb/WZH054n/3jqPITUkgj/PQmjJGCjVghqGgio2mqrXG/oqFK1OZIEzuXisgrZnAt1EvfeUHSwk4sTVN/ecxQK+LsvAGGv66lh2Ql+ZTJxA9RxZlvYWkTdobCdFcM+rLFTS7CDAA6OZiMdl/3aPerq/tMXSi6UdPu1t/STX/xCd19/zZ6XFiiEAiGU1GgW1pf3n+j+w4d6+uQb7b/Y0dHhnusVjkfs81ssLWhzY12LnHcFUl4zJhffurxttAUqDuxQ7V7PLDBEgPFhNVtNtdot86jiGwQQnh2fqN1o2TOCZdI777yhRCpur2Hmj1g/JMEyXI9Hz5/pk9/+nY6efa31hbiuruV163JJBMoM8QHachcVEmmXhDNRVD5SvdnVyVnFFElB5ojSgrL5tLIkos88+YZds1awHArEc6r3pto5RrXTN3lmOlewNNT1pWVLsj2vnNlyEZVJqZAxLzPJsBeAkEAv5w2eKhkNKR4KGJDEW2hBTqYU8SscoWuY1xrXeX1gM9VJ+dxA+tXLS1pfL5lCrtWq67xesXscomE09RvggfVcv7ym1c1llVYWlAx2FBke2P08nYU1ncZUPu3q8aNDk/5HwmmrieCc4FwBDHJvBiMBBUmqjaTV7U9VbXR1WjnUzNfXL375pu6+tK61pYRCs6F8Xt/mVm86Ux1AOB0pMhkqOB7IR3XGaKpKd6KDxkgf33+hr5+VNZhwfqByShggfPVySf1mT8N2TyNyAkJSJOZX22trTE9pvqiBF1S15qlRG6nbcu0OybhPxQWftreTunSJrvKhJdpTizXzJTSeRC2l9Oi0ruNyTc3WWL0+tRP/+d0ZZZ0wAW7t5nwaFw2xrurBdDGW8AkwskRRpAHIIcffp3vZNs9EA9xjPoUNEDrJAAcLoJAttgOE84PiO82/q69wHYGu3sGbTEwzS9DFgA0h7EeQ0lW24AHXPYhxnDd7MlVwnmpqdRPmQXBFtUhKePCyubK+RA4FGwZc0s9FuM38Zdp7wd/jM3D/oezYJw+5VwBAOFK5P9Bpp6/WaCofYDAPVy6rUwAAIABJREFUbX1JG9vXVFhZ0Xmvry4XEgcd8g1kbGxajab37DVEY1EtFBfN63Z0dKzTs7IqtapVS5DqSOQ4viLSBa2FicqL0cjYz3gkalpyvgCEDF8e5ny7cAHpHHZ8/1X7lbJxNiWVekNhn6d8KqQrGzktZn3KJcbKIh0NU/bMod1T4xwpW1JxvFMJumDYLsTU7gx13uiqUu1oNIsoX9rUSbWnR7unqrfHZriNJnOKZXNK5HJ67/339Pobr9lr7fZ7Ojk90c7z56a7f/gQj0zNEr+Q5ZFQNvbBPEoxK/NFWjpRp418yac7L72st996Wx/85Kcmhas3W2p3Onr65IF+++u/1dH+ntrNtm2erVR0Ripf0sJNAKmwUqSfImtYv7SlZCSs0Iwk0mM9e3RPn/z+HxRXR9uLMb336hVtLafVODvUZDo0gzXMzxDfZ5CQBtK+UqpUWzo5qdp72xmMFYgltLxxRZvbN3VQrmvvqKKdXZLDovIH1iyBL1/IaGllQel01AZQJKKmp+fBPxlZ3YmFZBgr7kIszM2ECdmWCS6Ig6UJB2oozDB64cPj/pDiDO2jsaXCcvg1zpva3XlqG9+lQkrXLi9rYzlrIRm+yUBiexVz7Jd5k7jZ6X9FnuqRNtvThAeZb2QGf77wE3I/DXwlvTga6IuvdrWyfle37vxEr/34J8ovral8fq7D8on2Tw71+MkzSzwNBGPKFhZVXL9kzBXR0wC5eCyq5RJS1rT1KRIgwmCTiMeEFJ/p77h8prNaVZ1OywAQCwOu9yHhQcRaU8mAcTsWtdTdELI1kuT6PQuGcH1dPfWHVLo0zHtJJxLSHdLUkmkGfNjajoEzWELzos59SjZE4vmNxcwTwjIHLp5usfM6/UkD+YN557EZejb0khDLkEOsPFHcfLZGXhnGmQ+9Rvs6FoWBNAI7kEqa/CaTyZm3cOT1Lca6dn5qLG08wWDqqgeoHGg02mq1+iahxcdDtycDHswXYNZk6EPHSObSGXv2sWFluQAzsLyyovX1DatlKZrfKG4eKRQddGqlIkElwgDbmhrNY52c7KjdrGnYbSsRSSqbymltecWk0HhjQyEKuCcKhhzLY/3jxHdbZQDPYyf3gx25OGPsQQerCBBAFmzl5HM7g2sKmO8qGXx/WGPhJIaTAYE49Lq6fkdbMNoCxSVYGkNoi0g+A9IqnXcQCZwLmWQ4IXCB9FC+XLooPkJklyz1CCTghwhH0wpHszSHypsG1RshgSMsJKTxNGB9UYWlTe2XW/rTF4/0j7/7kz7/6pGSMaLBl7V9eUsFLADxiGq1Yyu7T6WjivJcCoa0f3hqIRmxWErZVFSFNMEoLBN8NnCyYAVcsdDp90YWtgBbSM0BYBkA0/JFHCM1Hthwj2sLZQBl09SjcNYQXR4MxxQjMIRAo5lMdhUOBY3NAThzzfYHnnkIY/GURjO/gcFKg+7ZrlUq9Md9TfwTrW+tK1vKyB+GhSGdkz4+v3woRJpYGfrmMeK5hbebZyqqH+4lAC0KGZYiriPwe5b44jw3ds8AoTvHL7x3AEOTBM9TRl3xvPMTOnDIDGMXlGP+jBFGYnqRRjvPNsCHjecwxLnN/e9XIOS+L2AVsQSiTfyy2DNOTyizJqUzqMubS4rHAur1m/SpKzzlzyDtkI43J8+yEB7mkSDAImLJrviJLJgPX14fj+rMgkOSnPHhoLokaJLkvV9XvzXRZOBXjB5CUkZZpBtbzXXu5GExQkCsLgaZec98wZtry+b/xj9F2TdskW/CIpx5iooQl147GHTleT0DhD78s17fgGOIc2G+bOJ95HX0Sbgl0ZGAHxiVcFyhcFyt84Y6jbaBQVRiADFLPfXRcUmwFK8QD6WMKekiPW13nX9NhIwkzc8IGxaNUC3h7lV8hAy7ZDMGfFTByMK2kLkTZtOzlOyeKaqSybByJGRS7TIcKEhAHpkU1rkKK81lxIfttxkNK89R1a/nRx199XBH8WxRt+6+qZ/8/Jd65bU3XAclYX+oceghnvr1cGdXj5/u6NmjRzo6PFC5cqZCAcXFglZXlrS8vKTlxZJJX5HS27IvllAmlXZqH7x47Y6Bv2a7ZWcEHlYsBZAEx0dHajbx/fVUrVZtHry0tarXXn1FP/vpT81rSNgcMy1ZGwSyVU+PdfRiR3/4p7/T/qNvtJRO2PL/9vUF84Z73Q6t7XbeWL4Cs9Ic4OMhrNTqrq6MBd/ignJ5EmFRuLEcpveW+RIpZMg6txsdT+ftnlpdFthRZbNZrS2tWrghqenMDcHAVNk0qecsVfB6O5k2MkxmPBQEmVREqUTIQqz4/7+z9VrpAHLvsAHfegOGsKHTctOeSVevLmp9fcHSkwGhPGM6vZEGHkrGkKXRN9sNbV9d0qVLC1YzEQt0pWHZgsCm06gGXliVykC7uxX5fQlFImm3aKE2hNQuC73COhF2lXDDiS14ap2eGq2qguGJ/sPP39bd25taXYxrMmxp2G26jmjCp6YRY2UD2C1mSDtRxE1UaU10VB/r0/t7ur9zqv7Ir1AkYZVfL28u6dZKQS06oLtd88CaypBlLex/OKhoImVhhtUGIY8klZOF4PBbNCStr2R1aaOgtdWUUim/vEnblg7MbectT9V6X+WztqoNT+etmXy/+j8+mBHFS+iLmfZdVOh3XTzuoJ4HgJn8x/X/kaTG4Wem/3ncM2+ag4rzqgmkCyYZdbIzNshsHmAUvzO1WMDMPMqGocv6/qYWB+yxMZsDwqF/NpfDhe2gAlwaIHSrRMcQIqOy3BmXRseXvRYGj3kgh0U924DggKczlc+z7Xyu6DiKN8UuhLHJTSd+aYy5HgnOTKoYIByqygNIAUWzeS0sbWll/aYxTxScUvHQJ10KuYLJXC35wC586IKYSTGReS7YsPJsZ0fHp8eqAATPTlWpVGxLhByEOGgr8qQTkCGVbp9wWLFYxAAhSZV4LLrdppPRwVqQaqSgsrlFC7yARTlvEjPOITBQNhHQlbWc+VIKqalSpI3Sr+fDj9LTea1tZmPM39mkZyxWgKCLwcTSQU8rLQ1GAUsZrTRGenHUUKXhWfJRLJVTLJNTPJfRux+8p1defcW2TYC3w5MjPX78RA8fPNaDB49VPqnYDUZIAsMtYX2hWMgM1UiIrDSzR5iJX9evX9frr79h+ntkdzAjMKlPnzzUr//hbwwQdlodC+UgGRNQwzCFd5BwH0BhobSslY1LurR9VZlEUGHfSOWTQz198LU++f1vFJt1tFWM6r3Xrmp7Ja1WzW3uSZN0keFTxYNIZyKKJ5Lmvzk8OlWt2VUPX0I4oaX1K9rYvqXyeUcHJ1U9fLKjbg/vz4bS2bRyhbSW14pKpgEanqIx5FOh+cJgYiXBDHoYyaezruTzTFrC9ciBcNHnxk1NVH4gGDbJLQE9llg3mygIwwGAHfLwDWvQ7ev5s6cWGlTMxfXStXVdubSgeAhvUd96nZwk3G+yM3wgyCUupIeDYVejEX/2SIHgRKEwQKZvHpBRYFWHpyPdu7evQvG6Ll9/R+988Astrm+q2mJgbOm829SuSYQb8vmjiqWySuVKBuCQkQE8GBoX8vgW8VYmbHkCQAaQ8Lr7BAnBkjUbBpwAN7AcLG7431SaOOP/SKlk0uS5xm7A8pPAB1PA4DSXUbGFBGTh1YzZcoW0OmS2WFaJpA7b9tmqN4h2n3vxmCEAiTAaxmogAZ9O1Ww0LFQmHEEK68ro2d4ydBoDYOX0+EoIKnHPGv4CcDMZoJigmmU0JliAoKi0FopLVgvBkoNl9mjUVaNRNg9fIhFUPErRtHRarqlyVlfFvBUtk06lswUDekiK+FmQq/L+8JynY4lBFX+te0QGbQlTWFjQysqKLm1uaGmxaHJBi7LndcAUjKiOOVattm+A0Bt0bCm3kFnUYn5RazDvcYY/z2R2kchU6Qz1A/hcedQG5Jtas6Z8BEnZYEhK5UxTGGeTafAjjjUbu0jyi4qiiwDSuXJ0vnacy/jm4HI0bNln7fwAF4AQTxpBTSw9nXedjit+Ru4/19fmKi4syMk6usYKBvl9jhmfslGfuGQ+DnmT8IezCkVymvgdIOyO8NIFLeRoTIl3OKHi8pYpKP74xQP942//pM/vPVYqltEKgHDrsl3vpBI2GmeaTHqKJ7mmXPDJ/kFZjWZfyUTeghiQ+vMsYBlTKqRNSYB8C/kbrAfLCIZiS+yc2yuak4gGs4Bt5QkniARnWkCZkIjakNmoI72aA8J4ypKeOUM6vbYN2ukkdgMYuIkpOBhio/GUfHRXTX0iBIROrrbJ6fCVSyuXCFZLSREkzPinJkqEWeBO1Wkgee7a90LKj6ePRSBnSywes9fDfc3Cxe6tC0D4//v14hq4iCCy5a4xihdVEq7mxBXaf7/85SZyoXRzn6pdI46hMHbNPK+w4FQHuJoWY46xHgK8AD8jmpID5qejBBuvVDA4sT7ZtZUFxeIBsxkEsIvYAoQC6LH6w75JRLnXyGBgSR2KxG2YJ53YMhPw0g+4NmXyuhSpxpGQOnTsnbV+AAgDVjsRpdokQKchC3oANGm5Y8USDhDiYUN+x7P00vqyigt4AGeajjvyhk0GG83GqE24plk4xMyuMEMqzvUvT1PYtUDQUhfHQ9fByOdMKA4cIoBwRAm4Qrbsi0SSqtfq5ilGtRUl/dhsCMhYeY2ua3Y8AQgTGOh85NQFnVYqtoCnFD2XwxeWUiI2VSTENTIxf2Y8xrtPui8qFZkfkWc1dUwAQnqb4Te4lwrpjNJ0PvcH8pPq/v9x9Z4/kqVXmt8T3vvIzEifVVm+y7WlaXoORYicmTUfBAgrSIKg/0oCZIDVCliNsLPizJKjMZwlm02y2Wy2qa6qLpc+IzLDex/C77w3moQGyKludqWLuPe95zmP89QYpiRB9m1HEjYXrAIJnTaw1vT1MYAws6rbD97Wu9/8nu49eN3ufZ41Fuzho5NuoePyhQ6PT/Tyi5eq1+vq9ntaWVvVWqmkjY2SVyGTsAV+lOUC83AoZJJZriIAMTMM8m0AIHafdqtl3kECxU5OTsxmA4Dlv7EsvHHrqt75ytv6wfd+oFQqa89/U9WZompkPZLlkwP94qd/o5ePPlEhHtP13azu3Slq2utp0gMMOUBo+qJQyJYTJGa2un3Vq01bMrEQLpVWVShmbGk9nw80GLZdJRBpuWMsEAB6WYIulVWw6syrG2sb9jwFALJQZymUSODtdtekyfitN9pVmzHvUP9AkBF5AHz9gIXIWCykI4oMH5COPNJ5pa2Li65Go5mu3VzV1mbB0pNRM0Fo1FsDdYdzTedhsx+N5yPdvLmm3e2MssmFgr6uFuO6WQVms4h6/aAuqyOdnDQVCCBtzXiKAGaxkS0BWWr650FNJj41B2M1+kNH/AxbiscD+uH3v6Z7t7e1moOFbmnQa7hFKOFRc5LDSY2HLeX5P1V3MFOlMdXJ5US/e3SoRy/K1gsYT2W0vrGu2xtFXSumPDtGXyGekdRNjYcuNZnFYTSq3nhk7DIZKbCi7S4LH0fu5TMJlVZIlV/XWimmQLin6aKv4ZROVKnbn9vrWW3OdNGayfeT/+o7CxJG2bTY1tqex15Z6zJExiuEX/b5wRpO56BNJBvOH+BlZdlBZr2DfldGv+wgtI7D5dezkmBPr7OsrjCvi/OS8NUMCHp6fqoFxgBC2BBjCCnM9RsYhB0EvLlQGffnl2E1/Fw86W1d7HhLDjE4zGWKmWsj8jbPJi/xKWbFxnNjH2yjGPRrFg6rv5Dqw5EuhmP76AIsownl1ze1tnVdG7t3FKFTLBBQs9exMvpFiNoMJ3GyjjhPRsvmlaE1HI5bkMyjzx/p9PxcjXbLgGG1VrXXFgCIvILXb/ne8Psj4eKGS8Tpc0PKMLCtLuwFQGWIDJCLK+7KsoOhqN3szXZHi0lf2bhf+9s5bRSCWslIychYsTAhuDP1ORRgCCNshmLKxJaAMKQ+8qTuUJVqR4ORX+FEQY3uQufVoc6qXXWGUjJdUBxAmM3om9/6ph6+8dC8pvVWQ0enJ8aGHh+d6OOPP9PJ8bnp2EmHpJ9uFpjJH4YVSriqDwDhALN8UNev39DD19/Q17/+rj1UAISYr59/8bl++jd/pdMTjLU9k2UgpVmmp4VjCUuFiqeyWlnf1tbeFV25dkP5dFTx0FzlsxN98WgJCDvaLUb1rTcBhBk1L49cYTySTi+gg5ASJIxIHM/Llzo8PtNFvWWAMBzLaGv/lq7efKCzi6ZeHZf16edP1B/GFE/sm8QjnU1oY3tV6WxUwdD8j4CQzSNAcDK3CH2XJOqCFLgWYIcBPm5zTWAOKV0L61OqNwnhaVvxMSb0Wb/vVVCEbGOHPOTZ00ca9RqKh2Z688FVPfAOr1hwrNm4ZUMxi8O6mbXpOUwoSdhEOu0M6LOxFj4KvJHbIDFoGRCdBbd1Wp7qDx8fKJ27ot2rb+hbf/Yj7V6/aUuR/gSp1ECn5xfWm+PzhTVdBCyly7rvRjBfHVvw4LlIAMzwy44GFiHd7bQtya96eWEphQSq2OsxpYPTsUj8+wCAZ6lhC0tqzOYyLoXVAmI52CeuBNeUA66Pjn8fT4bu74QCxkayrOGwNa+Lx5DASBOqgXwFmSjDJicm7KQrgMfnSejAQuHwqvx+Ot0wawfM12egEd8APzvltLYIsx/cmMQZhnWKqUki1sS80vEEm8KiAcIYHq8o35dS+LYiESmZRH7jwqgqFzWVz6o6P7vUxQVM5UDpTMFCf6ynzJhIvj8b24l8MxiImBJsqhGWkYQ2GikciVjw0bX9q7qyt2egELYVYNi8OFetfKpO51ztdlmdTtmFlQT8WsmVtJpbs2RYAFS/V1M4TDdqUJubRaVTCVe/Ta0DgyNyLR7wtphjQGTI4sP5DelDJavTDeqe3NMSRrkXmM2c94+8Nq4nvi5LP8InkHjbkL/0vNvpaZoVC70xQOj3ACGlDBSqT2Gqqe/o2cMaqSlLAtejx4KA2gW8WC60A7Dk96ckf1oKEp8ftrCQ+YL3mqEBj2dcxbUdHZabev/Dx/rpPznJaDKasYHp2v41Fa1zkOTZugXYJFMRG+rwD716dWohRWtrOyb1S4QXmkw6du/tblOAHrNzAkA4olS62TNpOdImUxHid5+FjCFEkk59SMwi1rPKpuLGzJNOW0EyGggbs0MnKE/QyRRlStiSdrlexwSItLvGJsMmKggI9qnSaFm/HucOAzYpCqtbq0oW4lqEqQHBv4evJURUjPp4xJEvQy0EWAiQnOsz8AcIJHiGM4F/tuvWq5+AFXT/7P3J3GEl7q6E3oCft8teKn/cn46B5yy1jt+gC9tx9RNLtdIf00iXzLKx0sYqumAkJ381Q4pVFiAnQ9aIwgAZN8oJwsE2NorG3E/xm46m9gFrwzzDABThTEmlDATBDPJsMuYDtgwvHucJKiAATSygFDVHS0BYaev8uKZBE8VDwBjCeNgtPw26mTeZdCRk4Syhkem6btElQ0iydCTM4r+n6Zgzl0UkiwWW1byWvOYTu+cAXvRX8gyKABZ9QWMvWcbipV74maeClrw4BigvgvIDCKNJNS4batcIL5kaIEzFYqaqwdtnibUwwTxv7INnmLu+Ts7PTDrLHLWyuqJ8Pqt4hOorPOJzJeIBYwkBqrasgSFExgwgJAXSQOHIvMC8D/l0SimCwZghphOTjQKOkWGyxLMMDBaFkYhC8bgq7bCOKiN9/uxQyTy1E+/ojbe/phu3XnNntpdyz5oMQNiBGKg1dHx0aonOMMqra2vK5fNWKcPZxjXN51pbaYD3NG6MIe81DBeHCvcEirBXr17qxfMXBgYb9brZfwCh3Ass6vl9b752Q2+//ba+863vmu8e6avfuihZKHI9XqpWOdF//k8/0bNPP1I6hBoso4d3i5oN8Hb2oZJc7gAUO88nA4QTSxmtkZJNKNBU2lgvWd4BbCs1O/1B095/pKY868YsweY+W0bjm+e5hSR4tbCiWDRsPvepnccTY7y5rvDLu3uVdGR3v7NwSqfwW0bt7AQBGkFgGSVTp9Iz1V7QPISVy65qVZanC+3fgInNKZ+OW0ooirJGi05lQgoDpu6iZ/LWzXVtlBLSrCH/vCX/vK3ZDGVdUO2OVK2OdH7WViicthorFBjmfR4ybzjv+GC40BAmzhdSm4J6AuQmzJwR/eiH39DtaxtKhvkdSWXveLV9qFRClsGgWc+qXFD7UYlxVh3p5UnfGMLHry408wWVK5CbcEXXSyntZkNq1RuWLsv5SagQSjKrGwuHXYbCGIa2bYCQxOdWf67haG7zhKtl8evWjQ1dv7Gmq/t5s0LUm2Vbks5nLLh8avV8uuz45fvJf/3dBezackDxYgj+yBAare4kFUtAaJ4NAOGUrasDO9YRZQ9yZ0SHGQQUuiPUq3dYRo+bFn+Z6gWT5aWLen/y5rPt4BC1dEVeVvwiFrHvmEbbGlt8uPvZnRX9T8AgQI9D2Os3sl5D+xtWJvGlh8UYULM+OmksX5ef3QY1tsVQ1eGg5uGwOtOZzlptXbIdQN5IAlG2oPW9K1rZuqbCxjX7uUeU1FPKDMAMMbS7Pj/TukfCVnjJIYZ8AJN6q9nRxx9/rOOzU9WbFAU7dnAJgPl7/M7WrWg9c5SZh+zDaiZmJEYNbYBmCIjQ7TSY2NYxEk2btDEaS6rV66vJhTPqKxPz6/p2QZsrYa1l/UpGh4qFxjaIwci1ml1Fo2kL90iERxY9DyjD60e0Mz2E3QGHSdo69hrduQ7Pm2r20JGvGviCzv7mt7+l19983a6dWrOhg6NDVfCAlSv66KNP3EE64bWh1y9lklEoZmKkedCbgAuWKxjStes3df/BQyt1ZaOEF5HD5OXzJ/rZ3/7fOj0+MI+KA4Qxt8n1E7Uf+zJWfW1zTztXr+nq9RvKpSKKBeeWEvfs8af69c//Tv5RTaW0X999+5Zu7hTUb5dt28uhNOR6BLQgn0sklc3ldHZ2oZeHxzor19QdzhROZLWzf1vXbj/QSblugPDRk2fqDsIKxXYsnCeTS2p7b0P5IimdAP6gwjxgYdsnMytCH1POPsRPiDld6nXdsAroIS2PgARAITIRhsBGG1lE10lOpnNhJwHMU/6MTxV0/PTxx+o0zuWfd/Tm/St6cGdbm6v4LNCbdtXrIuka6fSkbJ7TaDRphxOyZotpJ2DAP5UfyWhY6g86GoyhErdVuZzr0efHiiU3tLF9R9/47g+1u39Dw9lEnUFPrV7bwitqDQc8B6OZRR5biMOUZL22pWy64nDn2yVdjA/+O117SEKXFaQmOLezB1O8S0bmwQtwAUSwbEECatIkEiFnrsMJudDSTxSh/JFDFiYfo7ePRC7nRyFVl8TOUDjisWuuDgYQYxtZb5uPr4RB1SUXshzjjEkaKLBALo+l4gwgCZPrFVCJXM1qeGAPeK9hWAYk7jI44iORyaYKxRVLO0PKBTgh8ZAY6WiUBFNYNtmAVb1EXnSh4+OKRXKTmpZM5xSLJ8xzZhVvBqJ5oEw0HYzMf8b3oFvO+i0ZEiyiP2get+3tTd28ecOGMs7Di5MTVY4P1esDzCvqdiuKBH1KJxK6sn1NpWLJmIT65blevXqsfD6m9fWs9q9uKw845/e2qpSgMd6wO7z/1FLw2rgHPws8zvahgvOO8x9aSjMfbjHC4GrjlY/ER2L0Y/L7MeLjmR3ZwxvwxucANBnk/f6wwkHCWtjS8zwCCALOYZj7xs5xfsJOmZwwHLJrgAGPZw7VQSOuL5Z0+FtNSpiTP5S1rfVkToABm3MXcMJjB4C1srZjHa3v//6x/tM/vqff/eGJcqmCtkrbura/b5I44tUHg6bJgAvFlPVLIuV88eJYrdZQpfUdY/QigYmT+fnHunZ12z7X2DtkQoOpqtWWVQ1ZuBAMWDCg5tSv/ozXfW4l4/FIQBtrBRXYphvr0Fbl4sKuVwKiKN1mWUqdEVYFPOQ8GI0h7PZs+MMjxuBCcuZFo2XswHBCyfdUM/9CxY2CEvm4fFFktZRO+8wfxIabUAwC08wTbfk+DlxxjVKpwUKHe4R/Nmbd66G0hQaKHU9dxLCGnNwGo6C7privLP3Amy0cGHSdviyP+JOAF2aAZUgES18HDBk3l0oh4xS9wQCWeGGSdUs09QAh1xRea1QYhD1NUSAE5iqV6AKO2DkZwJ9FcjYA3UcYBHH1caunwtcEKEx5QT7cg7x33X7fluvkAcCoGCAMh9Rv9dW4RDJaNw/hqEtNVErxSFLxCKFGKLa4L5CMwsziqcSHPrK0S6RmW+urKmQTCge5p6iigK2IyLdg+cbsxLMSqwVnDD5xEyJK85GiIX6OqJN92393/YpUTI2MHAjYBymQPDdqFzU1qw1NhyOF/QFlqC9Kxl3vJKEkloDs0mmRTSKZZVnNwnjIwBsOGdOGXy4WmSoccMvRZDxoLKEBQvtdF8bkErQ0Hk5MEQNLjmIqGgtYbUcyEjVAGABo8jygioflKmcPyygIBYbraEzlVkhHl2M9fXmiVGFdd17/il67/6auXrthc5ddp7Go+cIGXFcLAsWcFBrbAmdUnJTgCNfZwpQmtuQYjiwchnmV7sHN9Q3H6noSZ9QtL1+8tDnwo48+snRp+pS5hlGnMDvC6DP/7d/a15tvva3vfvt7SibSNuOEYzFT7/WHPXVbNTVrZf3jT/5aTz76nRJ+n67tZfXm/TXNh5TL9+UjMRiGkBnaGEJ67WYGCKuXTQ37Y83HCwt1IyAsl4vb2drrN1xyNSmjo7kmEIl0R3tJ6ABCFqqFdNa6MNmborDiDMdPzjKWJazdqywhCYSzBcHEPJ/ZdMLAJmcOSjdrCbAMD9d1SpXEEhA2qD6bSfs3N7S2lrF6KRh7ZkDSRXuDmdr9mS1hMvm0bt5cV2ktpsmwqsWkrsW0ofmMvsKgIE1rtaHK5x2FQgkcVxkHAAAgAElEQVTFYmmbr1AUcT9Y61jQr1Z/pu5ooT5nX6ujEzobFxOTYv/lf/lt3d7fUCRARUtfs8lA46mbSaznfDGWf0E4kjtbUNMdlQd6/LKpjz4/0bPDmvzhmNbWCQy6rc20VAgN1G4B0PEVcxujFGSGcVYWGELOXmZ7C6Za+FTvTy3TAIuIqScDC62txHX1SlEPH+wK4ZR/0XdAl+XTImDexfYkLt9P/s33Fz40slbi6gQYNsM4oYULk3EdES4NzuSj0P74AUHQfwSEbrPrAULPMwgYdBJ9x+ZxgPPAXUaA2wPeQ2VLYAiQ+nJ7w3+3EEL3eebhMfzmeqk4Ap3tZMlyLiPWvaeysZcuzc4Kb5fgc9mD5aJKvbJ6xxQCZHkAjXldQkH56DoLh62E/mWlqjqpbouAQpm80msb2rt+U7mNPcWKW+r2u+qxkUOaEvRbf51JT2dT80Yl8R2x+fB8YvOZX7Vaww6Bw+NjVet1Zyb2vIOAQVhR9/t5pnkko6Q+hQMKQcnDKpicCTbJvYHmHRsDCFPm+SDmnyL3RrttPptsNKAbuyvaXo2abDQZGSkeGingJx3R6fBjcdeHFfUPFfI7LyZVFrAP5cuOeQYni6gGM7qkQnp+dKl6Z6JMYV3xRMbkMN/69rf1xltvWhpjvdXUy4MDXVSrqlxe6sPf/8EAIUMNQSOAQIznyMYsgY6ITSudXpg2/dqNm7p7777efPNtM/qSsMhre/Dyqf7+Z/9Bx0ev1Gm1rU+JrjuYR0ueC0YsVj2VK2hz96p2r17X/o2bSidCivhnajZqevn0c/3qn36mcetMmfBYf/bVu7q7X9Ji0tR02rMbezidGACLBoi+TtmwfnJW0YuXhzo8qajdmygcBxDe0rXb93V8XtPBSVlfvDiw9KhFcE3xZEy5fFpXr21rpZRXIhW1g5IDxyRPtvGnc2ZgWvpYJGllzaRItloNdTotAzwMqZFYzAYkJFgktPZHDPSw8iElAwnlszkVCnmtrBYQJurxo9+rfnmoyfBSD+9s696tLe2sJ1wEs0ZqVAeqnHf0/PlLNZpd2/TST7exue0aPWFdggx5RFKHhYyUpYM/tK1aQ3r+4lyhaF6F1Sv62rvf08bOFfVGQ9Wbdev3YwlQq9dtqdDrDc3XyuAKqKOsvdNuWdBLt9cxD5+L63YPGEJC+D/XBUjnmzufuKM5qPl7Dkw6HzOJpPb3GG4nQ0sfY3vKUAkLmEgmjAkDmBlTiIxzQViQA4T49xgyrQeVYRe55YDX1yXX8tDi+mLDy33BAEDUNUzVEGUIuygeZ4CwOUOhY244BwD5sP54lfm1kIzy8O+1CXghldDJ9JG8rq2tK5HMKBpJeOEKsAcTxegNjaPQmBnrV6+3DRAeHJ6qUqaDtK8knwc7jjTPDnWvKHk00aRDaS6StahiiZT9SVq0+VSnE3sNiitFvfHGQ+s+5e9eHJ+ofHyk4bCqwbCqfq+idCKmtWJRr928p7VCyUqRv3jymT788Je6sremGzd2dOumk0YyxLMhtyHeKo4cSwNIhaGbLQjZcYCQBYVvXNN84f530n0NEJqiBCAMQ5dUwJ9U0I+8nP68mHwBvsZYwzGbW9LwxtbJRz1DLOrYFIAELCJs4hhz/hSfJNtivs/czhqCqBIpJJQM9wHzOPUZ6vB/AmxhJWIFhSNFG4qQ6Pf7yHmc95cNGHLd1bUdHVdaev+jx/rbf/ylPvz4iYq5de1s7uj6/jVj+TjDR4OWJfeubxY0QfZVr+vZsyM1Gn2trm5bom/QN1C/3zS5643reyrkMi4Ve0pK3tzYYZaLMCwWiBIKqjn22fCCZDQWZvGHrHFVq4WsgS1UFvQQMtSRIMo2juXFYNhzDCFJiNwHs4V6fcAzu4+wJouABngIG02r20GlMOR91Fy5UtYAYSAOSxNUMhmy7xtiedEfqD/gY2gggNkPyZ+Vi0cixrIwHBoDS02RB9aYE3hd+HcuEBahgGSYEwAh4UmWUmqe0WVCKYyZA4UAPv5ckPY799u9yD3NMMr3tPvfGGiXbbCs21qeMdaS69WiuG5YQrvC9l4P6eLstzWfj7SyiveWn8sppYiX5yuGIiFTWvAawwwenZ4ZkC6srCmZziuWSNuitN6oG/uGB5DgDbyieAgHnZFa1a4qx02162MNW5xxjiEEEFq6px/pKMsk0tVHNoiPOfOQ+i9mWl8tmBc1FEASzbA4sCUJjD2Y1ao0rNfQ6bRYkkwnPU2HXfPo4X0DFEIa4DFEwkeHGeygfUxZFuCtTqrKnHRRs/qqsC9gnrl0OmXnLtUors/PS33HQ0mfYberg+Nj81lzXjlASHDO9P/HECI/hq2Hp5t5gDDs+g/pixtxJi8UiviUpdc1EjFASMZEjIomsxA4OxJnM8AwwIInHNVZM6Djy7GeHZ5bpzSA8Oad+9q7ck3RKGFf7rkxnM6sLxkPqNGRcyw7dMi1TRHGOWGKHsDndOqea522LSQL+ZyuX79uwWHUr3BZVS+r+uSTT/X+r36l9957z/4eFzLnMDMYjDmAkMX6zv6eWWe+/90/s2WhLSeSCbMm2fzZbajTvNTP/sNf6dHvfquYb64be1m99cY6BnCTz/rGLijIsnnDIQOFAELUX1gPhj1UKwsVs3mtFOiVRUlC8B/1Ro5tHxLkxnMO/TCzOT7hgMSiNU2lDP59T13Bks4JYlj0UuGCQiRg6jhYXdQ32UxSuVzSMYRzVAPGidlS0B9ysdFIKpE4Vi66ajQJUQMgb2plJW1psoNux3y9MHKAwsvmQNFEQvmVgm7cKGltNarR4FITPobYlWDEQxoOfWo1R6pUWDpT3QQojJuFhBorVDL0BTeHCzX6M9V7Qx2clvX4xYGpB9bX8vpXP/q+bu1vmLLFQnsmrn8csoZ0Zwvk801cHgJ34CysV/hVn1zqkyfnOjhtKRxPa3tnT/cf3Fcu1FVkcqEukuGh8xXD6nI92RKM2olIzJQBPZbJflpD/brsj5yns9017IbaIOAfGTv6zpvXdG03r63VuIb0J1J7xZkZTGkcKsr3k//mewtCF1zpL1JOr5vHor49WZNXzG6AzLn8bRMOurbNnUk73YHKgMbmm0ELnx/giloHpw3C3xawTbGxil/KQZbw01n6HUPIIOX8hmz5uXGsnsLmGscMMsgZILSoZZdi6vwCjj2w/aNXcLvs4fLSC2w74yLq7NpzSao2bNC951qvYIMWUPGhoGhFqfb7enl+oS4sYzSheH7NovO3rlxVvLiuRarwZdBFMIqkzwFLtiKAuWK+oAQBE9xMDPxdhl6fGvWWPv30UwOEF17KloFgS0wLKsa2yVLyKLumHBfDO6+FpTSYpImLkv+dhxybXB62aJczWTwNadv8YfxvdTuaD3rKxoK6tbumrZWoSjm/EuGBYuGRhUAQyoHHg4OdwygZntt2l7cMKWqvO9bJWV311lCjWUSjeUyDeVTPjy+tnD5TKCkayyjoj+rdb3zDAGEql1V30NerowOdnJ7Z7/rRRx/r7LxsD/MvwwEIewjIpGtc9G4REFQimdKNm7d0994Dvf76m3bos93mujt49Vz/9Pf/UUevXprMAvaOAYMtFsM7B30slbZwmfXtPW3vXdXO/r7ScdjahQGwk4MXev+f/1+1yq8UGNb0X3z9vl6/taV4GAZoYCEkdB/iEWCrQu1EaWNTl9Wmjk/KOsTvQ6BIOKmN3X3tXrut00pNJ+dVnZxX1B2HNQut2QMxm0tr98qmAcNgxG9ponjZTA5ngNCl8ZEwGKTweh5wwSsTFzrD4Mo1xRaVhw8bV2pP4gSjEOZD6fssaL6FRBKmK2SVFk8ef6zaxaFG/Uvd2FvR9b0VbZWSWsnFlElG1K6PdFEh3fbIorvZ9mbzMIQljUg95UHqmykUDSqeIg1rZoxCKLKp3iBgUdDyxRVLFO0hSrJrtUEa2LnOz8/UaDbVYvNpHZvUIDgA4EANvXqOMVz6ebhFuaY5lE36GfDb9Yi/x238nQSUAcacaEuPLgW33gLF2HkYJh8pga60Gn8qHzyQHSB04VIc0nxtk+SGQrbZ58NCZdhHM8DOAHn4fACJsA8kGOI1hNFGp0DSL9tv5EXIafgchkZSK10KIEFNSXtg4qmAfXGAkPPAukUBRloYA72zu2f9ijCEMBF4CJE7Iudi2MZvyGvHkoZwo8ODU/MRwhBy/xLcYRH8XtqjbYRJDITNQp6GJzaZUjyZNBBkD10raWcpE9H+/lUViwX7WfvNtro1Uk7PNZu3lUwstLm+qr2tLQUI0emNdHxwqIvyieq1E91/cEP37l7TRgmfHJ5eF9phHjyeLfbeMzDB0owdGOTM5o2a4HOp2zAAMw1zaD5DOxcBuCQJpxTwpxX0kwgXN5nuIjDWTGyc3XZ2MkMa6oZ35PlU6SDbJ2RlNu1rPCFGvaF+t2KvUSgUUSTOa5FUKJpwA5+fLlkXQ8Nzw6o97GyCgU5aaA0LgPFoatUb4/5A05EDovmVdZ1VO/r95y/1D7/8rT767JniSEZLW7px7boHCKVOq2qMzMZmwV4jQNPhwbkajZ7i8ZwiYZ6pLP4GCoUW2t0umQzX9QaHNJv6dXR4rnodBh5ppGM5m2OpZ52lyP4Wiof9DhCu5O0ZSaBFpXJpwznSReuRs4HWSUZRiNAbyvdhKAHMcM8TKgMgvKg3bTuNZIyeVhjC9EpaiXxMwQThIEELGAKM8gwhjRbAByCAZeH6m4+nzlsVRZoMI4CFALmZ8/vaM597icoqlsD2rGfx7NhalhUODP7RL+jVC3q1PH/Sf+mHdXDepCVQtLPE5NoOQNo94lVh2feCIYSNsiHCbz12bmRiWclwPFGnUzeQVCiklaJKiI41qhhwG8JgIYVPJY1J6fVHevrihaqNlnL5VXsuJdNZXVbrVjNCqBq1Nmmi+ZG7UW0zmKjTGOrytKPW5VDdBsXZScXC+NNi5v0MhBPGBgAIOScmMBQ8M1iKaK7VYtbOeQCh30dQ2VCRIOnnAXU7yOK4TwirIwiLVT7nK6mSbdfxHAh6KaNkLCAPdME4S7n0yABh1BjCaqVugLDf4hnmQqwAU3TsWUcrGnXkqcA6jylGRnx8eqp2r2NLqXyhYAFs6ZjM92gMYQyGkO/vEn+J7CBokKUCQMIk/BaIQvCZlOGc9wBhYEExPUoc3m8XZsIHUmfzhEeiOq37dFAe6ovDM5OM3nzwtu4+eFPXbty2zAYUN3RBj6dzu+aHntx1MOxbwjssIcsYFwzTM7/7Mhymdnlp1/KVK1f0zW98wySxvCZ46M7PzvS73/1O77//vn79/vsK8VqHnWTbnhN+v50JLMTWtrf01tvv6Ec//LEpq7gOOb8BZIMxadINNesV/eTf/5/65LfvKxUK6tZ+Xu8ACMcjLZDPsgGwi3hh7CikB0stBwib6ncpZ58pn86pmM1qbTVr/mVqhrgHmct5zuH/hVx3gBoZI+GDyJkJKmJ5ylIHZQVLCO45gPLUJQz7g/bccizh1LpL8/m0AURnl+Gp7pRJpLzzPVhA15sD8xDW65zfc+1eW9PqWkZZium7HXXbLckX1mDI+dRTPJ3WSmlVV/dJ645rPmmq1z5Tu3agEOqxkHt2jEZSpw1wdSnCsMGAUt4zCy6KRTUNptQe+/TqtKInLw706ZNnFr62s1nSD7/zNV3fXVcsgPUHZp5OcZe9wMIdqaj5cq1OifMzomdHbX346FyPX1Z1Uu4pGk9ra3tHd197TfnEWLEAi4SOUw+xXObsxLjp1UnxbEJpQMqzyc5hCK0OZmghVshKSRXnfk+n/NrbTOmN25t6+7UdBUYNBUYt+Qmj9EU0DmXk+8l/+70FvjsujmU4jIt65sHsQAmDmHlhzIjtvH7OVex5U9iyMMxZWhC+NyQqgJmAkzoaBefApgFEL0zBDl7boC0BIV4Wel6cttsqLQiO8eGZI1TBRczBNLrhD42s29yZj4ADir2zp082PtDskJ5f0Wwl7hHqAKFjDF1Tkdvm83d5mCL1wgA+CwQ0CQTUGk900e7qgG1qNK5orqj06rqyqxtaXd9UIJPXMJqyQAso7nAs4lKUbBtCUWxYK4WiSS8GpJM2W5YexBDRqDf15OlTA0oUTMP8sKU2uUDAbwyJHWCTsYvkD/JQ5v1ywxTUPLJD3niAAxH0bF5JcCsW140B4CnTJoGJoXPQUy4a0u29krYKEa1mfIqFegYIIxHey5ElgrJ9QHaYTYQUtio6WBG3CT88vFS13neAUDEN5zE9P6laOX0KQBhJK6iovvK1r+n1N9/QynrJpLSHpyc6PDrSq1evjCE8Py8b+OOhzIFq1zlSY2/zCyBkqE1ncrp1547u3XtgHT6AoIbJD2c6Oniuf/qH/0eHL19Yt9wSEIIRiEknPS3CpjCT1Sol3DvIRq8qEQ1ZaS3XY+X0RL/55T/p4vCJRvUT/eDrd/XWnW3lUxzufXV6dVWbDQvlGQ2GJkvd3b2qTpeUJqSwZdVbffMTlbb2tH31pk7KNZ1d1HRRrak/i2kWKhnzBCDc2CxZh9B0DuPatEPMbgt8LxN8nEgku0QWieZcZI0mXWLJALCgZDoWtWUJjADb52w+p2yhoGQ0rpBtfJFZc63gUWjpxfMnuqwcqdMsa2s1pa1SVusrCa3kkmY+7ndnatZGJu1s4zPwha2oGukh0dh8IKNmWwdDSH8a10g0VtJkhtmbA5pDI6q19W27/s4rdGmeq0xNhMnBRk7GRGCOgStXMr4c9CzMwUvlDZh/y4WyLJMCYcw5X2CUTAIKIDR1A8ehhe19CRAZ4PDx2WIr7L4ObEc87rZ/xpyxnAK8eYmVnCOucGZhWze6J5EyAxQ4dghnIgCBCgn+GR0+hfMMzrCJfC0GZwAm0ksWQkgikQEy6AJAYSgJzeGhb9jHKifYlA4s4Q95Ip9D0hjx5BYJH0uq2ahrOOwYix8jXCFBmmFHbhiZqlKpGSCsVTvqdoiZBjQ5/6It/Lz6BprzIsQyjCbqD0aK0fuIpCtDYh3JdzzwneywkMuZdBLvD+XUC2PJWopEJlpZiWmztKKN1RVdnFVVPq3o7PjEuirjMZ8evn5Tt2/tWgUK3VNW37Oss2CZIJaIE/M3cZY5qZpXRTQdSSM2nABBUtEIsrDNn3wBJKL8bgBB9+EHEPoo+x5p7nN+P4A1v4eVnftckiJBBdzvpIZi8icYaTxqq9e5sEEOVi8UTSlInH+ATkFc1fSl4XdDAkV3GX8GNJuRoofsC5YOdh9vFyXCpPbCXISVWympXO/pD08P9I/v/U4fPfrCuqBKa5u6dfOmMimKj32qVc8txY/BxnopZzOVz0mOHdDoayREKDw1nxphQisF+kKR+9E5R9l4WC9fnujysmHPMbNWhINqT6U+QSsz6kPmtgDb2lizRD7uOZZOZZ5pc24cBnTXC+kLzOxZA2sHEOCe4Hqx0Cq8mgpoOF0YQ0hBfZ8FDzNEQEoVU4rhj06QFh20n5fnBwP5ZAj4dwEqlvjNs9q8uT6vX9H5RJHk4j8CEFogJ5VPHiC0Ic26DenDdDaKpWHUlrpOPOSkx35Xz+EWSi7ZljRzA3yeWshAnaU6LwGhWzDzHpu0O7BQ2A8Acf2VsKVWbj51iey8jq1WTcNhV9kMFVBxJZJRBQnzwXPJmRaN2H02gi3qDfT4i2eqUAGVytoHgJBQFephWIFwtqaSyDTpgvVrPpqr356oXiZcZmCgMBpMKBpynX7UPRBiFGBR7Mcr3LHUcQvwQGnhm2sllzaQGcbXSZeob2QS7tlkoWajL6xdVLAQZkXKM2FAM8In+m3roSX9mgAbWH4knMyEpFPSqTj1sUDj0gAQJlS9aKheqanb6DhAmMrYXMPzGDYIcgo/pwsKoeg9ZB7mkzNyFJomfcSHh1ydMKVYBHvqMlQGhpAEYPziLMldVQ/vB+E4tgj2s9zxfQkIJ1T6sGjgtQQQkpxt3u+pzZooAZCMnlRloTJPD04Vy63q2t03zUN46849W6wi9yzkCxaKg12i0emp2aGCh0Vn3yTnXH9OtVE3LyDpoOfkQzTqplq5e/eufvSjH2ljY90ULyiyTk9O9MEHH+j9X72v3/7mN06pEo3b4tDSdmcwcgz9Un59XW+9/RX9iz//lwoHozZDsgwmuI/lZ7fbVKNW1l/92/9df/j1e8onYrp9raC3X1+XfzLUYjiUnzfb0v7n8pNKbGm/coCw0lCvw2Jr+iUgXF3Nyu+nSqnp6tioVvKegYBjUvTDeK5j2F/81vnoRmzmca973BQhvEd0R3J9hc2a1O8RJDW1dFb6S5GUL1NGlwxhKpeymRrQal2L5bZq9Z5G45lKu1mtb+S0sZq3ep12g7CYoIYjiuNHSufyKm2hdEL6GtZ80lLfAOGhJRtzvVLzAKtIGAsaRL/fCzn0vP+cHdZvmlxVd+zX4+cHevycTuMDlVaK2t/d1lcevqbdUsFS6KnXm45I9cbyghceNh4lnAuZIt+jMwrp6aumfvvpmV4ct1SuDk2VVSqt6+b160on6ULumV2GawQiiWWa5QB4XdQoO4ZjACGpuT5b2HUnC/XGU3VHpONHFbVcBL/iUTrHJ3p4Y03vPtjTamyqdGAg37Cl0Wyu/iIs39/+93+GtdAAFsjdtmU2cOIZQ6PvDkWLZ/Ykpa4ywvXxLJM62cQ6WYbrDlmyhPzJiGUHJ2ZkLhQv6HuZEObKk12UvsmWkId4QQP8M5uEOP025v0gKAZJjvMHLlPoGHwAeRz2PGz4PNtG86VtzvAGDQcHbZB2ITZsqNz3BIja0BRC3uf6gUY+qT9fqMImlYdnu6tobkXFrV1lV9eVLqwqkc5qHk2pH0nYIMdGg9eNAQhfCgNgJu3KSfne7Xpb7VbHdOfEM19WLvXq4EiXtn3vKpnOKB5Peq+ljHoHEKB7ZzBDH08QAuwYhxveIv4OWwz8SMgWePAxrBeKa5a0yd3JJpci93m/qyyAcLekjVxYxSQyyI6iIViFuSazoZXCc2Aj3SzlUooG3QDJ3DYazPTq1bkuan2N54DBiHqzsA7KTTV6MyVyq5bSFPLHTet+/+FDrW6UzBRcvrjQyempXh0c6Ne//a2laMGCWgoiUg8AjEWFO9DOFpI+tWyuoNfu3tO9+w91/8EbxjIR84+e/QiG8O/+WocHz01aiZwTFoblBcwyN4U/HFE4nlRhbV2bO7va299XNMRwSLVBSNWLsn7/6/d0+vwzNc9f6PtfuaU3bm9pJQsYa6veqOiyXrVgHDaQhfyqbt64rcnUp2a7r4PDM9WahM9EDBDuXL2p4/NLnVaq9r4O5gktIptelUBKhZW8HZjtbkfVakXNes2FmfDzUlZrdQxDRSPI4th+IpEhfhsphV+xeEQrK0XFEg6IuA41ipfZxPuUAMBPkQ2Tehk2j1alcqby2ZHKp0fKJiPKp2MqZBLKWJIdgRx+jYdEzg/sYceQyDXA1ncwHqs/GhpDyr1O2ThDTtSCV/ImV4K17Q2Q681sCQHRVLlE6tqykAz8SKSp0l8IGOK9sXOBMZTBy5L9YBzdtpHljwWxwKAue4DMK+SkZBZmhf8DSVYAGRmpuxEl6Wozjy5Mjlv8MMouux44T1yEPP4GJJIMEI5l4L/ZgU2iK2fhfKEUw4wtaAjdmRk7yAMMQzsPDzyFDBR0SplBni2xn8JdUhQ5Z1xxOmAH7zDSE0KJrErGC5ohVIbfCbl4p9e2wYJI8Z3dK1oplpROZy3FFD9rKMgD1a9ozK9669IktkhnLi/qOjg4VavBQ2RifWH80pzrS583w3SYUnAf19TUwhxYvmBOZ2ADEDJfW4JZMOiYOysHXxAFYyXZ29s5ra0x+OLnnmkxGev08EyNasPOerbJV/ZK2tldUWk1Jf+ipwWJtESQW1on6aEuyRPmarncc+Y7tyS0fli2WoBAbByW1hxwskZ6swJx+UUHW1L+BUwZMuKwZv6+5v6RnZGW+2PBojBCDFU8hyzGWn4AqYVSeD6pxdiBhmBU8kecLxApJkXiE/zk1CA5RssCSZAic63TLQcrOBybcgDRZdQG4KTy+bxW13d03ujqw89f6Kf//Ct98MkTxZI5bW3t6s7t29bZiCywUj40f2AygSLCSR7braG6HST83B+wRgutrWbMr8L7b9KjmZSIZxQOJfTi2ZEuLupO1oqvNkglTIgSDUuKDCCvCyy0sb5iMjCGzFaro7MyvWO8TiwPKN2G0eJexOfqFD3cp/y+PFvtPQjgm/Sp2mrbJrrbHwhBNanaAMJoOszbJAhWmBqGcbxbE2TX9P5yrjCEh6OKIxc1TwzXm7NXuIwYgBobe+5PN2QD8Fka2eLH/LSeeNxAoAuRcYX2zqfjFtrISl1iKGcX17NJau2e55xZppD+0TroPs+F1YRDPiUizCEOeNq8QogfnkTve7TbblmDf5C6G/xyzn4HYORxTLUBAEgm8XpxeGyAELY1zIKZ5Fbzb0rdoatNseoWqxjEaOfTqDszIFivUEExUCQQN0DoJKPuuqXoGzAPIJwSYsFCDEmkb65iNqVMKqoY70uAxHLOqqnrsWyxXON3C7van1RCQTo5F1zXA3vv8LgbwPVCumwBT6AJAW4kWQMIA8hO46pdNlW/qKtb73BFKUcaJmorv8/kwq7TMmzLBS5untFU9xydnVjlVrvbVmGFsvG8ihmeT5ARDhAuGUICrVyFgeueZNFAfRUf9oyEZWXZxVxEyBqzEowVAWn4tlmyY+fRwhQ2kVhcJ5cLA4SPX54onClq7/YDff2b39HdB2/YrMlyrFgo2FwCy31SvtRlrW5ncK1WtXR4gpoAguXzc5dzMPqj1Jyl7cOHr+vHP/6RPb+j8ajZRAiU+fijj4wd/PX7v3bLGJNRO9sDhID1dwb8yq6t6c13vqp//Zf/2uRt3XbfJKP0XUfiEfUHbbPuMeMAACAASURBVFsw/bv/9X/Wh7/6hUq5jO5cL5iH0D8ZaTEcyA9TOEVxMDW5KKE0MLyEWF2UG+q0Bhr1plqxXsGcisW0MbSjUddeB34mrhuk4uQW0BsdRjmU5P332/KHBTbPDae/c53JzseONYN5PmxWh25nYKxxsZi3/lICdpaAkBmaxV6mkFEkHrVQwyqAsNKxZRmAMLse1c5uUbev7arbrKl2wfKZZF+8rSEVUPHt7iqVZuaYaNivajZqyDfFt+0WRqb4YPGHHJxlkI+UXs4jCBA85u6sCcRW1B359fjZKx2fXeqy3rL6oBtX9wwMFtMxA4SAQXyj1nmAymXRtwUFxI3Vg4znqnd8+vxlQx98eq7D856qTewgEWWz1DeVFAyNWEvbophFOrOKmzFgt3kW8SF7DfCxwjqiCmRJQ60N+GVBCGc0oq2tkjLJoBaDujYyPl1fi+nN6yvaX40qOGmpN2ir2mnL99P/4QcL3rylj8ZAnck0ef56pm2TZXiRbd6hi69psfAOU/P8OY0+W3A7MkkZ5fPwvVkHlEuKMy3+ssnCK520Q9ZLnDNAaOyg894sASGpkfhO3AE3lQ+IjJyERxghMwYI8fy4rSOyLmMGbB5zQ4ZjETxAaDoURmwHCI2Z5GHCxR4Jak5Uu8+n/nyu9mSq00ZLl72BenOfcuvb2rhy3cq1E5m86fdHwYi6ATqF2LogpeMJ5VhMJAboxpErAapql3V12z1L8zw9PtLZyanOziu2IQTgxBOEwGDi9bwM1n3FT8rml4PRGcYtHttkvMgpAI5sr11gDq8Bm3G8gzxwgsGImngIO21Nux1lI0Hd3lnXZj4sSwj3txQJ9hWN87oT2du1TTjeqFIuZ0lhI7YQJCwNZ3p1UFHVAGFUvWlY7XFAx9WuWsO5YpmiorGsosG03njzTb12754y+bzJgekOpGvx7OxMv/jlL/XyBcXvvF5Llte9L7x/FkTLI+pLQHjf4p/vP3jdA4QkcM11CCD82V/r+OClmk0nGcXzYFJiS2OK2A0SjMa0srGpK9eu6/bde1Yca0MVVSLlsj767fs6+uJTVY+f6ltv7OvhzXWt5TkkOmq2LtTsNNSxolipUAAQ3nEm51Zfz54fqVJtarIIamPnqvZv3LFI6tPyhcqXVQ1mhCxsKJ3JKJNJKZNLW5wyEsrqZUWtRt28CWwEowAlrkekFWx+LRkPKTbdno71Q5ZBkmaIIcPYbc+vxkJmMVMyMLeQFgAcTBPgrdPt6OToUF88fWoypFQsaoNrGDmWhWlw/eCxcZ2GeKM4ZLjyOMTY7PYGHMIjTUiXBESQzhaJG6CjZJYtL+EkyHSRUzabHGgMG1Plsmnz14BbXXG4k3hxK7oKBJdujFQMmRUDIr83YNBCR4x1gekBtLgzxtQGduYQLhCyaG+AodXc2DIhYv2lk6UE3dQPDhh8mZbGg9YDg5wj/J+dgyZlcv1o3Es8+HiYWVaV+ZE5F3mY0LlHOuTURWiPXdcfD2jeKy4wWHf+5GfE3whwtR4oW4Q4byMPy3aHWP62JRMCtikxXl1dVz5XNA8JviD6wageoMOy2qio3W0ZU4n34+DlsUm6Le0UQLjA78OG1knvkIGG/CH5pi4hFUmshXVxnzAYOIrVZDAsn9qthkZDwg2myiRSWs3l9eDhvkqlpEajuvqdhrqthhb2/cKWLlday1mYDHkkkfBUCxJsJ/h9GQSRplF67oExvMkGBF1qpKs9okc2KD8bS/NioyEPGRCxUBA/petIUN2H7E/yA2HxhiYb9WpnTX7H/1vwDwT+WDqBIXELzuDDngI2dJGcN9NwhDfUhSYMkMgPxibJgTHmfTEVCKwS6bCUVU9m9nyJEPaFrDngVzoRVzaTUb60qWp3rM8Py/rF7z7Rp89eKZzKaX1jSzeu39D6WlHZVEKXlyfmI4xFWYy6IBRAPYAQYAjAjSf92t5es9eXbb3VKs0oKEdSmtLBwZktBQg6MoVPwKdJMGTPMQcIWX45mW8xn7VrrtlqW/ovYNeCkERSJMOdS8Q2KwYXDsz3iAHFhSoFwiSrBlRrtdVod9TsdC1Vexb0KbOaUSwbM0Bo2DFgmxQLGOl36DPl4RSycBXOdlIgY6Z84f1xeh1zc8AMU6pu0nG/ly5M+jFeOY6KZYekg2lfCoE8ULhkC5f1ExZStmAxs1Q/uSUQoM/ZYfjTYxxNtOTuXRZYpFzas9fUT3j6XSCULb8DfvW6LY1HXUUi1CJElEjEHCAcOjbFQKcx3NRD+Kz8mxqopVSX8nqUBgCk7gCqjpRRev+oX5nKNw1o3F+oUx+rUe6rXul/KRlNIG0OuORm25f4Oav52k5VAjvMIj2foSsUuToAivtvZCXjyPfHI8KQQnYfWccqr7F5npDz8kzxggdh9ljC+VwAFeuUMMEm4ahoKsBfGgpGVa+21Kg21Wt0FJgHlE1lTJrIoNLu4j0n+Ib72zHugDEWcAfHR7qoXqjZbqpEj19pVflUWHFuedFDuASEKAo8QOhZa+AJlqAQqwG+21SC6qywYAh9BgjpkXRJjXZWs6igagyfXjyl44uZXp71DBAGUnnt3Lynd7/zfd1/+IZ5vTk/VwoFWwDyXDw8Kevo5FQnJ4c6Pj4ypg8ZNqEwjWbDyftYcMGqRiLKF4s2E/3oxz9WLp81Zo2rDBbx0aef6f33fqX3fvlLW8ZZZ2E05izVk6kBcoBoaqVgvYh/+aO/1GQ0U6veNoYwRaUVXXxjEjjP9W//l/9JH77/C60Xsrq9X9Trd4seIBzKj0UFqb4pflwf5mTmV6cz1kW56QBhd6xiPq9CPqt8LmnPbavgspYAEkKd9JvZgKAQojGSaRYOKAI8W5d3rzGjWl2F5+mFlUOaSYBNp933AGFOKyswhIQkOskoCyGenZlC2oANgYa1Rl8X1Z66XRa2Uno1rJ29Fd29eUWdxqX1MKIIMSVJOK10rqhssajxlJ7Wpvq9qlLRudaLUftdvlSleN3kVk1EeGMIq5bPbGCGJ1BJzGJqtKZ6+vLQuv8G45leu3VLN/evqpCMKBGmZo9u2JEtAmBBbSE8HyhEMXyEMK65uoO5zusTA4QfPrrQ2eVI9bYLQIMdJlwHL/yEMDyTNwMq3aKLxyVM4HI2I+jLMrGsXs8leHNv+SMYmYMKRiNaX1sxufW831R01lLK19FX75R0ZyejbJTzgWCwjnx/9z/+cOEnTh5AZ0mCbltmcc6wDpaG5wYvAJ0BO9Pb8+8wOK5jzwZYe8O9bhNjCR2ryIbLFW1zsCysGsJp891QaNr/JZD7E8mogUw2xlQvhFwPlwEjthpeSaMN/cYm/SkgdC8QVQFW4Mj388rq+XlMFOZVXDh3BS8wPz+f49MiGtA04DePA2CwPproqNZQazxTIJlWae+a9q7fViq/oghMyGSuHnGvlDaYBM7FNjPHEPyytrZq2yC6XdqtrirnFxYYwkXz9PNHFjVcqxPny2Y+asM0FyOvPTLRfr9rwRmYW13MFzIoYqGjlqZIEiOvL4dgMkXPXcEVfnPgIZu0MuGkhcrU2y2NWy2lQwHd3tnQdiGmUoZU2JYioa6icTT1dKt0bTuPjno1k7UOovGAAQgfyEzHx1XVGgONZmG1SRkd+HXeHKg1liKY5OM5xWI5vfH6Gyb1ZANn0fYDoosHqjXq+sd/+Hs9fvSZma3poALg8L5YsqgZskmxcnKOTCavO/fuGxjkcKZuokEk82zxJSA8PTqwRCZ092zYHDCH5WKbTZFnRJu7u7p9/77e+dq7yqaT9oDggXh2fKw//O43OnjyiSqHj/W1ezu6t7+i9Tz+GTbgVQ291Kjx2K8ccpL9mzZ41+pdffb5M9sYsSXdvnpdt157oNNyRSeVik7PKxpMo/JHS7b94fdMppPG2sDmNuo1Mw4XCgXbziaiUWPYTdYUDBughT2kaiRiqbWuvNykZVaPwpbO+d1gB/yLqeJ+kjk79vW3dnaVL64YwH7x4pU++OD3VmYcD0eVTWZssIWlDkVDiqeoKWC4xo/qXn8+jH0XW3onWWBjBWAz4zdMfEgKc9/MxhrPxnbNEd4wHCCr4igNKJfFuxdVKOgSAzkwv9zEW4UGCXF9t4kLBOw1itALyJDmhcoQXQ7g4/1dev3wgFqdBGeFZSq5YnMrZyWtEK+lj+ACpFQuFdQlEbrFA78fsnQDhYAOz1ts3aXI42YuqADmlNnOUt3w7YSoDYHVdYOtA5hTK3JG2ksggAtyQeqB/2NmSzJ6RDkXGPRg/U0ObsFTdL11rAMO0I2vhWL6tVVM82suUMOGPDgffo+RLhpl26b7FNJFpaaXz480GfPAdjJ7ACHvmQFtv0/JVMJkk4POxJZTyPDsHrFQgOUwvFAuk7Rt5uVFRf0uXt2xNtdKunZlT19/94EKhYgODh7psnKiVv1S1/eu6/qV69q/QnIm7/FEvV7VtrGLYUNTA4SEkow0XwBwGLBdehtSNJ5y8wmm+YUWE95H5Lx4+PC3hCx9zReCGcS7Skw/7DIgLyTf3IWh0DtK7x2SubmftNaFFng2AmELlgoEYjaE8HfNq0niKrJRq3rxq93qqV5rWOVOq9lTf4BEamTve7PVVNMLPLJwotlUQaRm7A9DEaViCevBiqPUMFhFEFZEqUJRnZlfp62RPnt1opeVmnzxlAqrJV3d29PG2oolfraaFXuNKIDGk8Y91u9N1WmPVLvsyBeYK5UN6cqVLW2sFyUkczwDZ1IynjOJ/hkb62pT7U7PriWGsCmyZWTm07FJRpGnbq6v2dafQYMz9PisojG+OH5qgLM9jnl+0T1LDgCvrQs/YjECq4e/knLuOgstlqX1hgazsaYBJG2kjCYUoC+O5U9grjmVAN2BmjVKthnyfObZ4nkXx7dpvl228rCHXs2DlVcT8kNHYdjuIQt+ikftT14jOyOxpXzpIwTY/NEf6HyBDpC5Ic8xx3y++1wXXsGHC6hBgePSb5eKJ64VQlq4fwCt9rPCKlhIEoCQUCBqHOi/o3aGFPCI/FOffBM3chrMBewaqxa0AJUerPIC3pYlNtJSvLFBY6QBKfQQ4kOawOjMgpoOfOo1ZgYGa+ddL2U0rZSxi0GNjBkDfNBH1zN/HWB1xnwwHSmXIsUxqnQK2acLliEIBclhMMi5EJNvgarAK+Se9KxQnGRPlh1cByxsFsyL+I4ovZ8vrGIqGEMO69h4mJ9mraNWra1+syf/wq90PG1VEpzF2C4GpgYKy2evd8CSIGEIXxy8sh7mWrOund0dbW9vKBsPKhYCYEydd9rrIeQsZNayVHsYQthB6xN1WRX4L1lsAW7Hg77IyuD3mOM9N8aF5T3zpd9sBFQsHZSnenHS0eevTuRP5rR5/Y6++d0/M4aQsngWksUcIUAJe8YdnZT15Isv9MHvfqMvnj7RwauDL+1RLPi4vky9FvA7QLiy4gDhn/+5UumkLT+55lDRPHn8RL/6xS/1n3/+c3uG8TuhdrLMDRaGXoVavJDVa/fu64ff/6FGvbHq1YYFYOVXC9rY2bRE7Xqt7ADhr3+pUiGrm1fzenDbAUKNCJXpazFhEQkgZMYgVCyobneii3JLHdi37li5XFrZLB+Ek3FduJ+DMxPJKEtfR0CgwZkomYkbs03vqFVG4OFm+Wt7OPfc5Z4MwyovAi4Ru9WzRRwsJOEwXI8cbSx08YGTeJzKpoxhrje7NnfWGgQmueqT9FpE27tF3bmxq069olr5THGCFJM5xdNrtqxAmnxWPlS1dmqVSLubWb3z4JoRNpZkbsGMLE6ZV1weCiwmGRQsTs07Hgipapaatl4enapDoFwwood37+r29WuKc+/TjTl35zczA3VvLFipoYG9p4oEqX2zP9VBua/Hrxr6+ElNF82ZWpScU/1CsCUL/QkMLD5ZGhBcdgsLa7ueAHxGgi0BIM+3sIFBUkPNchWPiCwTlAmokiIstKZDDWvH6l++1BvXC7p7Jafd9bgKGQLHZvL9DIZwzp0MkHPVC3xz277bG+kBN441UroYpGzwYVvgqiDYKrsQFuSGLhqc/7OuQK/3ic/hQsLzvASErutnWXThBcqgjrDuEfdhLJEd+KSIMVbOTX4CCwIodCmjzujOSc+/cbiytMAWgbQNXEhp/RIYutHW+RZNww4I5E9AKZKOgDRYzNQdT9SdzdWaznXe7mocDCu7vq217ata391XPMnWK2qeou5Mas+d58GlfeKDCCiRiGqNPp1CXs1G2xJFK+VLtZv4fLr64skjHR8fWuIivwN9YzbAeF4mK+Ae9CxVjV4sJBIcjDwo6XshWh9poEXjBoPKZXNaXd8w5okEOZhWHuCpdFbtYV+1dlO9y6qSfr/u7GzqaimlnSKJhy2FQ12Fo2NN5j31xh2rzCDOORdLGYCYEprQm6jfHal6CWU/VmfoV2vkV3MIIByqM/EZIAwRKhNO6a2339Zrr90zSRrvJTcJMgqkFRx8Tx8/MjCErJaNGQO6SYaJdMbwTYVCOGIewtt37+ve/df18OGbxkTVzUOIZPSF/vnvfqKzkyMz4LIRZLttaX8Wv87DcmbGabyDb7zzjr73gx8ok+Kw9anT7unk6Fh/+PADvfz8I529+Exv3d7Q3f2CdtZiioTHmkzoeZmYl2k2I30vp1JpS/3+VNVaW48eP9fx6aW6g6k2d/d1485dVWo1+7isNTRdRBSMFZXOZC09kn477pn+cGAltPTt5bNZJQhNsSWMV7FiniYkkGwSufemdogDCJ0HxqXYAQo5QDhwuTciCwzgAMKubcdiyZQx4YfW//ipgj7KcePKJDMmO+m1u5rw+zGkewlgrrXFBShYrLtXFbD05C636SbBChHzTcQw20LYK4b2oCYjwljwVy0UjRDbzQPShUZgqF8OXbZt9gZhG7oiYTPwE/u/DJCxIdwkXI65tqTOSMSAJcOq5VTZge7YDP53/p51qwWcN45NK08nA4D465ZqAjcFOxO5oyds82nhFyMK3ZeFx3h1Y/bAcZUOJJIRtR53LIABm5HzDeP9RRI6Gdr7y/vGmcoQyYLHTS/Od819bt+j31F/iH/TZ/dMIpExhhDZqAVL4bmbD4DmFgNea12q3eta2MX5WVXPnr4yz2mIcIho0vQQ3HPGZvh9Sme45oPqIUckDIRuK6sxYYNN8hvvN5t42FZk4n0bdJF77m5taX9vVwXOi/BYvX5FyXhIK7mMSoV1FfFVE7luLMXQtrHjYUOLfkuzcdfA11zug1h8uvF4nTxVkcniFlPYKFQCES2QhZJq6AVm+IJxCV+fVXqwHPPLN+fz3WLRgoS8onEY7Ml8oik+RQP2sEox84kQAMPigQoX0mwpsm638HK3DRA2kTG18bEs+w9dmTLDDetD/ElI0lKhsFI8mBGshsPGtkdYjjBc0I/Je51KqzX167Qz1pOTig6rTU1jMeVWVrS3s6s1WwIl1OtULSyomKdKYmrdq+0mg11PlUrTlHW5Ykxra3kVrZTeKW0AhMEAy9KogUfCoKr1hgOEBAThUUUUN0Nat1A05EJlSH0FELKIPD4rm6cFoA1bYyTqwl3DEQvsiNh9x9/nDLBr3srpw1afcFGvq0yACL7NkKyHMFXMKBgHPLokbN90rlF3oMtyVY1GV53OyC27SBgNUgkCIGMh4yTxMKKmstFUIbbuUZIAe3buAQgBgRZM4gE9x/A7CajNMTxHvGeIZRt4ZcOkrVpZtOk4XXgM541bLjmJOftpFxbjgqtYFtuZYWF5rljcgkwsIA8IxD0MHehk0Py+LG/p7QsjmORZTpqyXdpuzml2ehZKEvBYQUvctAWVNOZ6DgF8QpoM+wZmAvOwZkOfuo2ZgcHLs47i4YyS0bTSMHRBGEKwJq8bPzsVBSyJUfZ0DbCmE1FjCHOZiIIBzhGkcK4EfDEnpyCgydg7G5mNZkOIeQuiscUNzPWYZTxMG5K8iVkJ0oUVq3UCkFIlQS1Mu9FTp9HVoD2Qf+5XIpq0ZSOyP/z/MDs813kLkeezHMCjfnh8pPOLsqr1qja3NrW5UVI2EVCE32vuhWnFyKZwrzUAxSSjgaVk1KV1Ayaoc2GuIPXSACHp09iBOEe95HeTqP8JIHx1PtGL044evTiRP5HVxrXb+uq3vqM79x6YQmOZBcEiA0am1mjr4PBQn3zyoT7+wx/06SefevU6Lk2ZgdrUBPO5SbELq6tmo/mLf/EXSmZSRqigeIFRfP7suX713nv6xc9/bioGvLt4Frn3rJcY6T+p2qm4rt+8qe9+47vWWQzrnsnlVFhb0fr2hsaTvqrVM/37/+N/00e//ZVWsmnd2MsZIAxwLo0GEssVACHPKhQ10ZiVtPcHc1UrbXWbQw26IwuPS6ZjlgAajaLOkbHKA5PJ488PWBgUXb4jvOPJiNKpmPJJAB+LalgyDxB61UcGCMNxY7jK51VLxEZ5s7aS1upq2ogT8+AH6Kwk3bmndC5tTCazFoCw3iR4xilGMqWE1jfzurK9ql7zUu1axRQ1yVRBgUhGDVLxa3VdXJyo06spEl5of29Vb927Ymo7riEk1Sw/2NfAIHPes+RleYg9xFCGP6hWc6rLWl9HZxXzTg8nc92+eV039/e0kk0qFvRZrRvnhtkLUBKZXW3qzrZwQHTGN3pTPWfxcNDSZy+aqjZJi7cMc2PzNcOLClJBJWWX0R/bFkzJ45h1fqZgMGr2MMIZIZJiIeqyQgowb8UAhSHLNWB2jKC+61Y1aZ1rIzvX7mpYN/eL2sgHlY9N5Pvpf/f9RUAunOXLzgnzcDkpl23crayeDQ03pZNgMmtTZYLUyFKVCLZnE+7JaaA3ndzESyY1D+FCQSvodFv8JSD0vosBBgt3gVH0/nSyBBNLet5EvgYF9DMPGDpAaNogACEbN1LfoFTZEPOA/pPSehPAmdTUSULQ2drKkAehJ+fozidqj4dqIhNa+OyjOhrLn8xo6/ptrWzsKre2aRc1T2q2XUR79wja8XJSuQC4gdDiF4p5ZTJpXVSqFvHNJp/wmFq1rlcvn6hSPjM/EtuEWCxpgNBK2a0/CTAy+pMSeoJlodNdzxyx4Es5GCAiny+otL6hyyoMXsNkDQyuuXxBzUFXF426mmdlxRdzvbazrRtbeV1dxyPYUijYlT+EDLSj/rhtFxI3eyoYl9UKTxfqtvrqUIDcmarVxlQ9U3PoU3McULk5UnviUzRTkD+S0Nwf1Ve++jXrDsSfxOs9Go5Vq9Z0enqq99/7pV588dQYCNjObCZtwA0wyEPKBniCdQwQ5nX7tXu66wHC/p8AwuNXL/XPf/c3Oj89saRGWDRYbQYYHsQAQsJB8IXu7F/TV999Vz/+i78wXyfDKKzt8dGxPv3o93r26Pc6fvoHPbi+qteu5LW/lVIyztXdk49uJ9seAwJSlv7Y642NIfzi2aElira7I61t7urqzdvWu8gGvUOfkEmkSFpL2XYRqSc3GOwQQABAk02lFCPm3sKEGFKCCqC1NwmkYzXGw4EN7NZZ6CUnMAyRDGl9V9wNLF4ogx+4kIJgHHYlbEz4WeVCz56/tNh0pD2JCLH9IQN+/VlPvVnfGCSYAEATUwwDt4Vx+NmOO28ZPx9Tlsmy8KgE5+L8DERILXOsDMXh02nQPFD47gI+jxUKzpVMxZXP5Y0Jc6lZ7FEcwwbgA0wBGBnCMFS7+G63+GDwB+gh5eTDouP53e3wdaAQHwLmdBhuA4QWmOEAG9cDABe/oFnKWHTZGbIMsEEOT6Lu2MIyXDz9yKW5hvm5UlYIzJ8mm40CCLm+uf1hudhaO3adDSehL32TGuOdc/JuS9lExjl3VT18/W6vq06/Y4mk7uvGLSl0ZaWkYmHNBQ5RjTDtGngIBKaqtWr2OSg2To8revL4hYFBvKepOLUE7vVjSOJe4B4jcbNHjH2rbamG+D+QLpkUz4qDh4qEfYqx0IoBeGBIe9raWNf2RknjSUM+X0/R2ET7V7Z099ZNJaOcIRHP3z2UFgNNZm1Nx22p19F83HchLxpq4XM9YU467C0NAXYwfrOADZBzf1hTVCHhuPyhhPxhhie8SlHN5i7IxaRYnvqDgZUPch3530dTEpDHGpL2Zj1Zfk3nYXtm9VFqtDsmz+312mq1kFiNLeCg0+qqj6elP7b3xtIvTb7lM3YtGiEgDIY3qBxS9qBLxqRCJENvIQ/zKffz0PLxFI2rPpFOuxN9cVbVYb2lUTSsDEEEe1dUzGWVisfU79YUDi+0tVm0wZsggXq1p8vLtsrnDQXDPhVLXHd41FhIOVk0qkm8v6SMAnZ7vZHKlQunFMD3zZLWrAtLQOgYQiSjBB7U6g0dnZxrOkftE7Whi+HDJE5Bv8nXkd+br9m8sS7kK04hdjiqOj2G1ZqdKw4Q+rS2U1KmmFEgTsCE+wgt/Br3RyqfXFiKIWemC+kJmac1bEsJwsQYpB0g5MmPbAq5aDgSsGUJZyBpf2zDl2mhS6+gSx81jbCdS0vW3ULyrNqKFZrrKXVJonbLe4DQgUGGV9fZ+UdAaJFVLCcMdMrAYJQzKoRXCv3W2ArcCU4CFJpHGg9bMGDee1umWQALS2dn5+B1w/cD0+oqIyjIxqc6F7lcDI6JRNgBQiuljmg+9BtDeHHasfoJA4SxjC31SBNkoe0PAHiRuw9scQEY6nVa6ndbSsbCyqQiKuaoaGHo7ZrKxKRw44DGQ5+GAxYM+LxhpYb2e6USIe+8YhmJH3FhqbFcP53hQLmVNcVSGQ1ZoI0XplBgTugiOyR5e+635SOyxngK1QSWANIP4yZv7vR65mMDXJ6Vz4whrFQvtFZaVWltRblE0MKQeG0dQwggdJJzzivYQAOExhC6D+4NFDXMFTxPRh4gjLP08p5ZhHTY88CP35Du2ZQOy1M9N0B4LMUzWt+/pbe+/k3deu2eLe1Y2JZW1+xaYAbuDycqV871+Wcf7ytz3AAAIABJREFU6YPf/ka/+c0HBuRctVDMnquEwYxZ0AQDBgjfePst/RiGMJeRn+s9QMprR4evDs1D+Iuf/7Op8AjjSSaS9rwzJQkgFmY7GtKV/at69513Tf6/mMxNAVRcW9XqxqoGo44qlyf6j//Xv9MnH/5GuVRC13fzenhrRYHZUL7RUMIXyhk1GVrlUCgWt4XZcLhQ/bJrDOGgM7alTiwZVjabVCKGMidg1TaEUQEIASCZTNZAW3/YUTRO8E5Ma/mcnTlUssCCGitvahnHEJKKi4Lo7PzCErFZOq+X0iqtpi19nPcQafZgRGdpxwAv18xFtWWSUQAhi3l/IKZUKa3Vtay21nIatKvqt6paITsjnrVF/NHZhZ6+OlK7Q2fgSKVSTtevrOrujU3vGmLBgXqCNFE6SsksGJnyZ45Hc4AHlMcvarKAOt2JylVAXNtCha7ubuva1R1d3V5XMhLUsNtyrQXyqQ/bSUgWklqwHWqChV/13lRPDpt6fNDS5wcdVZuEAfE7M3NNNB25hPmQP2ELOitq4CuS5eJkAC7ll6VTmGA/lF28P/htYxbKhRgmGMET7jfSgdAz1Bj+cc9UO3FfSyuZhV67VdLeSkQbyZl8f/Nvvr3gIDM5pqWLOQ/Jl108nnYcUMgFio/PLtCZzxIFAYN8DoO7DaUMZ1bCzPDnMR3OIW4fIa9E3qV8OWDoILADlcvaieULsDxARzMAJN0+fMwcKDSm0AFWA4QkiCHbtG0bh+9CcxhCnEB8X/tdYBXZCngsoWeM5kBCvsARUx11Vev3VOv1NPQFNQ6E1ZFfsZU1Xbv70JJFCQZY+EI2mHCoTUmjC8dt+2iwdgFd7DNjszFC0ZjFe19c1FSrNXV2VtHJyZkqFWSOdTNjG9IPEfkcN4alR8UBuvcgkgYCM2BJXbAIJnxAwrLk2gYrf8AAInH1lA0jzSB9MpMvqLiyqkqjpuPzM10cHCkyneq1nS3d3l3Rze28IgDCQBtXm4aztnqTtm3zkHKmQgmF6f2aS81a2+Qg03FA3d5cldrA2MH2NKSz5lDtqU+xTEHzQFT9qfTuu9/UW2+9rWy+4Irt+wMdvHylZ0+e6g+//1AnRwe2jbEBOkQ59sRCPuxJDWCHKQnHlM4CCO8aQ4hklE4wC5WZwhC+1M9/9jeqnJ4aE4Mkj6+3DA/gYdkkyno+18bunr7y9f+Pq/d8kvU8z/yuzjlPDifgHBxEIhEECMaVtKFcW6795lDlKld5/W/Z3/zV5bVXWmnNlUiJSRQBkARIEOGkiT0zPT2dc3D9rucdUGuqWiTBc2a6337Cfd33Fb6j//bf/TtVK1WvZTLxLs6a+uPvP9Xnn/xaT//woV6/X9er9+t66V5NpQLrZWA7e4Js50uoPVllUnkxfBkO5zprtnXV6qrT54Lc1cHd+zbwGYzHQdNq23oKGyjBAH7zobznQsGyVqVY8vdK9/I2q26Mno8uHDczRQp0j+CCYKDiiWA8PDcAoSmPuK0NmOoEBzXc/4CKtPf6o7FaN2TyoXdbaTlDV5RRqVjRBArRcuitQWGFIy6HMpQfOpQsbSYhFIkcPNY1rEIXOplEQzBTLLVULIU6EndWzJDSARCOoSXRGYy50KHwCtliUDWWdkyFhvV1oyhiD/Bn0NhRuDhgPYpu8DQgok9AfeS84dlCd6WziHEBaw26MV00GkRBqxxYDQBn2AxoGzHe8RnkggqdEXoy/jkCbgwu/mR6ReFQLJUMVgGB0JFpivHemUjwnJZoByK93hxQMps4MBda659cUDHZWCgeOQlDgYbe2+ndGEDm0b4Uip5Ebm7sWrMKYA4mLyOHfZND2Oq01CWOYrbS0dGZfv/Jl8qk8yrkoJJVfJMALtDLQJOjCcJEc7mk2wlj4dpb7TbiAzrYfDZSLpNQtZjT3cNdZbhQ+jeh456jkTFUobDS9nbeF+FLL76gxDppwwn0gKsFOrGQ70f4dcKum0QWzLSK8Zp7QhiSfwCEuAamlFwzTwmvBWuaQgIwmCwolippHc9rpYwWgDvz+0NBiLFNykZFdCVTWi/jngzOoO4sZ+qPZ+qNprrpcmaMdH0zMP0TQEzeHrmYgwHjGyY+ZCQmDYAI1Kag9ysNOAIMYC4CxXipwjKh/BJaPwY+CdWLRWUBuvhEoqeDTZDO6mq60lF/qs/PrvS01dEgFVdjZ0evv/Kq6rWKqW3dm6Z/9r07O25/4jLcavV1fdnX5WVXmXxK2/tVU4WhYDJJhDbtCcFgrvFwqVyuYurV6RmxICslMymtU9CqaLaw9tjrZGZtqFYpazwZO+oAHdRyTeGQc1OSomWtqYHZraU/5yQZgo4vT6ZUrNSUyhXUGQxtqgEgHKIRTUpbh9sq1su+rAE2gJIc2uTpUhdn17q66Kh1DSBE6wIgDBb1/n2AxzR7O0wHlyvuURxW4wbvnBcGhEkoxUyFQsZgMLpjF4dmji1pohgJzshbeqhpd7fRFZbFRC7q1uaHqWHIXw6gEcYPVLqFij4fnHsajykD4MPgDQrdfKxiFm0w1No/AcIszzsWRWcxxSI+h7M/ldLlFcYpY8Xp5mdzSmcLgcpMYDV6z3TMhTWU0cV4rHQ8q9U04Qlh86irs2fXyqWQF5QNCAnRpqFNfWAHcn9/8kRr0EPn21E+m/SEcLOBoUcECC2ij3kyuJgltZgHIEPTbzzsar2cmL4WjGRibkLTcGWHoU/HUKi+vaN8ueoIhukUKuFCw+5Yw95YswF5d4BjnL6zjg/ALMvGeWQj9/tqXl0ZLE/nM+cwX7QuDLLK1bL3x2YlpxyF33pmSnWByXMcYBrFS6B59fmLFCEChMmkPQKIimBvTkYDN1r+a0AINTGw2Wgsws46xWX0bKhPvnyudb6snQcv6+33vqNHr71u9gHn58HunmmEaN1gK7RaV/rDJx/qV//4S/3jL/4xGMM53gaQv3Bzks+Hjr++ta3X3/iG/sWf/7lqWxvK2s017tih89Mz/fpXv9LP/v6nmmBkMpt7cu3Majc8AzBQJq679+7q2+9+2999Pk3e6bbqmxsq1yvqDdo6bT7XX/8//6c++92HKucyARC+sqWE3ZuZEI60IgppNgkMJABhIgebVO3LAAhH/Zni+ZiypbTq1ZIjcnLZtFpX19aHcucwwNjc3NJg3Fdv0FE6G1OllNduo2GmAy7YmFvdup1bWrbCATaYtKFfJnqC1IKDvaoOdsuOZXF0yBr9HoBw4M9GIwpAeHU9NGV0Pk9ZS56tl7WxVdHhTk3z4Y0mvbaKhbJd0juDhZ6eXOirZ8dK5xKqN8p65ZV7urtf024jo/kUA5uhYm6Arby+yPSGXWb3+6XU6Q40nszNdEpn6lrFso5wI3Ln/LJlnev9Owd687UXHWXWu2kF5mQq7axRZx+bGRV00YTAtAYLffrk2hPCPz6DZTFTf7D0ecsknOzP5DqrlCL3cjMwl04/YC3BaAyOmTB7yKksullNHULznufNHTtbMrmF7UHTjelhThnYi5oqm+ipUV7r0YNNvbRb0EsbacX+4//wvTXeDYwzLbAmYsIALtgp22EOLjTdUvKcIioptAAMNZhk8SYprhj5mw5gQwa+9Gia4PZAcHcDlEHqsOmzDeQiQBjR3wKc+lM2YJgYxuxoZvMJXlH0BJxwO9JFBSyCTM8ybWLj+10rLhYDwZU55P53/nskEgVl22WJwjGd0jwunQ0xkBnohqI6mdU6XdAIO+adA736zW+p2NjC8k1DqGQe43MIQ39hShAEtnZowzafzjK2vvGEtYOXF1e6umw5YuL4+FQ3vSu7KObz5dApXOMgWTItB9oQuiouKrRXJbJY7K8A3/fWfYpOGTSPQB8sFIuq1xq6vLo0XXBjE7rqho1Fzi6benr8TM1nx0rNF3rlzoFeu7ulV+82lE3cKBm70Wrd0WzZ12gxVDqfs7FFGZCKEcU6YTB4c93Xep3WcLzW+fVA18OV2uOYLgdL9RdJpQt1LeMpjZdLvffet/XOO+9qf//Qzqm4JEGr+OjXv9aXn4fpqDUOkfU8rkkcGCx4ZxAiPE+mVChXzJu/1RASkkzIOaDn+ZMn+ru/+U+6vkCHA10LMXzMrpa4JaKF7Qx6dsksVqv6xttv67/5t/9We7u7jhQYDsZqXVzp+ePH+sNvfqXPfvtLvXK/rtde2NDrL+2ohNHOrIM1iLv+kxkgjrXGgU9DgENjrG5/ot5wqlyxompj07+PMHso2A4opzMGILRGL1AUg5FB0MBw2TJp+BMgzGgEZdGXFnxIABiGIvDG4wYyUGr5n8mdnEGLtXlGTOsxIuRwgTi+hd+YwrAAUTZGIcQmYL+9UCrBxKGsZYxg6aDr41Lj/bgEoqvn3CJ5WgAYDJqNkCFI0WeqUgI65tL6LTA9LqXrFRz8tUODaZYQmcLk3A6iuGXZSn5tIwMmVHR7Qwc3CNeDGRVgkmiVtAGXo2EiMMjBi2kKRR8BtM4rtRg9hOeaFuqCJ0wC+R4AcgByDHIAhDaTcgYpGP0W/EFlCj8DwOfmViLpTjJ6k6CLgAoWgCoNH5phUDOYpFCVQoHzVHc+1XwaJrtuyKOzdgwAUCg0yugiMyG86bQdZss+xqkVQFivb6lW2wh23yvc8fq28q9UcuoMKCy7XsNHz5v64o/PlErirMdkO5oQjrk8g4tpyDBF91jUoD9U++Y6TC0TvF/OEYqkqUqFtKNI7t3dVx663nigyaiv+XQghv2NjYKdRO/e2dHhwY6nPxQwvits3IHZylDL+VBpgrG5ZFdkBIYsS9ZM0GphzBFFQohpJBdaMELB4RkwuBKfc6XRJKYp2beBr+IONCAQeivFOa7BU+ILR0u7JA8xVZqwJydu1HR6Y3X6I3X7TM6HjtbBsABa8HQSVzrBxLygYjqnYibnQiqHdjtGqDumMcykOG+DwVecwwqXRtgjcbLWyqrksiqzTtG10pBJJNVeSs3pWr87OtUXF1capXC+29Yrj17W9mZDlWJeN61TpeILP09r0iYTNZs3pou2LnuOedk5qGvGB1zPtbO94cnHZDhSrzu2AU2lvOFGLQZlrHXOmVQxZ6aH3blXxHvMtLPdUL1W8r3Tum7r6PhMU8ZSsYzS2aL1J0oQlwS1ORmKFEjK5KAZXMUdlcBUIZwnXZ01LzSks55ca+fOjoobRSkV4hOcZ5jKaTVd6/z4ShfNG11e9lyEMl2/rSmgiDoahnXoaCUAGhlxuEUn1CPyZzq1HoY1HIsRNUChFgyn2L+co5wP6HW5F63fi/LWDBfNfAqSGPeA7PMS1TwRlZQmV+gPAULwDE9oZk0rjca48MjB9NamOzigamGwlcddUXNHGTGdsp5INIRmgeqXxgWUqUZKLRoDw7FjGtK5gimXUD5pWg5nRD6huS67eU0YdZzm2kQadZc6P7rR6dOWMsmi8umyKqWqm2F+v2QT+zWLztqMRn1iVbrKZxKqFNPa3IBKTtxKNzovAYIxLWYxzafcmzQbMt7z08nAZjk44ZbJtMX8x1IyGACEuq+UKZSVRFMaz9iIiUzDbnvgKeFqJiXX0I6hsUG3T7lhXUYeUap4OgjlmGKX+tEA8fJCRydHKlVKBoTb1bzyafb7zBR1JpZxDG/Yi8gTopizUPdhQhb0r0zyy+XgOD4eDt1MpFkcztyVI1DssmltaVrpVEZXvbieN0f6+I9PtUyXtXnvJb39/gd6+fVvWP9Vq1W0u70dAOEYHWRG7eu2/vDpR/rFz36mn/30Z1+zaCjMaSzCALKGMJe1hvCV11/Td773PTV2tpyRx++HjnrZbOqjX3+oX/zDz9Tljh7D1CAqJ9Dq0c67cVrK6+DOod74xpvWM1aKZVXwJYCynkvrqtXUs+df6R/+7kf64o+fuqH16LCm917dVhoQPZ9q1r/RajLyPQTwweMBhgATwuvWwPmnnCupQkKFYkaNelmFPE3wpDWL0OqXc5q7ZW3v7Lqx1ht2rN8u5NPa2ahbOkVzE6KRpQhfZ31TAyCxCBPCbm/guJA7Bw3d2W9YY0xtwlkznRNJMVWlXjVTDH335dXALqNQRjmzctW8NraqurO/pemwp2GvE2rNhQwgnx6f6snRsY38tncaevjwruoVqOrosBeutxaTkaU2rJnb8531Sg0Ag4RGG3VWfetQmQIT0akur9s6PT/X7u6GXri3rze/8cj3ZvemFRyKUylLwZAP5FJMsoMkZbJM6qoz02++aNpU5o9HfV135uoPmVJSv/F+hvYFiCGdiMwlqVHY42AWt6wo7sBk3OdIKyJZD/vAaCDOkA521cwmlbC7WJMZpqGJlcqFlerVpPZ3K3r5oKA39/OK/cf/7oN1PIWQO7jyUfTQUbF5S2QGQ2c66PVsuBxMHuznjd6AHu3ahg2jyJrePZcYGhpCH3G1Q4xM5xia5yLo+aIcoNsoiz+ZvASevYPpI1Rsq+tgF+fN44gI/zyc1mwnEMb0dv/iPFxpPV+avrLMhEmEs874DNgdc6lhPR7ZQQMEY2S6ZdPWDz4bdHQ1JHtubpcieMjTGPrBO3rj/e8q26hplozrjO78dGjxZjaeUpbnAQUhgelIzYYYgVJHft9cV+cXap6d6fT4xN0gsml6BCQn4o4xIPuEwrmQLzsbhfc99ci8p0oVG/OyASHTohJ2xWT3jRHEBr0dgIPx/d7evlqtaw0HI+3s7trIhIL75PxEz54/0fnxuRKLlV462Nfr97b0+r2GsutLpdYtxdYdLdYjzTCvcOcyqwqXG1ScNVOFsbodKJBpDadrXXSGOr8Z6+xmrM40rRFumqmK8xuX8ZVef+0b+sY33tCjhy9ro7Hl9fDzn/9CP/nxj3V2SoD1lU1zOFBwM4TOxiKHf51gobOxV2uLzt94+2298fY7euvtt1zQta5aLuiePn6iv/vP/9kRHnz/RDiwdl+4f0/FIp3Xla38cQgdz8a6+8J9/dlf/IVefvlV7e/fsZ7z5qqtq/NzffLhL/XRr36iF+839NqjHb375gsqZlca9C5Nn+HOHUzQTmAUAhCLaTqLiQjF8WytyZzwbMb5ZJfZbNkaCXexAS3ZQuCm+5SkeLm9jNKewLtBAnB0thLTbnRsUztPApqZrOULfC+4gnGJcuEAGmUdEC92BB3lQKGk0MfSHRCZdEbl8fGx3w8Az5O26PfiJkc3mA58eOVskgSP3/EO8YS7qHShHNtgF9i1lgBBWAZ8586w4yCCPx+cr0JRFgGsKHgawE6n3aByvfo6JoJpgptRQcDo75HfS3eWi58ONPWap4GE4aZSZiRw2RDBAdDjvztKIR3F4szXmk/W7uhiaAStmksQQw0OWX7WbSYVlxR/1yHZkcGVTW5sIBG0i7yGA4qlAJ4xdoL+ij01jQoiCvx8LcAPVFdAFm+c4tcZWNOJJ8IAa6aDAAAmoW0A4WioHNOmfNGU0XKppnK55ikJlJfRuO3A73q9oMnsRoNhx25tpyctHT27gMugdAIwSWh7OjIDw0Am6Eo5vSvFhjWW0CYJ+OYegoqVzgAC1qpV82rUi9rcwC2UEGHpsnms1sWJA4SxsX750UNtbfHecuq0W6Z+UwSwbvM5us0jLacj5TRUfBVAKTpW7odsvuCLjcvetMEMbnohJ4L35yktYDFR1nia1B8+P9MZ2pYxWhxiSVJarZgYpJ0DVSkV7cjXbY/tcNhsXtpgpX3TV39ErurMDBaaI+Fe4b2gLwwUYxojTDHKmaLKqbzquby2qyXlmQguRspAiY4HwwHOADquk8VIw/lAXc7gWMI67d3qhg5qG5q1u5rRUFyvNYJhks7ql19+pU9OTrXIF1RtbOjewaHuHuxrd6Ou9tWJwcPh/pYbJuw3sk1PTq9MGyXCZHe/YS0Y62p/f9ewmOnEoDewwUOtsmXn78uLtgssaNvFjYrylaLvdL4P4hF2sUffLLvBRTba8+cnduybzcjoxJE4q1g6AArWPJM7ThV/f+xXNEA5cu9CVECn29d580p9DFDiax082FZlu6BYdmGjqWw2rXyiqMV4reMn5zo7bal5cWPmSrla8fpj3TiahQIDYxmaTDAPmBhGExekBtx3xXzR94ip8rOQbcq/U5ewNzmzaH5AO+efIbvw+8YogolROhVM8DC2ms8jqujtugu09dCkY7/xlFaaEMWCOVsqpximTVFmIYA3mwdMrJzNh8NgMZ1QJUdeKo2hsfqjkZt11v1AzV3ETKc05S6dsyFLolBSj/04HWu8GPu9b21uKuccyIRmODqO5poOl2qetHXy7MrTg2yqomppw5/bbDMy3/AYcAg2RnQYqoy9brKpmMrFpDY38lotBhoOrpXLFC0dcMbqJPgDlJngEXu1mms46Kl1fantrbp2d7d832KaRUYoUpRipa4+JkErIgcabo6220NdNq/VaQ8cZM/L+bFhuGGGRbFcUqFc8n6kcUPzFBnIcDLRyfmZvnz8lXMINzfq2q4STUIdN1O1mHV0hhZMlWYG5KHhDwUdiydor7jhotlaaWd7R/VaVZPh2DRMvwfuO6ZPw8HXzddbaVNvktRJa6Rf/e6JprGi6geP9M4H39Wrb75pYAR1kmgEh4BbdwsgvNFnv/+NfvqTn+jHf/t34S6zwz53ZKg9uZ+4V+pbm3r51Vf0wXe/o/rOjrKVkpuHaLkvLy71MYDwpz83OGRqSN5xAelAOu0YG1xKK7s72j041L17d7W52VC1gs4wGDDx+2Bdffn5Z/r4ow/19MlTX74v71X0g9d2VMzC5Fioc3GmxXigTAJacdrTJTTEoynO1QNdXnfVuumpUAiawI16RbkMQFyOuSC4fr1MqlioaGd7V/Ml0gjM0EK8QqNRNmWZMwPXYMwmad7wHFioSC6YojbPL9Vu0xwZ6e7Bru7f2XODjclqiPdZuQlPlh73xXAwVbPZ0dHzllZLjFQyKtUS2tqp686du+qTC9nt2VyRn8Hg5fnxc2tT8ajgVW/UFFvD2mm5aZpN5jXoTrSGLQWOIEcxHRpSNHQ94aVVmcro4OEjVTa2rEHn7D07P9Xduzt6+HBfj14+ULGY0nDA8CCwFXCBRYubiONtkVE+W9F4ktDF1US//uRIv398rS9O+uoM1hpPA32dpqrNpBIxzaCZI5WB8UGMmnNVI3MnO/GHKSHP1E7zZkfAzgoRHx63cS6CcezYPlYiDgNNptk2NmA7pfXoIKdvPcwr9pf//XdgbgRXUXRLXACm8YQwd4/Uo+LMDp3urgXXQDRCXO5csFy2E/RQTHsAcGgv7JYZCl1nBC2WSnKhmrZ5OxsMIM8k1SgXkJoWkGlQ6M0UitzbAPtbQGigatopVq/BBcuw0TqepVYAwhQW+oHC6txCqK/rmKCks2Gh2K3TSa3oBsTRCy501A8RExiEZIoN5atbylQ2Vd+/p/uvfkOrTFrd+URtQqHRD9A5gWLnKA4OpqTqjYaLSgpmckTIYWuenuns+FQnx8e6urjUdatlF7hENuucMYxz4KVjY4+dvSVJ0P0WE+WdbwRVBg0LXbKsqQQhSyeK/FiufJhvb+/YxpgJwMbWpg9gNvzp2bGOjp7p5upGzKhe2N7Sw52yHmznVcv2VU73lE5CjRxrTAELZRBTGcItiT5YJ9XpjNw9gkYzxGFzMNFlb6aL3kytQVzdcVLTVVaWfMeWepPcwDfe0oMHL6partv446OPPnYI60Xz3Nk93R75algNz3xIsKDRV1BMkasyZ4JULOnd997Xu+99yy5dvV5X5+dnat+09ezJY330y19pMZ2rgFsZtNF0Si8+fKitzYb1ahxIk9lYl9ctFUoFPXz0SHfvv2Bbf9wF++2uutdt/faffq5//NmP9MqL23r10a7eePVQxRxThxstcRm1boKuLxO/YNW9XKe1WJEvwyXBgC5s0OBwz3cUqJ3smmyGqSUTKijOwRKJCZ1BVqSjW9JRxgHNltjBpRIuPgcs3HC6gBRLxEAwGZzizhgn0ynoSGICwGdMn/m6g25fYnkdUljZoMmUbhpBNIF4McGD1plyV58XhVXI/2LCx9pjSs3hEmljOIg8pufjhBgJ9mmYoUTEAAwe0MZQkLNWfVBxwIVDy3vGzahg2uAIAueZ/gmIhQYSRSl/J0zlDHJTmMWEzwb9hk4seyJEKTChI191peU0xGbwXdTroYC6BYSYt/h88pQwuMIxWQZY8p6DvXzo7jEtofCAhunczHigUWGAw0Q/GCbwebkIokBeu4tydga3Y3Sgk9E4GAjhgEtRC9V+OlO7c63BeKg8WZpFjGtKKhVrKkIL4zxbTdQftpQvxFWvI8xHu4HOrKVnT8/1+MsTaQlNqqBKueHOPF1zaNmcI+PRwM+Ki5znaXrMchpCvpl05BKePO7tNAz2mAyw7shTHfcxiRloe3vDZg937uy5WOACHfZ7BhzOyoyCok0Hnk+VXY/dzbc2K9JWQJtmPMOlDYi3CZFNuSIaNQVXLKGz856eHrX0u98/1/nlQLNlwpRrsiqhQUJfq1Fc5gjoBqiT3TeygRdT0xHF6hxqclhrtwUGEyRiUsKkkm8FXToKxJQOGzvartRUySSVjS+VXk/cUU0loiaFGwRJzTBuWox12rrWYDpXJlfQ4faeHuweaNHpa0kRuo5pkkhpmM7pV199pU+OTzTEPbDe0At37unuwZ676VfN59JyrL2duoPNaficnFwYEJ6etgwIDw63HHLMvoCmxHa7IeOUIOf50vETi3lczYtrByxDwypv1ZSvFNyA5fvp9zvaphBolAwIu72u5QvjEUAopUJhw9TGdQJqetDa2/gnorZ7yr4ggxRtZ9q06ptOz7rFPlb+cRkQNvbKSpXQsHCfxZWL5w0IT59f6uyspWazrfrmluobDU93ATEYbC3RYHLOcacSkZLlLgy5oTghj4djlYqY6gSXPe8dJh634fbZtM8qzi3OrwAIA0Dk+7+wMJqRAAAgAElEQVQ1jgl3a2jc3DqM3n5Ga88jyrrPD5p6RF8kUsokM0quEhAhrGsmY2wdW1hbms/GVcsnVUYmwtpJ4/oeAA8Ncxdui5ijm8YEf09hHwC+c1plsuqMR+oC3hZTf3by7nKYQwB8R1NNRwvNR0tdnnV0+rylVKygXLqiWmkzTFoT0OBxwJ16Shj0yjFPkdHQMcGsljPa3iooLn5/T8l4xhN6W9kTITDFvRw6fN5/nwlPp9NSpULTq2TwvV5OIXXbGC1XKDt/dzBBs1rQeLJWB8Mq9IPjhc1kiAyz4zGGWNaA5pybh5wFSch0CbV7YVDY6fV1dHqirx4/1tYOESubqhfDVAMmUbmYsclNHDAI6CPewOwZ7i2muHGfpYBZ1jcO77UKgHBklktguoXqk6kh9wxgi/uHBsNgntLZNcX6E41UUGX3od79zvf0+ttvq1TKqkxub7VoQAhDbrlOWYf7xWef6hc//Qf9/U9+Yh2YJ8kRcysMMYiMiKu20TAg/N73v69CvaZ4jngsJoRjXTQvzJ76+MMPPR2kLrhzeKjNOg2vsorFop9ZsVFXpVY30MVoEPNCjAb5jjs3LX35x8/06W9/q2dPn+jq8tLUyxf3Svrg5U3VS3nlUnGbr6xnZFlCtQ93ObElw8lS1xhTdQZqd4c+//nud7YapotyUtJAxxkUw1KcOGn0L1bUREM39rNZ6J+bxhQ0akIG4S0gDMMiptAwbwwIb9Byj3S4t6W7+9tfZxvaVJDafc3ZGiZg0+lKV5d9HT2/0mTMfZFQbTOn7b1NHRweOvIDXXy+UPTzHo2Huum2XSeais5oH+DMIGY2MCMltkyZVYJBWQaqb/JPTse3Ayhi25BalHd23cDp3JA1eanLq3O98Y0X9cabL+rho32zZ3rdlplMBmWYpBGdo57PLLT9w2FMp+dD/fzDx/rDk2s9a040XWW0VEgWcBTVeKRVOqEVpno4qNOk4iyOzNPAZWZRufAK5jI26w5k92iqGNxZgtMteI1aiHgxZD5Slcl7gXp7ofu7Wb37YkWxv/ofv7cOIb7RhDAKZHVf//8HCENMRHhREDq3KHIFRTQLKMR5yoRQABrAJtK52YACGosBIR2dUOD5/5u6EVG1IheuW0AY6Fx80DBpsFjcEz8n6frvh2lDwoHcCRy6IsrZCscgihnbi0M146dQLseUxj4b8Iv7JYG1yZgGUBZmU50O+mpjKDNdqdDYUXX7UBuHD9Q4uKfa7oEGi7kuKY7WS6KtHC4KIEwRasmXlkqJAFIWMe8ZS2G0OqdHJzo9PrajJTQDnKWylYoyFH5RViCT0Ft3R+troiBySx0T/Gwmr8FOmcuORREmUB7XqFgsqbHR0PXVtTdHhUMjTw5hSmdnJzo+ea5xf+Tw5MONmg4qSe2VY9qvLbRZoeM+ph+qERbx6MeSadVzBeVTHFzprwEhIaaD6VI3w6muR0vTRps3S7X6aw2mgELHCuvtd97VW2++o3v3HiifK3pK8/nnX+izz/6oi4umqa2t66soeF0WSVvkDgUSMMymIn66VNG33n9f3/zWu3rr7TfV6dzo5ORYZ2enztZ7/tVTa9uIbmB9kefHhHB3b8ddNLrCdI6Pz09sZGJq7eaWytWGMyGHmEl0+/r4Vz/Tz/7+b/TKizt6+eG2XnywpXIebdRYg37X4m8mhLPIYjsehWRDXXCYNda2NikKGkHaGQaEdkIEaNAtDbo2CgT+OTo9Z+txtQFCJhNnCM6gmpgGxAYPdD8KQwosfvZ4NjUYRFOF2y3ZYD4coBGgeyF4HADb67mj5fgD7JAnEz8P9Dp0wZlSkX0DGMQB1GcBRT3PbLH087qlZKWw70f7Q/RC1PBBf2SoA8UP12CvW3IJb6my4WwIZkFMBINhhIO6Ii2vm1AGfeGc8MUdaUMo4jgvmCSulvCVQoi9zxZAH2cBmr1Cwb8bQAiQtgoJOgjdRigfkRFPrdZw8dDpBZdaaFz8LP6uKXFMA1Mpf2/QvXgvt4dqmKgS5cDEi0OaCW8A0FBGnfkX4z2hJySEGzfYtWmXgEKmOzSI6P4SPEwhwqSCCdWcjNKblgajgS9+KFX5IoUAUzoo5RShY/X7F8rl46rVc9Ztkjt1dnqlr7440me/f6LVDHDPhG/HVFYuD0xO0AbiBsf7weQJa3xoUOgoZjPcREcqFSgYq7pzsOOpACB2Oh2p37tRKrZWIZsyGNze2dRGo+rLk8ILwxwuskDJC5eQjTuYii6JPKBDTqxBaBJErl4h/sMXAOAdNkW4CybruPqrhD78+I/69cef6w+fn6jdwZ20YL0UQI7ikpVH9mQGLRo6IuJqeE3nWmLfz5lMHMWakz/cH6G5ETSM5I9Bz1tTcM4WWk5WeunuQx1sbCkNhSi2UCYOvReThygP1vdO3HfLZDXXlyenuur2tEqkdHf3QC/fe0HrAdxV6P4JzeIpDRNpffTkqT5BJrBaqVCv6+H9B7q7v6vtRlUXp89coGxulFSrV6yfOj+/1snJpZ49a3rf3723azoTz5xGF8+63+v6swL6MxmyIdd2mx1DGV/FVNqsKYeRB1P72cSuqjj51Woh5wor/asWFHL6vjj/NgwIl+K84OdSdEfGcFEOlg0foCgx3Z6G6Ao0hAOs/BMxHTzY0eZBVcVGWvEUDR+eYdaA8OLk2p/rrHmtze0dbW5tWwoBsOoNCFMPezdHXEA+G6aVOIAv1y6Yye4tF9HBhuKJPcqeC4Y3MaWzTMTDXqdpxD+7dTIOMQCB4WRZDKcQQMIOozS5ApuInxkkLdHf1UpL6MLUGKJJkHbzAHA0no5spsFkgEiHnVpRVRx6E3LuVy4b13iGwVEwtsHQfQmTZEgWHlmRGS0TKc0SCbUHQ3VGI0/N+HzQJWlAsXKno6lm44Xm45Wuzrs6P7pWOl6ysUy1vGkAR3OJCQ1nBMYy6B+t4xoMNR2OVMgnVa9ktbPFhJWG49gyEDqXfKc8Y4zjOOOdrUoW8xJWQc8O0YAPwDeNI/LWcHkmg/biGnMNjFMSGo2WNt2gEE6sUyrmSgaYOXTL2PujWYNin8+rWKl4ZMhAgaYiE8LL1rWenxzrybNn2sNldHdbpYz9qm2AUnTYPEMG3EVp0thp4GtACKgLuW2h0cWUtVKuaDIcOl4JthY+GEwIAVDsC6iYrAHu4OEio/P2RB9++lTDVV6FzXt673s/0Bvf/KYq1YKKpZwKReo6IsYA4AldX7f11Rd/0D/+4uf6+U9/6p/NHQEgdKRJdJdw7kGVBRB+/4c/VKZU0goKf8QSubi41FdffqkvPv/CVFFYJy8/ekl7O3v+z9yHZq/kyYgNsSdoyp0NuFqo371xFvPvf/db/fajj9Tvdtx4ZN3e287rzQdVbddwpc1oPuwqvpoZEN7KjZh4ErVz3RuZYg/VPpj9lbS3t2VNJsxBtOe9zkDjIUZVGbNXAOCT+ciGNnhdPLh34AZFAIQ0W/80KeW8R3ZBo+e8ealOp2fmzsHOhg52N+xvAPOAu3u6mEUNkuBIjKEYZlsnx9fqdrj71qpvl7Wzt6XDO4dueHc6HTd0aZzzAgCSDz6bjzWZDNTtdzyBg6046k81HrIpGSjhj5ALAy8YAZnwvJFyMcknKmOVy2u8WumqeaF2+0qdzpW++9139O0P3tQLD7eVSS11c33u2o1GNCRym1iuh/6eU8mc3USfn3T1k1/80bETp9dzxTNVJTLQh3HzJ6+1rzgAPJ92o9jNDMvdgszOUhoPGYL7KSyb0BqhXg5nKHvBvoNusgaatGNG7AIPW41GwMo6z4ONjN5+2FDsr/+nH6y5HE3JcgB9mBRapREFvJq6BRXSHPwwIbSSD3/SKGzy1hEyFGeRY19ERwtvJjjwJZkOGhBG/yzS7VCEmYbGoRxycAO9KIqecDwEnXcvrDBVCO8HakcAghycSAajgYVm0N1WFO9ojMIUIWgQY9ZDoo9A0L1k2hKPqT0eqj0eqz2daUgHMJZUeWtf9YN72rn/SIXNHa3SWQe8E98A4OOihtdNcHvGFEBqm4QKpWJw/lqvHbFAEDtOlsdHJ54Q9rt01Geqb2+rVK2ZB8z0CNBEbph58PzMTBBGMyHCdhutJ0UceWJBSxZ46jx3NhhmF5VKxV0STDUAPlwuHHZn5wDS56ZPZGMx7dbK2swttZGb6sFuQvsbOJf+M0AYBV3m4gRuFlTIVzQZL20ZzoFx3R3ovN3T9XCh9igAwvZQmiyzWtHVTcb11tvvWPd37+4DZTJ59XoDnZyc6vnxsY6PT/T86EjPnj/zIc5EByEF1By49tY+1hshR6VY1N1793R4eKi9vV2Ds9YVh0nbnT6K9katrt2dneAMmEnbAp+il8MzwRRYK09guPB5trOVNJkvNeyPDQgHna4+/vUv9PN/+JH2tvLa3y7oYL+iRiXry50pCYBqRhAoF2kMUJJTIonwl4D4ZHCj8oQwAKRA+ZwHrncydLlCpl8octAABm0LrmhQjzC0uJ2SBSokm5uWCLoIQJw9mKBpQz10FFnI4+H3kifGQYTZBBN5CqxBr68Jlx9FsK3WoR1DtwxaPvYBFFE6R7EYLnxg2jCFM53ODp8ht8/deg6gGE6geaVTGJQEcyU6ereZdgEQhum8J202g4kOJhv+ULDSrQr6SdYnjZ1gmMMeZpoKYOGZMJ1mysXEIkwnbxtI/AVP4wAG0Eqwx6dBAkUlso4HrEDHpCHEh4euQkcUQMje4ed5GpFivwZQy/qw0yCTBVgSUXaqm2RMFtAsReYUfteRqyH7H4MI3h9OZXMiG+ZT07wBV44MMYV0GbQmUIttnDPXZIym60r9YT90gstVFYpV6zvRRNAzm8+H6g8uvwaE2RyT6okumtcGhL//3Vc4iisRA9jtutEEUAMITCb9KMN0pRj0sTJd/6rjCDy9jC1ULkAPKqtcJCycNT/yume6VC3knbV3sL+nRgNKfNJxFBP0F3ZODeuYM5siPJzNcbMxfFbTwIq6xbfnsZ9zFP3hrqcvr4RObwb69Kylf/rwM336+6fq9Jgc5VWuboaJHr9jzrRiHjTkXL1Qasg3ZGpgMTqXCJO/uCirbV5i3W7QePuMKJfswjaYocMcajKY6t7eHe01tlTkzySWShHxMUdvQ7h7uF+cLpQKrJKnzQudX9/oZjjW1saGXji8o9xaysEaSWc1iyU0WMT06bMjfXZ2rsvlUvlaVQ/uvaA7NKwaVbWaR5pPeioV06o3oPLUdd5s6+TkSk+enDhq4cGDA7v8sZYqZaY8uJEOfOlTeCQw8hotdHZ2raGz/lbKVUpK5XF/paPMHbjQ1mZZ1VreeWXQkynIhkPWIPr1mptW8RSa06kbdY6fivYm1zuGPtxXOGNC70JDeN5saoCWL5nwhHD3XkON/aIUx5xp7MkrGbbti57Oz9s6O7/S5u6utnZ2VCoQwbOyhnaGlpwzKRumwJxBgZ4eM6WOCWG5VPbZQIEMKLORnZsRMReC1jzb7CrtfxbMZQIz4TZKy9nJ1nVDrUx6WuEmRvTPaNTwz9yFj620wmEaUIeRBoCJCdF8rtF0pOGkb3r19kZZe42SCviATIaOZsCwLzQ2+VQ0qNBjw1ig+YHxQ9YmE8O1dE0xiyO1pQVZ1aoBEFJuTYcBEC4na101u2oetz0hhDJaKW14UkOjEUC4WHHecEYSszPXqI/+d6hCNmkNYb1Gpi37hD+XC00LGlI0zWYYbQEkyUGEHcD3jdMrpm8ODfVZgXmSNZHpnCeEAMLRZKWhszthRKAzzyodJ1KEV8buy7wA7dBNSxEgBADH02kzzE6bBL2fOKB+//DAgDCfXKLW935nyonxB6YyPFsaTZYY+PumURkAoYHScqpNKJalsoERVH267Y6noak3HhsQmpZrDWFKvUlCZ62RPvrsSL1ZWqnynr79wz/T2++/p40NdHowfCjA0zYVxEMAec6XX3yiX/3yl/r5z37uOpfzztTRdIhHGiEJmC9UKJbMTvrOd7+rUqOuZCHv+ow7AOdj6jYGCIV8wXRRDFtgn/AzQnNzzig3MD5o8Ax61nbDtsE86PjJV3r8xRd68uUXZkwEzWdCG+WE7mzGteWzneZM34CQbFI3Ye3VkTTzqdufajCeazhduFFcLhe0vd1wUwAdJpTcyWim0QANJs7AGTcKJrORp4TEpdzb3w0SjxlZoeHQtCGO/xWzpo06yBFsvYH38J39TR0ebNnfAOYBe9qGbJwf6dC0YaLe7U7VPO/posmzmqhQzWt3f0cPXnxoXTQyCJqY+HfUNyqqb5RVq5cttyCSA0A4HU20HM3VPG3ZVTWdZIpdUJ7sQbCIhy/8PnKJeXEOpdSez9UaDHR50VS/19Z00tO//Jff1g++/00dHsLym+rm+jRabzTT0MTDYgzst3Qyp9E4ruenXf3o73+nPzy+1ml7qWxpWxm8NxYrN4yHva49HwiXN9PGE8IA3sEvt4DQK811OniMpbfWOjE1Y8uOy9DUfPcGY0+bamFviOM7/7Obgl1tlNN6eFhT7G/+5z9bm8Jp05pwgbsLHjlxckCyaQwIPQLnF1EQMwYP7qLuhrtmopILdFEO8a+//2AA5ouUspwcwtssM/+VKFTWFLoIELpIMCAMmpPQdQ8HuAu721iL28lCiD/7Ggzy4ACCEx8MGGyEHC7evx8RxS00uVzetM1xHFOUvlqDoQbztZYc+oWSqnuHqh/e8yteLKs7gjLIJTBWpYzzUsEUzjxdL3cwwsEPiOFz8XxwfTt6fmQgxOvMbphwsFfa2jtQpRYcOOmkQR1FD8L0wWYVuawKhZz6/a4dCPmeAAXZQtY6A/4MByCXCIcaGi+oBXRKMKrABINDAeAIRfP87ESDbk+p9Uo7laIaubnqmbFeupPR4RbW6kOt1gTOTx08jHdtAje9VFGVUt220hgYXLW7umz3dN7u6ma8VG8a13l7pusBcx/nD5jO940339I33nhLDx++rFy+6M2POyjOdE+fHenx06f64ssvXUByCaKHhzN/cPeu9vb3tb2750KfjmK5UrZRDBcVBSrB6xyKrCtoe/VaTRuNDXc26U7dTitYa1jr88VTvJoGGJNtgy/bN+q2+7pptdW6uNRnn/5Gv/vNr1QrJ7RRS2tvp6yNekG1ci7KLlpaP0mAMy/yv3CIBQwCikLAs9vQYS0jXncALhssmAsBqDhoeBO2yY50ORQ5+VxGBYTj1iB87Xfnbi8HN8WuC25nNS6CeQs9W6JWlgpuo1NEycHYhJ/As4J2YGt+LNwxO8K+GDdBMnhwUcwSSAywikxbIrMUxzjYjIUCJmRUUX4zpYOmxAHHZIFM0qC9gW4RaHiANPYeNDDeM/88TOKYHNLFxT00TEdD0DNFTIi5CAA5rG8ugkB7BFTav/pPtAho06ZuMfUC1JJBSh5q6DCa8uXLk+y+wIRgj3BG9ft97zOOONaei0kfYaEp5qcfActb2ig/z82LyAyI58j3N5+SCxhos2j/3OkjcmI4sDkDtEu7xM6nX2t7nO9migha4Zm1hJdXF+r1eyqy1ktVFUs1Fcg89HuGAjzSYHBlymitllMmZ1Kybtp9Pf7yWJ/+9ksNexQ+iMX3rW+kYJqMcdTsebqUwvEsF1e1WlKjXrM2xCYYyZgngMQgcCcAtjDDcbGVjKmSz6leKmlnd9tgkmYCWX5onDl7bjMc/YxmM69xtHZJ8u1s9sX3F5obNCrs2EhwukEG9u8h7oSN+runZ/rrD/+g3//hmZ4fXSmRKitfgCq1FTrHmPQsQraSO/K8FFc+NXeIdS6dDfIBckzJ9IrFfT7DJOFiDVmWKRdbyNO7kxvnwqKNqRYqqpeq2qpXBKMGbd902NF8PLQG1FcjDZJURkscI3tDNW86Or688sRxs95QLZ9TlbifMtbnCfUmc33+/FRfoiNfLZSpVJxDeLi7ra1GVd3rpubTnmDSEgYNIGxedHR6dqWvHh/73Hvxxbsq5DPR90XTaOEmIbExTHTQDw4GMwOuwRD2wEopvkv0lmS9JWgmJh3+XKnmNF8MNRoNHWTf7881Gq6VyVYsdcgWOJuYvk2ChATfgAi4AxjQdztEHUDY5n02NTQgTOrg4Zb2H2xq/4UNAks0HHaVRF4yXavbHpkuenx6oa29PQNCphCczRSPlneYNhq0L+zX24iYoCGceEJoQJgK0QdoeVkTnB3WQgVxcyjmOIMjJ1IDQv+82+lfAExugHMuUblGTWjrFuFVuXDBRQY30YWW47myBEBTjzjqZ6LxbKid7ar2tmvaqReVXs816rS8hzivzXaKYrSCEyb1FEyDlJ1dJ+uYBouVriJAGDJbs2FCSFHKhHA81dyAULo67+j8uKXkOq9MsqRykWI96CopiJn8ov3iczrWiFpgOAoOnVnoepyt5CVCEY8mi9wZs6VfNKq5lwoFmEU04jnXw91jlhLrCNdRR/pk1R/P1R/NLbEZjXEZhYaZNwjExZr94rOdhiETuRxTtqInhPafmM+VzuVsqHNM4/zsVEenp9rd29XO9pYKmBN5Or+IDHukdBzn0/Ay24ToI5qtbsTdTghnpt3iDMrEBtOrW0AIc5B1w3+nPsKwjDOsN47ptDXWbz4/VnuU0Dq7oQ9++Gd694MPtL23YTo3e4GJUYLvbrq2ud3zZ3/UP/7yF/qHv/9p5L5NMyAV6fOy3ic0JpD0vPjoJb3/wQeqbW+6YQN7i/+Nms0O3wwUYI3leP7BO4P/nftq0Otq0r3WZNBxPjVxIrNRX/lM0rmCN5cXal1cqH15qVKhaOYEjKBSPqa9zZQaVeKIiDPpO+sO2i0NsjDESUNqsDnecIIEbKU8k9xiQbVqwRmEaOFZ+1DjJuOFac80nmAgjTAgWk7sRH1nd8f1F3ITk/84P3hFqQLUDmxynPfR/VHL3Dvc1t3DbY3HxDyFmI1bQMg6BKDRbB0NV7q6ClPCq1ZP6UJOmzvbevDwvllgoxGRQm0lU2vtH25p/2BTu3sNN8Cmc1yl+5oMZpr11jp61lTroqtivq5ctmSJxa3P8JoazhaWfAdM4JI6H/Z10e/Y+wL5BFrEf/Ovv6sf/OAtbW1kEDup12m62bCcRoDQjAT2G1P3nGbzlI7Pevrrv/1In351pZPrpfLVXeWKG27M0LxAggHlFVBII8O501DATRlFVxg00UFGF/CWoRo1S3JqQBtkZ4EBEBho/BmaY7ADghsymmNkJKV8SrtbFcV+9L/8BUTXUGy6CA2jbrvURIYo/LvHlRFdlD+DToZcShddpm8GIOjDNaKYBEOVAP5uuaw81q8pnea6UjtHhQCULVONotFn5PyH46QzAq0HomBlkhEOmdC9jBtcuSN8242ORU6DFKQcO/x5BJueQIRDGZCZyOY1TyU1isfVHPR0NSAwVkoVyqrt7ql+eEfV/UMlKjWNFVOzfePPTiFTLZdUynMoE7yaValQCCJ3AJqznILZztHRicHP+XlTzeaFqS98Dp7V1s6+KtW6v1QAYaVSD86Hy5U7RwBCXNW63RvddK4D5QWrbPKwoH1xkE6nBoTQw/zK5b7OtuNicZcomVT7uqWrZlOXzQtn0OzWS9oqrrSRn+rlO1ntb/DdtA0IGbHH0jiXZYTTTpq8l3xFs+na2XuXrRu1On21h2ONlglN1hkdXw511SPioBDATyLlqIjX33hDr7/xloEv2W6T2ULD0USPnz7XYyIoHj8OkxscwVI5VRAq7+44KqPWaChfyAeDAOvLQlEN9Q76FIUd65KimkUfHF0D8I/IaSF8mNDjSCsUKAxrnbeuddK81NlJU8fPT/Ts8ROdnTzT5fmRyoWYGrWsna/o/hLqa9dLmg44z8YwJmCX4GIJ8CeXM9hu08jAbMkOvEwJbV6w9uVhykcma9EzhyJNAy4mLizeHxdTxZPNMC10d5yCwlO6EHgdNLGAwWDcQsTKbIlWEQfU6DCdRCHodL+jjLYABG/tj0NjBaoWwBBHLTdcouk7a9MxD3ZzDNgSUAulGWDIwC9oXTNaLQFsgDym2rdgM3rfcKTMCKR7T+HKZBV6EvoA3mPoxDMt42L0WWA6OVTWsG4BoWHv8wyCHjiY16DTQ0M5D9QvaGTe45jrhGcUijy+t1normH/zrqOQY9Be8XFE/ba7cX8Nec+yquyQYy7c3Gfd+xxTy/pKtOQmc08XbJukYM3AvtoCAe9jnq9jpZY8s+nBuaEDW806pHrF5oXHF/DiwyuTrdjW3ZepRI6ETrEeRdiaAhHo2sVignVa1nFUhgozKzXefbkTJ/85nPdXA1IedC9w7tq1CrKZJgAkIM4sIC8UM6qvJFztxsr8TyW64BC6E3O8lvZpn0+GdtNkXDnBi5vaD1Xa4vy2Y90LtFojDAncIEezIb8jAjdBhBiKpYs+OIyuEBLmWT9sIdDgX7rCk3XGM0ye+zHH3+m//0vf6KLi76nV9XKrgpFaPhFF0Y8UwpE6F9QxYmLYM0UYyNV0mvVK5gFJBxNxHtmJefJ82RPUpjyjuLYzWdsiDRZjgK4oLDtjZyN9+jBfVVLGSXXM/U6Vxr1uwaU4IPVjKkRgDBj1sj1YKzPnz837Y19v1WraKfR0P72rtkBnf5Ej5+f6WnzUueUGKWS9vf2dLizpe1GTdNRR4s5+s6Zi85KraKrq67Ozq/15OmpGSEvPbqvcinv4g/7RvSZTG+hl6Htnc9jzkEFcA2GM9PJY8QRoPNdzA0GoWdubVVUrmQ1nfX9/WGE1OlM1O9hsFL09KZSyxjGMFlnim2DFcfEhGgpKKOxRMpa71b7RifHZ54QrhIJ7T3Y1J1HO7r/yr4Wa352y4BwPY9p0OP9XTv7kAnhxvZ2ML3CuMYGdWFfY/7lzrgNp5ho5dTr9kyPLRVLnu6SzQgLZoyLbjQhDO6joUBiL5pQ6HzTkCvI73Gzh3MZmYuppisH60sAACAASURBVDS6wu+//Rf7mrvEym9iRhILrfl804VSsSiKh0kNGkIttLdb1+52RfUi9+VIvavzAD6YREah9HZ7hs2wgJUBRT+reCZvenRvvlCrP9QNU+rhXDSLOCNofrLmZoDeMY2+tS5Ob3T6/Epxa4XzKhXqyqaLPotxFVyv59a5MQWnEUCEAQUquYmYI6WTM6VTmD+tVCggYQCQIHVyKegJIf/iOfP+mfBCH3aAdzLmGCwyFpkQIlWAoYKEBEMSDM6mmHMgMVFC/Zu+37sNzGCIWf6BqQwMiLImC+IrRsoWi2aEnTbPbSpzcnauzc1NbWw0VMrElE/HnROH4RWZcQBE4mYcs+FxPf/Z/qE+R20ktAyAsFquBPq+dfmBMsq5xp3LWcCEmO+a12CaMGX0ky/OdNlfaayivv3DP9e3vvMdHdzZU6mMOyb3Bcyrko3kiAtqXR3pF7/4uf7Lf/lbjYYwidBkB7aDNZoAvVRauzu7euWVV/X++x9oY29bhWrJUgo0hETh0JiE4QVg5j4JZ93AdGom5FfNM3XOnmjUuTJ7YzEdSVBja2VViYWgGcuFTXd4JY0HQx0/P1KxmNQLL2yrUsyGDMlRR8v5SLF1oFo7KzOR1XQhtcmZHs81ni5tUgggDF5v6LHHqpZhrZS0WsQ1IdKnT1OprwE5oeu5dYd3dojPoeYhDzNIn7jnA7tJNmhhCn1xdaXBYOSGL5E79+5uazyCdQIVdmGWjWUOsSA5yOTLZjJAF3327ELnF12bH1bqde3ubZsqzRSw179WNhfXg4cH2juoa3OrrMHwWuNJ15Pj+SimWTets5OWOu2RGrUdZdJF0+yZ5LKGSBCgqTZbcJ6EqLHmrKv2pO9GL47Cucxaf/Hn7+mDb7+qUh62yij4TQDi5rAhqeG4azhbU2ZUrZTXabOvv/rRP+m3n1/o+eXMgDBTgC47D/WgGV2RiaYHPjgHAwgDWyO4rwe8E0awkU8LtW1yHmLZo2QAaOE24XIdRRMMRgWNaYAqtViYBFcqJcX+y7//V2tyL8L0Ieh4QjZgAITBuz64OIWDMxTbc4Ks0S8tgljbti+Y0pCD4Y4ilLgIxf6zHCDKZ0v4IxMHfjxFcaCLBjvx8DmjsSKtQvOR0NYFYSqb36V4RHG9NeNY0bWNzDvoFnu6GLkUOYA2xe8JH42OtGFwKqNRDMnnWs3BQC2oBauMivVN7d1/QY07hyrt7PrPdCczXXY6ppdVKxXlHFCbcHBxIZtRMU/XNego0b5hYoFr1pOnR3r8+Kmurlq6xrK30/EFBHir1TdVKJV9cbFJTPEK0TiRoyFFZypc3MN+pNFCGxmy26CI0oXhc2OsQIFDp2syCcVuhq5K5DLZ63RtZHP87MjufwdbVe1V49opr/RwL6HtKllzNxBU3FhgygcVMrZA/5S1lf18Suj3VM3Llq47ffUI7sb+O57Ts2Zfl12QQpm4WE+NX371NQfTf/O997WxtW37Xhwox7O5Tk45/Js6O2+a3lOuVARjEUfTUpmJANb7eZW5PIp5g3C+e6YWt4DQ4u3oQuewN1XNjYmwBk2GwJxoETpOgAooozwzvsvzVlvnpxc6OTr1wdm7waSBjlFMtWpGe3t11SoFh7JykVsLiFbPYe5sj9DAYD8AyJjOMRlkzXpSFhVSBmtTTFtwsMzZ+ZXPR0A9ltPoPJzHmIh5HVEIoBUN/Qv2GTb+4UWhFDIGA7BlWm9KdWTHb0qjc3xo4mCBTqcyqQy3oB2/IjME/ga1ka2DaWAw8Q8bhPfNdxImhIEuClkBkE/RMKPzazoCAC4I8im2rE2ksx7G8MGsA5DoaAr2H5TWAOBsmxxF0NA9A/xhWHMLQAMwDP/ng8w6xImfhTtdjsaJmlJrDCMoLJm+Mp0LdM+gDaI244wLLAimCBbRAyxdKAZgAhDkMnBTyfb1TMnCfw/29AGYsq9sYpLFNCvltQQF3NNPTA3IgTRNbWGXvuGgG/Qz0OFWC9M0t7c3nXfHB2DqQWcQWu55BAihU5VKUJSqymWLdmxm8g3FY0qobCGuSjUrJbk4gmbn+ZMz/e6jz3Rxem1g88qjl3TncM9OoTEC4VdjGyMUq1kValkDBL4z6++YnNjUaK7ljM550CzkMmmb39itlw77bOFJbAB1UaQG6xbgHoKWPF0wFdfhuSnnW3EWcLEDPHPZIJS36Q7fPwV2AhpZyTTEXn+g//eXv9P/9h9+rMmUbz+rQr6uZIpiLKGBn2nPHU4odXwXrMH1cq16YqLNXFy7mxvKQ9NlukEMDXpAW87jHBf05B7k853R8I6zFgjVXun87MoGGw8eAKhLnqpgqDMZ9i1JgNaOSdEintSSpkCpqsFspS+PT3Xd6zrOAhfoRq2qe4d3lMkU3BB68vREj0+bOoXmWixob2dXB7tb2mnUtZwPtFwMtVqNzQiBDUFhhhvnYwBhMa9HD++pWobWlNTSmk9ocGPls3lPE2g4dXsTXVzeaDCiwbDWmokZTJX5LLhTF3MujioGhLBIRm6MQMPqRYCQqUC1kXXhy1nj+4MoF/TEE1xu0YFlXeBianV1faPnRycakMcbj5kueuelXT16467mK+KBLpSKkSEa16hPkPe1nh+fGwzWtzaCzop9S2YitOr1UiMC2dEu0xhNh3tx0O1rYfOckjKYzaRjGgy4F4c+Gzh0KHw4Y2+nRT6/7PJNcQl1P1Dmb89l/t5tE/tWV3hrDGeDB2qbOAAAM5KYEtA8zboiBxZqFm7YMW1vlbXZKKqYBmkMNbxpGchhUoHbtLXkuJ9SL2GuByBMhSnT2IBwqevByDpCHA/5e+hEcevlDl/AGuI1WunitK2Tp5eKrTJKx/MqFaPpRppaYGiDD5oKPi8AvYDJ2dSAkKzLZHxirVMmjUlZYNM4B3oh6xpNQE7gIBmczmEnOTKI6aCzKTHxiykBRZM8SJoisaQmc6a8mHcBstLW77av2pqNJ653UjhqK2k5jSdgxaIb5oPRWNliwRPCk7MznTTPXRMgGanhgZBYqZhNmOqYTkITXdrRFVdsqG80hj3LQaawpikbOc/Op9qo1z0htGt1ZCwIyKVVQCOd853BAg0uzvPBNK6L9lS//6qp885CvUVG733vh3r3g+/o/oM7KpULPsczTJOypUCTHQXWxk9/+g/6y7/6T3YMZa8UcgWH3WMIhmYOqQKGf/fu3teLLz5SqVZyNiNrFDYXxifcQdRw1Cs4qTebTTuD9/s907LbV03FhjjCTxyRkCXGKSGVc2lnYVKHZjBoi5G9OLHeD0YahoQvPNi3Rpw6YDLmThoGM7EoQglAOJ6udNnqqTeAArww4wqWCU3HFREG85EadZxNa2YJkTkJIOz2enZCZz/QtLq7u2PMwOSQZrBrMhaQlWN8VynfkbcTQmqM+/f39MK9XQ2HSBRCFqClJb4nghyFhuBikdRoKD0/ulTzsqdVGpOikpkVOHETfTEYtJXPx/XwxQNHJJVKCfUGLc3mNC8TWk0zmnZzurrouklVKm1YZsHniWyKNJzM3GC76U60IMMultH1qq/ekkzhqaOIcO398x9+U++9+0i5NOZpI62QF+BjAPWaaD7qqRTPmTqJkVhOZ5dD/fXffajfft7U04up0oUtpXK1wO4icmMxj9hkgRbPs/AzCKVaMMlahvi+gMuCXM0aebu+A/LDHgR4497vPwOdfhkaJh4OMGPB9C5J/mhWsb/9X//1mnBVpna3URDB5+WWm+3Ep/8KEFJAQo0bEmwdZZE5NJ6pgoOhg+Wuu2GRicRtMRbMaiiWgkXqbURFcFyEYhcw6C3XmA/hEG9C4+mwRYCQPx1ogVHBOA+dN1PboglDKDeD6w5P0Y5ykaCcbLc5DnDxhLqrta4Xc10Mh7qZzJXIVLWxc6j7L72k+uGB8hubuuxDJx2oOxioWq1ob3dHKwKoVwtTkbA/R0zLhIXIBF7DcXDN+vKrJ/riy8e6aXfVxyJ8TGGUs1saxhEYPJiZ4slsCJi306EnewHEsgAYh/vQw+hhOTEghB4KJYCHVswXgl4OO3emHzMCKQNI51Ln8uRwefzlY80nQ93f29DhZkYH9Zjubqy1UZoqtuzYWMTujeuEeeWxFTz0rLu0AMLxcObcqetuTyN0B9hWpwp6etrVVW+hZKam+Tqh0XShV159TW+99ba+8/0faGdvL3RcliuLhikk2giU+0NPOyvlqkadgeZjzCMo1EKBzaVQrQIQg/09lxsjb+fyuQvLdDXrrs5oPAoUI09ruNDpGE3daeNFJ47IAOgZN8Oh2vDBmy2/cOSia0jOV6EQV7mc1ibd9GJwMLRb5VoOZAYQ2gTDBQeADQonekGmUuRo8cwBJyGeAe0IIAoNIRqdar3uTikdQWhbGL9MR+iBcKxL+fMACm8jU1j3BrPoBmcAQrrTAMJgz4JLI6HHwWwB176QHQhNBoCZJ+MPieaCgg5aMJmBa6XJKEObxs9fB8dUgzS6qIlAZQkdY9Yl1M7gXjoe837CPg5UNNZ/cAZkDVr3aGEz4uykf4+pgnSsJ+hkmKBCNQ0avUAdDRRDnw1RBmDQlYVnHL5Lij8m4hhEhMMQnaZpwejVrNtIhQzBqPPFZJm1cUv7dIBrlFfI0WBDhaiZwGQLsBoaWgHA2RyAS9a6wtB0oFhiEu9cIbq7Nzf+/ZxhZA+h7+TP3WZ50YUzsyG+tv4OKhSHH8CDuIrwLONhQtjrqFKtejoIIGQ6iMMZ6yLmqU1HuRwT9XQAhAnMVVIGhB//0+918vTUWrh33npTr73ySC++eOhpAPqGSjmrfDHlfCkb72AawoXNWppjaISZ0cjgKU+Tq1BwQWqdCRfVJGi8AhgPHP3AAgrTlfBd+YgPaxNpAd+zi3LyDbPWJwI0ArWLqQ3mIQV33blXjk7P9J9/9lv9H3/5M6XTmFJUFY9lAyV7NjNVCo0ItvrQiqHUcvFxke6mFtovJXW4F1msc07MxootgrEN34GzL4Ojme8fChYMmxA0LJdxPXt2Yhv0vb0dbW3WzBAgxHmJDpV7hjNvinRfWiQSKtY2NV0ndXR5rWarpaubttd6oZjT/Xv3Va3UlUkX9Pjxc311dKbj2YSMjwAImRBu1rVejrRajLRcjn3OwZagKKM4e/z4xCyRhy/cUa1KvEbSlK/FlJzHic/9Qr7oAo48VIqkIREFcwStOeuLOTPJmSwWMl9TRtlLUG/JSev1po6eSCZxts2rWmfSFhq+sBZY2+SGMpHrD0ZR7EvWjU/O8WfPnqsHrTEmbd2p6e5Le3rlrRc0W410dd1UJoEcIGG5wcVF24Cwtrmh6gZmGRhvBEAYJgjkl6G5ovHDJAu79pzjNWh0cW/aaTlNNiGFKNTv4IIMEAFAMr26LZBuNboABYohm8sxrYj8D24B6ddGM9a/Bnck1ihd9EIpGWQhyANo3qD5nRAsj5lVSvUa9OCMMpp5vS1G2MznLH9YoOVbLTSzAUjITKRAQ/MZT2c1WQEIV7oejnVNTmZ7aHbEztaG9ZWwEfh988lCM8dOXOv46YUnhOkEWrO6XYPR+I/HfZtn4Dvg6TvnFayqBXXKPwOEaZo97NiI/UBzg7zYMU00mtBZP3OKUZzAWTu3jpbEBTndlYuDMztL1FTGhmowVQDf0NXQSpLvOxtP3bhJx1J+ETlDvjHmKKYbTqemNgMOn5+c6KTZ1PnFpbOTq+WyEqupyvmUNhpM/dcGgkw60QsDCC2FiEAH98B4jK6UJtvUtUMFWrgNrtCBzkPuJd9tBAiRZgC80e31JzFd3kz12ZNLnbZnak8SeueD7+ud97+tRy89sOMmjS3AYDoDIFz6/c/nff3kJz/W//Uf/m9PrKnhtja3ndG3u7NvLeDmBhPPTdWqgNRqcL1MhaxP6NLox2kO85+vLi/sov7s2TNHw1DPXVxeaNBta6uw0HYt6wzTWom81LTi6DxjKzd/cYSHrorTMpEO1HxQ/O/e2zflHBuCGefHnMnvNGLvUW9lrAE9a7Z9jhDVs72J6RMgmID1sZbLAAgr5ZobeTS6uO9wKwYQ0uOslou6t7/nhiK1Tbin0cuG/DxTptF6LhY6PyOYnmbYyhrpFx4cOC4NirSZHG5qs39o5iCXwlkbzWJKxyctXVz1NU1kzVhg2k00SCbLOdO2zv7Bgz2DwWQSgH2t5XrsM1SLgsadgro3GLzNlUmXfPYPBhNnRadoDgwnarUHOrZJF9giqV5irFE8mPgUC0lt1HL6F99/U+++/VCZxFDJ2ESJNZpzGAV4OQTKeSITmlGAs+U6q/OrkX7009/qt19c6GlzpFimrliyFGK1okk6NR0AkmYBkVGWXLhbTg3CtJtqI/61KWGQ0qASX5huiuFPcJpnCBfixYJxVsiktQyAKCVP2EO0X+xv//2/Wn8d9Rtd6hbN35rGG50FUGgNYUTHmy7X1tpZpEhBByCkIwbnPaJyBmvUyBE0sj/1W440UGGywaEUHAldQKAVCgFmwZTAo+zIxh8tEjQwTwgjgXgwYTRa5oOHznxEbwM/u2AOVtYYKYROZNK6K7j7Xbj7s7kuplO1plON40nt7L2oncMXtHvnUPl6Q4lCQRcdTAMGmmJb36hrb2db40FfJF5DFc1lmMB4BOFJJx+h0xvYRemzP36pzz//0s5ME/io67gKhaIPhUwe9yK6mlERTwadp3qRhiGiHAYn1lAA890s1lPTSYuFYnDojK1VIp/JNtVxDXmv46D/sHlOKhXswa9aev70mVazie4fbOvOZlYHjbj2qkttFGZKJ8bm5XOgDcfLSCTOoYH+oKjYGqvvlTt4bYxx6FJkC0rkKnp8cqNWl6iODc2JpRjP9drrr+vtd97RB9/9rrZ3dw0E0bmNpjN1ugP1ofxM577A6QIvRlA7IkMAQCHdO0x7MBlIsag9xrCwnQmBO3+R+xJU3QldW6YU5Bthw9zpOC/mhi5br+eihokOFJox2ZmLpUbQqyYALcw3RuZUQ3HPF5K21S+Viu5K+1cpoVyp5O54ZHQbxLpRNiZTJ0/LIue6QIkLTQo6al6faJiY5KJbICcKYwS0jVMcIKOpTD7oCQOlEeAb9C4Gg5GFOgWL/TqDeM3OpkwcudDZN3SGMdwpAi5pLngthUIGowQK4Vw+Z2AwnhI0zFQXmlQo8j1FYypH4LidUFmXWYdfTyd03AM7gI4bBUg+j4YvGIdwqVF4hTDitLI5IiwCoOX3s+dTqUIEbqH/BsBl3Q7ngjtZ0FpvGyUBcKADIODc3wSfF32hm0ARKIz+mel/M0Ks8+FZzDAaCOcREwScXW2AY05+mPy5gRV1o0IWXnDqC1ET4eXQa4wImA4SWbOGQj1Up30TzjqzDwD/c1u2B1OZQHlx8HY8pnKpqGqtEnQA6A+h3WN0torbdbc36DmDC/e2QqESACFdUFzH4jjF3ihNQVfAXXaqRJLzMKnnj0/18T99ouMnp5qNZvret9/Xt775ht584yWlkjOtlwNlszHFkktNloBqPh96JcTuTHrXng6yFgnIxeTIuZDEnozHpsqluaA8uQlAEtYFk4jQuAifP1iJYjLERb7WIpmJACFd7ZSbZ8H4AW0pdOWC0tmyz5qLqxv95nef6hcff6G//+grFQtEbtQiDUegLbL/nTPm4HQ6m/kACOdrbcQn2soldLi7pRIuamheFhPFl5OvdZF0Rz1NzhDVEtwmQ5MS18C42p1+CBQWlKmCc/tyfE4A5BQwwGtlZ0RcppXIab5CJ7jQTX+o635f7W7bUyHOvK3tXW1t7unJk2M9PjrR0WioRCGvO/uH2t/Z0tZGVbNJz5TR9XpqQFiulKzJQiPzxZfP3dC7e2dP9UpBxXxaogu9GNvoBh0YL6YVWP6fX3R8ds+IOGBCBVvGUykCoRPa3a2pvgE9amJKF2YuTAgHfQAhlNG8qjUmhEzDAz0a2ihnAYAQehgGYckM+XUxXd909BR2BZNuSZuHVd3BpfntBwaEreum0omsda2j/kyXVzc6Ob1UBfv8OoVxaEoBmmg0mJPrhlK489irqXhS3XbXoJ97E105xjOYcNDoYz3yF9jbdLoBNGFNhrOB/ch00z/fDAg66oFKStP1tonIuec1FjkgcDYnUnHVGgUVMOmIpzUZjNwE4n/L5dOqbZRUrWRVyicUX4wUm4+puJV1/h6gea75OtjnhzxaCt3gdy5oeuuE+ktZftGGNno9MLDdNiAseB8SqQQgJHYCp9aTZxfcRMqmiqqWN1SmeVQoazzBoANDjahWM+YLJksAASZrqQTTYtw1I7dnI2cA/9LUc6Y31jvBfphMdH195SxSKGWAQptjjUfhXqNRlskb2CqRDg0gm3/FPc1tX13bJZG6MJvIK5vACZuGKU1C/o65bYqlyDWe6vHTZzo5P1fz8ko1A4+yYouxdW9EH3jCGZuLLZBOcZ4y8QQQhrXCd0f8j51n5ws3ksvQL+1yv3CTlHvwtrFMUxlwiF4Simy7t9D59UhfPL/W2c1C7UlSb777vt567z29+tpLDqZH/5xOF5TK0ISBJovbZV+//vWv9eMf/9iTUyif+/sHzoTe2913LjX6wVwmG+4bjGe4g2Nhj3Vu2jo+fq7W5YX1aWQ0XxCrdU3IOXEhZTcnk/G1DjdS2qxmbQCWZDoKBXI8cCYjcoQ80VaprC4uW7pqtdXp9AMgvLNrbWkmhc6SJiQgj3s6xBckkkiN1tYuD4a4hq6clYunARq4WIw4lnAeUJ8CoGjScQb0hgOboTEtp4G+v7XpMxWNuX0BTEu1M4kxgyNj5kudnTWjYPqlHj68owcPDm0cZUBoGjgNAO5cJmT0H6CyZ7RYZtS86Or8sqfWCJfOrPdLY6OqUjGri4sjG7ncu7erWg2GCeyfAYpV5XJJDftS6xzNLO+fmBC8EGJuJmBgmCsU1B/8f3y917Nk55Xlt9J7e70vh4IlQRJk9zCGmpZmYqRnKfQghaSXCf2VionojlZI6pDaASRhCih//U3vTvpU/NZ3skC9CIwMgEDdqsyTn9lr72Wmunvo6eXrazvnQh2dZheapWBqsSYz2t8p62/+8KV+95tnKuUB5QxVpnHTiHgLJpYbpQtEoYQIrOU6q9v2RP/HP/6gP79q6dXdVPNNQfNVXhENV7LS7dcSPDwYaPh8A8NAmOSMiute9i3/YyK8jc4itg/MBOOQWn0+AzOFHGfO2mAsSCOI85GajKiapTu4ib/9T/9xQ+d0myAWLscYEBqNbrVY8Zu0MFSOFQAQGqUi1ubKZqTrLn+Y3PEHWPho8WNMQaUcBhDG0w2obgAoSKcuIKBbLbnCwhg0OGmGzDb3c6EA8avt8LedXrpmccHOZI6CjC83GD+giFlpg/iYQWOWsNusIxUm643uo5lup3NdT2ca8Z7LVT37+CsdnT1RnQgDXEhTST30uhrB600l1Gw2TPkaD3paz+d2s8xl+VJWwRkIeus6oVa7a7rot9/+oBcvXmoyjNyFo7hDGA8/O4WuKs59C5MkDpsQFApFks36QecQc+SDhd7cRTiAkJ+hrrGI2BPCpClsgAF0dUyqAIp3ra4ub+51dXklLRe6ONnXmQFhSodVAOHSpgyI4QHX/cFMXSyIBz03JgCEGERQfN3c3Tlwl4O8UCOrcU/fv7rTbTtSutB0gTTyhPAzffnll/rt736rA6aqdoXciJiSIfpDKKd83zYWySmx3NgxNjg8pR3wzoQn6P0p2Jko0SmBrwkFFPvumS2lAYTQdUPmIICzb4dXqBbjIU6bUE35MSIBuKSJhYL6Frj+mUze0ysoMoVSWoUiQc1hClsuVx15QBelWKv60A/xCaF02AIF/mzbkxOqbE0cRWzcgRGuW/C3Y6qcaZl8x+Fz2TExsXG2GlQ9qHV8puCuyTQp6NcCUAq0Tmth0P7F9FHWH2J/sg65zHGYQztVYIJoLB0AiK8AJizQgrD8hqK1BBgBcoI9+19SJJkOGhCiGVklfMhw8fNAc/mMCyMaFFxuAD4aEnxurONxSKSQ4L9ZY8tkPZW17oX/bzMa6Fhxfl34srf0+FjfEHe3cNDjELOGmKLCkwDiKOIweBpT6YzdE5kGF61/COA9UEQD+KRgCaCSRg4XDOuKjnOgPQZzCXj7aBNDTmRw6gqaaJoszPOZYqAfHPT7H8ydoD8CeOiYQgPm+0XrYuY7IDzWBQfnxwBkyVNab9J6aKOpGDmAGIOpYoEMUWhjXGpkjVHcdpVKoQnbKJ2b2dqfRs0WEF6+ubLe6D/8uz/o3/7+K/3uq8+VTOAWSv4kF9NcowgaTNAKcY6ELK449mQWxZmQuPlR4C3cKMGSmxdAF3BvuqnpyNB/ALXhs9hNllBerMO5A3LFEDJig5K4MLAOlPshpUSa0OGiru96evnmUv/3P36t715e6dVV32DQmYlxHE0wB+O8CCZhniwTdodGbZ1UcTVWHTOB/aaquZSyAKzk0vERKbLJMBiaTt2QCTmxwWOPCwS2MCAKF2HoQvftB2XzaU8JG9WSyhSw87WdJm2WkVyaajqbbmw/v07kfOaRJXd5d6N+NFKxXtXB0akuLp7p8vJWb3kN+3YXfHx2YRdFTGWiSdeAkKLLe6lUNH3roT3UDz+89l48Od5Xo1p0cZzRXMkNxQf3QNCNQ27oDgCEfeeJ8Z6WxBg5EDXcl+n0Rqenu9o/qJlqzHnX7ffUR0M4RPdZdhOlQcYlVvLRxM0P9lCYvkR2Q+R8wWGSyoHYiTfvLwMg3Ky1c1rT2bNDfRxPCAMgLGizSmnUn6nV6uvmrq1qo6FKox4oXBumguQ2QrkPeaucjcHxPKHEOqFeu6vFbKlGTLdP53Ec7NuEif2/PbOgV3MusNftbxDrymxwETOKrFeMdckUT9yTgY0TGnjxoW5dKZOc3YO6CtBRiUPpDRSN2ANLVetFHRzvqFaBJZTQLR9fAgAAIABJREFUZjYwIEyviCrJO+eP5suCwHgAwNayAnkLObYYeWyoRZLqTCJ1BmO120ODsoO9XccnsTcBVcstILxuO8+RYPpCFjAaAGGpXLLJEFPfkEMIyyNlUxpMlwAPplummYhAGeWZhYOW+53aBMooZ71p3GT1RZG63bZjrrYsHQYIi9EgsASgwWHgRD6tY4/wbgi/J41EcjIxxXC0UbqiXIomIO7Z4MeszWSyhaJWyHbG4w+A8O6h5QkhcpHUau7sQSam6ST1HxPDtAo5piAMBgK44mvjO2Giwt1E7YkjLaDa4hHOqDk5ntSyfN7YlCqBXpIGfVUP3ZmuW2P9+L6r2x6AMKPPfvWVfvmbr/TLLz/X7t6O75tsrqR0tiTkkTS4ie158eMLffPNN86PJV7i4OBAu3t72tnBBZYmRcbDk/k0TNoxJVnMhhpjZnh/p7dvXql1d2NA2MFcrNdxPAITt9OjIzdX0Q8fNrNqVrKmh64Xkdle0bhvOjz6w3y+ZNbF9d2DvR76g3GgcZ7ue0KYy8Heg/6Jrn1qOj/FcToD5Vi6f0BbHHKWaSRbbgIAN8U4gLOgv7Ua0DXBB0CYTalaKupwF0ope3rywVAmMGiABTCCMq4xMVzs9weWEj19cmZACNV1AWUUY7IE5jzB/M43C5KSRF7rTV7390Pd3Pf1tj1QIpfX2dmx81mZAL57+5PWq8iAcHeHKTpspLGBMO7JnHf39zQoKyrkyiI+jDKNRgIDCO6G/oipLM2uGz+P9SajKL3UdIPGcaRyMa2DnYr+8Psv9Jsvn6hWgs7M+x5rxaRvRoHJUGOjZB7DLNYJ53Ja991I/883b/T9u65e3001nKU1mUMPDVNEhmsby66YpAaJDwUcWswQNxcaS2wkm/Cxwl1POCTXDRdYCDCeGHYELEUMTsgVdnq8G1TUzbjtLpWi7vu7//QfN9kYdQbKzzbUkC5s4G+GwWFMKd0Cwo1EfAd2/+gqAuEmfBBz7W0OEwqEEBMRwinD+bN1D421T85rQ2MSLI/pVPEBsU3FgINCNCQ/uddJAlQcmhsAq6GiHdASpiDAcCOI2FRJgs5TdLI2WseADQC2SKY0XK50NRjrZjrXHT9Uq6p4cKyPPvs3powybUEIjh3ycDTSAne4fM7dWzpF0MHg+lJQ0cVIYiAdgxgkDUwHv/32e/3w/Uu9fvXegvhUAhc/aIhVd6SUwSAGC/8wXWGjAYK3Lz4ghVWw7A8dsMDnX3hiQGcYahuHv+ldHLLptDtOZOYFBy2mbzm9v2vp9eWdWvctLwCKppOdnE6aaR3VNtotrVXOrFwwDfoTdXpTdftj9UbtEPSbLti8gcKLXEXWXnN/X3snF9o9vtA//+mVXr590GyV1XSZVLTa6MnTJ3r+8Uf65NNP7BpWxjimXHZ3cBzNDAjJsuJb5HvGU81XmBd1AMumZK6Y3qEXGfmFWQcZXGQkYb1OlAbFOWCH7BouciaEOAeiSeJi5FLCgMLW+BQDaP82CY/VuQCJUbBRxmyieiME0DIdxOwCVzFn4CmtXKmgJIL9uKAO+ybO2cFC22HvGB4Fzrz1i0z6MBWJs/j4PNYwockAxHn6GSbfiMJtBINBVJx55rw6DuEZehD49dgGB5E2zRXncQE+eJLOKipZxzUbRypm827UhAyb4CJs45tEUllPCBOa8vMEeDuHPdAxrdmMA5zDdJqiiZwvmhRhesdnZQLoAi6bsdah2+1qMOh7v9OZxBTIlN5F0AUEQJVVIVuMKaN0DEPsDdSxrcmDzZPiyVwwhwHUxV12DE6clRhs5vkuEPJztlDcDaxpIB+MArfk7xDwZR1RPIFk2gpoR4MVqKsUS0G36TxBTqVUbDgDDTcGb1tuJL8eepCnynQ1Z3Ty0PbSpFmZRmMPWHc4WeNchFyssZ1+8AeLdcFZU3ZwUiSHsLmzo0qZ6WDZgIeCvErUDFmE856SyZnS6aWSWbIqoU+n9f71tb7+5291/fZGm/lK/+Fv/qA//P4r/dVXn2m17Go4utF6NTaYg/4SnGMJdA4aU/7O+ttqHflvrMOQy8TZTgYlE+1p6FZ7QodMIKzND88njg3x5JPOZKUeTMGsfUXviHo7dJcBYJAmRtFGP76+1g8/XerbH17poTfRdMn3y5lWcLPG+qAlz3hu84KtA2UixTSDrnhR80nHFLODeln1XFKV1FKH1bz2i1nlKRpnU0XDYQiPJrcwjg8JGY8b66DSRP+sNnp3c2WTDijPu42amtWqcqigGAuyfZNTrRORRgPYBZgpoYmSRvOlLjt3ehj2xZyxsX+o8yfP1esOdd/q6W23o3ShYJdRYiegjE4jjIcmykDtzTDFTSqartXqDPXDizdeJ1i/18tMorIqUZzRtV/PXWxCKV4sE+oP57q+GyiaI3VMabZmGrE1iaOQm+n8Yt/a6FQGStdQ9/cP6nZphPFM0T2VtbdHCDngr68irqNMCdEMzjCRGNosiBdOy/3BUFc3N+pPIs02K+0c13RChusvHsWU0TuDo/UiaYpWpzNWuztQGUBYqyqX5V5baByNvb/hUHgKQTRODAiZcnXb5IcttdvYsWYolSt4j3HGf9CE4vIbu2/TbNpSy7dmUGYcoW2lQbEMbBEzmmJmwdYQLwBCGRDRRN45aAZDovlKw27f+537Glv747M9VcoZFSiWp30lF5EyG2jcOSWUU7SMtMQAKcs0HdpmSnNT7oPV/3yTVrRJqTuZqj0Ye41gRLK/u9UQpmNAuNAyWuv+uqOrd/fKJAgZr6pe3fF3FnICodpC7QuUMMAk96kl3TRxyNXMcs7heoh2KEwSraNOoiXGPI37kXsLZkBokMLQwemWmC1HPXjyg8FaBnMGpXCEzhetAQ7G9KGR3eu0g2FagmFBRdkE4fUzN+5pXjpntVY3c6g3HOn1+/eWo9y1OvYRIBamlE2pUSl6kq41+uZIO3VM/JhkBtqrwZ6dpQMLxXmyiaQnZoBqACA0DFg4wb4fSQXZqUErjUYaX4hOf6GbdhQAYX+p7iyjZ5/9Up/+8lf66qsvdXR0EO6dfNmU0cUSVgFZwAu1O23d39+rhBSEPzPWVbOmuJugqPIsAPeA5fb9e7Vu32jY7xs4t+6utZxO7I8A/TOXSqiUy6hZK2u/WQ90Y3IgNzNrKht1qLBLs73IkgXc5wslZ0dj9NPuDIPxX2+oSimrixNoxewrGB3USoFWa/YSdU2upvk8qfvWUBCtNmtiemiw0sSEbp523ibh88gcoinus2SX1tSzC37PkSLcU4d8VwBCm8psHYPjLFhgpCf4sjtxr9u3iczFo2M9enTixgcu6Ysocr1v6aFZA9xFWTfeVpuCHh6Gurrv6eV9W5tMRqdxbiVGau/evrTx1vNnF9rdQceZ1WTUUb/f0v3djZlpmGIe7p9ob+fAdwfAyk1MgNtyoW5/pE5vpHZ3pFSqpGKxoXY0Vi8ig7GvYiGlvWZJv/31R/ri0zPVK8Qbze36CoNkPaMRw5Rvo3VyZAaEddiLlO67U/3r91d6cdk3IOxFSY3nGOiFiBbq1MU6bbMm100IfEMB533nczLQiuJHk9QGZ0NUAjkMHYOmEDDI2gNfhEY0Zj5Mzyd2I+Yio6GCXUU5LyX+/j/91xs78scGWwG8Ba1FsG+OpyAeM26tYyWaA2T10XkyIETD42XFQwEQBhAZgCAdfDrCdK3CTAW46X4ZxamNZDBhYQKCRoYxPmPcTDBTwJjAv2cYH/PTTLE8JdpOaGxrHmz/mTiBtLfaOYp32BkAQt5YIo0rptSdLfS20zMY7CbTKp+eqnnxRKdPf61KY9+/N7QzwAUFPJO3Urloxzcc+txhiTUJCXGw0IEM74PPcvn+Rt988yeDwevLexdBFMHN2o4piFAkVykyweDnE4gZ+L1baqhzddDR+UMynYj/O5YtTAiIn2DayYQwoVAYxFl2HDCjwSAsgkLBr8uHrt7cQJ/seZy6Wy/puMmEMKOTelK7RSmfmDuW4vampd5gruFkrlVy6mlAMVdycDwXRuvhwdRHnOIOz5/o4Oyx/s9//FZ/fnGpwWSt2TqtdSqr/f09HRzt6+joUMenxzo5PXHg7O7+vsEgQfU4jnIBUvShY4Ieg9EBU0SKVp6/jQ8GfbsL+tWnEOi7OAVo8XNuPlgXxEUbsnUw9iE3hwIDvRE610Axxnk2rY0LfUAStMaQ9cY6KZZyKpkuWrE+j6kYRSfvMZElcuJnc4qfwWDonNlqZZuruQHQh4Mcm/xt08WTP3e9CJQORhvB/G7lrKbg/MtaCBpQvluAD5t7Mh6HaWcQ+3rzWtcFmAxjKEbh7przXHIUzGwAnFiTGU+b0HEGPWTB3SSeG5eyHXINSEOW43Y6u/V4Ym1TPLBHt1pXnCFNw0ynDAZbrZYDrzm40MuVKxQreb93no/BOY5hTB3iZhF/zl8GRlvzC5UrjqrgXGIP8l1Znxbr/JiG0hmjGLCNOJdNmiJ1YFDI94fxEpNK1wTxFJCCAdowTQiKKXfgoROlyP1ZWG+7NYygCUTRyH+3Y3Ls8mU9ZOxUCkCnuOTAz+VLBs3oJxC5cwE7JmG9cDaSKeEUaqaFhIPXE7Bk3nodKHxQRtHGpdMFpZMhlLdRq7h4Xi0GSiSYsi6UzqO3RSOU1Ps3N/rTv36vm3c3pjb++7/5t/q3f/1r/e43n2i56Gg4vNZ6NYq13VACw7zCHXPcVzPBGAgnweDSx+cNTokO+U5wDod8Rrv6ObsQ2lYsHozdpOnOYfDiiSwNl3zZRSOFGGcVTQEDy8VGveFMN/dDXd709NPbW72/6ao/WvgixKgCX0J+Lbox9tx4MnQQOJlXUP/ZsAQq85xs3sLkLLlUBb0cf9dMT/fqumhWVOOzESbeHzhHDhoiHVRPnGmEreU/N1OsaJFI6b7XcdTPaNzXTr2mvXpDjVJNxXRRqTVTLRzrupqOMZnhnM6LtJfhfKHOdKxWNNLtoKd8ta7Ds0cGbMPJVK9ub5XIpHVxeq5HZyc6PtyzqUwySXMRYycs36e28G93Rvrp1aXXyd5Ow6HclWJatWJaee6OzcznGoCQbNTRZKXr+6Ht45k+zdfogt0/NsAjAuL8HBv2pjI59D/kAlKU8d+gT5atbSa8nuxK9jKA0PFHNJmWK5tdsF5tAJVMW1N4e3fnUPVotVDzuKbjJ3t69sWFZqtIrc6d0mhA55iMjNXrkwU2VaXRcLwKWjYmANBXcQemkRTiIWJKd4h31qA3NLtjt7nraBdl8gasTNRjyV+InjAVP+3zwPs9FfwMKKiD62PQ0mxB4paqvs313TbB+BkKX2qG+m4jNJ6nhFmP3ZSjYVZrlLV/2LCmN5dmxDBShhxAcc4VlEgUNJlPfKdAm+ecz2cymqIzpvBdJTVfpzVVWp3JVJ3hxE0AmuF7u5jFYKSSNgMGY5nlNADC63f3Sm0KyqWZftA84nvLu8inLrG7oxTiOfjMtHoWMwPCUoEcWtxGlz7j2d8U5JwzpULVzpHRBOO1wObA6RGqdwEZQ7FgoJJexO6RGN4EdyZltoDwg5HPXP1u9+cA+HRduVTNmjtn1qYwmKk5h3k8Jdt4pKu7OzEdvG917K0AlbNezKteKapZL9sIBa3t4V5VjSr1DtMSmEIhM3NrHhekBqkACEtFm2ZR88BSoOEK0OCfaVIBCmmmM10bjFe660z14n3HpjLtKK3zZx/r+Wdf6Le/+42nUOj080Vcwsm2o7mKRGVtJ1AozAmkBXbijyOdyCEcj4WpHy7v3XZHw8FQ4/6tpsOHML2kaTwde+KPp0ce3SpAuAwjIKdyPqtup6VBn2YBbLCCG0n4HTBFhPppo0VcmtFvbtIaTBaeOF/dthw78eQUPTZ7g+kT+m2AAU1U7l5czWuaThO6vu0pmiBnSNqpOY/Da16qVnNqNAuKJjgTj23AAhumVK6p3e2o1WnbcKxeK+vooOHmIhmCwcQpuK6HkoU9WrBc4OrqxjpHGqvn5wDCU0f6sNZn7GvLgwK7xuY0eAwobx3e3X1fV0wIuz0tk0nt7Ozo9OjQ+wbQB1Z49uhUpSLsHswI8e8YatDvaraeaZneaK+5r3ptJxDOzCwkNxUPgKlZNJNoYVpwPldTubyj1jhSfzzxMKiQT2qnXtSnz4/17PGeKvRD1jPNYEfNiDyiFQPKgok2CvFba9hY0l1nom9eXOvF5UCv75kQZkwbrVV3rc+sV6parDMerEymY+/n+ZJGysKNLIA8d7TlejFl1E6++GlQ6+AOzLCFBgTUaUzqyjR0MoqigYaDtpREqpVwpm2zmtNuLaXE//6//jcb8kZZZD9P8/5/AKFBIWGrCU0whnAgfAwIP0wLw7+jY+Hfc4M+J9jFc/jwZm0eA52OjhKhzi78F34FQJhWFuc5H4hZJZ2lwdTEkd6x1bDHGQGowqFlRkemV+x0xaFKMZ1BdJsl0mJl3Qev0XxlR9GfHjpqb6RJsayjTz7V0fPPVD18pkyhFiztEbfPCHDNmEfPdBCNB1ORFQYPy5mGk5EtfFkMIWyci2Sqt2/f61/++RtdXz2o2x4YDNbKde3v7Dtigs81Tyw9vXQGH6Ng0zWDNitQR4NRSKC4xRNCOkhMCOjQo+2I9Vpb+had1Q52voOBSuTIlEI24U13qHcPXWsZ14uFqsWsjpo5ne3mdd7IaBevlMXEQvDXLy81HDPeTqi2l/e0rFaq2w4b9HBzc2O7/539PRc7e6eP9Xf/17/qX/78Su3eTMtETlkfmrhqZpUr5HRyeqTPPv9UX/ziF3r2/CNNopnGI7rQY0+euORHvYH1WBQYUJGgkfSHQ3X7fU8lez2mTxwgY1uiB9ez4ObGhApdkPV50OCYCsXTHgNlQsDRLS2gjNKxDVQXhLuZDBqtsoFDrohrWjjMATNQKnBWRatRqtS10MoByna7tFlI6E6aosQmpZETWwbb0MCBuDgdhmw2DkYaDTMslZfhskUviHAfEIhzIPESTH7RzzAlZ0ObojhbqNPuqN/rhbB3qJ2ZlCMdKIR41uTnsL6d/8QUUBkl0VhFAB60iZUA/lZrQbtCQJ3FQMDhstC2gq6GJgWFFYXZVmMXbOcDDYHvjCkBdsxBgxMmxxSRiOPRPZFZByjj97KGh9wnpg3+3ti3oeH0s8NfYBLQLtpmJfJAeYahm190OH3IPAwB8qHYWwZ789idFzC4BYRMKLO5kH/oSRdd7bXsBsc/05xBE8ThyQMdjyf+HOS65go0pUJMhd18Y/OtLd3sAwiN3UZ5PljK8/tQnJTKeZ8XuGLa6tkAkT0NRTPQsoKWDh11Vq12y5PNej2YydAxBIjxrOl8FgpMpsemTUH/zFVYx2uaobp8c6Nvv/5B1wDC+VL/5R/+jX7/u1/qq18994RwPLrRZoPFN0YTFKshiiW4tjJx5uLH9AEDF4qrkEPHhc73B63VzRMX6iGjEdU8BVkIpg8B8UHvGihbmI6MMSpiIszatLED3y1hzStdXXf07YtL/fG7N3p73dUw2mjn4EzpbNEGFTgW0hbd3d13s6bfb6s7aGs47nmv09QYjmnEwSYoKt0oK1VIKzEbK7cYKT8f6YuTfX1yuKuDQlY51r1zWFPKYooQhQDrdWpqkxio7sqVtGYatlnr7uFGr17/qHq5ov3mjs4PTtQoN+yaOZ/daTq9VWKZ1Xqe1nKa1ChaqU8ofD6t3nKqF9eXWqazqu8dKl+oarFJ6oe3b3z/nZ6c6MnFmS5Oj0yFIwGjUkFLNVa3H5xCO92x3r67NYjZbdZULqRVKWTUrOSct5hwCDk5knltMIWYrnX7QB4YLIu8z2FytGDyjEY9tdu3Ojnd1eERAfT8u4GzcTGViSK0zUxlajo4qHoyxDkPu4QpC0ZHrH/obhaZ2PAtq9EE85uWuqORxoupmsdVHT3e05PPzjUHEHbvldzktJhK7Xts9GfOOQMQVjALy7IvgwkUTTK64cFFj30BDSvtptZkNHE3fKe5a/BB4QsgpPESJnuhCQ21DrAGdT1oXQMNdKsRpqllLT51xzLk/dqd25FFQae6BYvoE5ebtYqNimmra/LRjLZDIw8QVqmhJ166SZteT5WnoQgTIFPxxHUyG1mygvNnuYRbd1aTIayCmbgamOLOEtmgIRxF6g2mlkzQACA0nQaXASHa1RgQXr29s9lbBpfRYkO1elXNZtnTc2IiaGJQG2FsY0BII28+MWW0VqHBSBbn2jR01hY0YO6GaqmubndgQxLiEzgrOIfzee6orJvhRZzV0eYyvc1kFcF+YSjAAk6EgGz2OQ20Yb/n2AuAVz6zo0J2J5Z1OHDPYKJcb2gwGtuwrw1o6vR03+64Gc693SSGpYzMJh+0tvORzo93tdssuyjnziV+JRTJoWnnOcYGYzhyGsvWRCfQcDm3mFEE1M2g28fsiufAHTuKyCee6Yd3BIYv9DBO6vD8sR4//0R/9ddf6eLi3CC1WELHCpU9+OZTI/SHTJR6jtGYTCOzGdAS7u/vO/6hdX+vb//4J716+dLOn3lMvvIbHe7vueHE5B9zmPVs4ikzjAY+O3nw1A9vX7/U3e2tz5GdnaZOjva1hvLH+qIOMfMzHQBhIqvpKqXucKqfXr9TKb/S83PciKmT2CvhnnWkEvdAkqZuRaPxxu6dgz7TzLWjLMoFztaV6vW8I2ums4kn5xigAAiLparu7u91c3+nQgnn/KpOj8jW5vwO+vlwyYf7NzRtAIRJy5fa7a7PlPOLUz1+fKYEsVazhaLBEAfBkOfpuKykErjXJtCk56yVvn7o6wYjHrKEczmdxNmV0Xho6Q0MDHTW41HPkSXO4QVIZJda5WYq5BlyZDXoj1znWzeNrAA2l7EL50RW+XxdpVJTvcnKuZs0E6AsN2o5nR3XdLhXUjHHWH0WgOwyqdSaZgwoMallchLbWyY0HC912xrp6x+YEAZAGK1LSuYaOj9/qpOjMx3u72udKJglw+R1MOLVN9YIcpix1y0LnfMxn865wUzzqFqF7r/ynqam4Z8P9vetAc5mE+p273R7+87eA+VKTqdnRzo7qOp0L6fE3/0v/9UGUa4BYezKGUSmWz3IX6TKf5gQovcLuWtbG1QmL6bhxNpBdIVbM5rQcWPxhay4ANyWWvFrKaTotBOgGtHpYMJC8CmXAJTPtEGPgxXtDBcokza5iS1YkxhQmFa40XTNdArAurFLJbTDAh156wMS1jiM1yu9G4z0fjTRFS3d2o5qZ491/vwzHZw/1SJdNJ0QN8NUIoTLohEkegBACOBy8PYqTFWgJLoTSYjrfG7d1rs3r/X6VXhhLhPNl6rWdlSv76hRQxwdcnpmq4kX+05jx9ovLqPRkAnQ1Jcai5zDygJ4QLU1aDMXbGxuHKBGw67YABx2BEwzsp/gqDmeeJFw0BFS3SWjqjXQ/X1X0WSqYjali6Oqnl/UddJMqJnndqKLdae3r66USEDtrGh3r6hiOUyBHMKeSFqPOJoyoSjq+NEzXTz7TP/wz3/WN9++1PubBztWFitkKgZTFJ49nPqPP/3EesLPv/hcDzjyPTzo3lk0I08Bx6OppzPQkMinweJ8Ops6tNvOYaZdBsMSDhq6XQBBBLRQmtCH8hyh+8JtZzPa5pjiJdaH2PxjtTYQgJaXyxf9a6HmYRbD5CGak38TIiQclOIigs8PRSbhaQVgkH3DCy0jh7LjW2LROho2QCt/FnTQTDpQU6A0cXnx3yi4KSyKduFE4zbXHPc6puFp9lMwPflAGY2d/qDdsJ+CS288uacogqaK86anTxz0wYXKOW1w09M5U/Bia4UQlWAaFVNCbDDiKaOzD0PkgimUaC5New06uzARROeZsY4UDWjoSk2tBWISRPOHjrKpXw5wp9ERtC3QDIkFsFo5Ltb4PHYMDWytoFHZ5pg6XoTpLhRiOtoUJNDD8nHxRsBq5HXB+9rqFQEyvAeaOcHhlCy8QIVlj/F8YCFsi0PoZ6xFQCHi83IZzv3PrrVQfTinbPRj2mqguJrBEEdXBAv8MHUD+PH5WcPkYjlPKaa6UuyEWAwaPcFQi84450U6E2zpodagh+IcQCxPFheOlAno6cmFShX0LGuL49+9vdWfv/lRt5e3Lh5//7tf66+/+kK/+/VzpTTQPHrQZh1o7stlFr7Xh8I4TD6p0ZLB7RFLFOhIznIMn8X6hFXQbtKtDfdEfGtso4nM5HBASYhIocjHKAjKMlEtm6x1Ed3BTJc3Hf3puzd6+fZGb69amkPJTudUrjZs8T2b0TgMWllAPeYeUFWHk4GBDGslrGNiRmjErVUid7GYE+gjtYyUWkx0UivprFHRSa2iZjatAl3V2VwIgGbDUei8ZtcGmDk0snT8AerJhLqjoW5bDw5LxhTqcPdER3vHfs3GVxoN3mq5wP1UpnhyL/KziVxak+VC7+4e1GXiskqpUN1RIlvUdavlKQIOhEwcjo/2tFlOTNvZbRTDtAxt32Ciu1ZPr95yFkt7u1WVChmbyuzWmHqsNY/GbprSYIS+NsTFszW0fhBAWN2pW+/cIe6o23UjCbfB05N9hrbOkLy7u1N/EGkyQa4Qmoe7uxUXfr1uW+SX0rSiEGb/UrxRCHMWplI5DUaRrq/v1Or3NZzPdHCxp9NnJ3ry+SNNV1Agb2HBaTlbadyfORqDKWG1sWutFRNua0I5OK0pgbpOoyEwFWwwtVhpPBzbIIU4As4wpsdM0zlvbGlvPTUFbmg0BXo4wCdMtfn/IRw6nPFBBzUP+aFESMWA0HetmSpzG0ZR7HMPAjBwDgzn4oqlqlw5pWIVKj1N7IVSy7myRGVwwCzIXqRAXylfzmr/qGH9Fnq3BfdaBEOGOiinZL6s7nhqQMj0lOfLpAVdG/c/rB0M6WB59dsjdW77iqD4rrPabRx6ugXgdMaaJ4SAZNwzoUumPEnA84B6BppbIY9VPzJ7AAAgAElEQVROf60cGkAabjamC/prG8wspckoxOHw/GlWctfm8+jJkiqQ/2fvqBC5ZD2wZQWheYUMg6Zhp9V2I5BZSaW4q0ph17+WOydbKppyahfcDbTxKM4gvNb1zY2bsY1aVXvod9HNZmjK4Ug50clhUztVwBJaIVgH1ETBydWmV2tu4oxroWqppBIRO3ZS3k4IYSuEGCoanDRdYYrMNll1hgu9eHWny9ZEreFKx48+0uOPP9Uvf/MrHZ2eWDZUqTUNZv0dRnM7ck5ncdOSuClnvBFtEWkyGurVjy/0+qcf9XB97fsdSuB+Ja2DSsYmLOwxHIOhgCe1VBYHcCi/eBFwJieku5tbg6dEBtOnuo6PDjSbjg12HA3H3kkmgktmrqjeYGJqNkaCTMkuzqAgh8Yza4RGXhjacM7CECn7DHh/ee+sac41Bgrs/VRypXqtoIP9mrMIcXpmb7Dp0CyOo0jDMXrBlCNyjo52XadT43AiUgvw3EKjFG+BCgIKvXl35TtvOIp0dnyix6dnIQZozXRr6OeB9hWGlfdyFoCV955p9ca67w511xlpCHZYr3V6dqLT01P7kYAbyApHi3l/e6mDnbIO9qo6OdpVppTQLE2dhT55oxlMAGdSwsQL9SH1H+soabBMjVjUmCzVaG7nV9fcs7GePj7S44sDNRsF030HvZ61w9l0SYkNE0K6pdRO1HaY3a310Bnrmx8u9edXD/r2XVeZypEqexc6f/xch4cnajZ2XK/fdzA4A4DTPAoRWbxcTyyCuZ5rqfh7BQQXaX47Qos7PET2uSmfg5I6U791qfbtK+3WMzrYKejkoKGdakq1wkKJv/0f/4sN0/SYuRSu9+CSETLc+Dex49eWl+EJ3zazJi4kXNwYuIUOcdCJbBltoXgI9vKYViTdVVrTMchmHebrF1/Kem1KRZ7uEDQEF7ShAN1mFLGIKcLN/afRxFTOE4+VovVaLMEF3yvFGjx1qKf8HkpqvFypu1jqu05HryeRunTFzp7o8ee/0vmjj9XcPVY3mmpsh8CJXflKBcbmbA740ZXgUGbdEpMecnomWkLLyeU0H43Ue3jQH//5n9zRgQI2p12Vzai+c2BQWCzWbM5CJ2S+QI+R0MEewZjBGa3XIWeL6UXIxyE2wOLPOVMMOjNTzTx9KHhyR2jysN/RFF5zPqNd+OYxZ301Z1xc1+PzxzYaaHfGthUGbDFhfHLa0GfP9nS6s1GzONdm1lXr9lbvXl0pn8fYYs/d4nwh7ee7QQycTKtlbeFUo/lGR+dP9eTjL/Sn71/p+5/eeJPPVwl30QC35MrwCHANe/L0mX4XA8J3l+90efVe19eXwQmUDMBZyDHyFMp5QmFa+rPRCYU3FDbiG8ILAEhArqMXMDXiEHUmXdZ0yEC7DRNWA7yYBl0rVVQv1+2qR+FtgjbfbSLlsGY63ziIobXDBdXaBzrKUAjjg8MmGclgYU2HIAP1ji5UMmFXUzQYgAV3pzJr1WpV54y5WAYQziJv6HwOHRbUUjp+0/Dd53KmjdNypZixaQ6hu7FxEpQLX8S2Tw8RFHbJtMtp+OwUVMF4g+ItFEPB7CaAgWCgEsLnLVrmvTuoeG2zlKCxCoCQIol/D0Dh8nSHGHoq3dcYDAX4SFEX3F8ZxZnO9RfAgc4kFJ4i8RQGgxy+gJQ4cD7+PEzaAUrsN4AfZhfrRUKL+crxInS2uWQ8PcRAZwItM7j0Bn0ZzzDQ3SrFoi8wKK2AG/7i8zhvMQZmrLFWq+1ziH8mswmbfp4p7wFwCRjE6p5ikklv2eHNIaPNMRQ0E6Khfx6gb/AU09MoVh1jAWXWRlJQ/WKHYRpaC0K++9btLol7QTuYC7odNDx0JDMp+LJocphIEG2ACRX0p4Tev7vXn//0UrdXd84s++2vfqG/+vWnBoS5FNlIbW2WQzcdELZ7nmed6/akDvpRN/Lsihr+OYQzWKQdKCoGhFClQtfXlGVnfIUGIc1BznDWtw2vcimfG4jyl+u8okVar9619N2P7/VPX7/Q9V1X3WGkYrVmlgBrF9A4n4YJJg0zNgJFPxNMus6AAKIJWO7EuHBO0CSA7ghAssgPAI5DYTapZiGr82ZdR5WS9mCMTCZaYzRF3Mt8qnlWNj+qFmI9KQsvldJ4ufR9cH3fVW8QqVbZ0/H+qZ6cPdF6eq9o+N4yhWix0oizAkBswI8hwNoanpvuSNftsTKVphL5silHaK529g90cnakw6M9rWZD5dNrHTTLyqB5Xy/Dz9639eLVOxF+t7tb9XpkXe7UMfhaKxoNYpfRsqbTtQbDmR5aI1MRE5m8Dk73lMml9e7tpTqtnsbDiZ4+eWQgSoEdzcZqtdsaDCaOqkilMKjBQKSo1ZI9NbBOy6AQp2A7jdLEZG2HcPX+YKJ376911+lpMJvq9Ompzj++0OPPH2myHOvu4crO0cR1zCYr9boj3bf6qjf2Va03tErNHd9gNoJNXwD3AHDOzIz1VjRviGwiWqrR2PFdCUD3pAIn0GygvZtyGt8XgR4ur0VP/GYzZ8PRALKPgGNhIgfHc45BvbXxRRzVwB0K0wFwlE6W/efZfIW1jrFRbqVMeaN8BcpyyMVLLVZKLzfKYrw1WGk+WimVT6rSLOrkYk/pDPs8soMingKj8dwutflKU73xVN1RZGMgthb3BJMgHCYBVkxIheYWR9j2RP3WWJtFSkd7p3ZepfFlyugy8t9xGqWgB/Lx3LrtlsHGMQY5ec7HtVJQ7/F2YGKkkPuGWykB2qPRTFNPQ5gExUqEDAUoz5TvKWTKeUJmaQRUX861kg1q+Nn2PYAwAPFacUe10o7vVxxqi9Wqp/JTYipyOdeAP71+qTdv3+j9+3f+7EQrHDWgOpLfhlkcgDDS4V5ddfRwjkxDS4vB01rzzUKj6cSGKEySqsWC6ZUVGDQMORZzm68gP+JYC8X1wu6V9hBIFdQfr/Ti1Y2p163BQocXT3X+7BN99uUvdXB6YofbcpVswbInqZi2DEeA0HBO4ikBeKapiznM+zcv9e03/6rXP/7g6JpqsahTImcaBR1VkA/AXCIHtCOkR+xLgCDnqKOSuKNSaYPBfn+kRSKrSrWmk+NDa4CH/FxM36dWRzNPzuP9Q1st2ESDoQ2Hjk4O3RgF9PiOWhMxwoQ1gAwkMVG01NX1g6bTACZollNLoVWsVQs63K/5XJjPJma90GgBTHM1bJty3Ml7+8RSbHwHAJKcr1wqhUbsbGHKLZNMml23Dx31hxNdHJ7pycmFlMGRd6po3vc9R+MLPSEaOTT1iTSAMOsGSrtPVutQ/eFY0Xyqk/MznZ1fuDG39aVo39/q5uqNHp/t6unFgZ4/PVW5kdMyu7CRn9lYGJ4Jx+2MhygwH6lBvdXjZiY0+ek6reFkptubW7XuyYV80CfPL/T8+bn29+sGv2hJ0STmczjDglvCXltSt5NzThxLd6yvv32rr1/c6I+v7lU7+kh755/o9PFz1XcPvBZvWl1d3bc0nwIETbSNGUNZsy2DvIyGMGcz+457J6EMe8JOvlnfAUlC6TnjkCgth5r1rzXrvdfjo5LO9ovar+dUTM+VXg+V+Pv/+d9vQoxD7Ky1dV2L6RdhAoEBRaBmmgFsEXIwlghxFFwYgQLlAxXgEANCuwcGPmocGo/YEd782kYDSULXmaoR+WAXyI2DNbNQu2xSEwChKR5MZayrCpS8vwSEFGQGhBhsMNEA5OK4mc2ogD6NYn+T0GC2UGs61Y+Dga4JGG7savfxx3r0xa/VaB6aBkA+nQHhYqJ8DkCYVrlIZzZw6Jk0QQ3FppzLAi41XWX0aB3yY96+1Tf/+I+6vnpv7m8eHVO9oVyR7Bo6dpjQkO2Hxf9UqRSh8ujXoIOt7bIENZBJAnQROpyMsLGDN1XSOXxsxEDlmEXQKCY22yHjC2oRXQ8ys7hM87mCJ5Dj+Urd8cy6FCitfHfH+yU9PavpyXFORw0WU6T23Z1ev3yvVBLwsqOTswNTEQFEa7L9Uml1hxN3Z1i01Z1DHZ8/0eVtW1d3bR9EEQHtZBE6dJuilWytmnN4nj57ptOzU717906X1+91d3djYw5nqyRxjQzC9K2E1SYjFv5DEeQFRRIqZcico6Bn0bu1RJ4Kv55fizkPYnfnOcaupazFGBRaR8TllMmaPkeBwOWGwQwTa+sPiStwqgMgkbDkhad8TCXD1rCgLYzvycyCdmd9XDpoGwlHN52SydvS75v3zx4JeqqZKdBcUD7U48gHGiueqjlfEzpVHKIOPdJ1OQAwTFCc5xlPyQ12AYEcAuwv0wL584NLKJM8qNQfALId91nLPLrgDsWaoyABkJv+6udvZbjpwsGAIRtrApimrA20QzB70B1DNwxZOezXkEdounisVYZBgJaDy8g2746d4ecAe3D3Z25G8d0S0E6oLx1juuSzSTgreCYUbxSovJj+8d07U8rOsGVrawCTmF1h2HJ9c/2hIcBZBbgFMIZICdnCHlAUnBtDN5w/K5g9Yaox8/SQM4A1hT6RZ8Szsi6QDNAZOYshFsHwODbWsvbO07bg+BXWZZg+hjRVTEEmGk3mUjJnQJjiQLfhTmwb72DppRgo00RIpdBq4rya1vVVS99/91rX7wGEc331JdPBAAgL5BUuutqshp6wzxcAQdY631noKH4w//L7DB3noM0KkRlIsJkyA/75THNuXQtmY9OK2LOTaXY+nQnrG1YDzQHWXqak0WSjVneuP/3wXt/9eKUfXyPwX2mBqUGxZKDktY0D4yq4mNJ8wa3OVOZMOAd4YzRtZrwHu8YyIQraMP47BRnFBBbg6LlKaemICAkMDypF5aESYvIwgio00Xw9cxOGTFlTYmGAJJOa2k176bOu059otUyqkClrB1ZJca1yDhYBTI+N9YF0bmlQ0Mjju4Xx2h7PdNsba7JOa0LWFQVoPq/G7o4ePb7Q2fmJtJwol1qpXqIgYTK+UH881c1DxyY7681CO7tlO+jheFqvFmw8Ae0NGj8MCYo47NE7vYlW64xDzyvNkiUJ1+9v1e8Nfbc8e/pY5+cnLh64n9qdjgbDnwFh2BMAsUjRZOCoCu4ZLOsBhJh6pdJ8vryp9gDCt++udNvuajCN9OiTR7r4+EJnn5xpshjp9uFaORgEaykazfVw39X7q3s1mvuqNppK4HaZjs+IeL1Z7yfqitCc4txFQ0gTp1qp2Vafsy3kFS58z7MWl6zd+C/Wn38PKJec59Op8xqREtC4obnHz1PAbJtHxDS5SUVsQazXxqAOqjoZI6xL7wfy8NDilaR8lelHwtN7eD/ZTVLZdVKjVqRheyylNypWc9o/afgeANCEGAQiC3AmLylfbqoXbTWEI0+7ARa7AMJaVb1OxzTTzUKKBnONOpGGnciA8GDn2M+E2mQ2n2hOpMA6aByZ6kIXRSbR73Y8IQQQUteQN5yE5eJ8VCiENPzQ02H0U3QcE7VNyHgMDSLeP7KdTMwaCMYpgDWa20yc0Iej1+aZr9Vr963h514uEGmSIbIpp0y+oBxnZzqjNXdULucJ4Xcvvtfbd290dXXl5un+blOPDvdMF2XS6pzF+dj+B5VcSunVXCnrmXmOSa2Sa03Q1G3MM3NkAsyuErEx0BsWMzdr+Z55TzQdafryGaAxLpQzIHxF6Hl7os5wrcrugfZPzw0IL54+0f7hge9RGrPtdk/j8dRTNtcrmBAyFZwM1O+21X64Vfv+RpN+T4vJWKVsVrVySc16XWUchYlxgEq/WXrSh9aNO4c6gvdo91xHBqTUbnccHQbFmFrq7OxE8xkN90Gs5w5XNM3acqWmBwBhp6tuD0BYMCDEVARAiAYOoEYzmu+XFwwpdMu3t53A/iM3kkY7Ph+rucqljPZ2K87CZYJnOQH7K5uzIRd4gLObvVWpFoL8BW0jwedJmhMFN1QiTE5iQEgeKWyz3mCs5xdP9eljomoiRfOBBuOW16ubD7AFEuTO4oqe1WyVVJfczkGkm3t0fYGNcnx2pqPjU7U7fd8P1DbRGFfgrs6Omzo9auj4oKG9/ap29sqmDjvPmjoMxlkco8T5z5CJfUhtT0eEunC8SFvjfntzrV6npXG/azD47AlTPYzrQoRIOgWzp6TlKtQViWRwTGUvoh0m2uMf/vkH/fHHW31/NVDz9BMDwr3jR0pmCtZl98h8JZM7QQMfrS8NfRhX6OU5e2EXUZ+R68j0lNpuo1lMF3dzNYukJ6XhoKvZpK/EcqhqdqZmYRGYgTt5ZTVVYoHucaDE3/9PMSCMtXihWRwsthwnFQPF7d/dFzJNYK0pB4UzfRLWw3Gh8qVBnfOEkIVs62M2Z+CV28GKyQZFOYVQJq3xfG6hMRcpWVhZ6KfQ/DYyOPTmDakZ/p9NVwwIk2FCSIFsQMh0kKSRMCFModPBMp7CZ43z6FrdaKa7SaRL3NKyeRVOH+vgo890/skvlMpAFU2pNxoqQku1oqOYVqWcU71aNCB0kc4Fhe0+rowLupmBrgRNtX1zq+u3b/Tt119b2AoVo0qm2O6uLXPRXAB1sylGyugGrT5VYsNzCcJWDBl47DbUcFYaGVs8H16E0K+UN/BgzI9hAPS8lf8/E0LeJx1ZACEUPwBAMVfQCJ67Ka44IwaN2k49q5ODoj65qOrisKhqPmEN39vXl9qsC8rlazaB4aSB4klWULRcuEvS7o903Wqr1tw3IBxM5t7YrQ45NgSsQjOk06RgDkTHgsDW/QPt7O7qodVWu9NSt9cJmXV2N+KZEKoLDTRk6vnlyVYwGaHgtAFGln9mghCorLzHsPmCRiQAwqDDdPCxXVuCzTzgI0FAqjtAQfdgiihrBQMRQB4aUiZydIw3aMuw9J45sHerN/EkLNYP8jvzHUBPDrEEoVnCvrDF75JA+BDVwJpmWQejDeimdOe3ro1kxYS9x1oIoexMAQN4cvZPHEjvIPDYZdcXkvcrdDHWWpj+AKb9immzW+MjD/L8+hkQAgp5VqHpEYAa+5uOvIGzJ4rhzwn25JwFWKoHoOP/aDfPOATakzRohqHoCqAw4YYRmZBQl9n3FBZh4pg2uKI7R5At3UYiP7aGD26WxJNaXEKJ8YAqSiFu3W0mGxzj6nXV68HQhkbVPJpaf3F5deW1tp0uMg2hi84FwLNgIsB7gQnAVBybfmikW2qZnVt5v+iTM2gLiOFY+T2wDtmvTDccI2Ity89OywH4hvMrNDfizxzTYbl4RxPYEkufRUlcfa3R5DvAfhswyCRioRxdZKJu0jigYZaR1c11Ry9+eKPLt9c2rfjNLz/Xb3/1sX77q49UzJDF1zcgNC15wcoL68IB07E+OWS3hfxF3msw+vF9qCRulYxhbJgQTHRgpASLa87kUBAZaEOtdmzRxhMYDGLWyurmfqQ37zv6+ts3+vF1KLro9qYLFWXQ80L3tcYRswRo8Vx8KYMQmgymtTmSJ6MJxgOeKie93jkzOCPZEUyzyFNFY0cWYTax1E4xp71SXgeVoiopLGA2Sszn2lBA0lDjDErwXAFT0NhCcxHGST8CoM3UBxTOuZdy2m8WdNAsmp2A0AGTLCiMuB7TabbbWybveKbWaKb2aK7OaKZONFMim1O92dTTj57qyZMLpTRXLkXsD2cCVF0mHdA/e/r6zz9otV5ob7+ivZ26mnWyxpLB7XE1d6OHz86EkPwwNGhL4jygOhXT3p/3ty2zNebTuZ4+fayL8xMbCmB2hCEEoA6aGOY8FIHoPWGkRJOhikXAIC6T0K4XbppAFcVgC/v9wSDS2/fXumm11Z+M9eiTxzp7fqajp4cazga6e7hWpVhSLp3RbDx3MP2bdzdq7hyq3txRIhciPEJkT0zBj43SQtwFU7m1+t2+jakK1t8zzQuZmNBLkQqwAKERG9BTTGPO5bM25Z/7AAjzwSWago9JMwucvchkmbvFDS28DKZTsyS4w5LJgp18Q0MsqTSd+ELC1LNseaNCkaiglIroeWg0rpLq38MWGmqTWilfyWjnoKZkCv16ZI8FOnkwjFI46ZYbGkzn6o4mdnmEJQOg29ttqFGvqd/teUK4nm8U9ecad6ca9wjAxunwUJVS1XuFHMLpfOxpH8WtpzLUR/OlzTSYKh8ZEKL5DW6W7MwELuxr2CcU/phXlRRN0IsHsOB7DtBFYzP+GZvxYCiWwZkZcE5jKrhRI03AXpCJNJlyPOtcsqh8mriGnBu4sMOS/DygI5fTcDLWn7//Vu8vL+3WiUM1wOlsv6lahVgL1isN8bHpoqVs0pEUaZwSKbahlKfWishtWwP4MMnJOfcU3WMGbfpyanDCizOPuu3/Awg3WQPC1+/u7QTZn0iZUlXVvX09//xTex88evrEdxTGZZ12z4CXu8vO5UumvgO7oPe6Dxr1u4qImeFMSiZUweQP13eYIYD2FeAo52eK4QnFPYDQ7q+OxnD4sd3BMV/BS2E8W6tcrerR+ZkpwkQgUHv45UxFAGHdsWcA1nanp0Ipr6OTfU+dWRfz6djfKY0zs+vm7JWMJpOFs/egiwJC0LFzf9K4LhbTBj28RxgYnEm+y9jXM0yhkEpQd6W8HxwFAi11zZ2VsDkV9a0BYaGiTTKj99c4ynbt6Pnx2WN9+viJlomZpouxBuO269oCmkf8SexEn9daTOqSmszRay/17m6q7hCX9aX2j461u3+oy+sbG/xYUwpTZD3X/l5ZzVpBxXxSzWpB+2ZjBMYZ79VkJxq1YIaYQYDbaDTH+ZhBQ0orTJHm0u3NjdkZm8VUn31yoWdPj1Utcz7MrJvlbAK8LZfMo6HDY9oUPB1Gw5murtv6h3/6Qd+96ej1w0zlg6eqHz3TzuE5lpEG8hGDgAQOryWfyQBSQCHMt3Kx4miMMKQLDDriMmCoTYbdoB8ulXxfMky6vXyj8eBe+WSk872Cnp1W/Tqop7We9rSKRlrS6P7b/+FvNmjwvD229rAU1rGe0NPBbcstFofaYIHOfKwNA/Q5SN2AMBR7XOi2VEfoGDtlsmBD/mEAg3BVmTiN0R3FFtG8jyzFMhOE9cb6P3dKHHq81toF1ZaKGgBhOtbfLKCL4laa2GgOEMVRKZ8zMAW8UWzhEnSLU1Aqo1V9Rwef/kKHH32u46efahjNnT3SH/VNuWDhI2Zu1Eu2PEZUTdeRIpauEK/pNIyVGYMz1eg9tNS6vtGrH3/Qw/2du0XlRl3VnR0tzWvnGWWd54Xge72B+4w+DhOHlTcMHV+eZ5i4BKMZJk0u1KAkZFLaKRZUgDaZJuQewTd6Q0bdTJJmLoCZEnh8tAk6tHEiqWFCpgZxCFI84T61W0/ri4/29dHFjg53KhZAX13ea7FMK5kua//gxBzxFy9+1PX9nR66HU/OhnYGG2vv6ERPnj3XhtDe+dITwv5wYPErExvTSLLkZM0dlMqBRQajQRdh8ui6oE3msRMmqBbjk6JKJRwiKwaTOV88bIgwLQ4GIYGeSEELz9uFrYvtOMKAQpWfiTsp/HoKBhukUHwwuAjhNoHyQgHBlMHZlSHOAWouBw2dRCZDfq8bGiCB8kfRSwOEw5uiOOeDPBTH7AfvCdtOo0trfzA6KHkChZ4vY4ooYcKASIpRLnZrXqBCkc2IcD0kwNhB1bbeMRAMAJcNwQQ9BlvuzXEQBTroh7/YdzGg80QwjhkNAnxqHYr3ENtgcLbNvZRMQ6Erxe/GZA6AFGioBFbHms44/8WGAvF0iD/EAeYAeUB8nFFKgUJxSteTApNDDupupQoFM4TGuwtmvW7KBjDkFQECuXgpyhz+HjHJxykymDDxPjESIAiYFzRTphrt+5Zubq51fX3tPcV7Bzgy4eO1nZABcgAbIc+J6dTG4mxo2gFIs37QKcKICFlpPAsKR9bN1hwnAKstfS1E7/Cd+mWQGLSavAyU4yw0tCgUielcJZikZAuekLlZAMUrgaHF1JmndOrL5aWc75zK6/a2qx9/eKu3r99pPBjp1198qt/88rm++vKZyrm5UmtoQjg1LmLKaJgQhjFfcG51w8F0FC732O0x/vOThGlzhsV7BeMEu8E6NgV9QrDDdjgLE33Hr6RthU6jDX0bU8Fvvnurb759p3c3fdNHM8WailViEHIGhHaLno4UDdsuYMxOmIw+fPd2tc3iqAhFMOHfGz0kvEMADBbw6Kt5PglGKjgirmcqZxKqQakv5VTPZ1RlryFN2CyVwkYfMAkVP54YYxzFPbJIp7RIpBUtN9ZfWyIwW+pwp67jg6YKpYrpOTBU0J9SEECxhL2QL5U1T2Q0nEs37YGu231d9YZaJHGobOrjTz7S8+fPlE2vlEuulCH8eY2l+ELRYm1A+E9f/9lmKwcHdR0d7GinXrW7KIAXx0dra5lSzjbu8JMfO4cxu0nhJWgqFYUrUQlEOj19chEoox8mhG31+mONxkSZ5K0JIr8NTfpkTBYkWax5a1i5M8j+41yiU10oVB3gDGX06v5BndFI588vdPz0SM2zpgaTnm7ur7S/0zQoxI6dZ/j67bV2do/U3N1TMs8UmSZQ0PRwRjCpMknK7rahWdPrUHxHQSvOhDKV0yyOGnJkCk0dcsvi2CbbsjumifWEZi8yzY9zhQaQi71o6p8D3NAY4u+m6M9mmkVTRzfNbZ4Rpl6sf6aWmHhlikmli2ulCquQWcsUlXzVTUopIkDuhwaEQqtXTqu+h9yEJi3rMTT75gaEBeXLNRuB9cYzA0ICqmkC4ZjYbNQdTUCOMS6jTAij/kyTPtkiae3U980w4nONooEitFeeNIXPtGZ6Q30y6Du37/CgpjyGRFoYVNFcRsPpkOrFNADCXFGzKY1v7ug4/xcqWgwIcZW3YR/NGQyNlPRUA+o2WugiBm3Zghv1aAlpmAEIC9mypR24y+P1AHWUSWEym9VwPNafvvtON7c3NgRzY69a1i6GMpWCiuW8yKFdrafaKRf83sl7ZIrEXkBot4JGvZg6er6OSDYAACAASURBVGyzSqvMdBBASPPYlFHOTjIZg/sFZ3kEGyuDIVtB801O/dFKL9/c2lxmNAcl5JWrVHXx9LE++uQjffr5p76Lbm9v1e8O3Gjgu+K+hsW1fS1n0ByJyViokE76hWunIQJ3WMyAY2oHGIGRxoQnC9ANhpyuo7mnYfT0ewN1+wPTisk6fPr43Gc0jZsPzbcNlNGKAWGn03dz/uGho1wxq8OjXVUqJWcck5vIdCyXJfuOGowGbsIU5larZ0dkACERaVCpmRAW8inVajCP2FPcY9SjgZrJvUVDjHsRAzdcSXH5tCyYz5pggp4JDLgtIExkdH3XMiDs9Pp6sn+kj07PlM7DzlhoMht4Ik2T3S7y5NziXq+MFoS2p4l0Senl1UT3vakm05nqu3uq1nf07v17U+FZz1DeadZUS3iJrB0ZkVkvVEkxqAhyDLPNnAmeVr5UMC14sWHoBSYYuRlPHVbePVciXdTd9Y2/W0y+vvziqT59fqJSniIKzejA9TZ1/hotN7VgjqEPdTySsJHeX7X1T9+80svrsa4HSSXLR8rVT7RzeCEls2p3+1pRg+VzwWAuXwhDATuqrz3Fh1bKunD5tt6YRWXzvgkNAgBiTrPpSINeS69ffKNx90Y75Y0+f7qn33x2pvO9vJolaT5uazmKtBivlPjP//0fYJQE8OYBypYeFpeRBoRhlPABGmJRv9nYnIVDG8BmDaEBIcZz8YSQvhH6K08n4rBnNioUBhtfEF+x0QhAOMM1L7jk5JiuYMSxXqvIdCcO995OCAMICIGMQUMYKHSYyuB/BtlsToGez9phlEEH3eQWmSLRXG1uy8auCodnOvz0CzXPnqp6eKrOYKJOn+7cyBQEiop6raSdekU7zZpdiwgRRX/HaziAqoaFMlS3cHA+XF3r9v2lLt++8egYJ8lys65yoxlCmgFnNj3nBfceHUxwxvIkyMY7dBegigbb/62Tqk006DARUJrcGBDSya3VcC8jvwThPsYsfU1GY83pXHlhwkfParjeqLtcazBmokLO2lqlQkL1SlpPTus6P6xqt0ZncKLr6weNI+iJKVVq++7E393fqTfoa4itridDK9tF7x0c6vzRU3f4+YxQFXAGxf3NjmN836uEBsOx7u7uDfLqdWzPcXULGWbQ4hzmniuYVsvkBqOEQrGsLJlX6AMpfOwmFybYFv8ydfa2yIYpEyCMAjU2+3AGDJ/UIJCg7FCUs4HcTLDmh7Z8oCwGbBRiUaAgYC7DRAhHVcCCsyRXAD8ADF1jfi80Ejzj0NlzaOhqGSaavN8NlCdsmvumvjFlKpdCFAgTJhyrZhgjMGlHP5vnIAmgi2w6h7HS/2ONGBAGmmgI5gmdK7/iBgLg0BOZmEpqEx1nzgUgGYxatokyPzt/MZHDGCnQc0PcxdZtj+8DALw1X6EwxOreWily4eDi20Ey0Dh57nEiRkxrCAB+S/emGEJn0utBuRkbWOIOy59jmM/38+E7lPWBAEfTazFrIayZeIjx2O+JtRHyDtHcYZHPGirEIvalDZaIKun1KYoApwHQhwuh4O+Jv7bh1fkC2XdhMkcTgAsh0EpZS0x+w1rkz4UFAGANVGQo5IEu66vyL5zVTEXbOijSNWXNxBEUoehNWFw/mS6tk0im8wZJAC5o49C8uNBgBDAptIawtLJBBBPyOwDhi7d69dNrh2f/5hdbQPhUlfySfr02q+BIt9oELXfQ08Za0r8Ahaa3OkMxaPg8dWEc6CzOOBeUooIGjOMqKG+YeGB/Dj047EGKd4pLWAlv3t3rj9+/05++f6/L+7F6443WqZIpc0mbBYQJMU2A5WygqH/j3CyH6XoPo7tiL5I1yqWVIzTQPw/4Qcvn5oTYe1sHWyhxEFIXyqc2KqSlUjqheiGjRjGnBrTiVEKFyVDJ2VQb6J7etwnnmS4AubR2oZMl0+obOE01i+YqQMljzZYqDtfmHAnU/nGsywKnprVKZrVM5vUwmOimM9SL25amm4RqzR199PyZnn30WAU0jBmpkGaqGXJLJ/Olbh+6BoSEmp+e7utwv2kL/mjcFYFN6Alh54TGDFPKlXq9SONoqWiGq/Za0yV0y5Hp1kgIHj861+npYQwIJ9a8AAiHw6lSaQxqmMxgCDbTaNizsRLaxVIpb9AWdLhB31ou1V0Mvn9/q6uHB3WGAx0SBn2+p8ZJXYOop7vWtQ53d22lTlOB4PV37+9Ub+6q1mwqW2ayh8HKyM+dOoKGEn/ReNs2p7q4EY4nH/JQAYVkr9KgMqvBtPbg2O2zyi64IfvYZleTyOdLMBvDdCHEGwEIYZIwTWPNckja/GEyMTBh+gHgJ0M4tQm6ZOuDCwkl8ys7FuYLSZs25BNppVcJJecb9R9GGqAdLaZUqhfU3K+5wF0vp66RoKVCybRWGKdjaMfTpe5bOAmGSTeAcLfZsB6daducZi6AsDfXbLRSYpVRs0qhX/O9ivtuNB0okaJBRnh73vpBmm+T4cDACWMNHEYTm7kquTjgnY8dA0KaaIB9XCYBhIBWMx6YxKElhH3leB/0+gAADH5S3hdMy6gtysWy810511hzNMxyyYLy6aJN6di+0KyJPcqXKt4ng8lEP/z4Qje3t74X7BBaKaucTqhSyqvarDguAWcdJjxlNFPQEZnuMI1KbbSAejmFNgs1N6lKEf143nl+aW51Yif8buN7HlC+WNmIhVpjscmp25/r+x/fqd2fabaGvVBWvlxVtVnTycWJPv7kuZkA7YeWKdiw4XLZjeU8o0HfPgAU/3ncv8GT+F3glEkT2pdwaPAHyn7GbAZkQ2jzGELwjEM8WwCOsMe4b/CVwMn0rtNXvlTUsyeP/V1w//L7hSxYptXIJWrqkaPXGej2/sFgZ++gqUYdGVDegfRMxWwwMw/GOtBE0Y222n1PhmEiVYsNlXC7TnLXZGwsw3eAqaHvsphdNIozpakBaaSWSyG/0MAbo0gaCHZ5D/TvHFFEyaxuH9rOnHxod/Vob18fHZ0oW8ponUKT3fefaz2myTVgCBgkUPnBD2lN1ynddKH0R+r2hypX66rUGq5RfRd54pqw/t6RTctI98hG0BPHvgBmr+XwhUjboR3pQrYInTmt+XplKrNlOOmspQ3EUdxcXiqbXGu/WdHv/+pz/erzRyrmaOZhuDNQyukLRJrRJMZkO7DAYEV12iNd3XT1p++v9eZ+prtRRmNVtM7t6vD8I+WK1TBtZZiBs2+55LqW2gSmA0w2Ypg4p5EK8CdRcgEQw5CCiXlYR9NRR8Pune6vXigx7+nioKCPzhr6+LyhfGKi9HqszWykBBPhZUGJ/+2//f0m5QkSRUUckhxPGoKL1BYMbl1HA1AEEI5i+iaALc+YlYlMPOams+HCwIHGYdLlv2KvCQAhOkJfVlGk6TxocBilF+gKAghXjIsxq4FOGTrr6JXCVqb7a629XzwQcqQCZRSqz0ZJOvy5tGYrqT+Z6qrVU3e+1kgp1c+fqvnomfaffaLC7qFS5boeugN1B0GTE7ohuFxVnH+DWxGo2xkyQ6Y9kQZ9+NsYJwRTDzQB71+91uXrN2rf3/uCYyJVrNf8gp5grwLytRZYxZPThYaBbt7Wqh6qWdBtQWHh0A0TjVAw0y0AECYwvMFRqJT3BBNASEeGDjnc9fFw5A4nuYHQa/j9+4uNOgi9cSyD9gawzKdUKaV02Mhrt5ZXtZT3xekpH8XpbKVsoeHAWeefLIO1cxrBBJ3X5dJmMYfHp6KIZrQOtQGnUCgkgWK31GQ88wGFMJrLi5/hcqb489owF1oq0eUoE0ZNxlCgL3lihEtmPAH0r4/BYKC3uS3hqU9wdYRmGpwkObSgL1LcOKconrLy30KqWtLANLjUBVDIOltAiVsSlhwp8gQvZCfxHWdWmGZkncvFJcrExWHj1jeh10B/MrOon4OdC2O5wkGXMNfIQGab7WWXzNhIxvsldqY0/YSuWCpnaoUnxbEejckq7zNMMxEPh0KaojAURSn/TNBiBWvpMPmJp0DQkrfmwaaE0iEORhimXrmgD6HvgCEAW6DuQd+KDW7mc0/frH+ggLVVM5ONsMEN7rcU8ngqG4oKuoZBv7FZJd18IGcSEMo0icKOSTm/15ZuaY3ePGTqZE2VzBj88WsCfS1oGnHS2mq3wnQ96ULQERUUIRhLzBHtB7MXwFr4M0MDhmcH0A0mMsGaG9qkoybiphePDd1jeH6BAUFhaXOKTZieYjIADSdMRnkOMV05BlKOKFn9bHdv4LohcH6lwTCyixnTdgLXEbKzR9CeYv8N1ctgEOpoaq1icWWgSDf37q6rn358q5cvXpli9tWXn+mrL5/rN798qmphpWyCDK9xKJSJI4gNMgCG1ob/hbOYu792rmNNBqMUX8iYlbCmccKkMx3nRQbK7drfEaczzxVtiac5ybyub9r6l6+/1zffvtV3L+8UrXJaJktK5+umjC6geNk1PW3r8vWsr2n/nYpY+xfypitSyPGcO92hqekAwXShqlxpxw6lBtJ2P9xGl9DWCZNUjFqyUN0SS6U3C1XzGTVLee3vNrSby6gejZUCEDIh5hOsVwFsJDdaci8Wi1hNajonbJmJx0zLaK7VbKUM+6BYUrHEdJufXWiDhnY5t4P2BnpjvqLeZKnb/kRfv73SCLfM3V09fvrYVus4w1XyKVWLPOelpw1QRm/uO/qnf/2zzZ4ePTrWwV7DZ33n4QZvVTcrQ4xLzq6b0EbREGKAw+QO4zaYM8T7TInDmM2tHzw+3vckAs1Zp4c2iTiIqRsL5F/uNPc9IRwOu9YOYqjG35nIE8mCQRV00Wql6YDqq+s7XT+01B4O1ThqqHHSUOO4ZsroQ+dWB7u7alZrymFC05vo8qYVIgdqVZUbhE2T/Un0QTLWNQWXUTdNbGCTVqfdtdMo+5rijMgb7iTnG7PfrQ9nQhKMcex0Hjf/yBz1lCrPnZMzm4KCEe0xlGdrlctQUaE6yxPFiMijHsUxpjdB8899CrOHegeVAmBwk8GlkglIMkQ8LDbaREsNWhMNuxMVawVVm2XtHdYxVTeFbUlxF82c94cLYBowQuTNggnqyOCK8zIAwqYBIRrC6ThMB6GNzicbJVdZNaq7qteadmwlWmQS9ZW0iVmIbVjNAyCE4gYg3N+pOJR+syH2IK1SntoCFhbFZhRMd5h4AwjnTL6QKcTOqkzl0FzaVTncuTQGOKdgSE3MnIqs1eR+ZCoEQwPaPVEt2WTe0WDE0UCHyxbKKlaqZowNJxP99OqVHUZZY1WC6dHrb1be/839uhLIazRXg4zgPAA86BmhT68SK83XUK2RdiBJ2KhaKtpYBndeAOGaXDzYZ8E30WcgUiPWRalE9ltOnd5Uf/zzT+oOyGAuqFRrKlcua6mlGrt1Pf3osfcnNdZqAY0fDwhijIjr6CrB2Z5Kql4peToJa4hG0xrvB3IPHSq+0mIDE4nJJE0P7mrkQyHfNdS4gcJjV2/o0bOFhqOx3t3emS747MkTg36onzBnHFe2QntKTnbNd0kXn4e7e7Nzmpx1u3XnzpGJzDlJ/4M6g3txNt84XquNqeEEc7uVSrmqihib5YgzyKvZwM04Ni5CH06UB7FcSB2mC2XzRRVKWdUqgS3FWtmgLWUaHHtvMDjJ5sk4yzhi5K7V1t19S+c7e/ro8Ej5Sl7r9NrsAu5f6iiPT6gBN1nNaXyxppXQdJ3QYJpUuz/R7X3bWdJMR7NEDBGhhCFkPqFCFnyz0WQ81OuXP2k6JB4mqwJgv4gnRNE1E+aQGYBWsawUzZRkypTRJDVCLqeb+xvd3Fzp6t1rx+WcH+/pP/y7X+uvfvNcxcxMifXI0SjJFQOHAPgBtclUiBKDWdLtjHRz19d3Lx/0rrXS/Sirh0lG02RVp08+VbW+HxzAcQVljRdgv9FoDtFYgELuGlgBsDk4izG8gqrte9d151Kb1VSzUUsReZeDa5UzU4PBi72ijhoZjTpXmg1bptNmNgVl1FTiP/93f4AlFiIcYkAYiqF4ChMUV3FxFroWW0A4dsEALQh6F53KtKd5IY+NAwS+OV2CWEPIr2csaFtvaYr2Bk0CTmELaD5halKBG0thucA8AcqoyaaejtApdVc7Fk+ZKYCmak2XUdYPAgh5rdIJv6LVRp3x1Bl8E4xcilWdfPKF9h8/V2n/ROtcUZNNwqAxWswNkHBUopuCQxVd6lwaHcJM7QdofwAdBM4/i665WEaDoX76/geDQjYoUweKm3SxYD3jGGvc1SZkhgBi+IjrqR3W/l+u3vvXsvy68ls35/zyq9xskk2RlChpRIWJtjGYMQbjANs/GfD/6QQbxsCjCWqKbLJDdcVXL4ebczI+a59b1XITD82u8MK955zvXnuldrsdsp9ZEpixWjnBkG2kmRKHWGSdsEa1xGpG+huRv/T8ZcwOwmpuABekkU5gnTD0IjXLe1tHZC5DyYerK2896BtDasqBUM6ufYGT/Ei9RXTpLLzFyxZrMfAQqONZfmNqnX8YhgERyMI4HGCgCAVxvY0yDq/hkBiNqSJguMyp2aJ+o+2/ayreibEc8hlLG3JF83bBXCTsogO8LMWMwIcf9k4BB9NUr3M4JRUHkSQJUAdcxAYtQj34NOGLw0eQdyInciO7OswKumJhvfKygjRLpHETd9SFFK6eL6sMYLX0gteZipCMFxfIRpEVA/IAiHwdgyRSD+mttA90kaTkhlzQUj33GcI8MUwnnXkcCYTsUHeR3JNmLw1a3bzr7bbDY8wQJkmq/D0Kc+09jC6vuGe4T3byxQCFlrcmskX79ByGE+wWgJABcDAc+t7k9x3JngC22MTj0I16Al5nnhp8/9zHBuUOXMFkDzMaLCK/vl1TsB7Pj52fjtfK/uQFaaoATJg262U+vu9svthqIvPkAIxS6khGdd+g/SzxHvMzRyAMEdSA6ngO7aTYro7wwZvyQOhqj2SADLaP9+QfMnl8LsAer6OrJrK7rWcwFRx2DHMRsBBAMhiOADz4LrzJNWjesZSJt4Lnz5xuUzaKMGfIhUMlACgjGbCQA1AvQzLK9rNAeATy07xub3t6/erMDCEx9b/+s18aEP7q589VK7FJR+o4CF8H0d1JOjMLFe41Fi87GWtcN+F3tY8wg7EfQBhsIc9jlkPcog4SAyTSucki0MuECDrBS7GYb/X69YX+3b//Ul99d6bXZw9KFdpKF5pKF4gfx6+HPDB8d1xrm9m9Zt033uwz1O21avZ7MKhfs1W+pVw4q22mrGy55RhyklmjLiPptKPqiJEL+WYOdhVmY21fYSWXVs2JzA0dVgo61UYlpE2cWyTj4evl86Q3WpGlxLXPNE+ZPb6jyVyzMbLCpRkPmNxyBTlWzp6XNF97tdBwOtE2k1e23FB/utJlf6Iv35zZz42y4vTRiY5PD1UpUEJd0GGbxePa0fS90dSl0l/+7msPdM+fP9LhQcsR/DeX78187reRNhcjZCWdFzlQ3V5UVhBQhLeRWgBiy/Fy8XF6eqzjoz0VSgQnzNUbRPAEAyTS+2KRBWjb/baoTfAPlst8FJyazLDuRUWupGq15W325dWtbro9dccjlTsVNY8bOni6r+l6rIf+rdoM95Wqu3iHw6kurx688KB8vHNcEzMN9zIyR8BWdAgC5mMxhUrk/u7BQ7gVDDCHlrLFwmuXd8B75pRFKg1sPgzVAosEACFbdCTH/HkWUQSFsVDjaxBAhULDjCLBVtQfUaxOXQXJkTB5vD4O8SHBnOC6tT8AVFxnnOtabLWZrtSDIXwYq9KsqNmpqXPUtD8MtmhNZ56D9Fj+MPwVtU5nNFltdXnZ93uB6gJA2Gk3NR4Ow483XgYghCEco6LKmyH0mdre02jU1QSGIstzOILJNmQd4PEaDy2vxAdmpUFqoXqBXsusSmWe7YCCSYRjpbOWjMIUBUPIs2DjBSDHTKTIR1F4gaE0i7+UhdBCo9HUFg8W2rD7KBIAhKSqpzdZM3L8zPlK1cnC1MwACEeTqd68f6+3797p3bt3DgWjQ7BGlVa9rNZeQ6sNZfJT1Qn5y2dUSkvFLMoabEgubtJkyQKXovd1LJMIA8xnDQjXiwj0sbWJOw02+IcM4Tqn+4eZvvrDKw1GS6VyNbUPj1Sq1XRzf2k55OOnJ9EPCVGxYtkkW28IYaKAnsEfPzJ2J0AR4JA0V4Aoy2PPByzX1xnXc+WLAGtG2pgRGAx97SZnvNUWmYJfX6odvn391mf+Z8+f+/0AQAJQAxCSckrKaENTfM+DsQEhz+9Gq6bDgz21WjXbimCSACs7GwRJlix38ASPRjODvM0cRVvGcnGIh06n5qUBH16Qc2RnslYJ8OG01lI2AGEuMkQ2+BNJp2ZRndi7ctTGpLN66A9cO3F5c6tHzY5eHJ6o2q6aVu1PB64R8TlkSzvKDWTDGc2W9HdSI8eRtNVgNNHV9UMoHMp1Jze3OnSGo6qTCnk+SACf6PvvXur+dqTpGAKipWq9rWKFep6qNumi51087ahWeHYDeAGEVJJ9//JLvfr+K7199Z3VHE9O2vrX/9Wv9Tf/6AsVs2NpNdB8wlJgrTQ1X94arbRadb3QzKayGg7nurwe6LffXOrN1VyXg7QeFiUtsm09/uyPVKl3PD+z4NhmkYLyc8RsA1nBfBYdwiyIg83fdR+bNtgstFniF+8rtRwos+orr6EaxZUe7ZW0j3y9JHVvzjXq3Zk1Xy3yWs2qSv2f/8M/3YLeI63mU6LgJ1lexI5HQMJHnZkZwkkSRMNAEFvKqJ3wQxrJB79vtiG2x2z8eJEYLJb4sxJAiIcQ/wWDALINYnlTDkVZ2uTvsD6AYJJ2+kNACBjkI+rqqWv+BApnWmuqtcaEvUznOnsYal2qmxGkZuLgyWdSqabxWo4Wp8OQL9ZpxSak1Wj6gGewX9snhEzgwbp4hks2KByGHLYkGF5dXOjt9690c0GZb9GBFvVGXVs8KNoaVPASVpDaYRAlcWg9czgKHX0MY2YeLVOZ28fE4cZgtWN06vWmh/DNahLJg/kILJGWlinxcODD1DL+xhWHKkxgVfNlSoPxSm/PzmzgrjbY4hVULmSdxpe1zCGYE/xkMLiIgrNFNNVxyPIrq03IIe3JS+SIAMGISAmJKObfQqFqCYlB4YQ01YIaDUp0W5a3YMoOdigYCBd1ZyPSm2GVD7yf/NsqRAekRES4w3YYUhNAw40WaZqRQhgew7hmfZglARf8eUCtu/DYpiTMUAzrm5CGLhYeJBeAQoYGACGDA36jXEF71boqDsnJJFubkHuaEYIhdMjMwr/P9+sof9cw8GCID+4Ph4wkP5MBjOPSwztgTxma+xRhCZ9kUzY27+Tb/lkCELLx5i+a4bR8OpJHdxUb/rkdHpIkksIakmD2A0C4C3aJMtMALDCaw+HgIyDcDWAe1mAA3ZHEF4ufy5LXAkEwyBm4TgFIQ8s1AYRcICHnoqOJBNyQd+GTMyD8KFuMhNzo+4tuQQA48hgCBBi++R4BfBHSkonPw2uR3Cy8nrx/7jZ1J2NIYV2V4dqJYBd4nRg8/Xf9OyFt3YGiYJyDpWARBGOwYw0tP+NzmX0EFK/sXyGBbhcsswOotm+aeYuwmR9KRmEduVfY0rKlzBer9haZJUx8sXiEcxmGBbbcS/vjikUYT0Bb3t6P9+8u9Pb1W3eh/vU/+hMDwl988USVAswY28u+N9TIUbm3GJwCEJIOmKTxIu2x/zFUGQFsUx6UCdUg6Zf/IIAiwHqEeTBcsZTzYqZIyhxsr9TvTfXtd+/1//6Hv9d3b6/14WaobGlP6ULDkk9AFtd1qYy8FKVJWpp1tRmeq14qqFUv67DT9OKKe4uwBKLK7wczDWaoQQra0vmUJ/GV74E+QJ5TG2+w7V01KITB4T5cqIC0MJu2N+moWtSPqPAhPImFyWjkQ9IyNBhCf8ieDqRlBEyxFFxMAW7rCB3Y4hOJAIsKSzrX0qzti9pQ91Jp6mE81/nDUH/39oPGSunw6EQHRwfa32+rUsyo0yjr8WHbzMBsMraF4fzq1qEyMOfPnp3aQwhDCCBE8rffqsfZa1k9vsqU+oOFuwGHSFvpC0464ZCMIp0+PjrQwWHbIRGkUQ5HA6cXMjymUvjXK6pVGl5qEXQBGIQdBBAibUcyCqsMm8jwhewRkH7XH6g3GSvfyKtx1HCozGI7U294rxrx//jCixV7Fa9ver5P8HcfPGopVyDNd2ILBCACu4GVKC4n5xlR1N0typdxdKAyoMF+4akBfCcqBDysLIuqlWokQPOc455FhTSdqUDCaKHoe5Bnw4hSe7+veQPWWCjRSwYgHJlpJ5SnWC/bE1fMFM0COjyPzX8eD6G8lGUpyOVFS/Z6tnItxKA3UbleVo15Yo+wFrplkRIwtIVUz3wVTFomq5kBIeCc6oSl9ggRajU1HtArPNUCKXAflnCh2XCl1CqndmP/IyAcj7ElDCIEyvMcSoytNguuKbRRpLQWVMhhTVmpUcipRrdlFZDM98PrGwtG2Gaub0BhnFWwrwTvsMzDN+51kRjuOdv5/2Qq4LWH1YWdxBrBwx62dUNo9QpmdmXGtdbeU73VUa3VdtIo9pOziwu9evVK33z7bZAD1apa5aKazZqanboTVPHjV4tZVfNplVmUUYmSd2KHEBrMNyh0llpOl57fmG/sk0RltpiaYGCxyyDAM4LvmWGf5NPVKqdub65vvnmj0XSjXLGh/ZNTlWpVvXn7neWSxyd72m+3XAfC2cJzopxHrhm9hkhGue44ZcjDABD65OV5hErJFUtLg0HUEaTF80x1zU8qvNvuFfTJEhkM2UyEK7Fs/Oqbl37OPn/61Pck4ibIilDo4B1jVqsbyGNBABDyvK41Kjo83FO7VbdkFGUPXsCwcrAsJmCGPlWShOf+WoOHiYF1rVZSu0U/afQQAgh9NnDv5Et+78joIFmeCDH5EQAAIABJREFU5UirFYw5TDLSaGTL7sMkPJExO0/BfEb90US3D11d3tzooNrU4/ah6vtNM2OD2diJsTD5LDS4dng2YRUgeGXpq5l5B6XeSPd3eGeD9Xv85Fh7+wTDrVWuUIGWVrVcsWTz9as3urwa6a7Ha0IX6oFKtX3lik2lMjVShCSkzYA5CCTOJ+t403r5zb/Xy2//s15/941yqYUeHdb1b/7lX+mf/uUXKmSG2i57mo3uzRKTKIoigrlvNruzehKr0Xi8crjab/7wQd+fT3TWlYabmtalAz1+8Ueq1DoOqlyBGjJrtZotB+Q16o0ItllvTPYwF7N45dlIk0B4DBdaz/paJR+V3FL1wkq1wkK13EKV7ErVvFTNp9S7u3Xy8Hgw0GgojQYU0/+P/4IjNBIRnSiXyEYjFzS8g0nqRAy2MTItkGfy8Eu24B8j1BO/HxKDneRot62HKclyx1reuTEgRKM74QbZRNR7tVx2kWiKQXCBJhetO4ZOYPqnjAy+JycPbdLKInli+wDDhqAAOYi26rP9XM5FfebDcq2ryVz51qFaj57r+U9+oc7RY42XW3UnM92PR6ArFSoF7XcAhFU1anV3wbDtGfWHGvT6Pgy5qJFCAQiRSWCyf//uvV5++50ebm7tPTg8OFCr3bYkZr5ZaUxZKkXWmazqSCmgd9lE0ouTy+ro6MhTKNpn9PMM5a0W5accIqVIgoIxJeGS9FRSzuzt4WEwctEomwgSLtlemWVBFz5ngM56a0S353i01Juzd5rMJ2ruIT8i9Sqn7WJuiS6A0LLLMh0mGaWIsi3AVITfaEiC1miYROED4mAUIxzGhbN0wyVhA5Vy25p2LmCAM14DM5xF/Db06jxEqXDiQWIgX8yHfuDsCjjNEFnSlsgjDWzioNtdqwYlyCUTyduOAQyQFp44M2FJUFIUnmNWzpmB5vsmNAYvmP2CSARIBsVnwtJiBsMZgwhyoYNmQ9UiG3lSz0jJ5KojZRNgC7DDQwtTEsMy30+UkobnivuK9yVqE6hWYOmQ/2gaBlxYIoxEE+mgk6WiNsM69x1Pb/9gbHICCJKMCjCLdFnfI97iBkvlQnYDzyid99f/wVLHQCmVCjZvRUcR6WFsCpGMIiOK+pMYDgIEoQTIbBE7RSIpYTmue6jVokOMNN/BwPeNw2BSwe7xdVl68DDjeosky6iYMSOQDzDJ5+faAvwzqMBQ8HkIoPEhZvY1EFzUN0RqapI4lPx90vIioTIWBrH0sKfPJu1gZ+PT7IJeeE1Dmrurk+DP8L6xBQ8Zd86yWfeSmo1ESrOxh4M3f8cGuyDbn/zTkBYAPbq8uLfYWRigUT7LZrEIa0LqZoRLRS8l4JuBY+iamfVyomo15V9XKqfuw0Dn51c6e/vegOJvfv1n+tNffK6ffn6sYmau1JrtJQutpTJZnikMQxzifC8wM8iCI8ETMIhSwMy1z4ZdW2HcU162OHgm6lJIBiUsjO+XwBdYA+55fGkX51199+qDfvv7l/pw3ddNb65NtuZt7FpZD+NIkqNcN+WfLbscqbwa2yu036rqeK+uZq1odQRx4g/9kV6+u9Tby3tdPkykfE3Fxl7ik2WhFdt/fM6+Wu3PZdPOgpLtbSzQ+O+DWlE/P97THks8hsR+X6nZ2KCR9EVA4ZxVGAc60lHOmQUyKM6ytIcaapP4eoR84e1uuGw6E0vATEGZSlNXDwO9u+3qNx8uNU1ldHR8os5+W612wwzhfrOqpyf79h+RVPowGOv86l6//cN3BrVPnhzp5PjAiYsPt+dOtAMsM3xHKjNhVGzreWYBVNeW/Jt1nq+cUkmX3+FBW/v7LVVq1B6tNJ6M9NDtq9sbMcIaWJaLNTM7sB4whCEZLZq1536Oni9AEN1lS90QDDEcqD+dKFvNqn5Y1+mPT7XSTP3xg8qFvBeh1VLNgSm31BGAVtNp7Z+2lC+GR6bs6yDvJRIqGwdtsZAslnV3HUmpDpviDMzltfIiYu3nnrtaF3NLFQESDOX2y3J2TkPJ4Sh2h7kBCOO5vvMQwkYZEFJUPQ3JKBJAwGZjv26VDYBwC2PGs2lLfUhK+RqyLl7/jK0g2/lW2/lGw95M4+Fc+TLhQnmVa4BtlCl4yoIxIkXSbl26TAlaWUs3txODZkADKqVWs+aQKBfT0+83XGrSm2vcW0iLjNrNAzUbHdWaTU2mQ83wBCH7QvKOSitJWeeZwCKpUgJAwchvDQgbpbxqDRZbLENDgs95O6cTGEBIJx3nMOFiFeL0SX1E6cDihadDdJrizAPg4vdm+QYgbNSrZhQt3Z9ttJ5vvXQFlLcPjtXco3qkY0A4mS90eXujly+/1+9//5XfC7zg7Rqe1rqanYbzHfBoVYsZewgrvt+ogmFWSWubpRRhrdVipdV4YRYvT7cuYYTYO5ZzV0JhOwA187yGmXRXXBbGOa/hYKnXby6cJpkv1nV4cqpitaJvX36l5Wqs48O2Hp0c6+hg38AT719qO45lPJMAs6t9cyiK0k7XjQRSyIOpr+uQORf9jIe5yjkxmudwpLnGeRRLXKSAKC14TwBpv/v6ez9vnzw69UKfOZDXNxQ11JGVVSrXbGWiS/nq6taL/EqNYvk9V9cQYLNhoYc+w4td3kNmC3zyVCcFKLz8cKdRf+Kv02pVtb/XtP1ltZr5QHDSdqkqPIQsMVgeEFa1v89sFXMXrxGA0JJPkIYFKYDhlIHkw2Cgq7tb1TJl7ZVbah7tKVshnXmu0ZQapokmQ1isrUrFuvKl+FCu4J9rPDzTZNTTmM5PAhuLZZ0cd9Ro5JTKjlSvZ9RqF9VptT0Ln59d6eJupsteSvXGoeqtI5Uq+8qVOsrmm1psCpqv4l7cwI/668S8c/b27/Tu9d/r1cuvlVpPtN8o6N/+67/SP/urL5RPDbSZP2g6urVCBGUkakADwukDTj/lqK6YrHV1M9KXvz/Ttx9Genu30Ty7p0ztRI8AhPU9s5LbFGnjUru1p3Z7T53Ovuft9YqgO8KjIFlQN8USngUS3enzwZU2854ym5kOW3mdtAsGhZnVUOPujSXWPI+nBGj2hjq/uNLNzUz3DwIQ/nOQlR8gIR8LWV78s8ulT+LDf8AQMrSQ8LYLmtnF+jPUrZFEfJTnxZAF7cvFSj8PLCFgkBQfF5PyIOf38sQEl9SsVp3CxbqCm8vGcANCa9wSpjKy9tHpAgi52EDyCwYxvG2SbmcT3cwmGqcyGqYz6qezqh0+1sHTz3X06Llf+P6ILfNMw8Vc+UpZpRpS0ZzqtaIZMUclrNbq0bHU69vYywDFTYoUstcb2AR9cX6hiw8ftJhMvUnf63RUa9T9IGGQWLGRxmsC24D8j4EdnTsgkdL6VtOvJSZ3DMscbi4/deQsm6sofjU7hnYf6YkB4dZeD/T/EVkMaEFeQAADg8AyIvbzpA/NNRqMdfNwaz383uGeykWkMPH92LfpiNwI7UvhhkaPnCPZKW4ISpzZ2Dg10v6oxItEhQMgN5tXuVJ1bHUuy7DMgwYDP8deSMkcerIhIn1kEBYS0CR0BJkemzakPk5A4WeMIvUAUzv5SrDakcCIj45tQRRrx4CbyFCddBjF9E7tsqE7rkVuWLaFlkDys7n8PRJF8yQN5qHo0w48Go5GlhVSOdGuV+xtDRaJ+GUSpBImJZMAQkrmE6DB9o+t4GwyTboBw88WvW/BmLEFNwGDjM/pvQHiMMZzzAQgDHbrEyBMmNBEdgobwnVjVs1evtj8GQwmXjZXxHPf7f5cAghDhhW+u+iERI6Y9+dicEIixc8LgHfvaIHeMyogZtquE0BM1xDb+aQD0KE0BL+QvDgYekPK12HzaxYao70DPBhAYuDgBTFjnHSX7jJSeY+DkYXxi3L3TzLaAIE//PiHiZl+uiYBKRF2EmxypBc60ZWQBxv9Py0a3P2ItBMfL1J4nlmWs7JZDQm3A2nMSqLxBxCuHanNn+eARvrKa/hRpoxRPGFWg72OVE+WHo5ph1HHUG6pMOxw9BUiDSJABMnodh1gEOlUtZKyfwnGptsd6OLiWh/ev9d8OtE//vWf6Y//6DP96NmBCunpRzmLJU25kr1BvJ4ONccbVUR+EoAwmOzkGobDSBj3Xc1QOFp3W+wdIEx72HYiYyav27ueLq7u9eb1ld6d3ejs8k7d0UrDeUrbLPIcNr0sUViw4ZPh3ofF6qtTyOhZq65mpaBWraDjvar2GmXVqyQRbz1IfPP2XN++vdJ3ZzeabXPKlpuRNsxWN4Uci67EjQMsWI3AXrNNzyCTQhJKjcV2pWY5rxcHSEcravPzA2oWsyi95jtMb7Xg/MKrRNKuh6ewPkD8M3Tx/eDL5jnAHUoYGUMnC0Mh6am1E0D4oN9d3mhG/c7RsfYPOOxbTqsD/J7sNx0+gDSSap/L264ZQl6jJ0+OdXrM8F/W4OHa9x2+0t3SCwknzmjCpRcrqkEYuAIUchYApgbdvsHg3n5T9QZLLZQrY/d2IRuFJUjDWuTKkaC8oeaB5GOqJ5A2MyjikQUMgOfwFS6dZng/+MQQNo+bOv38REtN1R3eeYGGqqJWqmpiANlz8AeHTeuwbtkc1xuAEJawP+hZBudcAXxJJZL9rv0zlAh9ILa/wKAGIIznmRd687mXygEII9wOVoCQGD5IfeUa5azdLfq4VzmDa2YIMfklgBDJaK/nuaN90nZQSilT0mIcnwvJdK5EYExRBTxquYxW05V9pZrTf8YguFYW9pAPFjoZZGNbZQFqtgpwfeKno+YwqyX3cQ+QTmXTXPVaxT465KuAnGwqr8VwZUDYp7JlJjOErSYBPR3NF2PLPreAiiTAKgugwE89GTsZkQAUQjZKpbSqVCHgD2uwYFtoBiBMqmiQegMKZ9NYMrJELVeSflY/c1gsIrncKVKiuw3FlL3wpDXXqf0BEJKQuvUHYIa6iVprT83Ovj+40/Dm3tzf6/WbN/rmm28++rYbpbDvdPZbWqyCIYTVpIewkks5aZfwFqe34NcjsROGcDSzzNzBLvb2rj4CQlRWsC0AQmSYUR6OF6tkYPH23ZWmC+73mg6Oj1Wqls0QrtYTHezVdXK4745EFp6Ao9SWTr4IMMIbSoq2mxBzpJyWfC6QrolEmXMlzi8Wkyx+mYtg2oIlZEmzA4RRC4RliPM343vt65fvLAN/dHykMqFSOcB7AE3OMpZ6LOQ4VjhPrq5uIsuiUvS9X69X/BpuNtG9x9nOeUjKKIvFbK7k/89y8sO7a/UehmYxqbs5OGh51lyvYzHM38PHZjZxONVkShZISsfH5AuE1Wm9iPR8pK+cNUjsee5z2qJCo6rm9uFeRZVUzTVUbFa1yWXUn0/cUT5jJptiQcupXu+oXA2JJ8F5y/VC48ErzcckkGecYosHulHDPkQlza06e3mdnFLX01YhV1TvYaL+NKvBsqZSpa1iqaVNGuaxKmWq6o+X6g5mVljAxLJ8ZjmKjP3y/FtdfHipD+9eK7Ueq1lJ69/+q7/SP/ubn6mQ6mu7CEDIPU5lXo6FPtaD+cB2LrAER+7tw0y/+/ZSf3g30HfnEy3y+8rVH+n0xc/UaB/5PajWCqqyBC1UQxqaq7i2LwIsUZiBBziKVtpsF+7onE360uxGxdRMjXJWp3tlneyVVC9stJkNdHvxwc+u7Sal4XD5MeDrvrfSaJYPyShmy0gYTSR4H1McIQBD3uTDYadbdAog+unwP9mHw8CQFPqueEhzUprBCD9iAMKVitusJZ4zHtQ4USj/RTpB8AOl0hT21mpOf4SxQqppzwvbrsTsGJLRmCFhCHPANsuOcloQDJGAwovRUOfjocbZvOalslb1ptqPX+jk+U9Vq3fc89XrDu1jpLew1KhZ3sGQVS4hQYtt4Xq+cqIULOFywdacITJlMHh9c6vXr9/o/u7OEhNARmEXcIF3EM29GbeSOvt7wd7BJBDRPJooRb0EjIjLSaO/jYONbTMxyBi2kaX5QkhkgF54+7UOo6y14PZW0RfHtoB6DIZXNrwMmwGqplRBDPqasIEvZrR/tJekqm1cposRljAgTMPz9VRbCh6hMRmG+d78HoWZPCR0VAKgYY/YcwYSLtwygD4dkbv259HrR9LZAnARQzJDNVHqvracZBtLhzIDmR9Opp8jfdJyKAwbACaYUliNpM8PWQJgECDmCogkUTPxx3EQOsQkqVsIOXNs63ahAwaEbJj979h6Em5DgTGbLKRFA/wtTsEsqkadCWveJEWSe8dBHX7MJb699dKVIy6mJ4mTB8GUjQ5ddfQexjVsRjWRTfI6AWZdP5LIPZHsQMTAIn8CQMkaBqYmkUBaW54kkwKYzKwnvUQ/BITciwY2/z9AuKs+4Gs4aVM8CCmSTXxhlggyDA4/1jIwGCLtWi85DLcGSDBmrnJAmoW/DiUAyXMOXWHplCQSUxyO78PhQC7g9PdlIJLIatgs8zl+KEcP/2LIU3fewR2w2oFs3hd+Pm9i3YPItjo8kDuZ5i7dc6decIIXz5ofPOPMtloay3aW9+WT5Jdr3lKzHMuKANIBCHm/YZEiOn8X6BOMInKaCDyKPtP4eZ0mK+TIJfUZ2vEgrpAzcXAyuMVyqk14VJnhjoOFkKKZCLpl2c0C38upy2udnwUg/Jtf/6l++cULPXvUVj4VgHA57fn7ArSxpCESnnvXixwvn+JeC7Yl0lIdBGR5Nvdq+FsMDJPU2F2fF+skmE3Hgq9S+v71O333/Tu9fHmuq5uhRrO1Ftu8lqmiUgUOX8JEolZHIvCkr8W0r+mwp+d7e/r1j3+iSj6lSiGl405Z+62yOi08YNER+PLsWn94c67ffPdO3clKyxQR+A13OG5TyCEJjNhq6d7OqDBg0cCrSqjCesEyA5+6tNco6Khe1Um1rgbD02alDH4jZFV2JsEQcs5x3ebtkTKYX67dx8swCxtIhQyAu1GrmJHEN54qVFRqHeimN9LZfU+/vw5AuHdwrMOjA+3td+yJalQK6jSK9pbhGZstt04U/PK3X3uJ8PTpqU6P99RqVDQePGi7moZ33G07/Hxcd4QuwNcTjZMLQDjb+CwY9kfumEX2BSBstSrK5lIOBwIQwhLiI9KWLAC60TjCSflLe7iDJeB+5V6BIUWStt1mPQT2ekPd9MJDWOmU1X7U0smPTjTfjtXt39qL/1EyOprp6uZBqzWLvJzqnYoBE58bQMgZ1u3em+0rFSMgho+LDxcakiRYratgXz7LRY5ozpY4V7gHawSJVKsf+5B3gJCgr0KZvku6zOhDm3tZxQ/KOYWkbAcIYRSR16L+YY7df0I5ek3lbEWT3shs62w+UYHkxQ4pszkvJWfDuSV2mJuWcywPqM4y9hsyvxD2gNc/yzC3q3khqIuHFmoVe4xSmk4552aq2Odf0Gw8tZKwXKhqOd4YED5cD7SYrNWu76vd3ld7/0CLFf5lnrXRKch9TFAOZ+p8zLMa9g7gTZhcXsX1WmUCUFpcO5xZRP2HqgblIymjU6TRMGHrlUplKkgKajRDys6+njAngCMzEc9nWEKeFwCdYAgJg0J6yCxFHUooCXIM7u09tfYODAgncxYLD64MQDZqwJFOq5on7b2m/UOqu3jGTtQsFxwqU8mAAXnyoD8OQJjKZ7SaLTQbjM0OFpGLo0BBMkoxvQEY8wSdsZtIkfSCL6+0qppOtnr3/krTWXRE7h0eqlIr6+r6vbabmVrNkr27BA6u5oAwlvHYIXiurDUeRMI7II7gD6R+hNxQiwD4ZPVJEjYKNx7ceOJzec4G5ljuqUidd0aAQ0lYaMMSZs2qf//mys+248N9S7kBk2QZcG7yHuGvDZtRygupy+tbL01479rthitk5vaS02HKGRskAwAQlrBYqnuuY8n47s217u/69jgSrohk3QCEa2sB7cLrVrDfEG8wrGKhkNajJ1Qg4CHPmB1kzGP2SVzcWnDPcrKkCYiBJewrvS4pq6q2+Yym27UeJiMDRsA6aZ35LB7GI8s8S5WWVYpz8jKGb7Saj6R1QY1qR81qU2n88st7jcZvdXRU1ovPDtWoN1WiLH6R0Trd0rZwrGyetFPqWqT5ikbLgq5uWWTe2ZrAzNNo1vz6Dgd93dyc6/bmQvc3l0qtJqoVN2YI/zmAMNOXll3NJnfK03ML0CbsBUUV9+V0opkXAll1Byt98/pOv3v9oN++7mqZ31cWQPj8C3UOH6tWa+n4eM+ecUgBwp2mY1J/w9Nra4Ur1Xj2DTUc32kwuNd0fK/ytqdOJaXTw4ZOOiUdtgqqFbZaToY6f/dB3Qck6QvdPSx0czfRh4t7DedprTN1pf6P//6fbNN5pDGf5G1JBMwnuahLy4Jx2IXKUNKa2qDhD8YFeR2aPIChs93MOpqmMVAEzXKxVlJ5s3r0DrIh2FCkyIM8GcYATK16XUVYDcYOWEIXX2O2/cQQmj0CIyKvcsIOEoAdIEQyKn0YDnU2HmmK16DeVO7oVPvPPtfx8x/bK8HDesBWFDkR3SONihlCVEHkYZgBAjzQl3Z7r8mQMk8GapaPW0sekWihdyeNjNeIAnhYJIY4NpiYUUkLypZ4iDYsiZsNR8pstioSaEKkr8uY8aGETj/BLlGnkCb5Ed0+/S+83hF5T8oULwCaYR8wScCMZVF4HpfxEMeXtJgxZIMm5/5YpZcueS3XSh5g8CdUskXLWHlILdczzVZj5NPK0G2YZriKQ5eBkRAD+9GSBxU9RC4wzcGWcFAEQOeBaJaF64PoEYdYJPUEDi1hmoF5XFheCSjJ8wDcxqbRwR1JwioPLA4IHnqwlLDaHDokSeEPQtYFeDHYW8agzf8HIHKtIM5jFDSoctwzI/jWBvPIJ/okM+P9BRDiN4EqZeNJjQYA0RHRJJ0ZzAKCApD6YUy6oD1pUSwNmwZ7CCPmMTR0AAaSO3aQr222ivhuQjj80IwiZoOZNclagI+dP5NlS0gZvYDhYe5E1QiaMdDjNWYbZQYygk0i3CRkv5aWJoAw5LdR1RGvXTCXAJ16o/ZRGsqiAoA7Gg4MTo6Ojyx/QVJqPJ4E/SDzYVg28EGamQBQf94ErIdMcqt0dldgvwrWztJe0jaJVwY8wwoGQ8azIyRk4T8kXXTnLfwYjunXMkAaPx9MtpNaHcgaS4xdwf0OAO8Aoa+XRH66Y+12aa4whC665lpxKM+OjdwpQeN6AgyyVLAniACbpLc1kVuEV+MH/ZkerOcUC89Chp4peNsOgMnkeS7gYYigFdJTGzXk3agh5maH+CgX2fDiWdyq2+3r6uoHDOFf/ql+8dPnenbaUTE7U5oOQkqrYU5SvEbxjHA6WZYkSXyfIVHdDdi8LhYHMmjZ3xJBO4BCwNVuiQjbQzhMbudVHi305d9/pd9//b0eekv1RyuN8Vyvs1rA5uGRLFDqjjR4puVipM1yIK2nymU3+vzwWH/x4gtt5kNvYvfrOXUanA0FJ0fzzL4fz/X+dqA/vL3UhzukqHRB1rVNlRyZDgG1WLOoZFiP+8upv2aO5mZLUAiwq95sxzppNvTZ/oEeVyvqwDSMh9oupk6FtC9xS5DO0oCZLlWeLQwMvEc8P0hchgmZzcaWtnL/EYWeKdXUOHykwXytq8FYX56dabTeqLN/oJPTEx2fHKpeLlgGV87DMEwNCHmP7voj/ecvf29Z/YsXj3V02FGzVnL5MCxxhohxS9VhWSsBCKmqpKcLGfEQLxDD20ajwSdAeHDQ1t5Bw0PockWyYADCJT0bW+TlpDszY0cSIctGWEKeM7635lFaTgE4rAVysZtuVw+joTqnHR08O9Dp58eabyZ6GNyoWauqRtBUmtCOgd69v3BVCAEvrYOGivzgKZgrGA/sBLe+fzlL8dHDxJ+9O9OgP3RHItLdLOeQA+d2ycdUHsxsOQG82T9ohjDSVQnJIdUykwcQhtoB5YcZwlzWgJDnAw+MHSDE+8xLuf84ajMq+apG3ZEmg7EBYalWUOcIyWsoRob9sZZjui8JponKhhwsbp7QL2RzSAnx/i0dPGG1ihfj9CYXHWLR71Ozw/NrqmKBBW/O6h7CPeqVplnBaXeu28sHTYdLtWp7ancO1Dk4clH5csW5g6eMZwsSSZQFec1GQ63mEzRZqpQJ/iiouNqonE2r2WT5yTMeQBgews2anATAHOxILHFRKpQIoals/ZoxnziJ1HltSM05zyPLgLOxXEIuiUqkb79jZhs1StbCZfNqtPfVOTj2cA/LfnN3r/OLC71H5TAn+GSrerFoySgLbGaT5XKkeinvHsIS5wgb083SHkLAd6aY05Jwvt7Ifl6SPkuAcvhkaieS84qpwFVlBAAifcTKItjYtV69PtdoslQqU9L+4YFqzaqGeMNSCy/lKvgSeU+ZQZlFCPbiLCWcsNe3HI8lfq1S117nwHVceI17w5GXzl5OAXitkglfNveiY3GYI7wo36mjcp6l8BHSUfvNyw9m15F/Vqss4aMLOKqf+HycdXg6CYlZ6OojICyp2awaRM5nQ0uEXQ0BKhSM0cT3c6lctyqNefPt2xvd3/edpNpp1fXo9MAKCwAhrDVzGmCVZ8Bogud46VAZAGH0K+bsYQ1SAuUGlSNbzVDlMMOQZL5eqj8eaTXLa7MoaZNPa5baWrUHYZRiPiaMN11Uq3WgRpP3Y99LP+xu+dSDxDN6jp+WNOOWppMbDfrvdX//tfb383rx4sBJrTDsmXRZq21D8w33bc0LxNmC7kNm9qrTSs/OL3V++UHT2dgAmrTl29sr3T9g6SLxt6us5qoWNvpv/uu/1r/4J3+kYmag1KqrxfRBBS8ictqutlY5ppZIXkkZXSiTqWg0Tenr17f6u2+v9Ld/uNQyv6ds/VRHj3+s9sGp6o2Opf0H+y3lMvR5ZjUa4M9Fkr2Mmj/PvSj2SBa+12o9Zq2iTm6io0ZWj4/aymuizHqoQmqlFf7v+56ub1A1DnVzv1B3QFZGXsuCCpBpAAAgAElEQVR0RatcVan/7b/7m22m8IkhjDL5RKiVSETdK2ZQmPhson1Q6W0wUQ4f2Gm7OHCdPRCsobc2HqZC6gcgJOp/QhUAkoN0yv4LtnX2BrENqtfNFOGHg2J1tD/BKcmA9TGBiVAMhickggxPmbxmKWmy3mi0XOjDeKxzJGbVmnL7h6o9eWH/YPv4qZY8xEjRms3tRyAJLFsuhN6fomeCTfAJsAmdLtS9fTDDQ2InbBdbsA/n53r3/kyvXr9xGiVDdY0OGOoUYCNsfC8obR8enxcgJW/7MBvzMxZKXJAFA0KH8CSsKn9wVy3AjRShASQWcQPnDcB4pdkCsh1zoWmB4I04QKCFkSiOiKqe4nPDE4Ysl/eK7iN5K8UWdNgdqIKWPQPY4SE512w1EtdFhsS8LNLJlG9+4pl5cEYvHu8rm8DweODpAAy6py0DZV9KQAN9MMGoBRsQgzFDLiwnyYTBPGbcucMfQZoH+A1WKbxtAJ1dhQQPUW+u2UKRJrsNNoj3jIMLeQ1Mmb0PfrYGU/gxeIZN/y4B18mlGXch+UDDmE3/oeVvbOUYeMYqIK9lgEUu4e49Hr4hSWWoAtg6LMayVzyJc1/36LtdnYHELKm1+MgCWjWFjBAfYfFj3+LOE0j3FVJCg0gHJ0TUcxSlBhjlAEgc6J+kfkRcm9VnLopQAGe2JPcpr4tf24/Jwvg3I4iIvwQIIdQo5JAB3DigYQSRDR3gn8A36vqECJPyAZZ085mVTMrJ/b7v0k2TYlWqVtIZvE5RLM/g54ecfaSkxLHJTuTAroOI7T8eTlhGNvvur/R1FcBkx4QC4LimdozfTlAQstgAqdEhmITs7J5ziXyWz+u/GxRw4jnkybirZsCzweAV0l4vFHbVHlxusIPkWWxgA8LnyevtHsxVLA12sl2u1WAIuY6QDaNpzKtYqXtZhPQSqbIDGghdYUnDumsbH8U84RBRKWJAeHlj6fpyNtHf/OWf6ZdfAAjbKmQCEGo9SWTODBER2hRS70IsdZLuR1e0JLIUnll+f9lep/Dn8LXx4ALi46JiUCHlE29Hd7jQ2eW9/sN//o3+8M0r8ju13OSEEna0kKZLKVOsqlCK5GKAzWLSddVEIbPS8WFLnx2d6IvDJxr37zQf99QsRy0DwTLZAoxLRstMTr3Z0unR769u9f7qRrNlWbNl1h18hPMQDODaFtck8PwlEANvOpzESjnem81Co3lf7XJJj5stfbbX1km1rALSWtQIC3ooIwiCe8Dp0fQOuvoo5G+gJxYIgJj5nNJn5HYL3d73nFjXPHqimTK6nyz0n16/1mC5tMTv0ZNHevToxNLPsv1lK63mMz+71wDC3kj/6TdfKZfP6vPPnnhD36iXNerfab2YODUVQMjCCEkRvaWk8G22ZCpm3GnXH0y1omNsMNLD/b1lX0dHezo6Ri6VdVcu23BknxQ/p6gHABC69J5zH8aHipO8fy7XDy14JqAaCEDYH0x0/QAgHOjgyb5OPjvSk5+eapWeqTe6sxWEdE48l6Thvnl3bhUJKpjmXkOFsvsYDDgAhHd3N77frTgxICwngLAfBcyk7pWLXrxwn9rO4AXL1Oyga6KSVEfOwuWMYWypfBXJKMFASLwJwsACEguP8BAGkOf1n47G9urg1z962nHIXLVY06hL39xY0+lIJSTNB00/L3n+DbpDzccL715J6URamyuxKEGWuivr3poFJlTGgS9Ok5by+KJzBfW6K4N4JGrI5FnwMkiSlNyut8lE0nSw1OX7W437czUrAQj3Do8MDHZdnJxJUdVD9QGgcqTlfKwV3uNyTq1GSQVmrkxajQYJ4oBQuiCToLINi1kA4ToBhKvoRM2nVCyFPYUKDwIwmAMsuUxqeRw3w3MjS8/dwovE9IbqB0ACD7GcLT61JgzhoUNmYNpJm/xwca73Z+8N7nmuNkpltVsNM4SU0uN/w3PL/YLo3ACbsC7H+6eULxcsGZ30R6rij3QXYcFhZKSMhu85xlkvqel+9ixWCkA4XOv7Vx/cncp9dHRyrHanqfkSOe1CpQLLZLQbUS7v+yQXChk8aoPBMOauyUK1akNHx6cOnaI/lcWyvx7zISoEPpwGuwNmcNe70neWuUF2cK/wjIaJ/e67M19XBwcETJVUMCAk2R3iJP6O5xyqQ5YkAN+ElaEY4Tx0ii4W+IWpy0oUfJuta8FQoZUrjQQQFvT+/Z27DFn67neaevLoKM6b1Uz9XtczAyfSLGGSkYMXilmdPm1YohqAkJecs7fgs5HKEZNAzE/YUlhRUNEzy2s5z5shRLHH76eZCYplLycAhLVaW/X6nkFhhL3Amo/93m6WeTX5/UpN97dvdHfzUjc3X2l/L6sXzzomdkg2B7csVlVNFnX3IXLO8szEz1mqNhxyc3F1peubSy99AIS93r0urz6o28NDTcjNSBnO38xC/+ZfwRD+XNUSORxDzUZ3Djoq5clQQKa8MENoQLhghq5rOs/om7e3+ruvL/W3X51rmm4qVT3S/qPP1T54ZF/tHjLpBr2RLaVU1Gi0Uq87MsPHczKb5fyGxRxoux2oWs2oUU2pk59qv5bRYaem1aSrWf9WG86U8US9LkFlA72/6Ot+sNZkkXNtU6bUlIo1pf7X//avtrkEEMZNzODMpj6SkVxi7Qdr4vFJUkP9TjC8/DB9lE185D+HzykBlskv+ddK6KG3KU03S00xW27WmiXl3/DgoOoa8d0UYRe53aM6gDQ0ZGXQ/jx2YNjwCMSALaVLZW3yBQ3Xa92Nx7p6eNDFaqV7agJOHql5+kytx58pX99XqkjKUtQieANJsEq16FQfwFLJ2meWDqFdXkwWGnQHZp7wMzDEISH87e9/p1dvX6s/HHhYZ8sEGET2ahYvTwQuW8e8u47sX+N12QXvOByjqXK5Zpmd/WFJNxivIIeMfV0/CMqAebSsyxvcGJgJlHGqK4DbvYR1Dft9DXr4HnseuPE3ZAqke3GYw0gk3qh1mvNe6S0wHSYKcIU/YiJlKEbfeoNCopzlUpRlZxlcAU/4VILUZPCNASI+iC6vlFsGEBS2IjfDesNGKpIWASghtWMYDtXgVusMvq2Qu7J8tzTZaaNIUdiCsZHCOB1R2YBgjNjTGb7LpIvHEoXwxEZkc6R0uiT+B8sOvBVmsWBq3fNYNKPJIGefJgdpqeRBD7/JLlaDe4MB35KJJIHREfXr5LVN+jlDZhepnvbppqJAnX9gHWEBeQ14PyOtkj+feEQTn1uEo4TMEzYCxsv/TtisYPiSnysJjIGhZCjYgWzYNNg8QOFOgrnzFCJn5R7iZ0Hi5M4pIqKzGRv6I8EQaXB8DTPzSbJk9BfCTMQBy4Wwk3Ozu/m0I0rCU3av/UeGcO3AGgAR6cIwi0iuzRAi59v5+xbRScbn3nXiAcJ3TCfXB1/NpawwdXgOePgmycUulHe4UbDVTmZNPiJYJjwdu4Ra/pslSgr21UuCWISZwWR7nkrr/uHBw1YV8/567QRivrbZ1lLNkjo6S3e1DUsfeMR5j3yfWrqYxML7vchwT5e8QWUxQdE5Pj98hKS4kSLGoidP7USaUmE+ACdzp7ziM+k/DHV5fq3by2sfQv8YyejPXujFk7Yy25E2i660GQcgXFMRA3CIriSkQk775H9WK3lM9aIpPlL2EvP9jQc9y/GogwAo8j6PpistNxnlah29vXzQf/ztt/rN77/V6/cXqpXryhVIbiupO5r7g5RTgq5aDO6rqZbjrhb9GzWLaf3Fn/5cJ52WKqTQPXQdqMFAG+p4JLlZFUqA5qKUx4++0G33Tle317rqSre9tZm1TbaoYqPjsm/i/IsVOpuyZo6QkrHFpW+Q12O+XWkDIzGf6eleW8/223p20FEN5ptN9Wyi9RyvEKqDKJauZnOqUdOT2mhJB1pk3pmxAmgjo7q5H0i5sqp7h1ql8+rNl/ryzVv1ZgtVGnU9fvJYj5+cqpAlkAbfSfi4OSiG9BDe9fTl774xC/CTHz3S08fHajdqur85N5Am1TTOBwiXkutKsoWK/f3T+UYfPtzbJ8KGHnbt9ubWUqRHjw90+uhQ+WJa4+nAsrKb266TofP5ioqZit/bdBoWeah0aql6veRnmJkbnv9bFCAUki/8Na4AhMOh9k5revSjff34j58qU9poshpF99ySxUhW3fuRLi7uVfIZUVWlxlIPcDkzC8lAyfcZydR4CmsuYb64ONdw2Felii2hrFKdQdFjgJd4Efg0VrNBCEnNPh4sJyh75njyZiuVOw3lyni6kJtFYAoWDa71Tqdh1me1nJv94LoD+BWLaT37jHTGtqqVhsZ0hQ7H7gYkf6VSizOZs2w4oHpgocUUi0VIubN5eu6kcjUTP18ha8Awn7GU4D6MUCkk+qiF7h9IGp9FgrJVQs5qNOvcbjaUWuEHXOrs1bUG91M1yvvujdw/OIyQMyqP0EGnQlHjlGCuTMDiYqzpZGApKh2W+fVCxczG/42fFDbvo5JBqB42mhHQwvKI4CvSkTMpp3xSecX5y7ON8xy1joO3bPPhrIifizOFBfoa+8OC5wrPUUKBSipV6ipXm9o/OrIE+OzyUq/fv9HLN9+bjWcIrRZJfK9b5pwmeXE9c6VBPkOL38r/n/TW5QxWjrT6Qki5x3MVAY7lvO8ZAqQIdoO9tJJtFcnIfuZa1UQCbCIZfXupbnes2WytZ8+e6uj4QAsDQj4n8xLzFp7hCFbc4A21yqfk1wu27fLy1n1xT54+9QIXCTTSWZ4RLPjS64VSa/yWLOLj2cu5huKJBTdp7q6AskqMRWjB3ZDvv/+A7lZHJ/sOM0LSDHBh/thtfXnH6XtmRjv/cGGrDoEk9BBS4bFaks4NwE8yBVZrJxOvt2kDQnzYm01aF+cP6nXHXkwc8kx8fOq6Elja+4drL73pA12tAIXYqKZmaU+ft1V0TRlgFXIDgEpPNbU9W1sjkNNzprgHuJjXYlvUYovsnwVekEgEtNVqzegLLCDpBhvUVCk3fW+5Lzc7UCaHVatu2wUY5N3bP+jq4lsNey91uJfRi6dNTftdTfrdYPhnBc3WbaFuY+HKcJorFlWu19w9zXzvSjVkzy36PUe6ub3VPQu23tiAEJkqqpb/4p/+uf7mL39hn3uGVOW7SyfbVot5W2XI+MAbz73JzMDzebpI6dX7B/3+1Z1+992duvOi5tmWDp79RO3jx6p39lXNFlTN5dVuH6lQrGm+lC0hZ2cfVKtQx7fQuPdBhexEnXpaP3pxqMenTeU0VD49VykjbaYTLUlLvhvo9rqvD+c9nd+MdHk/1QwPf66kQr2uSr2lWq1DD+Ffb3kY7yL6DQiTLX+EyxBiEKDQA6sfUDu2J06iZBY0fW4WJKkeMKsR+DBRyiEqSPsmmhkMchDzQA6ZG+iCEnsqG5BEZovc7tFAyBsPGCSdC0CIKZuTgIABM9LFopa5vPrEkhsQdvXA8FKq6ODZZ2o/eq7a0RNt8zUtBJMV3S4MojzYsoWUVltYgZUfKEhNxmxMZrCEG80ooCdZThkNR0Nr3f/w3df6cHnuEYD4bGKLS/TvsG3Kc5CFuR2JEQ8bEkV5FcMMHyXWlPsW8Jg4tZIhN4bqYNCig4zXOHqA8BUyODLg8j7RfUdUcLBTPMwrZeKBGxr2uxr0uxqPhn7vYOMAhMrFYIrciQhc2KfUJquNy7YSNkNLLTcTS0gAhLl81SCQMIVUmqEbxpDvNeSzkToZBwUfxMZz85bLLd8QSF84cPE7ok7Y9fDsKhZ4TV2OCgOYYqwiGY7NdBiqWZ9ywHCNALw4uDhU8bWwWeNr0724k0GaFbSkLZI18VBE3YDz1hKZW1yrLCcsSyVxlP4z9xJxKDKwZ30dco3hI9zZy2AxI2CEwShhdTkUzAoCHGHeIgQFUBZ9d+GVjAQ3Wcpr4OXQEHwzRKEziEdya4QHcTCw8AiJaLBMkbzJAfPRS+ttZ1w3lud68bC23BIwx8OM4SJsKsFUG4QgL87GIc6QtyEkyl5VJD9cf6ROhu/OgTYeTIJx5LUORo6P8DGF/y5klUkmebDBuydHkhDrXyH0IB1Gbd57rn/eK9h/fj4ONz9/kt4d3xP+RJF4uXsdd0wrDxkWLwa3ZgdhdNiKBqBlWAupGwdwBNLsQmWiQiMK5A0eHZbAQRxMogMVktQ3L6DWW93d3/lzNRstA1CSgc1SZvOq1NveqF9eXho4eBvNM8x+wXmSGMqGL6S6fn3pG0wXQ2nBgMIhlc6bJbI3Nw8zn4seQgBhmmLhmXJZ+k4JMsk6ZfTi/ZVur64ttf/rv/gTA8LPnu4psx1qMycheeLrY7lCbhPJgJEuBxMc16aV+X6No/DZ0kFCGXht0mlNyaherVRiYeXwH+SZGU1XafXnW33z9lL/8Xff6dX7K93c99WsNy1/hXweU+y+5DlWValADUFe6dVUmpLs2VO7nNWf/vwnahJgMosUNAZwZNPr5daeR3eI5tKq1ouqNYuqN8uaLkbqDe51cbvR1f1C192Bxit6aMuarqn9ydo/Fn7mhSVQhE0QSOHhEC/7ZGSf9V6lqKNmTc8P9/3/q/wZBms+UAF4eTJTndAM/Np0FabWmqNSSCqaeC4yTPaGMwPCYnNPE66b8VS/fXum/mLpVMgnz564KB6ZLAMuwNDF3+m0HoZTfSBl9OuXKhWy+vFnJ3r66ETtRlU3l2dar2DDyv8QEBYqyhWoGNq6F+zduxhieKYACG+urw0IAYOnjw+UL1BF1HcxNGwm51ExX1M5T3k59wgqmoHLwBtNvhbPipkHRrSUq1X0ahESc3nX1f1wpL2Tih7/aE9f/OqZslW5i5DvBYC6Xua8pb667KpSpue35sVeKs3zf6IyvrZSzjVO4zFLD/rsqq63uLq61HDUtxQNQFiu00UK+Oa5pxi4Z2OnKHborQQQEmrVHyWAcK1yp65sBasEPwfLvxjUmX/2OiR6p12pAEM4obqjR+1GVj/94kStVtMBD4PBRMPhKFivtPz9IAHkHBuPZpZYLhyeEkm3W82Uy5PymDV45IzmcyCv0zbvsw01DJUOMCoUo5POCyD2xMXCD/a0kFW7UXe67XK61vvvL9W7nahW2tNemyqRQ6dNAggLlFljxwB0IPHm/Nlw3U7cLVk1IKwrC7hKr/09cXZD5+xSvO2bXm80ZTkL8LYEO36/ks+q5A7krJd3KLgAh1Y+2P4TzxPeG6uxWDRSX+GAkWCMuIZ4X6uNlo5OH6tQqejD9aW+f/daX7/8xhJtztFKsahGrWbAztIkl6ZXllkRhm7peoNSIarBWPDA8qIUmo4JJUqrUspb7sgyejFjOR0LbNsEIoLYiif74dIVzSbS+/dX6j6wzF7qxYsXOjk51HI18hKuWCD5HpXBMuokkC07hyMyFVg00AF69uHKKfHPX7zwuYjCYEqwz4Z6pkx0nRJMlKXKBIb8EyDEYbeyKsEBAuGL3mQ1m6x08frcaqfTxyd+/V24PhvHYiOy9WzRAUhxbb17d+YlN7U4+3tUGFTN8LmqDNDgZTaJ+Ty/qP+pO10TdvjqvKdRH6aev0u66qF9lKTR9gfIFJf25C4WaY0nWz10J1bEnX52oDyEzpblN3MRSqiitqmcpeLjyUyzBYCLa6hg8EgoGB+c2cwmvCPYdFi6QpoQXsPSlPMwny35jEfdsMkN0cppu2aeRaG20fnZS93efK/R4LWO9nL67ElTo4crDe9vNbjvajbHr9s2icPsDnlFlgfBj2Sa4AnnQoGY6uzt+Wv1qdXpjXzvz6ek/g7sef+rv/il/vxXP9PJQVPpLWrCS5WLObPSqGlWi6mXd4T1jacTn33zdUbvLgb6w/e3+s0frnU3yWuabujg+U/VPHqscrOt9HKlzHKjo6NHKlcbZuJvb250cXmuKp3EWRaVt9qrp/TkpOrwuJPDuraLgdYA1tlY8+FI0/5I3duRbm+GOr8c6bq70M1wpW25pgwVau2mO0zbrQOl/q//6Z9sGWR3A+XHougfMiqJd2bH5jiyPZFj7GwywQiwXf4ECF1WnMhH4yJNsh6tISZhk4OUASvMuNtldLcwGOItSeXwm6wtp3DsPAM1zBbjS+i0fMFh+19ms5ql0xqs1+rOZ7ofjTXNl7Spt3Xyo5+YIcw19rVIoVkmqr0acdb4/NiMYXFF35/dOhADIHN9fqnNAo060tWtFi5dnXhTcHl9pbPLD+oO+y54L5QrjvqFcUKv36g2DAZJXIRlcHojKVCQv0TVw/zZg8PBGv64kFSG9CAG9uj62w3aZikSHxgSGBdjW+tP/wzer5VTQxuNmsajgT+W1syj5S8pnafxemFJHtrIPICQBzcFqQu2t0kEvujImSmVgVGEqawFIEQOmkQTr9fI4vg7CYAlwiBJCyS1FFaDTXOANIb7WB4A6OjM8SHiEnAQZQASp1Zup1piqkYKnGYALsYDE71NsnzgAeivxYafQZUhLGGAPqV3fip5DxYwSZk0SAw2iDhyAge4NneBKA4DSaSDkSSZs0QTSXMAIpIF8ShGcfqOIdzVGPgATmoxos+JQzUxiVuBGMsUd9mRkuuAniiWjoRLpIMhvfG2NZGI7v6elyxJGEH4ED8BQQepJB5Nvi7GY0AdryuvC5+DwQUmLVIvI8l0B4B2Zac7L52HnF09wg/YvV0Qyg5U8T5ECuWOEwxQ8em/Pqq9P/5cDBCrbXQE8iwxwDMYjP/mn5CiIiP+QYoomgGeCbsORysVdv8g/wtQ7JoW6kN4PRMfIptrKjV299fuNd0xpx/BbwIYvWzCt5r4Cx2QMyPNa+YaDb5Gp8NhAUNy7/cPaXezva/pbK4PpA4nS4Pw9gL+c6oSelGrJr7L3avEAZhPvGp4sLkOScoEcHMvlezHKVp2xjVGEAISWvyebKwzerjr6cO7S/egbhZz/frP/1i//NlzHxRZjd2RlN5y3xHRDztIVQ+S14iN59nkhZ+vjV1GAwAlmFl84jzT6dhEYoFckuACpONIRUezrb767r1+9/2Zfv/9Bz3Aciy2qtfr3grf3PdcwYDPkD5Snr1bandWU+VWE1UzS3UqOVcv5FMs4foGg5PJXMsFMl0CUmArGDhXahAEc9TSZ58/UjaHXHOs67u1ru/nun6AsRrrqjdTpthUrtz012VXgUwZXyABH41K2cPzJksR90Sz0UBZovmzaR23ajpu1gwOS4BQJNuEAuANhh3Opp3QiHx1TXDGZu6hjOcCiywSO+l+Vb6ifK2tu+FY5w89fXV24W7c5t6enj1/oifPHrlfkrLwIioKJKCplG4Jobm811ffvFKxmNGPn5/o8QnhCBVdX7z3MIl8dKd8yODhzvGcxxNDivNMb9/eqntPVUNZo+FQV5dXlouenO7r+HTPEfGDUU93D13d92C8WE7h92tGTUcWdmdo71TDSZQ/AIQiLCuj/mCmm5uuLu66uhuMtA8g/HxPP/3Vc2UrW03WI3eUEdKxWmbVe5jq+qqrarmhaqWmAqvsFPfryPIsFDsPD90EEJFwCiNQ183NlSuPYKJKqHpqZYeasEsGULGgQ67bapbVacMQpizLJORjPgEMbVRq1ZQuFhzOAXCjc40FFNc7fw9AyLXhIBqsIg999z7+6k+eqV6vOYGVeo7+YKTxZGhJZAXZHioKZTSZsHBl+QO7hq+U67KvVGahcpWUxLj3CeCYTvB8cX6HZ9y5A7m8Ax9gXVGR7Lp3YeSpJ4BRx2NPhcPblwDCsaqFtvY6+zo6OvY5aobQEtawlHgZS3AbQSDzsSYjGMKCOs2GMsuJ8qm1alXqS1iXhuzSz3P4uFUAQqSVJE8CCF1QT2iGWcK8ZvOxswximRbPSzxvLJoMCA0K3bTt3nWCMQCIEIDVWkvtvQMdnJwaEF493Or7N9/rq2/+YNsRi0hsRCw+6M+rlHMqF7MJGCQ8DY8k8xwewWBCwbWWjE6QywIoc2ZWqfxgceyf0TJjgFDIXXdry0yK7uStPpxde3FBuM/z5891eoo/MwBhPodclLqllc8nwoRS9A/zmTdpA6vuYKTzixvV6g199tmPktdmrdEIpRmqDvIpIukYcIMVyQtqVFZ8rhSzYnIW2gMdS4zxaK7L99decj979sSZBiztJ5OhsxWQjMbPkla1Ure09M3rd54jSrWyDvbbZtDXaxQ4VGPF7M/ZhmSXdOa8E0pTrp64Occvt1StWlMH2e5eWwuqDeYjzRYjqyHIuKBKoT9YqgsgLBb0+PMTA0O8xr0+4XNOV7J0n+WgX3dUPZA/BEmVqCE5VefwkYPpmD14LVhYs+jl+eVguCwqBcBzxn2XPMtT+aGmc6SUVGng2duo+3CuXvdMw8Fbnezn9aMnLQ3uLjS4u9Gw29N6k1W6wKIyyBruU9AxTKzD1kgSz2Tcl314cOTZhrkV9nA8jXtoOh5oNh7qT37xhX7+s891uMeyZqn+/bVVhrVq0cz+ZjnTkrq28VCj8UTlKoA7r/PbiX77zY3+9sv3uh1nNU01dPDsZ6odnCpfq2vS62s+GOrJk6eifxzb13DYs3y1lFupnKdfcKmnJ1V98dm+jvYratbyWo2GZkJ7D/fq3fHR1aC7UK+70F13JVqauvOMsvWmiu2OGiw+D450uH+k1N/+z//llnCBj4zDRz8O4QVQ6SEJDFASoC+2yCQ6Inn4gTSMGytZUTAosO0ORXSkIoLCGSqcKecQFej6CA914tJiHemI/Dn8g1kSQ/kzMZB8bLvB+xQuNneZrNJpjejIQwe9XKq/XGnESVFtqdA+0smPfqzG0SNtSnXN6VhZpdSo0cFHVxrUNJuGsf1yJDaVCkX7Lc7evfcDLKust1tsWM+pl7i80iWH03RsUFtv1e35QW5jQJdOq9PqGAwy9NjnQE8ZXWhcZFUKM+lSIkQCvxIDLFrsACb44rghzCt4+IcVS/ohd0O3WbBEK933iRoAACAASURBVASD9IMydBf7jgaaTLhhkYYG65ovUTJP+hkU9tbAVRxIpBjNvfQPeSIMXYrvlR4UgEXF+m9kwmyO7E/xIRbl8QZqxBcjgbMMDvaSKOMoU+XDmxuGdQcvhEcsClgjpIKH2WxGAhcPQrx/bMuQYETpJsAwQMyOvQAcJ55Evj6sXRKVvwNK9kK4RoWPCAniAR4Jk3gB2SAn8tVMxuDJnXJJNcMubMaVFDtmyRK5CEhy0qXZk5D/8RrYq8evebsegD7qJ5KOuyTxdBeaY71/Ej/tziEko8iL7YVcBCBkU5p4Sh1TvgtASao1uGZ8zyTs3Y7ND/BHd1gE+ez6GmEO435nUAgPjkFRwlaZYbX/I/EuOrE0mBQWEDuPna8Wd/t9AoR+j/zryZNiB+b4eomP0AcQ7zHZcsn17Pcs+TM+nv2effqISz3AvyV+CUDn59sdaDzH4nsKBtcewwTU8+ccT5+ARH7PtSfug1y5N5EyazPyrv+ITkeCQnYeTF4owOBoNNaE/rJUWoeHhwaeNze33uQjHWu02vZs3N3d+R7m/nO3Z5IuSgoww1+EsgSYZZDgg/ABOloXfH1SRkl8zBbtZ62W8flRqsxhjjxqrHIZuRSv+SdAeHt5ZXnjn//qj/SLL57r8+eHyqUm2i77LrVnGbTeEITCvRyAjicqY9IOECbW7+AQnY6I0YpzOBZxXoos8L/gby5pscnp6nao/+dv/17fvLnU2e2QVlTXZ7DlnU7pGLvzgVuqsPEtx+A2GauwmaucXuqgltd+raB2taRsinLpsaPMB6OFxlP6y5Co8+whBGapWiWt46OGfvbTx8pmlpqOHzSd52zY744WOrse6NXZgzaZqlL5hrLFmnOACRMBUMKsArIZnvHe4VWHHZpPB/Z80HMGGHx80FajWFCVexw5+XqtHNc3bMNiojxsDDIvtA2WdcMcoOLIaLZMaZsrK1tt6ro31Nl9V99c3miaSjm98NmLAIRUbhSy+DKDIeQqvLjt6e35jb7+7q19P198/ljHh3u+Dq4+vLUEkKTDXWx8SEYBhCV7OgFhr15d6f5+5Ch2zrTLi0uX0h+f7Ov4pO0FaLf/YIAzIMlSOQ9d1WLdAIQwxp3fqFYLWWEswmLgX6+z6vcnury609X9QN3xVHsnVTOEP/3VU2XKW01WY/eUTaaEVuXU7050fdULQFitRVgNpeiLsfgaFXt2+mYI16tY3sIQ3N3deqhCFVKqlFQl5dGAg2cCwBCf89hpiJ0ODGH4Rcd9Uh+5noIhzJSKHvQBb6Qico+GhxBlDyoSF5Bps9zo9vrOiZx/8sdPbOtYrzMO3+H1wuMGK0aMP89UbmVA3mrOPUJXpTRbEEQ0VCa7Vr1RUq1WUaVa0Wgw9feQ4ixNlk6hJIDZpdM0gly8oMfnuiItNEnt5KybIx28UvdmolKuoVazo8PD/Y81Nw4agyHdoCDg3OMhg7d+aiacawhZbWY58/IFL1qw/SgaUL2ErAu/G4wXUkKeE/i/OMzIY4QhJLkyAOHS12EwYVExRVCWfab+2CiLKktUEUWdBexbtdZUZ+/QgTh4KO8HXX37+qW+/N1vtMTnm0mpXi47tZc+Rjo4AegpyzXpWF4ql0FunfLr45/BHvAI1HMvaCFn1hjgCBgzdLMKhMVuXDs8/5hvYAhhd8/Pby2VJMTj2fNnOj050nqLN3jmlFYq0fERusqGxW82koxZksOG48c7v7wxoHj67JnnL+YRBnqW9J7t8JPTG8jSG7DksDtwCecjfkDsDYyPbPwoNF+o35vo6uLWM9Fnnz23aoRkUtK/bQXivUtsJ9zz3Btv37xzwXu2nNfR4Z467bpTnRluIwISBRJp4vw7MiNYlFBqf3Mx1HwCe76vvQ5deG2n2AIKl+u5/zbLr+6AYKqpur2pUvmCjl6Q4EkY3Mafhy5UbEc5gF2ZdOPwn5arECmE9ZVUqTVVrrY8m3E/8d7DXO7yJBy8lkW1FAt02HR+9rV47sPcRTgbR9Xd7Qfd371T7+6Vnj6q65c/PVXv5lz9uyv1H0gwJliN/seiMzyYZwmv4ZwFG7rHma7qPJ3kbc+NzOEzmL7ZWMMhgHCi+XSqL37yuX7y+Y/8bCbxtt+9Uw75P88SCAsIgcVYo2HfqcWFUhXRsO77a/32m2v9u//4WndjGEIko3+k+sEjFQCAdC7Pp3r69Imvn4f7O/V7txoN7tSopLRPcMxhWc9O63r+qKFCZqnMdqHNZK1xd6C721vdXN3o5vpe/e5C/eFWg2lO021Zi0xNpf1DVfcPDAhr9brtbqkv/5d/uZ0v8Q1FSuHunyjUTsCePYG7kvr4E+5dY1D9CBETuJiELAQgDDDIpn0nG12RyJiWZXkMcnydPDci0r0FtG+wHmsuBkpGkzJ6Hz9JRg2g0YAQSR19X5mMuoulHpZLPSyW3r7OkZ62j1Q/eKyjF5+psneoRbao2Tqt+Tql/XbESCOL4gKfzoYRKEOlQCavYW+g92/ffQSE0/FUt9e3+u6773Vxeambh3tvhom/bu13TLNnc8GI8TNRTI8cdVcx4HJ2JA2ZjOr0C1YrHpQoWWbIhEmAsYAuJ7SDAXIngYyY+JA/7gZt14EkSZTBvnHYsg1ElpnWZDz0xttR90lxZbGCbAo2kLTRbRSfJ3LROf4xPHt+30g+WyqVXRsQwvbZCA4gTHxHAQbDbxbMHYMjkosASFw8BoIpahZyDiGy53CRAEKYSyfHErgNs4UMYWrPiuObiSlOR9ky0jL8Zfa1GhgDCgOEMsR5VrV8CeYj0jX5xwO3C7W5duPXAKscXPabJb5FwAjDvHX9LmcPj6C9qwzmiZw1mKXoCnKNSgIId149/s0kEUXwSaIpS1FWod5CJrJLAItliAFeAjRHCa1lrrAVxNhPploypALckvJz2HRCHT6CHSSghNZYdghrG8CLz8d2DYDCz2H/nQFysJa7aytBUEmFA/4F3qcAVrtkV/s2HcjDa0eSXCTO7t57ZCfxvNj1mCZsYVKY6KVGkqi3C19hycPrGKmWERpjf1/CUPG5Pkp/E5ltPGEiWAf5BUE8pD06FdRx57FUCelo9JPZD+3lBHKmXbrr1qzp9fW1gR2Af29vT61WKypyDBzpP4oo+0j/je5RpLdIcBkmuCZPTk48fFxfXYf8hWqSKkzU1n1tOzDIJj2GRhQAUTS/694MQBgR7gaEyHdgKNzzitcGQEiUfsmBBun0VJvVWOvVSOVKFNOzSOjd9/Xh/aXuDAjn+tUvf6qf//SZfvzi+BMg3OxCFUhazCQ+jBhmolb50wIFoz4w0fUlTMjZ+GCTzXtD2TlLsHK5oev7sb57fan//f/+D3pz/qDhguVTw6wcrz3b+pu7O+WLJb9n9tdSpDsZqpxaqZ7f6lGnpv1a0d4Hhj3CL3qjhfqjpQbEguN7TFGXAYifq1LY6PS4pl/9/JkK2YXmkwdtU3mDxukio7Orob55faPhPKfZuqB0oebBlucwQ1ek+/G8RDHAgIEndqvh8F7TGSEYC3XqZT0+6KhTKalZyKtAJU02p0axpMXgQfPenXLlvLLoT5OkY57LO+XFhDj+XFmZSkPXfQBhT19fXmueyejg+CgA4dNTZTMrM4QlGOBkCfvu4lavz6717aszNetl/eKLZzrYa9nndv7+tSP02dpHBHnOwxYfhCNQt8Fg+t3LC93djZx2SGXD+YdzHR52dHyyp8Pjtgh3uuvehYRrtoxwhTTdaVUXS8OqLJdjP6cpqGcxYK8S69kUgDCjfn9sNoSU18F0qc5RSEZ/8idPEkA40mhKLcc6kYxOdWNAWHeFRABCOm7H9inSvYU8azSiW23rOo1yqaaHB2SkQ6+YOSPrreZHQIg0M3o/p+q0qtqDIUxHDgCJoPNpMITVfdjiogf90Wim4ShJM87Tj4q6h7RfeuuyfmZfnV8ZpP/i56euwID1uwMQDklYJFGxoGarFucCVpgxwRXkLxFstHWnKN117F6bLe4VzvaivYYw3v8fV+/RLFuanm3d6b3dO7ffx5uqrupqIx9CEoKPAEYECoIBDPkDzJkwIWAEM4IJf4AfQMCACOITSJ++7pZa3WVOmeO3S+8zV650xPU8a51ToqQdVX3M3pkr13rf935uh3eYtQKGDesH5yISD2EwWc/M3866vvGS9WqlqDR7cCi9e9nWsDNXNlk26TohI+YxZ18iJZcrtV3bZ2g1SXiH2WeXM5VLeZMep2GoEvvIQ8isx88QVgUFaNruzRNnheW2XrjnjDoWPjfeD9ec0CWrcrB6Hg7TnkPonnT/71wyp2ySwQs+cRjsUKVSVY3mkRqtlvmmR/OJXvzwnX71218roM4oITWrFRt8wGzRwVktkRC/sDUilwbsss7vzWNNxzOWFEtYX4Ue/59Lq14t2WcLS8qL4/wKGMRHyB7P3mxJ1OmS1ivp9qavwcBBxv0H900ySjqrfe0CSxq3rjlLe0wbIGTP5fosgrWxYje3HQtNOj07t8AiQngm1q8ZAULsHVh3CJMzQOhnbvqkcSRjq7ABJfdiMqPxeKnBYKp2e2D+62dPH1s/IIfUOd3V0fe1/AOsC1ZOv9O7t+81QxWRkU5Pjyy5MpkEDDKo9kRTg6CRLJgzHs8evaSdu7nCVUInx+c6PDxS8+DAnzNCUpAg77hHEuoPl+r15xqNA+3TOR3eP/FqGM4ySI7NS1uwsD4IkWw+b6SIkSYwgmaFwoLgid52zksRWLW0RHH6v73OhPMOycNl1esNS1ldb3t2fp/NAfvYi/bqda7V773TqPdazx619Ec/f6L+zTsN2tcaDbqeUcA9Q9USvaRR4jFgzU4ZnPsgARIJVYqw5+zX7M9LrdYLUwqiFtqEW92/vK97l/d0ctSyP0P9QxzEZWFB5GdsV5pORlang3eWfX22TOvLbzv623/7gzrTrBaJhlr3fqLayT0V6y37HkiTz0+PLcn2/bvXmo3bWi+HOjss6t5pRc8eHOjyuKSjZtaC2VaziXbzpKbDhfmwb246uqX/d7TRdJnScluWCi2lqkeqHp+pcnysSuvA1i9T/fzmv/j3Ddb5oTSKU7f0tB9Lvrwnzn7fxynuC7KmiZgz9OOaH785YMD/uMXefFC2jEsbTNtJDN0OSkgiLCQte0rJqCaAg9yW5Mh00r7sIL9xOanJ3KN6BjwtGzx06ZS6y5W6QaD+emMdT0SFVo7uqXFKquiZsrWGVkStI8NSSgd1DOJFqw8wQLiaqlBG+pljbzJDOQBwx6QgmhS+f/deL158q8FwZJ1T5XpNlUZN9YMD0wXjAeIAyQ19dnpmgBBWDMmh9fOYxhvTLsbYgk1FYBssdt4kckzcSOz0qZMxRJEEyTaGlMfms7qu6Tyz4Axi0Am64CAbFaTjWsBMGtIJQ7pe1r537M/A5MoHzvTDgBoem5BpDJIwSujhbhwQWkF9XIyKPNUCYGBgnB008GD3hJdUuxzjY+E2QNIe9ETepqbu+UBGyqEMqY5/7WEG92x6LM1M71ikASF0KJE+GUtGARLuI7OJapTkSB0BAM0AYdRtiL/SfWcOIpCnAhC9hyhiL82YDCvNQcALyC3hNe6IMjDjVQNxobilLRowcT+FT/U8dMXu/gi0+kHfJYx+iVyqymfpEZb+zHi/nb+GuOORe8KSNO290DXndQBWfxDXSUQAzcCyvW6e6aiuw3qLImlsBAjNkxdRUtxbHGi4D2JZpX3WyKfjEBUGLhEj6X43rz/g92HovLg8CkiJFoQYGNqViGsaIkk4n4Ezd4TWMGhAcoQkOG2hPYBF3wz43BIm2/Yk1+i9WH8j34MYfQ4gOWMYrHPT+gsZMCDbdIaVv8tr5j4lDt78huYBhB2cm6STMBj+3PHxiU0/+ce7Dqk3CbVikbRBAt7Lgn1WvFbANtPf8/MzGxh02l17pvFDoBpwrye+H9hAj9Ln+/A8W22Ddft9HBzg3YQNYc1c77ZWSk79BFIhDsSk+3IYpFDaO5aQg0+Uy3Ng9nuX4Kvbq7b6nY4xhF989lSfPXug50xrE0tjCMmst/S/bMk9PsbaWkaBMQAGfG1tdxCYjDpo7YSXRi7BdeUa+oCjWGqqVDnUb377Qr/6x2/1D//0QoPJWslcTalc2SSMcd0MPlwbUJEQSvw9JdmJjSrpvWrZhI7rBR3gIeMgv0FiuNBksdMkIDmaYV7WQOFkivxmpGJ2rfunVf3pHzzVQZXKGvpTV1ZEn0hV1J/s9P52rpdXGOkX2lBHAbex37vMv5CxMCrsCtkk63FOhWJOs9XEDhiEqeQzCTXKBTVyWdWzWTVzebUqVZ00D7SdjxSOe1Z5wxrDDkcoUhbLA57HcG+AdgvYLNc1WoW6HU/1T6/fab7f6+jsxCSjl/fPlE3DFOxUzJE06tLdH97e6Ps3N/r+9Y154n7x0yfm+0JS+u7193a4P2y654Y1njLqLAecQikCvht9/8OdeUfw34yHY717+06npy1dXBzp+PTAmIh2t21+Hh4fAA9DvLxN4XnmWVPmmDKsbsDWB1JcYoZwlzQ25Or6ToNJqEW4V/OkqItHTT372T0li3stkYwuqTTgAJ7VeIhk1AEhzxD73QdAaCxa0ZIa5/OlJVxmMwDCsvl0Z/OJySABhPWDpjEgcRCWyfjDlQ6azhByENuG6wgQri0PoHpyoEypaAd9ACFf7Kl40knPBDQw2c8TBLdP6urdjZIK9ekzAjwIHUtpMIZNXZh8EoasAfg0QLjXis97BWBKWwckYUuJ1Fa5fEq1etkGN7YeTRzscmg3a0gSxmxm7PVqTRes9z3GyckAQphj+hwzSOY2Cb1/2dGgM1d6X1S9WjNAGCsjbIeKup9ZHwhdQc5mgDAgZTTnQStIUZO8joINWamysXs5OguidEAy6goGJOy+rqf3dBn68NrVTUhePQWd9dPTkwn3clm5nQHYk5QxEMxaw2eL+qhUrjsgLBY0nk2NIfz1b3+j2ZLy9K2ODup23wMIkeEV86Sjjw2UNWoEW/GSXVILeIZ5I12TdPB0CiUU6YtF+2zN+2do1c8o7Lu+95IxkDG5NCEo7duBer2phsOZLi8vLVQmzfq3h7WeGTtogNCqjJzN4ntwfsLrRUDL9XXbhuj1Rl31Wt2ul0lGN7C2UUDbjqA9ElAtXcPPNXiSd4GdwixgPWIIGbxQe9DpTewM+eTxQzsv2VpJgqzZE1ACwbCxN1bt2pM8zbVc70OdnR+bbDSdZvBOdsfSMwrszEagIOdAQM1Cw+FEnd5SQZhS65D98ViN5qGdScJNqMVqaVUaEEqjyUrD0UqTSWiAsHbWsnNxvdGwYD5YwGIJ8Fey/+2BdEg0M56SzvVgzyYQDrKIYS7nAgOEEw2HIzsrcxbj7Mb3uji/1FHrwBI2Wa9h7UlJ57kZDTuaTbsKFz199uxCf/oHn+rq1Qu1r15pMuzZvV4uFw2cElyD95P1s1TB9uU2lcVsZIw6lgkjo2yd56zunlrOs6DsarWhGqEsZQLm1hoM6X0kWX9rgUbcdzDqhLENR30nXXYZbfZFffdqqL/79WtdDaTxuqzG2XM1zh6peXJp/lA+X9ajxWyoty+/0TYcq5gO9fmzc33y+FgPz6qqFbDQzbWc9jUfj7Xo7zUdBhpNprprD3XbGak/2mq2ymmXOVC+caHS0X1Vjk9UOGgqWykoWEw16t4q8Q//+V/b6doIjB8xgXaw9W5M/43Ip2XTcksadHmob13RH4kBoYekOSC00JePTOGaEs2kHyj5/oTIlNJZA4Up0iEj1gsguAMQMtniz62YyLi+2iRiyFHR/iYTWiaSai+X6gahsL9vibCv1lQ9ua/ayX3la3VLIQ3pi4KtSmYsmpbDGj4MithJ1cyXPeFovQi1nC00n86sYJSaCKYsb16/0atXbyxghFQimEFu+lqz6QlKG2doOCyeX5zbJBzK25grvqKSZ5MsRrUUy0VgMiMHbp7a5ZjEgy3cr+UhJ0gLOUBz/RfTiZn7WYztQIDn0qsg7cCHT5ADOEW/cRk2NRNIZG2SxKEoRxpqxmQrpEQhT+PaGKuLp5JiegNTDAR8wTP2zBYN91dxuOZE6Yus91XGXXwANAeEOaWTdPFlouQxrxJh6pxIwH46KEwxJWdKbz4lFixnzFjg2Ei5N+xgmkDq6IunAxrkIhk7hBsgNM8EwA/voKdkOHhhsu2gw5gwY4yiW9k6Cr3eIrI7fsBs3l8YpZTiCaRn0GpUPGLVrk4k/YufF5cxOvjxf/OeYCQ8pMUTVn0i6JsnfjfYQVi9rD0fAEIDlymXHMYdevFmHfcHemiKM7LOkDJlzEUTRwe3HsrysTfux35D638EIFsBt8tLjfW1aSv3L3IgZxuROprfwGS/gEJ8FD7RM3hr1y+6GNEAyQBxBNBi+aWXtGdULhOqhIRrGZXN+2fOheFn8OcdDDso5Fm1eG2eM15PHh8RCzTTzpil9JJ4YuX5u0za23c9kxDFHlN+Xrfb9XUI+d7hodVs+LWNVAoW6OPInfdPYjCfJ3+HTjskZK2jI/vset2ePe82MY/6oPhe7htk8hzJh02X7cMTBhNxzYOl8RGOASDcbjWaLayYHobNACEMIYAwj6SNIJ6xwnCsdAbQK+XSOSsev7tpa9jtGiD8yfNH+vTpfX3y+EyZRKB9OLaEPlNl5Eo28QcQ2nNs7Sw+0vFV3Z/p+Lm2a5Jaa5dkmMP6j8e5pEy2qkS6rP/r//4H/f2//VLfvr7TaptVsdJSgjTiJDU9Xk1kUrMotZQ+xGxyq2Ypq0pGKqd3ahTSqnB4TTiDiw9nvNh5aW66oUAFLUIAyEiTyUCl3EYPzir6s1881vlRUfWStNhM0Bsonalpuc5qNEvqyxc3xhQOZ1uzCxDSkOeAWGIgNzbVQj7B1JnYcZLuVlptUY1MLIiDAodSIqFqOq1WsazjekNnhy3lkaxRmbEm0IpC+rWyqZSKloiKEmOnwWiuLaC+2hQNcJ35Uv/w4qUm641ap0e6//BS9+6fKpejg08qAQij8KsXL9/ru9dXevW2bYEav/zpE9WrZTuIvn31nclbWwdNFahqYP/IFw0M5ulI5FnZSq9f99TpzuzA2e8NTPVyfn6sy3un5iHc7te6ubu2Qx3sKYdh9gMAEd5gyPktidMKjY2w8CgGTKYpdMWIAcKrW41mGy3XCTWO8zp72NDTLy6VKu4sVAamLAjx9+Q0HgUGCEsFpMN0XzKQXtseXIUBolaDlE8LaOH+xj9b1mSKjJQ06cA8hPVm0wAHwAOWx8LK1is1m2W1DirWoUjQiHsIkXJ+BISTMUx/EBVpI60neIwhacJkxAU6KynmfvPefGqfPEEFREpiVsPJQpMlw4e1+U9hCPHf0WkbzgPtAITblKbLrX2ZEiKLH6lo6dmwL9MJwELmpS3B/Bcy9v7NOkH3X4BklARHZLt4NQE3sBXIqTNKbJO6ftXVoDNTcpe34CbkgKauQjIZBXMBPiyALYtXcaVtCCCcq1TIGeuW223ND0jKKMBqv0em6gFoMC1YWiiMt8y/Lb5IJw54dgGAAEkUK5xXeH+cQBjMoW5B+QRgZ/8uFkpWP8AWDFjhLLBZE+ZGgGBJB61j65YcTEZ6+faVvvzmSy1Wnsh5WHOGEO8svkUkorNJ3wJmzk9bnlzOYNwsDWzJyB8Z3DGcJ6yJPsCcFdTDtJgtKRpW2sBzzRnCU8VZa8lH6HbG6nZG6nbHpgI5OTlSvsC6SL/j1PoDCS0y37kN9rzr1rqi9wSshLq+ubPrx/52eICFqGSBPuynNkCIMjcMDNrQne/jz1y49S5Jy18jAyENa77QcDRXdzg1EPP44X3zMjJcA+QbMDfLip+Z8BDymgaDkSlq1rtQpycttVoNU0bsLPly5un3ts/5wH+zS9izAcvZGQaaBbJUz2qtqWr90F4PZ/opXroVQ9OdghXebNQVa5OsH1ye6fDk2PbHUrns0lB6SC05n2RdD8pzRZZ3idpes91Ywjd7EmcSSA/uJTz7DALZw03tlErq9PRMrcMDJRVosZxq0Md3TA8s/chzhcFUm+VYDy9b+vz5PV2/fqFx71rZ1F61atkksABA2FY+N1OvWPUMe+xO03FXwXxo3b0keRNmxGDMVDMMxPbYAlAfEVzHIKtqQ5jReGhdoHutVSxxNmdtwLM81QyQaUN7ZMZVvXo30a9++17fXwdqT9IqHz1W694zXT75xAZQ3K/jYUfjwa2G3fcG/s5bRf3is/t69uBIh5WUtJ5oPurYkGQ2mqh3HWg0CDRbBOqN5uqNlhov0lrtq8qUT1U5eqDayUPlmnWly0Vt0wDIjnrXr5X427/5K+o8Pnb8mUz0I0No6r8oh8mLmf1QbkyRTQkjnsPOTZ44F/vGHFh4tK+nJe4VZBJaJVxyxvdlmlrO5FQEOMAKRYBwR/2BMYSg9b0yAZ1RLlmzYAMO0ntpvttpstupvVwZO7iiS6tWV/XoWJXjSxVb59qmUtqkMtqS1pR1Pw4/l1cPW0bEL5PSjCU2JTQbThUuKH7eWWk78fHff/e9TVfbna5VSFBc3jw6UuPw0NLiCGYIFh5fTzIRgJApDoe72PNlJe2Aiehw5GyESwwrVTZGHg4PLGHRcPmaA0MHLkmViiU7WE2Gg2gRWBvtbkbcqJSew7bVUOyJky4qi6SQMBoDJl6NwGdsunab3JF6imcxazpqpL4kXKFh3+7xa1G6HskWo4oI68IzGWC8wHKiRPLrzIh1R+7Wlp5ooDCBhh7Zp5cbm8R1y3SKSQqAg83Y5VKs6d6bh1yGz4RKDGKi8RY67+xJuA48LHWQAYJJPOMuHnoKeVjd++bXFFkiITIOIpF3wIx4lYBLPsyTbfMOj/uOmTHCQhx07S0whM8y9q5xWGaBc+aa1+5R9jBHljCK9CYy1wNQWOgAfjETFpeAz43+/wAAIABJREFUsynFKaAANgJQYNGshy7H3wHguh81BnjxBNl/rvsLCeTBd8aDEoPBGKzFLGM8STbpKXLZHNLS0AGXhf34e4kTRXnNfLGo82u8NkAVr53rbGD6g0bAp0vmO46Z1uhesTCqyM+YzaVVqzcMaMWAkPvdw3s8FZRrTgprnCpKaIRNy62Wwys6Yo8kf473wuvDgzQeTezPsUlcvb/VdDI1oBF/brFMG6ALuHOw60mwVrdBeTBVC7YBpe0ZM6bfuugAekxhy/Y9+/2hhaeUK+XIRu0MsjPnLhO1rw9VEykbSAEYeY/4H4mh5+5eUZczmlqPXt5KgksWKvMBECaW2m6mWltYBawbk+qCecQ6twDCnklGnz26p0+e3NOnTy8iQDj5AAgzWbpE8Sj6wMdl/TEg9AmfAcKog9buYa3si0kyzGW+2NSKkJDZRv/7//mv9W9+/bX641CJbEXVxom2MAoET5kHFWmmldUondia36FRyujyqK5yWsruVsrz68bh7TWezHXTocZgq1mYVrpyqnWyrHmY1Hgyto21WtzpwWlFf/j5pR6e13RymNd821VIGW+qIqVrUrKm3371Tv/89Vu9fNfTaE5QVl65ctnqB2YLosN3KgkWNq9sMatkLqFdCl/z3DZxYyPCtXL7vVrFilrVuo7qTZ3UCmqWSPEdaTmf2sEsn0haHYUBwtVO/eFEO+L1my1LwR6s1vq7L7/TYLlSs9XU/UcXuv/wTKWCVCokjSE0L1Qiqa++e6MXr6709qqrw2ZNP//8sWqVorG2b199b9UiTMgBhHYwpdS9UDRASFgCnV9X11N1e0sDQ7DYb1+/0eW9Mz14cKHziyNL1n539c4kpntCYrYchlLKWRUKayAH5qUov7ODTSQysLOAnVaRss30/urGAeEmoXorr9MHdT356ZlJRoPdQkuAGwE7u/wHQAjIY6BjIVH7tXXMVWslA4QWGGFF1wyEYBhKBgY52LJ/uVSzYbJlgivwutnQbxMYQ9jCK0ioSriyPjqTjIY7VY6aSsNEDZF9cZD0gSrrK3YFwkkqpbzVnJAf8Pb1WwOEP3nasmc9kcprMA80xhO5psM4YyAWFor7dv0BECad3V56p5wpU9IZTSdz9Xpjzaae6owE76BZV/MQlnFntVdIKefLlYXKWIcgw7odg7eEpYNmkRduU7p+3dWwPZd21Co0dW6yRk8vX1i6N2FiobGDgHnAIPdosJypWMiqUSmLKLNCmgASvFmwwwxnXYXDP/gH8aI6Y4l81Pe5fJrzAwNCFABeVVFh7YNPXW8sbwFQD+BCWYEPi1TVBRJdXr8Noj2VE1B4dHKmXKGo3qCrdzdXevn2tXly2b8r+ayqpYKdkfBoAWwn466pJZ4+eah8lAzL+cbGFFgQ8I4G3Lc7kw7T8wkgNDIq2pcsABGpcUhCuvcm4ykjUAXfLcFHyO1QjwAIK1VkjWtTZnDA56wCm+TWFMANadx0UqA82Oj6pm2WIH7cyfGx6tSBTUaecmzPOH+XqjEbOXtqfHSGQ5YYWvDLTomU107AatMpSqUOjNuDe5cWShPC/lE9Roq97Tl+VqTSA2BIkAmKGs5nrBcMl+Kal8ViYmSFnbdQYSW9vxTPH/7a9ijUcM7AJWHpxcVK0/pjWV8mPI+ovRhAE/aSLGg+Wytbquji6WMdn52oddgyRjCbRw7qKibWDsgR7lNsXzGfRFVDPuOsIPsw95ZlWmw2mkynVvNCLyjef9YC229LJRuQLWZIae80XzBUIWiISVaowPaJtFr1onq3L6XNXJ88va8HF5c6Pbm0dQUgyHAUthIQxqNPzc50cKP5uK1w3ldyv1I2tVWC12wWKdRuhBS5QgGAeNg6sgEONWurcGHdkNk89wTjVcKrAltLIWvYVjO5uq5uF/rtV7f67bd9vboLlWve09njz/XZz//Izu382e+++Z2Gvfcqpld6eu9AX3xyoc+fXejyuCqFE036d+rcvDM/IzU5b78fqN+bG3s7DlDYkBFdVaJwpMoBYPCB6sf3tc9ntElJi/Vc4/61Rjcvlfg//ubf26cyXmxuNK4xTBzk3BdmEeQxeo8eJKtB4DBh3Sl+DLSjRGQU5GDNTekMIZNHl4xabgzTD6JDzJjuAK/MpD8dAULTdWP4hAFMmJeQDyC92lqCp/Wm4RvEfL3dWoDMYBVqAE3PA1Y/UKl1rOb5uZK1A+2KVQWwHBwyc0WjrJkI8MotqZQxXZIbk1h1NMIbDdt9BbO5gdNBr6f27a1ev3qtdrsjGD023Qpy0eaBKvWGStWam8jnlHQjOyqq0WzYNMSZQY/AN/Nu5AHjYGzeN2oRchwsSXDjujDdWNoiy6HUUyCjLrs9iWb4HpNaLefeHbfG21H06UsUWsGhk98DmFiEbwQkzLPEFNMCXXbKQ9eTbgVztye7lf4XYoHpUPJwFwAh00YDpBEY4TP1yOaYHYxCfixoCDYIBg0mhFAPmB0mYHgJXSMeA0KmOJsNk7DAFii8Dh5v4Z40NkM2E2PGCDOJFi4WSQeEsUwT7OPMJB2GXhnhkkT3BQEI13ZNAYSxRw4PFdMQPgPuXwOyeFi5941NixdpZ8fcU0HSofvnzP9nzLkDQjtEw6AaWHYwaD47q2JAlw4z44FB1mkXSSOtJgHwQxQFoULIDk12s7L7PQ6N+JAnFJWgOxj2YvpYqsli6+mzTOG8MP3HzGAMcs13xyTZfi6gi94hQDN1GHGK50dA6AyhJ5TGgBAgxFSSQUQcxvIxdCoqI41qKGL5qLNvkSQxKTsQVSvVSJrqrwcg69c2CuJJIsPZWMoXr9ErTojF9mki0k7ej3vTSLZbOyAcT6J0sLXVF7ApOqv78R/eE6y7g3RP+43TV0k+4/OKf417IAaEcfch14WBCVHUHBg5FBnLj7Y9Gg5wXxpTGKWMwhayceAp4WDgAwM+b8rd3Wvc7g0U7hJmssffhieEgyoMYSaF7HShLal36dA2MCR+AMK2AcKu1sulHt071fPHl/r8+QNlk6H2a+oi4lqUnB3o40GdZUVEgWI+u47W/w8VInuTHG2QXLFmpApKZsq6uhvru1c3+tU/vdC3L69tmpykK6rU1Ja6GBGPTTkxh/uphcXkM3sdN4o6PSjr7KCqPIdQGEMCsIh9AdCPl7rtzNQZLjVeSpnyibapioJtxjZ8NttqkWlpQZ89aZl0lJS1TWakdZJpOd6bklLZut7fjPX9m47+6fev1B7MtEvmTda0T3uqK7L5QoL1l7+zV6ZIyjX/DfhfWEDXLlgptdmolM6pRBhCJqfTeknHNfwnayvHTrPeJqQiQ4kF/XdLdfpD7bMF25N2+bzGm53+8dt31kNYqVf14PG5Hjw6V7WSUikPGGQS7Sz77795pRcvr/T+dmDewV9+8cS6HzlevH/90vauk6NDS3q0JGvWAp5ROm2jzsi7Tqh+L9BsikyzLWwP9y7P9eDhhS7vnXwEhGtWMu5/zgBpryQyUOAHGeRlsGcwGzzrJolmnUwi4Z3r6vpWo8la83CveivngPDzcwOEy91cAdJO2Nl9QZPRSu22M4QUz1tlEr1uyIejUBnkogDCcIXPuKBCvuSdtgGAcGlsLp5fkhDxFsEQOiBcWX1E67Bi4TDbcGWhMu4h3Kpy1FAylzcpICEdgElk3jyLqFVgBxu1stURUWT//u210lrri2cnFryQSBfUmy01mC81WS3tPqFKIp9OUolpn3sCVmyfMt/rmDCkFcCMdZiewkDDAZH1rLEJWzOQnLaOaqrUYHqTmswWms4WNsiy8wRpvNQIUcFQyJlk9AMg7HBOyapRbeiMLj/zkW815bBu6dIrD3/h8BdyGOVazC0Wn6CWUjKhIqFzRVQ8rM0MaD0YzQZVG8LwUCmhYEg4IIS9SdHJnLO1k6Eg/xCWEw/yWHtZE1nrWZePWkdaBWst5gyzvF84BoQkmB9j68nnLb39pnOr686tsa8FMh20tw5G0ly5D7drGNa+SZifP31owTHrFb5qFEDuCTYfNmnqVJUl9tYLVwAYm2zUB10WqEZdyZpry97mPZBgKmexh7q6auuw1bLAnoMD1Bp7bcKpcWk8p3jMXCzHAQnpryvQuGZ4CPkc2acuLy90eNDUeDSw852H8Hni+Q4FtlVeIF32r2U4N5+eDa9hoLIl87syKOuNJpY/8fC+A8LVcmqBQZY0b2ckT07NF3wwhJeShHyK2Q8OGmo0qlY3wzPH8wQ441kGyLIGYFWgtgYf6+1ood6EChQGaUgqm6oftOzMC0POOR0gnC8wuCxrNlspnSvo5P6l6s2GJfO6JNWVUp4mEu01DPItt8GHorBhrKPs9V4jxVnDySOreZkxZPj4FaeHFzJZ2/MJ7OH8zsE6i3dxvtDd1Tttg5nSVAKthjqs5/SXf/5HevqIVNBzZewzz5rNADxiibEJiI2lpoNrTYc3Wk7upN3C1oFgttQm8LMaZA7rB/9w/n70+LHt/6gUAIThGn+yp2Yy6uX7wuiyDyKNzWQrum4v9PX3Xf3qy1t9fzVXofVIDz75hX75Z3+h+XSuu+srvXv9QontTM8fHemzJ6f67MmZDqvgJilcTjXqddW5udFwMFK/O9LV+4n6o6Ux+8tdRqFQTJ6rdHBPjePHKh+cqlg/1IrPf7PUPJhoNb3TZnSlxP/2N//BPptdWyoOfj4rFveTTEStf6TYP0qIHBCa/DL2Exog9NqJOEHG/DqRbDTqL/cSXyh9VoVIQ1zM5pSHMUHLTdLRGk+Zy0LNqsLUfsMhMG0ofscEaC9N1qEGQajecqUp/S+5ooon56qfXejw4lJBJqeZkprRSaakski6ylXT+qa26G6JcDf1pxVbUnfAA9JnsjMmHnit9s21rt+/1/XVlU290JkXKxVjBfOVmgqVik1kWaA3C3T0gE6nxtEtAgaRVMSJlBzQbQHlPdFzYgAVyQgpiNDjSEEXZtJGYsCGYP2EprhKGCDEF2UM28ZrBqiUYFNzqQBJnyTpuccQUGTR/QkPTUHzTponq5AxaBbb7z5C6yFLZrycfbOyBcN8CNalZOU99r95D4ArHnAAJvc8XzYQiKQ7ttLSE4Q2336GAyCAEA8/v8/GZNT+mjAZUi6jxTpKW+W6VEplAyE8/F5JEAek+GLq6ZoedBAp4T18xpgYN3vDEH4AaYBCY/AYa3kMMiACoELipP+Mj4m6DtI8lTSuM2Dywh+JO+s+MnYANK7jv6wq8OJ4jtkR85RhQhoNUhLec+eSRx/K8H6N7cMDFzFLJqsw34MzszHQ5NcNwEQVEjGQdWAaJ9S699AApN0fngZnQUcRY2bMO6EDJq2FZXRQjJyZe4z3al4bQBGhLgsm0NRGbIzZjiWjMdT6l8X0rjL4UWZVFPqy0UGzqVq9boMD3hf1HjHYskho89yQokayFwmD/szyPmARkInA2HHtKOLldfJ8MZ1mE/FAG+9StU5K8476ewOMca0ZOngibMyoOmjF6A5r5CDS5b5xwirSL0/T46DkLDoMYrHkfYHcL1ZtYnUw3o3Fr/EMWgpvikRS/kyUiLrxLjUbOKwCXXe6hC6rTFksB8BEyqLiAYQ5Ys+RgGqpVGZtgRX5bN761tq3dxp0AIQLXZ619OzRhb745JFyKQxiHB596uxcXbRUxynQlnIXSUbNQ0g4Bs+1Pw+k/q2ZjGeL2iUo9k3q99+80d//+iu9ux2qO1wq3LKG5E1Cz9QV1rtaLBg7MRrcKZ0IVSkk9PT+se4dN9Sq5pXaBtotJ8rhbWTPWJPSF+qut9Jdf6bhdKNU4cDSQsNd1pOpkztVCnsdH+T05H5d905rOjuqSIW5Nglnf1A9pLNlzYOE7npz/ZtffaX3d0PEj8ZkBZukUqTVkeKadPY3xNdI8qgVpOM/Dd2fs1xpR6gBd4JFm291VC3opE5PVl6VQlbVXEbFhJTfb7UcTjTuj3TT6Wmfw89+oj2M5D6hb153NQnWylcKevj4Qo+eXKhRz6qUZwC7MkkS///PX7/Uix+udN0e6/T4QH/48+fmISPM7erNG2Mpzk6O7ACJysH8xqQoF3LWrYV+rtvbqd8PNeiP1L7r6Ob6RvcunSG8fHBqg7v31+/soA+ja1KmBOEqyPpY6zlooijB1oC03FkM87abFzhjh96bmzsNxivNgp3qR/8/QLid21B2bQlxeU3HoTptuvCqBgh9DSLRmqEOqbQZzUkmBMStOdzhq3dAyN6FigFA2Gw2DRAShmPSdp61bQwIq3b4AhDOLGUUQLhR+bChRC6r/mBqUfhgCEs1zPK+N5ZgeXhQt+yA5XShG0Jlknv98vm5AcJ9Jq8OLM1sodFyRiiriuWcyS4zPDDBWqnNXtlEWtMgpeFyb2sRARQAwNk01GS8MrkkoIhrWasXdHhU0dExCoOcxrAhs5mms7mtt+yDDIs9MTNrqecEMVy/6WnYmSmxyapeaejk6Nj82ACC0XRsZxnOCKwbpWLW2EGTF34AhEWV0ykVM6gVGIoCrAErqEacaUNFA7mEd3KzSRpQYP+3wU4uZ58DTCZrJOufqx02lqbI++YsiJTu5OTEVBCES60JL1ozgWKQyN5e0NHxiZ2Z3t/eqN3rqDvsqtaoWSqr1qGxcayre4aWa+9SBLw/fXzfzjskMjJY4FzBHkBSMzVfpKYC3gCDdHmWAP6cTaLAMR4ZJMd4HNkHeOPMcBfzre5uB3r37laNRlOt1oFV3BTyJJXOhZPJBjfRcHNvYNoTFACE3Jck747pgVsGevzoobGEw0FXiyVeOLoIk5aOak4W7oV01q4pAx4HhHgCOZ+SSF9xXx8+wtHIrvWjB/fM8kRIEO/RBuLs35Zbwf5FvRlS5K1W1JhMl8ZSUkuWt+SunfX4bThrGIHDdeMzlsnNCTVrI1FFIj0NlUwDCA90cnHP5KAEF6VRMBmhUTNQyOAJmWr9sGl7IWtowD0HOx0Bdgu2s+Ab1thC1NPNdUV674xqrEvkuWEwwv7PF+ybDYaWDER9yFIulO0szbrAGZJnmXPneDDSt1+/0Kh7p9V0pEphp8f3W/qP/6O/0rNHz9SsnijBYDCRttoJ7hnWUHy02/VcEwOE15qPbrRn+LpfaTpY2LUEJ7G3m30ki0+0qp//7KcG+lEwEZCIp9NKF0jThsRIYyfbamneRMBiQe3+Ut+9Hugffvde376bqnLyRI8++0P90b/z17p681Yvfv97TYa3Oqxn9Fd/9lN99vRMjy8OtF2OtF7gmQw06o/Uue3q+upON9c93Q0C864j09+my0oWGmqePdXB6RP7ylfqSuULBgRnwVjzxVDJsK/CuqfE//yf/qt9MQdbhOwO8JC0hy8BA2InFLpeXHOdZKoSeWzsI+OQCwjk4GBMYkJJys1j6Wg0C4hn8nbEiDpPKKQnOIZcazTyeAljQEi4TPxPDCiNdUQiSFF0Qlohm4RKXm81IqikVJWqDZVOL1U5OlXl8EiT/V5DDmt4qDgMFilLL5sfIUffCoE2dijj++40W3mc7PDuTpPBwDxct1fvDRDGvWP8/VKtrnKtrkyBRLe8FTan9hmlt2kLuYBZCHgAbCIiM+DyMPDyjSEMMYg7QKNfBGkprwFAaKwZSVjaejUF/UamV3bPRj6PiRr/m6dcWrk9oM+YBr9qgA3SE9loPfHSw0Vq+CrLFfMQ7HfIND0ZzUrfQ25w/xnc6OF25WWfBrNY5PywGE96zANotQUc0InCT9p9YpJRMxo482rJlkziImbGawpcK88Dg/zHHpzo15mcwXYR4ML0EYmsJXkh+7XSdRY+B2MWTQxraYdVD1/xbseIObSaE68tsfvOeuUc0FpwEWltpt/38BTqMPhmcQG7pZAi6aW6wHwcHivPz/KKAe/ps4mX/T30/w4uYwaO33OG1kGZMVGwWMaifuyejL0f8Z/37xkf2f19ecqqvzf//ai0Hp+ihX/4Ohozgv46fGLK6zU5iZmjXd7JNVguFvZazYdoybURWI70/Sy6cYdh7DXkz1uRvX0WfE9rGvZ7z+TlrjP3xMp/6Su0tcHCgBzc8hnzhX8DkA3bZ55Vk6GQaErBt/spJ7OpbaCEanBN2SD6/UE0ffcSWa6zM5xxaIAnufGeGQTV63VjNV3K6wX3XvESPzse8mOHVKa/FnITdxlG4T1RcIJLIf33Yz8n/81wgnvcDkgmnd25RIj7Pu5whVGKw6CMRWaI4Z2Xi9VKV7dt25xrjSPrXOIwyaGN2ol8jkEBcuxQCRjCLP6zggVhtW87GvV6BgjPj5t6+vBCX/zkiXJJTnVzC3Ixj6/d+9FiYUr/OFI6CpWJPkeYkrhGxBLluM/Tec1XO113xvr1777V3/36SwWblFVP7JI5S6qEWeBghLe3WszbzyUuu5DeqF5K6ZNHp7poVVQkuTSYa7OYKM+AkGd2u9VktlFnuFF/HGg0XSvc5bXapBSEBOB4EnE2s9bRQV6fPT/Tk0enenjvSOFmoGVIQiUpkL52KYX3UPryxVvd9ubGMo7mO5P0bVBGIGXPFG0yHayWNkRjTcV/zXqEqoB6mlhBAJsL21xJS/V8Sq0DJKRVHSF3TCdV1E7z3tCA+dXtnTbpjAqtlnaFvOb7pF5fjTXDAlHI6PGze3r2yX0dHpAgu9dmNTGmA6XCP3/1St++vNJtd6rzsyMLRigXC8YMOiDc6eLsxHr5YKQJAKGzN81wEENYKqVOb6tud6led2Q+116nZ4mJ9+6d6d6DM+0TO93c3WhBLQMe1h2DEaRbOasXgWGClUFOCcuEhwt5JT562HyAJ4l7N3dtDUZLTZcbNY6LkYfwQqkCtRMzLULC21gmHBD2ulNVyjUVci4XRzaayyeVL6ACSmo25dDHWsC5hG7E4gdAyLCUZ6vZbBgYNEBoVhMUGStjB49aNQsd2dAdFklG8XSWDmtQD+r3J1aYDeCJn810amu9jsTHB4tAk+FY3bueiumEfv70TAUyARIZtQGE84XGdNoBCEtZ85OlUaesNsrA7KdymqySGizwVSE9ZtiY0HK+1XzOeoQ/yPeKfDGpai1jgLBaL1jJOAzfaDx10MU5A+aaPRF5Psz7Wrp+DSCcK7HLqlqs67Bx6GtZQuazBRByrZCa0zO4iQBhuFqYzJiglSreRgsPwopA2jmdk8gHkbimrZfO8gVII9+lDRBauvYuMMsJ5x2X+yO3BbhyjqBvDwbW9xY+q1arFXncGTpSucDtxTCTEvKCmgeHVhJ+123rttPWbfdW5So9zkWlLFAQLyJsGecDEtWX1keIJw6iIiRF09YFH6pS1RTANBE6Z4DQ+wjLhZydY5m+eYczfs3wXwBCzpphmDCG8PXrK5Mmcq+dnSHPTmmznll6Kd5ENi3OSEqxB/PeIQqzlsx62+5rNELiONfzZ88sgGzQ71gdGIAwk9qZHxJAmNinlE0jXeYLQAlz5114AGYGW9yz/cHEvLQA5aePHxkgRDLKe+T940/z3TihVD5vii/AznIWajZaGsuKZzVHnHEKoE8fsBdQrACDG1k67prhkFIaL0LNApQ7sHlVlaoHOrt3X0dnp8bgpnMuiWRgg/+SQY5nXuy9L7SAFcXPOvwa9S4AQa/24lyJZNZ7OOm+3u4Z7gIOt1ouVhYsxdfCOgeRXJIR4aGCZuVIJlXIFs13udmtnNzhLL3eqdfp67uvvtVsNNQ+XKpZTenipKovfvpIx4ctFbI106Rs9g6EGcDSu4nKYBsutZx2tZx1tZp1lNwulDbmkAAg2OR4gLKwbszDFoDwc9VrVMqM/XXudvaMYDEz2z3+w8RKy1nPmHpUc/1RqLe3U/3qy2t9fzVV+fiJLp5+rk9+9of6/qsv9fU//UaHjbyePTzWn//xp7o8qqhRSmrUudNiSrASjQiBOndDvXp5pXfXXY3DlBZborBSShcbyteODAg2jx+qenhhmIX9fhEMtAxG1pNa3E90mJ4o8T/8Z//hnk2aNDVkE3jrmHwkic6GKaBkFCAIo8UHYQZBDxvgv11PCyBEgpmwf2PG/lG0RJza4YEFdtjbK4AaZjoCKInSE5NILWAC7WfhZICR2nmfKTJItMe7rcL9TqvdXrPdXstESstkVsnmobIHJyocnynXOFS6WNFku9GIzRVWKpNVmrAZ/CN028H0ZbIqWU8g35cy0aEGw76mva7Gvb5FxN5cvdft9bWDq2RK1XpDtcaBqo0D+56Y9yn0RCJSUF61Wl25Yt4mdDzQaZONstl6+iWUfmhhF2nz9zUbh2ZkZVJrjJyFrTD58N44ryUwEaDdQNQweNiHSzZtWhdJ9mIpJH8Hah1zLZNjFnYO/NRdVEoVuxn5OVbsDghY7xWGLEx+nP/gxaMCwqpDPEDIgDNmc5MBsoTwGknFQ8aG/GJrk/NNyMMAdc+0joeeMwxBIEQcE9fvDIp18UQl4takZpOjuNPPgzzMyxVJIu0Qb4dnkiR9kGDVCKIA2BCZvd+YNbRDQiRX+DBgiKoHeI8sfiHThShmGJaHn0XYjjGZHPxD3qcDEGPmuOZ8NqTR5bwb0Vy3xjo5cLDKg8gLax44EutMQoiXDO9gwgCVecxscfNQFg6kPBsx6HPPIu/XgaP1FEYABYDIgmOhRWZSdub0I2B0o7iDkcinFnrVi4McZxzxAhogzGb82bVsIO8CBSzFvkT/+X7dY/Dq7x12lgm/D3Hi1OEYlH5IHY3CZhyDRKEzxq55UimAkJXkQ1nw1j0ZhBdx4FgEJA4GJgNjIsx9AROIpyA20XOwM89B5FtBehuzvnyG9VrNwmN4zzGrGL/P2Ocb12rwM/k8kFS6f9I3aw/24V5wsM33RfbCPRNfK6ahvBa6DQGEfDbuM/HnjU2Y9SAOmiFwx1LuLBhp54DwrmNejoPDU0/3I10tzRAJ787OypEzqY12yYWS6a1KMCizhSUjTwZ9rYOlTg/revJWBO57AAAgAElEQVTwQj/7FEC40X491x4Zkg2qkEu7p4PXZSlv/nFGa7ozhe7m9CEEfkA2ToYovdFMX373Vr/5/Xf69ZffKZWrWs8fXzyLMAHJCBCWsySAMrAIVM3L5C7PH53opFFQarPQZj5ROJsox+HHbAsJTRc7dSdbS68bwapMN1oESOpdksL6uN8tdNDMWw/h40enun/Z0mLW13Ixso44PmO+0vmSveabzkTD6VbLTVaD6U698cYqLZbbpPb5kk3Kif7nUWWIko/YXBuEMUFnPmrPHPLHrbLbUIXERq1GVceNqk5qZTXwlKHQGAytFPj9zbVWDIIIQMlltNgldXO31Hy1VSqX0rNPH+gnnz/W8VFZhRwHt7753gCgv/vmtclx2/2ZLs5P9Kd/8BOTDFK2/v71azsEXp6dWlUS6zCJuID8FH44kitTKd111mp3lup1BiYpImn0+PhQZxfHenD/3A6Fd9078wuRAopXCAltHom8pe06O0jFnDHUhaz9PNIwkaIBCPHt3LU76g3nmsy9duL88YGe/exCyfxO881M8yC0UBk8hLPJWv3ezLqAkYICHlg/CkUYA+TUpBzi+2O9Yu8i8bRgB2nklwiwYM0Y7uBL40BvPljzrQMIqzo+qkWS0SAChLBSOxXpYMtk1OuOTRIHU27DSIB0Wmo2yro8O7FAuX6nr2FvqFImqZ89QdJYULBLqT1ZqL8INKOigRCaUk4pQDP1UCu8pimVswWNlwn15nvNpu6HJFV0Md/ZV5FKlgx+tbXSWd67dHhUVq2Rt7PIbDHXcDQ2hpBzAmuePf98EBtZkqkzhHMldzmV8zU1awc2XOP9DMZD7/XdbyxAo4aUje44vgCEOQeEFQAh/csZ9hoPTEEqzCHfwSVrMCoWB4YwyZZOvVlaSjvnHdZT2D+Ctkx2jZ2HAzxr6BrrS9bkvV6D4VUblm7OzBhAmC6oWqvbvTQYj3R9d6O3V2+UycPaZcWfTplPf2MDCUq/6RBlQAaA5xshGY17h9mfUKAFIC18hXsHhGVY/FLefdHbjbFI1E7AcGKdAdB6zQNnmYza7aFevrwyQAuzdnZ2aIBwHU6V47Ngf4wyDURIi60RCSXSWfNe3rX76rMOjCf6yU8+1b17lxr0uwoihjCdXBvTusO3u08bIET9xTAqCLENsS9mLKk5lS7p7m6obndgYLFZr+qTZ09MMhrMJzaAB2SaH9Cn60ohNU45+7Vc7LScYl1gAJq2tWeHlJGhjz3hSVN8ELrF0G1n6imvCEFGmkhRDUHfdkPHZ+c6OGoph986zYCO9YE1KKOAdOwVXsaV1YAUS/QEe0gR95SRE2nsHqyhnP+8DxLFzTbpoWX83nIeGJheLFb2fMeKHMAleyt7O/cZ+yrDUNa/HR2R9jNIKA/Vue3pxZffKphOlSKttplVq5nT0SFEQ0GZVMHA4GaX0RppJSBqza2B9DbUPpxpv56ZTy8DIw7Dl23a54GagGclCPqq13M6P2vqT/7k5yY3Hw96dg04D/PakL6ivNuTHLuZKlj0tV7N7Nwynq512wv0m6+v9d31VPmD+9aMcHz/sa5++FY3L7/VT3/yUD/95J4+f36uWoGg74W6t9eajRmQl61j8PpqoDdv7nTTHmmWLGqbKSqZL6nYOFK5eaZ6677KjVPlygd2lmfdWa0GCsORttupGpmFLgpLJf7b//I/2ae3JL7t7IBbgMblQzMQuFWCpEgAmpWR2v7hnkIetjUHtMhn+CNACJjz/4u8hXEruJLKREmii/1GQWqvNR+kB4kyrlBmK+X2CeUojbR4/r22yYSCXEqLzdqjbjdbBVD9TIIwpZeqKpxcqHB8rmzzSLt8Sas9WXx7BUigcjklYHPSWSswh9V0L0hepXzeZBWz5VTtXls9HtjxSON+T91OW3c31+q27+ywZ+bow0M1D4/VODxSIpNRiDxjwk0jFfY5HbRaKpRL6o36xqZRnstNbD1r9NmtiAie24JcLVfVatFXWNF6A0uGHAvwweRsb2yJ1wNQ4I2PzrtaLJwnxJgadevZIRUg55UHMFDIEjgUxaDKPIZp/j6SOmcIWdQA93vo8oAH07XsBvjQ3vOB8zrW8LTe4YcE0wkmmDN08Pw89O9MLTfaMQkOkf15oqe9Fz7nNVNE2InQ5LHWtZjx12MhFfg/LbkQHyOyDddmmxTRwow8ytq8l/iSIj8b3ipYABgLbnQAl7FfDA1CEmSRErmPLk7GjYvYZws+d/85gCM2BzZfmFQDhQmv/uDnWWdjBLB2FIBmncH8yHY5PfdjEGU+QwFeADvISFeeqiXZJuo9hgBG9wkaOLL3595Ai2WOysvjdMxY7mjv0aSjHl7j18o9uZzzmZTDIvPn44J5mDYP6/HXyQ/y6TyyKaRISZ8+/6iKImYI43stllbG39fB7SwKFnAQ8bF6wn2nMQj88ZCI78NrJemTSGlvQnbnmh/uHGCTgukeQQdfyGOQsjG1dTbQJ9B8FtYrFRXS01FE1DfvD+YXYFgpl01mhpyJX4/fC/cGbCPgwQrTYaMZ3JhhnjQ9JGveH8aGzWflMl9nZfEZkqIXB+3wbJD6CCBkk7Z+UJ8bGNtmUm96xWAI7X87W8nElCPqchWaZBRJ89HJuQFCgJAVMGdIB2aoQn8VU/CxpfWWi2VjNfrdvmbjoaWMHh/U9eTBuQHCbIJnkwAVCu135puwz8aGPB5NHLs7zD9uuCsChAwiYApsippUsN6Ljrz/91e/05ffv9V3b++ULdWULzdUqh3YlHUy9Q2PGgai7WuFjI4OK2rVcjpu5PXosqlmOa3dcqTVdKzVdGIDR/vz6YxmK6k33Wk84WCw0F1nbD4W5Ejmw82kFaxGKpdTevrkTGenDfOOLcYDhYuprU/IduYclvCokP5Hh+Eur2BT0GCWUHe00Zt3HfXojqtUDRW4ysFVMQS7mE2BibZFyqNOSTqQZmC0WigVLqzAvlbI6qCYU6uQ1SHPe7DUfDLW9c2t7UOJalnLZEKzrdTr7ewaAiZ+8vkTffHzZzo/qxnQnw3b1n/FkOf3L97ohzd36o0CXZwd649/+YnyGbxgK7199dIOupfnpzaFt5oiG346IExlec9JXd+tdNdeqN8ZWQ/hfDbXwWFDJyeHuv/g3A5QnUE3CljByxwDwrzH9yNtSlDQTFIjHZJ5r+ZYeDE7rM5suVC701GvP9N4FurwtKyLqIcwmd9qtp5YjcoygK3PajbbaNhfql47UDFfsjoJDvvlMp7dqAtyQu0H0kU+66IFfiAV4/UwaORAaIFOy9AKzn1Aw1CVoJ0fA0JnCM1Dtd6q2Kxpn05biiRBKRzUnE9hyJLQYbOqB/fONRnBDnY0Hk6NQfvi4YnS2Zzma6k9XVoo0JLBYD6tYpmQl5US60AipCaRVjVX1mixV3e6NdYEeepysTUwPJsC0loqFMoulU1vlM6u1TwsqFrPGusI4O4PRrbPWWCcFa9TaZLSfrPXern9AAgTu5wqhZqaVQCLD4wHI6b/c9vHa9WKpdMitTTZaAggzKhaRjKaUDFD/zEDZwA1DDn7AXL6vA2OOCSTIhkEe80XfobZb5b2fVlPkUR62rQHpbHKecozX9hBkmZ/QV3DfkWyKowvjGkyQZotrFXFAOFyFejd9Xt98/035gdjfymRMs0YYL2ywCEK6pGL8poZapuseQ0A8eeAPYAO2YVVmzlDSPBMhSAigm8Iv9usPwBCUl+t3w75IvYHyxTIq9MeGSBkb4SROz3Fr5tQGEwcEKbx/0Xlahm31WC7QYZOyfvtXVedbl+9/kCfff4TPXhwX2PCAFd0KOKuXiq5p9eQfQAyxq0xDBwZKqKEyJIEHwW2XF111G73Db4dHx3os+fPzU8JUwSrxfXhvLJnKE5OAdaTiLDYbADgBSceLE0cpdNG4W5jNWxrpRXu0wpRd2zTSmYBgGWVUMQVayoWycSomG+80qirVK2wPRkrR12K+f4RaYdc772KDBqKSIrzUZ4EqqrIVy/OHaEBPYY0DBOwZ+2oNEr58zIaTdXt9C3R2nqEkwxu3F7B/kvdi/VhEhhUKtnAarsPTF2AbHQ5D3V33dHX//ytwvlcuWRCx4d51cqIS8Y2/MEzyntdb2EJ8wq3GYVr1Gy+TxdSCRUIT0pvVc4nVS6mlc4faKusJtOOBr136nRe6fi4oCePT/TX/+ovdNJqaDboKaCWhkEDOCaVUz5Xtu7gMBhqHQy023hH+Gy5VW+01m9Iwn43kkpHSpQaShZq2s9Hym0W+ss//6U+e36hRpmtfqr1fGDqk/l0oVSirE57oZc/tNXpzjWcrjXPVpSqNFVtHqp2dG6sYK7SUipHyBpDKM4knMXH2u8YJszVygd6WAmV+O/+6/9qv54OTadtTBLeGpvIbA0UMpnh17Js1JFXjIsFL5NFIhFLSSPQ6EDS5MlRQp2fNyzOn+/Dzb+VliBUwkuY9Nqh1/XYTKQpqffX4MwLf2ae3itMUmHOQWGhCRMF5JP1A+UOj5U/PFKmcah9oaxdNq8d7AIyPzT3hDfAEMJumP9jpxJ+wyxG6pSlD9512ur0uxqNhkpgRJ8SOdw1dpD0IusPLBKP3NLR8alaJ6fGHtDfNKGoesX4OGl+qEKpoOlsajcstLoxfbAhgDvb7EPValVLYCpXK3Z4dAbRe+088tlleXYoNUDo5doAIJOh8oHCLtF7xcNv7MgH5d6HSorYeMuB2aSbe6SaBEu4P81L7ffW38KDaY+1+dEi4If+2QrDPSkR2t8D6r20GiMwUzg7RBlj/LGo3v+Oh7pY2TyLkTGT7qcqEpOe9amiFcSuN5a8GC/qZkC21+xyT5NEcb8BHqP6Bi7YGhbJpr2eDMrmtCKlE4mBpYF6mEsGkGeAEXkuPlY8Q87m2X2xl8lzkBbCIvO9LJ0L5sy8kH54ZjEFGFv6m7GBH0NYjKWKJKO+YLknkPfPtN2gtAX7ODjjvvJibBY7T/uydM5IaunRTFGiq3kCo8AbW3Zj6WWU6BmBQnvejAXygYElqJKAF/UOsjBzv/DrgBNP0aSnCk2zM3geZOTvy1NB3QNqMsfIq/ox+ZMBg3s3HFwDfrnuDm6ti9HYbA8k+Ohz9GqJVQBbygTYFgrbEPkZKzqOVqFJRTiUUwxNCJEFIhEEwyDE+gG9y5CBAZ+3BcyYPNz9SVaPsQ5VLpZUq9eiOHTkG+6r5PNAOguw5pBJQEfs0+T3TNIK82thPZ5sGpfc8z49CKgYDW8Iy3J234KIIhbfpcx+beJaCwvjSQCo425CpM9IRvHPDUzKeNg6MyDG1BQPTKGANBY/dWjyk2A1IJdU5VLZDr3D3kiT4UjbYKXjg0M9fXCpL2AIU2vtw6l1aBm7b6l63k9qAVLmcYARpncOtpdnHZ+uB0EBxPCUzJdbvXz9Ti++f63fffNSV52JetNQ6WJduXJDxXLN7rPpZGjKgXxaKqfWOmoUdf/8SCWqFbI7XR7VVCtllKAHi0AIPiNTFpA2nNMqTGg622nM4WCyULs3smc8mcla/L91nu0Dux4nLaTwWZ/eL5B3sl46Y2TyYJviJ5UtVKzYfrmmuD6pyXyn7354q3e9ifrKKEmKXrFq0kk7pITuFeG6u/IAVxogmsNWQevVSOvVQJlE0tJFK6mUWsW8TkollVJ77YKFrq6vNCMEJ5vRKpUwhrA/Sti1zORT+vyLZ/rZzz/R4SGx/ysNh7fGUkK4f/nijVVOjKcb3Ts/0R//4rnVduCXunr/1jyElBYzcEKKBVC1L9YT7q1MRtc3C93eztTvDiMZZmBJg3QRUj2BvbvTa1uQyZxrh2SUvji8NdbtuVIunTC5aBWpWQ4fuDQn3GWzVqFUMvb++vZGvR6y7lCNk7LOnhzp+c8fSLm1psFIC+qb8I6FKc1nW00mGzXqRyqW8EYNjVHgexdKyLFSmkywPMDwYA0g9ClvHYQEojFgxN+bJ8XbUv5YW2AbAIYwhGVjCS2Rkr1gHhjjQGR9rlyyILHRiCRAr9pgT2OfqpSzOjys6fz0yMLk7m5uNZssVclm9dn9CztDLDc7dSYzDZdLLeFO8hkVyx52IlgFytCRp1OyPt6rO9iar2o+W2kxA0zxfCUt2M77Y3nuYFgAhEVV61S17LRcw4zPlUJNwwCVahEC9pjaEuyy2qv9fqhhF3+kVMpX1WocmWyedZkkXu59AFW5RG0HagkYjZmFWpAqetCoWQ9oPoXkHHBFjgRSRoa/vg7TOcxygIxwudppvqRbMFRyt7JS8Hq99qFH12IhkgzMkPcSCuQpp4AspIqsw/zdVrOlQq5oIT8wwCgJ8sT9FwtKZNK6ur3WV998ZWASBq5Egi4Dq/3WeghrtaJ5IumNZIjO2YMvS22OzkEBEvVw7oGEiYSRHJz3yoWCExumbHOFEgNs1nALTLM9nr2xoF53ptevbg2MsJecX7TMQxguR1ZdkKM+Mz6bsE+63sfSUvHw3d311ekO1OsP9emnn+jy3qUmDKwAhKjAtiu7jgAGiun5OfFZAIKA78jABZ/lPpHT9XVX7buBgVnCpL747FNtViRLDiz4yRRiqOmsJCahdKGofTpj4SKwvLt91tUN243tMSjbAnI7YJOyJSVzhFGVlEBFV6ioUK5aR2TBujILxhYzfEcRQ7puClaZ05D1UPrAln0RtVg5R4E83lwURZESCjmxqTDo6kOtMDE7iJ8viJrea58myIvwIa+9iHsskbGbWm63d0UOgW+WwE5VG9eIMxzrtYcS8rwBCL/68htTP54fVXV5mlO9vFawuLb+k0yCz7uidaKqMFHVcp3RdLmz/mPWmTKyasKrKjXvZU1npUyJx0+j0Z2ur77Vm5f/rAcXZX3+7ET/7l/8QmetssJJ37x9nB1hjKkVQdZKZQlsXLDsKQgmtscE65TVI/32xa1evO5pts1qny2rWGuoWc7opJHXH//yM907aUr04457mg665okOlhtNF3td34718k1XsyUVP2lt8jUV6sc6PLkwMFg5OFem2LTBAsPacMWAbKxcaq50Yibt5jouLvSoESjxP/73/81+3LlTOOPhsahFJaDZOeDtd8om/WEihhojLbY/67BLoT1Hz4601MFjGhqewwYAggMhzAVTdDvEuuQtLzTcMC/cpFH0LJPqfxGKwak7Sqyk80wbTZle8cHnC3rTGaq/DJViwnhyrurFfaUrNcT8WnGY5YbFUEtyZ6loiwSpQ0xXYSE34dpYORgqDg+3d229fPVGw+HYvHdFqjGWc3W6PV3f3KjdbpvhmSmWJU6dnOr49NRYBvsKApvqByFFlLAVOfsZVoTOtKSATyqnFf0qVichHbUoB75QwlA20y+n+82fYnUF0b/tvx1YxMEeVqOw9emZeaBYMCM/HYdufoZL8TyN0xY7HkwrSfc0NgsZz0QpnDCwAfIOTwuzP5/3bjs/4HPA8ojluLrC5cKYs5FrwMAsTdZC/YOlJ3IoiQNPTAfvssUYZPDfHNq9+iJlB3dkrpU8kl5ofDYL8AFadjghWaG0Pe7R4YyJvaVPhmsD5k6Y+gGbcJLZYmmgncNcqVJTqUS6lk9QjTVEMmteRgcrDq4xdRctdQwQaD6k6B6OfYDOOOKx4ADtaaIwQZYcRjiBXzSXIqWTNrk0fT9TvwiwxIxbLK10e637AAygRmwk0dNM4fjsvC4BgOfaew/ocZmkfbYReLNkYLy89vH534tBCL8GQI99nPEUIb43+Degj9fH5NeN2y7RtGj7qKA+9t1ZGA/eS+09DMdSdN1szXXhH+/SJDHQ6zqcRUWi7M8L19wXTwewMRtHiEzsReHP0RPoHVn+53g9sHexVPSjDNfZUl63/VrU/UcAAoDPWk8iv63LPH2TMiBZIv7dAaFxZBYFzqbmbKoBVptWejoo359f4z18uJaR9zb6hQ9eBwOfUbodz0fcHxmHaqRTmPxhrVfqDCbap3JqNE/tQMZ9SAJjpUzaHi+edF42l75JUarlssLVWqPBWOP+xIDRycGJnj64ZwxhPo35jlLkicnqeK4IoyoXi6YmiKVdvG0CEfYJGMSspdsl6Q1LprVY7dUfL/S3//r/0e9+97Wu7vparNPakOZZJM6/aqltpBnOx30VM3tVcnsdVXa6OKro0f1z7dcLbYOJjhoVVQuw0nsbNHJIw4vG2kdAzp5IbzoIF4HG84X6k5kC1jMSPq1QGF9ZQoXoiwFmYgew5XBOybPLp00+ZDUxfLZVi1UnEp4gAeSR337/g75739F3o1DJImXKFwoAjKudZnNSUZkOc1jmsItyIWlJk8in5puuZqu2lYQnN1Jms1erUNRZpaKTalFZrXVz9Vbj+VRL1kmm9fuUejMKvplyZ/Wznz03QFiqsOXN1BtcGTPC/fXV16/15m1Xy+VeDy5O9Se/fGZR6svFVO3baxvGIf+0wQLKEEIx8AwhO4fJzuZ1dTXR7S2dagPNZwuraTg9buns/EjnlyeWztzu3lp64YyEzAQyQSorGLl7cVwxl7Ui81oZqRTPCoXUgQ0Ras2GDd7eXL1Tv0sQSqjqcUUnj4/07OePtc+GmiyoSAos6XO13GmxQCEh1ZqnKpVrChZDbeg6TGxVqRYNaAAIkYttVnigOfznNZ2NzGOfzvBec0pTwbSj0NrrmZB5wZg0GyWrnrAWJxRG4cam6dPx3Fg+2F48k0hGGQhyj+AJOmhVDBDyhSro5upawSJUJVfSp5wxCGTbbtQbjzUi4IYzUp7OTZg+hl0b64ZkDywBCAc79dsbTSZLq5lYTNn7AS0MZ5G7wcSxjyCjXOvwsGoVFiHhcpvQwvB2MFaoiSolO4tt5zMlVzul1kkN7qYGCCejpQq5io4PTizRExUD6yZrDWcD9lOYtOUKCZ5XttRqJWOJk9ulMlrb0ANWB78kjLDpBZBA4ovbJ7Rc7zXnALvijLI2iSzdiQA9njP2pcUMXzPgs2EgGFDoXrK0+dYYuiEpPD04UilLGTYKHipvEspVK8rXqio3a7rrdPTll19qPqXKJTDVGlUsgPZSiZ/Jus97Yj3F4+rEBM+B1zmktdoFxkwz8E8nUpbMmktmLc0+R56EWVxQZiCY3BqzRDo06rM1/ceJkga9pd696VrgC3vSvctjFQsAwoGQe+bSDOYcpCwCEs73FvVQLFfszHLXGajbHWnQH+vp0+fmIZxM+1qv5+bJhYQB4MOSAzZMnG/+eIATA3/S7+nJIEgrq9ubvjrtoVWbHB8e6GdffK7Naq7ZeGCDEOab2JV4D7NVqHSpYknKc8raGXxjV4gSRMdTD4AiWCtfaqpUO7SvQgVCo6pipWrVatly3YZf3EucD2Eu43MtViXrYDTrgZ/x7Tya5l5y1ZrnVbutjD9nZ4Mg0O3NrZ2rZ1M8q562m2QLzUAocL6VVivAodfKoJ7h7MeZjPubnA7+DgGOO8Ag5y1Ca8Ad4VaL+Uq3tx19/fVXOmqV9NPPL/TkXkaH1UDzySvtgqUSq7T22WNts8cKki1NVhn1p4EGw56m06GFoSHDPj68r3Syou2GFT3pw5pxR29f/k7f/P7v9fx+Rb943tJf/vKRLg5y2gcAdLfCrCy+NKWCsb9bJdOBJjMGcANbF9a7vJKZA335za2+/uFOneFCyXxRJ+fnevzwWE8fHunx/QsLLJu22xq22xp1OraGEP7zrj3W27uh3t4OtEnltc+WDPzVDs50fPZQleaFivUzZQt1A/TLxUTBvKdg0VGtEKqYCZTYzXRcmunRwVyJ//V/+Z/2PdOjMu3Eu7C2CQRqQmKUHa98LI20uEtQOgmZ3LxMIhJSLvrz/J3Yc2ifKrK5qNfNgjjWGaU2PinwtEcP+DC2xEJKkB+mPnTFMFEK6cLLJrTc7zXf7NRdBAqSWdUuHqhwfKrcwZH2lPEWStqxwjJ5o7KhmFeqWFCOSYLr6Bxo7naqlWsmB0JGQ2Q2hfP053DyK+czGo+G+v6HH9Tv921hOz0/U+vkRM3mgU0oMGUOBkPzMMHiWTo7SYDlkh203NxMAAa9hHmLjrb4aVia3VaNet2M1lu6/iDxrQA8ZoKcrWKTc8LNe9D4srL1SO4XszexJC+uDeHB/Be/F0kvPxTGM8oDvMRdbvjX1kwvPN01TkA06R9HfcBO9D0s2hhtu0lTvUTZeqQI0oiCYWLPn2nHfxQtaYdv+14OZK37DXYHALjGC8I02jsHLf3KgJFVZBsg5LDMhAMZIQd1WywTHGBDkx1yiKJjko3bUvdMReoSELpwSLQyhjCaVLF4Wyiu9TPEJmUWOTYWn9h9YLiMSfQaCc828sOmgzRPP2XpM6+YZ+T61Mw8hDBKhFL4NIzrZ0WwkZ/PGXT/zOJAmji5lKQxpvTOfPkm7fcCQTHOCsepqCb4BQhF4TAxGxU/Z5YcGqXHeZACbEAUTmPPozN6yC1hHQxoB76xx15HB8weBGNeQoI4KL2Nqh/ioCPz5kWVGPwaz0gMuvy+8/cA6w6QjCWYXBsOfyz65lNaesE88iWLdN4CND0Uhp8BeIuHIc6wRsLHKLwKEMd7wjNAYqixutE1cxbTpb7x34urQOzCWjiRs6L8PqAWEM7rM0/dxvsYkbjGPYzusCWEw/2WPwaFtilGUePWPxWVSHsXJM/jXrPlUuPpXJ3B2Ca3R8f3jMUwhrCATJnibA6QHN6p/RjZ5BHAvA5C616cDEjF3OiofqDH9y7100+eqJDdKLmfabueGBvjbCfsNJNjf07tuvC8UVC+I1CCXqaK/RsJ1Pvbvl6+u9NXX36tN2/eqz+ckT0pZWvKVQ+UKVbNt0bIwWLSVyWX0GElo+f36jppFlUqZBUuxlovxmpWUGiklNzho3EpHPI/Y1yTFP4iP/KwG7pCFyGVF+xpUZ8j3uQ96bewG6Riuo85XPPcuz7Xq2nSJhdm0IZECC/mdL5QJucyxOxjJHMAACAASURBVO6gr9e3Xf3j27ZGKyShJSld1T5JSirPFoeMwA6fXhdCBUBGa3xViYW2mmtnqQx7Jdd7VdMZNXM5XRxWVS9kTOJMofJgMtFoudQk2Gi2yZtHBw/UT2EIfwYgZJ2bazC69eh0JfXV168MEK5WCQOEf/yLpzYFp/Ow274xdum4dRjtCUll8jAsyJ8SBnzoLnv/fqSrq4FubtqaTXhONxbEQbDM5X0Ywr26/baGI9g9ku+4t4mfT3nS+H6reqVkYLBSLphcDYYDywJDOxK358uF3l6/V79HOmao2klVp49P9OwXj6XsRtNgqBVl0QvA7Ebz2c7Y3yoMYbmmzXpq9yS1EwB92F9qYiim5x7A6sCQDoaQJEFLOyVwzYret8Y0MVzyMJ5AzXpRBw066zzvgL01mMPQBXaNYAhhEPB54Xe1QV4mqXqjqKZVVtTU73Z1d3urMNioWijqk3vn9iiPFwt16dgL8A9mbF8BhPlweBHlA2RUr9Y0Hm80GJACiYdra4EyMJ7IJAGPsBnlEp44KZffq16nb5F+t6mmQaA5UnL2Q3r46AxkkLZcKL1JKLNLadRZaNxbaDRcKJ8pGkNIoidrNAnLrMlWKWS+MZQzfG6EvSC1LliaagpAiD8KMJhJqkBXH2DVhrn4ihFrphTAEloFBT18oXkIAS4EoLBWIy5f8Yf2hKaVjeFh3QbEOdjCr+cBXwfVpnJUM8wCLQEr660KjZrKzYYaxy31h0O9ePFC/W7P+uUqXGPrPESCSMk9ZyBAIIy2e34B4Q4GvXaDepwwsbKzZAbZHsm5ybTyESDkPGiZBjxrJJOS+JlN4fwx73ZiX1C/t9C7Nz0Lv8FCcu/CAeFqOTT/NgwhMl6IDgRi2Bxg9QArrDM3tz11uiP1e2M9f/6JeQhnMx9+JJNRNodkaiSr47Jhr1dYsM+hqGI9tZqfRE7d7ti+13I2VbNa1fNnT7TbhlotZlHNVkZ5VDFbuudC7VI5hfuEJvjwUD1sXU0FCMePvUugdCir2TrX4fGFKvVD5ctVGyalsPOwVzJAiVRXRjRsuKcc/FladpRwHp93zG5C1gBn1GgPtqEyLdd8X8vFSFi39//H1nv32JVu6X3PyTlVZhVz6MDu27qTBEseQR4Bkm3pD380fwMDtiHAECzZggxDMGDAEBTujKZHN3XuJpuswIon52j8nrUPeQWbM+d2N8mqOmfvd7/vWutJDpvvM6TE8T5vCqrnUYAASMJmgCJoDTG9YyANfRwDOhgM7MUhL5pxnkG9TrxOcIEGWby+utVXX32lei2tp49a+vRZWUe7C00GP2s5Hmgz3ShVOtamcKxp5lDDeVHtITmgA9N6d5sN7bb2tb97rJRgAGXVn8zVHQ50d/dOpz9/pZ++/Ws92M/o5aO6/sHffqFHByVl5n2z8MxOWUcEWKVYMx17Nu9qMLrSeNqLdmRDukBVf/3rV/rq2zNT0pt7h/r4s5f65MWJnjzY03IytqRieHen5XSmzWKt0Xiuu85Ir87vdNWbqTNFu1JVvtrS7tED1VqHKpVbauyduDkkP5U96ubqXPPxjVLLju7t5bTfyKhaWmunONF+qa/UP/tf/sfN7fWl+r2OJiMg2pk3VvjRTKRo9rABd7OY2My78AURhGbk/heb5WgecdvCgMbOpIkWZWuJ7zDneUaZRThRuauHHukCFkRw4a8F4icSgu+BOHMBLF3IqEfe4GiiIehHta6jjz51Q5iut7QslrRis0fXBQ2RopPAXkTJNFFMR9ggHZMQEzwewJtrUMBLnZ6eJw0X06i0Ou07N4QUxRScDx8/1t7hgWMiQATJ2blrt8Pa3k0UwcCIVUPP5ImtpyUZNz3QGVggNldZrcx7btTrmq9DpxQaiECGrMSy9uqDo6RNJxIUlWbng86J7xlmJFGAR/h1dApBPY0wcK43hFsokNtpTtjf09yF/iLuiZHHJILElNKkqTddctsQZtD6YMCCS2eYzfB3OUiCOhgujzE5DcrgNl5hi3Zu899s4WtbcopDisGNg3WhiLq8t5NoyjQH0wihhNG0eQqedyPfbnd9D8pVaF8VF/+4NsI/Z1OlEYQKaApqQhN0TIXt9RO3VU9FQ+kW1MAkODYp3K0DtVYi3CJNAdyGxCe5bcmVf59PGPeT2oqJUYSiJ9BnaMpM5wx00JRKF+ZBv+D/KWZZNyAnRhUTkxo2Rd63TZesQdtGKVBwcMZRHIUJzvaemW6brEs2U1OAE0McvjcNIe+HQQVGR6wbGh6Qui36tqXARmhsNLE4+YH+bfO2+CwUJWzyW5MWZ4Qln+99E5eEvbMOQqsYLxpy7hdDAj43L6ghpoyuMD4IsxCjbQlKvtUXRIO3RVMDweO5QM+HNi0avhi28GzzaxtwTxFO0/qeQpvEhYRRTcTFQF21+YCn4lwfkPVAs93sm/ZNhEpEWvDLX2skEd0ChxoIetaoOIdh6ClB1lOmn7d7A13edpXJMSl8YuMLUMxcHpoyzmXhsJnNgmoyYZ0bhV7MFh5wDbojN4S7tZae3D/R5x8/U6WIJm6s9fviOz4Tez2fCdYBKK2nsJlwCsWGnPcAta7bG+q7V+f6+kcieM51e9PRaDJ305or4WS2q1ypEtEsaEpHHbWqeR3vVvTF80M1qznNxgPNRn0tp0PVy0QNpaz9Yb8nYxY9CQ6E8UDERJh1xHOLQRf77HYQwz1kwAJaDHWIOB0GL5PFWnMD0yAdxOpk3QQRPk9BQaYqIcfk0bLGZ4u5Ljs9/fr1mU5vh7ruLaRcU6l83ZNx6FDT8cB0PQaL7C24CXIgp7MYJbhvMsUT4Jrwep6M+3sNu45iZgFac3Vzq7teXx3oi5uSI5uwnf/884/cFFZr0D0ZBlzHZ11v9PuvXunt6Y0Wi5wePzjSn/3yha8XDeHdDVS2jQ72dxLdcFpZ9jwyuRjSMlQpFHV62tfbt7d6++bMoeg0xkeHezo5OdTDxyfWrN+2b3XX7qnbn5juR0A1QwEGl7CFdpo1N4U09JhXkAOIZAEnRxqiwXik04szh3kTqt6819S954d68ctnShVAK7pmEYAIjUcLDYcrDQYrVdG8gWKscIiMUrxczpud0mn3NRxEQ0gRiIshWiVowCBTBYLUK6BO3B/oxtAGF0ptoKIy2ceZM4bMnC2zydIIZb5ctW5w0McUZ+UCmUKA+rXeKGpnp6L9vWbkD19eGVFtVEr69MmRpRO33YGDwUfzldcQruMYtfV7ffXRJo+gt+e109zVcLJQd0BgeEqLWUoz0p5WWaXWrMmp3TIb9byqZFBWUqrVggZ51+upN55q7IYQKjMatqqKOIlPp8qv0yoor8HdRL27idq3QxUyJbuMYvICmtXvD4LhsSDeIONwerTG8+XYDaFdRhsV5TRTHk1mPu2A+lIWx/BwDrdMwAhVTsgt3RSSSUgtOBt5TAuiZe0dGl07h3J+5yMyZE6hT+GO/CT09BllVCtWrFUnpxMqMd+zvNNUfW9Xu/eOHLvx+tUrvbu4UL/bVaNcDr1jteyGEO3gej11PMDWHG+b6WppDnUWmulMDJdyoEqinqUhDLQxz/7NAAE9oY1KMAfLaMWAzDVIQXc30RDyuWCTBUKY1nTSUT6Dhjtl11fXYmisE+Mb6hJqkvOLW11fd2xg9PLTT/X40SNNJn0tV2M7Tlp2Y810IZzk2UNcR4VRm7OcaaDIcc4UraXudgbWJlfKRT16cBIeG8u590gaOJ758XzlxmW2yWi6lIcXsyWmjJGRyIvOC41gub6j3f172tk/VhF2TKHo4XtkKqbF6HBudlPEjLk+tAkT7JmwZaDmseu9DQIjo5k6Yjv83v43NQNgiaUck6nZeHbDnUyiH0BrlokzkloOPSazSvZbDItgPFDvhf+BUSbXSlMbpS3NNoneg34ipdubO/3+918pm5pobyerP/5sVw/vpbWcnGo+6mg+HCtVOpGK9zXPnmi6qWs4z7oO4vvvtlpqNVqqVVtarWCWSO3BVLfdnq6vznR++p1OX/9OrcJYTw5y+od/5xM9P66psB5Zq8ueB4stmyVLtGYN72R6p8HwWjOyLGEirVkrBX356x/17ffnSuUruvfgkb74o1/aNftwp6x3p6e6u7zSENBjE+vl+nagdzc9vb7oqjdPa5mrKoPWs7mn44fPVWvsCsi1uXtop3JqF/Srl+evlF72VM1Pdf+wqMOdvBqVlMrpsfKrrlL/6v/43zdQhkYjJnIDoxEUksQx2AUPcf54pPFwqPkMlxzQQ4TNSxsX4Hi2Wsy1hkKCBgQtXNL0sChoiuDK2043X1JxmVUWkXIyube9N39Ofg7N6HxmHn4Y2YQWCmc3UqW6k5nuEGsyKdjZ08PPvlDl+ESpRlOzbF5zpqO5nNYUOC66AsWiSfH3Iegb9zimvFDiRhO9e3elWzuK9owucZNGo6GvBXbBGIxgJEMGES6ANCrdXk/tTsfNCYvdjpdomkqIv4PHvkXUaLjYrGhKwxY5UBiLxYtFi5/hdG+RikA9eO8BudvC570zZtIw2vGTIhGNFZOIoLvZ3MWUvlwYeTgPLwlJB8FDH5CF/ploNrdJHp4GhrDe8RAJYrDNNIR+mHQt7007gh4QFuTcY+fcJcgZxV2Muj6gNVuq5LbY3urPeN9hnBNZjYSz8hawGqZRZlNiAsnBRP4fod0ggjQ0uL5FGDnBpGtviDSC6ChySX6jlY4BAL7XIm6ztpO41DBw2dru+y9Hc+UspiS/j41wa+yCoNzs+WSo4abCxhuBqLqXM+0BOinGDGgnJlrMRoEQGeWInDp+jpuhJMg+JmzJtBNd3JQCLGg6YbfMARxB6tYLEM4+C2on986NHvpPxQbuzEiH1cbaCddZuP2s06AFx2MW2jveP45w20ypLd1zNKTYG7m45ZdD6q1By8ezS4bgZOIGletJ8wa3n7WxNfHxpXEALZPKoEdySGyzAYMmDa0qCaZPemeuvdFxN/QMGiL3b+uqGyrlQPDinoQmcrvGaAKJPwjH3mgA+Ts0hNsoEFA//h6fkz8LwyDWTtxnvjcNnIdaSbMbQ5ntoIN1HDTZLBNx9k/2oyTCotft+t9BxZk2c+0wsuH3nF9YYj/Iqjsc6q7bs2U51MTD48dB4SNXyg0h743sR2JjKCqYNocul4aQuIVxb6LFFCOXuh4d39PnHz9XrQTle6r1CgMAPjf6WGi8hF8Tu5HSeEIRklY6V+QOm9aIZuim3dPZ+aXD3X96e+PC13liNKmEi1d3VKo1HIqOg15qOVFeM53s1fTosKHnD1rKpea6uXznPMKMlnb8Y4AIJWw7pCP+BgIKza+1tQx8rFndaIat/Jr9KyjY5Ftx7VlvHp8kESEj9kS+ns9BQ6u8VnOQiYglAWknvgSnTIytWE9j8mYHQ/14fqfv3qLjKGqWKildqEV22mjoYpwwb4yJWM+jMaghzwDrhOxFBjFZ28Bjcb5fLWq/VtZBq+ECmsiH/nCi3mSuPjoyU/NTevnpc33++QtV6mgTZxqO7txs0bh+9dVrnZ7dab0p6MnDe/qzv/XcmqHxsG+3wmxm4+Zli5BjIoFFJwgh2iNQwnfvxjp929aPP75Sv4d+dGNDChrCx8/uK1/IqtNt64qYjM5QRZxicxhBMKRb+EzHOa8BRdcmZOxVoBdc943S+ZwjEi6uLtXpjjSeLNU8buro2ZGef/HYDeFojvYPyiiW6wsNRysNhiuVqzsqeogQDSGDFJ4DUCdodjSEqBjIIURzx9oCCcDYplAtKF8thD5vQOYXGnaGSVKrXlSrUbTLqPXcCwYygSSW6k0pk1e7Dd0axkcM4DiyqrW86ab7+02jU2R6oq1vVAv67OMju7he3fV1w+ecrU13xRiuWa2r3+6q2+6q36PYz6nW2LHLJfrRzSqr1SKjJRS1ZdaZxdxD0N5GM69GM6dGk8gqzoWN2r2x+uO5EcKVtVV51SrliDmYzVTYZFVMFTTqztS/G+v6sqd8pqiDnQMzmGhSGVjbKGvCOuWZYcgWjcZg2DGFtEw+YW5t4wwMdchSLKIfdEMY0hEGcymy7NYpN4RTBi5Q/2nOrT9feU8DfSdXcEXjscB4hboj6KLERdDc2KQJxgUhEou1piCEE8xflqq0Wqrt7Wrn8MAUZCiF5+dn6tzdWkYCOg1KSkMIQuyGcB05gzS71g9Cr2VPoSYlgzJNkxCZdIxP//OGMFnfbgqJCYLRAc0N903QzJxur8c6e9NOsjDzevTwnnNgoTgTGeFsQ6jLzsZmgMZQFZOgnGvDi0TzB230s08/07MnTzSfD40QQnV1SjfoNLE3ZM1CVfXAlhJkHrFf7GvUgumChqOFBsNJ6LNzGR3s7iZnWbg6wIgiOqHPIGI403xDFFDaA7J1pqR0DkpyS43mrurNXa/RSr1ptgRRQuQVsu/g0GpDOxyE51NNFqGHMxDk+iHc4LfNtIfC86hzhqNh5BPbsvp9Cei1hLHQTmvHTt82E1yt1Om0bSrFeh2Tm7laOPcR46Fqte7mJ5hQwcYyLTcZmlOf8j6wxWE4gcLRxoaLlfd+GsLf/fa3Gg+ulUsN9ff+9mO9fF5TZn2j6eBK/fa11vkjbQr3tSk9MVKYKuxZM8marlWDvcS1hWI+HM3UG/N8DnV+8UZXFz/p+uJHpSbvtFec6r/9e5/r5aOWGrmlh57z6SgMinBsTRXNgliv6LNu3BBSy6HtnM/T+v6HC51d9lRt7Onk0RMjhDWSQVagejfq3LbV7w6TaKC045PetSe67M01z1SVq+8rh4afhvDBY1XrTWtzYQzgi9G+uVTn9p0G7TO1Kmvd3y9or75Ro7RSPj3VYtTXiIbzX/yrf7kBmZlx0IwjMJMbD/KDcyQLfEKDNKBZjOgEmgAsKRdTJlA4PM2NHvJPXhSvpp46TZ3zEtQq3NpK67wyc0SfA+s8aJbq5bIqwNM0lXxPNjGs8J1tGHlpTMvGy7V57PN8UfnWnu6/fKn6/Ycq7B9oRrOWTmuIDo8Cn4KXh806twgi5f1gJV4qFNW5u9PdLRzvOxdCmJpwsFNk3HXaXnSgCodHR9rd2/fknslyr9/XZBpmL4kw0sVIsVS2Tu09zdKCtiSnz2haiPF54MPlMcxEKIy32qloQpKG0GhG4rxI/hdoj6MmAnUL5AH0BIvfaOK22jAa9hBKbQPSw90rn8NtKyihnuAk8SE2fzHqFY2B4yMSe1/TMMypD91a0vIEIgU/3w6nYbhgLxQaWhpSR/RskRrs4iMQnq8zQmTrfvJtgir6PjYhlbfrKPfEhT0oJDoxjCbIlOTvYyWPsNgNYc0UPjjmEXhKIxCUUYrKxBPX7yV6vQgdD1QuioFAN5NYgATp29JAA8UOJG+bI8ewFRot7pdBywybel+jpJmxYYsDy6cajXGwZDo/9t+zFjTJIwx32Gjct40bm5+bRm+aFMk0G9HgMUG0yyIBuwnN1IZEfDgQevP6WWMxzYspXaB/QWPm5wdyF7rODwMHmlfu/zbqgx+wpTjS7BGW3Ia2QNOTy5nDH/bNQQ/hufdBgmlQQtvdIpdbCqnpujbziXu5RQtNsk0sqN+jrsn1jEYyrq2jT3CcS1DRbZMZDV5QSW1tnkStuFimsVslZjz+PoHjgpbYmZXGFtpTKu3JOt8LvaEzkhKEjyID85sArGPoEuY3iekRQyvcTDFcsCFDvF9/3Wymu9tb/xnNHwYwMAko2Hiv7DOYPKDTAm2hITy7uEHZot2DEx8oDDbIO8JEpVAApcYwApQBF7+gqHJoM+SaDmdaTpeq5Ct6cHSkzz5+rkaFGAXubzSEIOAeVsxmgXZikAXNaJNxWG8qU9JskdKb00u9enOun169deBtux9r2vpQqJ6lqoqVhifL3MPxsKtSZqW9akZPj3f18LCh3Wpay+lAV5cXdiUuYzhg1kboT52P6RhRGg7OnCQzlDDqAi5tGFqTt7Ywa6VYigHjlj7u4gP/80xGI3K5GIyQL8pEHDTG7pbytWftjCdDoxZEHDhWJ7WxUcDbm56+P2vrcrBWe8bUH1c+prgbFTAJYh/PhY6aoqeQLauUq0jY7UNFTzOkg0kzVjm9VqOQ0UGzYYbFEHQOXcxyo7vhRDOv0WgIP/vshSpVtIkzjaeRH8f+9/XXr3R20VEmU7H+8k++eGYK6rDfVb9752u5t9cMyqjPvKB38Vl4P5lsXjc3c52ddfTdtz/YPI39OxrCAz1+9sAFO1N6BhC3d31VqtDFK15PFHgY2LTqFee3oS2ziRh7JAYnMEtSMqJzfvVOvd5Y49nKCOHh0wM9+ezR+4bQmbPo7EdLjccrjcZrlSpNh2eTfUdDSO9jvX0h74Zw5IYQd82SA+xx56Z4r9VKKlTyypSzjnTAlZCmn2YApKtZL6hR4/1GQwidFISQ5q7S2pMyRd3cdOxOCjWZNcB6AKFrJQjh7dWVLs4uNBvP1KyX9Plnx86fve6MdNUeelCCs3CrRv5kU9PhSKPeQJ320FFGuUJFo/VcA1DsVc6vzYL1SERFzhKd9YqgcIyjito/AAEjemajq+uBOoOJhvOVlgyvctAkiyF7mc0da1FSQdPhUv32WBfndx587DV2w7W8Wjerg+gHG+kkwfMs0eVyqt7gzkMWnq1mKWMHRdBqZD8FIicwxYI26oI7Gw3hJq2Z9WeY+My1ZECzoiGEyo7ZEPpSUMK0m/i5I0xA7zmX2RmiIaSWWGIuxIsmfashbDRUatTdGHKuQicEIey2b71XELeC06fRYQ5gZ7qxf8OWAHQAwGCQGrEXyzWDoZm97t2IMuJK44WBiz7PMll1i9B6LdlLOTszSrsjBsHN6O5mootTdKsMGnJ6/PDYtP3JiIZQKuWQPFCbZLVIB12UMQln45zYiQtQ5tD9bRtCmkHqAHIUoUjj4h7NYNZZhK4LszQ/DICJuOLAoZYh+3NjDecUd3/20VI56JUbMuUw0VtqMMGJf43ZrcRgD71qhgHKjsqNQ5s4UTOVq3UVS1U/f6BY7HH4LmydtWG4MCicMXxd4HaPVjOpc5IzGFpl1J/UoZwlcw0GPQ/tN5kYiHKuusQyqhjGjBgqbvOl+Rqo1gybzVDZbFRvNNzIVCt1D/a59j6HcZpHJ2zJDfsnzC+sDYOVQ73PAGvFoJeMv5u2fvub3+j64pVGvQv913//U/3J54eqFWHQ4CB8prl2tcjck8rPlK89Ubn5yA0zAJDZTRvotWim5wYk+iPprjvS+fkb3V6fqnt3pt67b5Rf3Oqf/L1f6G89P9RRPaPNfOQzyzVWGsZFwYyOTAaX4WtNx12vOyixZHteXfcdQdHYwQzmWEcn97WhqezdWk896I81GEL9JWIto3edmS67c10P19qUmqrsnqiyc6jqzr7qzaavs2OTDN8udHPxsya9S+U2I53s5fX4uKJiaqjseqDNvO+In/FQSv3P//yfbzjgtkiGi1+MZAhAhbI2Xzj/hwaOh58Hjg2Aqa5pUD7MIcOaL+BmgsaRA8AOf/Og+YUeTEJqn5pvNOj1/PdLuVzk4RTySmFn7IZwojxTeqaoLiDX5q6vMjml8kVN0XfVWzp8/kI7j5+o8eChZgTkbnAA6ydi75IK2PauaFCDKopOBfpmuVDUDz/8oNNTaDTwr7MqV6qeevPf13dt04levHih45MT1ZsNffX1N3rz9q0bQgrIShWDEhOeXfBBJd3Z3Q8ELTEZ4UHh2m4bQTYuN4ZG/oJSGbHPUaBGQ/ghSH5r6sKkjQJsW+xyr5jSMp0LCD+aTNM7jU5RUIWubav542fhkFUpBfpkJigbups/dFtMoUJozdewUULBAnlgyhaoEnQ3xLG5mNRYZkVRlTjw0VRzz7guThEJGgHvm4cK6h8PPA8aLxvCuCFkOhzNB1x5sm9s1kEkA5b+lWpYBEMhdiMBQhhoIJMcqGB8DU19oG3hxmk9nV8U9hFpsP2VDLD8n4E0hf6P3sZTJ9CeBeuXOBCm1Jh5hLshAcSrxdR0QZuPeKP8ED4fdNuIrKCRIuaAhpDg3w9GQLipxnWI94BoO8yEjOQleYMFinMO48SkhalcoMCxjrZWzmESw+8zeGEdRSTCFl3me9qQJnHJtIYvsXLe/nwKfQTf28aU90QRTcSD7+F4rOvr69DSZTLOAQMxMbUsoV4aMfxDqiQ07SS/MDIag8bJFBKKTSDjH5xNTRGBvmozm8hd/OB6mrjW2nEuvm6LsvLv24bwAw0zHEh5KKCVRU5k5CjyC0TqD583fhtNg/epcuhNuV6eTCYo4fYZ3H4dn3X7HqFoseeZPoPBRLL2eV+3t7e+tuydUMWJxOB6bgdPhEfj4sh0vNMf6OfTd6b71BoHpvBB82k2KBpB5TnwiI/ArQ6NJJ8tXGRBYebEKMzWKmQKOjk81MuPnmunnlelxHBgFA0hTbLpxH9gYrW0r5025LrmKhpN1vqrL3+r3/zuW337/SsthPC/6X2Dp8kupSDBpYoNn4gEGPdutVvJ6NlxQx8/PHT4/GrS1bB3q7vbG0/5d5pkxGECsvJQkXVP0R7rMcynJsu5BrOxG5FyIasN6LobwmBXwBqYMZQEUaSggnaVK2i8mlhiQLNGQ7hZpjUdLbSar03TZ+tdLCdKpRdKpcmZZBqOaURRd6OFztoTfX811Gl7rsEcp86KSuWGC0rOOp5jqKoUa6VMRcVM3SYAePWv2Dd836daj/vKrRfaqZQdoURUQKlY9bT/st22MQHP8ctPX+glDWEFWt1CkzlB1gMPH7/6+ie9u+yqWGjq2ZMH+uNfPLP7db93538ibdjbbSkHbY2pPRE8KfReK2u/WDOdzloXFz19/fW3NnBgnzo82NHxyb4eP31oeiaMlwtb5GM2su+ikbMK3R8aLs5n3wM0m4AonAkFrnlEXZAdd/buQr3+xE6wjXsNHTw+0MNP7kuFjy9USQAAIABJREFUpcZ2t8VhdKkZ8QtTCtuNCpWGaWDjcdcZeNAL2WNB0DttGkKaa7ShRRXzZZuOrVZz1Wpl5cpZpYobo4PQNBn4oCFFX9aokjcHOyG8D9AZEslC0HVt90jKlHR5eeuGUJtAO6AL1hsghFUd7DV0eX6h05/f+nvz3P3yl4+0Tqd125/p3e3AbqowI/bqNd3fazk8fTGe6haq63ih+Sqj7mqm7nKqFDTRVV7pVVH5VEm5dEnDbljP7+wUdHRc08n9pn9+Kr2xbvT6bqTBfKkF9U+SjYtvw2a+UGGdVgnLosnGodRv31xqs0qrWWno8PBIjXrTDBv2I5yHqeVwiaXpxaW507sx0sv13qvjvAjLAwQN3wi0ecnL7mRo2HJagDZtQJtiv9gsiHSIAaVp8DAsOLtXMA9oCOMsozygIbTmz5qTjUadkRYYGKGvyhYc05CtlJUpk51WMDWXvfH26tpeDrjFBl2b+B8o+wwdIzeSKB7OOwbaNIrULKDerEuyHMO5Pl7QRNFhhhyKbMWoDbcNob0TKlkHic9mad3dTnV50TeSzN70+NF9r6/xqGMpVSkfWdJkEo/JkMaMh/2pQATSRteXbTuNXr5r67OPX+rZ4ydGNpcLKIVD7z8pDFHWDJmABZPaj4eMEHTcxTkjGdqmGKCDQmaMYm7s3YDWmyzljTrdsZFlBgnk6qUYVlWbKifOz010gsfIDyJWgcozWFPsWWEEN+daYCiJnh1WW5HBIA1nZAFvXdNDl0vzh0soNVCSgbhYuNZhjeBwSt1mEzcADZynB2iFw+iQ2oFz0BmbMIzMcKOpx/2a9QRFlH2eHOq8a0GG+UQJoWOEUeU8RWJG2MORDmATAjoJwzCd191tR7/99W/003e/08Xbb/Tf/aNf6s//9JHu7RIvdKdB71SDWUXj9Z5Slecqtz7S7sGnau3tuymdr6IZ7PbbWojM35R6/Y3u2iOdX7xVt32l8fBGr7/5K83aP+uf/Pkv9Gef3tfTw6rNmqBVB5qa10ox6GL99LuXGvZvTP2PJIGVM1rXm5wbwnK1abbh6PZa/atLDz7589EMHW9W01Vel/2Vrvsr3Yw2SlV3VT96pL17D9XYO/A95Flg356Nuhp1L3V7/qNS847u7xf15F5NT+/VNBtcaDq41GRwp9W6pFTmnlL/0//6LzY2oTCS4CC6BA1JrOqXc0+EQRCDzpjxhJaH20LuxPLXm0Pi9hSGJhGYzUJDC7ad+q4nK0+HoKFCP2VZZrGdRdyL/e+KSycVQTs4gymEZ0wgNlpjNpDNawGXuNnS/tPn2nn4SI37D7TK5zVOSddwkpcr05dKqY3KjlX3Y+C2C/SMBfnD9z/o3IHzFAahVbm5gzYDtWtlN9FPP/1U+wcHFur+9Zdf6vXPb6wfBA1kwYCGUFoGFayqnb19L3gjOeaHRxtiR7FE+BwMRIq3cF2EVR+00MT2MCmOjTS5Un7/P4nxA8Up2ioKu3CADApoaKecK0gjiNGLkdGgEpoGh3Cc4F8jQ0kApyl2gZxug7K3aCpNovVOiLLdEBa92dkV0vl+LOIwfaDZ8AHEdIZNxK6gQUGloQ/jnY03W5uSFIre+LcuoUZdKMBxSiL7CAsl0FKmTOQLQb/DIZWvwc3WGsKwNeYaMmmhITTCSbdHgwk69J46GA1hoILJxMoaQRxHI9jd98oRYzhghlaNlxHUZBoIci70M/OIS7A5TBLIblc2GlF+NpM7Csj53IUYxRR9UlBDw8GS4sz5f6Z5kp+EHiBBChN0NVkuoR90wCsCehDGeIU5TMSabPtdGtug2sUr6BZbvSPLJCiZgUAHQshmv93Yo/al+CWwNyaFW2prHAzR1G+RRCatbPof0DYojoFO8z0CNQ5U2Jx/yPgUYaXCe6qwr6HfUxwOQf2M9+wnJjFZcoyJNa9JpEbiort1sd02YdvGzc0kUQpzhllx2Dh+g5yhUsWDkNAVBlLLGuZaxHQwMXb6g8aV77tF/baN55aeyhDCmaZJgDZ/bzv8AA3coq/NRkOtZsvNI++X6wg6SEPIlJaG8NXbCxsB0BC6aMrmHcJcKdP0c025DxQ8GP7gMMeaDRRzNmKCv1Q+k9fx/qFevniuVqOgShFtBdRLpr0JeszUlYaMhxhtSZoioKDxVLq67evf/uo/6ZvvXuni8lbrTE2ZYisO3xxDNA6RrKfYzvycjbWeDXTSKunl4z09Oqhrv1awTTs6vMlkpHq1pkatFq7G0H45G3hurR0NbSVDJ9wcu/OJr0uF5mM5U2az9KG/NSWacr6sUlrRcBF2nclrtiEMgIYQyiC6nIzNKxbThammTJKXK86yKMbMbmcNkWW6TKu7SOmb845+vBzosrPQKsU13zHSwCY3X4ythyqWckrN01rP0koVSqb24ToJe5QCdTnqOlKjwvMDZW3Dc4RRTUY3vY4HIjBtPnv5sT777CNhEJrOzDVfDtUb9Gys8c03r3R93VOtdqBnTx7ql7944tDj9u21nUYx0tndbbnQwCExA1OCnFnOIN5IKqPb26Uuznv65tvvnEHIfXNDeLyvh0/uK1cggqHr+3tz21OjQXRBxQWpjRFmE7XqVZt64DgKnc17Di47aZwrp36vZxfn6o1mmi3lhnD/0b7uf3Qs5VcaLwbhTg1jYgLFfa3pLGV0mSZ2Ou0a8WFvJSKBQV/3rqfxAD8DEGIs30suQClE6/WKMryd3NKDHrSBPOMwFaD1VssZv0ALGZIu5ys3jjiNVloH2mSLuroiD44hRN57Ps0SlNFWs6z93Ybjps5+futBwu5OXV988USrdFY3g7nOrrvq9cdGq49bVT2/t6sKbPblUtd3PXWGMw1ma91MprrFWEV5pdc5iQHDKqvMJqNB507r5UR7e8QZtPToyZ4qFYycVnr9pu2GsD9baMa+lMb1u+B4E0IBC+uMilRHy6xG/bl+/vnCKHglX9bBwaGajZa1eZyhXHPQMzSDUEZxiO32bhOEMKfdel7NSqBuBfRbnNw2W4EtEFFOduSFPcU/k1gaYmJsKgeq5uElQ2bMcmC1ZEwFdZwQdMzsRsUSY+W0MPwYdAZ2QaauAI3Ol2tK0XwkedE0FJwzlxcXZnKByoEQVhiu5ENvbeuX9NpmT9EQ8l6C9snnpU5gL8VXiNoPY0SzC7LhmA/aj9QpDMowSgn0yw1hDtfztLqdmW6vkFNRA6T19MlDU1bHo14YKRKnAUqXIV90rDWIpR1ryx42oh28fHdnBPfjFx/r6cNH3ndWC9x+B8pkGGyj4+bsoSFMIp1oCP3GaQk3poDjbox0gMzA4Zq4iEBXl5vIh+2PFhpPcLVMqVBuqFLfVbW2o3KNfNOqQ8qVL38wSnNkU5i7bQ0eYQqyd7oh5Ly2TwFuzBHLBJ2TgzjYMlBXux4CmkrK92I/mNCQbpQuFEPTCIWdM5Ph+DhiRKhs67WaB80MlEMzCO23FEHuDrnngdrGXwWTi/W4WIEQRr0WmZEpN4icScVc5MiyT2ezJXU7fX39+2/09W//Wj9+/aX+8X/1uf78z57o+cOqcqmeBv23Gs5Lmmx2lKtFQ9jYfaFqbddUdprBwainzuBWm8xKmWJG/d5K3c5EN3c31uIu5gN995v/oN67H/QXf/JCf/rJiT59uKvsBvnbKNFa5rTJlMLxN5/RsHej8aBjGRFrD7YUfpZr5VSu7SpfJJOzqBm9TPvOWuThdKXBNKXRIqvRKq/r3kp3E2mSKqvUuqfd4ycq1qKR9LORggq61qh3qXHnQulFV83iQg8Pq9qrptQorrSadrWZDSSMmXK7ypSeKvVP/7d/tYkIga3VfdKYAL9aL0A0BLA6k9TILwtUI5A7W/dafB5B5RRrW2QrCrugDlAo85pPFp5aBbUU0fhMi/FIq8lYqcVchZRUYzpBEcnCH5GzAx01pQXTEIr9UlmF1q4OnjxX8+S+qodHwqprkUnrbjDUBAdCrG9x8UqHHTFlMdMgG20sV3r96rVtb5nkxPtb6+Ly2lrCaq3qSIiXL19qB552Nqf/8Ktf6adXr4x2lqsVNVutQJwSVI9pSKOxk9BkI4cMehsTaV8XI1D2M/SCpiCCAmOfYl5hhZGgOkG1pMkLbQxNXxTCfkgwollA/4HOGHo2lpMRw8S5NdBD0KsPJhtQL6wN9YMOhz7Rljm4NTRhFpLzmawTCwcxUz0SE5etAyRZMbiDwValluSfoKtQnfwpoaR++FTRKFHsFcgRq5juydpwQ7iE8kbTyaGFyx0h7UzIKJKgBXjM6L9vR1rr1NgMQtVMIb6YfTDlcWYgjb9jNeLA+tAQbdd3BMLTSJjizCZDg51kK67WbDxBKYmcKihmeU+hl9j0o9szbS5xYnUzEBEYdgJNaIkU/NMxjmzYUefcIEGRtdAaCksBRI1MPaIpEpMW0x4TrnzigrZFDMO9MhpBisDtv4cpTTTY/LII21mNf9jwBCrNND1+BaT8ofEKmvN2YscGzrTJCKj1JEEZDiQykDY3/NDDk8iI981R4kBKQ+yG0AYFQS0Nym9W5Tq6oKn/e6tJZQ1sETlrxJK4jUA4twgh9zNWV0Q+xDrlWvBZOLAifxC0MzLKmMBCX+Hw2cZHEKrMOozGOJo/x18YMQZJ2qJnodHls3EQ8f3RUsb3CQfgrYEOzzBZptCEQQaZkEIJZR3wXPH36jUQwsZ7RJPrQ85Ys1q0cVJnMDBNkxg2nBhz+bLdLWtV3Ba5/hMjhOIFSqiZJ/HREE41Gc60mCzcEN7bP9Snz5+rVS+oXORBheoFRTvcgm32ZPZGWplcybpFEJR31z29+vlS//6vfqPXb9/ZQGaTqVqHQtFVKuVVI+ya3EQcJGkGl1MVNdfjg5q+eHqow3pOjQJ6IhCiuTUztQo6oHKg5lMcAjPvs2G9rjI5FwWQc/vrhcrFQAhxF7HNjYdrQftFz7QgdgBKEc6NaQpBkHgalzCUSW+ympGHNl8Y2cL5xeZONIQcmiUGXmmzVpY0lNmivjm71XfnHb0CHZhDJ24lgzuGX3MXt42dmibdsYbtsVKYHaXSGmJ+RJZeKa/lqKf1dKgcrrkQ+hxjQ/EltUd9U8swWPj8s0/02ecfK5ejmMRgDASno+u7W337zSvd3g60s3Os588e6YuXj4UB3O3VpfPkKC52W9CDitEwgIZncz4n7Q6ZSuvqCspoVz98/6MlIW4ID3d0TA7h42MXVejh312RlzZQs3lgtGexGBqNY+i4A6W5mPdZb9oTGmobfWEyMtVtp22EcDAmWzhtyujewz0dPzuSCitNlsPE3GVtahKB8NCRMSzinJ5Oe6b+QQes4gZcKKhz19VkQKPHnltUPlNyAUoB1ahX7Ei4SM80Iz8Xi0fnn0VDSERlqZBSlXubgcIYsRP93kjF+q7dF29ve8KlPgetDiqsA66zajZKbgAvz8509ubUmvb9vZY+/+yJ5qmsrvpznb5rq9MbOr/v4V5Vnz3cVYtoEq111e7ppj9Re7zUxWCq69FMxWxZWajHExcwhI26ISTc/eCgpvsP9/T4yaEKxUCY3573dd0eq8twh1WfToZvXqcL5YhBUE5ZFTUZLfX61bkdXIuZghtC9Fc49qJ/ZUBdzIOqMQTmuk+MMHOeoSHcqeXUKGMOlw0NIdRH9gfcrTE3Yo9P8R6yZmjZgXix1nIydUNUKhcSszC2QupC6I85s63IIZzNx262642S9YOp5UbD7sCmVznhikneXUNrakoGj5jEJQ3h6Zu3ur2+Uq1e9D2v16s2hKFhgZqNfpAmEP0jexJaRZvDYL7DZQahTPIGMUFkmERDiBEM6Lopo3Yun7vegdWTK4O0w8ih+F+ofUfjw54iPXv62PmH43HfA37eS7lAQygNl0M7xrOOaCYwROm0B7q8aOvs9Fovnr7Q44eP3MTihMuemMtOlc9Ty4HaUaEiA0mGuNkoCxfQ6pcbU81T6YIbwtvJLNBjDLgyRb+mS9YOBnpF1Rp72tk9tMbVtNBcxCWM2ecdpYRMIkzftsPe0OdFDMfGtPCghqN/paTA88P1Iu9nhvZzrGG/5+eRoQDMOwY5rqX4uixD4WDWvB9ym00VHglbcxlHRySZwmRTbhtCCgK05NRLgDBbw8OQ+ITpiynNZnzQEEaWpt1xaWNzZVMtv//uJ/32y1/p91/+e/2D/+KF/vxPnuiLT45Uyo80HLzRYFawmUyu9lSlxhOVG49VLDaVy5Y1mQ41GHfU7l9L2aWyGAoNVxoN5+oNB5ovyH6c6+v/9Cvdnn6nP/34RH/04p5+8exQhdTCEUvO5TaQhXN6znvUeBADUtYB1w8TMRr+dYpsx5rS2bI88WJgPAb1nXrIdDdYqc+6nOfUmZJpW1Cmsqv63onRQZ5R6m6ikthbltO+xt1zzQeXOmykdbxT0IODiorpmQPu0+u5h6xID1K5fW0KT5T6l//3v9lsED7DpU4m8+9t6u2aFAvDDUuCQpkRjpWzhdyBgMFvd95fUoSz6LZRCkyg0cpReGCxS3Ho/LY5G/pYi8nYBjWghLiVFmkqHcA6i4DHCSLmle3Y24OB8vWmavtHuvf0ucq7e0qTvVOt+mCGLrPwJiaBNdEUMllihNjvdNyIwVtG04OQlaaGf97cto0OUtCf3D/R0yeP9dFHH6nRarnx+NWv/lI//PSTuc6YE/D78WBRGNU83cgQIGqdHNPu0DtxIG2DE4y5OreOUMmxaRG2dCL4PHE0tNVzKNzeX/ckDjBBSoxJCv8nDutw8AzInmvqUSlNTdKIbh0XKaAx0ynh2peYmWz1b24gvDlACQ19WYTHQ2sMxMY5TzZbCfrlYDh2c+wQVxvg5NTvUyRj/8NvM2mjCIoNiD8H6QNdxZluizKaMoqNNQMxaxJLbghNWzQiFjRPNizMhdwkMpE0XZImMZAk+PfbpsnFYKIhjEYiEKfQahofDFQgiQCIPwuaLBoVXqa5cA23LzYho2gLTfo9/93QFMbPZQLmzWs89iFsCiVNVBKmam+AYrhYhgkQ3x80JKijnoglDVrQSsNYKHQSW5OULYVySy8OrZp/PpbQifEJnycCgj+8wmAlcf5KdI/RUG19UQGTwyQAWiPfE+OW0K2ukjXBVPHDRHhrohIW3mE2sI3TCJOhD9ROt57Jf7s5gtpTKvigoUHml7WHSZ7ff06h3Q6rIntwmzu4vbdcL6OTCf3WTTjFFKZX/qwRDmsEKpux8QrvBXoVDWGsiRgaxJ4V94gpM+sTPQvN34dhV1BoQMWCRh+hxhxyFuKPR/Hns5mbQSahETgc6Dw0GXSEH9YCofM5NasljaYTtXt9vXp7rsU6q92D+yoUoUWDzLOfQI9BmzBXPoez4sh7AbbpvG8f1L2RC8RCpqjjg0N9/Oy5GlXCcRngTZRCrwVLAe246b85IzUUE0oXtU4V9NtvXuk3X/2k7344VXcwU75Y0WyZcSGPLohCEE0PkQOdXtfrlL5tt5zVk8O6Xj7YUT27UDmNFgZEH10VUQtFr3dQKT5/KV/yMBxKJUZMPC/sPetcQTNPi9EAMcyjSOW8icEPAyYz1DFzyRWDUsVwatazho8BBWwQzIT4eobuDF9AUpdrKEcgIEsPefLsF4uU1pm8Frm8Xt/09OpdRz+8beuuvdBoBG0q3PkK5bxqOzXtHrZ0c3Gpy7fvlCmWtcb0arnykKZSLmg9GWozGUnzqdFHgo3RFaEBGs4nLjpr1Zo+//xTvXz5sdLpuVLpuTapuRvCq5sbffvdKzt37h880Itnj/SLT5/o8uJM1+/ONZ+PjRA2m5gGYKRVVA60ApdRayppCDO6uJjo7LSrV69ee21wPUEI7x3v6f7DIzd3NIRXNz3Tzuq1fQ9uRqM7GzVQODdxbi7kzJrY5qtyRjkbdr1UdzDQu6srDXDyXGfUOm65ITx6dqhUYa0ZQwvuGwZLNI0zagc2SKhgsDuYpK+cywgln8a9c9vVZITUg2YQQ5ui+r1oCJutqjJ5fBrRLYE+cO6lQhKCxizD+2b4wPfKWCuM1pAcwnSloVUqr16PIh9UohLIh9AEpm2e02pWTBm9PDtXrdq0K+uL58caLVOmFL99d6duf6haPqWnhzX9rUe7ahaxklnasfZmOFN7utF5d66rAS6lNQ8FyI9bMdyezjTqtZVazXVw2NDJCffiUKl07DdXIFO9mdrjiZ0il24Io6ESTsdkXq6IiKhpPl3r1aszm0iR7be/f6hGPRpCahlYXFttHYNkGrT+oOPcxXqtpHoJ108K+pwzCIs0Iv8/DaELfNxn+RzzpSY9BhJZVWvlOM8488guRRIkzKWQS0w1nY9UKKTV2qkHwrnaaAqtEf0maFahomK5oRVQH94Q1YqZQzAqvv/2OyO1u7tV7e41tbe3432Uumc0JK6AzEeYHjk74JqW6iG6N4bg7VCfYkqGLIZmjeaFBjkHIwe0joYs4jksAyhE1A0awtFwpV4XPSNxJyu9eP7YWm+cQhmHOFIM7WSWkdzMRjbULEYIlVG/OzZdFErvs8fP9ejBQ3FEgb7OptC3eR55pjj7MZZBzxeDnA371GatyXKhwWTm6AicQRcwDEZzzdbUnmVVyOKu7zpYngEL5jBhilJ3fQGzwaZsDIxwVcZIDIMY5BNm+eBGHMNU6kb2xekUTR8ZwPiGZLRepryfxtCWuh6Tu7m1zlSrILLU2OxBUaeBVC59BlLjuk7Ogv5XHL8Wbt8RWbH1EPDgnjp4Q0RJxDpNZwtr+pFpme0GKst+XYDpE6aLHoQ6wgXENkCTYD8RvTLVz6/P9Lu/+Sv99q//nf7k03v6s1/c19/942eql+caj87VnUijRUGp0j1li0fKFg5ULDRULFQ9MJzNh+oOLjXbjLUG0V2lmUO4z0A2xUr78Ztf6/bsJz07rOmTBzv67MmBdfQpBo92x4aoQk0dXgXzSTAvFoupm0oi1rDBWW0ymi2RYxWMKFaJ+Mpkddcb6d1NX6/O27rpL9WdZpQug2rumQJfbe6riolVwsiE9r2c9tTvXGozvVNBA338aFcPDqvaqWZt+obpjVmBIMTLlbqjrK56RaX+r3/3VxscQi2udeFMYcyH3VrZRyFnimFCBbWZCeiOUYwIMeVQ59DlJm/pjp4Q+GVGmcsuTwCgY1m7Au2OyTKUs6UKmGGAalGEwk1GR0ZBh7ZqONddu6vrdluFelPV3QPtnzxUtlLVnEy7RkulesPEcvjV/CKsGDsGFioT6rvr64C0kwk/ousRIdA3tzo7u/B7pEB88fyJHj18oHv37qlULvsh/49ffqkff/rJi7Naq2v/gA08KI0UfRa+Au0nFEyjghbSBkLoJD3TOLm+0TwYbidCg+l8UtgHWpGYnfxBYxjT/IgY4MHNZ4MeahdJRwyA0kS+oCkwCKzp/CNozp9h2xC+pwpaRxUg4paCyXSYB9IcbpDEbbORLDYOXq7TYDAy9xmDEiZi0Iy4njQRfA0FpkOATd/k3IfiiBlESRkbjkBFiCEBhXfQOIMyyEYeDWEyiNjGCHjaEgiVQ9kx0rBekw/xYYPZooKhkwyUe+uiGc0gL5BQtsugCpribMEyKHKIzN3QQ1EkGoXt3vErU00GfV84Ckwbi1hHGvo7svPQZfKzt8Yt4cLKx4qfE411oK7hCMshx3WN32fDZKN21p/LrmgwbYyToIBbdNcYGRRKmxOBEEbmGmY0FN6h74gmP3Iywlhn+2uL5rvpTmylLZQHOU2y/lgvNPPhSvr+S5OGceGD0UYbNJAeTASa9v9FZ2OwEGZBaaOEfA30accEGHkMeiqDDmsqrXH9gOpuzXZM105yLbdxFjQSvhb+Wpo6TLCCimq3siRvEKSEn4cBA+uApvR9Q2jdH45pUMnjnqCb5Gs+OMRSxG5RQ/RHHFAUs+GYapp8YiazbRTfr4XEcMdTWyPT4e5Kwd2qlZ1D2O71TBnF5XP/6JEPeMcvZNhPKF6GyueXKhY3jpGAMoq2hvWJQ3KvMzBNspwv6fjgnj5+jssoKBVsjqkyqaWK2RhO2LE3X3TuFLALovXhZK2//Jtv9Ovf/aDL26HfR7W+Y6rfeBLmHxSUUEZpfmkImeDv1Evar+Z10sjrYSuvSmqmInRWtD4YyXhdBbvEwdnLtSpFtH4+XMJ2PXH5XdJAlWphZEVD+D6WZKkRluUYgeFEDaJYqfrvmZI+6Uvo/BZMrjHiKahUzLrhpphg3TEBx5yAhph7B3WNhnADbTuX0fVoosvuWKcXA11eT3R7PddgvDYdK4/5z25draOW7t5d6er0QmuQk1TayByFCvdSFEs0prOZcmYCYJ5CQ7iw8Q3shUatrpeffapPP3mhNdTfFIZEKzeEl9dX+u67n9XpDHVw9FDPnjzSy48e6t3ZW11dntuhElSnUa/6fCvidlgsvm8IMZdhWHd+NjFCiF4eRgoF89FhS/eO990QUsze3XV014aqOle1suPnbzi6cY4fLoqggziMMsB1NqGlYOhNzfNOXEav1RsvNV2l1TrZ0d6DXe0/3le6iG39xAU0+yJB7+T/YaTARJydDYONLK6NjhRA+5dW+6aj6WiuTKqkQpZXUb1ex4OBlhtCfJSJQKAhRK6SNvJDwZ5NoZFdqFopmNGxWqw1Ho7dFK6LVYFN4RgIUZg4CxtjrBemmdZrBTVrZb07O9O7s3Pt7R4aTX3yaFf92UZv78Z6866j3mCsZimtF4c1/fLRrur5tTKbud51BroezdWZpa1Dve4vtYthChbz47EyKxC+lebjvtKbpXZaNe0ftIzagoJM5wtddWe67k90OxhrCiKXYpBSdkMIVTM1Xysz36habmo1T+mnV6c2aKkVKjo6vKdmcycaQmcGbuMNOAvnbtCGg673C2InqiCphbSR1bKjJ6zTMUroc9MbKAhHNIQ0LJjzQPtEZ0qe4dbgCydMUEJoozCIwj0zWNulAAAgAElEQVR8YkR9d7dhJJ68TvSDMBhgixFzUijXtQjxncqNphshhnbfff2Nzs9OtbNb0d4+1+ggclOXK8ekEX/CkAzUrlbFJZqGkFrCI2lriG22t1kpDdhAQ4hOlb0on/V63GpbwzsDPnSgaDRCk9Fag8FSNzdtTecz14UYGs2mQ5vuYLqIy7CNTbLkI4M2sqeE7AUk6eqyq9O3V3r88Kke3L+vQp7hKU7pfaVTY2UyUC6JJyoqlWY4kbJL8mKz0my90mgxV388VXc4VQr2VLaoRarg/ECQVTRn9Z0D63GzxHkQUWHH47hOfuEwTxMFowM6OcZ+yRDfec2JXIT6xyZ4ZKf2e+oPoMaWlU3jGxHDNXR7YfpGPcTgHE03ZmfIgPgcYYA4W4AiRj3EWUctAz3UZnN2RI0h73Yoz9kKvRlDGI4A1k9/MHSs23A4dq3F+VGv11QyI4I6IUoa5zUyqmAG7dIfo5mchsO53r2709e//U/63Zf/QU+PSvrFsz39xd/9XPvNtObTa90OpupNNlJhV6lcU+lMQ+VCQ5US+ka6h7n6o2uNl33N10NVqYVwocVAzE1cWmdvf1Ln6lTN3FL3d0v6+MGeyjmn1QaDElYgA/B8UcVcxecew3vMzXBWHXNekfW5kG46Mw0noL15HR8e6XBvX+9uOvr54k7fvbp0AztLldU8eOBmsFRrqVAMV33Xh7A1FxPNxx2NulcqpkdqlJb66OGujnYxQfPU29eaZ4+h2GAw0bvbmd5cLZT6f/7j32wogEM/tA2LD/phMCI/UEAjmDvMTazIyxbigbLL6FagG0YlLtINT0M1C50U1Es2BTPA3RASDhsBp4adC9BSFpoMh5qOg5ZXKRZF77MYTNS+6+i63THnvFBtqNLadec9Xq4sBG3u7lnvh+GInfPImLHejDDRsW4uL71J8YtCdDTG8KOvd5fXent6ZlOYk5MTvfzoqZ3YoOHwC0rbr3/7O716/VqdXk+7+/t69Ojxe1dNU+ES6t1Wh+XAU5A6UxCD/knTa6pWkn1jIW0q3CmjeI5slw+/ouFmAuIC1wY9YZBTdhhs0HqN4tAQJoJgrmfQ6JLvmbiLFKHMkdH43mCFaxS6t7hd0BBpCEs2i3DRjaB4PrGRC42GG4hN2qJ1vg7ED81Cs7lrChgbjotf7kEu0RpilOKnl4lONM7vcWcjjKHhsgOlaQbR3CQXOHnwY5u3Ps/c96CNbTVd6JHCmAZzl1iz3INt7ML2mm71Dnw9PH/s6N1YO0cnGmtezgMCmbOBSZiEmN5MIz+ZGHWgIN7SDWkGAzED7Uw0o5jyQE/BQRdzg0SrEGgWyCDPBRMaRNfhNBoUSAJ40S4xLQ20ioOGDZaJG423Q5DtPBq04j9swGzCNCZkOpCrbfZdUGzd+r1/rrdGREFRjutrzaazJJm+4uRKwx9NYjQxrLe4R1xfF3sJCrvV7m3dSXnuuR4cAB9cVKPZzpBD52Y82SuS5yAIyzFc8cFhM5yY4G7RXa7pNrIkzGRAbMNtkeuxRYV9rRPk0QHV04iP4Fej0fA1JYs0Zg+4gkY4Ol9fBHXJ49RIQzixHX5QfKNpDT01utoEVbdZErrVQNW3TSPf2eZMifMpP4wm9w8NajBPoSEc0RCiIXxzrpUbwocqVeqBEGRYkxjKjFQoguTivtmVNlNVKMwWoVdt33ZMkasWqzo5PNYnz5+rVABpY21Olc9sVCviCLjUZDZXrgBVtOCfd9cb6/yyo7/88hv9/pufNV1mXXzQEMIICCOcZRQCJfRfU5s3PHnyQPeP9rRTTKuenqm2GamWmqucWQr5FHmwZmpwiJriTaEqlTGjcEO4UYpiZbG0RGDCgZ6v2eGQPYNsMAaQvF9Mv27vCHiOfMpWK3HahBEyHytv4wGaZIyPKEQKqlYjqoLpMtoW4n7sEkx5grnQYuOp/CpHCZDSeCl1BytdXc10fjrS2WVfN52RVjzPzYrqhw2NOz31btvOUQOtpBCjSITlkqXpW87MdPGAh3gFTDlWaw1mUz/3hJd/8snH+ujFMy2WQ200w5tGnX5HlzdX+t4N4ViH9x7q8aMTvXh67IaQ+A5Y9EQ00IjTDDqfK49WJavlBvpRqOYvLrDwH+ji4p2HBRSjpowaIbznYvb2rq1ef6rhaK1iseF9gLwsctbIO0N7BcqCgx97B8+in0s+Zz7v+39+ean2YKbRIqXW8Y52Huxp7+GuEcLFZhLuwGsoo5go0JBDv03TH1g6wtoul7MuLtlz2zd3RhNz6bIKORpCwuqJAJja+CWdz0TRnFBGoQdDnd1pVKUNUQ9TVUroltNazZcRTD+aapEvaa6sjUIonmm0YDZAM6YZxJ0ULe/Zzz/r/O2pjo/u6/7xnh4+qKo7W+vN7VRvrvoaDKfaKWX14qCqXz5sqZpZupE6d0O4Unue1dndTNfdhQ52mqoVc0ovx6oVMmpVCkYPcsRsFKGC47xYs/RiMl/q7G7gxvKqO9CUPNB0NIRIIVbQ56BvE+9R29NmmdGr16c2karxvB/f1+7unq9LvGjuGO7HwBNqN7ETNIRNtKF5RUNYIv4rrbKBIhrkiPXxtsiwhWcwGXzwfQd3A2cVgurG2YEPQ1lrbPSn7G3J8HOz8N+Bhmtq9mKj1Wyp2QiUdGyJCA3hhEFhLq/6zo5WKXI+x/rh2+90cXaqaiNvN92joyOj/tScrAUG6kRQgATXaph7RUNoJxmEzSvDneFtYUOqTRjBlJKhjXNYo56NcwVDreBnERMynWz8TFxeXvr9vHjx1DruxXzsmo5n3bIMWHF5DHdo9Cam94s1Nl/r5qav07e3evjgkU6OT/x+0XBPJj1tUqBnsGPQFvMqajwlFmeqCVT85UKjxcIh8+hzc+QGVls6OLjvfDlQoVprX7XmvuNUsnlckeXB9AzNH7KWBc8ChihobtNmZzG8r5Rr3q9w+m632zY96w+JKhn6MzAA5dVqHKhea7rhgxaKQ7/JP8YtaMIARfB/YO+jDo4egtrew29q1SJGUQAMOZ85nBkMTakZimalhXQHI0red6dLxndHV9c34Xy93pgKvX+wb28P6i67Pb+v26ipqX9howQfb75KazReqd0Z64dvvtLXv/5rNbJjPbtX0X/zF3+q4/2ytOrrqt3R7XAscdZkKkqlyqqVGmpUmtrbbcJi1mh2q9Gsq8mip1ZurQoWs7mSFtzjZUrdzq36nVst+zdqFNZ6fMjzznCFdYiunIaT4VNV5WLda4MoMaQl/VFP/fFAi01ag+lK3/90o6tb8jnT+uyzz3w+vDol8ulS3716p2W2onLzSCePnqu1d2R9p937V0sjsNC4x90b5yyuZz21Khs3v8c7JdXLGT8LGedakjVctNvz+bu2zq4HOr0ZK/Wv/82/3SCGjXI7aQDdyCXufwkyEeHmSfEGLEyTZv1biDjt6+0CMTLTmEzFpsD3TAwuKORXzE6iIAUqHU9HLsZZZGzoPGgU3aHRWqherThDZtFngU41ZoHQnUMr3BC2mbLN9sHRsfYODtzQwGWmCF4hQqWQJj9t0LdjFQgmi7Pb66vb7Zsmygv08dmLj/TRi+d6dLxnTQ/6iCiaZhblv37zRlfXV46hePz0aULXDIQLxIoAXQexJ1q+7dSCwxt+uxuUpEmNhiMl9i8/xWBB2xDx5DqHUQzXL37GVpzLjlVMY2NL8RsFvlEka+tAX2gqoCNShCYwOrRQClI2VE94fLRbQzlfhosriwukwOYxxVIgnoGNvQ9wB0Fl0kGBjDaL612rNdSoNSJMnslDNu/MRtyVtoZCmMk4HD6TS+hejpn2ZJ8C2p/gPQId7oc2zDHdNOihpv957Xxomd1kJBl80dCEQU9o6j7k730YbARUDUpG/k/OlsDh1rq9b3F4hnHMtskLZ8WkmVpBw4lmwMgdGyCxKzjKJjRhrnu4lia5kAbnQlMbLqKRRWiKJFb7qwih37qMGrElzwg7Z5t+hJ7N9s6mp0KXolGMP4vrFOY/pnU6giKQK4YDHFrRLLGg4hq+N6JJEORtQxiay6AUMt0Ldzco0eGcGpTKOEgt7qYI9gQsBijbuAsb5yR6Dn6PBjamyYl1/XsdwAen3ahAtjmEsU636yAcP0EoGCDREEY+4Na9NhC6iEGJ3EC0mrzHoCPy36ZpJ+6kZCV2uj29ffP2vQFPoKJp7x++ZmiQEnMYKEscjBxecc1TDkum0dg20HzvYFIEVTmYAPP3FGzeI40pRSi/z9/hHtEQNivkkpIhNdKrn8/sMtrcgaWARThZhYjSQcUmyhcwJSFL9dY00Fq94oIP9+a72zuN+mMfbA/uneiT5y9UzNNmz6U1DeHaqA/XGnqWEQD21HVWby9u9ftvX+ur707189mtNumKhGNnrpTYi4OET7wr4FDJZIRn849++YWePryn7HyoVfdKs5s32smvVWd5o+0wQle0NjaeWSb3hGBjNCE3gwRI8yCgGx+ucupnaj5jVjbWKHjPB4Uj4L3dRQNGc4xzcsEC/el4qEflovYpvtMr1ep57eyWleeaZSM5HlS65CxBGlPbIXhtZLlfKSKLFiIBDG3iYplXryvdXC/1w+tr/XzRVp+4iHpJrft7KoBeYi9/det8MK4wNQAmaUgV0GNhmM5zQUOYzhc9Vb7CUGQjN4Qff/Rcz5490XTax27JtPJuvxsI4fevXdAcHT3U/ZNDPbq/p8uLU3Vur1UuFYQzbbOJXCFhAEC1TaV9HjKKhHp2cTFzQ4henjMQxOaIhvDkQA8eRUNI8TUYYkoBwln1eTKZ3hrNqBG/wrnCsJFnHaQgMe1gnUP9Zkj6Ggfu8UqzTU7Ney2jhDv3d9wQghCGdGJjdIm5F80gU3HOIrIwcUV26DgNe4aGsG2zmEK2YnQwnymo077xfQYhBA7AeGg6ifgCzpxGDYfQlk0S1isotdyR0AVDobauDuRZmJ7wnHNGxiCFRmJvp2pH0Xq1oNc//Kiff3ql48MTPTjZ1ZPHJQ2WKZ331npzNVJ/OFMzn9azvYq+OGmqmoHZNNdZe6h3g6VuZxlddhe66y+0ywChSDDEVEc7VT082lGWYPLVXItpGJYwQMULE63Yu8FQl92hrkD6NxmtUmiHKx4erxi6jmdajefabR4otc7pNXvFcObn59GDxzo8vOchI0Un7qpmftj9lqikpCE0ZbSiWiGlShHtZValnFRyYhXazSTnNYk9QMe4REe4SWkxW2rSD9TX9YWZNAzLKlrMNur3Jt7/opeEoZVTvVFWEdocNcd06QzCXntgrReuin2YIqmMangzpKELznT+5lQ319fKlzaqNyva39vzGUZNNhoi25gb6XMzW+aZx+cCQxQMoFJazhgKY6y3VHozN0JYBiHEubhIBAgU+qirgjKKo2oMrle4Oc6k8Wils/ML0ydfvHiieqOi1QINNyY0sLBCnoJOcko9Oxk7A5SogdU6o7s7Igpu9eDkoe7dOzaiuVpxDnU1X420JGF7XXRA+XKVV284V7s/1hwNHQNckB9cKjN5NcmZ3DvSwc49Vcqw4UI3jaFWvlJVFvoqcULULZOxczjJ5gPpp8Dm+zF8pxEEqKHZog6GIXdze+vz3qhdjoFmMKt2W/t2rYXK7UF/wgayAeXW58IeF1tPu8T8ztmAwV5yM7iNUaM2g86fmMz5jJxO1e/11e923CThegwDjXqfTE0Qb4CavYP9SDhwfh8076jzzIpaUn8t7IqKXGm+oiFPaTxe69X33+vb3/2NVoMLHTXS+sf/4G9rv5HTZHCtLpFgm412791Xo3WoanVHlVxF5VzJhmawb3qDSw1nHU3nPe0VVqqTz5Iva7LKqD9lyDzVeNhT++JnFdYTHe+U1ajkPfyJKPGNVllkNxjLVJXNYDqU9iBtNBtrPJ9ospLu+lN9+ZvXOr3oazzJ6JOXL/XxJ5/ozcW1Lm76uu3NlavsWDNYb+6pWKl53cLMpEeFabmmEZ/0lV1PVMwutVdPa7eeVg6Wxhrn/LllITS//WFKnf5S1+2RBlNpijvtP/s//7UT4A3Q/AGn1xu4h3pB2eLGRREZrpZMOskE5ED3g7GNO7C7KLETW35/FPcWs0ILW0KtoPFAjzIz3WTOzdyso/OH0kNx7qnW2tMzGsKZQ3VjWsUUbchi7o9sLIDQ+dAN4aELV6MrlYrzpabYYt/dimBoGkMOM5yhbm7vHEhPM0hzg5bwj/74j/X55y+1U81bVH3XJiQ4cu9++PEn/fzmjTcHjGYePXmaoCRsslAf8qr6BiVujmxCNiNhisTmwe/HxmwI35soAVsJJXYVtr8OfYW+64Yo7ovRrIQ2yZ9Bkc+ncHAK1CFQrwiip5F3bIh51lAScX8Kt7VtVnwUrFE00AyiBR3i1gYCmMknDWHZjZsbsDwHViBdZBxxbck3orlxtmSx7NwTkCsOodgkc7arDifS0CgyTWaztBsjaABIEFNDa0pBBkF0g1bLZhQB7dhA8/4p4GLq6IYicQv1dI/19B78Ctg81m1oDkO/Fs1cUGwZWixVzJX9Av3bUp+jueYhH7vAJGgVETUNIZMsN1m4kSUumx6AQDU1jz3lKRp23tiY25zHXPkwwLEjFpoFR0sETRfzF8diEC0xDcMZmr1t8ztfcK0Ss6Gk9zeqi3OraTmBIIa5UWgSaVAwtgjTmUCtQjeaXIdtQ5g01ltDmm0wB88i19VB7InLKIZD7A80yKDr/DM+S3xu9HM47/JZuYZudnB2gyKSoHbTGbliXKtwwrWvVqJX3Trtep/xHYtIDf9fch23jSqXYatt/YDCETyOIUVoMr1Jj0ae7GJcY93LZGKBuptkTyVz3gNev379Xm/JmqGAJ4fIaDgeVqWiWq2W7t8/8b/zPtAi82ygozN12FqluBfsB7FfciCFVpgDkYOxXGHCvNDYzwqHWOR40RDWy+G82x+P9ePrU2e64TpWrjScHQVdCZ1TPjdXLk+G40KjwbXt6xvNqg9GqFR313fOvWuUaQjv69MXH4fjogu9qbLplarECiUcG5A3O9kpp+9+PNW//ctf6815RzedqbKFhpsx6JIxbV+YJkoxls2nPRSp1Kr68//y7+ijpw8061yrc/q9rr//rQ5rOe3V8lrn00p5DeZiqDGnLTKnIoZhXCtiA8hbxJYe3cg8o66qmrA/sYdkijYDwWV6MJ76GnGvbH6VSanXvVP79kov91p63Kw5s3GnVdTefoX2xuHnc6iJ0AobdQ++HBiMyySUYvQz66lm6wlm724YM5mqZhPCzzP65sdLff/2RjfjiZalnGpHLe0ToFyq6s2bM7NX1jjZkr22phHOqsKemWW4UFSxXDWzZZnO6PXFuXXTtUpNH330TM+ePdZk3NUa6m8564YQTd63377WXWfohhAd273Dum6u3qnfbatZr6jVrKrVrEdDSDg2xTIDUqbGcFM2aV28m+ny3dC05+GQgPjR+9iJh4+PfQ63212HXuMHlstVXRRO53duCKvA0D5zlj7jadgYENlwicY+Jd202/rx1SsNZykt00U1jlsOp68f1aU88dozUzedzToH9ce5MmMnVMeVTMceZJbLIGHREHZvO24e0fiBDubSObur4mTbatXcNIzIMBtT5KysRW01Gzo62DNCiJMjcQWsWe+TmNmAJua3DSHFL7VL3oMOfubhPu6/FReCP333nV798KPuHRzr/klLjx/n3ZxdDqSzm7H6w4XquYwe75T08rDu3MnUcqGL7kSXg6Wux9JVH23OSk1Qx6JUzsz09GRXnzw9UXYTWX69dtdO5yuYKujz1indTKe66o902R5oss76miLLoCHcMLgdTbQYz7TfOnL+4M9vLjToDrWZLfXo0RPdO7ofsgsoytzUxFcAZB+a5XDYdW2Ao2u9lHYOIVRK9IPFDPsv9zscJ7cIoV1GcZx0hMBGy3EgPNw3I0TQAgtlTacr9TrkRcbBS6NP3melWlA5X1ApXTBCOIGq1x6YtlautXRHZuJabgg5D9lHby6v1e20lcrN/fXswXaDtkZ85FoK3RgxFOgUs1kaDZinBN9jYBjnTArR1yoawgrPZSnvgb/d9ROJAE25nc5xnQZlpyGc4py+0tu3Z44jev7ikZqNikPl7RzPwBdWQJLhPJ1H5nDG9H6atYK6rIfLjo6OjnWwf6hMjhpgqsGwq+lyrBnGIuu85lBU5xn1hgt1hlPoF47iKDWaKtSaZsQd3Hugw4Nj7VRaHmZP0caSP8h+WijaWd+MHFhOC3JSAaZS1kumMMNz9ixDVPbwqQ0UQeFgCHSTODXOImvek2HoLntcDYZKnOM268GszeyKRG+UMNV8rRmxWWsYpi9b5pLBi2QQy1m4ZRyNhkOjkxdn5/b1aHfariM5JwAQDg+O9ODBY8e/cf8Z3lMjjyejhDGEPISaGUfbuR1ikSvNiD9ZMbjN6e3r1/r+q9+pc/6jatmZ/tHf/1PVihu1r95qiTtptaKPP/+FHjx6qt3dIxXSOWWRcqG5nfXV6V1oOu9osR5pr7hWrZDWCo3ibKNbnJDZwyYTXfz8g9aTnnN39+sl7dZLyrNpphmUTa1Bz2Yqyheqgl5NrvZ0OdNkCbNio+vORL/68ge9esP9WOvZRx/r+ccfWUPYx0F2XVCpvq/G3j0PcZ2OQAwga7qYs1HVZNBRKcX5k3bUVKtKzihGTleOKqIGWoFGp2u6aa9011uqO1wrlS+r3NpR6r//H/7pZhtDQBFtri4UFPRj1m5E5hgFlHUKTA9s/b9yADBFDn8WyCC0OvRXoedi8so0nCm5i0cskGkKHTyMhTecdiYksfE4TylpRAOxIZsk7Puno7C7p/NBhzGezjQYjjSd814Qm1ZUrTZ1cHjPLls0huusNE+tAiEcjjToDVyI4fqIBfd4BD956IXK5/jFF7/Q8+dPlUtxeAx9MPMjQed+99VXjp2ggCSAnp9Dw8RGQlaKaZaEM/PZuD5QOz0dJiCZBwWjGZpsUCI2lMQueZVSmmneKorroONxQKDpDMdIrgkQuVEIDHygC+VpsrZujyDTEe1gE6YUhRrFcaAZRi2MMEUzEtmBJrNGBooD36OIyIGwlhB6V8JsgqkZaNcfBKoH9J+gIJ4SBQIc+slAv5wnQy5W0riZLorzJzq0xPDF7q6JA63dOj2BCOiftbKNK4jrEo6qgUCFLfLW0thUWW9O0TBau7m1xHZRD2c7NJvbhjsiOaBvQIOMaShf53Xn/MagjtqwJ4HkIzcwqzwxHBiU5Gg8xubJB5Ww4HVE48d9YjDBs8H6sRuldVu4g3F/o1EOoxea4Y2RQBdZCQ2Ug6mQr7hBp8l2pqJR3YjY2DpoBqIWtNtoYpxg9GHdJOhg5M5xjSLLkFfEUoRJFKN7i8fNFQ/t6Rah9ff0QUy+VVBWwzEVGiubc8qDAhuzoC9eLNx47e7uqlarmi5InikaBQ6SaNKTuJXEecxuukkT6OMjeQ/bWAxPL5MBSLi0xsCAtUKTit6A6xtupkiRV6bDDK13jagJmiCuZcRmYPQx/3+ZerMmudJrPe/NeZ6zBlShgEaP7JE8x4eSFbJDCjv8X+xQeAj7TrakkHRhRfja/0YXliyLPDqHPGSLY7MbjQZQc1blPE+O5107uwkyA92NQlXm3vv7vrXWO2k8GTvk93BIoXeoMojyRDT2PXJJm00aXgYTGwvqGSyAktnpNZPx4MiUdD+KMUQLBBPXy1i/zt9M3ED5nc9EA4q7onODjBCO9fW332q63Ng0oNHoql5vOTy6WEQXx3oM+udm8ejoiWIlr9WWAdvQdLvJYKJKtqyL46f67KOPXeRmsZ0ng2+/cgHraBKj0FAecRor67d/fKl/++9+psu7kQaTjcr1Y+3SRWerUVBCOYlcKUT5ExfSpUpB/+C//C/0/jvn2kx6Gl5+o/tvfq93j9t6etTUJsv332qzRPO4t4EM02sbN9lNL5qD0XRvmmbvYaGH+VaP6/33WnXeH7RRTFOsWgdNwFysVreGezAY6ubmSpXtUK3sRqfdlo4bZXWqBeW2GJYt3SDYlbBI8yRT00q1qp1BlVpqMZ9oPhmrgPgfOneqqN2uoNWmoLsxBiEr3c1WuhmNddV/VKvT0XH3SCmKLFws73sq7qR6Pq8iTaYHcdC0KHrryhRKLnr/cHWpPudOSvr8809sLLNcjaT0WuVaXg+Dgd5eXes//+Yb3fUmOjl5puOjjo46NY0G91rMRmo1Kg5MxwSF6T3PIQ2gkTeMSGDPbKWrm4VubyfqQcGc00RvbcpydNzWOy/OndnWH0LRGms4XKhcaZmSv1qN3BCWi0Xrr1JIEqDhFvJezzhD86zy6j329ebyUiOK8ExenYuOqsdV5eppUkyk3N7XM837WkIji8HuhpaD82ET5zzrrJAMMIf9gfVPjUR3xFCYZhiE8OzJiYelkYNGMbix1h99UavVME2LgUU8q0w+t3Y2t6Sh2NAqFQyXGKaRZxaxDPVqWdUSOcV5XX73nXWE50/OdHTcULUlzVZrPYyXuuvxc9EGVvWkUdVZs6wsZzUI3Dal0Wyjh9FcV+OUevO0GmgTC3vVMiu997Stj1+cajF80HI6tPstzRtsGhrD6WKtwW6ru/FCl72JZruiNui48qWIzEK+gGvubKaj5qky+4I1auPhxIX6cfeJ2s0jpQUlPNCLQ9OUSu+sweS6sQcyvKyVpUoRhAFfArJLt8qloQLGmcVIdQdavoOJBZMFhAtrxzAzC3kK7J8kwsiJneiZo+4bjR+l1NoNXTVfUiVbJDjUFFfyQdPZkqmQd0PosXt1Tk6NXnGvLl+/1eP9nUq1rYdhjUbTNF/TAo1gATzMVSqi/SyqXAa95navTDtfTEJHzFuj+QYpoxnEQAdk8cDuOciIOF8ZeIPkzGfEI0G/TOnN60uNBkO98+65Wu2qcjnOX4bEK6m9JvkAACAASURBVD87RFjk92G0gtEYe7xp7kTZzNfqj+YqluvKl2rapTOaLddec1tf3b3m671mSc7cNl2U8lW1jp+o1jlWsdow8segnnzQcqmqcobAcfawjLLFsv/c1l3UEdTM5DdnkMOQ9Qg66umzdo54ofad6O72xugrTRgbEWdQoxX7KWwUNM7c32albNmW5UfIcMDM5hgzLkPGkQxrbTSzxbHyB6MYLrClEQlLJ84/hle8j6UmIOG3Nza1QupA7BGmOK53Mf4pwT6r+9ytVhje57RDsoI0h4g64nyg7fp9bbTeLbRNoSxeW3dJJFGhUNPN5a1efvVSN6+/c3zRjz/9SNndQvdvv7Eh5Nn5mf7hf/1f68W777u239FTzBeaTvuazR40W9wpVyBdAGp1xZ4PgFG9h5Fu7wfOCWSIP4bGPHtUZjPU+2d1ffi0qXKGPoCGb2HkMku/hG4+B113ZZPK4Wis1TanySKtV1cT/fGbO/3nP7zR+fPnev9HH6nVObfJzO3jVOt0ThnYe6mNlGaQtbUcBEflyWjgDPenjbZOmk3n/bInrTCqI66o/6AHjDO3OW1TFU3m0P2zpqdm0cYfV5X6p//X/73HacaUxS1GBUUjdWGYgfVr2MqyWdtswgVNBFjyOFME4hx3yB2kITw4VFI80ahAMWLRORMHndDBXj/RJB64xqZI/jlqkTjKueCzLVmgmHNcuuZzOxBBIcWWF15uoVjVxcULtdpdFfIlLVPMJoPqx/cgi4gFwOQJN0gcTEHt4PE36jV98OH7evr0TPvN1BMo0CG7Ku12+uWvfm0N4XA4VrlSV7tz7IONhQ8fO5sDhkWoHMYvDlbf0bhAg2KaxjSLqTwN4w+mJUU7K4VV/p9TFyNHkKYowre98bCJOYcOi91wDwNlsmWwjTQC+eOAQZ9m2qZdQZM4AwuKcb9k4dFcZow+HSbKHNIYTLi5LZXD5dJJ7YeFj5FLTHoj0y/0h+Es+QPVz5Q+B8DizBc31GYiNlQN2gLf5/vg+qS4ZxOi8IDiwbN40NoddF2BHIVzJc8nWjebxUDf4+/sQt/mZts6PRok3h9o1zR5DpemItPg8Jv9jGjYknw/52UBvW/D0ZAJOpNAjrtAs3LOkXL4fCbjZpBNtsw6gLJIQLUpp2s3GP6a+cIUByaqdgN10xewZWRZcsAF1dCIpg/aoHtmMzT1gXpxiLvxdo3DcxRuam7IHURNG4W+B5evpPGy5jK0pHblTCgyrO3IaIymjGaPcBZ8yYJye9AZhn7P8QQUgUvC1+MzH3IGR0lAbTjNhbaTg4ADgOuCPqbRqIuC5Ps17qUe0Sfh8goizjWmCQ4Ez4dM4p4a1GnQFqhVgbxFDAXaA+huiyh6FxxUB5puWv3+wBNHri8HEftb6P8ie/SQaYiekILSmssiRiQRtsywJ1xfD8OXcJoF7eSe2hwnaa4ZcLHPGPhiH0hotXZ9taMthVMM1PhcBzMGniscvyjQ0IyOp1N9/d0rIyCEC2Mh3modubC1+UaJyTSF5EKZ7USZ9FL5clbrPfviRP2HR00HExX3BT3tPtFnH36sWhXhObQmTI/mKkKhYsiULwQleZ9xYfbbr77Vv/13/1Hfvu3pYbRUo3OuXSqv/hDtINT4vZ8RinUGayAADKZ+/MVHeufZsXLbmZYPVxpdfqvn3baetOtaZ5bODt3MQVFCs8fUnueBZoHIBtwUrx5Wuu6tdNtb6WG20ciN6kF/inN0mFVRMLK3NdtdNZhgN9oeDt7e3UnTS5U01dOjrov142pJ5f1axT16NBgtu8gZ5WdnpUqjplyJ0O2Zg4Lno4nqhbIpQzQwWL1zGC8yRc2U1+Nyp5c39/ryq69VrtWsJ6+hy16sNLm9U1lptaA14Zrq2NC0ssWSCpWqG19YNX+8udXDdOL9/ic/+Vw/+YvPtVwNpcxGlXrRpkJvrm70q1//Sde3Q3WPLnTcpSGsazJ+sGV9p1l2M1grg9iFPnKHdfkel0L0lilhvnl9N9fN/dQUTJoD9iBy/NBkvXgPB9u8+qOR7u7I4B2rUu24aNtsZklDWHATwr4MVQ6dP2clA0xQTgazj+QY3t5qtJaW2by1g5WjklTcKEVMSj5lRMMN4YK6IRWIBWecpQ6h82Vt5ph87/eiIQS96RgBRZ8k3d1cORvx4umZi16adxB/9tQCjVylpEq1EuwR9nQQLA+bIpLFlPxiW8t0MdgDycu1DX+fdQ+Klc/p9vJSd9c3enp+rna3oVxFmi2hj8308Dg0yo02sIOZEh0VdDvWOUX3cqOHwVhXk5R6i6ya5awaRdl198WThj686Gp8f63lZGCXPwwhcvmSRpOZRtOFxhhZTZdGImfbotaqKE0WKedCaqfdbK71dKpu40RZlXT15l6j4dgGfe3WsVr1bgwzkILMZ9bSQqsEtaFRpiEA2cIZvVpG44V8gnpiazp5jqYQpDBknz5veJZW9vtLGsINw2L20ZT1iKCEfC3vM5+veCjI89br3Wi1mdlYpl4sq5araE/Ey4JBfTSE5FE+TGYOvm8enxi5ZWB//eZSw8d7NVppx1ZUqw2v/ZCaBG1wNhu7IK7Xi6pWODOhCM+0pi6cre2EChFiORsrl4LRQdYd+coMUKPmpVazNCGTVrUSDeFqntJygR4ypdffXWrQH+idd87U6dZULqe0Wk+1XE59thYyaZW5L0nslPW87PM0hDR/Y5gHaF6h3ebdAI6nS2tG2dOgxBMnsVZO+UpLpcaR2ifnqja7zqOD1k6dBq2Y5yVLzjZ1WK6gSrOlio14woUdoMYNYTZjNB1jRoM13ENOjAUI8Vh3N9caPD5oOh57+ElQfLvbUa3ecP3nYWgO51lMVBJzwoRptVosfeb6XCSGLstZHU7tlgA4cuwgsMEY91DzGK1w3cFABpDm4fHRNFvqhWKlYbSYaDLXd8XQ7JsBAchEHYnTMWAB+b24e+Neb4bczs3gYjdz7mmv33ejhknWw/1Ab7691KuvX2o2Guvi/MxOm6O7N3aufeedd/SP//E/1ot331W+UHY+rkGj+VArMlRTEzeD9WZe+0xFK/Jq+0P1en3nmU5mmLktNJkMNR/1HPj+ybOmfvxuR+0iecBLzdcz7fFNoI4vFYxk0ihzDQb9sZ1Fl9uCHsYpffXyTj//5R/U6HZ18e4LPXvnY+VLTV3eDYItY2O0pfaphaOnUG7QEMKqJK7vWetE3VrLfcl4PFP/Yegzpdcf6J44n1VKq31R231dmx2RWCVly2jjU0r9k3/2f+5d4CedPJQodDGgGzQzTMOjeIoMOYr0sJcPugDUKsSMEUxKwUnXGg9JGHsc9FURUp6HBvh9KHYSJ2B07M8QskRLZwt4I49bB8QaYcpkNJnNNBxN1Ht4MPS9XEOVZJJf0/nT52q2Om4Ih4uJRsuJc78wU6GIvru51ZvXrzV47HuiRrHarFOwVu0qipAUnQ1Cd4pfFjbF8N/+8hd6+fKVxtOZkchu99SLGWoAPGc2KtMjEydQhy4ntE+LesmjgnrJMDoVjkgghtCRiXFnumTkxI6cFHxBA6VgPxSc/LP1lriMpp32Ek2pm4HQ4jHNA+yBtkah5+QGX7es0T+/EtMXo3XWD4VFOQ2h4yIMRyeulGyaoGah7DoQMBMeJg0IG2v898hEDA4+ixe03Pl1GcJTEw3kOqyZQ8cYTaJbWIpqGma46YfsuxyH1sE9KRxVDzpWJkg0Du5FQfCgbfoZgq4XlFFQWQ7A1QZkENogzoRBVXST46Fu5BbZDRJHWSYqy0ASLXrGYQ/kzzmNwaPnoD3k8R3iCYgSACFms2NKeGhY+HOmQBQfuPyBVFlzmqEAKqlSg0IQTV9QbCjSeZbDZZTsLCbHgdAGBdRoYBKT4L/EUCFx9Yz4CqZy3P9w8IyGJu1nOQxekgy6JIaDooz136jWHRzOQW6tYIJseh0nDlbOGUqurymHSjlw9vHhUZdXVxGyXqn5vfI9Hh56pq7ScJ2dnajVDtOKyC8MjSfvkSIlGAoFtZpNNRt1X0MQ/PFo6AaRzCK+L8gfNBM200N0A8VeIITonJLcLiO4HIggUTR57GsI70PDGM6+gUp2u0fqdNpBOTW9ESoSCG/BCKgLz++HNgkN3trn0LiyRg+OrTSFEQMC0h1oN39uWhWIS9KcB3U4HFktF4Y6iTZqs9K3b95oPF8om6+oe3xmt0Oe380GpsRc+exWeF4V0gsV8hsVoLlr44Nn9DjUbDRRfpPTk/aJPn73Q1WrRetcluuZtpu5Mmvc3zKh62OP4GAt1fSnb9/q3//8F46deHPVV+fkwi6jN72BqUCgDSB8DEQwC+AMgBLz/NmpnkKjrOWUJ8Nu0FMLvQ5ukFlstakss8rtCebOxtBHG/+P/L7hfKPXt3Nd3s91+7DSZCkt9uyM4a7rRxEkBUQYiuuOvK+Sp+aYHtCcMJjIbR5NzTuuV3XequtZp6lGLqUy++VqauOPPebt+bQbQTJllUtpsp7YeGw9m6tZrqqcLRq5YmKdLVWVqbS0K9U1S2X06ranX/7+j0zWVCpViQhXFjhuOlc1k1M9X9R2TtYuTW/WX4fZyxJ3xMVKrwZDjYkPyGb0k7/8Qj/5yWeazvrap1eqNorOuLq+6+kXv/yj3l49qtl6ouNuV6fHLU3HD1ouQAhBBwsuBEy1LBbcEFI87lCouSHc6eaeBntm1JgmiGeSsw5ny3fff25kkYburoeWfuIMLtbPbrcwioJLaxY0F9dxI4Q5D07MEAIlpiEcDnVzd2+N3SpbiIawW9S+RD7CXimCw0F3d2kHqFs+wlmGe7MjAmLYViHuhuHYeqPHXs+amG67qSqugvmM7m4vbdd+dvbE+/F+s3ExabSC/dE6VThIkatsyUEynGRQa+ZOsYlS07b60ACJP2F4aXdYhuHJXk/kxP31tZ6eP1X3uK1iLWd9L4YfmF6wz3RbdbWqZTXKOe2dxco6L2i+3NoY6mYiPS7T6tZKahsl3Olpp6xnR1WNH261mU2s0cQlEEOW0Xiq0XSm0W6vu8lKb++nmm6huKKbSoysQKIYZo8n6jZPlFNJN5ePGvaHZmAcH52p2z5VMRtuhtPp2MyAQp4zgPps7WE45w2siEoRh+Od8qC4RgkJtd442Nr7tIeVMVxA38i8C9+07/V5qZ2qNFmEP5opRPwDe1wwhvog2suplNqohR6sWNNivNBkONPjwziiE+ptEdGIQWCp1jADrP840KD3qOVsos4xGkR+RtXvhf3KDZdNhcjWxH+C6AwaVBozhvFItxJ3b+dZj5TPyKZDmDHRKFqaYjdohqfhkB9xTwVlcfxcZbScSd++fG0U68WLcx2DFtdA0DkTxmFslSbou+jaAddm/BcACPC6wB30ujfU42Sl8WKnXaakHfpC60XRKu8dHo9LfqXRjVezqzw1Jc8Seksozwnjxo7eUKwZ7CcNITRbHIbZG8PSg/N8o9WMxnhux2Xcqwf8u53Sl5oSKZGw2KiBMebCC4IBLg1hmM+UlYaxhVmOwZOIv2LYGTEUXG/qGITiMVjnBVuHGp26k6E2tR/sGYLiWa+YeYXrduRec95yNhbITCxWrbkLiRRnYzKMpX7h1CaPFoaY0qp4reZ8boJbZAs04CP1p4+6vuW526hebWuEHvfyVr/78j/r/uZKrXpN+dRG+xUZr01dXJzr7//9v6fzpxeOd6KRZH2zp+SIZKlmVCjD9EhpBo14Fbpkmi2YFTRZONH27m80fLjWfHCpHz2t6fN3O7po59UocfqNvNdRa1MPOVvbDfpKkwlRbQWtdwUNZil9++ZBf/ebr5XKF1VttXV6/q5ypab6o6W29AWWB9CDzbRZ81xvTYXutBrq0NgXqpaUrdd7563e3Q00ni40xJhzNBOM5MUKdPlI+eKRCkWyWXda7sdK/ff/9F/vnR2CJmC1iuBwpmXlg5PPgXrGJCt4xGETH0V10MHIyUpyQRzYiZYpJkgBGycGIRSWPEimfv0AQR8KeVMO3QyweYeLYRgQ8J9w4wxHytkCDvbE+j83hKudFw3ahBrUqjxZdhlzcxe7jQu9arVm29z72zu9fv1adziOLhfWZqDDYIJ+fHKkdrPuCTooXhTu0cn/p//0N/rm228tdK3WW+p2iZ1Aw1dQqYxJQcq24rEY954WGf1gcmhdFHSl4PxSmBmhARFBCJ0KRMxFqqcuSQyFYytAuoKnHmhGXB9aggh2Z2FGI4cegqmTTWKgyMAtN1oCrQh757KRv+B1h8kLTeQBLQwh6QH9g5YVzZoP7kTDeIipcAPo6IawOAad+j7TzjK8aNLcROF+Z2vjiEUIGumhGXRbG66XbMjk8yXN4kG/dqARGylM3HBpmp1FaJQJjQiFbtKs+GuCegtFhqyXcBAN86Kg4IIsYdLCZDTr4hLuPIW5Dwnc3NB34ayVNGegf1w37uvB7ITnlK9jKsj1Yx3xbCLWtmYN6+V50J1NPywfNK7YxUMzxso74g1MVz3kIWUDvWPyhAbmsPk6t+eA3FqCFfmQcZj9YOyC7bOjMMiZ48+cEUqTH7rgMFuJAPakn7eDGDbaNFeHSIRA5ZO4isQpNKISQFWjGYV2RTMGnbpRb6jd6XogRBP8+vV3fh8wU72+2s2gpLPBJ3QTvpeDyrFU1z4awmbT65PvMej3jUrTrIFI8/5gB4QpS4wU+B5z61qh/rLpFmII5MOCPa1unWupHLmDgbxzzaJZjgOxliDKmDhRFEW4uRtruymD4kcBe3Cy/R55NaIfRacNuBLU8zA5PaCWNIT8vIOLalCsI0zXPl7ZtOarpRHCx+HEyN3Tixd+Ucwx/Z7P+yrkmX5mLBbPZ9cqoNVLU2AsNaY4HE2VXaV10jzSR++8b3t4DA1W24V20EbX86D3cLgkeX7ZQlnfXd7ql1/+QX/7q9/r5Zs7nZy/sLbw+vbBhy/FOVIAismjTlcrKGiTvtrtqk6P6tZI1dIbpdAprZfWSq1za5vPGCXaZZTahpsrtEOa34fpQnfDmV7fzXXVW+hxvLO7KRocU9Z4xmGBMGiyoU9okPl30BXua0SNrJTdT1RILewEB0L4HOpoJa86VLL5WNqQnbU2zRU0DlrSJr3TYM7zFNPno0bT7qeLKfoeKsWccvW28o228q2u+oul/vTmUv3RxGYyZMulV2sVNuTeZlXNFLSacZ1DjwovFhQAav54udLr8UyzHbE1OX3xxWf69NMfaTC6dSh9tVk0EgXC9He/+qMur/qqN0901Ono9Kil8ehBy/kwdGlVzIgw1CDfFUOzQAih1jIUhDlzfb/U/cPcE+0ZEov5whq84+OOXrx3YU1l7/FBvYeh9U65fNUDQZwQQeYw4IDcyQs6P3S7eq3qhhC6KGfx4wDqVE/TbUarXEndZ21VQQjLWzeEUIIYAoAMB0LoBRSOjgmDw5luZIKiX16tNHyECr3TSbdj+3cGEXe3Vx7UPj0/sw8Aa8b0dQKcqTESxMLZt6xvGkJQNYqoEBtoka1qvs9qOsNaf2TkhzMBUyxs8atQx/N53V5e6f7mVs8uLtTuUHBnNOf+TUEJp95n2o26GpWiasWsqWx2NM+FtmswnupuslF/vlebbMNKVq1SSqeNok5bJU0f7rRdzGyEw6AKhJDh1Xi2VG82181woavHheYghCnCz0Pritn9Ghf20dgIYT5d1u1V3/eXbL6To3PTRov5qp+/yXioDI1eLkLboX3zDOA0yF5fLRH9EqHe0RTCjIFuGwiQtd32GqAhZHlg+rfXaoZOHJbEwvplJAGwpVIpzhhMjoJZMR4PNFuMPYhqFstqFqvaEV8zXqr/MFIG7RK5idBSqWPcBC01pOmeL62Hq9b3Kldo9kseBvEeOG95e5stWYR7D8dyaAiNbLJ3c76QC43FPvTRkYq5tI7aDQ85GHawn0I9hO0R7rmRset9P13Rci6NBytdX936HPrgg3fcEMLQoCGEdXRgtrA3so9y/mfyUPpymm+k+8FMb28HGsyJkEgpXajaoZKIn0K5plKtbpZDjdi0ajPooTnyYLMGHMKDIVy8+cwMOLazUUSMgfLCTKrW/HvKbJmN6Zej4VDT0ciO/XZHZ72aYQK7KTwlGAiSC1irV1Wv1byXgnBT1xmNJDZsE+AIZy2DIgbfnK8gEY5mQsONo3zi+k59z3Pcx8DK7q3B8IgYibHrEf6dYThn4SGHkO/NcI9amsg7A0Folz0kh3GWNITbtetDWCoe3jDA5fyEdpje26G5N+gFir/Zq1ZpaTwY6e7qRr/98pe6vX6rdrNiyVUOF2zcvdt1u3mePjlTpdZUvlDzq1xrmgVSqpU8vARYmK+kJcos3PdnUKLnuuv1dYcnyf2tBveXGvW+07N2Th+eVU0bPWmij+9Jon7Yu94MX4egVs9na21Aj3c5TddpXd8N9ceXb9Wf0r9k1OycqVBuabXLKs0zUMzhcmFtvHZTFWAN5VI6ardsVJbZoh/eazbbqHc/0d39WCMGEnP0pnsttxhy5lVpnKlcO1Gx1FY2Tw+xUup/+N//9f4gNLWJhNHAQCgO1q4unHJRUNrlybb8hCRn7AxKAxmh5uFsGYYmmJ4c8vViksDL1FFg7aTBcTZYUsBb/8bCNLk7rNmjcOUBxoE0FiyZMFDERmyMUANWOwvjB8OJD0KK/OVyoz1mJMWcut2umhzyxZIRi7dvXlvEigXzs4sztVqE+xZ0fMzX1bQH3sVoJGnImM787Od/rW9evvSko1prqd09cQPGovHkCsvoOXzhpMLmvSeNhYW2PNS+ttBveRgskFI6DeyL2UOggxYo26EyAu0pmiN7LRbyweQHL3e0ZEYBbc5CA4GzKg9s5F3FxgmVpmoudqFSMef8oN8y7ZH7guuN9XkcGBH6DIIX3QIFEZ8gaIWmKiY5ejSitrD1RooxStBI/T1WOKFN3Ux5auu8mEB8Y5FH/+h20HlHSS4NUz3TVEJDyLMXqE3GTZobygShiqaEiSXmGiM/K4coDr6nG0i/sHZmYow7JQdhoN1Bf1z62qJBabXa1gbyIdAweOPyphMZO26gvUmHFi+a42TD5rrzPiZTDyrQ1cCRhxrB+uL6d49OdHpyquOTY7Xbba8ZNzLLuV+HTLrI74xN8XDND01IZBfy/ECdCdqoP7cNeEA6aXjkfJuDdveg/2QyFbqJiNk4oFMHlMyIbZILeWh0A/k93NcYHNntlkENWkav0xhOcEAcdY8d+M7PpOAiEPvh8d50CgxYGCDVG1VVaIwd44C5R9qmT6CB6BNozKCYcoG55wTDO1Mwafqgjx80hDGIin2BxvRgfmVdb75gmmaxWFajfqRSOSz6D1pFBjQHyif7GHsWRQ4FAnornPq4x2HIE8MYLws2dTZmcg8JMUYLvYwgeppGh9BQlH7vOBoDD74Pn9dr23T60NyaIszkEIQ/I4fTf/XNS93cP9o04P33P9aHH37ivWG9nmkwuFGhsFejnldmM3acRL6aExaX6CcmDCNGM6UXex3VO/rw+bseeGHugHEKE/T0ZhFxOOQ/kScLayNX0O19X1+9fK2//sVv9PV3N3r6/H03Ztc3PdPqsKoHNW01mnp6/kyD4aNev32lUimt405Nn3/0XC1yFyZD7cdD7RYTrYsUSTmV8lh94+9A877QFB3Jcqmb/kRvekO9vp/rpr/WZAHKVVAGZ1MzAKDhM1SMMOWgPofmlufz4Cxrcy0tlEbAv1rqqFrUO8dtnTcr6paz2s+HpgqRYNdsst6rbohWu416s4kLEIqNJ90jVQvFQF0weSJwvt5QpXOs03ffU6pUVm880cvXl3Z4nDwOtJsvVVZGpVRGxX3W8Qpsxmh+QAhpLJfbrSbECkwXIn2M4QTN4EcffaD73lstN1NVGgWt9zvn40IZxRK8Vj9Wtx0N4WjY02I6cDNYq9CgZxwN4VBoc0egoOPGCqqzN2WUhpCYIPam+RRaYV3HJxijPTUb5fb+zujgaATSFsNUQbPNQzUkUh0ToHjZMbJKntnGmXkT1icFFwgkZ1K+qu5FU9XjktIYluZ22mcIBkcOgPNjWNFzttqkHOr+jqFVyqif9+3Vyvs5yMvZ8ZHddaH6MoGH8fHs4tyGPKCOUPZni7mWbk4C1Tqg9uzVPj/NSAomwCxV0GyH4/BC4/HYCCGnEHtqu9G0qzlFMgVk7/bOYeLNVlO7NJEnGxdV44SuDrOoVsrboIkBsgffubwWm51G07n1hoPZWvVSTq1KTp1KVke1grq1gqb9e+2WczUpOO3cjYvv3vqyy4eBrh6nXgskeW7SB8oolP6NVpOR5oOhuo1T5VJl9W6H6j8OzaQ4PaYhPFOpUPGaGY9GyqTRSe587nEOYggXub1Z1cp71cppVd10408AErxw9AQ1iv0GlDNd1AjhGjfsvRYTYpBAyUYuqNnXaSbgYTOUINqAvZmvmc5GmsyGqhUKahYqgV4sdxo8jO1ejE5uvk9pyRrZ7DWbLzUdT+2aimFoJocZFD4RRXse8ILuajkOzsHQXLOwrtbWPuZofp2zV3AcGqZFi8lQpXxGT446qpFNWmCwiwZxaSmJazHOEZ4f7+BFTUZr9e7IdR36nP3k4/d1dNRQNhvmPESmHVhOfp7dPGeMAC62GfXHK10/TvX2bqjZJqt1qqh8tal0oaJ9tqCTJ091dv5MrXZblVrdch32NAZC1B7sbQzs7Ftgl3YLOrSdDd3kUqOZ0ZXLq1StuaiaTua6ub5xfuPIQ6CxrwFynEIZ2m1VtQrncMWGjbxo5u25YQkQTS2RMjGgpxnc4riOTrdUVpsaiaZxT5bs1OyXCJgPvT2nHu78vWHfzCgoqtEoo7un1uUzkV2NLA003xNn14+c+7yQqX2fI+y6DY0rgBAo5MZZtdR5xKhBYS+WGUTszcy66/X8Ii+XjL1qqW79593VlX73TqovnwAAIABJREFUm1+od/da3U5V9UpWlTwNB8y9jE6fHOv45NQurq3OU7U6F2p0zlRuBFo7mc9Cf7dLa4MAPQUVdqP5bKVef+iUgj7GZndv9XD1jTqFlS6aWX3xwameH6dVzV8phWEZZwmMBFhMXvNE4OGDwtlMakJG/RExPvd6ed3Xm95EpUpLRYyESg1lS2huCa/H1XqpQg5zxL3zQxuVqmM8xiDwE2isOz0+LNR7WNq9doa9gY3ZSkqjUz16qnrzVLkiQ5KS5Qep/+lf/hvnPtuFbzH/fnJOcWSKotG96BdM/7PTEBMnKAeVpLihaAwDCuilZAk5m+t744oD7ZG8FlCpsKA+EBCdLcfmzYTPhZS7iu8n7Wxe6VTpeydKRzBAQTTyxsOU091dT3f35CkxtcXZb+EFUKrXzJG2Tf12q979na4uLyOCIiN9SLZMA9cfqXvUdtDvZj42XSXYjzgrrvSzn/3MTmo0oNi91ptt31DsoHEA3O2ZVi7DEdGNEjobpnFkMIWejZ9hPWYhdH/Y5KazWOXGJMXXLwmmD0fMtSebFLU042wKYbWLRgsTASi5ECMPGjQCLTEupchEJwgyUnUhDK2V6QK5XgfzF09RExquwR4bgqDFo2EIyo3RIThRBv2SYPFEp+gDFz2Pw6P/rCH0DrBWas30Lor1aEAixMIbHC6H2UTjB4XxoFujCHeAMxS9cFz1cCKf8SHOZsHzRwFAAc5GTRGOHpRLF0Yp8QzZHCZ52WQmoQZhXsR74CDgmadQ5/ocHx0b7aaRoOmwHixxx40B8yFLkXXBBhS0QKZehKiCWgUtgqZiZdMS1kiz1VK7faRO98S0VNYG9x9EgtwfdGOgpHzOw9AFRAoXXqNNRsyDIhzoVuIAnDSDfG2YCUVGo6930pRwLSKYPtbuwUE0HEdj2BD3/gd31jC5wYQIx2Aa6+T+JHpRDG3CLRLNJsg37sChc2QtVCpQe8JQhckqVCZCWLmffE70eVDPMK3gvfF+lwmSCq3WjpwYTHBg4BRsvcHEk09TajPJ/uIsx8NaCqSWP4+BVkRlhBssB17de4Wvpfe00PcGGp9cB8wHbGEdLr98pjyUweRnHLJAfQgmDIcDMsVwIdZHZAKxj+WSvELTaZIgXiPwScxH5C8mGmEfEFCJdpouFvrmu+98KPQGE7333o/0ox99Zio/q300vFMRk4paTqn1yKYyOQLEsvgC/tAQ4mByVGvrw3feszsexf1mH6HTiOs5qT2ICa6yHYChxEEf/P3Xr3V9P9TZxXvCGQRaDBmxTGNbzba67a6Ojk/03etv9asvf6VqNa/T46Z+/Ml7Ku/R011K03GEsxdTziEsF7Fs32o1JwN2YTRkOIcaN9Kr24EuH5e6Bx3cgaphYBYDE/Z7njV+2ekXHa+dCCO243ANWd/QZjFToNhul/K6aDf0/Khh449yaqWclkpt59Yb1aqsw000YKm0hzfz6UTHrZaNFOaTqVFM9DkpEOd6UxcffqBSs2ktx+3DUNd3j+rf9jTrj+DhKL3aK7OOppdFCDuDZps9mX2azNyXxAkIdk1dP/7iM33y6Ud6HNxqvZ2pXKMh3GoyX+hvfvFbvfruVsVSUydHx3r+9EyjQU9zN4Q51ShqShmHscM24JCmGcSK/oAQvroc2ZiGAHeQIWijDECPj9p6+uzM6/Hq9kbD4VyTGZm90IBhfYC6gNrRyBHijgaTCAFCwMu+J6bpTiiUhrpFv6uCdoWaOk8bqh6Xla2Focw+vQ2EEEMSDBusDd66yaIhpKh3DZAMPJ2bt9lY03d23HVGIfpFXGS5X++9+44q5DrCDHIEz9JD4g1DxCTqxvtagIIeLrvQZ5iczmuJdh50cz53Uwi6iDkSQ45qmSwvNIRXZhM9e3phUwtYMm4IoXjNw1mQ2Abc/UpoepwtvOUA0gJqMM83E/kFBSC5nzgPFsJ9sFbUbPBghLBCoDfDq2ygamhmv728t6HM3WitVaqsfa7mZsG0c4IKRkNNHwdq107cED7cjTUajP1Zjjqn6rSOnd0IYwaEEFZdCXp0ObKLZ+j1lrCX9mrUUmpUc2rUSyKJJpveaIfOeLP0z3O2K/FRDkwnioWGcKfldKPpdKTJdBAIYZWc2h8aQvZczgMQXCij8yUB2SW1KVozRW1XeyOEIGVQ1Tc4EIOkE9C9YCAwtTHMZjWX0hPlC7hIV90McvZAaXScElTBDG7nPEMrm2zAhHBdkiKOZqn1YqbVdKRyIaPTblu1cl6lPAM50EOc3SOX1kiUPQNoFrPqP8x1ffno/Er2m08++UCdDu7T0EwZuM6DUYUOEJMk2DLblJvB6UrqTzZ6nGz1ONsqU24pX+uo2jpRoVInmNXSilq1pioosf0GQInCbd7rAbMa6x0BU+J5pikiN5LJmo0VcbFeLL13wxZDS3p9da3Lt289kKKeZCiPthYDFaPguJfC0vHZDw00BsywxZw56XMy2EegyzzbNHacraDZWSRFoMY+/yPSKYzuwpSOAc1tv+esV84XngPWIbUWPwNGR84D9sjrjUEpDtpBAf1zNhkT2UAhw7jtEHOHXtceE9mMShWYcejxJkljNnYzmNozSMobKR30bvXy5W806F+q1Syq08g7eoJnBY0tQ+pmq61m51TV2hMVKyfaZuraZ3FKrtrgDX0vDSGxPoA9ppZu99+bXM5nEz3cXerq1e+VWz6omV3orz55rg8vCurWb5Rn10c6BtuJQTVIMsMpDJaczRqDWe4n0Rsv76Z61VtIGUxoKsoQCQTLywZOSEWko3ZFtVLOCOEiMc68uR1pNMYwi4EZpjGwG+Q8U5rbXKWqXLmqzum5ao2u9qDVmbyqNPr/87/6N3tuUoiAaWiCwsRNjKn4IcuNG4BWLZAtPky13PBDgF7pQHlk4ugiLJlsHPRv5glDJS0XE5oSWriw5bc+K2l4aAptB2y3Rx42yhUWKUL3EABb0WatHcVfaIMIKr6/fzBUjGsPE9FcsaQSzWA+RK/Q0nBXurm+cuGHwPizTz9WvV52EchByWG3nU/cEEbmXcoF/89//nN9/fJbb1bo8MpVKGjoJ+uq1kEzwuyGZvDgYmh31PnCmwzXw9pBrk+ecFUW/lKp3EYpMowOoetM5KCfgUIxsU4s9kPDxoZuDFWbLchcwM6gghZ+U8DzsO7ZSMp2C2UTddg88D8FU4JwBV0wqIaHJpRrfgjLpnnzxD2TsiOfmxHQIJpQt0nhoGfU1g0K7zuoheaa77fKJQhe6Na4nkHZPAR8YyrhzD8aIiOERCBtteFAoJHgMFkgigftQQ8Gihb35eB2aR0WBb6Lr0Cng1YZQ4cQZ0EnQdfK8xKbq7PqoEJwD1LhHnV0dOwJGtoxePAMSaI5ouk86BfjYxoNJCB+sXAIPM8cGhAGETb1yWF733GQKvlDzVbXovhDYDm6NJpBqEtscgxJSqBU1ghy8BIpsTQNwmGvzi+MhiN+BVIb9M9A+74vjs3rLxnFsmGJQ2EP2kIO1DhwfH/ZXEwZB2k+/Iyg9zIB4xqw8dsUKMmvZPOP/x65iTmMAfIx8bMRSzbW6iFLElMf7tt0Ng76qJnJ2FPHnsJ7CWdemuuFh0O8b6aXvG/WyoHeVWG4gWujNc5cK2i64Z4bB3q4h4KY8HswFUDlii4kjOI5wygGE4eGMAYtoBfQgWPdlx0kW/HVPkw4obOhfTxEYDCVRC/srMGENg86znvhkLeBUgrWQkKDMQ0+KLt2TU5Mf2wuYSMC+SC9vL3T5W1PV7ePunj2rj54/0dqt1p2yZxNiQTA0CsjrYZuCDOltJGYndaObZiPptrPtzqqt/XRi/fVJoqhkjellNDpNHt2QmtHz2UNKrrP9V7T+UrX9wNPFTtHZ9ql0JmNbbrCZBrrczSXuP799ve/0//3s/+gar2ks9OO/vKzD5VZTXX38iulsQYHjcTWnniKckWb5drZaPyM0QyL9ZWDvr+5fNQVuW1zTGaYYBbcUPNMc79A7MN1OmsEh/3Q9z2J+gBhtftx4kC4W8xVy6V1XCu5Ibzo1nRUyarM8G0zUYXg4BJDuyVkSC1zRVOahv2+uo2GqZIc+h4gWHUoZUpFXXzwvurdjlJMYnn/o7kebnsa3j9q+jDSboazShil8KIwocgnpgk0FpfRrx8Gmu1Tqtca+ou/+EKff/GJhuMH0++K1ZwbQoYCP//rX+ubl1fWkZ6ePNH777zjhnA26ateBd1JGsIqEo+ilKKg4wW1OhDCl2/6uu1N7Ers6z6ZOruwe9TS+dNTf76rmxvn6s0XDFRKCetDjiqhKdyDqu7JfEuZnspgwo7DK9wSJ2ZD3Nw/2L1zX6yrfVZX9ahol9E9CCEUPmWU3hISj208iPpKO2tqwvnX+ttER8s6BNWrVUou4EErcVYlAJqByAfvv2uEaDkLswpeOPaFPjxlt3L2Ue9XDD1Al32+prV04+EMKJ/rNIUHalqr3nB8Dmvx9joQwovzczUbNIQ7u4xOGGYgT9nvHdtQJnA6Z+gihp7EYq23GnkoyBkf+styPqVuveRXu1bUfPRo58sSNRH6XZvTVcz0+ebNnd7ej9WjqMtUtCe7DESM8yu91Xw40Lj3qGblWPlUWf3eTKPhxE0UDqPNRkeFXDy/MDNwJo4BCOivNBlNLEUA3Wg3MmrVC2o3qyoVGMjj4jjzuojajaEb+iZoo/gT0AjQEKJ9oiHsh1ELdZ33Y1xAOYMLlpNwvoGkgQK3Krj+VlUi6mm114D1ksopW6i4ISTrcJ9hD9poPl0Y4cIqf58aq8BnqDYSVtTW+wl1XQ59ahZEEITwzxtC0Kqc0bHNcq7VfOwMwtMOw56MMyrJITRtFAkUHRAMLct5OJNKGvSXurnsazYNozJyCKFb7/Zo+iKj2Ll/DHq2uIVS2O8132S02GY13zB+CoS32DpWmZy7Zle5Us00dOf38vI5HTUJrDCKGd9r1zOHPOnw6KA+xjGausXr7u5WvcdHN1Su4zew5frq3fWMQoEY4fFBM4gZlP1BaKadD0x0FXRrV7pBGSVDke+TRIPhe4FOHEYHNQDnnrNmHH2FMR/nNs3YzHsL5RbDmccp95brGcxA9gucoKGiMiCHkUV9YrYg+mFieZBThWrJtT9sMBo/9gNqX5+vYQWfsGvwDiGhIxpppDpjNHLTpVJ7NAJkMu5jIDAf6eryKw0Gl8pmVzpqZvX8pKIGZkQ16hYM8KqqNY+UK3SVynbUn2U1WRe0SlW02KbdVIHgIRfn3vu6AYRY8gOdeqnHuyu9/eZ3Wjy8UW75qJ9++kKfvlvW06MHlbMLZTcb5fc7FWnUaQjRkq7lYROSAu4E9RnI+qvHtV4NOH8KpP5qlyKTEj060VOc/zmzcsoYJ+13un7zVldvb3R7T9Yo5ya9AbFLFWdV0gjW2y0V6xXlq2W1j0+MTHNOZHZpFckh/Cf//F/teZigBtgNL3HU4+F0IXQImoeylWi/2LhxPyzmai6EHN7toj60ObGRBArjzdnNYUDf6QQZskNgmkYpr2q57Bf/zGTd/OjEufIwpWI6wCKgEfCvBOGwMUe1anSOYpxGkN/5dy7waoPJRNbGEG/fvtXl1aUbQkTQJycdu7xhuMANqLDBlwrK2n6SAm7tBhjK6H/621/o5bevjP7AlWcC1mh21GjichfZOWi9DoHiaJi4ThSgNLtwnT0jTsVDzEJkesb01GJTJt3OCvRq8IKwa1myYdh50QLa2Ls2uAKaFgffPGO0cLWGwhfOVSCXRHFkspFzZySA7Cf/MzrEmJqGIcYh+xFEiOI/9GU0g7ydlSmd9vb63kWSoj0awYhCMDL6Z2gazlQ89D4kk8PSCB46ynwgMwQSQ7VjgujPT+tjy18Om2iWQIygnAaixyJEKxLXj+aCz8X0Dv0b1ziaEg6KQArd9CRNr+m4psGEOBLeeSoTtEA2Jwo0ax9SBJtH1IVdWo2cRmPIYYVlNGHM6E9AFaAR8/YpqMulmvP4Gq2WkRRoqLje8lzwPWkieRZBQH2ND1ELdj1lqnNYTxHenSVQPLkPbgOTNXagIIa+kg0pqKMRop5Xq9mxju7w/FjEnDT8TCAPTeVhjbOOw3iGaV+Ezps6EtawCRWYxjGa40MwPSiitbOJ6YeROWywk0Kd74MxTxknPkeuMG2c2REPE4+IWQm6cCDWZDlCwy57kgkTgaaAtcKBg0EU+iEO0dA+R2NqRI+hEoMTQuWTPSgOWfa2QPr9zDjOJfKzDgOrA4LNM3qIsygXoGAQlwHtiWZ/5gPvQN92ozoeGZ3m56N75PCFosQ+Bi2GYpcDAxqcrwkFLHuq97igl0PnYVFv0fzmQHjSmq5WunsY6ru3t2q1j/XkyYU67bY1XNs1RhFhKqN1NIS4OYIQQoHBOW4xnmo/jYbw4/c+ME2QhnC1nXs4kzYNM4ohCqsw0gnWAegShc1qy/NQ1GK1s14OIwJMCp6cnvn5wp787778Uv/Pf/h3NpY4e9LVT3/yifazkb77/ZfKzGfKkt9ZIHeqGMgSzQBo8HKn8Xynx8lGL6+G+ur1g65Ha/Xn0gZnXWiQ9UI44HoQCHUpkHA/H4nDcER4QAOFkp9zXqEp9OulreAr6Z2etEp62qnqxUlTjVJK6fVE5SINP3vW1gjgZA/FeWzmCOJ8qIMeTlpDHagtg7HTZxdqdDum3+MciCZj/DjQ4+2D7t7cajVe2s6vXKgok8ppOltqjinEZmNH13UqrW8eR5rt5AbgJz/5sb748aeazYZGb3Ml0MStaWN//Tc0hJfK5Co6PX6i956/MGV0/n1DCF00EEIcNtnnnauYRTqQNs3v9dXQwcPr1VZTXCyHIzVwGe00dX7xxGfODRmFM5xzOX9w4aWYJkM05cJ5u56CB3yPRtZrZV8zhmK9x6HuH2gIe1qnSkqV6mqeVlXuFpStpbTPEi6xtoNxapt2ViNnIo1YmCwAbKK/ToyVQARcG8gIoTX9ZHXNRhoNH5VJ7/TOO89VzBe1nP/AZkEj5bI2OS/ZB1w4JuZVMVhOaUmdA2Xb2bcJu8R0dBD3ms8REBDQwf7Dg85Pz2w8p+zGDeF4BvWKhlBG3KEh0jgzxGWgRg4kDSGGUGj4Heez26iUT6ldK6lVLapZyWsxGWhLXBEMDpCOTEa1CvrNnF5fD3T1MNX9aK0lbqFZogVAdHBV3Gk26Gt496BGuaucyhr2MWkJWnCz3lKD3DoaQkx3piMPPqpVtJ8Vn/k85+PhzKYYnWZe3WZJ3XbdDSFI8Bpt3JpBdph9ZLNFrXcZN4S7PTE/O80nxA2NNafRsr4vXCnTGbSDRYmvA7Ea4dS4VDobn79Tqxgh3K2k4WBqRDBFzANFNg+D9yAQmJ0ebu89BFB6qlI564By6pv1FvorDShnPJosnlXODrJZt35uHdFBrilsjzUo4VSlXFrdZt2ILmh3Bsp8cm56cGCXTmRTGbWap0ZYBo8LDQZTn92np0eqVA/nWMJIyWQ1XW90PZjYQAaKP06UmWJT1dYTVQmRbz9RvtpShjB5fB4SxkBuv/PQPOLFoOsygMmG6Y0ZNDSD0RgaIeP6km27WpjmjRzj5atvdXV9rdPTJ87qu3j6LKKYVoHWmf63kwEJ9N/UvTY1QYvIvkpGL/IPUDgPkXHALCQNIWdq1ARsFB6OE7EwX7rW5dwGPR0Ohrq/69lYzmaSDDZB3mz6Vfa5CxhD/czzdHqOOc+xz0uuufWDxJzBFMDJ2khgNEbuLVawrYIxRC3hMzVxRufcZg7mUSj1/moXGleMU2aRd8nQoFxIq9d7pfv7V7q9/Uat6k4fPWvo4umxjo8wuqNPwNmUjNOmVruarh526k3SmmzZtwuOX9qmQPFhGKwMDOC/wedlyk09N3i41fW3f9Dw8mttBlf68QdP9cm7VX3wfKF6fqX8dqk83hraW6eONniLppkoPSOuEaWynI91Oc3ocl5QOlux5m8K0zuTV6ZQUIMBb7XorMn1fK7pcKhv//SNLl/faL2raLHMacYhkyY+q25zmsZRR92zroq1gjXR1WbNzB0b7y32Si/SSv2P/+xf7nkQomCMaZ2L6CQjLMSdkbFyoPVF5c5dKHxfGAZnLTGoSCxn3RTmiYOIrEJPCvy/6Gr490IuH3qiUsmFlvFHRwfEooY3jvaOiX7QGSkwo+CzmQfNVqnkghUOPgUqKB6ozQDUZjoLCuByoeubG/Xu753HwYJrNut68eLCWUyL+VT1ejW0NnatDLdJ3C9pQn7xd79yDqERILjt+aKOj5+YBlhvRmAquj1rvOxyGPb2FIoHl8p9KhwumXjQCFHk+tomBhQOXD9QaU1PBNliSsTnDSpgNGy2mArhLwHLbt6jKXTbBkqZ4+/kQ5xM4cyBSePg+/rDz3GqBA3HYZrK5pT8eUxuQR4DzXDA+iFoPWkpgsUYsROBGEYTiU1wIR1OYKG9Cpoe1BwKAeiy0FlwQaMZ5xcN2w6UcxWuVqGBw7WLwzDiTvw+kntv3aXRbFCDQNf4Op45DxKSPEzHRjg6I2iSgQbJzRZBsUaiE4OKgx4uTHMiOD7Q83hP0JFv7nqG9GkGD3rKSpVGsKl2q6tGsxn2zehqbapDYRsokxvIJLLBmZKe1IVWFt2aN8BNIFB8hnyRNRTX3dM5U5Kj0T3octlAHQuxJlwaMhqIJ7TNoKUefoUBSqB/0Y3EYOVAFw2EMBzBnFdpI5egvUaeJbmV4Zp5+HMeldmMjRsK0i6MW0rlQAHIPJrNvNaqtXAt5vvbtZOmeA5FPSiUQf8NfSmmMmgs0TrQqNBM8ee8oFexZxwGVqZiJkj+YY380DgHHYbnko8czWdoU8NIJzHj4Xny0OOHPzOdNpUnmdOUV4yBnDHlZw1THIw3MBAi7HtpFAL3RUT3dMem+9hoKKg3Xuc+/BNU9xAxkiCEHGYUWWR+woNicNMfzfT68l7VakudzokRQgwRUujkUqC8q2gINTcKl8LAI73VbBwI4Xay1nG9rU9oCDFTqOQ1W+HmCv0v7YKAKewPlKSYdFLUot/jsJrON5rMMI4Jtzom2O1mJ8nrKurL3/1W/+/P/6OBqaOjlv7BX/1E6eXEDeFuPFJ6tfTejv6QgoQhkDPg1ilN5nv1Rjt9czXUH797UG+212id1jZbULacV74GNSme2XBrDVTTk3OoRc5DXActP0GV3RCmcsqQv0WG7mauk0ZRF0c1ffLiTJ0a4bRjVUop1coZozugPYPl1k0KQ4oGztnlkoumg+55Mp/6/nVPT9TApAwX3I00xgVwNNPj3aPefnupaX+mzYz8vJZymaIplXYJRDvibNys3oymmjh7L6fPP/9Mn33+iRZoLXcLpXKcj3utHXX0O716faNslgbuWM/PL4IyOuub5heUUdAfGsJixHFQMOBwiPJvJ1315uoNoMIuTCfDvZGvR/f17PlTr68HcsCm0BuhZ2FOE+sBiRays+16Yp0qusV6raRareznBNdNO+xhv37/6EY+Xa6pflJRuVNQrp7SPgPlFqouLWHGcRywL7jWKVsl0pKzt0SUD80g0zUKec4DcgExFqFIms1GSqd2Oj05dtO2mHMW0oTF688jew75u24KPdii5sDJMqMdCBAHnw3UEr34duu9C0QFHTnRLaPBQE9OTt1Ac19mUGTnK7tDcoKSXYgZC00hzYWjjKDGrRkg0GAHy4QfxdfUK3nTuyqFtDaLqbReqIBzLzp5Inqsqcro+gEt7UK3w6WD6SlGaQhpEKCGzQaDaAhLHeVSFRuf0OCBEjbryF6aPg/Zn7hmUMtw4aSR5wwcj6eBpIzn6jQK6rRKOmrXjQBjKAOadmgIQfrcEG7JtWRalncw/Ww8c27ncjX9oSFEUpSD2op+MWUfB/TfZn3QjNXL6jYqymMWtUZmTEh21vRJriv6WjSErl8yOQ19D/qQ5FUqZdVud2OovZeHnZyP3FTQEj6j4zJyoGuhOcuCVuI6jgxgMbWpjB0myT81Ch31KrXPwRAMHXauQIPS0XJJvEAYhzBs73Y7KpbZX0DMwseCfn+yXOt2MtcGqxOYc40T1VqnqrXPVKy1rf0ibmKbGMVYO4S0QVvlD/FiDGCyISeClo02ztnGACiJjIgzAl3etwAb19eO2bHb9nSi58+f6cWLF3rvvfetSeVxN8OJN0itY7PHcFTnDAv9O7U2IEK4voMOEudDHqAjLFwDwF5KuQG3OQyGP/2h9xKYQ2T8sqeASo5HYzXtmFpTvlay6y8IKrmXd3f3+tPX35ge++GHP9LFswt1ut049zHFw5+B83fH/p4YBtHgOdt3GYNepCalcHKPmpZ+AFQ+3n+w6sIFdzpZa4aObjw304CBx3B4pdvbl/rDH3+pnIZ6fpTTxx+90IvnZ0E7Rneaq2iXqmm5repmsNf9OKX+MqOl8h42pvMNKVW0L4W5I9QRbgpjMI9WdXj7Vg9vvtL05ls961T13nlRn3yQVre8VQW9/2qiAhpteiIMMPMVzTCXMeuKnPSRFtOhbhdZ3a9LNpRZ7wt6GK60SxdM+zw6PXZv9Ni7d3ICLqoPtw8a9WdKZdvap8ra7XLKF+sqlpvO2y3QQFYZwBC5tFGr01Cpgo4xNN6FfVGp/+Vf/Ms9Ik/4vAfzhB9s5mMKcsgJC8pYwMZ04YvpwXwkivLD37fmwxSuoH7RsIXNLA6hU2ujfBYk2V7OHIEba4MKYPzDoQ89peqGcM2UkmkQ4u9O2xQZZ/0x6U8CL01zZQpoc4+Z7nqPeuyPTC/jF7QzpvwU9o5vIOC9BHKH3mmho6O22q2GinzOFbAtrmssEOlXv/5Sr757relsbpiXhuvi4h2dnJ67AeAoDfSQhhA074cm7oBa0BA5MnwXSAXvA9rGcg71LjEQsQ4qin+QA/4u2jL34Lud3z+LIIdbIQ+iJ2HBAY8g+awhf0avYRmkc5ykAAAgAElEQVQdpiemFfqTRgPwfVPIlIz96dCIslk6KyY47G5q1yFwtjmJfx4T0UOAe7gq8vLfSwLmw90Njng0g6YzutHE8GduTVn/8d5CeBpjEENr66AuJg2yUTwaS1MeQ/sYjRDXNygEvvcWNP/QNIF40jR+r0tNbP6jEUwyE3GqYpKIloBn3NQ0ipW1mz8czaD8IY6nuRkMRuoPEA/39fbqVpPpLNEeItCu6+T0TCenp6admiPvIQQ0LCapaA1k5PLg3vnniFggV0zBsRGOiAl+NnrGEoVxMTbwcIcNA5+Da+X3sR4JnZrnw6YrGxkNIJidZ8322AcnYBsaxWEY3xPklLgM7gsIJoMKtBh5N2ZHR0cxwctkEx1n0MhBAnnm+Hz8TIYxfB0vnm1QXgoC1pknk87RxDQgDG+YMrI2+dmYO6Bvgsp9dvpEF0+fhlEBTquTyfco4I5n0Q188jx6YBLouQcmbrpnbnRo/kILjSvaD+vKwcHpoOWaNo2TsHWDTGppHBPjHMTey6DV8OesGdApkEsaEhoGnmUaVoYYXufkCVo/HQe5G3Vr9ZKBGRrspBA9UFNZ5wv0dIOJ0SgKBkLMx/OVLm/6KpUaajZxQyaglwEZe+RUm9VY+/VIac2VLWUYPnuzhzI6G461Hi+sIfz0/Q/dEJYrBU3mAyOEJZoGIoE2uMfFsGQPldWGRntV6007H94/QMGf2egB3Seap0IehJYJfVF/+Ppr/c2vfqnxbOx8u3/0X/09T0Gvvvq9Zg89bacTNapQMHHrzbiIhCq92WY1mad039/rm8uR/vDmUaNNVjM0cGgZihiCxT0O3Xo0f2Rghb4mhlgMJ3jWWP/sExRedKc5NrXNQrvlVMf1gi5OmvrLT9/VcaOo3XKgejmlZi1ngwn2RXLQ7CqdTrmpZ+gQkUmxNqfzqbW+TZzc2m3/3p9hnjDWZrHR4H6oV1+/9e+z0UKdBjquikYTzIYiB6xYKStVyOsGfRn/bbPTxx9/rI8/+cgsCfLaaJ4OQ4Hf/v5rXV73lM1V1Wq0ddo90RhTmdlAjRqmMjSEKVVoCMtBT8bYI5Mrm7oIbfRhvNPjcOn83MeHvh7uH4zmoJt/973npvrRtI4nS02mmHSBLKWMepM5WchRYI2UTa/UJvuwXjbtzK7a603isIfLXl+7XEEZdFFHZTeE+RZOomujLnnfE6hNGVPDuWdpaHuZtJZkU6YwzsCsIhy651NQqhhc0GzRNrIOoYz65+/QFsNM4plFOxtGNaGvDiOsiOeJgcIe4yQGiAxJvTYjqocJP3Q4itsY3BZUyOY1YQ1NJjruHqlWLyud32q+XntNruk8kbrQOIDo5DPK2fU6ZR3ZEnOYFc0YQ7GVUX2y78oJVRHzltR6ocxurSJ7Yy5j2hdFO0yLx/Fed4O1rvtzTdbErxBoHXlsVdxOhyON7h5UL3eUT1U1Ha01eJzqsTdQs9H2swLjimZpPieEnqE0FLOi9yxQHazuoUK263l1miUddRq+19oGOkGGnXNwoX6m0RCCXPN8FX22TEeRw4fJVaWKSUgghFmC5vMV5/vO52vLeBh+s167rbKOmlXlUnk3hLMJWWogSiX1iBEbTTWYzFxDVctVLZBkTCdarR9VKGbV6RyFk2kCFHDOs4e5ISxAcY7GkNklzw12SDSDDLK2q7mK2bQaNMWguRsMaEK3Sp1wQAirrYrypZI2m5yGmMo84OoMHTij9nFXhVLZz1rPUQN9MwAm6Mt2UqNzoifnz/X0+Qfqnj5XodIy1RaaMfqz+XJliQbZnxTixcxeeWREjkZBagUaSMOWDlp84m7O882g977X03dvLvWzv/0707zZt6ipYV+8994LvfvihZ4/fx5ZyA5LX9mdGepofGa0wDEEPXxvfj+4nDMIBIHld8fKbGD/hIwMl37OfM70m6sb3d3eR5bgeGIq6Hwa5nkX5091dHKkaqduJgzxE7iPg2K+fPnSuvOf/tVP9e5776l7fGTkkO9Ds8vgh/eJiR91Jg1eMBDjbIXFVSDexMyzaAhZ/+h7rTW30R3fZq/hgIEHNdVKnVZL52fHms0fdHPzUn/zt/9e8+EbNQoz/fQvPtVnH7+vchFwCl1jWTtVtVJVj7OsHqYp3c12msMwSudUqjwx4rbehMHhClordTI+IUi6dmvt5iP1Xn2lh9dfqbid6awl/fjjmp40UmrlNsovH5XHHZTaBapspaXlnriprRH92Zgc4Z4e1hkNdyVVm6da7Yq6vJ9omybTtqWzi2eOivr1l7/RV7//k15+9Z0YMTCMSedaKpRIVmipzvC2jikWzt0zjSb3Wqxho8x0+gTX95bd2DHfaZVbSv1v/+JfgZ1Hjk9CE3UD4fDsaASMqvj/8bubE6zDV+FM6bwOzCEM9cqTMQrrw8SOAiz8Q0GRaDjCNOaHX7FZR+PJz00QEjeMHMxk52CfLD/I77zzTEfHRx60eNLv/TkJ506F2JWGEDQHt7awtw2HRbtqMgEcPmpoJ6RRTJnyOZ2cHpkulFmuTOdgigkaCVL2qy+/1KtXrzWaTD2lQqP33nsf6vzswtzjxWbjgF+bXmB6QAwEjYpRq0CsAnGj+UgiERzWDCLGwxzNt5s1Cx6SfDNocGhpEsMXEBc2CIJ4w0SA2xfmLvw8x0gYBYz+yw1QYo3iiYZ1UknjbepoICxxQCZImhG1w93BDj8iP8Ku2Al4QSu1dovmI2IeAp+MmAKLuoHDKa4dCsyhGy+KaCiDMwxVwPaZtoIgVNCmMDFK3AOT3DZr4bJoEyhcI16BiZUpkeb7x3WwEREDCwrqA5LpIiHcOA+0VFNzebdQliCt2CwJqJQDJuihTF/472xyDw+Pevv20qjgZMpAgJiKilqtlmlG1VrdkRVQ6A75SxRLMdkL2jU0TWyL/Xw7/+9gp8zzGM1eNNPJNU7Q2KC1xr0wCk6D7yIoXHgjdoKmheIDSjV5i1ul9hlP7Ah+PSCSoZn7gUp7cHBls3WzuolBBZs+a4j3D+pFU0g+0SHGIVBZHAhDywfl3K6niRaB9zibRtMXonI471kPg0DiOdwcYpzO+/rxs/uPj24KmSZ2Ox09OT11AxROdZggxNAEnAEvyUMzy/oKSnowBmi4+bwUgfQEYSyDju+AzgcaHDTUcHbll8Nz1/GZD3QUNlhof4HaH14x2KCnNgWaxsTPXuh+uUkcaKAMByqvbVugH3JPQf8SK25HWCRZTov5yg0hWihcL9HSgDI89KdqNI911D0LM4ASa4G9cqr1cqT0dmztTKGSVaaQckM46g80ehhoOZiqW23q0w8+MkWwUkX3NjAVnvdoR14b7EQsTkT+8BFSqlTD9Y5mkAgbBs0uWrx/su7QmuT0zXev9eXvf6fr+2sXbf/tP/qHKqV2uvv2a43vbrUej1WrNIym4HRIQwg6vNvnNJlndNvb6evLkf74pq9FuqgVdDJ0o2mGjeFmfcgH46EJc5kwJDvQSXnmD8HmGKHv0ZL6RSLfRs/Pu/roxZl++pMfqVvPaT66UTG7UaUAchMOlKsDYuuzLehWB2OzAzWZ+8WAEP0L+btzCiSmuvO1ho9jXb2+1fV3d7p5e69yoe7i2A5yduOVC01MAW5mM+cRsk4/++xzff7FZ86XXG5mmq+mSufJ1Mvrt7/7k95c3mm7z6lV7+j89FyTQ+xE/dAQpsNGv0zhHg0h8SE0xRSxt/2l7vszm10x1ILeRcFJDMk7L57Z6XQ6X2gwnGs0XrkgIuJpvQyEEFqyKcppCquyajUYA2TDohVauxFkaIB2f8dkv1JW47Sq2nFJlW7Bk+jtbqmcMnaNxFzGTIb5XNkCQ4ysVls26XDec0AEa3MyszbXmWPWzFAgQhmOpv1wPNnciqIw8fxiPYVLNms0UEdeB6dailwbYDAgoubJ5+yWyDD34JZI2LUdotFbYjRTKylfpmDbeE1uk9xfshFpMkDtDo7qqBVxeF0YCcURM4x4QHowx4FeSpB6VutAiFJbVUAPuX8wCDZb9SdZ3Q7Wdhodrfaa72CKFDy8BmVcIFe47alW7Ci7L//QED4MTRlFqlA3/RStPTXJ2qHz6D85K+dTzMyiWG7REDaK6nbqpp+hFwWhwMzFDWFMmYImt8Odu2ojjOloovmCc2KiWr3gGBc32M5LLCmdoilJGTkCwQIlPOnW9OSoruw+p/Vio/7jWKl0wZo6YifGy7V6A9zCaWKg1c40n421WvfN5qnVm8F8yuXdoIS+nIEWFFIQW5xq0ZFLeVAt7gXmdFD6aQjzOMnWlELCso69xX4ZdlKNXSVfzSudy2m5Sms2x2hKGk1Xmi42TE+NAFO4E0Y+m29ULNVUaXbUxKCjzfCgZUQH3a/ptfjr+VwMBJnznBB157cCSuyJDyqZDQNN3VKXhFlm74LtzoPoa1NEX+nN2yu/F2izjksBNS4WdHp6rLMnJ3p6fh5Zt9xnJDYb9HcFVcgPLRCNEWdUSLji5ebKtQRmdIxc0gZ0iJVhnZoBs9tpOBrp/j4QKaKgAoQAJAi3beqY0xN0aVWtBeK18ECcv4tU5u3VlSU0n3z8ic6enqvZbFlyESANtN6F7wvotofXHuZEfcO56f6CISuMEepKO+KHvwL1FY7kZi/hYj1DPkPBlHWkBnFX681U/cG1fveHX2nQe6Xt7EY//cvP9BdffKyTTlPVUkWMEUaTnfq85mkNVikN1imtcAB3w3gioSm0URLu8DOlqKswKqRhzaZUTG30+Pob3X/7B81612rkl/rxRy29e1zQRTOtyvZRxT3n9s6u/9lqS+t0XqtdygOQ+Wig2aCnJdRiBizFlmabvC7vZhrMpekmo3r7yCZPv/ntV3rz3a16dyOdnTzTkyfvqN49V65cN9PDGkefiXh14Mjcl1Log3emqAPEAUj5mcBk6H/9P/75Hggc2iE34UAfcwiz8804ZMIoJRZNVKbQE4mDOISes2GFFX5KFDc8jBERFvQ2HmyK5CJTEFNAE6qa0cTQTrnb55VY4h/QSVvBz4aeYoMGfPLJj/TsnQvbbTubz8YiQQNkKmj6VcLh5zCmUQKxo4CtUsBXarq8Ana/1O3NlRshOuWjo46ajarS8KrngZZEHmNOv/r1r82B7o/YxGgIqvrRjz7VxdPnNplBY3I/GESWnjeYsOLlzyxZg0bpwpTzbuPNwZA9vOB1TOUPLbKzt3zpUhHYDj0qsbAPhHBnON687iSTkJ/pRjSh+7q5DKuooEV4cuqY58TlMJq6MHOJQGymV568h2WJmyG+Rz5dtMW37fRD+e+NGNgc50hP4LZkF7GdBMJIsYhToF1AyRubz02JXCxndv6CgszfM3cefjvC52pFW2zx99BscMdiGk1hlbhgcRC7OwoKA2Y5h0bpYKoSOXTxzIV+LHBRh6AnxT/Xgj8znRW5bpKVyPUL6+jQA/L5B4O+A9ehC1N4cl87R+c6Oj7VyUm4hkJjcJ6go0ciOw9qhzPnLKimIVxosZ5+HxsSDp8YEmCKFLo76Ftubq1XDHdF0JwwbQrHTxu90GC7gQnDF7+WOJ+FTs1B7Mp6E2YCRzPFECKawUTvmTR1vMeD7jKmbDhAopmITQKkEqSOhpDhiFH9hArO3wXFxIqaAxpKxyF+AioJ79n0brQeqZR6D3cewphClGaqTMhvNRrCPllaj+o/9s0KYD22W00b4oR5SOR65h0aHAY5wUD4YdgSuseYKB7yJgNdBjEGpWaAweACCikTfIJ6+e9k9kDlxSTgh/iVUr6qcp6GNX4G29YaMwHMjZi2pogVgA7P/oiV/dzFbgHaVNIQhpVy4v7KhpvBtho6ztq/x76Q8wAN2heRE+QQogGbr3ArXKnbPdfp6bNES4KzGkOBCKXN7HBlXTuYPoMmLrfT431P/buepr2RupWGPvvoY9M5KebH02gI3cQnbrzCViUZDiU7ttcWTZ+bQWcAxlqyj2UWeiKC9ZS+u7zSH77+Ri9fv1Q6u9d/99/8I1WzafVef6vJ3Y2Wo7FKpVoUxDkoQFMPgygap/OMru43+vpNNISbXFWbfEnbHNmvYTLkAU8qWAJB/cXN8ZDNFVRcCoFwpsXAgYmxffKUowDPSR++f6HPP35X/+CvPlO7ntMIwX8K+vFWORt9hVTCe6et23mPTNNjAOVnIjE8YerNBB6Thg0mMfu9qYsO2r4b6tVXb/X171/Z4TAlimkaM3SZe9P+MPa6nc01SnQ4X3zxY+sIaZrYH8azobKFrAqVsn73h6/1+u2tFsu9G8KLJ880nTxGMP2fNYQRTJ+YjCEjwBMgk3dA/dvexKYyw8E4Gh8QGPR5pYIunp977+KsfqRpHC6Uz5PFmddmRUh5FNk0hLnM2tRCaMeFAujjXvPFWrcPffUeMXwZa8v+VSnaVKb5pKrGaVAt+WzZfdovaKPEBM3mU+WL6GFoCMOmjBqD4pymEJ0SBkRwvZmkg5hQqjK0YD9gIMOQCTYQ+kyGAOH4iJlOOJna3A35RhYdMs8KelMKR/bJjc9W9iycydmvLXtw/EvOzwDXCrTYkTRV3idmP/ysYOF4QAKKSs5fwrKgIdzsQdOIUECPHYgQQzHtN0bJa5W8ioTFp3BfXapWyKpVKxkxRJ/dn+R1O9jo8nGiIZl9W0KxC6pUCmrVCprDVrm5VznXUGZX0niw1mgw07A/sX6w2Wi5CAbhpWFLuQDkZ7OGKDpXRi/dENZyajeLptThhrpbz7ScEVo+j4icTJjE0AwymCDPlTOQZhk66nw+VKNV9nuj0NntGMzhmVBXOl0wS4VB6mA40EmnrLPjhgqZotbLrR7uBkplCipUm0oVyjZcuu0xwFzFM0DGNHT91YNSaYxkYN5w1pbUapI3nddqjfvlRvns3vTpUpEzIaUiurF0SguiD2awKRZmbhy1m+GuTG5kwnazrMD627TwItmkkEFgHMeQNK8+8SETMug2dpjc4FLrYrug7tETnZw91/l7HzpgHsrseoO0goFA4r3ggQYvLhEDLQYbq+8BE85X8iibtbr3IJo4coxB9Qejia7v7vX68lrfvEQD96jO0ROfu6zjg2s97vhH3bbOz0/tXEq9C3jAuck/t6plnTRqIY1InD0PbCMPrHH9BVHlbNz//3y92Y+k65be9cQ8TzlXDjXuqj2dvc9g40aAZVs2bUueMG3+AySMhAEjJBBY3HDjK/4WwFhiuEHIErKhu0/3OWePNVdWzhmRMc8R6PesL6q2WxZ1FKp9sqoyI77v/d53rfVMKbv3EgvU7/bs7k1Nw2D86urSw1vYTAzByR1G4mF0vVDwf8N46TH4s1P83MMzns3z8wvLSY5PTrS7t+danOfMZjB99OlTLWcxrISh4aiNZDDOA0/1SqOK8/OUcyC8bbyW7DQ8GXlviVrB9lIqFHBwDRnLWlMNRnd6e/pC15ev1Ll5rV/+7FP9/MtP9eBwX81qXZl1ThfXfZ2R3TdLq79Ma8T9zme1do23r8WybO0sA+7hdOjhnV/kOuazqhUy6r5/petX3+vq9Y/KL/r68lFLX5xU9flRWc1UR+VUT6vV2OZkqUpTy2zZlOMpbCtiZbq3ZlZlChgt1TSc53Rxt9TZ7VRn7bHW2bJ6o4V+eH6q9i2oflqfPftaT5/9TNsn95UulAxegNBSk2ZynJlcoztH+JDryj7H0d/3IHqsRWqq1D/4z/7RGooKTQc31ZoiOwxtLJxDzMrm6gLVE7Zw2frQ8EHXcbgqoZaBqtCImb6YdKg4evHGUoaF4et+dCwNZCxpSpKCNfRHQ08QMA1gqboJWSz05c8+1+MnD02D4vtA19oUw87DS7JUeA8cxM6wsmVuGNBUyjWdvj/VxeWF7u7azmQ5PmGyAl0kowLoFzq28dh2vRT7f/hHf6znL146iwTkq1Kp68uffa3jkwfhpjWbqjMcROfnsHQQCiZqFMlR2NtUJ41mBboqG1dGaYT87EBJMULByAQEDclG9xdRHVQtZJ6FMQV/Z6Mn29Ae/PAk72BD44zfuVcc8BSTSYj8xpM7CZ2Hsml0BB0EDpcI/ydMh+YqqBSmAIYPEmdQ8mmIhYBLjc37kuYukAa7RqbQizK1DsQrMtfiQLeZTYz43azyd2gK0JophZFPZI7ZWIR8nSjNLLgHveDQ3MRdsK7Y2Fm7HmbQ9CXUVWsMkjgFqF80hTRtYaSTtVaANWv7aqOrMbigWOCzYxwDMnh5eWm6Bojg7u6+jo4fW9PF2jAiNZ363vJZIoQVF72JG11QWTY7aHnVRgSl8z5dwBaKtk/fTCh5PsiI4hVI+crfhwbK1IkEed/EQdAcRkNIsxuuo1G8MiShGAnEfUOhsp4NGhxhUkat0KhuYmAiOoZ7vPnZ1lmyZux2trlO8dxuGnC7cZZL1lccHR/bmIfmlgLLNFXTmmPAcHMTDaF1a/mKqrWdD4jceMI0GNR45PVBc0xRQ0EGVYr1wC+KO4YTG5fcZG4S9Xritop5zYYWbafTNJQpJokbN1CiLjCaAZWPKdftbUfdbs/XMTH/VLXUUK3cMjUMMTu/E71ABhVIF3QkXBj95wUGCNFwEr7O3udBRqLXYIJoIwsaiNnUk1fMQ/jFMI39gkJtjHEWejlMohbSaLbS3t6J9vdP3BBTVKKVYeqP9XRmNXCxTjC9EcLsStfn57o+v1DvoqOtSl1ff/aFDvZ3nL1nhHA1VyFfCbQvKVT5vgx0TKtm+MTeueAciJgbGkLsx7k45XLNeyDauDdn5/rh1Ws9f/3cBk2//1f/sqq5tG7evNK4fesQ7VSmaA1RPg/yxrR5rly+pvEkp9OLmX54c6fvXrc1z5c1zxU0d8xTxkgCh7vpyejcNxrzDVKehCNHtE8U95nCSqvUzAY4sA0yqYU+//Shfv7VU/1bf+Hnthvvt9+rmJ2pXLBfswPXuZeOKymUNBpCA54b5aUwtamUdfThUkvjubuzIwgywyUOmDNNmUiP13r+3Rv99tffaT5Fm4weqOYprfU4OBKm0rojDgCd+3iqr776Wl9//bXm87GGk766gxsVQAxaDf344o1O319pOF6qXm3p5ODEDeFs0lerUQjKaJE8Q9ZnUOlACHOFclAjU1m9vuzp4gb649ioH2ch+zQN+sHhnvcoIkBu2wN17iYqgW44FoC/g8ETuu6+spmZtlolNzSZDA6ANEcz51bediheh1pyhlQK2jluOnpi57iudJ41NEHait+RXzTwaMfJ06L5HXOu48KKNizHlL3giIpNMBqNH2HxnBmcH7AYjNKnKdqnLmY35g4U9SAbaJ1hF0EDs6bKjojgx5xFYYjDHsOgi0YZQxYWPucK/47IEfYiss7IqiR6yZQu8o3t5MrKWCnNoG01cxwL74/nNppCYhqymi/CQI1rToh6vVrUVqvm6IA8EQ/TngvInWbV9EHe520/Fw3hbV/d6dq5iWjXML9r1Yoadu50+x4b+6rW85y67an1Upjs4HqO8RZoE8ffYsEAIMxWQCq5xkYIB1ONhiCEOW01Streqv2kIQQhnCTPHEUwSBcOyHmVqw270FK49vsd9Qe3am1VTEdnb4P5h5LHua+lusajsVHCs4sz5x3uNovabe1Zn33X7luTCJqRKVc1XaV0dnnt54JKf80eNMPB+8y0Y/RtxLhQa+5s77heGKPFXJNjOVe5BH2SxiulWj6rRiGrQa/nTEvC2aGt7+9uO2vUA+LEOwDEkfqWAcF4PdNwju0/QwvkR3m1e1NrhTOFsqqtHe3dO1auVFemUFOruadipaGVDUJASUHcGALFECmM0tiwGDBNlU0zMFzb+bXSaDn83CwNm8pkjYqz7l69eae3p2c6O79Suztw1AlOlKA+UGdpvnDuTjNUSDOYzGtnp6XHDx/4LMbYrntHwz7x3tgsl7Rfp4kMFlLUKzTw1BhzN4ArGp8VyP9S3f7AecpXl4EGUtNs6Jv2+CB+COM8IrVa7BmR1WuUiTrV+rpg4xwcHPgspH6mXqGZ3d7dtdSG99e569jfI71OqQB44/scDaE9IYh9SvFMrTTGSwAjsSUmXbHncW7G8DDxv7DjOoPrkmr1bUuM6ENgnExmRFNc6vb2VDc373T/3o4eHh3oeH9HrWrdhkdnl3c6vehotM5qnMpqks1okUv7tVodaLGoGiGczEaaLiberzFnoV7PMiTOpjS6PNXd6QtdvPpBqVFbD7aL+uXjlv78023tFXuqZnqaTrtaUO+TGZqtapkmN3OuJfKEQU9ZBjkZkoXLprBOU3W9uRzq+7e3uunNdH031eU1w3v6s4Y+efSlHjx8psJ+SwR8cf/Y26hPa3UGwAsN+rdaziZGyYsAPcprPU/7zFzmxkr9R//wP10TOh8BmIFEbShToa/ZFDZQNjYQLdxdaBmBPPF3mNoA50NZNO0uycIzosNCo0m0McDYB3A4JsXPotwP9DGhN6ZS1plAH6OYJqwabq6phtOJvv76Sz199okpnky52XQ4ZFiwiVmlmwgL65l2AEUvI0wah0I0Tu/fsyCu/T0xlzk5OXJxxKZOQ5gyBWzlIoOn+o/++Nd68eq17roghBzANX32+c90cv+hp+2EDvdsFhIxADxopjsZIYpC0Q0hxinOd0GHmNWStMgllFUmDNF8ezpu5JQpCDq3hA6a5LZ4Ku5GKJqpmGJHlqPRuY1W7idRAaayFaNw/QCrmQ2fFIHW0QW10drGSSAmNBu5dUFZx0sYk3RRamqnbYHDwp8i3LS6DaUYATUiXIcDh/bNaLNdSRNqKQ2kdWzhLgk6qfTMxhhQVZxNU64muYtW74bVsYuaaLy551wHpuLe1JNAxY1BCgWEmxdTNSNTk83LxR96qFI0rUZQ0xnTndEHIti+vIwXX+O+HR0d6ejoRNvbRyqVmYCmTIfh5c9g+/5w6XScBewnMhOnFFoFbe3UP6AbXItcBu0s+ZhMckJl+pwAACAASURBVOfqk6FJdAV0KRu3LKy/gG67QQU3UQ8REM+AJsLhaQL5X1AeKWA3jQ2Uu83wJYYMfK+NhtSfPcF9KbA2ts6xSD5SiG3xndAzXVT5c4EQU2xkVWvUtb+3Z0oIofJGEp0HiBUmReFcnc6trcp5HnI5nsMt3z/QMu4LQ6jQ1o6tXeBZpSHkALFeFG1lruzhBOvTMQQ45HpNfqQ+cx/iem1y6lhPc69visJww4NKkVBwVyvddQh27iXZiqGLrZTqpjtW0JIWKS6hKKF9xPG07//G9IKBEjlGDFHYfAG+wULQE4I+e+DAz0w8tUOfMXdDyFzWQyAyvibYWi9NGZ0gMrfQfKW9/WMd7J+EqdIyzGQymYWn/rK+a6pyvWgNIc/O1fm5bi6uNLkbaafe0leffa6dLfSHBU3nmMqAnoBaBLLJ8+yXr2OAYQwd5nMa69hHzVsmHgV3tDKFRc5FxNuzC/346o2+/eF7Z0H9/l/5S2qWcupdnGrSvtaEa7qOoQPZiUSNoAkjU4kA+jfnY333tqNv37Q1y5a0yBa09tmQVW4VQ0izFKxzj6LD/iAf4mBiILNB3KGOpVILDxOnSajy02f39dXPPtG//Xs/136rqEnvQuXMVJXcQtn13E0q50A0A0VNJ+xvEW7NLxdN3g/jjGFIdXR4rFVemhLzMZhoOl5qOU3rxffREC4muGUT/0Iwfc5UM8q+2RrjnDAQoMj6/IvP9eWXn7tY6Q97Or8+VbFSUmt3Vy9evdXZxbXGk4Xq1aaO9w817Hc0nfTVrBacReiA5Qp7GYjg2g6jxUpda8K/lym9u+7pqj3QuI+1Pm6WDB9Awlfa3q0pV8D2fK5LYg5uRqpW95TDWMHoPi6mWa0XfeUzc2vATLElggH0YDjWxe2dbu76uuuPtOAsKuW0e9z0a+eIohlSPj/bFBfHTqAPZB9gyMJQDvqbswmhizlGqqRcEkfDkCIoo9kYWLjYCxdsntGNhpDha+TZhGTEDR+RDrmCykUMFqIhxKiGHY8GlPXE+W7UcDoLur4ZPjhaTwJ5ZijAmQ3atlxpOl8m7Jdo8jj/1jZbioxYR0BhIOaheuTZfXBtXs4d0UCWXa2EoRHOH0MXkI1yQZFegdFSSle9pa5pRGYpjVcghJjvgRAWHUoPQkgzOBun1OtMvf5w7sS5tlqpOk+R4S9rO00OZIahStRcnOsEmHPObdUKjp1AGwplNL2aaTJEQ0gjEZRRhj/rVORbFtF8kwE6nanfv1OvS0OIPjlyoqcz9G5LNVu7qlabvhc3t7d69/5UpZzUqpd0sL1nDTMOkDRRuWJVqULFTqNnV7em7/oMs2YYlsu55guGPkhxYHvR2O1Zlz6lISRGR3NVK3kPMNhf0Fq2Knk7xfa6XZ9roGg4hXL+8LxvguSpK5zbnM7pZtDVHfXkLK3JLGu3xnZ/4siB1t6B7p3c14NHnyhbqCqVRebSVDpbtCmIgW6fmcgFwiARmjPPW5ahZG5tym+5hDdEWtliSalcIQz0JuEpQYg6DfTp+zNdXGJeN7AWOGMWU9Hu8dVKw4MqmuHFfKT1mgi1snb3tvTwAfXJjk3t7ARKh6e0tdKY+jhqKGFKsWQpHWjK0Iizu09mCyPmBK0jN7nrdizZMCvI0XCcw9FQwrhD8oFbKB/WBi82+ks7Z3DjnQFqSFbh6zdvjDTyCxd2qPf9QV+d7p1uO20/axu66KYRdD1HheK6WWYDQFWnMcT7hMErWAQ0ZiNq+GFYow8Di/zFuu9zUGCpK5AsjTxUm4+7ps5jGtVs1HyWF20odaebmzsNMYeSNM5mNS/mtSwi3drTYolHAvrZGG4C2GQsiwvtajmbVv/yVJ13L3T5+rlWgxsdVNP69LCsL+/X9HhP2q3SC3U1Xy9IxtUqW5Jw18YyFQmWex5czSeOMCG6ZF3Y0tvLob57fa0Xp229vx6aZaN0Q8XSjh4++Mwa1mUJ59uJOh30meFLAe2dQd5k2NMcCrD12Vh9mcxvQ7p0Ya7Uf/Jf/OdrmyxQIH1wHIw8OhoXy9msMYzNchOKvVgywYbmEeiK7WrNNw+3S3uIuJCIwMsN33i6HIYNNcpfC8iXnowwRIGiCeTLogJKxj7dtuLjkcaDbuJqNdYvf/lzff75Zzo6vudNGEpChEZDTQyqKgtYOCPhlEfIKTSyFBPPosrFos7P3psOCI+XxbC7t+M4BHQT6QUHAYGVGC9ggjHRn/zmdxb0IiJGm8Em8PjJpzo5eeTQcWWydiHDQZFFF8yzIH/G4RV5KyxgLvTGGKTX7xhlo+hFt0bxGNmOSeyBs9XCQCWy5AL5gab0IWA+QeGCAhCUQJC0QE8+0ifZQKEKWfOHSQaHmQ/XhSagM6OhG3AWEQgZDfFqRV4P0D3TGpqLKOrWnD7CDRYNHs1tHJzWcNDkY26Aq54NLeH2V1TIJhl1NAFTNn2oP7iEBTpFyYTY1YiOjStAnUPTsrLL2cf4h2Dlb5AgXKciqoAGwtTAOSgMmylTNJAzmvBoeCLfJ69iQrUK2iAXK6tef6T27Z1+/PG53r8/d+Pd2trS/YcPdXICUsOaI7eSgzUm3aMxQwKodCnrqPj5UEQDnVvbuAEaJHq8KDBBMiPCYU648oTIlKmbQaiWuL/xNWhruOuBjG/C4jcoVDTFMRCwaYoHAR8bHL53qCI+WP9+QM3sqOYmMoxONjphmgNeHmb4uQ8qDQ0WRkmeuFsvGJoLI5rWCcYGzPgZ+gtUT57Nvf0dW7bbtGmKaUVPIIHWBKTI3ooDARS0WquEwcRsonanrW7vzodDGXOfYjnMHvIF1YrQOrJuLoEb0MWQZ2k3NIYKRjRzRnmgzDIdpIkBzfZzyDoLENVIPUYhRsTRXlLwJy8jQYWSC6w62VlMI8ltojFgCNDv2fyo1Wpqd3dH+/f2/ez0+gMHfGO7XimSU1YwuuFQaZ5hhjuFvA+RGaXyamGK6GyW1nJaUCqX0TK1Vg92BMHZk6kbwnsHxwnCDho/VC4DFWitxehW6fVE9UZZzv9dz3V9caW72zs3pfd29vXF009VLeWsqWN26wFOQv0OmnegRnw9crxp+DmAaZrZz/kd04vE/AC00zKAhQ2Wfnz5Vn/8p79xnMS/+5f+ovYbZS0Htxpcn2rQvtV4EUwRgqFx+sNVkWloe7zSi4uBvj3t6NvTtiapopY5XNXqHiT5gU+cgTd5lRsGSxhBbRgrgSLyqqRy1qqtoMbNpxpOhrr/8FCfff5Q/87vfa2TnbJS41tVNFA1NVZR0RAO0amSNjTn8+LMnLhQovlOLdXr36lPDuNy7bihh4+eqFjPKpVf6a7LMzvVbLLSmx9P9cNvXyg1zym1jCw0ZfNaYzK1Xmu0XGkwJjcvBlWfPHukp58+8dDvrn+n755/p0K5bDfTl6/f6uLq2s1Lo1bX0f6BBt07TYd9VYs5NWvhEFmvF1Qu5zQlJilXUK2xr9kyo/5oqSvohd2RRj0IpCVVS01NJ+yLQ1XrKRXKaaXyab0/u9PZeV/12omd6dZa+HvWaqB1Q5WySx1sVVWBfr1aumhs9/o6v+vrigJyOBL4Wzqf095hUzuHdW3tl5UtMYFbmt1it+bRWKNBX8Ne186znMU4+VrmMRqpXMxbUwXNG4SLAWSEj1MnQbVb2RWc3pBhpal+aII9rA52EzE4/Bm/qE9Alxk8M3hiJrOJ1vI5uZmAIBNI9rXNQNwxXMnemow7EzlBoP1GLT5kIGIcFeZRsERocNPLrFKLjM8UaJBsuVjFN5oVo7vEnhQyC5mUSa1FfzgPQ5m70VoDdGzLrCZr5CBoD3MeBMxHQw3adxr3cRReqN9faDGVUgvqm1IM0oplIyygYTzbnIGYCfFxFktkAQTZ97RFM1ilkcLBNG2qJegoJiHMeqH2U7inYTNx7/MMToOJg/EOzVazuW3W1XoFOrvQaDxTY2sryThb2MX27ftTuyo2K1Xt1Ouq5Aq8EeWoCQqYeBQ0mK11weeazp1hh8HGcHCnYf/GtQoykUBx0zrav6dapWxqa5qiXEs1yUPMx9AOJLtZz5umiBwBPfrO3pYODncCiR92lMoVbfk/nmL+hWtxXq/en6vTH6lc3dVKJY2nGXX6E/ETnnz6TI+ePNHJw4eR8zlbOH6Ms8ysncT/Al2WjbDY20dk45EbWrZh4dHhPWvBGVB3+l21e3fRCPb7urm+0cXFhYPlQXY4wxm+kffa2uIaI9soK5MqeT11u21TIDFc3D/YNkBycI9gdeQb0TgWChUfduVSTo163hReMpOpLYJRxFkZcW3UQIP+SOfnIGih6V9mlsoz5NnaVqvRUL1SS9DAMF+jJqApBL2bcZZS52byapQbqlWQZ1VsVka8BbEU1JiYSpaqJSOyV7dXwsEZJhWO+Y4T2WSY54jqQn42CTkUPiA2tpup38NkEl0uoeoYTyJNCY8Eu9UnDCjoqzz31Bhd2IZ2LM2qmS9qt1jSMpPSHHMi509i8rO0Edp80Hdf0Z3NNMjmNavVtGzQ+BJ9UtB0OHQNTW3BvbfuvlxThZoll1X7/VtdvX6uq3cvtRzcaKu0tMvobnWlX362qydHJeVSNPTol/sethARV680lE1juoS3CHFBI43mEdyzztfsQPzifUd/8t07vTnra5VuKlMgBmlXJydPtbN3T/3pUAP2iP4g0iGWXNvwjkAbbwlSEuFkFBtxA27JlZxS/+V/81+vTa8KSCA2Nf+jmML5H/ykIeSbUnyiHySkNIJLmYAHOuhQEOu8QCXi/8fvQWacr7EaDifFwCaww40HCCQwiuCZOepMExzgjvNhn4BQgq1H+uKLz/Xk6WMLaSm0KN424lOmIpGfttYyCTulUOEwcoQDU45cVudnZ+p1O57U1GsVbW2jV2ICklJqAdUIF8rQkQ3HY33z7feG7+eLtfnh80VKR8cPdXBwpGZr25NZ+OVMnqCmUfjRhIBKoJnzYeTpSjSFUeBQAI8ddBoB2uGa6czAhOYZpgpRTHrBQ4m1TX+EcW9CybmQ1sAkrnzhHhlZkDa2Af1FTG0dBRMptAJD28Bj7MLC4WWRPuiF7z80RA5ZJsvQn8jGSTSg2IQxXVfo/WzMAv3Q5iy8GXygCceNnL884lgeWu4JSDEaNf4t0QuWQ5LXFJwiu56iwbIdedYGRmzApmHYUIRDKUBCm+eYQhbGRugkPLkFDVp69pKgdzzwYWoUDQ6Diogf2MRKYKABR//q8kZ91t5ybfrNzt6eDg4PPAkDsRwTnu1+jPuA6QbF5MQ/k8we1xBpUA00FwXV6vDYCW/PxzRuCN1m4DBXNmM2OLubjqEpB5WMiTUv7L95eDfre+P4u5nyfWgIN89vIrLmM20axo9DgnjKP5gX/cTYybTSpHDYmEl9YAeAZuPsmjSEEe9AViM0EtZKINrh6plz9tD+/q729na0s7ttSimbMH++0UOm1qzlvNrtWw1GAzfLNIQItR0xwSQP9z+j1DPvERQ7B1v3VCvXPXThOlPk4NrLM+f9KnFOZTjEgc1zwLq37o8DC40pWmeyAVcMVmgcB9YvQCuiCmJthrMZCElRB3s7atRqtjIn0oHw8vbNjdHMZr2hrZ3txDGt54yvubn0ZF1hfZ624yUNLQYe1XrNbpO5slsRvwcKeQy6ltO8SISiSeyTuwhtfbHS3sGxDg6Og5JtJG/sYHpyw+ajG08S3RCSBLSa2Umy3+mpkCnocP+eTWWIV0ityFuDbmeBRTSFxMEkzaCfmwR5dyMIKsBBlDSGgIkU1D4D7Ma60uvTM333wwv95nffuUj8W3/997XfLGnWuVT/6p2Gd23N05gtZe2omLWrHq1nTp3xSq+uR/r+fVffve9orLwWmZLypWrQnhOKn9emqU6Bgm+ehU1TGIOreEFuJ+4Gvd5kMVdv1Fdrq6bDo2398mdPdLRdVmndVys3Vyu/UAER9xKaLgMkHGpBRhN9POwYhoTFrF2RR2hUlivVai0dH99XfbeiQj2nO/R5fZ7Zld69ONeL372S5hlpHsYu3gsLRU0YdM7nuhtOjCCRBwbT5ZOnj6236Q56ur69cc4UgcGv3rzR5fWtG/QdhlLHx+pcX6t311Yln1arUdLBfl34i2VzK6Uo2NHflBtaY42+yur1+Y0ur3sa98j3K6iYqyjFIC47V4V4PVNsV6Ye3dxOVCrholfxGY1WkLiC9GqsSn6te9s1NaBOpzHcmOhuMNS7m47OOl1ddntacFYVC7p3sqXdw5oaOyAgfCdy6GKYCWIxY5A0GqpSCt0RyzE00CPv38RQMXxkr2a4FkZ0nEMMIKUiToOcHuiBzTiJIWmcVzSEnLnBInFDSCyVg65BxkF+QzNqhMQOwLFXWvufSGYYNmy0ViF7iTzaoNr7IXDNZD1wktPrKsp0+kBL0CPRFPb7+BFMHV3gwqtMJmBOVSiO2bUyPIPo9dFHTVfqDNfqTogzoCFEpxrFHPT0ZqWgBf4GTP/7C436Sw0GS6Mk0GwZopUYZCUNoRX3yfWjkQ7D5ZldcxlmVougRzQLDAtydkwd3PU06A78XmgYSjhMJw1hDvdfyALLhfc6snjRLUIjx2wK/dlssVKt0VSpUjWSc93uGCHMZzKql8qmL5apZ9bk45WVL9XUn6zVHsx0cds1EuuBGd4R4756nUsztpAQIK8AMd4lkxX96XioDDT69EpbjaoqJeqLmQr5tE20aEJ4n6yZZrOm3f0tR+/0nPsZURpj9t4VBng5XUB/Hi6UzdWUzTeUKzSV5j0mVv8t6JitVjDQlpi6lGLoiKQK8AIwwEwqGDpLDz+6DC/XuKFmtLe744B4TPROz8/0+vStB/AME3HrBAihRmCIwRAZeiisGwxYwlkdyQRmVTPdddu6uj5Tu3Npl1eQ2qOTY98v3GG3WrtqNLZNI2YQiPaYISmMOvaxyBNe6vamrZtEuwlaDoUUtpUBkczCQwB7PJQrHjZwllF3c0byLABk0AiSV01BxfC4nOPvV/0ZeEJBlDvtW7Vvb3Vze6NCuWjKOM0hA1C7r+aLBpbCP4FrGX4G9AEY9oUWsOKaFP0r9SafM5+pKJ/j3zJaCfmZQ+0ZghSgcobRHCgkoBNU46OdXT07uq/OaKAOTarYS5YqMdifTZW2JnGi0WKpbjrjpnDEe0s3tSSah2E/jJk1/QC1MsOYqo1aWtWKepdnunrzQmcvf1D/+lS5RVfl9FD13ER/4atDffFkS9sNEHwatzvT5FhL281teySgoZ6OkMv1nQm8SHGG1HUzWOj0eqjf/nCul+97GkwLUqauXGlb9x88087eoXqTgT8nQ3jAJa6H2WsJe87xW7API2Q6ztU0vy+V+q/+8X+7hia4oThu7HetI7K5S7hGcuPj96TyJKtINBqYNkDnCYdLN4NYCbvp2XwtzGbYrOepGWx6b+Ib7RsTFYpWijKaN9Aq535NaPRWDkMeOH+JhnCsR48fWvO3vd36YHSxKXqhyoXT4FQmEqR4UBdelHYbNUVurYvzc/X7XW8qwO1QvkDPcKKiIeRpN3UKZ7HxxBkqNzcdi/WxUx4MptrdPdDW9p6dpTJ5sp9oIEFMlqYIcm5QhLIYKXIjJoFX/kOYOzfCTBfn3gWa99PCZzPBpOGiuWNT4O/ahCcJEPd9Skw2rI+jkHGoLJSZ0MkZNen3NUhiHnAz4r+dJYTJg80bwubdRm9m+MS00w2djV+YPkLpofLE3CHcUtkA7djmEFuocRlPPBziOUe7RSGZt/YApBFbcRZkoDorIxtUBdArIjcusoaQLIWOyWwjF5WhySJKAMQ6KA8mC2KAxGeH/uzrGNeVj2OaUBhUufg1ZTUdRYQb4NnCVODT99gp3/g+EyWys7Or45P72t7eVq1RS4xoyHGa+NpgFsB9oDEYjgamEPBz2XC4/9VqxRsiDWHkZq5NTYQS4iBX3CCd5wNdiusErSmC3jfmMSBbRnI3JkxJ4RtN20cE2KXKJosnQQADHQ6Ez4jLTzIYw0woaKUfflnj+dFdOHIOY0gR+ZoghOEAxtcjniHoj34BsTBIyWbUZCK7va29/V3HxPD/Q6sZ5lRoQnFCvbq+VLfXVbVedTHGRhZudSndXl87N/T66tptCg3hw8NH2t85CLoZ+V9ZJrXjMCvyPhb60/hFdRfPIIMPpoSm/zqbM2gkOKp223dGrKFAO4OXYQJhuMWUA51Pjo9cgIBmMBXnfV1eXHoCByJdazQcRcC9ZdJLD2DTKPPHKMQJ2Q5Dq9ZWS6UqVtMlF9ArCkvW8QLqS96NyWg+UX8ysmYJc5ndgyPtHxwnzrlopyh41jb8WEzaSq9HqtaKZjtA5e7ctDXsDlXKl3RycKgvP/1MBab6i5GWcxBaj/7jMDANL0EIrSH1GMEUMWeY0hC6MbSazi+vncRR9uWbd/rtN9/r2++fu6D+9//u39JBo6zRzakG1+89yFO+EdNcfi6wA4MBZXU3XuvN7UQ/nvfcFI7XOc1SaLbKUVTbUTTW+IdXss691j+4Jcfzz9fyK1CXnHOXKFC6w773l2o1r6cPD3Rvq6hGbqaDWsY0njzanhVRArGn93oUoSCP0LRgERRVqZU0W1LQQ5FeWT9+sH+oraOWajtlde5AWxiyrfT+1YVeffdGqwkh7OjVsKLlMC9pAqoym6o9JF4klWRyPdPjJ490fXvrIVTMEsK0hIbw+ubWFEXiDx4+uG86cOfmOkK2tyo6Om55PazXE5XqReVKoWUiegLH0O9eXej0HFSR+R00tog/INC+XAVumWkyw2V0pm4fCvaWRADzmqKYoRYjuYkdWQ+362pVyqrloaOuNJhM9PL8Sm+vbnXWbmvFoK1S1PHDXe0eNlTbYsDBeh6aUuWcr3TO02+etzhv81pM0ULHPopeGOQwqOvcB/PBwhjNaGHKTJBAqdhvYiq4celmWzTdHnTZtDEMdyKmAoQRdz3KFNPKkjimOOPi/HAp77UVrtTBuoHVA/Mj3LkZJlmPzb/3a+Vn2Nr1DUOHBnMNQoe5F4UtuXUU0AyapWYdNIAGDBdv6J4zrbgOk6Wbwd4U182URouMKaP8yGI+Y4RwSUPY7WmcNIRD4r+stKCojuiMcqHk4TeovhsUDyiThhAtFbT30VCF9FKVYkZ7O001akVVClnd3bbVbZOvilaZhvpjQ5gvcyaANMwd42UTsEpdFRtHJe625ODiAoqWnGiWdlunZ+d2/q0U8qrjmApLh0FZsaJCuabru4mu7kZuCHG5hJoKu2c+HavbuVQ2vdY2FvnQgLNpNesVO4mClmcYXuSkrUZFlSK6Y0x0IrrJDdAYp8uoybZ3G9Z9DSaY1YDUS7MlpjmcZzlTdIczBtAMNnfU2j7W1u6BGls7NkACceKQiFqGeieJQyiUAomajBIHfQwZ13ZU7tks7caIJ40gjS3Mkldv3+jHly9c69oEcTpLGrGSDev29vatv2s0WqpUqskeiBlI2TVub3Cnt+9e6u3bV6YwkkX68Mljr3cK9a2tPe1s72tvd9813tXlu4hYIQFgDXgx8/W5vLjWBefZgLMBI7myg+6Pj4+1xATHlOOs9X3IIGDtUFdarsPIHhSOWoCz13nPEBFB+mvOdOUZ57mBvot3x+tXr5Uv5T0YBSmENg4CDRWYGoNcap/L/Z7PU5pkJCm4zDYaW64hYVZRb4KqZdLx7/D6wFSOptxO4+j5yrD8QopyfXvtIQh1yKOT+/rF5z/Tu8sLvb++0hQZW3qtGlRYrVViz8FRdrVWZ7FWG7d5arNMQ6sM6Ds1VWRY2osA06xc0ajobrOlYftK7fdv9PbHb3T97oWG7TNlZm2V1NPvfX2sX3x+oIfHoIEzDfrtaKwLBe20tiMapjfQdNzTdDz42BDm6za6uRks9f3rtl697+myvdBkWVQ619DJ/afa3T/WaDFyPWZPhaRejBzuRJpnZs3HhpDhmGsktIX/4X/8D4wQhrlHaDTi3yWpdf6zDe0scaiEUgbSlSWnrexpBp09i3CeUOEo4mkK44GJ2Afr6UDN7GAZbnGbUFCHJNOVjycaD0cuTGwUgHgWGtnVmfnk3FzQh9Z2y7oejD2ArD/SWdNe8Cwosj1m0FZXTAWZdpb9sDKtuLw812jQiyanilsiD2o0hWnr4yLEeobeYzLR67dv1e+PVCrXNBhO1en0TR2q17dcIBAwiVU8Bji2dS/h0EUTHIcd06O4ToRuoqkMt0iaChq3TUPO59gEbH/IQ0uy6SjE4W3zfbl50RTEQRYo3Sa6ICaUm0nAZtpJPhk0XCOFy7lWhpNZOBgogALR1IW2imIZjRANMWgnWjDCmrk+0OccX+FJA6PJoC7GAxo8f/KFsKNhImzgBqQY1Nj0nnhvNE+2vHchS4M7U3qFVoRpbNBeg3rs1fATk47ECCXR6EVwKrbEMZmjAeQVTSM/I3kl0QEbZ1Ua1elkqXfv3un09MwNIY0CNI1Hj5/oxM3gTsR+JGvW9w2Hq6QB3xQyfu/plLUUdqargIokD2GKzRer75Ft32kEb65v7STGZpekFUR2ZGKI5J/jTjgcIMP5dZMhmeQpbpSUSXHjCAobqyRFdCIgj/ol2QySaA4XPJtMxo8dYZgfeLPYZBRGLEa450aDuLGr/sku4cNwM8Dhc+MeynPJgYAjo62ft7c87eQwjDgZ6frm2g50rDE2sd4AA54YZIDc3Vxf6fXLV54SQtF8ePREx/dOtLOz5aaQQocDBD2FNXbW58YzxCFmHQUHVWZt05ibW1waKUhDf4mAHyc10mwJxoXSCIWSdd1qIdSvaHcb9+GG7yuNIv/m9vrGmk9aJPY3aH693sDT6NGsa6dcNBFob3NpmAmYIZSMVmCOsGZog8MrduOtpkrFuvLpmgaTofrjgdr9ngtuHBh39o50cO/EwwWGMTjVgfStlmMVMuRrsY9gkgPCPLDLTPVJpgAAIABJREFUKLbwtWJFDw+P9fUXX6qYJex7rMUsaNRrN+ZJMxj5NBEH5M2f4R8GTwz4eJbDNTnOBFgGFIror0p6/fZMv/nme/3md996Ff39f+9v63CrqmnnTLPetWawOlLEyeAXNdFyOtISxsQ644bwtD1zQ/jj+64Gi4ymK8wdghq2cQU2bXQTf+Sf8nGQEVPO+Jqbxzmas6wq9bppTIMxrswUWisd7FS1V89pu7TWo92KHuxUVUKLmWL4OdfQ4e1jjSc8A/RlWWuMKbTY0+dLkGhy/9DLHmrneEv1vUpiqjLScDh3Q/j6h7dajNb4SERDiNlEsaTxcqHhYqY+YlE3NhU9ffZUDx891sXVlZ1ucXdlz0PX9+7dqdqdjhkemDeQc3pzBUJIMH1Ze9t1HR5tab3mMw5VxxiklLfDZTTxOb1439XF9VirKeYwCHVT2mpW1GjiLswwZ6hOjzy1lU00FsuSB5tmBWUZ2CHpmLsh3G9U1SwXVcPkCTOH+VLPT8/0+vJK72/aeP2rVC/rwSf3TBstN7NuBu+GfAbOuaKK+ZJFdpzBzlqDPo3B03xupMT6JBgIiYGMnaiTGsQINeHdxaLPDWzUXZvwxBIr5L+HHjes6DdO36aMuiFEx09DGMNP9kAm6NY+sW980Fon1BNnTofEA6aLaan8nI3yfiOx8QwlGVokDCqvyGWYe02TTML+ADbQwtEDNPOYuYDOZdm3MT2bLK1fvcHVcrRSfyqNVllN12FYtmkIV2j8ewMNuzMNewsNh7hmppQhniKXCyMdGkKGeY7oCMkEDWEYNIc2HZdE6JY0hEf3dtWsl9wQdm5u1W13ffRkMkgxakk2ZkrFCkwlumGMm9jvem4GSwUYCkUXxrCoYEzxwzAs6nRBvts27EPL1igVVGVomg1UhAHQ+W1fF+2hbrrQBzPeT9nPaQgX06EKuZTlBzC48plo/kr5lFazIU4RyllmknZzPaZJzGCA0woQwq7zZEpn1GjVtEwtNF2GaygIodBnrUE3C1pkqlpm0EiXVanuqLF1z81guVbTdDHVwuwKWE0AITHw5ty1dt+MCxqqiNDCsZ5ai3itl89/0KtXL3R7c+3PRWPVRjt313Vd6sFxlbMyTIFABBuNRhLLFJEylnExiM6VEs39TK/fvNTzFz/o+vrSdcrnX37hhhCPDxhZNNz1WtNDFc6GTucusv+oswFfHFMVQ3GMmFgtUIQP9g90dHxk/e86lTi3xxjX753nwpnJOABzLhJ9tYjs7tl0YbSaPEz7ChAflUXm0darVy/1u2+/iXqyXlNrd8d1KzX2xg8DWmfkN5N1CUNobtlOo7WlWq3pWpKf4UEN4wCDBeELgfcATbnNhkgUrJbjWi1matOUjwe+Tvs7+3p4/FCvz967IcwV8mpWqzpsNbRFRAfDcPa4xVKX/bHOcHvtD7UoNKVCRYUcfsl26fPgg3xOSAmc+dTJk15H/etzXb97pYu3z3X2+gctBpfKLTr6+dMdff3ZgX7x5YkaVTTG1IAMP1dRWy/mGg8GNpliQN3DBGq21jRV0FQlxnO6uJvr/fVUL0/v1O6tNJrmtbt3bAfaEmyhAvU2+yJeFLD5oo/D9Md7UxLzx9eho3uuRp389/6Dv28WqYvXDZpgx8uEYpfk4YUdexSijoagsE/lHAvA5Bu3Lpo/qH0Iuqc4HzopNrIE/crntaQbNd0jtII8QxSS1vAwJYRSN4pQVIdzs9jo7t+/dWGMMJqNgYaLQxqqGdOUzS9PD+YLc7BpCEEIaQgpYuFgc/CgVbi6ujC/G0EpU4RiMeuFS/TBek4eSlj4U5Rjyw3lASofQY+D4US3N3emDlUIXS7XlIETnyHkduxJcjSEGHyEiQfNHTpBI3ypdBi3jMcJlZB8mAjOtlW2zWcCkredLu6s1hJyveFLE+4LehpaoGh8ogFiUfG9LJ71pAQjBKbbc81GEy0mUzeU4YoWRSCvEA2TpYKbGPId3NxoCJemTNGYl4tMH6HVouGAUkNxGDQBGgYKF5pB3juOZPM1dt+Rh+hjiYbHLm9kU8XGSoGJO9R8AVV4qsyKOFnE71COg1YbltARf2JKbOJQa/dKjEVyOO2F6Q3XxHqt5Jr4ejhwPArGyFAMp9zRaOEC8PmPz3V2dmGbXigaGAXdv0/W5Z7vF++SZuUDjRoNZXKdvUbcsEfYK+sxog7g5scUlmbG+rJeWL9DF6U5oUGEohF6T1vCfChuKDx4JSkySeGTlL7/Cqz38WsbKh1f8TXaTISSJjAQwcj18aawGfZ8QBpjGBSRM1FQbXSpEY6ZaBbt/hUuZV53DDSgTpgGHMMlkETsrrkOXBeeZaaO9+7d0+HhoVFTNnB0CiCEXF+MYnq4Uia0T9D8XvdOL188N7WU6/n45BMdH5zYuCZr1y8GLoHemPa8cfpM1gmFoDU96xDLg+LhxueGECTWmsBhFBRZqVJi7XCd5qrXQDoxomIQUjIdi/dGYUgzOB5Nvd+hl80Xy5pMoqjtjW40X2IkwHADBIBpIowJGmsiFZhKr1TAAKLZ1P7hoRr1HVWKLY1nY1tZ96B0QRueQ7/aUdMZV3UPZIidWC4xsBqpXlyoXGCCy9CBMN473V5dadDtq1muehL6yy+/VCm31pp/M+u7KF0blo/nhYfUWsJEr8dgzw0hCKGbQg5eNIXxzNtIKJP1xPb07ErffP9C/88f/bHv/x/8nb+pY8yThjfWEc7GfQ2XBQ/WNBtrgU4cmvoqq95krfftuZ4nDWF/Tqg38M3GVTZp9n6KYn8QNwQis8nGjYYRFIxmNW0UlhWMoyusDejpjXJaW5W0dsopPb3X1Cf3WqoVmbhHRhNGG/1eUD/dENKc4CCL7hpdsgdpDH3q2tk90P79HbXu1XXd7npA2L0b6/T1hXWEy9EKJqrWS7RXBWWK5WgIlzSEY3NvmaA/efpUDx4+tIkEiDO0J37RrGB6xkTbmZ8UjI2m0fL+Xc/Ofnu7Wzq6t20jrpXGqjZi2h4O1Rh8SC/P+rpuM2jLKQXStEhpd6euVhMEkWeur9vOraYzqH5ZjSchBVEORgFd/ELF/EqVQkqtckG1Qk4ViqV8wRLP5+/P9PbySuftjlIgj82KHj871t5xS8V6Rv1JTzfdG0/y0YsV8+in1pqPpypAqTdFlK8tbeq0yfJMLoLPF48onLXL+RiFH1KF+YL4knBN3OxlkYcaWmoWhCmjBQxPIv4om0PjFLmg3hsSAzgjHY7l+TgUZ005CoiGcBZSmo1O0FpkTyAi6iLOss0pE3/G8IBjjusEq4j9x8VZaqm9nbq2WxWbjGShuhIiPlu5Iby8G6oznBshnHCOpngeoiHEVGZNTdAfqN+ZOHJiOGQvSymN+UwuEEIawjzeDc7cTRrCAgwNW99Y5kBxjOs7odzHh7vW4JHjd3fT9hoDGyZLE2Mkm76m0cMXlC9QO0SUFGcY1xd/ADts4i0xgzqLw3ZGI/Reg5E6dz0BrlWLWe02a2pWSio55op9Jq+L9kDX3bG6o4WpnAzNRkRGjIemdPMeoXzSBEJ/326WvSZX86HSuIwiP0mzx+H6O9SSoXK6Ei73OGfiRJzLqNqoSBnCpqA4rrVOgyyhDWMQUlCqtKtsaUelUkMFv5oqViq2/6eBXmBgk4ExBVMmH2fAAh+FxLk8m3UNALhQr1ct0cFA6Zvf/kbffPNbvX79Sv0eEWoRzYVZzN7+nvb3AhGs1xvhJ2EzsjAki/VNTRcyIb7mczmTcjP47bff6M2bN66Pvv75z70vw9azORZu/5bfeMKibvfOdYhrboCKBTpIzupiYsJGg5DVzs6O9YiggwzszTByIxHgCusRSiIAAINfvkB91Lm7c6OZXjJ42nIuIawYWFMMXl+9fqXffvtbgyM4oR4c3nNNx7+LpoWBQhjC2Ymb2nmFSdGW6s2W+w0awsU8DC+5v2P+DnWwZSwRbzYaofcGhMFpLWrAXq8TLIRi3s3q3vaBo+J6o7G2tne022rpoFlXPZdR2QPwtF2Fzzt9nd31dd4dSOWG0lBXcf730Gdl512awrvexOccLIYZfgndW/Wuz3Rz9lZnb55r0jtXanKro1ZaT46q+tXPH+neblXlInsusrapUsuZ1rAMZ1OVibHIogWfaTAjfianZa6mVb6lziit97dT/faHM51fjdUdprS9fWg20d7xvhlXrBGGD5gS2m09BUsSt+bo5QKUgxUSNXUaudxf/Ct/ee3N03tbgjQlQbCeNmG+UYAqhqOPOXcuCuAZ90dTuwUheAVJqUATyBctLIaaZd78LNAGG8uQ7Ub4d1TyH/LiKPRo0rACdtzBaOQikoOCQhIN4cXb16qWC0YHeS9sakRGNJoNPXr06AN9kg0mXBuhjOLOg3YuHOPgP3NxMIQAeQBG9yZD2HMu4xwXnKjmzjOBHhROjzRl707f+zO1tndtAIILU63aVLXaULlUNSVmheMpDeFs5gtPQUHBFZMdphXVxHWRnJuxm4NoHljYsaEETzz+PwWym4okzoKv43CHBpKDMjJlQutpFDBx06RR5jpah4Umy7l/kLTSyqf4GSAWNOocsNAfYnLghZGD7hvEyo2+Yu2Nm9ylcAkF0t7EWjjnkMaNP7O2DApcGDMs1rGZhWAp0C9TbGyYQ3RGxHFEHEA0rsV0RYV0ZD86ML0AXz35vu6bEifT5NuGuyDB9hzK0Qzn+RymBofOhO+bnN3OUox7OtHlxZ3O3t96Eo+Ob2tnR0+ffqovPv/Sn4UmZ4CbZBIT4uvDQ5PhWgfyu2mucHZj/fN7uBJOLGiHinFzc+OpHPd7s6aYyIUG9KdoR1AcQ+MXjbSNXpKA+02D92H68ZP/+Gmzxz3g+rmwTCZBG+3hRj+4oeB5Kpe8PBDIIdrG1TSe283f2xROH9xzk4aTQwhUlOtlx2Aa+EzEhPDZIuIi1s+mGTw5Oda9e/va29/2JJAcIpCQvi2SoXWygc1t7c/g4fTtu4isuOvo6YNPvZF7o0uGHjTj0cjiEDswjYl7zC9MbtBrXdzeWi8BSk2DxlRq4SKM4c9EtVJatWpWzRoFJIUkg4qJtERsH1pqI8+JFXbcN5rhosOJyxwUthxfqT9um5LlmAJ0oaOgGnKIUahTJPHKFyuqNZs6PD7RVmtPtcq21lDhELbzedBD8XMoCDMUYoXYj0vcJw7AlRrlpcr50N6ise7e3ej64tKHb7NS0ycnJ/rVVz9TOQ8Hk5zEnrM3M4VSFLBhCR20UVNGKbDhV9OYBTq4piDhfjJIwQkWK/NsTltbOw4lf/7qVP/n//XPjfT+7b/x1/To3pZKq5FmvSuNB3fqLXLWT6VmIIRjH3agUP2JdJY0hD+cdjWYE+jNz4YSDsIbOq3N2mZBfkAEKXTduCbOygmtNFDFlCe+GFMwuYYhgHlVKT1XLbdSq5TS06OWnh1vaadGMbvSaNQJ58U+QzD2KIYd0KFw4GYviD2Wr5dKVbW29nX4eF97J1u6and1fXOn2+uu3r2+0NsXZ1qO17jhK7Wm6CspVyJnbanBfKr2uKuUadVb+uTpU508eKBXr14ZLSfnEgt5XB/npvcywHO3Yurp+dmVup2+trd2XUQeHh4YHc6AfOEUB5Upw8SdQnSiH951dNWeqpilQcgrn85pp1UzGrQWbtJD3fW6WjpnLq/RaGWKEj0h0g4y06CYUrRUslKB/D8RWE8Bndar8wu9v23rutdVppRVdauiJ5/d197xlgrVlLqjrq46Nw4sB23KZIqmiBI8H06FZOA1XfC2nW821mzCYMnL0QOVTcB8NIXhps25MZ0TqfCRpmm3cziuH2LrI0aCYpd9KxyRGd7F8NXjSCOJyfQ8idcy2+iDPX+CsiUmXNH0JXT9jZTGlKtYHzE0jD+32daa98oAGFkCQe5ISuba221ou1mxOVCGfzuZGVVB+4iOrT2YazBLaZ4p2YGQNexgde4bg+L+UHc3Q3XbEw0GiakMw4oCJlwMr8KpNUyjwlSGwQYZfZxd5ED2Bz2lV0uVizndO9gyWpnLrNTr3GnUHyqbwagKVhOU6aXmq4WKFYZ75OeS7YveDGv8oAJb6rEkFoozEoSQ535tyQ3NMKgiTpsPD/fdFBYzQc8F4UE/2BuvzBAYz9eaTBfWmzEQXC8mqpby2t1t2gAHqu1Oq+g9bTHpa72c+HszBI6I67W6/ZkuyGtbx1nEWcqwpVwteb7FEZAGpChWVantKp0p20QmWz1UqX6oZmtPqXRBYwaH1Ay4P89HZpoAHljLl8nYAI5zElo5yCBDQ9d52B1rpV7vTtdXF/r+u+/0ww/f693bN64/WWOwPjAlPD4+0r17h9rd3Y2B0DqGss5UTmruzddYX34GqMlyGX377bf69a9/rR9//NFN2c9/8UvdOzy2rwWaxN4dTv14cYDybVDGoIBu6M00odSVRg5HI9c1NHk0hdlCysiqQYoQDMSwY7EwnZPvQR5hPHeyMykeFfk0zrV1MxtA6fj31MZn52d68eqFdYf1etPO7exX/DszBgGa0CPOoyGcAszgzlutmzZbKiO/IU+TuKeyMrm8RmQP40thLT7UfWpr5FB87nB5NZUUhqGzQItqVJvaauwoVyw7P/Lhw8faabZURO6ED8iY+7rWaDrTxd1At4OJOuO541FyJajJBaOlXNdqveEB2bszXFl5xmeaTwaaj6F132rUvdWgc6Np71Lz/qWWgzPVcmN9+exQD092dXRvS6kUDuJjzUddDzcYgBTgeLBvEViyzmqyymuVb0iFpm6HKb2+GOhf/vqF3p331RumtL9/X4cnD/Tg2SMzKKnpkc7hEmu9Zwp2S8n1MQMJ6iWDDq7dGcJklPo7f/D31yBBm7ynTYOxod65eaAhxPbb/PgoMqeLhcbQPipQw+rRwTeatnnlkGafBVkjnBMjB4u/M1BGMSuIaYM3+Ew6mQRNwiXROXDzoD4QRksERa+r05fPtbPV0pMnD724ZoupLi7OtL29pS+++CJB07B/DlG3LZDXaU1Waa0W6G7ItSvZpIIHsn0bkROtJqJ8Ji4p57gg+GWCzUKKafjCBfLr169t01xvtNwMQw9rNraNEkIx5OFcObg6LjKbAw+Lw3DdXM5UqZQ/NNYxAcE9Kaht0RCGeYwPK/LKEhSRKdyGCuewc6Yo3DMv9gjjpgAGdXPBnwhrTevcxC7ADceCO4c+IyRERgppCO2+GYW8i3kjcGHeAlpAdpaHBUmsBRPTSKsIj3ob5CRNWwj1cBrFtOOjM60bHeu5It7iY0O4MRqJz1LJVVTKItSOWA43xz6g4yCOyew6DGGSKY7thjOhg+I6gV6xWYeJQQwZYrxF3bs0vxyU7vTdtc5Ob71WQF8ePHzkWImDg0M3FjaLAbVkUlMuuSjkZ1B8QVninTCVChploBpoV0D/rBNEA3eDqL2rMSG7NCAblM65gYEChiFGFLsb8G/jDmpjkqQhTEbSf6Yf3Pyb2KjdlCW0Y1ObjDSGY22shfjnHxkBNPMxDaPhYPrIsCKa3Wi+eQa9vkz1DXfTcLINdLpUKcVgAxew5L1C1QwdJEYOOVPhMOXZ0GCOj+/pk2cPbU/NzyHnkecLZNobGIYtzYYpwBi4MPHja43KlqMnAr0Ph1AODu6pKUZuFDGoiIgAPg/f87ZLNEhWZTLauEY8J4uZNTxM6fe2S9ppgVbgUMzhOUv0ddGZe6RhCnCylEAGKTaLVTeExJCk0gyqpNG0Z12WXY9HUwvgKfSmUybzc931htad0WwxWdze2VW9tqVKqWmtGrSkHGh8perDCrR9kTj4sYgxpihXyELNq5KH5hqCeFx1sYHHZXSA+1+lpsduCD9XKYdF/kDzWc9/FyMHHqrQGcQrzvpAXNwQ2q0Tx7ZwkfVjv0YXAzKTUb2xpdtOX6/fXuh//d//D11dX+lv/fW/qk8fHGiruFb77IVuL880XIPQEEw+VxrNMT8zlbdpxll7pudnPf1wis13yhbbaRoHG5XFkMF7ms0/ftIQJmg1B9tmoBEDExpo6C+873i/2O+jN8LXtZpbaqsoPT5o6PFhS7t1GsKlxiMym0bqD8gA5RuwH/NM5Gz572dpTS4aE3QMH1q692hPu/e3nBN2fdPV+cWtTl+d692rc2lKN4rPK46yRVvMW0M4n9raHkoc+uRPnj3V4dGhfvPbP9H5xakz4/b3Gzo5IWsMdziet5lRv/EipRfPobdfiwTtVmtPD+4/tkMvphLo/jjYmfiDVne7I/3w5lLXnZGqJWzVK6qBdvOZckziGRaGU/BildF8iXkOrrdLx2Ms3RCSbYdjbtaGC2BzmQWZdmWv37eX1zrvdHQ76CtTSqvSKunJZw/cEOaraZt3XN/durhOQT9eZf1MgGBTU2Ag02rVvQ5pCIncMSMmkmeT3yFnxfkTSEeYtdEUftSXBiuCfTgGYbEX8jWQlg1lNJWG2g9qEjXIpnmjFqEYD3p80D/5ms8gBuSJV1pQqk15if3AQ8LEMMtxQ+zx/6pLM/6uxDH0eiObXTB82dmuOoKhhA4alHIyt+U8ZJaLdlftwdQI4YJGJVfyujZCWC8pxd43HKl91dfdLWfZUrPxUuvZ2nETGICwz3FurI2whp4eaQzFPYwcmkEiBdDkVUsFN6jk+GVTS+8duIyizUqlkALRpEX2W6WGRKegRiXitLhXXFsuiVk9KRrDnJ1DodHxubu9oa5u2tYvg8Z/9uSBDndbKmTi2YYtMYAeu6AULqg/mqvT7fsMHfUHKmP8Vy2o1QKZoY7BUZS9HMnRzPcGKqnPd87UxVI33ZHeX/cD6U9ljCxRpxXLBQ/EkC3B0Cgy1K/vStDaV3mlK4fKV/ZUqbQc2wIbDPo0MzJYBGnHdzBkiPNuSpOQTqvWqAaabB8G6oC56aFnZ6d6++61rq8Y5HS8bqFLNhtNHR7e1717991QBVhQ/Khr9TmbUFGTPZB60IheMRmWpaTvvv1ef/Knf6qXL1/5bH785BM9ePjYewt1CAycGJDi6Br5u9RUPL8b13p7a2RzHmDjvM+5hW8C+5IBXNdX4WAfjK1A8dDRU9sygKCBRCbDWezkAMyIYAa55s3ZnIvnFldxjLMsOSiUtLu75/vThR1gYAr9Jmfl2BnkDC44S7neoKbZBJmFrlspVy1bWKTWbhypG5A/YfgyHNIIdz1EJiYKXelmwAfj597uPT0+fKR6c0eN1rZ2dveNrtPM4jZOYwnyP5zOdXk30N1opv5sFUP/ak3NaiXMcmZzFTC6IfP19NJngU0ZpzSEfY16sGS6wToc32kxvFHn/fdajq51tFvRyeG27p/s23UYJsZi0lUuNVe1lFWGOBtovPmSVpmiJuTyQmnO1XXVXerVWVf/8tfPdeqGUDo8eqTj+491/OTEDSFNN6zLjYcJtQtMJzMhfsIEo1amrkYLnfoH//AfraG0WWzK5Ml5S1gOByXRjowIPpPFHtb2q0B6XJjHtKRKGGqj6cYQRyBcRx2cvdFCOVg8oyWmIpHJEAghAsrRyCics6aSXLTNAuQhaF9f6e2PP+rocF9ff/0zH3rwhN++e6O9vV396le/8r9nMQKRRz5fRri/D5nKz+mxgUujISRDDJEvN52G0HbM6bW2tpq2mHe+HrqtVCAcvL/nz58b1uazMe0HUdre2lOzsWUtCE5Ma1PNaBbSRjc5PHhfcKHh7Dv43plkGIyEVitcM4OmsqF9Bs0tKJumjJKjmASa25xkSZ4I0/7IN4xCOKH5OWIBemkggWEMEg9ztVhWhcVlume4JNE3EbERzjAJAmfqcCC6NPHzFYdITOLjkE4rzfg9SS3wlN5GCFavu65kcaG1C4MQpj4f0SojmUzbk6m7G5Wk7KwVKirnYxAQsVIeE7sgY8X5v00pDDpjNNNcr022HuHGTDopJuFQY98LPTl+Ps1hv8dh09bp2ytdXfZ0fHyihw8f6ZOnz/zAc/+ub640IDwZ3Wa15A3fTccCcyCmjTwXYbKC+yboE03mFQXS+aU3V6gZNPMx7Qtzno80zuR6fIgYCR3Lhvr0AbXDSAeU5l9DE900gH+mQ0zW0Uc3xg+0qOR72Lk2oVRufufnsbnSFG6eRxrJzfR80wyGvnDTvEZ3SQYaw5ZyCYpO6HmYSrJ+WctoGoxsJ3RprsfR8YG++sUX1kVVqlVr+0ajibOcQMaZ5jk6Bk0ITnJp7mtGQ0w/htGsbhpTEFjuJ88BhR7vhWcOdJeGMfSwvI+S6nR8NCXrhfKphXVlj+7v6eSoof1d3A1xpg19Xi5TVD6LZpe1BpLOZDQiTZiE23ChjHlC1fEoVA0MQnAOpjBkTaB1YCgW8SJhXHJ9e6eLq7bG45nRS6aepUJVxXxVPagms7Eq9ap29w+8waeyJUf8oMVhyIYpRr1R0dZWXYXMVPksegoChqEj3+n2koawp0alqscnx/rVV5+qkF1oNSdnsWs9UbmKFiOQDZgGDErCdCyeYQfRf2iqwocUVIuLAIrDWiZ4un030Jv3V/qf/un/Yufmv/k3/qq+fnpfx9slvfr2j/Tu5Q+aZaJZLqJjSvGiwCpqOIP2MtPz9139cNrRYJ7RjIibHIdWNIQxLPlXX5v1/lN0+0NT6D0IDXQccDSEJVBVGBGaqppbaauc0oPdmu7v1bRTK7ohnExA8GkIJ9alQPGlkAFVAQEPUsvaxjGgfvl8Rbsn2w5hhylz0+7pzemF3r0+1/tX58ossnaYzKTCTpymMBDCmW56PdVaLX32+Rd68vQTx7P83//in+v88o2azZyefLKvzz4/VquJ+QtF81AjGDnjpf70Ny/0zTevdX4xUKkIwvgztZpblmxsYhKgouJWjPvpj6/f6/ZuoGa9qa1mQ9uNhml1EcuDayqUsIzNNXhGRpO5G0IcUQMbWapWzUdDmE0pix53tkiMXTI6vbnV5V0u4J9kAAAgAElEQVTXDWG6mFK5VdCTTx9o/3hbuWpK/XFfN90wY1uvc5rP1hr2MAq5c3GC1goEgb3mrn1nTfVkhFNjyAXcAHLWEH+UJBZv4pY22tKPgzDYItkwQ0sMFbyv4WTKWYDjHoMeopJ+EjHh5s5h3UHF2/goBPsEPXNGxTzN5SbnNejVUKxYo+z/IDd2mXS8Tbj6fdBap/Nej/0h+wZOqWtttcqqV7HMh5VHM7dQEVRtnXFDeNufmlK9yJa1zhGltFA+l9ZWreS/vxiNdXvRU+cWh8qlpqOF5iNo7nU7IleKlUBS2RMtK0mpVi8nkR1zdft33jOrJd4He0nFrsWEV2M+N6YRogBdZRzHAlJCQ1hvQjeuaqdFpNTMwyEQXSNQMJCS4PhSuak82YLTpTPd3r07t2NiPrPQL758pvuHu8qng9U0I5ZgldN0jRFdSZ3eWGcXoIN9a7Z3W1U76nK9MNBKrYcq59FbrVXIp1RD11qhLqNmohkYW4t43saEEJQt79xQO3WSOzmfarqYqQKAgQdEbVdrQWvPKlXaVyq/ZYQTlBIEsFxF/41xykgZpAXE5+Dmy6AB3RhSnlrFzZ6L78lEnXZbz5//oOfPf9SLl89dO4GGo8uDIfPgwUPtbB+oUd8OECShSQLMGAVMPBDsOm8JEJFmI59nkSmX9nX74Ycf9c3vvtepGWxTUx9pCp89+9RSFTSe7c6N2TqFfAxuaQBp4BiWbs5RavWXL196iM2zA3L3ySefmJq9iSNyfep6ElOXufWAfH++Drq5t0dzl9SJZgWGrwWsKhpCZxK7EQkzOgpO6gKea/oPQCSOdZA+GkE0f71+14Z94YQZAMWm7uLfWqpWyLoh5L1wRgNyYOZDNNX52amlYXgCAMjwwuzv2f0n+nOf/1JbW/uq1besceZ8vu2EfIXalD6lP13oot1Xf4obuLRdjz10u9mwhhC2TCpb8J+9PrvUXX/g3oiGEFOYYffG8REwV9OLkTTu6fzlb9W9eqNieq697ZruH+/r3gH7c1Ga95RLz1QGKMYYZzpVAZAtV9J4ldUsVfbrojPVq9M7/eFvXur9BTEqa52cPNHJ/SfaPd5Xc7tp6jH3MjKZeZ4xoouhgHWVZoFF+sLC8VcTpf7xf/9P1s5DA2lKukk4uBRkaLrccSd6MSNRSfNhEWexELQ3O3RlXVCWK9G1Qx2NXTOJP6DDLxZMVUplYyFuzEVYDBSaoGobpIGGiEUHDen26lqXb9/p+OhQX331ReLuCI3z7YeG0M6iiVCWz8MCgnfLC4SQhcr3xrgGkS8WuByKW4SqEgqbS1sMSkwA1u6beALQBorLH3/8wSgGk3I+LwURLqOt5rYLXpo8fJQ3FtZMG8LJCeomkDXREhQHH3V+bPJQXE2v+7PUPlNQQHco2AKZCVoK1DM0UNyX6Mj8sFCwWUf40Y2Un7c55Hhoi+S8QNvF6hctA8Qt2/1COYJCkAjtk2Y/LGUzduDCXIImK2t3LazIQ4PxwfL9Q3cYugrfP0K0E9e1yIkKa3BnDnrQmxibJFEQHK5l3r9jTTgsaBQXSQxFEn9imk6YHG2mw74Ghm4CvmHKG00UBTxT/UCq4M3TDGKVfXvL/YcyW9ajR491eHhk4TIFpHWXGJQwlS0ylQp+NS6iNKWG3fMgKOghQbQXDgG9xm3v7Fy3tx117whg557FgGKDvvw0UiRs0sMmOYLiExjzQ4dngqNpUx9oc8mfbRC6n359M1QI9O9jQ/hn/85P6aIfJ+xQQ8jyySWU0UDIw2yKhn7zPjeB95FDxNc3iGTQRsJNeIMwQiVyPmSl6nfOfsHghuLk3vGuPv/ySzfj2DZDye4PR8n3XdiVjY0dXUCxkDWacHl2o+urts15eK9MWj0UsPMu+Y/hVohWgpwtMiBBKMlNNeqPnmwxNt3o+KCpTz851FdfPNQ2WsHyWrNJ19q8taYqZOvKZ+ueqHPyh4snSHawAIIZRnh66GYwVLDtunUPrJ6gX3IXiW6APjUazdTpQpEduHCJfDKMNEALarrt3Kg7uFMGNGBnT/cfPbU5AkHImFNAgWSaR4YmzqLl3FoFTDIyNJxD5+Xd0BD2umpUKnp8/0i//PozlaCVrvtazvv+HOVSzQWcn8uE0h5L0PBaNINJpihNOs8FtEVyEk3jS7O3lHVxfacXr97rf/yf/5nOL8719/727+vP/+yxntxr6Ic//Rd69eO3mqWg0+ZVSstupzzfNIRQRt9dj40Ofve2rSENIXEkdsgMlP//ryH8uN43TISU1qx7I5kwYaORLDARtx5jpZ1aTsdMZneqOtwqqVEmRofhXOh5QXAxY/ALvXSBwdrHOILZFBgCLVbZzU+5Reh8Wp3eUK9ev9ebV++NEmZoBskhdGQHrq0ZN1kgLd3xVNVGQ4+efKKjk0PVW3X94R//Cy1WA/0bv/eFnnyyo6NjrNQHymYGWq0Gjq5I5Rv65pu3+tM/eaU//KMXms1LevT4Z0YrOYMYhGDdjsa71x3o5upW7y8vTdnDJXdvZ1v7O9vCYRpDEOhE3OdsoexmpdsfaYDMg7lbAQSQhnqhSplnI6c6Bmis6vnCxTCUyLObG52327psd5Q2Qlh0Q7h7tBUN4RSDpDujRZBNp9O1hv2RqWw1slmNjOA9sPjQDHK28cya6rexx58tQpNrKvrHPWeDINNQboZp7MfsPxvKnU1okn1pneY8CZqUd9tksMSy59zYsHM8bkoQRg9N05zV5DGHlIL9mv82k6kIyyHkJRT2rMs4ezOmbTEM4RmfTMMCnoFMo15QrYxzI2XDSunFWsVswXvFZaev295EneFK80xRKwwrZlAipVat5KZ8OZnq9rKnzs1YoxED4rkm/Ylpeo1aQ5VSxXE37Hk0hDiD1uoVFQrQn9FTd5z3Wi3FPaBBxXkWt07WBsZ++PlMZ9A3oRGTESwRu9BsYi7EYBoTK2KroLstfX/ClbqgUgVX6YpQDFzfdPTq9TvNJgNTUn/+xSe6f7gTNPbU2uZP7AUMiKarvG7vRjq/ANnBHX6tVi2vg926jvk3hZWy6YmWs67m077lPTTkDCNnRIJNVxpPFuqOxmqPoO+tHXn19JNPtbO75zNuhMMqA/pq3e+zVCZbLqfJPK1M+UDrXMN7LYN/6od6ExZIVv3BjdKphRq1ktduuVjRfBLmgIvV3Dr3i8sLZzNSX5ydvVe323Fzg8/F0eGhTu6fJBTRe8pnShIUWaiRU2Qa8wh1T/wc4tzlfQQwwLnC2qtUS97jkC6RlXz67r06nV4yUF3r3uE9PXz08IMDOrRw6sBarfGB6UMN98EfQDDZFnr9+o1ubm7932QuP3v2zI0EdY/PnSSejkaP9QhrDjYRgx0cSanPXQ8BzgzRQ2fNHsoV0BzDPoPqGkBDeBJA8c2bPYMm3+eMa0dMgKIhJC8T+UXUd2uDDB5oO4YK74+ia2+eOwbAPHfEx21qgIuLcwM/oOTNVsPeA9y7zx4907/55Z8zhX25ymg0xG0ZXamUgrZLliADfrSDN0ShZNyUHeCeXq86xJ4OFgAtV6honcnrpjdwFjnHKBEfk3FX8wln7lDr1UiZ5UTZ5USDq/ca3J5rdHdrv4JataDHD+/p+B6o+VQZpCqLodLzqTIYYYFAZvIa8DyqoHmqrMv2RO8u+/r+xYXOrgZqd2c6OnrkYPpys6pqo+bnmoacK+dMbPGxYt8zy8KGhTHQEGg9oMx/90/+hzWT7oDbQVOgNwUP14vU1Cde0D/5Gi5C05io4erj3DooRwlaCJTuwhLdS0KnQxwLBYobaDviBBrH9p8J/jxy1nDgI5fIeW0TtH5966/aN7fq3XZ0fHhPn332LAK+Uyu9Pzs1ZfSrr74KGitOjgPQxijYRnNpmPiJ0CDYKjdZrCw2mluE+XUby1AE8JCwR4UDJlMY3huTlhcvf7QejPfFYmZh7+/dc0OIRoGGCm56FMloqaKYoaH0QWV7Xn9zP2As+jBAwXU0fg4PWQh9o9DeTCrDRS2MUIw2fQglJ4QzQfOS3zcukDS/G1OPzYO/cT2kwKYp5H7TCBfyWVOjHBdBCwZv2dRTUKwwG0il8srjGItzYmKWwWG9dCBr5BZy2JFpZaG96aqbvLNAVjb0nAgGhtcfuB9NRzzIBeVoDqFmUXiv5j68QEQ2nPmNvsOOmskmBdKBCH2TiWJqEcHaOHYapaGpJ/8Pl8+e+t0weGnUt7S3d6iHDx5ZA8s99LobxGZm/RCILGqaFbk3IK+41VZcYDiYfkARPnCMxNXVjS4vr2INzqCSRIHhAjtpVzf0UA8OaATdPyeNfeIlGg1c4pqXTMfj/ycN4yaE/ie2+56fJ3qauEbx0P/rGskw4/hJ+5ls9DYFyoaddKDXsQajSPoYcxHW0ojIw74YxJpf/qyBKSb/P6bnFKnQF7yGTcGeKpVZKV9O6xe/+JW+/NlXam3teorfvusm3fNa7dsrh/pilkJDiPnT6Ztznb2/tLkGRTDai53tXdPWed/cu85dO6aLxFlUK5HBSf7ZlGk2FKSldrdK+vLZsb54dqLPPz02yqY1odkdLeaYOGFxX1cmVdNsBhWFbFKrSYJiaUt8hgHoz9AuToNm6QYRxBqEinvLNC6+jpYILR00KopDr8kR6w1mAw55Rd312uoPu0a3Khbd31e5tq1iuWktmjW+mbQK5bxKFfKeIkya9zueDNRFs3J5YdpXvVbR4wdH+tXPP1OlxFAMN7OBswArps5iehEUKw7yDwihG5jUBw2e2SAML2i2sHO37XjJ1M73Z7f6/vlb/dN/9r/p+vpKf/B3/7r+wtef6OlRUy9+9//q9fPvNKchTAVCGFYToYvsjtZ6czXU9287+paGcJFOEEIcC5Pi/F+DEG6K9Z82hEFx5z0H1yC07iGcx90Qul2jlNbRTk1PT3Z0uF3SfrNg90xobMs1OmvW50rFQsUU52BWoJFO3LXRxDoFAWphSeniSpnyWvlSxSjh85dv9erFO719eabsCm0YBwINTKIH5YxarTWZr1Su1XXv8FDNnS0VKkV9+/2fqNrI6e/9wV/T4ycttbZhtlz8f3S9169lW5bm9W3vvTn7eBMnfFybWVmQ1dUU0E2hAkGjpkGiEUgICR5a4oFHEAgJ9WsjIdQSQuJfQLgH6K7qynLdVU26yrz3ho84fnvvHfqNuVZEVKrqpo4iMuLEPnuvNdecY3zjM1qvmtoKZ7y04uldvXhxp5/+7J1+7/d+pv4wpMPjp4rjUBtNGh0bDRMbH1EqLYu2aZmkoFpxzWClXFC/A2DVt6kV09hEuqDeaKJWd6AhGWXboGI4E5oGE8dsRyssZJKKObGuAW5MHe46bWsKr5stBdEZFhM6f3is6n5B4VRAw8VInVHfnCQViIqGejycWkOIcy8NDBM49kMD4sghnjMNozliwgWQt7ApFGcPQDT7DYUOlFPfWdmZTzg9oIGwvA7h8EE0nwn7d7a+zdXaMUzc+eaBkr4Rl0lOvIm0OY86mQwaH//cYoIDNZHXsazZOKZDnh5+xXlF5AHW9Gjz2T9RA6HfYkcFZFsrnUQ/ybO7NU1mmGgn+HnboDqDmdrDhdqjpZbkSYZiVndhAoepDCH228XSJoS9Dg2hPjSE2bRzdGZCiOafxcf5gv6ZyRJAJhrG4aivbq+rZMxRTAv5hDIpPouT8HBWzqAPTzeazqkHeGthc4XMZZJKhnE2pSaEveRoqcRc2JkXQGKRUyyeNiCs3Rno7dsLA/iCWuqzR6c62i8pm3DO4Bxxzf5MvfFas3VUnd5M9UbfWBjkuGYSW+3v5HR+fmBU0UQE8KCl0aCtYb9nTTTg1HS21XQOGAkzbKbRaqTthnuR1ZPHn6larVltivMwbs7sp0b5Txa0WjNlCiiY2tE2TNYwLBQXdUXGaywWULt9YxPUcilnGXvxSNzWMmcO1/Pq+lJv375Tu+0YK4CS1BA0IY8ePdL9++fWGKLNK+TzFhUymzgGGmuWAt2ZsDnfBM5ZG8B8UiOzGI0hN3cmRZ12z8BoDGTGE2iWQ6MLMolE1oK2nLMKZ00mRjxjzg3cseic1wD158q8FMgk5L3s7e/r/vm5/d4YaJ67Ome+Md8Wc11cXFg9WswXdHZ6quOjI83wxhgO1O82DUhPpcmZjBqgvlhTQ4Wszieyg7WiTch09gMkFEznGRZ5rKB2p2ln2mKFAykg38oo7r6rqzPeYc25hofG2nmexOz7rH9ot6ypprZHgpLNOXru49P7+vXPv6fNmp+/Va83NRZOkEFWJCpUzG+ub3RV7xhAEYqklEoVtVskZzDuhhYmR5qZZARQbYaxHmeOvX/M6/oKB9krkOB0FVxNFQJMHvU1brd0e/HeHHGZwN4/OzCmUiYhRYNzbQFuVwuF1iuF40mtA2Ebbs23US0V101zpOv6UJd3A9VbY7W7Ux0c3FNt7wD+tLlj81x/8CQBlvQkeladMWxCJmIDFIzPgkj3FfjP/sv/eov1r9HsPDMOWDd+pACNw8prCM34w/6/Q+FBhz4GhXuaM2+sa0UhjYFZmLu/A1nIEu6dTnlUP89M3zO18IPXKSwRuPJQIbQfYe++2GqnWtHxMYYUNaOp1Rt3VvCdnJxYMWpN4BiHIeeuOYfuQFaiBcIThB20ES8LhWITtP9gr6ZyBSv8jH1mp8dDUOrEu3xeqDUXF+8F2tDr9O1zQRWslKvKZQv2UOEYRedi6OQSdyc3HaLQ8sf0PMj8TFynoB7yoDL+5r1bwLfpnxwdztc/OMMMhxTRKNIUGv2TcGvLg4Na42iZ3AvT85kFb8wOVZxdTfTtUTdpBawhXDAlZIIH8B+wDSMcc9EgNvmye0dBgK0/k0CCtv3rGLZsNaO2eqioaSfRdZAnaE0eh+nHKRUbmyGuQVBVXCo52F3jy2fl4YZSQbFqtv/WYDqzDNAlNlZDO0y+6PL6nCmLa0CDTKc8A5st+jxLbADBcTouNJ/DgaMjObpCQLu1PYuW4KBggsXr+s6uNIQWaYCOcEWQ9NJRirNZK/KgRNKUNJvkFratwYQyCmLmqKGuUefnfKDzmuTS10H5US80x66ZczaJzgXVphsc5tYQehOaTyif9mx5xTLf64oWpwU0Lagnrv+U3umbNfoRFu5nfSx+oH+bzte7Ly6uw01irSH0bN8dCIFbpsuTNLMUy1F06J2tvxhB9m7iaJo0v5n1zKswhBhOe3rw4JEeP3lmX7g3kgdpFOINmpu2hoOexuO+uX5yieq3LTXrbXU7PaOboPnc2z1QoVCyZ54msNVuWkMIOmvFHTTPxdTiBeKRrc6OK3p4b1efPTnWfi2rQjqs8ainyahvBSn/UWyu1lEtFiH7u9VyYjpVBsMWReVdX1DsyXRpOWPxBOyIpJsGLJzT8dSCftFfmh+wUeeIrkklc85gZjpTq9lRp0Ue4szFOgQcyAI6ZZl8NB/hlHLFijmtQSfFLS8N4o9GiucsuNZkSrhxW/W7Ow16PWUzSZ2dHuj7Xz1WOsXGz742omVVMhQ3046PDSGL04ucMNo3NFEHDvFFgzpnDwqAaObNzpyG8PKqoW9fvNM//t0fmf7kb/9bv62vnp7ouJJS/f13at1cahXIOcdCNF/Q8SlwNiF1Riu9q49tOvjd+45GKyYEADFQopwex9avHV4faaP+AP0vm3Qvud+mvflIy0c/mIyFVMrGdbpX1NPzPcsjLKNDim7NYXa1oSBzzA8ovOxHXCD2yAVxGQZ+wDZgLVOEJKTIUsH4WrlyVbPFRi9evdWrl+/19tWlorglb8IWug5oMF86CtLWvjiwk2ZGEE0kbTFd3rxTbb+g//A//ls6Pc8rneGcIl/sRoHAyMLiI7GaXr/p6Be/vNbv/+iX6g5Cqu09VCSaUjgUNaAUwwBcuYkXwlhoMugosFm4My5HcHJCrWZLvd5AgWBcyVRBuVLNrM3b/YEG0NKw/c8UTEYAKIebbwpTD7JEORvmZKM6O39c+m5bLV3W6wpYQ5jSg8doCEsKJ6UBLqbDnqHorH2OAcx7oAMWkJgg2TAjDei4Th4BgAfDhgk2ABLNIE0hf8a64Ew1rWTc/TsKRN8xj7UBdc70Vt7EBVt/nwrqmkIPkPQzxLxG0qhUnsOrD9z54BoGOy7j100jHOK+NVCcAt6YAwZiuqLeNGGcq8hxoYJaA+0abNwEo5GNGbMkiKjkDKb99VxJxwupN1mrPVhqEYxphbnJdGLGSDSE3IPgcq3WXd8awuk0YJTRxWRheaeY530aTG9qkCDrOmr3ktoGGh46wlAgatfVGsJ0WOkU05KJaTknTB1psFawBQC8o8oVC2Z6FFrPLQ6MQQFDByQqqST+BC7mC011PJFVLJayuK6LyxuT6eA6/PDegY73S6bZNvlMQLq47ajRnWm5TWgwWqnVwWTQzCAUD01Vq6T04PzIzGTSyYDmM0Lcew7YWHIWRtTtrzRkqroKaLGdax4YKhYDKCnrwf2nxuiyCSHNApNNtORhdG4wg6JaLIMKpkoKRNKWf8x6AGCPRjlcF2q3bhQJb7RXKyuskLlUd9s4DBPl0HMN4bu3Rrvk/7Nn7NkQ45G+/PJLPXhw3yjGfi22Xmy1mrtz02dOmXeC5wBt8MEnLB2fgdMbDMzUsNns2LNE87o1hs3SdHfZfEY7tYqZTaE3RwtNk7Vae1ILb6DB+QybD4CF5+vWDPA4c4cqFks29fONZDjrmVDOGN5gR7WY6+ryyuqOvdqu7t8718nRkekVuc+d9p2dZTjUR+MRO9P6I+KY0MCTZZ0yx2E01gBAw/5Y0VRK8UzGspBxwG23G5rOcXZ1AC3Aw3QOewdnTOd8Ty2JBMRqyTVurxgKhszdnUabX402TqYsTuF8JRO6d3Kqr559pngU0DepBfGRgsGYUmc01l2ro59+81xXty3TluZyVVXL+yoCIiZCZkZHTi5NYRxwIJlRIJ4wMzjLEp70NJ/3lUeSEGWK3NZyMtAKg8jpXMNWSy+/+U7tVtuGbydHuzo+qKiYiyqfCiqdgF6IARsTSGqAqGYwkbYRo1e/uWzq8rarVneudnemTm+qs7NH2j84Nmo3TBmXQQ5j0CUDcK3Ms+SDF4yrv3leQ5GAacAD/+5/8ve24RDatqghXWzOdpEtmNXRoyiofOqoQ8c3thEY19+aOZf6zeFtVCmzYnY6QRaAcbu96RccdDLKaFR4Yw7xcC6V/gQJZAQLbppC7Pox5FjPN8rnsuYyeu/8TIVCTu1OyzYinIx4WHgvLGyKcrRbE9sYoKyhDcICnsNobMVSq1U38enZ6bHpmWq1snG/GVUvlyDpYARMAMhEmej29kZ3d3dq1htW3CKI5aHJpDOmo2SCtmXz9hB3v1nhAOJAIvICYTIuctjfcnBYcLqF57kJoF+IG3GL6/IruUh+dhwPeDLpXDhd1IND5VxB54o6qKiuEXQRFvy9NSPWbDp3UvPEtinQViGbiLkvJrs2IfDC6fFkwWjBWeh/Ivc39wa/gXE5XWw68JG5t0Yr8hobGkI7QA2tp1mAh+7yGWmeWbxMHhiiBo2qBF3UoanmgORNuilMnV6DhtBD7llnwESmOXEmQuuVW3fYQoPi9ftDTUYzu6aIkYsmJC4bWpejMINObHxr15SHyKMzkyB0bUtDdok7AQjod6YWYH99da1Wu61+t6+Vmbe4otHzavyASlvEimep7CVBeA2c6wHdhNA3hfmY9cn9xkrcp4z6hbA/ifObuU+NXnw7amswLWLDFdK/Oin0X8v/c3v2QNE/hLp7bq6eUY05bUI58BzHTKtjn5epCpNY9/n9xvQjXdnFU/gaSH+qQ5M9XYyUymRV293XD3/4m9rfP7IpmwvqHWu5wGV3qH6/ZVNC3MJ6naF9gYom4klr5g/2D83xEuo5DSHNIIJyCh4cetfLqaLBpeV+7ZQzevb4SA/OdrRbTSnEVHDQ1nQ8NqoLe2GAMPZNQD1Q6wF0k6UhxNC8ErGgUTTtnuGGtuDwmpv5AIcczQTuoUwHiTGBBjudY3yDuRSNByHpOcswZXI4ny91d1tXqzFQpzm1w5NrjPkEzn4rYnxWIa0VVbGyq3ypolwxbxqBfDGrILeNtRUiR25kE8bGXd2uQzZLQ7inr798rGQSLc1Ym/VQEYxC+JwbUE43HbTb6znyoSlzjzYOgF5DyGdlUk64dCJjmXKUsZc3LT1/dak//bMfm6773/6dv6FHpzsqJtYaNS817rW0CeYtfkHLqdZIEQDrVlKbhrAxMSfM55ddryGMmHOrmzT4VOlPjJc85oLbIx0IYhbunhHIiv3ItO0U4NyfpWLWEGJ3H9fpflHPzvdUzUdUTAZtQkiRx/NtgBsTwrjTMJqtCvcBVJq1TmM3p0mENhtRMLpRNCXt7B/ZVO27V2/18vlbvXl5oZhiimyjNv5gL1ogYwAcoWFbE5UTN8Mg/gw32cvbS5VrWf2tv/039ehJVbVd1saVVsu6NYQYvswXWX333Z3+/BdX+v9+cqnJPKm9w8eKxTPGNAFI25KVuJiZLhyqLKh0FDfaLCCsbKoDzQwaXzSaUSZXVYkwY0xPJlMNYQYZbSrtpHvmI0C2WlS1YoGEQq1oGgn1RtIxHqvR7eqq0ZCiASXzCT18dqbaYUmhJI0NsRNtRTwAAQohRSxMDc5zJoQ26VsDaBD94UA7mAVG+/ecipGPkGGIbMFpJaVo3NP7eWHyrtFjekEDyYQQEClg5y+Ftpl+mTuwz3rwYieMreEYDjZl9kAIM+jyIo4ASNlbTT8FKG57OqY/znSPdWLMHzJ9ozSEGSVxZeWMD8ctkxmKLefjcok+ealYdKNMAm1mUFHogXOXj0owen+yVmuw1ApKWzjhdNQ2IUwoBsNmvVHztqdua6LZLKDlbGs5hkZhBVxFLxaJKgo46J0x7CvcSyYtlkM4HSsYQDRe4qUAACAASURBVEaCqy1B4jR1IaPpw3KZjGkCqANi2gZZu1ElMynTITHth67J/oz/AiwjYhaYSsIciicxcXFfuN1eXl4bg2Ay7Ov8lFDuknYrGdPmUWe8eH+renusYLSgyTyo/oBze6Y5+YHboXbK0D4PVaugJwRYGGk06Kleb9k+jY6y219rOg8rEssaUKP4SLlcybR6R4f3VChUzMSMpmaC2/x0bo2uM5UhazRkMR+rAI64Lh/TAezIVzAjbBrFt1LOadQbqtPoqNvqmwSlN+gZINbt92zgACDBmY5W8Ouvv9KXX36hs3tnxl4z13m8Joik2TiQ27wRPgC0vnGbJ+f29mLWG+fJXR0mUkv1Biw3ajruK5O+gDG1OBd2aiVFY7D4nAkS9xyWkx8BZx4RxmByZxA1NiCRfXXJRkyZsQwh9OyFNqWkPgIICaE5nts0FEC4Uirr0YMH1mQRHdPrttXp3Go0wVxtqkSa4PSAxrh8evEQsBKD+N6jG12SSLRUqlBQpliw6zFfTIzdMF+MrCFcbwHmpjaJpXZ25lkxa3SCq6W5x9swwzSIa2uM0dvzH3UyzSAVFs8z/w4d56Mnj7RT2lcuVdFmHjbwlynx5V1T7y5v9OLtha2tdKqsLJmUqZLyZTTlOAwtXUY0KA/XEfYcQ4VgULPVXOMJzKa+ygWyzTm/2poNu5p2+3SMGjQ7+u6X36nTciY+5VLWvjebDGinlNDRXkEx8h9hyQVCRmUdQ2NWVOtATG8vm7ptkFWMs+tU9fpAp2cPrCEkJZs62a/HYAegeTUX3ASeF/QGDGRcRuECRqVW2oRWCvyrf/s/wufc6IBJL3gcy1y/4IEnjvmIy6ojo8shDggUtwiJ2ZmN64ylOhRQaILOqZK/o2inQev1+/aVyaSUTCedntATcNt4POAiG0BE+HMzU7ExuqP8YSbBKBhE8bPPn5ltPfQo0BX+PU0fUzHQDl4Hh6UR/Pd1yI1OIxw6G+N3d9ttNRq3pgt69PCB7p0d6/hk3zjIo2Ffi8XYsqt4bRoCONhQV+v1O91cXdln5QJjm2th9+bGAi3E/d60a2Yi4g4fRvUghky8WOiDYdeur2XcfeKc5xsjfJjmfSiIPk5qnEUskpKVjcud25WzaYfe6cxTnEveB8dAOzD9ppPrxT10pi1cAzYL5yPhXNWsITR02NHeoH3QO9KE0WxtoRqZ+6WLovCpCQS34v7KwUijCsfeplhWaC3sYLLsKYTN0YjRC5jYkkHJpkOzhfsdxQyIEtNBe23PNXVhKNXCDnzQfO61GWOALgNUmEkR75WizU0HaQKHg4k1hAjOC9mCNRDn5/ctcNpcdKNkKOGyRwHpaDBQHEwMbfbOuMk5mhEF5vs3dV28uzHKBEJmKJBsoEZz8ow63BTyo2W+r7P71LDADQQd8sU9cC6g/hzPNYmhLXbPzlTmVyciZu7kAQn+v3MNISDNxwPmLzOV+aC/9KmjVki7uBHXtLkv/2f4FFKKHd+wyP0dtGG0aO6z2gzUiiv37z+4k33ilGp0aEsX2JoLK5l3v/2v/44++/wrVXd27WAlg41pB3TNdvtO41HfXDRBwikoO52eGXYQVIspEJRfGkJ0g0wGjcEwnxrws1lOVSlEdXZc1YPzA3357FRHezktZ23dXLzWq2+/sX4crUk+VzUHx0FvaiYhN/Wm5bbt1go6PKwqnXC5dQBklnm4YDrIz8UEJ6ZEMmXaP2jxrCcK0OVqoy5OZf2RTZZxJcOhE9oloAUGREwIh92V6UOggwJMzBbO4GMyQ8MTVL5cU75cVb5UVLlaUmWnpOUUlHKtYBitz8TMIii8oO1AdTo92dMXXzxQLIZR1kCrVV+R7VJ5po4kTlgz6CZj0KyN4uo3hB8mhHyOtdY2CkDbFzXzC7ST13cdvX5/p+fPXxmI+Dv/2m/psJJSaN7WZtrSZjbWNli0gO71dKTZaKD5eKTJcmsN4UVzqpc3BNP3LJgeAC8QdpMGi7f5JDvzU3qfD5p9qoF1lFFwMTdtt3iZ2cysxDFFKediOtkr6PHZjkrpoHLxjTJJgKuAAmEMwGATLFyWqgGcPJPYmbuJGA3hZEJ4+FaYRcaSQaXzMR3fO7eCmYbw+Xdv9frFOyWCFO4xhbZQoAIGBESTcXNjpmCkIMoUyloHQposlnp39V7xTES/8de/0ldfn+jps5rCoY5CoZ4UABxdqF7f6Cc/eauf/vxCr9+NFAiXdHT2hT0DSDQ6rTtNxj2FtkvVdso6OTpQLh5UBhAjikV+z86916/f6famqXgir1xxT5XdE63I8+KsXsw0Yc0tASF8iiXRBFHVSiWjK5KBxySd68V7bw+Humk3taFxzMb1+PP7qh2XjU7bHfdU7zRdQxgmyDtgk3MMZDA/IRaGcxAWBToiJj5cH+oRAE2nc3VgKdMvGkImk2hmLQ/vE3Msc+mOEvTsoqL4lTVBXeMbq1nGpLHePrJXPkgZvHrE30t9lg7sH+4v6wLJAGcEgI1vukdD6KQ0M/tz9kdzXeR6hNDvJU1Dy3R4tUKTNVU4OFc8tlUxm7ToiXg4rMXYGWYNply3lU0IN5GktlHn3oj2t5RNKs5nXm/UuO6q08IQkJxEIiM9Z9RgSIkomY8xxc0M0DhinkHbx9xfaH9h1mk0Zi6HUFj5wmPBMa1gqvA8Ju3zYzkZjqLXi6mUTmo6dm7tSGxYX8VCzoBeawiJ4kkRFZA3YOzi4koNM7vq6eyootPDko72MSCMWkP4y5fvddceKZXb02ob02i8UbPeUb/bUXjTV7UY1717+9qvFVQtp8z0q2dB55e6um7rBqfFEe7maZWqx0oXI4rlJ9rZ2dNO9UCVyp7S6bwLkycWCnMngNxNSLliTaFwUuttRI3+yApvGln2IIvXEs0/NcfYwMBsKq6L1+/16rtXGpA/2h9YLQoo5Tvju7icjWn5vve9r03WhH4QN03qWmNFheLmqM5AxPRxTOBmgKEuX5N6Aw0za5/17MDOjq6uMa5rmkQFOjJaTcBRmh6cPsvVgqq1kkLwkANIkabGICGv2YAKM39DX4qkaa3REDMyDGvWGo9nBrby2ampC7mCvTYmPAaUMHmKxcx45fnz5za4wUDx8YOHenj/vp2HMG3a3VvdNa50W79RtpBRIpOwktRdF2kynms+WRjzjKaYfTJbqShfRecJmLdQf9jRYsmEcKrZcqzxpC9opDSG1Kt+QxhdkSEcts/O3sAQoI276HJl9TnGM5zLEzMFRKYVVnW/ppNHp3pw8lSHO6faziIa9NhjB3r19lIv312q22O6mNDezpliobQCq7CytYTShaiBMmGAx81Go+lMs+VKkWTKJBXEs4wmUG9pCKFkIzvoatLraNhsazNZqt/q68U3L20yCjCMljDKnhacWzP41Wf3VMzElYgENQTonszUH820wa05ktTVbVftHnm+MbVaY11c1HV4dKa9/SNFcBfFwAxTPRC4zdbMdMhYh+HGfmgg1sLF00F5Hs/RPw4V+J2/+59umaqxQDBUsWaBw5SJznbjPeBMZEDPKdYxj4kqDHLiWdxbVIFHD3SZbTQtzmre6eOwOcbxaGibEuJSborfzZtgdrH0MrB8ipqbZlmTaTbyC5ssVsolPX32RNWdirrdjk2LzOkL3SKoLi6F5N7gyGcFhptGgRwyoQLNadab6jRbNsV6+uSJTqCh1krWrM1mI0NRceeCtgUyx5QBXRJN4V29bu+Fxg/NRiqFW1PMbLU3AbSRriG0SaHJroJ24HEDoFNSXOAGaBolkEFE/V4B7muz/IhbyzvymIRQLf1YCCcI9gTc1u0TBu/Co53DmpuQ8XuL+/CnuBR+a28iiHiZ5t5zUPRFZXyvPbgB5xRqxieGmPpfbsRMQ8s8zh8/24YGSmp894XL/EmlrFhde26oFv1hAfcYH0Q0GY00gVY3mRhiQUMIn5oDjEYNUwPQIKcndOvK0ViZUNOsu7BNikAscnzHVhrBxQxjAbjcTlfKheQ+EZRKqDPB6DZOj6IJdJol1pLRDMZj07xZoDq2xuu1xvz5aGyNJe6knXbfNm+L/uC9eZb3/hTXuc06jSRABNcKPcQHupuvlPMMZT40U/580RP5mXsrTa6h2O71Pk73/MnfRx0M18NJET9a9PticAMiPQqoryP0/86fYPpaGz9u4sPP8rU2ngmlBdX63FOLBXDr5OMU0z3HHjztTI98IyAvAwxzFOjdoLFPn32hR4+emNMrhRxFCW6I89lYQxq8mTOXsfzTIaYDdXvWUmkawgOVyxVXVI4G6naaGo1wLOybBjGdkJ6cl5xm8PzYDBFCm5mad9fqtlpGPyWUIMThSsDy1tGB3lxf66J+Z+yBw4OqTk/2zSp9bfwS9xxslmv1ukM17lrWULJHVYkMyIA4O/dc7h0RPXxWQpoxaApHkqZDA2hstjpqtcdqdWa2T/DsGMLHhM4Cxvk1YM6gUTJPwzGVKgQH77oAauje4bDG05FaXQd2kcNULmZ1fm9PX31+X6HARMt5V5HQyiZGcRPv87pMxxxF1Jp56MqrhdPzhsP2vtE9WiYioOgadgJUo6hlL103unrx5kZ/9Ec/1my61H/wd/4dPTguK6GeRu03mvXrCofy2uBiOQLVH2g0nGgbiGu8DKoxXOub9w399PWtJoG45sE4nZNCHJIrGimo6IR5m6+9c0gzfzemdI75QONoUxAPOLI+xqM0Q23CSIjD9mAnr3v7JT06qigXXSkdnKuAbioW0jYsDYdTdbsjo3fSFJNxyxSKcGaf6bBA/4lmdDjTdst0KKWHTx+avfrFzY2+/faVfvmLF0rHc4qH48ZCSSXDKhTjqlQJl49pPBuYQ+BqE1WjNzU9CE31NhzVk8+e6N6jQ52eVxVNDBWNjxWJTtVtL3T1dqnLy6YVwPXmULFkXqdnD5Umm4tw51Zdi9nY6LFH+7s6PztRDeOcFGiwM0ejcH1/ca2r64ZltS3X3MeCQrGsFEqp1xurP55rvASk2prZQCoVVyGf0UGtag6Xw3ZbE6bf07mmq7X6k4lag55mxDmko3r8+blqRwR8b21C2Oy03boNJbReBcxUhnOY8O4MLoGhiBbEsVgz6CaEmE0wwXAxE87ADGSbs4/9VMQMRZh6u2kf5wU6eAwleN7MXQ+zE0wTjDZFHRDV3M4iQ6+8rQoJhdPtQ/10sgTP1AxtnLeHoW+yuiYUMkSdmoY1wZmGJMWPvGFCyL3gTInbhJCzkkxPdLnsgZwLTPIAldHHRSyAOh52ERGADjwXneFCjTa6Kkz4Enb+8FmLhayigPCrjepXbfXaY23XEW0X5KfRPiMbCJmWFGDfNYToh1xUEhro9Yapt4scoRFCMpROAuCSN8nncxOjbnciIiEDwYQ2wbBpvKKJmLLppHaKWU1HI7WbbcVCQaXiUcu3jEYC2q4BhF1+JxmGAGZ39aZajb5G/anOTnZ0uE8wOGZ80Bk3ur7rWgO8DWe13MY0W4VVb3as6UtpqINKWo8fnuhgr6hSPqFuv6P3F5f68c+/M9rcdBHVck1zBHh3pP2DHR0cFixUnggfmC9MB5PZjEXpsJ/12IcUUb5Qs8ZqtQ6qNRhqNKNRRt9GvYTZ4szJa8iHXTK1HOvN69d68+q1TaJt4hcIqVgsmmu289tAHz4yyugXn3+mx48f6ejwwOpq848gGxtAPRizYp3zmLoDRhy5vCYlwsNitTKmHDRU9IHU0G20vkMokcSmMQGteiw0mp+EM/3JZ7ReTw1Uj8eJg6J9cYYu7Jk0RsgVkNJMPcMangjcOmHXWHMbxwU3YXuxgSs0QWEiPFL2q8XEjMdGmyyXyqqWK/aMjacDvb19rrvGjdqdtnKFnBJmhONAOp4f1tgamshGSkaT1njmMlVlMkxx8W1YaDLvS6GFDT8abcxTrvT+8o0x0VweJtrOmCIbDI3oOQCW0CKvNZrAVMMoL2lRFbBOOOs457gGlcqBjg8f6fDgVOXijgHN7VZfl1d1Xd/WVW+17XqlUjnt7hwacwjgtJxPKpciB5EaHybCzAG/gODRqMX1jAGjl3ObpgLwJuJbhQMDzUZdjbo9rWEich8x/Br0tZhMLAs5sCEvdqudUlb3jve1W8qpmE5qspiaGRkUZ7x8kaS8e3ujdnukUDhj9Oq37++0e3Ci6t6+CZLZhwCouB9cp0KerEknhfDdm03yZaaIC3M37/RbCvyd//y/2FIwmxsb4fPsv4jfpxPjb6cScVvEs8nYGaOEnKkAjQRTQkejIDPONYVA7WycLuskZcglR7VfmJseC+tlM0oByaPAGxoChmWxOSv5YYlBF6Rp7l3rpYlCa7s7NuqF7od41yaENrVwUzImYRiDMPqerxFgcgHYuJ31Mhzn+m1T3VbXHsjPnj7V8eG+qtW85cyYftC4wS7okugBxuDdftceACiCUMQ4QIjZIDCTCx6MxLUOOFE47DsXbuzCad1BQrnCNA5L24U1hEEQRNw/zR3U034ZTYeF60Ux+HlH1hC660vWTziAzoZC0NEFaAiN5mlFnstPNPqiZQi692D0Mqe7tyKKpoxm2VA934DEnOeh/TrqldPuOCMNN/Lyg3w5ZFx+oW9R4jIR3VckFrEiyf4MoyKL/mB0HVPC9I0RjdHcEXkyIlbANc7QTS2EF4tiErhY2BzYGxp/Pqej/pgr7pJr5CYCK2uqoUBEDOUaj2bm4miGBIuV0YorFNG1HSWSUHuXNvVj3YKYmCZutTCqMc8DEz/WL9RgJlKNZketZtu+mo2ebWhOD+BMB0C00IfYtbJpHhM+ZxzjqJ88p45W/SkC/SmV8kOz6DdtVti6++roJG5NfHyND/al3mTOp53yvR+bs79qmvLpBJPnn8IMre1Hsx7X1HFtfnVS47+mK8QpsJzF/69+Bi+dxBrZTyfgBpqYSy0GEVHt7GBz/UBffPGlrQ3oDIvZRLPJyL4wemFqj+lFdzCwaA8m4bjEcQhzf9kLyCvsdZsa9tsaj7pGM61VEvrh9w/07Hxf9w93Ne93NGjVdX1xqUGfrEkeCchwUUWI+TAyy1Zv7m510aprb29HRwc1nRzvK7BZajrqu0xOGikmXfWOrt7dKBZNmmh997yiZA6jCQ5RlwFGMQhiCbXUGiuoQjiGLaV+b6xWd2yUKWvUrXj0O2/WJcAYYevkkUHx2djeU6nWVNnZUS5fMAo+RWOr09LN7aUGg452dwp6eH6gr7+4r9B2otWsZy5/kdDatLprI8MGtGWN8TMBX5ZTLaYjK/pgQaCNHE+hWK01mzAZCyhfSJpLbDyV0F0LRPVO/9f//SN1O2P93X//39Oz+7sqJKbq1b/TqH2hWCCpDZEG46lN68fjucKxrBaKqzfd6qevb/TPvnmjSTClRSSlbSyF4lDRBWtkLsiqgRCAEHskmtSIUY0s44//cc3QG8N08ELBMcgCJcVKe7kYm07wdL+ss72iznZyygUXSgdmKqfjVgSvAhvLhyRPcEAoWjCsvYM9pbMUFEggnLMkmjYo6J0O2aI8z0k9enJuKHh30NPz56/18z//TplkQYlY0lwJd2tpnZ+T65VUoRjWdDUw58/BaK1XFz09f9PSty8bGi/C2j8+1+7JrnaPyoqnZ4qn54om5+q3V7p6gw3+xBBdKFEwT06Oj0SuViQY0LjfEaOiXCqh44N9nZ8ea7ccVzbFVGtqeV5Mhe4abd3WO7q57arRmqrTZWJfUDCUV7+/VJ8MvMXU5VKFtioUc9qpFnV8sGuh6J07JpETOwdnKxwip+oMh5qENtqmI3r47J5qB2WFE7JCo9ntKGq01o8NITR7XPBoCLmHNNk4JdIMsreibYMZgQTAmC48bV5Mlc27giutQnNvf3LFK7RWvnwHazOXY3rOVANjq1jceQSYZovV7wAGgBrOJ+cejfTEaSd5fk06A9vCopncWYdumMbNp56yZ5rTJBmEa2dggU7Jsi85R03X6vKBLb4mEjCTI+jnuN/GIwFrqsKc7ZKmm6i6g5ndIwViZvxDUwWDB6dE6hZYOneXDfVbIxSfCiyj2s6cC6ur0byG0Ew3gHycNh8tNhpGwG9o+Ntg3OjfmRTaqKgFYnPUY1LSaKDfhnkT0xofA6hnSQLHU6qWcpqPp+o1u0pGo8ok4irlU+bYa46KYXSextHTaDI1vVurOdFksNLZ2Z4O9otms2805s1anf5c/dFakxUaqZgWiumm2TZNdCE41eluTp8/OdfBblH5XEIXV5f6xXcv9Qd/9nNNV1ElMjVFI0wkC6pVarp3cqxH5/ekCHnIuI4O8C9RAkNC5A4KajIzO13lsmUDdwB7+gwAsPsHyF4staJZmjrPBWAzmBf122vzlLi5vbL7iS4xliJk/cD8LKDRDtGyt+oqFfN6/OiBHj64bw0hmZaOmUVNirbLRbbxX7fXV6fbNU2iP9xgkNJoNnV9e2NMJNY00yhj2Sigvd19HewfWA2DCzc+DOk0DT6606Exj6Dy2rO3dZImk9LMF2aG1yajkJqF5R2BbbXSeDayc4safgNFHgdte16o9wLK58jiS1odyYQJYB9QhNqOPWmyHOt1/YXuGrdWL6fSKTOVZHUD0kBJpjRi344Fw8pns6pVd5SJlpQI5W2/XQfmmi77Cscwn9vq8u693l691cvXz+1+ZvJZSzSA3u+ShqB6wyzEVIooE6jIUTODEfIIBjYwragRQ2EVM/vaKz1QsVSx16Hm41rc1RsW78SaJWIum81Zw20ShM1GlURMGYx40ApCOx6PzG/D6b/Cmq1XRr1fwsgD1IzDepMSIWj2YwMTVpjbTUaaDnrmNEpoPdpa9IIAQ+zfrJv9Ul61QkbL7coAy0iCmoJIi4XevHyvdgPZTN4mhW8v6qruH6u0u6tAGNNKzEGXpie2z1Aum/Eee4c5i1M7G/vPMbt6g65uG7cK/L3/9u9/bAijoAeuISR6gskOF3vBGHs8tuKeV4CqyO9pGp2rT9TQOYtU8BpC4+rG40ZnBJ2ggaIwN4qc56BouT3k28D3X6Cpc8YwIAh+wcnCZwPnICsU8qrtkdH0SKVyyTWEG+egZBPCSNT6FZAPJoTQXhaI+6FteCHsNHfYcYPoB9YBPXn8WKcnWOZWtd5A+ZhqRe4feWta2w0f9HuqNxqGdjDyRzsBZTGXK5iVLw0htDe2XcvvwlEMVH3JwvSmfF6mHo2gczpz9tMRnEYDzvrVAtUxT/GaP6eLcZMVMxqxgHGuISG9Cfu8zljGNUpGVfWE8h8mhWuMIRzlC/IhE0keXrM29vUFHr3Bpk/+hMnliNpBxs80epzZpDkDE+67b0Rk1EeLUHBTRP4DaTX6juUAEhrKpkr2IRsNGyHxF25kDf3INhtPr2F5N94UyfIMvcmjNU9MVM39zxnpmG4VdyfWJbEnOP4Npmq3e3r//tIOb5q6p0+fWq4Ohz7DLX4utHsaQufiujKtKAWfZfYw3Q6GLM8LWuPNTd0cuPo9su3MHcbpljANsEhG86wzzY1rqJy7l7mDsiJw7fcawr+M+ubrVz7V21kTaOY+H7VUfkPong93rQ3F/mBW4x5w35joQ4f2yW8+pYt+AAIswJt1Ef2gZfVpqr5F+6cN5MdGlmASV+x8+rncpJL37gWF+0HiQe4fAIQLj3aRNVGVyzu6d/5AX331tR1sfKLZ1G2gyzkW6BRtFEkNNdoI38dm5JRMZZzmKxJxOp45k4uhFjPokRPlsmmdn5b013/9yJwlM5GAJp2mxt22ZfV1OziRDa0pxAmzUqoYYAEodNvvqTEaaWenZG7ETNxAiKHEQMcClVzNMHfo6PLdtZKJtHKFvHbvVZTMcvgCYoCUOy2vZSzOATg2NnVbrdA7bcwUoNubqt1yUQAWW2E5Tkw9YkY5ZS8BbQcdJOiehhHd2Mn5A+3s7Zs5ANN50OW3b1+p3brVbq2oxw8O9f2vHykTD5hecjxsa7OZWmxFFLc3wKwwRXTAmYVNh5qN+gYEou2aLjbqDEa6bXZsWgA1fqdaMD0t50C3P9PNbV//2//+u7p4X9dv/eZv6PG9Xe1XYpoPLzQf3EoWmu0s3JdQzzdBRRNFawhb47V+8vxSf/KzV5oorkUoqUA8rfA2oPAK0IVCxWkkLTzXBoWcUzFFoWRCcTVa+tKycykM7Lk0CvjSmiB0yRgBHOzktFdIaCcdUjkmlRNSNYe5gYwuQ7NOMzgaL60hBGjI5FKKJTxtNUXAZK5+d6BGvaPuYKHxbKtSFaOfBA+Crm/u9Ob1pZnOoFWGuvn4yaG+/t65kkm0yVPNN31DfKezoF6+7ugX397pT/75KzU6C1VqGLLsqHJQVDyzUiy1UDiBSUpQ/V7UmXhhitHvKh4JqoZLdgKQLagwodeRgHKppHbKRdWqZcXDTEfJ5+QJdRlnTCfJHBwMt3r3rq+f/exKjSah0ThJc18i6szHWpDtGlwrX8hYQwhqjaFM8+bGzuw5+lkid8YTNXtdraJSOBvX+eNjVXaLCsa26o36NiHEVAZzlc0qqMloqmF3YHRRzNECm6DRx4b9kQF4FKzWEHKWfkCUPuYWs7cstWCGYGeAc36OG9BnDaEBmWRLsmd8tFanKXTyA6cddNT4TxtCAECeVc4VF3tk3w9AGnZgKyCvFVMAfOiGzLAO3Z3LbwY4ZWqRyzPJc3sjQKHp3onwMtYPzKuA3StC18nIpBDkKKIZXWxj6gzmur1rS6G4XTv2CwARXBtZ87hX3F401G0OtF0EFVxhYpRwYBb0Ocwz4oAdzoXRHAG2RFUxDSVz2jnGj2fUOUGVi7iTJqwp5LqjTWvUaQgxiotYeDwTikSaHLe4ssmY1sS0jKZKhDBnilpOIA2htnMliNRIUDgTOj7S5dWtOq2JppONzs/3dXK8o71daPMAUWtzSewMlhrMAsbsIn7i4rZuPhGV2Er39ov6F8DiOgAAIABJREFU8tl9HeyWlM3E9M2LF/rZL7/TP/vpt4qlK9o/fmLGH+lUQfFIQrvVis6ODxRLQrELakw2LIAXbpUWqcOdwTgOZlnS9uTJZImSymIwiNEAqB52+1oTG4Y7/WSsdrOhy8v3Nv2jZsBBNJvLKZktmmyhUikZ5bndburt29cmjTk+PNDDB+c6OTmys81lepPjmrI9gtoVQKHd7qhOxFrdudmPJp4r+nCk4XhkNQlNCswlYzDF2Itr2tmp2Tq0WjxOREzcWByYF6LrtuYO48hYzupttHUmr4DxNBy6qVkkpFiCWp08Uv4N9VjApFo8m254g6PtyM5UmkJo0axXGH4c6Oy91ApQx2fBha7vbvTu/Vur32wqamaAOAZPlU4klM9kVC2VVMznlSOneB1VaMl9Ic9zrMGkq21oaftIq9dUvV3Xxe21AcmpTNpooDHOsDBuw0w9YRzhG8HELqZgkLgQGsy0glCCNzS81MkBxcNppaMlY4IAZDNtpVl28jdXlzBR5BxJckZaTE1A8cBaMetxcAxngDA2hhr/LhiB2SNNqSHZuwCXI/RHIeWTgEDkdAbdWhr21bq9Vq95p0Gnoe2SOKyFgugjzRU4oEIirFIqqkQuqXQ+o3wpZ/sWYNzF6wt1m9QhGfUGU13etFU7ONbO/p7i2YgBWrBx2N8Adp2zbcG8TOj+kX7ByqRGoefq9Nq6qV8r8F/9g/9pC12Dz+QmhObXbTmECHpdMwi1b2TdPQiY0eswWxkPbZJDeC+UDSZYrqnwHA+twHdURisAvYEGm6kfmMhiMlqjR6fjDUJF8YtRXsyofNOxNYR7+7t68IjOvuA1hCsrmigKQWq4mSB+fkPIlDBsPH4soJ2lMk6h1xc3Ws1Xun9+X+f3js2Nb71loxx/aH45GHDj6vd6uri8MMdThO8cWCwYkPlsJu+C6c0ZiukVC4cJFo6Vay2WoFAUdyBJbNYULFwj1zCEoNia0NYFrUMj9Scp9ntDlNg0neMUBYFptAKga07PxbXjcbSbS3Fk1EIvIJ5GnDE9RimYgpipStKKXl6fC8Y0xkRUfp6f65E+5P2ZQ5WX7WR224SRsynRFEL9tZwTFz3iekpH4yGonvfrshyx/MfZdOXl7ETcZyJ6hABzo1gS68CDDBpjLhee4Y7TawEKsC6ckN/FahhggPsUOY+xhFF4B/2x2TFfX9+Z3gl3MVy+aAh9jaCJvm1K6+fsrU1zZq6lW8xkXMAtPH1cIMkWZF3ZZNDLcnENquuhbVLqOU86XZ+vCXSAgJHcjPr00SDjw5TNmxC75+DT/ECfzudpEb2m8+MUzhUQ7nW8Ae4HzdVfjJz4qE103/erjSd/z4SQg8VtEk7P6N9Lv2H9tIG01zHU0GuGPXfcD8+uM0j1SK7ehNCjXRnK78UzAKZkswUL1P366+/bIQvKDm0UqihNGI0eB9Ll9bUaTfKJ5rb+cfa05tMMrZyb6GI+9ILlKT5O9Ozxvn7wZUnp8FJLLJ87Tc0HfQXWW3W7Q4tOmEzJHo3q9PhMmWRKy+lU3dlcgyV0GNxlk7ahY3QznQwNeQNt47Bs3rV1+fZGyWRG+WJBe2cVJdIxe+aY8NrewDNqX14uHWG8FFTQZ0x3sdS4vzT9BrpUpokcVoBN7DdQfFjfBKazp3Cg81WqHapQoXHJGdWUfeDm5kL9XkvlUlr3z/b01RcPVMhEFAst1W5eaTTtaRPdKgqtLYUbIPbUMQUAb9j3R33T+hp1NRhWpz/Uu+tb9SbOHRQ6IiHnrGkciAe9lf6P//P39eLlhc7PznT/rKb7J2Vt5g2tJi0FUb4bIhk08xWgqVCioLniao82+vmLK/3pz19rusFRMaFgNG0Tv8AS6nZIkTgVLXub28toBsNMNkIxew+Ad0bxX84dpRQ2RNjtIYvlXOlUzNzedvIJlZJB5SJL1TIR7WXjqmSTikXWGs3adl2hjY0n/KyQMrmsgY00U87NGddLRxnF8OKu01O9D60zqHg6olQ2pd5gqLs7zB6C5sSKK/YXXz7Qr//wqQIBEPue1qGhFTWLRUwvXrb1s5/f6Pd+9Avd1Ceq7p6pelhT9aCsSHqpUHyuTWis+TqgySJmTQPqvtV0oHQspL1yToVUVNl42OjMGJQkYmEL6iZ2JEDTFFgoTEYuqPFyZo0ZOZCrZUqvXvX0ox8919u3YzUaGCcdaRNOqjEbar5dSKGNiiXXEJ4e7Wkzn6p+dW37I3TmGdS7yVSNXk8rdErJsE7uH6pUyykQ3ao/HqiFDizidHQ0hLPxzKJ/oIxyFkHPRjs3HkILZ++ETodJDg2h07fyZeZBXmTOSgvNNbUzDIARWqvfEHL6+Tb0Fmnl5STDIvLNZfyGkPOaYpBnFeoeZ5qLpPABPc/wKwxo6LTpVjhucfED8CafN2TMEtN+4SSQxHCuoBjnfdCFjlMUo8NijzL3RTRDNIQWG0NTGHD3FsdxxdUdznR927aojnA0ZWAzRSn1lkU/Kay7q6Z6jaHWc2kzDylAsLo3ITQju0TcJkauIeRsxo2S4t4Z4PA1mUHHDqiYR4cWNhdlqLpoflstjDnQP8W1QAu92VhDSLORwj6VKRoRIYGQRbvQ3IZDPJ9LpdIxmyayWjvdod69v1K3yx6+tcy1U4xljmtmRsO9gjLf7s3VGa+tISRu4+Lmzmq8cnxjVO8vnp4b64FMzD/9yY/10198p1++ulR1/1zPvvwXlc/vKBpJqt8ZKBYJ2cQyk80oiTwkSY5n2DReW7SBVmOgg0bXCf2P+ystqLGY3ilggCEZ2EintuSH9ntq3pH7d2E1L4w1WEc4P8dwjk47gAMde/3uVt9+8wsbqhQLbkp4796p8lkMudxnphlMJaF2ovcamWM508BGq+WM1WY4+ZN9HDA2Eg0ntNSEmRS6r3y+qFwu/0G3z2vTFKLNhCJOQ8geCLOC6BqYeqx3zo7ReGIDD1YHhiyAhJa3DHsKMCMEeIPHA5rdgEbjgTl/AsBgLASgEwxzJpLd6sBLmo9QLKpNDMpvXe8v3prR2WQycK7xlum7UrmQV7VY1N5O1WMJEKw41wYGzXpu7qKDSR8IS9vwVuPZWL3RSI1O1yJQ0OhT68VTGQVjGGAxpaexgzJKzYFuOKtEsqxwJG1awDnmNTiiw0CE7h+IGfjK+WtRWEiakgBXzuhxAh0YAyvL6HbMtNB2YfFT7DmuV5kaHE6Hj76WdcX2wLQBEybOcGJ1MjgwG4shZgCD0a0btxp2WpoMuuaUGgAwgmVgho9rhdcTxWCx7JRVrlVU2S1bfBuN3u37a/VbPYUDUWM53dbb2js60e7hgWJZGuSVRgMc253fBwZBmGDi7Gy0+9XGmllYRdTCffSp/bYCf/9//l+3mAmwseFA4+g3NIRYVw/MgIWQ4/EIFB09xtroombHPeMwjH3YRGkqXKC4K3ptA7VAcjfZscbFrJUdQkeHzTTQRr9mzoJxicsp8zVN5uq1WhmvuVDM6+BwX+cP7tnvW62GNYssRCh+TIL4mUwIoYxOl2FDmswm3jLkiJ3ALWqkt6/eazKcGOXmwf1TPX54T5stRhQj9Xo9a1x4XTZ5TC5evHxuyI050RGWu97YhBBjmRToBpbYOHGZxT7ZfQ7V5/uNQktIZ4JJJk2yV7yCCEDlMEfXv+gE6ZojqLjONtYKci8jicLKUHJvSmaUWkOcnQmPieHDRGF8zEKE007zh16RxtqMdojBMMQZIwVHSWVDcLINl/XkNBVMbkFcHSDgXFahfXJtcWR0mg3LMiOD0WtSHCLkmlFrCL18O3SoNJJ+DhQbiqNDSlFDkqHF4e6IhwWv7/IqWYM8LFwPEwtTTBjivdBoNrGJKUUYUzyoVdBemDyd33ugR4+faLe2q5ubG7u/NrHcMGlBQO5pCL0pKJ+FPMGb6xszYEA3SBFAs8pU1Dmecm9dc04/4txenaObHw/yKfWSYoZDxjd48Y0MbBrqNUl/mXuorSeeG9+wxcsGdI3aJ7o8K5Zcs+ebvfhN4K9OJP1J369O/CgEfPrTx+iJj7RR//19+u/4PdQofjQHqd8wWsPp8HUvagNQxOlbfAqqAzBYTljIJ3Vycqbvf/8Hli3KXkTkBGHrbJZkCDIxvLq5dQ3hmMgbdKcJR3sAqNiyltGkdq0IJlfrN//ar+vrL090/ySkzbStfv1Wo05Tm8lUmYTTTF1cNjQcE8ES09NHT5XLZI0iPyWDMxg2RNSQvdXYZRnOZx+0T6PhVI3bli7f31rYe76Q1/5pVfFUzD2POHkyAQEYosGzQyxldOrBaGhAF8XiZhFUYBY1g5m7O0xhxnYvOaB4hijAk8QhcOCGQqYlYXI9XYcViKW0U9tVoVQytBqq0HI5MV0Q1KwnD49VykWViKxVv7tQvXurxryjAM7SyayKBbLF8kqxtjHLmYxsPzBtdjqt7niqN5c3uibzajLXg9MTVfIFqidpHdN6Gdc/+n//RN9889b28dPjHX3+9FjbVU/beU/J6cJs8lfbgObYo8OkiGY028Yti/DbV3f62TfvbTKyEohvSus14EtbiSTB3xRvzsgDdkY4iL4xYYeh6dDNfMyh2DTgZJK65pjzaKViPq1yPqV8IqRMeKXEdqLDYkpH5YyKaQrshSazuiuaIhmNp2vNqTpwdzN2A/dia5OZSBgKUEKJaFLvGrd6U7/Scju1TM3yTsH2fQLex6OlIddHR4f67KuH+sEPP9N63bWvcAIb9ZDWq5RefNfRT398rf/nH/1EN/WpDk8eaffkULXjHQXic61DY01WPU3QAGJQFosoFQWpXmonG9PZblGVbNzQZLShIQqotYtMMvO3CCg34Bq66pGmo4EikYQikayCwZLevB7qd//xt3r+fKib642K+TNtImldT3paBpfCP6hUzmlnp6Cjg6pW04k1hJgl0aSsQmENF0u1hiPNllAQVzo42VWhmoWppcFkpM4AChxZgEwIA3YGIxfAVAY9+XQ809Qo/tDCOUOQptAQOnqTGVaZbt3TJbOvBMjooyHEPwCmANNBNyE0au+aOgKAF7DRZXA54zKX8WambzhmB4JmcmN1CNObv2RC6ABdzkCvIbRNCw0+a4c9k6YSCubM3iN0unK5pCT3JObARc4odEWs0w1FJS6pIVk0RSzMxCJgk2zXEDIhnOnqpqnNBqA9bvlsLgIhbG6riUhCzRuo71DQpPlopVl/6dxSmSQSPZFMKo0cwphGXkPIlNBzGTerfhpNTJcSRElRj5FTin4uaBrC1YZJX1ZrwByA4BSTx4hSeMwYEhywDEVg4QjrL4Cz68Jpp5IwGlwO4Zs3l+oPZhYef3hQ1ulJzVxD+Tzco2ZrpGZnrFZ/qfk2Iux7r+4aFvZeiK51slvSs0f3VCllBWPv9/7wD/TTX36n68ZQD599T7/xW7+tTKZswfTf/OJb9VoNbZYTFStFVWo72j8+UGmnomQ+a9pn6H2jCZKguUaDmbn+JhIZDcaE2S+MAULdW7+5NbdeYLxOm8ijuu5ub20wcXZ2qkq1olQ6aw0JzRhAJuYvN9dX+umPf2zsMs4OvCoePrxvzSH3A8MPi16IJ00jSJA9LvadXs+0gn79y5Ajn8+rWq1aWDw5hubUHnf0TM4/zMzMaM/PleN9xCKmIzOK5gyzRibdDvzgi0bTufGPP2ReE+Nimk5WBRRmHJGXLlM7mUloMOjp8urCzheieJgq8j6pPTn3KpWKSqWKYsm05hup08d34071xpV6/aYXtwJbI2LMhlqlZE0hNSn+DHOok722MCeE2UFepOnmyGPcYs65UXc4NYdqdPjpbEGpXFGBZF6bYNxMP+dzGlT0vmlFIrD3cPNOabOJaTJlL4c1sjIzGHYYA7boQ9BuBAM26KCQom6ZwDBAO+lFvxl9nTzSEJKmuNWl9EQ+AM66sjxsQGD6gbCjyVodi1cvU1hAVppQdITEz81gYrrpIA7R26WXcaqtxr1rzYd17R7uae9gV7X9HfveYa+t9k1dw3ZX28Xa6t1Gs62jszPtHR5YHixeLm4A4yLWWEOlYsm8FmDnUTSx5pDBod2ezqfGqAn89//wf9nioMbGxgMcpvGAgjefadjrqX57Y4gHFFKQWHZrmkdcAsjmMkoUUyqbEjg0zWX3OPqn0YQ8N0gamMWMiRBh9m7DhmqRyeaMZ2yNFkG0NjHy6HA2woV6OVelWtbx8ZHu3T8zSkaj2bBGgQ2eHDloUxwozn5+pNk6YiGOTDAY6jCGpflAy/Lq+WsNugMd7O3p4YMzPXv6UOvNVFO/Idwgxo1bY4wQ/7vn31khatQv6BOrjekHee+ZXN644EQy+E0wiD7TSg4dihM0DrhzOYoibqMzFzZrNJEPWdzemMebOkEhNeMXN4VzyKczenFZd0wPmQy6fELTTLDJo1mzyArX8LHYmcSatiEeU6lYNMchKKOWN7kEQeYh4uTjoKd4g6LGBuGE/TZCh/Lr/WyXZwJB5ZPIDPvMfiaekbcMQWGqag2Yl1PHv+UzuYknDTaZTs40h0dnveVBpVlmqutozHx61qQ5lVIUpVxDaNEgUOWYbJhr0soKaoxlqlWQyHM9fPDYYiZo6G5vb216zCbGZ2WATZPHewABhPYDIEEeT6Pe1M3Nrelc+bcUKeaaGXZ0Yn9ay3u3IG3TN3qTL2vM3e20ia8BLWjmPIMKT+vka/R8x92PDZ37Pot0+SQKwmlIfSfQv6ohdHETH7WGvgPoxynip03dh8bVdDqu+f+0ifQn1n5D6D+bfpOKfsk+9yf6SDeGdBNC/8/9KeOnLrrUVsYcCIR1cHis73//10znSaZav9fVbDqyRg/GAtoMOP7NZtt0FrMZ6L8TuoPSo4/brGgcu0onQ9qpZvVb/9IP9eThrrLJrpaEGXeaWg76giOaiKUMXbu8bmk6I94krof3H5qmYYVxRDCsNdoIRPkCEGHyCG+SvQFaa8D+feOureurujUK8PWP7tWUSMWNguRoiFO12oTNB1SqVrS7v6fdgz31R10Nx6DwY4U2cSWDBd1c3+n25tZMi3iuOfA5tNgXjQIGMpxK2zoF2OhOpYWiyheKZuLERAt0OB6nQNmoVsnqwb09L9B5o+mkp8agrhe9S3U5hGfYhtdULVW1VyorHYvwBJr7MLqSUDyh9mik1xfXuiFva7bQ03v3tVsoK7jYKriOa7uM65/8/p/pz//8penKarWSnj450WYzVGAxUmG+UWi11hw78MVKQyacCmu6CZmBxtVtX+8uWwoEAYPIV01pG8RUZ2oZYMEwFNuJs/uHOhvBUj9p4KJjGFCI86wEtKABhxZv+a5WsZo+KpOMKB3eKBvdKhdd67CU0WE5o3Q0oHAQc5WuK7gjGU1mFDnsR0xjnbHYbEqg88LMcSIhstBymgSGGgcGypeSKpRTKlZzZiTA/W62iUxybnhHp3v64nuPlM1RyC212vTsbAhscnr9cqBf/qxuQfOtzkJnD59p/+xAteOK1uGp5hpqMG1ptl1Y5AcOopxqicBSe4Wk7h9WVUpHlY6hZ0UzByWQ/SqqGPp/06zTKJig3dxSQ0pos4lrNArp5YuO/viPX+nmhv0vqkx6z3Lvbsc9zbczbUNrVas57e+Xdf/s0Bwup6OhOl1MCEbqz5fqTZnsTKyxAAjZOagoV0orHA8YUNcbDlws0yZs2XI0gOQkkonIebScgbQvTKvN+c21IbgaDaE7Q32yiNNrG9IUYkzg7OcBTilmORdi5AIABFAQeQCkvwez71A8GwPFawjZpGgIocBS/1CwGdOJpsno/46p4hhMpg1wDCEy8my/xG0b4zzik5ikBI0WiNYvCW0yjjGSO+NYG2i0tloZa4kGkPB6JrsxDHxNbxzUOpTQYLxSvdmzHECmWDCtXPMbNiOpeCSp+kVDveZQm2VQy8lG86E7n9mX8HmANmoOqwC9ntbbnpOQSxnlPKLI5j/As3AQls/cHEoxbLq7wylR1hDiMorOOMz+QuB4bKMIYOaWOJmVmQ2hl2Q6aC2tgd84iEbMrfHi4s6yLuerjSrltI4OK3r88NTuGdeu2Ryq3hqp3pmY70M4lVO9Tbh7X9nwWoc7BT1+cKZ8LmnK59/9wz/U8zcXmiuqL3/tN/Vbf+PfUCgUV7fT1z/9o3+q+s2VlvOhSYuKlZJypYKiqQRFoOLJlE2WotGk6ZGZLGGsA5jc7natLuXaTYaYhd0oZSZ4IdMFQgfFCO/w6EinZ6dWIyJVQd9t8WkBqVG/08X79/rFn/9czUbdpnSfP3tq8qRqtWw1NC7arCPWO00ZgAJfnJWsNV7XXEOTKaNmAvShT89mMopHHSWYhtDiJuzM9uKBqA+NIUYD+DGw3QzOArK1jqyAX82/YTK192w1dDJhk08bQlDfhYOmxwM0oMEfjMhapCEcab5gMgZjY2H1UqFQVKlcsfMPsKs7IC4Cq7+l6o1LdTo3Gk86Rt2vlnParZZVKRbsutJXTPCT6LU0HbRNAmSRZ0btDZuh0Wob1hS9fm+q4WRl8oVCsapscUfBZFGEnpob/jqs9QrWHNmjNIXkixObEdRkMrfzDo8NW7PEVZghJmaM1M3ON8MAdZ59nnvWPHFBdpg4bTG9DsAS9xFWiksTcPfN5D0GsjBtxeDKMRsMnHPFnUkzmPTxDDqBGbpA8t1xs3b5puwDq0lHm0XPQI1ipaBSuaDVYqJRr61pp6spg43eUH3zNmnp7P65Dk9PFIyTFEC9Kac7ZfoZcHsCXgtEiVDzUj9YDcGan8+MLh347/7Hf7iFE48e5mNDiI4PrURXN5cX5rJpweK4alkou595BP2EJsK2YOc8CTJpAYggFM6WnubJNS9hzSZLzac4US6NZgEaks8xZUubxpA/p1l0xSY3wHH42Y9392qGypzeO1U2l1G9UbcO3TbhlMuIM8HsbG6vDeJMQ2imMky8LD4E2/CFnn/z3DJAdnd29PDBPX35+WMzlZnOhnaA8XPhaDNupyH+9vlzK0ItwHzD6HntOOCprBVjPEAsMpoH4+ay6Bgxh8L2OjxojPJB3llUTB4Z6eNy6dNYrCky+ps7eyxw3svZMrdPs7F3FtyfZs/xezNz4VBiYVtT5op0+ztvSsfhgLtmqVgwagPIDEYSLE7QLe6lOaFuyJxZKRrH8RDElddx6Kjn4uKosTaZYQro7ifvD3TWif+dDhDDINAwmnT+ziZpbDZewK9tVGZOhLlNxA4o+Px8HnPmtKkVUyUOX2g2rqlFC2hmMDBXNmsNp5gjkC/Z1tXljd2jL7/8Wk8ef2bh58sFlsoTyw8cjcf2vkHRyH0D6cGd8vrm2tA9NmaCk2kcmTRzH7Br3qIBZJ2HsF7j8/7FzEGf8mnXxctr9HUqNi/z7o05Fn7SEPoN16d0Uf97KEqtKfQggb+6IfS+5UNu4EfKqNMY/sW//3R6+OH92Hv+aPXvI18+bfRXX8P//26o7DZT/z9/QmhHkxcebT2iPRNO52IFAyCKOVhutbu3r6+/9z1DQsvlorkIYygDyZDpIA0h95eGkGadyS1FpK0HqOtI4bYzrRZ97VTTOjuu6a/9xq/p6DCn2eit5oOWFsOegouFwhuArbh6/YlRRsnbQmdxdgqtJ+sEjpEYI2vT+6K7gSLP75ny+8AQE8Zmo2M2/hSx5JKenR9YtA4NYbPd0129o3fvr02Hc3B0qAePH+jR04fqjToWQTMc9xQJpJWP76l+y2T6ztYpaCY6JfZnnmGeUdY8E34L6cVEZixNViGXs4Tb7mqlaq1ihweOopVSSveOd8xYJBGFPrJSe9rRz5qvzEX15qphDeH+zp7OD0+0U8gpF3eUEzsUQyE1uj09f3eh5mCgyWqtz+8/0kFxR9El9vcxaRHVH/zRj/WTn36r65u6svm07j84VkBzhdYzVVfoATearlfqTmfqEAsEJZt9dBtWbzhXpzO1kOBYlGlsXAFoHRHonzAH0Lww9YTyhjtjSrFoSsvFRkv22zmTooA9y2MMBdauwDEafpA9g0nMRrHASvl4QJVMVPultHYLKctkDAXmUmBs1xo9EbluqxWsDkdJZ/JDHIIxDwZTBRVRJpVXthZU4TCsew8OtHtYUjaP0+HSQq+h8NzcNm1PyeYJaz/R/mFJxVJco+GtVgt0xUVdvJvqxTcd/fEf/lKD4VIPn36mg/N91Y5LWobGmm0G6o1aWoFMx0JaTgfazEZKBJeq8bpHNcuyI+8O0A1L+/lyZcH3TC6YSsHEYf1gxBMhHHAd12Ia1u3dRK9etfTzn19qPMEFO206o8U2qBb6o9XEzB2qtbxNB588OFUR7WgwpDfvLvXm4lp16PmTuUaLteLptLIg0Tt5pfMphRNBM/UZ2BSCwi+gxWyjqQWfD5TiTIxFrVcFwBuNprZPc9Y4tg3sEIcsufrBFVVmfgoQjy4Wyr/H/qExNAaOZ+jlwFPX8PhMDJtrQVu2PCVeOmiMIWsCmBCi9zW9IOyFT2j/ll1I8xey90qtwvSE94Z7tL+fsrcxqcTIw+noOFN9SxmntUaqwPsOszZpCu1XVxyaqV44ocl8o15vouEY5g+SDrfn4KLqGsKErt7cqHPXl9aYfwS0njjAmOvDhMvljkGdw3PA870IwmYJeE0iNECmCIDbvC4ALFEsaXOWhPUAfToSzSqIlCMSMe0yE7pMfG1RGdFQ1FwTccfCxiNoNlVof2EXhc20ZTCc6+ampd5krsliZT9rf7eoz56eG6WVGqXRHOquMdBNY6BlMKpYtqAOjp/jkZJaa7+S16P7p0qnoubU/k/+6E90cddUprKnH/zGv6J/+W/+m8bIur2p60e/9/u6uXxnRh2FUkFkX2+CAc1WSw2mYyVSaeXyRZXLNWXSeZvks+fwhbHIdD5TOpk0lki7WVc2lTL6LcMBmCjULkdHxzo8PLL4BRqgZDrj9HNwboJNAAAgAElEQVTbtS4vLvT+7Ru9evXSJoU0hc+ePtHTx48N7ITJcHtzbbXFcDyxOsIYYeRXptLKZLPWWNEIGpMrTpOGg74z8sumMI1xwCANCA2UsbgA7YnbQgtudbFjiE2mE3MPXW6XttbNydQzcqQ5QdOIK61RuGGvxOPOrDAY1Gi6MoomdFIyAG/r12ZGNF/iUku9PNV4MjX5VKFYthqc3gE3fjIm84W0Op1rdbo36nVvlEmHzbEbjWchm7FBE9FjyNPGw54mY5xF3YQNGi4OuxgfLTcR02s32hN1+jP1h0tVqvsqlvcUSBQViKSMNYf7ClN1bdELYyiJ8yiTQ+p+6lQAmYAzjpxObNIKE5CNhToSV2rAG84+i9giMzsGiORkb9TFnLMxmkTGAuSR0qPY8Mvp8RiAmcFhiIbQNZUhLz7EHIoXaC43dp15HejWlrQA+mKSLO5zQOHtXJHAQolM0ia06Uxcy+lIY6idMIsGffUbdZuGE//y8PFDnZyfKZxMKBJHzhU1sAEJCved9ZPByAtqczJla4C/oyFkza+Qafw3/+B/2BJ8zcSGIFPTOBlFi1F6X427O/sAvEkLfwyycImdgELDxXUmMeau6MckuCRUFx4OcmFjS9eJB9bk1KCxc4uTN4PLEmJZO7iYMlmchTMN4ULZTQhutb+/Zzqwk7Nja2waTSe+5WbCx2YxInQ3oxq+NtjA0smj08NtzDU16MBefPtS3XZPtWpFD++f6YvPH5upDJTRPhQSDz3ggGVTevfunXXb5WrVbjbGIuSgoesBvWFatjYHJSZMM2eWYc6ZMSvkbCoGSmDGCLzHmaH8IPosPKMN2iQJvaAX9cCh5U16TG9FI2gW/27RGIJp19eZBbg8Oye4+EBF9Gy5WWBxnKhSKZsOgoS6jECQTaeLA/mwHEELIV0awsy9Rs9kaBZ27GZrzWcBFAhqbRRfl53jfq6jk1pmZTBoCB+LjikhzaplTloMBva5btrFZ6c54Fqg5Zrh4sbnAiDw4khcoHzc6SIwEEgQ5QFd2bli4uyEIPv25k69/sDQkB/82r9gRiW7u/vqdTEQAQ0Z2NpgA2UNMZmmCby7u9HLVy+8KeHM/XymDwsK8ZjSqYzx79EZBoLwzYmaMM6mE+k6fqTVGKxdR410tF7X6HnPiO/majxHN/l0QkT3WyNY2v336bfOQOdXG0JX5HycEPpKPQdC0Qy6wsA1Yf5E8WPsBZuD3wh+bAjNsvVDQLM/0furmknXo24d5dnMcz79Wc4MxzWD0MZdYeYXZ9xvChbQNKaE3PPqTk2ff/GlgT67uzX1+x07MJjOoSWkISQ0t9vuWlPYarTUbLStsOQrFtkqFl6aicbD812bUj28f6xMKqBm/ZUmvaYWg4EKrKNYzFDwRrOvt+9vtUZTkEjp8ODAdB5m9JRKK2waPg4/KGEAOC52gckRUw0cQrGrrtc7RnHjQH/8+NS0KxRyjUZH1zdNvXrzzizvD46P9fjZQz357LH6NIRYUY+JvaDI21G/M1S71dPdbUvjEegjqKeLLjGn3qDMWMKe/81Sk03C9jkK2/F0YsHIO7WqajSFpbTRs9ARphNQ01Y2RR2tx3o9a+qb16/1y29f2bSrXKjobP9Q+9WKasWcodAUrZPlUu9vb83AYbzCAjymxyf3dFjaVT6UVmgV1Xoa0I/+4M/0p//8Z/ru5StDlrF9R0yfCgVVXocUY+of2GpEUbacq79caMqzEI5q5hk6xCMpxbwMwm0oppUFertQ6NkUkyBHiUvE09YUguzTEFKgUMQzPZksKfzAXpyjI6YOASh6WioSWCmXCGmnmFQR3V0ipAAT381Um7XLg8IMhgkh+iLoXBTh/NDhaGggUbvRs6iQZDyth1+U9ewHVT14dqpyLaXtitBkbMgxQduYdop8Rmjp5Z2cKjswSiKa9Ns21YkEK6rfrPX+zUj/P1/v9SNJlqX5fa7MtfbQMjNSV1WX6B6xw5kBCf4VfCBALLB8WPBhuRQgQOwDFQhw+FcR5LC3p6erqktkVeoM7RGupbm5MOJ3rnlmdG2DPfDJrIwID3dzu/ee75xP/OEPLzSezPXw6QMdnmxp96iqWNrXKkEG11CYdRfzGc0mQ82h9IZzM/bYrtfcmUKX3Yf6Sjbg0iYWTEEISkan2rzsaNQLNBtTDGU0n3kaDpZqd3wrxOOpnEVDcFJiOmP7tWZSYq6NDZfDeby3pXqlpGI2p2++e64ffn6jzmSuIO7ZRGcZ97SKeypV88qVskrlknaOjv2ZFWkAwkWwtAKQYpsmThYLPutkY3eP5omijb3Vxe2Yu6jVAjTGIo01zAkMwTIRbd4Z/Bn7JkV+rMkfHJD82KBy/82EmbPbUf1d7uZ6QohlP81umgvOJCvSUkexOnY+x6E4ci45l2vT7OH6GdHlaYhTZHLGZnKYJ0Wu3azYaMgIM4VGJhJ+NIZM1viTGC/O0AkAGfA8Z6ITaDSGZuqM59BtZZEuxFN6++JUtxdtxVZQvVNuLUaAEEMoF0aNgzZntrtWZq6Xcv/N0TUeuWYBpt7kItJUq5bK8pJpA4SYdKS8opLpnBXpBLrHFKicXRowKWULmkNJ5N9NAoOG0EWBWYMllTdQ2bzp6ro7VJscVi/U7lZVn3/2xMxJqAmgjF43+3p30ZK/iiuVK2ngwy6aKLUItNuomKwnl6Memekf/+n3lhm4c++xfv0v/l5/83f/qX2unPE/fPutbq4vzA2afdjLZtTpddVst3V107RJp9VtyH1yJWNhoJ+HEk7JxYVi32BiMx4NTO9mmmmj4uZVqVS1sbmpaq1u9w5NuCSggWmTpNN35HxeWC1xcXam169emcPo0eGBaQ7Zx6CHUqtSyVGTkQ9Ho69cKhkQtAkh00eaUiFN8sBqKepGDKNoWiK1Mi+OZZQHbpEEDCvcUIJ7m6/hSExMB8YsNnDhEfBZEe+VsueqlMvuniV6hcmcDRJYu6F8q9+Jchio22uZ1Ia0gMGwryE6tPHUslDRM9LgRdpze3Vq0/FqrSgJuVBf/f61csbcqdpQggYM/hzQV80dn4epy5LyMjnly3UlUgUpnpO/SGgwXloY+217rE7X19b2vuobe1KiZI0Hq0dND8p+GNNqGeVvR86qzpmVdeQ5/euERmBkQgZmMbVXpFNmfUQeHi6iy2Eay/hG4hJNg61BEJVvLtePvR/5CY0lp+ln1hiQqx3Va9TM/NwadBsxLpIqs8dQj4MjoJLn0jiVJpVMk9yA/rqvce9WHkG4k6H6N5fqt2806Lb0+OlDnTx6oEKtrmyhoAwRIOOR6QOZBPK5Mx2ETm4T8IlzrLYanfNtPFLs3/2f/xC6EGAHSLhRLGA1mNlIedjrGiihwLeYgaiAh0cLZ3ytGXRDXveuKAIpANf6QTfscxrCOOjdhLxkE44sBiILFzqTsRt5PTIHlQNGzN7an2gazLS7u6tHjx7q4PjAinmyWSjQ+RmcgFg85JSxYbNQpouU/KUnrRzNiwsPxQiU/urnN+p3+jYhREP42aePrfCg8zFAaGn0S5wnp3bRrq6vbLHtHxwq7aFbIr/I1KOW72FW1XMoYtCLpnYpmJIyHfxg/BFdH9PWRXl9dNFs86QrAiiMxv+8Tp6PPx3NMJr4RJRMi7GAikIGzt1OpllXf4wDAfjxoABHY0enaR0vwg1sZgwR+OVFzyw/xVluAyAthJSpqhVeZPG4YOoMlurcLwBmwsAJZjX3NEJ5yTtJ2gSS6aBdEwPJgHJ3H9gonrgS00Ws3VKTmgLoOWyZKOBGB/XADt6YqhXMPehw8Fk7+gxTV7o+17ddy6ZjowUobm5uGf1wb3dfhULZzGEAD7hT0qRwOkTuu7QFeV9cnBkgxJnLppNGEQCcMyTKWMOBbCacSFchLlwsaGeYZIWGfU4OhDnwj77SRaE43OR0LQb5IqT2S0rnLw1bXEfQaTjvAsKPIM8B6vXX7j4v98v6a+tC6i7AW/+uu5pGoyFHTmFrXeP6OdYAcv071oWW/TcNG5vkfzQUWtNLjf5hFIw/zUrkHqRY4dAyZ67p3CygHz97pkdQHw4PNBxCCyX+hgYK9BaC6WlUjSz+4/qyqauLS5UIXM1nlIwFSqfmynlzff7psb78/IE26gUzmDl7/0q9VlN+r6d7uzumXWDSc3nd0vMXbxXGUsrkCpYbhWaQYi1fLitbcpo8tIwE4kIfzeUz1nlDp4qjbavVN9dJ6EelQkmffvpAlUpJs9lCt4C75q3enZ4ZINzd39PJw3s6eXTPgcEJ/P2RlismkRVNxnMNexNdXeFoO9UMh05oWStyqkbWrOFgoLnFRz9TVgu0dGajTud0qHK1pA1MQI53dXJ/Tw9PIkCYACnNNJGv24SvH9+81Tff/WSRGxmPbLGGAYztekWNCt3prILVyvL1/vDtd5prZSySo81d7VW3tJVvKBPLSvO4fve7b/TPX/9R3z9/HmlKiioX8ypnMioHcXnE8dClj63kh0uN0LdAgTR31JXtt7hNcjNQoK6wuk8WbRJEgRkEo6gb6yaEPNBmmrDfp0kD5RfKaFozQKHP1DBh7yEBQ8QmgQsVMnFVS5izYOgVWEZhuGBvwomAteppNFloNseZD0t+9ico5bA6fLVuu5rPVgK8fvZVQ1/9iy19+tVDbWzlFEyvzMEVOjkTscFgYjEU/Gyplle5Co0vqelgoFVAAdrQTTPU+elUz5+/tfuDaePxg4YO75E5yaRlppVmRisseEk7n11GMEY3TIyy5lw7ngZmPMOEdIgrIAwOBIDJpAFuQsx7LV+jzlLBJKmFjzEclNjQXPEyhZyFR/vE5zD1sBiqmHL5hCrVjCqltIqZlCqFvKrFsr5//lovXp9rKk/xbFm52pZu+zPddCfKFDyl8568XMrMc5hYcj2W+AcAyGaYP/nmaJk1tlFozVbcKHHcpWHrDNpwY3STMR4fKPmcgRj90Ng3yYWLlCLOATDnHk5O4Rp2UbKvSWEodDm33dTxAyCczZypDKwY00Y5uqiLXHKFpKP+JxxlFFGTGd2418f0mvuWX0dRzR6SzsWUzLjfxd7I/W/fAIA1BhD5ZDTao+lglKM5msHSYTqe1pAIENPeOYYAeWI5aqNYUu9+fq+by7Y0TyiOQ+PSTbTZktNMWCKzPUfRd7RRu04Y2zmFLdIle3+p5EJecmkP3B+9REqXF7eajAF3RdOFAQpHE9g1virZpTaqZW3WNjSbjDWfjrX0x4qFONOvHPsmDcAuaTpdqnnb12mzazrkRHyurY2yvvjsiep1gs+ZzE3UvOnr7RnxKyvF0jkzimOyFZ9NtVWr6JOnD23/nc19/b9/+Ebt4VS7J0/16Zd/oc9//ddmQsQgo41OHP05zpxZmkpxXTWvddls2oNraZPdJHpSTAdpGrmsSxpemIhQ52J+QsN8f3dHuztbzsSlXFGjsel8I9Lo3F2Onzv73Kl4fnZm3htc8wviMb773j63Rr1mQIgagAKdpk22UDR9F1S+Wg2A6rL1WNvmBE8U19yZ8t3c3BjY2txw5iCw6qizqSuoI51MyNGhuUfpwcKWu0WfeHupi+aZsbB4mFO8TSRzlsuM0ye1KqDXauSIakhzjfXL2Tf1R5pMMcQK5AdTc93HqRQjqFptQ436lo2NxqOers9earWayEvHVCzyPqile0qmQhXyGRUA6umMsS5mAY6/Sa28nEIenMxpoo0aFk8UuwMIaV5hQNTpTrUJIKxvK1xmbH+BDg8Qtuk9GAA9Mo14Jnd08XjmRNx5noQJxWhQmY8BubM4Uzt3alsvyH8sKg7s6CLXjCklJEzOoX8NBMkFpcECroB9yF7GMIDJM2sxIMpjNbXfbYy7BdRsZzZojaTlyhy9uf4ANT5v7g/EWulkSolMSvEUG8ZKk0FHw86NsuFccX+k4e2VRt0bjQYtPXx0XycP7qu0saVcgRom4Sa4mIJCR8YUyvJJYVMxfMEgD2MhaMSOGRn7d//H/26A0DYtQJRxmUcfOK2AEkxkuHk4hHisPSzJt3FvbOUWERcUS2gOe9Mbgr7RGHofnETnE/dh8eKg8HV7A5fZg5YgEkAiViXOgQ4IgKKLlrHV1tbWph4+fKj9oz0DhNj00jGh2LRsxKRnE0N7njBmsROTgLE5B+jSXh8Xm47Eu9fvNeqPtbe7q4cPjvXsyYliZBstZxpOfY0j3Rs5hHRYcJlEz3Z8cmI0Uehh5LhQ9AEQWfzoDtbgx6ZeKQBhxnVbotGyGZAwjYs0gRYMTfcv0gsyyTMTCbL7ZhwyjorpbsjI1THB5JHPzE0NKUC4dY2qGWkSWdgcbBxOUOqYxuB8ykZhnQ6LDXHAH9qAZUhaEDaak5VZ6aJXAqhzHKLPI6uFTRegUyiUDMQywel0bnV72zR6FgCtsVFzB31IHqJzUXRmN+6wsoVl1Bo0JBwa6Q+ul7xTDAvotDDVu222TPxsoaD1huuilYsfHFv52cFwrJ9+emeAsNvr6PHjR3r8+IlFTZgD10ofAOFgMDYwj/0uYAWQCyBsNq90cXlmr3c9UTM6rIFH9J8YXbgpzSzAqtk5Ta1NhExDEtFfAblMFZ3ukE53BN6XbEoRfLszKbwLBO+CROeoF5kxfRDS3KVlfvy7+7mPoGt9ndcTubu01DU19ZdTQucSCyUIAwPXoPgljfXPAUIClS2v688AQtMCRA65H3TBZGCuGxPkHhKl4M9Ni3t8/0SPnzzWvftHtvbRDpKbZaYy/sQKoYU/t+gYtHaX55dqVMqqldCUjTmO5MUn+vJX9/TVFyfK4CA56Onlq7dmlz9s3eqrT5/pwdGxstmCzs5v9IdvfzCdAjS7vb1tFYt5M3uqNtBC1S2LFEAIbRTNCxNq66r1RxoNZ7qlGXF5a0YnaCk+/+yhavWyHUzE1DDVxHqfg6fWqNn6qG/UNBoDBrGtXihYJTVdMrmRFWHXVz21bofqdaaWj+j2m4FN4hfLwK33eEwT3PEAs1k6+KCnhGXm5Qppa3I9eXykk+Mdo4ymUyuNB21NYEIUEnp7da0fX72zzDOmmejICxlPlXxax3u72tveNF3ibautb777wejkrO9yOq/NQl0HjV1V8xXlvLx+/vmlfvr5hX568cLcYWkM1atVVWFuTNEQmk+FVrh/YtlN48pLKZMvGBDCVh3nyUFvoEF/YFb3iQzmQjSw0JH7xlwxs68kjq/oZ2AHhGZAYHmFIfStkhbLpJmQwbyoouVCU5nm0Cb7C4dHrLv7mowxD5s5l2VjXOAQl1CvP9YQKh2gy/OsAcCDNdHvj/A4Mg3XwVFSDx9n9Bd/9UQHB7gF3loGG06Ovr8wt+Pz86bR5za26spjy+/FNRsHmvtol8pqXi91fj7V2/cXWoSB7p9s6sHDmk4eVpTPLpTxMIjBHm+mcDKxMy5Ohzue1nwVN10NBiTdYaAwlZW/iKndn6o/nGownmqJo9wqbi6U00GocXehYXeu2YiYmWxkgiCliyl5haT8xdSC08na2tgg95eCPVQ89DXs3CqTTKhWrqnZREMYKJFvKFVqKF1q6I8vLvTt81MX55NJyMt5FpsD/lotmTrAy4pYL8uFZaVhUEIjkSIKoySn8wmssDQbrohp4Uy7+Dco5uihlorhaAnAiaZeRoW8CwitHlnH8LgGNdMDJwtc01ATRp1ylNG86W9pNK4ZHRhz0OQ2Y7dIQ2hRGEQ4sb9Hk0tMMVibTHM4ayn8vSwAwxmPcYYuHJnEEULMoJrr6jREa+9hmxCScRhLWdzEcAhQdm6AvM8GoIHJEYCNcOqrjrmMLqdxrXw+a9cI5OxJR9mLLivXAWTAs9UNeEAsFsplcNllMs6eMpVWE2XRUYYxy9slJoJg+nyxqmyhZIZ9BGiXswsdbG/r+OBQPvTD0UDTYdc0iAwKMJfCECubpaEW6uq6p9eXbb1rtg1QNmp5ffrsoTYbdWNV9Hoz3bSHen9xq6E/1zKe0iLmIrPC6URbtbKePXlkWlHobb/9+ltd94aq7Rzr8MET3X/01EVtUFTjeM+EN9J0coY3b29NH4gLsDGeFgtj/FjkmdHOqbcQCDtabLic2wCBxvbTxzjR31OpyCStYhIhQAsMBWMN4QZKUynS3kMRpY6ulMo2Kfzmm6+dJCubMeAFIOEsbGxta2N3T6UCzTfXjOBmAYDQAqZOdOYl0NZnurlpmnyplC/YRLFUKVstZ1Ic0/wxXIDK6KIVaGDBljo7v9TF1Zkubs4+gFLMk6A2Q9nF3AkaoTl1R6aOTjM9s/UL4KQRDlNmEZJl6pv7/vV10xo4AB8C3o8OmeAW5U+GOn3zR93cnKrba2qT3NdaRvEkDDcMXGbyyCj3MppGGln2s1iuKmWrVqfG4uy7FZtOx1N5zZdJTfyV2p2pRR0Nhr4aG1uqVBpa+tJy5hhlvG4e1HHs65yTK0zbaPwB/JAdpTFmyikXxXAwfXVGiq7ItkmvOY3CXlpZU2Itn8kkMfHxDAzacAwJHdRSzKAC59WxBoQ0HOx8WgYazoc2cSQYfs36c7m2jo3J9WdKS43Lv3dwmh1Tm6+sWWeU09hSo15L/VZTmSWNkqGm3aYmg1tNhi3du3+gQ4Zl9Q1rZmIASgOZwRb7l8uJzDl9aIz7w7EZufdZUzb9/5/+4X8L2XQj9pcV+OStzCyckyIBN61I5xbRw6zI5IZlKgZVMVzZRXY5hHQloENC5XRh4es4CIAOQc74sjLV4/vQEAI6OHhZpFAt+WAorOAlswDa3Z6umrfmYvTg4Yl293aVL+LO1DOuNM/l3PeSZqXrKCcJTRdQiKBcsdkRGBu3mxwHv9O3ZzaBOjw40Mn9Qz18cGjdCwTfdFsBhCBo6KL2Gtpd68DsHx5Z1EQ6nTcwO53M7JB2Bhorjbl2GLgQjUDBk05HgNBlOFKYr4PgOaAIKKZDTofA5fpBqXWGJdwodIPNvGQdw4B+AuqHF3MUU+IsoGcmoa64XDyXT8cR5CicLtIijvO70VC4uc1d1PIf4TS73EdjrJhek0wVus8IpjMG9nmNmPHQucX2GsdDnhdtV7fbUrtzY+5LUDkbjappHZjsWMcyMkfhQHIgx2klHSAk7yxtr8lyDolYCikQ5up1h9aR5xrTd6jXGqrVa+Ywu56ScLI2r9v6/e9/VIfMoOVCX375uZ4+fWJOYBzagLVOBwEtTrlQWthos6Y5bDI5vMXN7Fa9fjfqnNHAcFo6c4mFwpDyonwawL3vXAcN2LsT3iaEEb2X+xBQyIO/GyAkuoPC8063+gO4iv7tT6Zu0X/YhDCiPn2Ywn+ElR9DHSIwuNbMuA74OpLiIw30rlMfT3PXfMa5xK4nnA4QuvviPzSpWf+7o4yup57OchUqrTUY7A7885RRDjtn4OBE8f5saTqM7b09PX7yRA8e3DcACB3QnD0tTmKqQjpne8hN80bXl9e6Or/URq3iAOFipPhqoGQ40GfP9vXZJwdKxig0+3rz5lqtZtPyB7989kwnx8dm+X1+2dQf/vijOWBCLdrb31W5lDPwUKlvq1LbNBYCv5/QduhWvG7o7qPRxBzq6KS/fXOmfJ4A7y198fkj1WolE2qPEfCbcczETIxwIOTgByRY7uUyMOCCgc0EbdMiqZnPPT3S5UVX56cdKeQ6oc0InBaEtj5NIDZh60SmnWaMg71cMWoPGsAHD47M4v1wv6F6BSOUhCajrnxojdmUmcS8vbjR28tb3XYHjsURLpRYzbW/2dDh7pYVfOynr9+8NZoQ+2hiGVM5XdTh5q626puqV6q6bl7p8vrSOuJEFOHhXqHQSWW16E8t4geAxcSKcEEreeiAp7Omo2l1e8YWoQkEDQuTBw57IiOyWcAcpigYYLF+McDAxQ1KDroOTGFw2eO6FDWHXmTOlkmjjFWYdhbJW6SBhr5mrMHQ6TdhQnCvQldfLGM2Tev0xhqx58RCZXIZFau4x0LjShu4Z2+KK6mtzYQO99N69mxXu7t09ftKxADwAD6Kk7mF2HM21WplxclSFE0y7ve0JpO8zq/mOj2f6LJ5C7FI+wcFPXpY1ZOHVeVTM2WgpwNK6BQEvmLJDGjLtPHDmdQazNQkw20YKJ2vcsqZJrM/5D1OlIAZwiQkTMkfBhq0RhZm7o/mRpkjciSBZAGXSS+uMWHlmquYSWhnp6aDw02jGoeLsQatawuSrpfrCoKkZgtPQaKkyTKlwSzUz+/aevGuZQ0OjCpT2ZQZ/CA9R8dDwHVI1x7NVLhwQehZJrDO6n44JLqBgopoBru5nUTBil3ntM3/AAlmjpJEk+6oVDwAhImkmxa6OKH/EBDC26RYdhpvBwqRNFA85/JkvDkZwjpTlvOEX2vuo6ZhhFfmqKNmJMcvCmV7DGud/+B5mAbFU3OFMd/uUVq2PNYns6lror0zjtSC2iCS5MSNnpmxNY/GD0CI0zkgrlLKW4Zbzkure91VvzXQpD+VP1xpPoreV8yBVWtKeu41cu2cZIXvce6IFPZE6RDjUKsCpqCuzowuD49/0Iehg4fCXEkvp1Q2b8ydZMyZMx3t7enB8X1NCNge9DQdAvbQpDkXRu6tTKasyTTUdbOn11c9vbvpK1xOVS5l9OjkUA3zMyjY7+j0prq67WsIQOMzsryMUIl5YNPIByfHtlf680C//+4HXbb78koN1bb3tLl7YI6qpUJBm/WysrxvA+JMqOemDQQQdnp9+8yp2cwYhCnaZKpBv69+t68wxT0LtXlqRX8mndTnv/pETx4/MkCIbg8qOfco0UfmJA9oJV5k7jK1e2jfp1ObxuBM//NPz62+Q/eHgza0UGii1Y1NVRob9jUXZRUxx3B9j2o2akLqFyY87dat3WfkaUIrpRYyDRzmfxHTjHrDGhALckZH6rS7Or+40mDcVxBObaiC0ymZvZw9TM5sYJBO24TUGUE6Ha+ZOc7HlkuIkUiWYecAACAASURBVMyK6W+CiSRTOJzjYWFkVC03tLd7ZI9crmTn9vn753r58nu9ePmD8qWUsoWUvGxcQaSxTufL8vIVJVIlxRJZLUNPi0TBHlxTNhBiMoirSaTIEEwoWKB5nWviA1AXKpWrymcLCv2FxZ8gL/KRbE2mdk4wSEHOQtMPRgLAEPmYAW3LgCzb8MgiaCLzShtkUaOCeQBvMeRtLkPR7htjU7JSI60f+dcYa0bGUrwGGGvUNc4tPzBtnkili+RA5rNhgB+TLecnUsw7QMjnQ718QxYljcN5qEwRgy7U7ktNhj0Ney2lgqk0HcjvRYBwdKujo13tH+6qUG2Y5hgnZwPG4cruN5iM0IJx+Gei+dHLggZRqAX70f/6D/9LyAJY67oAB4BBsgepgAvZjE0I1y6JpgwyZJxQKpYwQEYOHKN8ACGAgm6Z5ZuYgYSblkA55KYms4ZtngsM1xbQBRhkw7cYCoxZyP7a2LAwRQAjgPD6pm2WqeiLtnbpXLu8F3vD+hgkjtEEFEc2QTIIoY2ySWEs47LNxnaon7+/MPtrYifuHe3r+GhXmSwAK9R4ghYD61vMacYaDoaWDcNCg4pYLtPtLavbGWgy9u3AYhIyD3E4pXid2QHCNIGFxo1pDmRRKDeTRpfPF1g3Gooki9IyHTGxcG4tbnoHIMSVKMq1swLcIiFwxgK0eQaqAGDoA/iaOWDiyEdQtwV6QwOiICMce60ddBxxu4Et9sFRW2y6BSUFLQWxEh7FZtreH5oppyHkveFEhhnARMNhR/1h22q9bDZpxQ8TTAxrzAbbjIg4oCjkEuvIQze6RgcI2IILP59bdhXuVYRv9/sTdbtMYZ0GlQYBOTw4h1EAsChxAMSw4//+v7410XChWNBv/uIrPXp0YtMMaD9cZ/QpFBumFTBtX1Jv373Xi5dvzPELwTRTXDcBgsrowBRAz9mTQymJHO9sDbhJ50cQt/7aR9qk0ZwiDSH3KOtkPQH8CNz+1Cn0wxNGQMyCtyOjF6cw/KjFixx+Pjyn62q7r3+kmbpnXAPBXxrE/AnN1CzeHRVt7QT6y+nln5twQg22fvfaGXhtD//BZdQ1gNavw62DqIlhWT1ojUJ52Zxq9YYeP32ih48e2P0LGCT3zwDZIlAlW1R8FVPzCvvva11fXJquqVrMKrYcKWGAsKfHDzb15OGWYrGJNYDOzgfqd3qWsff05ESHO7tmCnVxfas//vjC8qeSmbQODndVqRTkJUKVajsqVXYUWjcdcw6XM8Y6m2FhPfHNZOTdmwv9+MNL1aob2t/f15dfPFG1RuYTVI2h6ZKhNLI+iJ9hPXJosu64blB/Vl5SfhL9qKcgSKh1M9W7t2399PxMiwX3UdYOGMsbjbLMYGZgOgC1m7VarTe0tburVudW4/FAm5s1bW9VtLtV1uZGUbVKVoE/MPC0SCXVHk911R3qm5dv9a55a9Mi1jNTxHohp4PNDf3FF19aR7p927H8Qky3gtFM2WRG+5s72t+BTrWpsT/QeNzXoNfRDF3NdKpcMiMvTGjQHpizJIevc19LfwgJ5uBvdfq6bLasocO0n45+pVgwUFos0MWmo8vOs9LKDnqOJtdshAdHI47pIIXKapk163HWM4uUwrSx2VAFQJYkNHiqTr/rHF6nQwN9dNXN1GwRGhAk6Hdi04K4CuWcqhtl1RplZXMZMzWCKcGkqVZKaauW1u5uRhv1mIqFqdKpmcVYrKC9LWNKxdifs3ZeQXvG5IWMtckso/6QrLVA7y6mBohDDFy2knpyUtanj2oWj+EtJ2yyLrA4Hho9GFfZ0SJtGY4X7amu2lO1BoGKlU0rnibkJI59K9iQYxgLAzYHQdQ3t+q3OwomM4vkwXgm4WUUQnvENXdMHM9M2exSu3s1HR1vyyMcejHRpN9RJp5UrVCV59WkeFmdaULnrbFenjZ11QrU6uMm69uUOplNWgA40Su4++EwvmQvt+iihX2uWNDnChhmwBiiYw1gZ590M7M1y4gz1hlVOdYG53TK41yBmogBEE1rBuRMtJzBndvzPjIyzLXZtInOIIJ9nfXHtJ9z2yaEAEKbWjroZoAQ45eMa9ain4dm6mhjrviGmkZzGudUasVCIW9asWU40XwxMoARtWfdnyv2SrNftkeMqCZem8UspVSqN2yCQog2n+VwNDEGDmsTAF3EHC6b02w40wQN801Ho04gv+da9Zw5uKnaNDnay81h1dwS0VbhmDyxyJtE3FepmNCDkz3VKhllvKXiZMWhuwqkTmeks7NbzdFjES5Brlo8oVIqqXv7B3pw/0TjXkdj9N4jdNSBPA9tGpNWAtQdICTk/k1zrPftsVH4icQ52t80vSJF/XiKhGhu0+7RbK4pRbo1AvDEDVUvF7W/v2vNi9liru9+fqXzVlfzREbpIiZGNdOkVkoF7e9sGWjGAx2wZgyE0dgiHdCeoxnEtAV2GJoqmnvQMZvX1wqpRaDiR9p1IiN+/dXn+vSTpyoWS2Y8wzWmeUHDhTgOamcvSyPPdy6kJhuaWH3VbuFAfW4TIHSI1LQbPDY2lC9XlC4UXIOe+Cz8Mqj35kQbRNRF6i5/YgZ3XSiawyEuShbMzvPAlioUoyI/cjlHYsPZAh2TRniz2TI6dXmjqG1y/4xdd6t259aekwaKG1KwGng/ztme1zAa32gy6RhdlCZMGjvcCAPAjKvXNnW4d0+bG/uqV7eUThcME1xdv9PXX/9Ov/3d/6N5OBEUkUwhYxKEvu8rW9xUobqtUm1fCa+sYIlcKKXJjDgeVjmmRC66AfdvSNXsI9DOaTCxdKAk05SJIUcys5a5/PFUMxhlTNmt8eTqaNO54ghq9FpirrIWAWVCt0jmw2QW2YVdh3jS4qE4Vy2bOmp0A4pp7lumIgfRcuFMm0wy5gZa5ixqgwDOIZpEss+JGpx7g0ISwF/M520twsjMZ7MWd8Xnw31zfnGhmY9+PqlMMa9EGkC40gzH6/FAMX+k5binab9pj/HwVgeH29rb31ax2rABTvu2ZQxKACG0ZBxq1/4hNkSKmGAwCTn7AbGx//F//h9CgAzFK8DCqDOLhWUQMpXihdotwIU0cTLdODJr0AOQ+cemF7hwekBJ0vFWoRY4QxWARdqAVa/bMzGnjVqiYhvdYJJJQTKy+Cb/cIpgdEtbW9tGJWKyg413vdHQ8fGhNozKlDVKGZ1FPiwTiorsnK7RG9m458pZJ5WCDkAISBn2B2rddHR+eqFgGuje8ZEOD3a0v8dzsgHJzADgXrNnM+nktUNHROdCzESlXFe5XBP0QyijJvxlZBwSGO2CQDk8AGs8HMCLCm0AAnHBE/RHgFfQOdEHTJWcjpNrzbibApgbznUO3ZTPTH1wU8vQBWThOlc16KqIoClc7ee4aVdQYJ3mhI1G8YyUyHFkGGeeOxcQhmaDrhDvF143GyaTQbPaBdRbdqLrrHJdcSBzh+rKAc+lbw6tULsymYTyBQJ7eZe4ADowa1ocrNDp6psrE5pODi6KPdygnCA7nrbQC43JpZrgREsxzuVzWXUAPgJhQZVc51arqXfvLvXdt6cqW7j5PT199kjb25tG81uDYcb4LGyorhgCkOEGjfDV67caj8kZnFuxbgUGE5u5o9Qw8nfTNuf46lwy6SA7GujauGVNyXSkXkfddAWJ+9yMOsn1+v+Jnfilxs9E0HxOETPUKWHWgNBRf9YgzE36/jwgvAvUrGSIOu13AS1/N0MCc8iKHP2iKekvwesvp4YWVWPX4yNYdcXbGsI6XfHd2AlHf3bZjmxGy1Xc7LuLlaqePntitFGmXDQ0ABrc25ioFL2cGBa1bju6vrwy0T5nVCYppROBitmlGqVQj08aenCvJq1ouATqDZOmXYotZqrm88p5nhVyVzdtvXx/Kn+5VDKd0uHRrhqNsvI5KCtbyuY2XfOB6IsAOuDCTUQthmWpYW+sFz+90e9/9622t/Z1//6JvvrqiSrVnIaAjmFH43FXqRTrn0YOLAWX/0TlQXOikC8pnk9qlWcrI0+JSdRKb17f6us/vNRkwiefVjaH7iJt9AxzAV0tVC1jpgWNKlC5WtP+0aHRP0zvmE6oXE5rs15Qo55TrZwx0wfuoWAVqjX2ddEb6d//+JPOOz1t7u/Z13AxS8xnqudz+vu/+mtt1TfsoL1pX+q2c6Wlv1A2ldF2fUNbG3U1NqoaTQkf7mk2HWkOS2M0UXIRU2we2r7pNLYUHsRKZI1GNh6TL0vx0NH51a0F1ifTWTNrIGy9moaOD20rZu+Fj4EDHh0YlHLDFUgr2GswNIRdEGQ0m8oakubctlwYGCRkngnYdOGrS/MHQzRYQUxN0MeTd4uZB0Y1UXQF9t2pHNTHpHIFTwkvbpoh7mU01EmcildLlcuETy+1Wee8XCidDDAhVjLE2TVvzVOj4899TQJftzS7pmlNg7KuOwldtQlwn2gVm6lSXujJvZJ+9aiuQjhVduErMXO5dQCs3mSu7nipXpBSexLT7WClq46v1mCubK6seNyzWCeKIcudhXWCdCBFk3qu+HJmE2Bct7MZDJNi6jBhQk+49DRbxDUnvDw5UH0jr93dusp5gpXJPgwVzhYKhjQ0khpPk7odSlfdQOetkQbTpCZBSsFiKhGlkIcmBo05ZflwCyzs6f4bJW6hbJqag7OMgRSuuTRdoPOxl0ETdk04556FFsIBKSijnOUWfk7cBGDNnH+t7WYPm8l9yGr9aKa11nyvm3ucaQ4QTq2LTjMwm4OiTZPc5SrTeIklYEHRwCRuhs+TAhCzDzctYTrIuqaIhgXAJAitebBwjXEXhk5DB6dqmqXuvbDfxgC4lm3o3AVT2ZzFPMyhWa+g7IXqdFryZ2Nl0nFVinnVSiXFFzH5MBROL9W78TXtcVa4vZumrRWlUXFvGYwYhiS5rgBCpy3yvImqlbge3N9TsYBWeax0EvOUrLY29jSbhnrz9sKckqnBYE7FV3E1skUd7R7o/tGRht2OpqOuVsFQycRS2YwzW7MpqgdTwgHLFxdDvboemMkTbqF723WXRYle0McNc6mhzyPQkPqLeigRVy4mVSzbsWafAZXKa5yYaabHPaXyhM9XbLKJSVGjWjJ227A3tHVNLUNmNK+JhhPnHGd5GTNAinYmxJOpFc8Lq+NWCqJ8OLLhfvPrL/XZZ59YUU12IHs2jBa0u2jfGGDgFM31ZDrlosDm6nW6Nnmkztuo19Wo140VRROvDBDm+crEIjgvCOei7OJAqIss03hOc8cZg3CPUcfg+IpEgPsMyif3PwuFmhFQBBPPHOHtHuNchkgSUzKbMAo9gwQC46+uLqx+gsrqQuZRreHAuzam4wTvaLVi8DJTPHLY5jVRU5SLVe1s7ev48KGKeaaVZaVTLj6uM+zo+x+/1e//8Ft1BreazifKlvKKpzNaJjxlyzvKV3aVr+xrFc9blMR4GGoyBo05Eynu2Rhuw8Q/GQh0kQ6OBuem3VyrxNxXyHADQ5eJbz4DxkjBe2KBJj2wGCmuEc1ravIkLJ0MQygMFKHc0pQiPxwdMGcCtWDWGiCmabahWUJLJv4x91xryje0Yup3J9PCHJEYEkyGkB8MTZoVX4Z2b/AZsrfwGpBUsLXRCKCBwXSb2hajnR9//NHAbyKZUyydUpiM2cDJAVGnH1yOuxoR59G71mhwo6OjHR0c7am2sWON406r7e4pwUwqmD6V2tb0j4Yj3Gu2OtAiPhKK/Zv/7l+HMG1ZaIyhmQbyZgFbFO10UBwP1wFCkKXZsHKjcdj7UyueLbMOIXeMi+piCzhwAAH8MjobnU7XspJslGuRCERSLI2SyM3owmRx9Rxrc2vLXAehYCI273SGKlcq5jS6vbdjVCBiGwCEvGEKS/6H3oUxLYuWG22hnBWSZnjiJU2fgjuhAUJ/pvvHxzo82NbezoY5WHEItDqYWbjsDkf7Guvy6kqjCaYSWRULWAJXXO7fClfNrAXHLmJooXAknNkI2RlnZByp0MLiHXWD5iPXA1t9Il0BG45+GIWKL+ZaoR2k+KQvh+OhTVRA9Q60MP0yPYDp9ByljVxDukuWZRIV3By0ZKXQJYknskqk8tGUDJ49pgyum8RkCNDHhsV7RIztVA6uI2vj8hQmKVBnoJA6S26jpSYoPIy8pXg0CeFe8FLkhLFRrazjtA6kNzZhxJ924mYC390EMZbCk4niwOlwfN8qAqcnQZcZmZFYN2c61enpqU7Pmrq4GEbB5l9pd3fLdF7tdsu6dmt3KadbJLi+r5cvX+ntu3OdX1w73WAcCismEk4Lu86wWrvROdqNe1iwutGg2Bi5vZ1LrwGtyFXTUXzvdKjdSDFyinUmQRYtEgXTG7Bfu+it9YU8Q+TVFBEOfmFK4774p1PH9STOFUEfNIkfLUf/ZFq4nhxyQBqFIPqs1911izsxoLcGxhHtl36CgWUX+myNpMj4yE0C7f+7KIoI066ppB/t4xF5877pTuL8hti8pKfPnunJ0yfWmedgZdpFvhqbYYbrvFppNBgbZfT83alWs4niq5mZyWzVUrq/X9T9w7IOdgtazPquoxiv0XO0jL2QxgkMgKlvVL3Xp+cWfuvlMtrd31Jjs6JyhckKNtp1W2vsC/4Mi3BnuMFzUeD2OkP99OMr/dPvvtb2NvTzB/rL33yiSjmrbv9Wg+Gt5S+RCQilmsYUtCI0Jhx2iQRFbU6pQlqJMpMJXOUyms08vX3X0u9+91ztFoL+UI3ahnWaKYbZ0xZz34xbMKUidiVfqWrv8Mgm0ax7LxmqXEprs1FUpYThDTbxxlWzaVizP9JZu6tvXr/R7WSio4cPrSkyGfa1HA2VTyT0N1/9Rvub2+jZdd26sAdFPY2dqmlq8iqVc5pMcYvrazmbaMGUaTw1Kg8CspWJ87m/oP9hD87ahAKFOdBArRbW11jEb2hjc8vMwwrplZKLrnMsJAjYc0J+ymk0ZoAHM/ewgj3UKsa+sVS4zFkWlVGapmRWjZQv5ZUr5BVLo5GbqzMeWKRFAvMGDts4Orel3Sd0/AGlZJZlSlnFUqHmscCmi6s48ScY2ABGClrNQi39udLJkcqFmXY3YqoVQ1VyoeIL4G1c+UzRinSME3Cs7o+nen07UHvM76xo4GfV9z1rSIQx6FszHe/k9PiwrGI4Uz5cKEs33EvIy6asCL7uTdUcrdSextX3k2oPl+qN2WNxCAQV87ttwGnTM0BEPhNTOeceOS+0BgpTrsEw0MXVQK3eUt0hZ3dKM1gV8b5yhaRNy2vlrOqVgum4/OFE12fX6nYDdXtMdKTOcKnOaKnZKqOFKNgJcwbYYNDBlIroFGQKoZucUphh2pRBx5RUMkPDiKxRZwgBw4dIhw9RR1YARnrm6IxEopIvOnon5zqA0ClfmC66nFjzb4kaqR8adtbkcs0vt19xFuM8PbOimEYzsgeLTTDjNtgNTAVmVuMYILRmaExzrOzN0ZxYlKk1PznHLYewUtZyiREVoARQnHQ06VhKMWjyUFeZeFC0MiF0oXHOKA57+wUGGewZFJYp17Rc+kolQxVzGZUBA1DpZitdnF5q2Pa14POLDNliZn7h6OSOYk12L67hTF4BH+QgY/oxViUChGlvqdmkpUTMOYh+8vQza+BcX7d0edXS5fWtrm9ujHpcihW1t7mrw/0D9dtt0xCSQZhOccZSH7A2cX/NGTPJn63082lHL07b1lyDLrzdqFrUATrGYL4yujaGOn2m9BOaCm5KBb6091wu2WSHD/qqM1CXXEPqAgpwQPSKvSKmUgEmhK9uq2Ososbmlg4OjmyfhRrMg88NqqbJSdptJ5vBU4CJojFTiC/iMdWvv/riDiDEeZh8ReIeONgSts/ctK6dFhXGG4Hui4XVu5juUe9tb21Z/jP/oy6EIlisV1WolA3Acc7xM+bJQWxI2rNamiZDr9+zEHHzk1hhpoT2NzJ5xFU3mvo6JhqvzJkfEUDOpBbpD00z1iXTQdbJ69cvdHb+VtfNC6VSmEc5R3n0gDQT7P7ktSZ7Ssa59wKbyiOZADizbrY397W7faT93QdKxguKhRll02Vr0vVnXf348w/652/+WS1y8+Yz5coVpQplJbNlZYpbShe3lMo1FKxS6g8DTUZL+WNqgrWJFF0+5DbRemXyZvWXuy+sLqG5NHexJzRo/Ikvf0y+ue8awNbPcY7u5jCKgyzyMg/JAp4ZztEeAMp7ghJtv98GNC5YHqmGZQsmElokfC3jcClc88bkW+bp4XIcAV7oO/FFoZ4F3I0HEy1GOJL31esiS0JaldHW1ob9ST3s2HKe1cjQRb/77nvLuzVaK3FS1sTFTdbppEPMfUYdjbtXGrTP1W9f6OT+vu6fHGlz+8A+RxodJlNCA22Z4gyQaEJDfXWJBtTWlmDgxhiK/Rf/8j8LoScgGCb4km+GlrYupG0a+EGLBD/fhWZys6Vso3YzV25GCh26GXw/tDOcP01nNsGpc2wgMzJltEIVri30SvuAAUToDQCF06lpCKu1qk3S4NB32k5riKnIw0e4um0YAHIIfx6N8mMmHmaxg/gBg/MVLnZ8oC6AnJEtU8Tzs1P7+Qf3jnV8tK+jgx0rOFiQPZyjGEMv6WCTRcfY/dqmoS5SgYXjoiScCx1gJm+hxtMAByac4TjE0+ZG5QLlIwAVc9NANvh+n4IHtA4gTNli5zA0JzkAuF1eNFpwoR34ct0IeOMEVmMGgfFGX4uIzkZnCQqmhcYDQMz9zFcQ+BaTAecbAAuAphBnnOyMU1wuHPb9iI0xheHwYDPrd6E/SCnTE3oGzCY+1KKlaUcxSmCj6HYRPXcNfPLvJfJTsIj38m6TcuRHA96ZbFL9YdcKN6gtcLqZgNB9cYUdkpm5Uc3ce6ad7yZvjOV9PzTdwcuXb3V907WD4bPPP9ff/+3f2dSUzbPFyHwKIFxaIc2CY4JLTtAf//itWt2RRlOaBU5jt+6WrPWD62nahyD1SMtn1wy9wGzmPj/cUiO9HZ+dCwd2xYi5TBHbwprw+IzdFM8Iurgs2oTXae4+0DMjROU6YM5YZu1Uy5c+xkVEwNJAoYOMDobxfpxJkFE112DQfTGyUL5DbY1A7kdO+Vp741yw1v++NqqxSbVtyq67tFh/z53f4/DgGjw6N6S1ftS+ZI5o0Cdd6Do/yqQYncaTp08NEGI0xc9ZaKpRntEG+0Zpii0Tal3f6v2rd1pOh4rNx8olJjrYyepXz3a0XadoimnUb1lHvlg5cp/RKtCEicBoZBb4Z+dX+vH5K2VLRRXrFZUbJVU2y6pulpXPVJXzSkploRGFmjJ6Wi2dsmkRVzCe6/aqrdevz/T8p9cqVeo62D/Qf/zrL1Ur53TTu9Jg2tE06Ctupg0IqSJHVs591p+5rMaVyhaULVWsaMRQwctVdNEc6J/++bnevr7S7XVPxzv72iZXC73XYqq5PzCNhRJp+dCyMTzY2tYE7fFyoc1aWftbVR3vN5TNECTNPuhbw4Xfc35zq9dnZ2qNRgriMTV291wHHsEXNPZ4Qie7h9qq1FRMZzXyx+qjT4zE+rAAmCakafzMfS2hwY7GWqDhmPhGOzPzjFxaywRAI67ZkqzAuN68u9LZWdPYGokwpmImq88eP9CDg31Vi3l7naNZ2+4/1zHHldMZKDgHPD+i3ftmYtPtddXptpXJ15XJlQ3EQ62loZhigsR0JJ2WP1+qPRwpwPGSmIlU2kwkiNthP+NgzFfcvdDY2dAqFWrkjxSY1TqxM84tOcYaSGE0g7vjSIWEr638Skebnu5tZRXORxZ1AasB2/TFKqfb7lQXt2P9eNpWsz/TPEwqlikqkSla7iIgCgBMyHwll1BeS5W8uDbKJeVxio7JbPuv+yO9bw3UnoSahsSOpDVfeqYbSoShsgn+nJn5R72eU72aUaPMI6lGKaFkyBqCRRNle3Xn+vlNWz+96ag3wkSBBh8debfXwoqpbzR07949m2y/ev1K3fYwcsGF0UrRFLc9eE7TLkMBijyBTRCgFjEq0GT7gRUjuNyVCjA+csqUcBBlGrIwUxnYIbiLI1HAVIGGKYBm7bjMXmEawbTLPXa5ps7nwBw0I8dHA4RWQPE15+aNYR0vi3PHsTUAdUQiLYzWBS3YMUXo9BMv5YzmFkvMyJx8wEkBHH2UYhJdLwWouXDH0UbDLshrPhsomPUtzgZACA05nkibHs8KUKi0U+z/Y5ZHhus3oBLqrIHjGfe9a5a690n9Zb6HNgGtlmpKJWATDBltK2NGMB11O0OtlhjeFJRL17RaJKVFwpo3uSxnDaCFqKmFlJwoX0qYG3E8nKjbOtOw31Q8Fug3X32mvZ1ta+oD7qZ+oJ9+fqmLt01NrpaqFRva2dk1yip5sIBlxy7KaTQlc3Bu+5tHiHqpojdvr/Ti5blW86XVKI1q1a55sYiz5Er+IlCHRvloqt5oZhl0rE+bOjLFKlXkpfPmvjoY+Rr5C80wyos0movQmQzlClkrMzmjHz9Cj/5IGxs75o7OtUU6YkYixMkMhzo7P7Xi2eKzIv8Mly+3sP36888/1dMnj834hXqP/zEJwsSLiTaAsD90ofWmKx9BGXXRY9TKUPXQlALGqMO4t5C+1Op1VaqVD2wk7n/YLDYxKhTtd1BTN5s3en96ak1nGuI0sahpocWzVzsXXDStTB8rKhZK9vOYsYW4USZgtKClW6lYRpcX0+nZW52dv9L55UsNRrj1D6wG5Oc2NnaVz+GTkVNWN6iSNSdknmgUL2afK02Ne/eeansDs509zf2MFjMou9s2Te9O3+r753/U77/+VgECOi+vXAUAWFM8XVYqW1UsVdA0kKYB8jFC7jGM4v500WQgpfXQaN28saYu1wGfBppE6B5nnDVOnsSk1+LsOl2r/fA/QcvJoMPANiMY1i+d9hDHblfLY8Bi13+GiaZzif/ABIvMLql7Z8mlFonIZ4P6sWGv6QAAIABJREFUJ4nr8MwalXhnbHBuVEvWlIABQXMVE7HlJGGf49nFqfy5b6y73f1tNTYadg8YHgrmFm3UvG7q9P2ZarmqNkub8nHSBhfRMGDfQ7Iy7ioYtxWMWupev1Pz/c/69MmJPnnySFvbh8rkimZOhLYVAy7LlJUD9dT5GE4tbN+W5j4toqXC5EKxf/Vf/udhIlrE2RwblcvgWW+YNt3i8IMna+YydOPcBwLaXgcAM1ngkGaBWahiEsQMPTHmgmgnCFOnitO2tA/6Y8D6untnmSq4OM5mZsPLg+fD2Q0tGSCPRUXBSEi95eWZ7jBw491YXLe482D7SlZgiG067ppsoC7Hh+ljt9vW2dl7zWe+Hj24r5PjQx0f7dkmwo3BJJBuLosObUCn07E4A7i+vIZ1cW6mKNGDQON4jE7XXDOmZ9x4AEKyYkyci8aFotDZ/aIvQiBsSJ3JUGQXbN3RyKCEm9m0DCsmhgiAERtDH6VbzuQTMwVobGQABlbwmlVxApoqYALwAH2IDudc8RCQCHUTmp6LTHAyBtdBAHilU7gRMonkT3rcUr+DfktmupGy7opnwm568okUoMAIkRoOOva+eI3QhzO5tHKZojnyOd9tPoWl8vmUhfZ2+22LueA6IUZGl8kmhng+XNKBnZvOE2E33HU0NDZFiyfVw+L8ZqA/fvuzuoOxGnt7lmH3m9/8RuPh2Jl5EMbJdDIeV6lUtAnr6fv3Fi/x/McfNZlRADqzgl9m7n0EiW6qu6ZZmjMUgmwLIYX26r62ng66jBkHwtbA0omWyX+KAOE6s+8uNXMN9ABxEUffAUIHo9evb/2cdx1C7zqTRpjPTegiMxi7+SMd4frv6/9eTyht6hl9/11AfDercP2za33DOlPSAGFkavNLeupd7eL65+17mGTgGMp1NFv60JpMBKayvpkSkhHJfUqDxXXyAITo+ALFl0l1rls6ffXOgroTy4mK6akOd3P67OmOKoWYUUhnE7RkSRVKe1ashcuZJoOBAiY9YVxnZ9f6/ocXyhICXCkrX8upvFFWfbtqNJh8uqJYisiEUAFdUtY1jZbJXNP+RLfQHc+uzCUyUyhqa3NH/8mvv1S1lNNNv6nBpKNx0Leihs670wrxf0khpyJEnaImhl43mzMTjpiXUXlz1wDEP3/7Qj//+E4X7290f+9Qu/WaKtmEFIw0n/QUS+bgEmpOwVssK1urWxA4gPBwZ0snh9t6eG/bjEFiGmu5Ghsg5EBvdjo6vb5WH1aDEK8XrXjns8jGUyp6We03tlQrFJVLeka/pGiDccBeZsUGJjPR1JWDeTEea0mulB8ozuQDylopryV5gzhgDua6bk/04tWZRXLwGTTKJe1t1HVvu669elklBPThTMPAmUSxbwAIbUJvWXLOCIuv0YGHKQLbAtfpTMG5IaKroe85ZXoMUCDonknLbG4GOhQhFCDQr0IzDgjM8ID3mMqnlauUtLm/pUSW6KIgAoQ0+5wmA2CB2yfUIvkD5TTVVi7Uw72CnpAhuBoZILOo7jCtYJVTZ7DSdWemH0+7FtEwx8goX7BHDNBkgHdhuXTETKSZpKRippHNs69j9OHP1BlPddkbarCIa5UqKkzkFMYyZhIWX86VSy6VipO7GGh3s6StRl71kqdqHqAZKrYYKbb0je0xmyfUG8X04l1XP7/rqjNYKFgmTJcKMERPzyQEYLu1s2PsFwyEiN5gQj6bSNPhQqNBoDmOplCSIqqVbzlrvC0ouc7J3KZoAEJifzBHyaXlFRyQY9+kIENH6AAWUgaaaxg5uPPKDDNgMVBGwEqJnLdtD7ZGFeeRa3wZresDYIwauFnPOv3OFZpGFJEnztwJnSfsG9OtkXWbc6wjpvGrcPxBIsDPGyCM1gr1Ba+ZM36d40qdQL5lbOWb2ybNH0xIoIIm0aEx9SBuZQpATriAdhrk1lR3eYzLOdfEGdkYM8tDNhE3OjhmbpVyzc5NAwOrmLKrUFdXN7q9YTKFLX5eGa+qeAijy1O5mFM2yzWaKpslzzSuVGauQjlhQfFeYmYTwtvmW/nTtk7u7Wlnu2FumdDg0HW+e3em09dNXf48UD5d0ubGlnrdkSZjmqMAe0LUM/IXoTVfKGQBhJV6XWfnLb19e6VlsFQ6mVajWrMcwnKZ/Mu5Fcq33Z46w7F6w8CxmTxA4RoQVpXyANdpdftjjbhGeBrQkKfgpw5JcK96dnaUiwXt7e1rewuAQ3A8fg6EtztPB+4VGkaXlxfmMo65HHER1A5MsS10YLXUp8+eWJ1o0xzMQ8htxvU2mTQA52pKah+ApjMV4QY0NlmxZNRU3B0tJ5WhgpcyHwSbSEeTJGfgRrSQkxIBJLm/mPiiWz4/v7DvpdEAHTGgNh10rNlspoNLzB8zKuTLBuow6llQG4Yz85sA3CKVYV2gtW63b9TlfBrdqNU+V7t7ZYwznP23tvbNIC3t5VVIDOXFRmYohg4wgccDjLV0VocHD9SoHSib3tJilrVH1quaU/FZ57len73Vm3fnimfKSuaqShc2lMhUpBSB83zmngZjjNJo9DNx5SRxGli4lG5ojlMmcgOntwUQJmNx8y/hNDDjIM4CqLKsQ8wg7RoODGA56VbG5HBG/470gsZdWrkpsQ2PIup34LM/uUEPa9xGGHaOudcVMFWkr+wyugwbBXPf6vTNRlWNWlmNSkHlQlaFtCd/PLShxmQoc3zt9DuaLQMl00lt7W6pVC4aG8+ALK+7PzJQyDSxkMiplCoYVRTWACwmZ29K/ERb/rClYNhSv/lOrfNX+vKTx/rVJ0+1ubVvTSi0s1S4TIYnwUgLBWZGCSMPD5DFDPMkssSZHofGgIn91//2X4dLF+Zzp+hleofuzF1kNkhyZQA/AAfLcGRcKmdRz+QNLra5IY3ppLkcPOimNva2Ef3MHgkPrgoTXmfBvy6m+Zk1aASM1ut1ezDNI0wcgxHT2xRyNj3Y2d81jSPTQRYli48PsN1BADuzDXe+QsSaiWhFDqTiKNZqtXR+9s6Q/bPHj/Tg/rHuHe25bsN8YVM+npMigelgp9PW1dWVTQtdvISj6UGxNeeeYtEyyIIAvr+buBF+CsUS+2U2CAAmCxG4DY8X0TH5fRZBEenxGFevozf4N6ZiRsazwmdiQmfTB64wK3A6vST0nzTTSKct5H0bFSXKxaMTYiAS3qnhNrrQdEnpxrjIC/7OgWPmQY7c5QTExmOPaTSc24JlY4e7nmbzhU5DIHK41Ay6qj8RfHv0VtVKyU3DGFVzQMQwjXFGOdx6mWzCQkttQrgMzEyEKA/yAtGMGecb964oADjtJQwQsqFyD+YKJeda9uZSv/3t15rOlvryL//KQMTJyYlurpsa9PpW2NKJZJTPhJCN8/e//52eP3+u9+/eaQWlxrq1ER/9jknMGhByz6y/vgZMdJTXVs92/0ZaOxczGeXu0Z2JJoUu18aJzz+4eq4tjiM9nznR0SSxz+ROyPsdQHgXuN4Fhuu4i4/A8KPz5wcn0zvaQZslRtO89XOuHUXvgra7VNT139fXZQ0k+ZMDglf8S2B6F4TeBZl2HdngjHLjtKwWJB5P2OTgydNnekZkSBXbac90V+ZAbAB8YhqUcCa1r1u6eHOq2HwiT76qxaVNCJ+c1JVJzRRf4TqKfjiluFe1BgnNEfQhNH4IQcch9IcfXlhRkYaGVc6pslHSxm5NpSLmBA0toCNasYEOMCYvHtOoO9Cw3Vf3tqubZktX17eKZ7Kq1xv62y+/MEDYGtyqN+5oOO2ZKUoayj3Ua7LbYuTdEfzLfkOHbqFlAndGzwDC5uGJ+uOlvv3utX74/o1O31zp3t6htqs1lbyYQn9gXcIk03cvqyVNnlzeQGGHw3C50IOjPT2+f6CnD/YtnzFcjjRfjhTGFtYUGvq+2qOB2qOhgUIE/y4/NlStUNZGqaa9xqZNBxNGK2G9Y4Eeub6i3QAYrjBRmWlFE206UUimYEDunzOp8iplrZJo5qT3Fx29etfUi1cwNFY6PjzWyeGe7h/sKLkYKaOZihm0VgtNFzSi3ESVTi6gEFMomjxGj1prb9BwmRv0SIk0+5PTGlMt4KRIR5XzDSfZ/mhqmaVMF4hsiCU8A4S8L7Jux2TwAnJxS97dVq6Cw5tnHdQgnGsaPR+RPOTKzaHnjrvKhBNt5aUnxzV99nBbqTjXBhftqcYz4kE8TeeeeuOYXl6O1Rkx8Y4pmc4omcnaBIZrT+FGjhv5dIA2L74yulyaaxms5K+WmiyW6mGiwN5aqFrhjE07uWtaTJVNzZVNrZTzpKPtqnZqBZVyceVTc2USvmLB0CbMTAgXK9ZXWuc3vs6bU3VHK+aaylYq8gOcCqe6Ib91NLXpBGiLz6SUx8kxr8lgqe7tWFcXba3Q/GRyVihDvyW+yVzDaX8AnuOOuUGRZc7l1sCMKe7hGOpcs40eZkYta6dDqxIMFNrZuuDhJBFGf7zjcLw2+vq4b1m+xB0GSELZQs5M7BwV1HYtjSdDmxLStXfNrrjyBXLQ8pHBFrW6K/rWGbqONcV+7pwZ2Z/cHuXiLXh+pF05Ly4a7TTAmJphjLFmRlCwMgGCfl3MQ3V2sUbUQTSGw2XCgeMpDW4ARlKlUtYMPga9np2XeBmQ/5aNpZUk7+/6xvTx0wnrHSOcgum6MkmnjwRQxpMzlUopVWtZlUsxlctxVcppFfOhaWCvL16o0zq1PauYz7rswyxnela93liXpz29+OZGqRimInXLkAXYMt21BBc8BpKwKhKW6UwDuVytqtka6uKqZzTZTCqjRrWuWhlPhqKC1Uxjf6zbTkftPoDQt8gBojc8D6CSVbHEvZ7VSkld3WIK5fR0RjXf3nZB4kyIE3Fzazy5f89qHQfqXRQHQfRrxhsAj1gRmAVv3rzRy5c/6+L8wszHmKIx9Ymtlnry6IHuHx8Z0OTeYrDhxtC4Bc8soB03UQA+kyWGAABBgtoxrykWigYeaEA43WZSjUbdRYQlYjYtpIaEUYakCeObj/cwU8yR1az2XExJMzAOlhZbRA1LnWq6Yd4j7qmeM+tbhugZMcrjnTg9Pk2zbrfn2E1Q8fNx3dyc66r53hhn1Pm1+pbSHtTYlDUfM0lqvIEUD5RKA849a7htNHZULmwpm25Iy6JW87wWQVLNbkffnf5R7VFfk2ClbLEhL19T3CtLqYLCZF6LFaA2rsEIZgaOm9BwnXEMDRfTC1MarNdT5CSDfhUQyMNceqmxFo41wrphKMXf7dyItJg28UuQz+ji22D5kQGK+6gZRSUSNgCz6BEamTQxYaQQKRNlQK+b4Aui68T1IJaIsHnqHtxXpXq1ZJr+cj6nci5ngJBaAwOi2/bU9nsaifD5vWxa9Y26vU+aBNCLMQ6CtWRqI9oR00CrydyZK8FYyOWsj85nSfzEuH8jv3etcftCo9tz/ebzZ/r802faQOKRTKkP88eanHMD6UwLMznMntCVe4qRCU8eozDFBIzHFPu3/81/xdsyS3Bz4YqAoQs9d4JppoMcBnQtKJDNDdK0bRTp0S/AGAJd15hOmhvNMqrl+TgEmHpZtxe+M7Qfsu9iTmfnDC2WBr74UPkwNzc3zYmJ6RyAkI2I78MF7Mmzp9o/2DeQw/diogAgpFgYjAi3xVlzqWCZVhDS5XM3Ga+d30Gey/nZe+t0f/L0sQHC48N9CyHFvGJGMCfi9nlgAJLXcHV1aeJz3hubiB2KJbpbJVVMHJoyN8w1wEJTCL0Sl066RoBUC8fkJk0ljaPOteLasrcw3nWHSaTFsidyHSoea/oChVAqnlTBK1lxGk/gcsRG5Gy2TUTM5GFGp4oOqzPjgGZi1MPQZRXxPvidgBTj6fM5wks3QBia6QATQyIm5gv+hc2WDmDSIimMFmQ0TuJDoAMPrLuN7oLDDTewkHiHNJlhOdO2mDcAxWiaLJhQk4BpxdLMREzrgLYCIMV1mDttGlQhFhsPOoB0x3L5ot6fXuunn9/rhx9eKZ7M6D/6u7/X8b172mhsqHV7q9FgaAubLjSdONMKtFr6x3/8R717h5HM2A4XDpz1AbEGSfx5F/jc/bqbbKOVdM6pdi2j4tR1n9AXRtbN0WSaNWL00TtAzDL7TPzvBPgWW2IOVY5O6sAUP+CC751Y0cV13J1YuvvRAck1JcKKoCgC4+50cD2tWwPC9ftcv9f1+7z79TUIXv/bB83hGkQbo+CD36n95QMIvUtPXceaRMDRAULoGzSYXBiuXb94wlxGP/n0U3MVhjY6Qp9jkTRMe7EDRxsQV7fZ0eXbM016NwpnXW1UY3pwVNEXn+4pFZtoGfQUWyKGTyoJIIRiguaWQhVraKV0cX5jgJAOeK5YULFWVG2zoo2dukrFTWWydU1mYwUASwxOMHRKxdW/aWnQ7mpkTm593bY7tsIKxaL+5jdfqV4vazgdqDtsWQA9GrgMdO64Jy+WVkIZDYYzjaZkEDJF8hWEI8vpS+UK2j1+qMF0pW++f6Nvv36h1y/O9eDwnvYbG6rggjifaD5lzSW0iqe0Iu80k9UqnTXHSu73Z49P9Nnje/rs6bHZyS8XAMWRHWAchEu0hOFKXXTaNKgAQ5GrbrVQUr1QUaNUNWdJqH7rz5kGkEWBQBNdkA8YKCTrCY0LHBTcRNG6RC7T8VzB6KLEIbx+29TLN1e6uO7I83L6/NNP9PThsR4cbWvYPtVi0lIxw0TE8f4omB29KzJoYsrLAjENrmvk2P1jjbiF5hZbFDOTMzPPwKGTRheak1jSXERvAPK4BI4DF4lA7il7rHVfE5oyEUrGlCkVlC0X7E/2OnIUx/7U1igNrwRuRklpOerJW01Vz4Z6sFfRk3sNc2skpuT8+tYiIYY+hgR5+ausrvqhhr5b7+x5FF7OzdgFh5vOIw7QmDEPtcZgWnFlVs64DFA4oCDBlCtH0QwIS2k+HSkezlTIrFRB/1fy1Mh6qmaSKmZkERZe6KbpCWOUpBAhKFhmTD/Y6q/U7s/Vm6xs+hgmoE2lza0Qqh3aVFY7QL+YKyqdzGmKfvBmpMuzloJVQit+BhfZMKYxsUa2rDk7iJeJijLTAgHynFtznOm5BaYzJWUyQLMyorsbnR79eGSnH+W0cTPShDYqWWSoZSpnCx6MzKzWe2Ck816DObtvLJPPZY4xRSbsfF2EAhLdhBD3XnduaYW0BUYUZi3r+IZok46o8fx+6gJjCc0CZVNoN10TExCIuZKLeo2bR4HFSgVzO3txx3Q118LywHCKZG0DBqlnaOquASHTQQs2TxLbVFS1vKFiMq/CKmmO2Uyr2CsxPEkkMkrGcYrPRK7hNPdjxtIpltKqlWOqlhOqFJPa3srqcDev6fha4yHh7uj9MEpiklWVly5a/tv5+56+/6dLreYY6OA74ejKFLQ+Zh6Y5EGVTiTV6fft86vU6rpuj3Rx07PvzaSy2iBGqlK2KA2mtOh98W/oDSYajAAfmGghxVkaGMsWyg4QxlNq9UeaBEtzyOW5G5sbTvcFe81LqdaomxaZwpc6gOkY5wB14pr1AsiEQUXD//lPP+rbb7+xghzqoGWe0pgOfDchfPggcopc2vUdkdc9xcnXMd8AIlA16/UNM7DJwvbAdCqJj4SjmnLf8Jmbb0KGtcX952jPDoQkbbrV67GvM1SBwllwk3V8OqyedMaAAZnh/tBYYqaZjTwLOD+drwD0U+KHoKjSgmH/H2s4xGsCc72KybLIw202z3V69katdtPWgZkr5Ys2VcX4hBzX+Xyg4QDt8LnSqdBM1zYam6pWtlXMbysRr0lhUaPhSu+bLf3u5Xeax+MqlJgM1pRMl01fvIrDaMlZNJAfAIaoTclozMnHJdQysV3NY7WH6SKpCWmQuSAaqlTWvhkBU6tHAevUdB9qoEgzuJapuKa988IAQ7gGtXP+53oBBi3WCaAcTSnXJoJWhwIqYZnAbgS/LGC20TiiHmUinTazpwJJAYmkPWj++mMnebtoD23Kx3PQRGQwBg2fOpq2FGZluKEbTR5TrZU07vU0HfSUzReUL5VUrFZNa+0TSE8YffdGfvda0+6VJp0rPXtwT08eHGtjd8vYfJgdmVEQ99XM7d/sZ2bebCrYiH1meYvE0iUU+2//+39jfTLAATedo4VS6INDHKfZRJPmmInujOy5qV145zgKIHQPFhpmCebOuMSi1vFwbcN2u7R1Nvi6TQvh9zJtMj0hWXGM3adW4G5vbxsodBO6voFCo5V5KQOEB0cH9sEydSO0Ff46r2WKwNtMG3xzTQtWadO88TpYlOT5XF+jX3lvC94BwiMdHewZGIRGGiy5HgBCNIRDew0AQv5cU1rhggMIK9WyTTJZ0Gz47rBJKu7h6OXG0T40mKnrWpjbaCJuYfDwzLmp+IDMGcr0ZW5awiIw0xK6oSbCj7mcwRA3RU/lTNkOiVAsIDqm3OzOwBXcvXY/IzMPDQRFIAUAAMviJtBGLAA2jvabS6NVSIhMJBeUG2UjMk4PnYUfG5oN+ii44NMD5uMy+2oAIX/HTIbP3ahnsaSy6XwECslEgopK2DNGQgB2uhahAUJgKGAY8wqbGM3RWqbtMEI7iNXvfDGzgo0JwMtX6LbemkNhqVTT3/7t39v9Akjrd3t2H3GvsLnRrcNSmi7gv//tb81imm4ch1bKyxlmWnfkfjkJWwMg/n1Nc3bTQaacOEK6+BA+P/Ab68A6kuYaRgMg6kixkXyIhHDFLkWqTeYiQGiv406whCtunBvderLI96xjIVzn03XM11NC11viC1Ribmp3F8TdnQCa2U5UzKwpsX/uWtydMq6nfn8CLt3qjg6i9W/4aCzz8V8+XmfTJ6GdwdiDghgwYVZi0qMnDhBu7+yYicBgQp4OeadMnH2lYgvFw6T6rZ6uTy/UuXonf3Ct7XpCTx9u6K+/OlE8HMoft7RaTJzAPlNzugAE2hSqZBfNpfOzpn74/qXRutBKVTcqqvPYqqpU3lImV1N32JU/h+7OZ0nzJKFu81bDDjx+30yv2t2+afeYnv/VX/5am1t1s9/v9FvqDdpGv84kUsoaIMwoqYx6fRyVl1rFPS1jM83RasC8yOa0fx9AGOrr73Ew/dFoo4+OHupga1v1HBO7mZY+LsvQSeJaZTKapzwF8aRuiBWYL/TlZ0/1xaeP9MUndMqnmge9iEYU2AQqyf6c8WxSOPAnGuAYDR1PcRWzeZWzBRUzBRgqCtAEOiGoMQLY/zCzouFk+X/Q74y65FxYExG4p8u6SuXUnyx01ezr5asLvXpzpeF4oUqlrr/46gt98uRYj+5tqXnxXOP+hfJpCsak7XPOAAI9N7Qi10RxzruOwsO9Q+d/rcWdzgmpd6wW1iYu0UbxM8fFlCb+XK3eUO3e0GhnuAXSAJyFS6UAAYWCAUILM4I6TzZduWgGKUomzGWR6as5W+dwRY1rORkqRbaaF+pwq6D7e1Xlc1DLfL18+17N7kS9CZMwJqUl9WYpTReEXzPJdwRi2BCUbY6yCIDFjwe6ZpSDBwVtFTcQzwRzPJ/ZhDJFsHgaM6yUFrORkjGcdkPVK2k1ajmVcJhLSHlvJU9TJRcDpTRTKkYuL3oowFtWk3laIz+pVtc319LTzkxxD5OEsgt7ts77xMAqhiD5TEHpRMYAYfdmaIBwOmMK66ziKX4A37OA6Rk0M04Upwlyzsvr6R5aHt4jgNAF0cOuoeiyVAjAPCAM7RbUJCYt1k3iWKD5eVfj7Iyvonaa29PNnTCyaY6czTljreP//7V1Xj2SnFl6ftNHep/lq32TPUOO56xGBvuvBEjQhSDpQoAuBGkvpF8iXWt2dha7IJdmh66b7aq7bHoTkT5SeM4X0V1DDIlCk+2qKjPii/Oe1wEgMinzALJFpzLLkqBZPOWQvgLWUYCwMcdz53z2dlayCOP8tK8vYhRgGjZIXpk/6KFLqVSAraFT0Mnjo3wLByII59gQvpc1sMGZbSXgzCG2IHC9yW5WkvIA+3LeZIJmhwhRZlE5VVYlXVAtmdN0MlSwmCqX575wXsftlpAT4vq5rtIGdr18xn5PsyzVygSxJHR6VNIHDxrysrDbY91cnZmvLkvugNdQJlPRYOjrzcuh/vRPV9aXyveG7zudTFuvbxC4ZTxDLGFC3X7fAHC91tDVaKa33bGplLzsnwNCMhWmM+7JicZUTxggrCibo0gbL25WXrGiRAQIR8FSC+aFTE4lWMZ63Z4lXh7iImd9rMhUWdAxGzIPcYAwByL55HnD0gjFFeFzX3/9z/r8i88NBFFlAMAj4n8ZzPSTJx/q8eOHajTo79sYGziauL5U3keeo7BynVZHBwdHxtoyu0wmUzuzbNawnAlnGWF+sKVtEs3F2ogGZgh+3dRkMMlbknSzarc7Brrd8plrU1qFea1gxTa+zX50tBJ6FqfZU2/jB3RrDhWGgfIF7Da0twMgYcvKOti/p4ODU+3vH6k3uNHbt6/04vUzDUc9O3tgIxuNphrNI5eDEc50ef5Uz777VKnEQgUPFnZPjfqBKpVDpVJNhbuyBsOVnl909Q/PnipbKuvw+K6yhapZG+Yrmyrtv9nxMS5TMYOCp5AvGmjxqfuI5lybhVG68VxBOg6TCCDk/GAeNTeVa0QADPJexPeodYZyTESsYHwqcO/yWuLX5jdYxAKWLgOEnFdOXWhgyZSQ7nPx3jj/qAOWa0LsSMJulWz5W6+XVOZex54AcIXp3MoCboZ4vvtDUcEOIOS84Vyr1OumIKSehYoglm7+1PWoA3vH/WtNR11VzW/aUrPTtvDIyXjwDhDOB1daDK81H13pdK+t06OOWkcdC1JjiZYvlGxepuvXElRRYSAjxe5hFiyuG85QzoicEv/+P/zbHYDJgjKsK8+ZtEHUvFqwehzUyELj8kweDobazdztpB8xIDTals3XhjoGAJELpbGQk1TSNir8eZOi3vpz3BCwcfwt2aRvAAAgAElEQVTIhc/FBkNodRUjaPSRvbl8DUhGT++eWt8PklFAGwmFDAYc5pZUOgu03GQiQOhAD1/PaAS9f6U3b14ZAHzywWPzEJ4cH9j/w9wxFAGQ2dpaD+F0ah5CACFfH913+FagzWEIiZjmIuaC5IHGQZjOugAWNsBEpDs/RFROj+zG6h5WLuI64zZHBhii4Z/vFerb6hkAYJmMfYDpiTP3lLPt3TbE/bM0j6Bjc7gJ3nfCsYGCeLOOwBw9Q56rmoAJXcIeurpcBlY8oUn+H1C421qBpXWpBCt7oLMxjeuTMqScprlu0OSv7O/LFwmsof8I6j+pJR4douStyB7JR8Hi+AGDyA/85dQGHvT/DGuAzh0dVLalA/y7RFfz7YVr2+RyUSMrePrDaz17/kY5j+6WI3385Cf2/bnFBluzKCY871m40ZdffmUfpIvykOUGow7FpUu5geGdnDOqSPiLTBxBBMBXG2DSDlxbtYaLOUeTbjID7p1ItsB2yTGA7wEY91wsu3SRxtGRFSl73wNRp2F3FRiOO4y9vPyeGBDeBrLmHYzYaH4+lrzeloX+GYCMN9xxuumPfrzNMt4Gd/F/x9KrP/997wNlbneBuYwbhj0kIcQv520wNRXBGrlEqEcffKCf/PQjHRwdGcAaTaY2hFvqWYphdqPkNikfb/FNT1evvzd2qVNP6qeP9/RvfvehEtuJgsmNAn9kB3yp3LbUYwZuZCGLYKXZZKnXry71zdc/WGUJ10S7Q5hVReVaQfVWR8VqU71hT1OKeZOwNfif0gpGEy2mvqUmTsZInYaa+IGS2aw++e1vtH+0J6VDDcZdDUddW7CkWQ5wP+wySu+yNvigbs96AI6E0gWGnFC7bFZ7p/c1Crb6/E/P9fd/96X++Ysf9PjOY93ZP1K7DEhbKVxSq7IxKeTO87RMpuTvErruDew++OSXP9OvfvaBfvaTe0rsfK0WAzsr8JUkwrUNvCSrzinHRVpiiZ1uWE/tUkqLzrGsUrDUpAXbcI2szVXbhHjkrGuU5UOsZOD8AOhELBA+0URBV92Zvn96pmfPL/TmTU+ZDOEFe/rw8QM9fnCgB3damgxfaRlcKZNaKpvYKSuXZhwv0hxDHjPmPLDZhjuPlcU4cW2xUcL0b2es6/ZyzJALMVqsthpP5vaQHk0oXYahDUXuRqFSVqXR0AZLQ1JaIAc1Q3RGiWxWu3TSNti8tpZ9TDciM8JyqcxurVIq1F49p4NWUZWKp81upacGCH2NF0ml83UpU9FwvjPfKAMNry3Dw9YGI5d0zLCCRHmbJKEV6yMhQhs2b8ZUJoggt5AHLAOeS2jmLFr6Su4Wyme2lipL2XgtnVAlk1AxS0VGoMR6onyatF7HxieUNa/9epfXYp3VTT/QRX+hN/21Njs3CHGWuOqmjaplT51mRfmspwzLxflOo/5MV297ms85f0t2phIS4V5j+trm8ukX5FrFD5oluMxJSzn1iIpHFYJ8DpBrsSk82+ywSyqZRTLlqqnY6NhpDRjAXsryNEpHdud4FKPusr2jZVo0+HGubflvd96at5Rnlfm2nf/MfW4sH479s1WX9QSyyE2Zd+y9oiO09wCQATNlHiMAIb5Weji9rAWRGIg0AOy6fjmP5wQwIbkOt1aVYJ5Xq4nCS0eC7kbhhu+NOSu0xG4YwlIJti9OCM9otUjIn22U2YSq2HNpo1w+oeOTtoqEteyo0fLV6800njJjpFQqV52EFzVPbqsiMsDcRu1GUkf7GUtnbtYzmk66tqhIUleVKGm9yen58wu9et7Tmxe+cK9wfXTabVPiwHKwwGFGIiQO1dRgOLR7s1Kt6Wo01dv+SIkwaVUTLQBHtapqpaQZhdvTiWY+XiqS5kkMLdpMl05tLAWzUm9ZZQFO7impvdTA4SXLOE9UuexksVb3VSgqV67o6OjIQJVbljvSg2A5gC7vuj+b6uLyXC9fvtCLly9VLlRsQLdlUjDTbDzS6cmRjo8OrFDe+e8GTi4YVVDR89mo1VWxMJeKhbFwNiH15NljAX48Y0067ZbAzEiLJSB4oLOzN9Ztiswd0gUSgVmS3wcxQndhreYCFv1gIX+ZMVWD8AlnUE0BdFl+IEEONBjeqNu71HI5UjK1Ur1RVCG3VkZT1SoHajZOdbD3UI36kUrlpi0hprOJvn36lc4vXxsDBdHB586X982n6uW2evHsC/393/1fhRtfnpfUyZ27ajTp7+5ouSlqtsipP1zpTXesby+uVKw2dHxyT4kM3vicPes41ZPGEJKISyWEW0CyrEVxslwjZXdecZtnAYTkMsCakQDKMmcXc1vsaTZW7QGmgE1Eyg8JYIGKBF0ulzaW3LbG2PLQbATvWUgLp8QmZiE9TvJkuCV6HsaA0BI5CR/brVQsZ9Vsl9Tu1NRslJUnCRo2kTNul1Zqh7Jmo9E00Fl/aAm2nDmcN5GY3fIz8GeTms01MBnPzF5libj+QItgoEarZb3s7b2OhVF2by4VjHsKRj0tRjcKBtfye5cqZpOqljx1jjuqNGoGNsvVuorFskZjapg2FoSEsjKZJjEWjzVnDtJirH8VJf7Lf/3PHJOuU86kiW6DEfuyGXwtqMTSRp3uy8kbncQxZiB4wWJ9NW8Ob0RcfHg7hILNFgmeJk/lBY8kqKantyJ2F61Lwmi9VrfAGErFu91hBCKTevzhBzq9c6pqrWwDAx0tVqhuyZlEfLu0HgOEJhlFveAAIUEuMERvzl5rvZpH+nAA4aEFtxBSAB1vxuMtqWdzu7H5M+PRxL4e3hQSU4umay+q0ag7pmyBrJUKDWest1JNJJdrhig2He71jcECCVF09nFI8ICItxmxbtn8FjyIlHSpSqB7NDjrnXV88QBBMiB6UZJEVDuzuzGUNgSBsVwtBOlk9kBjYx+xtPT4wQKzmYQdtJCgqCkJpjBjJfIJTYKlhV0QNGA1FTCLbHNJZY2n/YSsCgRGx5IANwSfcQi6hDgv76lU9lSp5qUUO+6F1ruV6f69IixgxnnKAM4YfBfIiHLW+8N1yaGFkZqHZbBY6fmLtzp7e6279z7QnZN7xpxwIMz8qd3NHLhEw8cP8D/+8e/12aefq9cf2IO71eo49jru+HvnRXEsVpws+j5MxoEyvg4+rFcv8n4yzMSg8l3ITAQKjaWLGcjomjeWIwKEFlAUx+JFiMo2446KezfQ8ICKN92mezdvozvQzC8ahboYq2gMq+sKigHhbf9hLAONAWYMPt+nib73A8b3d8wM/hgQxmdHXEvxLk00krc6Gar7ht75IsyQnTAmgLQrACH3Quy/efDwsfkIj05ODBAO0NazqECmm1wpvVtZwTXs3GI60/WbZwYIm5Wdnjxs6V/99rHC1VjT4aWm477rnyy37GDET4rXg6Ls6Xips9fXevrdK/N7tJpttVo1q1EoFDOqtRoq1ivqjwF7nCdItxImrd5yT8x5UCUt9Or6ZmCl3igDfvNXv9HhyYFSngwQDobX2m0WSrIkw0dAUETIn2N4kqVilusFVZs5K2TeptNqHp4aIPzq29f6w99+rs8/+073jx/ouH2gFoBwu9J24QYO6INdztNcCU3Dnbr9oTbhTv/iN7/QLz9+rI8+uKNdSBrxwCTmpJ3u1nPbViLJJSgGKSLDN9JD7pkNgUukTYpFESFirqDX7gFqcQAkO+Q+RulbWJQ9OwixuhWqFO5SWmw8nV+M9Kevn+vps3O9fdNXrdaxQIrTk0Pdu9PW3dOmkjtCZoiv95XkjLH0Wfdsch92tb3b4CIg4vt3Pi6UFTulcoQ3uaGbr8PuG45c+z2y7jAbOAOGdifh2yalbVbK4LEqFpTIZrQF/IVbzfmA7Y/a7QAs3L8wLYAGWCUqJjK7rQqpUI1yVu16XpVaQaQe/vD6tW7GgabLpDLFhpQtaRgQQMJry3KPD7fp5nwnfAIwxDm3Be/CPnlZMX1vg5l1jlGSHhW6GItkYR6wxJulpYdm01tVShnVajnV82lV6YdNh0oRPracGDjM00vGAo6hZZvVVgVbnnb7gW6GK12NqFlhQcPXBSAh+j+pdquow/2ackibAeKbpKbUYFz0NB3nNPfx3ZHwKs1mC42ncwPgY9IXUe1sQrvGPFsCOvvCcrYy8JNMu+cJnuS1AcLQAGLCAnzSIFh7y+3staHLMYTOs0diaKysd0uC24AwPtt4wvFrkWbJsZDRcsrAJoOkxRHBvLsaHo4rFlAuuMallDpMykDlfs6kWfTPschFMrpaOlargM0mzgl43/HK8MtSheRSnr35IgorFrwsPFnuMoMhH0aFhYfe1TkQwsOZScWIP9lqNFzq5mpiXWyN3EatVlH7BzXdf3ho4JFZ6+Kyb4Eu1zczLZYsxxqWdMr7kAznSieWKnosEUI1a6HundS01/Lkz1BEAXwI5ssrmKeN4X/7eqjhFecIEsyc9ihZLxaiMByW6itb9PHcJyiDF5kFwOV4rIvhyK5VACH+wyaS0WrJWA/AGSor32fmw5bkKjOy2a0DKMenWuySmi6RTOOlhV9znXTMPXgdCSWzd55lvJfX0fGRARtCe3gMwcoyu9FTisphNBrozZszq3WA0aNsHZknz7M53uphX+1WQ+1WU3W6TJMJU6ShjiJPgRkXdqtZbdj7YssBfM47QL8LN0SmatcoPnnYf1v+0n/ZVW9wpZvrG/t1SBCrLMjnLTuDs5ZgxThPAyAbzLE0eTajbsPA0piVpI6Eax+pcqBu90JX12darSdKpddqtytqVFNqFDbqNO+p03qgevWuPK+lRIJgp5ItRv703ed6c/5cs2Bss/XeQUepNFLhkkrFpF788JX+8Pv/o224MIb54PhUhcqewmRVwbogf+lp4ifUHS/0uttTvlxVp3MoHoQhLahmPaJXEGaWnAsyO6L7l/Mb6WtiYymiALE45NECY6K5cMczAZWBS0N0NrU5XnPHAMeZHpZtYOQQyha3RGcxGM9bzK4WXGMkyns/uhFd9hxz9yp/jnkrTik26xs4Kbk1QNhoFtVoYh0rKptkVk8oHSaU5bpVxh6RU3+ht/2BhcO4Xsy8AcLBCEkvqpC8S1dGXjqa2jXTqDe1Wo7smY20Fwk0gHCGX/XqQovpUPPJQMHwRn7/WrPelRLrhZ3VlVZFxWrJ7jlqV5AyEw5GQBVSYMKyCHVMZsAOcy3XZKPAnJaU+Jv//Te7hcUuO8Olo04XRtPy4uEbBAwSOmLJiYz4EaNoRmoDcJj+HSB0DNrc3ogYCMaMBjcLnX5xx188JMIusRG7zXhYolKhaF8TW6def/QOED549FAnpydG4QNOBqPhO/kQmlzkUjCBy03aEt4YFji4AYRsodDZO0C40ONH93X/7qnuUMrMYbxmQ8cD210kMSDE6Ev6E9+vkzdMzFxbLNE5xEGx02LF1slJRgGEpG2Zvt5YO7aTTgpqWw8LHdmoVM6bzJJDyi7qyPRK1LNrCUkqTScMf2ZFaE+gdbBSYgmQw8G9tuQg+qZIoOIiyJHuapt0mE6M/XPbAsA48v7y+RxuYFhigNvII2UUjxMDCDMm0tZoG0+dGICQ95H3lhswTliy+g0K59nQVavm8bMAIQqeNzzM2GA77ymDGiE463BOppg8Op/KJZWqDdtcMoBQHL5dkjKHDNIBSq4NwDnb8eVmrfF0ptdvr3TTm+q3v/3XenTvoSq5rHwCMgZ9kwJQwstmjYf31J/p97//gz77py9db6RXsIQ2e4VulanHoM42Q5Hn9MeAkGveOqcseh/mNZLmMFRETJ7TnDtPAP/YPQKDGG2djLGzThHHokVj7jvJZezVsvuDPWYkV41BmW2rIi9LLGW9LSnlQCN5K0a7P/ZD/iVAyNcUh3TcZkxjX+GPf4zvXfc1mcP7Vj3Nn6eixiDSDWXRgO/MQ5Ys6gzf73vB7t57oIePP9TpnTt2LfdGI9uqmdc1sVRyQ2pXoHC5VoqamJszBeML1QorPTip6Fc/v6v1fKBxj4CAriW1eYWabW8tAIqlyDahwN/q8qKvFz+c2/XAIdyol1QsIoGXyo2CCjVPk2BqyZ14XLiHeVilGRA3SSW2aQ0HM11c9OQv1sZ2//qvPtHhnQNl8kkNJ9eW4IbfT0SO83rBtq1DjcaoKbbKFypq7bd1dLpvW8RNKm0po+NFqG+fX+r3v/8nk40e751ov95WrZBXAsmmP7XgLvMhEL4DINyE6hKopIR+98kv9fOPHunD+4fabolVHyiHBYVS9gVbQdLwUwY+ACFISBl0WKyxsST6Hp4QH3C5WHYpiKgKiN+350UsVXdCZxvKWZZErI2r20FhkNabt0N9880Lff/dmc5e36jdPlK7tad2q66T45bunALI6efisp1ZcuzGSnzdvsT5tgn6cjLsuGuLYZPibthlhtdsPqksZed4uGE6SQUkrXhB6AWeH4AgAV98nqhTl3qBXGigeInPwvOUyGW1TiU1Wy41nE5NTjvfrG3riryYoJDYf0jpcAbfWXKnWjmnZrWgEoBQG714e6beZCF/k1K2WLf4dTyb5glCdoqMiO+HdNN0ytIBgxWx+2NZ2BvSWd5vuvCWU5VKeRUBGSn6o0KrLSA2fLty6hIW39l0qGIpax6xZiVnQM5Y9U2g3QpAmFAhkzQ/Dt2QJI2GAoh66g/nGk23mgYZqxLgTC3mk9Zhud/K62C/pKPDqtIJ0mV5RmQVzBbqXg7UvUxo2MMzxSIOtU7Kru/5fGNsoYFCC5phUZnSmsXrKtTGh11OGujj5wHalqyHtImqIUuxo44lNBAG6OK1I3k1Xky7oQ6WJGYJHSA0VttAo3ueI38EZHB+2/xiUtFoOLQlFSwz8kpUKY59JPHaKGR+MQ7Q4my2uT5mn91iz85jU7RslSSkBp9p5Gs0z6gNmfiQYvCHUopEckAqMBV7iKuXAmzxXhejAQ5AmM+77lKY3avzsS7ejPTmdd/kwIf1rZ48OdGHT051/8GBnWEAHepdXr2+1tnZUNPZTl6hqUKxpnyxoslkqO06UL2cUqVI/+BS++28amW6o8fG9O52nubLrKZ+Smdvh+rfBFqNqAmiCqKsdrNhzDaqKdQ3MC0EdvGMsoAK3ttESleTgS4nQ2PFYdWa9aZajZoatbIBwsCfmH/Kp7NtTAegk4aTjLp/tK+HT36qyXJrXZz9+UozwATaC7eZUbvZsoJvLE2oJsI0A3vDAlyarbpZSOJcCNLj/WBmclG6jHnfmHUJn+FzIo0O/KmGvRtVSkWb8TqtZhQQJJXKFevM5R++z3K+HJW6u5oU/g7eb8Agkk+nynLKpTib4/r6XNc3F/Z3kERKIB4AkK+DEEOkpMwQPLP4eWY1iMFUumxM9NTvajrryp+7nls6oFkmDAbXur4+M98fgLDVruh0v6wHB2W16ndVrdxRJrWv7QYQv7MUVsLQvnn6hd5evlSwnKhUyaveQiKLioo6qKzO3jzTp5/+rRJUFxTyqjT3FWYqmtKjGla03FW0TZQ1m4e66XWNECmWq0gppAThXdANLOFTNrrCRTAPM5PCflpgG4nyzFRWK0HX+cZK5ZcoD+duhuX/Lc09Cu6LVQPMF3EPIK8b7+nt8Eo3T7mZimU0Htd3yqpo8RhnQrAFimdAZnGrtKF2Arkxz8qsVOCMrUIKgVUyVn3B3My6LpfIKZdAXeN8wJfDvoFAnq3NdsdSh5+/eG1LSeZn319ECbMzUzIdH59oswIQ9o3YqNao/mnb0qR7c6WFjwKKYnoAISxhV0tChkjVpgYOtjJDCFVV1TLXKWcH9Sf7poCiZ1nJmbY7gn/6tu5klk38j//1N7sAdipEjpl2DBnyxY3bWFosbpQ26eSF731SJm+IEn3icBgO6xgQxsxDHJ5hxY4rl8TFP3EghnmwIokpP2fGzrjSAl2+AbyZDRzIWWEHD4+P1Go1jK0Zjkdui0dKIamem42Gg7HWO9LhPGfYj2onHCAkZZQbZqEPHz3Qg/t3dO/0xPaGAMIpkgIuOjuc5ppMZ+re9Ew6aiE2CySjMzucMSZXa5R9Yspc28MOGEdIBQ9FfIQuutZd/HHXED/Bcw7DLlpeDlOGHUvUAzzheYn1mWsKfd2WhOJNJpGCDdJOh57Nge7dAwQfpas3cIcD0cNsdMLd3G4yDi96Bkm6omyZtCU+kFkgXUEOB1PIctoGhq004mJFs7+gT5KIacJwAHgZC1cwj4eVeWZt485W0CUvZ5QzUzjbObav5lbVYh2Yv6pYrahUratUbWsbYrqnVoBNBqmqDHm8ZgnnByXcKOskW8PxVIPRDDJRv/uXf62Hd+8rtyPQiIoSwAPBNVmrJpn6vl68eqVPP/tc3z99biCdgaWEH4GDIdKYx6AlBkMxo2ZMQ8S0OXZkY18DgwLXInJUZApOouZSdh37TUosReOu5N6i0mMparSdevc5o0PK/v8d4xrJGaKie7uqosCn2EMYb8FiIMePBnD5/Lf6B2/7BJ2Z2jGAtxnC239X/Ovx1/fjH2Nw6H6ea/D2l31bKhpTnY4djLf09nldUaPr4DQjvGNDkXMdn9zR/QcPde/hQxXKZfXHY/MNcY95Wii1XWi9WJMGYoCw+/a5Jv0zVfNrPTit6dc/v6dwOdJkcKVB99rM2uuQuhxK4GHkkeXltNtlNRgEunjbU6VIyXpNtVpBpSL3QlKlek7FWlZLfMqLuSazqUVZs5xJh2mlNiljSIb9mRU3UyGRK5b18c8/1t5RW+l8QhMfD+GNVsFIye1SRXw9SMGWaxuSMdUnM56arZaOT45EdMsG4FtvabqSzi5H+uMfv9Jnn32nvfqBOgBXggZYogVTlVkAeZ42+KcjhrA/nhjT8dtf/0I/+8kDPbp/oHDjAKGXRwaz1Q75Ic9E8zREvrtsdE9nsmZuZ5gniZKtOV5ern06RgGDMBtwKSays9oZx+LFoJ+hmEN3tdlpMNyo2/d1czPW99+91vMfzpVNF+R5RUv/bbYq6nSqOjpkG15wIRKpnQpJVA3IRFk0IvMiwME3RQO3iZPOwXJxTrm0RwwcDCxcU+68S5tEmKRrA7kkyVmvFEsZF/hBg/tcc81WcwswSiPbzGW0TSY1Wy018n35qF6QJJXKxm5ZUvSKbkoUG+y/AVlptetl7bWq8ko54UR8dXGuAUXJ25QVMidzRQVUd2BgZam0oUJlYyXypUJe7VbL+i57w4EWDJGWWI0UPWnArFz0VCJ11HrrNpqOfM0mC81nVBo5EJyBTSrgn4bF4M/uDBDSTQhLWPLSKuYyxhCyqQ8WdOlxHaQ18fHk77Sac54R5rBWu1FQu5FXp0nPWEqVEoSlb4wk3Wer+VajwVSzkafFtGjPPAYQVK5r6j1WO0vYnC/c90PgGhYPABfLmsUYhpBrkdJ2588jeIEPiiuMzYvCHABSgLksgRXkFsTX3DsvYZQE+k5a7MJ7YkCYoPvRkkwppUbt4nw13C9YRfh5gJ77NXhCmGcG05RdY/Z3xT7viFm0xG6zerjVXrzQ26Z32mLAjfLhzD8ZWXIcE4m/0vXuJkzCBXuQVrmUU6VScL2IeP1yLpXb/Mtexio//NlaL3/o6vLtRME0oXxmpXZloV/96rF+9vF9tTt0QAOsYN6WmowXevHyRpdXE01m9PXlLFDNnqtJaa9d1H7b037LUyFH+P/SCtv9+Vqb0FN/tNXNYK2JT+R9qNVwo1KhpAa9qGVY4ZSprxjauS6plQAU8mMiTBkT1JsO1Z0N7L8ZslGA7Xea2ttrajolGXVmy/LJeK5+j/MqtOuiWEjr8ORIjz/6WMPFRpdc89uEVsjZs1R97WwxUsVrR71NMLcciGUiYYxbs1m3sxXQiv8ZkAwQ5DzDpnR+fm7PHkAqbA3PbrIwAKmjfk/7e22TjJ6eHNuzHg8Y6dd8WPdkAjBNyJ+rxokVCYBblreAQoAJUntSj0kahbDgPGPJBdhjeQ2TybnCsxIw6CxI3L+OUY97f7lG58uZJtMbDYbnGo2vlbWkeTcHwuwOhzdab2ZKpTdm0znZq+nhUUPl0qFKhSPlc0fSrqJ5kDTvPM+Qr775TDe9c3nFlKr1suqNmiDYFvONgsVEZ29f6rtnX1u4SbXVUal5oF26ptkyp8WWpNiyghVzHKmftA2A01GSkTUBKMyY3ccWQpZu6dRMRiIFgRFQmXTSlGmoBxMoUsAjsKLzwMJjmJ9ZOsZKO/Mjo+iI2EAsS0hGUaQxC8eWYlc6H9luTC4OQ8Y5ZbLHd0nxLiDQdYbb84N7knMpSoNnQcVwbF5V+rTtjM0ow0JnvbZaKYBsFrtFwvng8aNedW/sjCAUqL1/oGQqqx+ev1KwWCpjneIbW1oyq8A4Hx8fa7McaRF07boqlErGEsJw018+m4w0GfY1vLmUPxpoNR1ru5pra4nsLN1YPqxMtl7M55XL0FEJU9xWvQ4gLCiZCZTKBFLKt/5vNBmJ//Y///vOp3B55woLScK0hz79bSlM0cTPOoMmmw0exBYuE8XoWkQyGyHTPjuvFAySmW1vF1XH5d/mW3B07rvY8EguxsOZn8e35+STSP+cEXc6W9jAwUVzcHSgvQNCZ1p2IXDzAPqYTHnheHEHyKbkWUcTEg5usrh2gsMAQEjK6JMPHunhg7u6f+fUtqt8/6MpNyM+mVAzAOF4qpsIEBpgXcGA+ub/KxZz1o1InCxveJwQ9A4Q4vuLEpGs6wT2LGB0Y7NEiS0XP9Q2ngIHjI3RsbqJUDuYSuRbpHfxwRY8lVK9XLL0qFSGNFAnK2F4MisNTBWSspAk15USqbVSGaLCy9YpRHUHFzMhL2xl+HMeYDAChITXJE2nDQlJ8txcw9FUI9K1pjPbwAG4OBDZbrjYdnq9iG7H0wkgdGWpmQwMaNa2+BYUgG5/6ZuB2CtVVCjVVax2TJay2eCPWZqumcht+lHW64T1CmLSZ/EWLOaWREZnjaZYwPgAAA4pSURBVFeo6He/+2vdOz1VYjkzEziyCqosMrm0Do8OdXl9rX/87DN99/QHnV9cmx4eQOh5JfNK2lAWgbAYCP1YJhmzb04y6gYSDggOe0pnLVbarERLC7RxLMbOHnowFLcBYSxFNblCBKi4T/jXvE7OyfxOZskAZLJP69jiPXY1GDFzGd9H7oHj0m/tc1uK3/vEz5gljL/X+Hu6DRZvS0ZvA+QYJP8lYBilb9/CsbfK6KPUP65HG9ziWg33RDAdv/uenXHb9WImdHB4qNM79/ToyU/s4UN/D8OjPRwVKLNbKRWm7IHB5uHt86/Vu3yuWmGrR3cb+uSXD6X1TP7oRv2bKw36JNcRb83riASPQKSiMtmKfJ+ep6lKXlGVUkm1KhvdrAq5lKqNnMr1nKVPMgSMZhMDFnhGM1vM4ynt6HEbOkAYJtNWifLo8UM1O3WlvISC5UjTYKBVQAH7WnXYHmTXwVIjksUC2LmkqrWGDg8OtYGdgMEvlOVvk+qNl/rHT7/VF58/U6PUVLPcULtSsb65deCr7BH44GmD7ySR1AzP0GRqIs5PfvUzffTkvh7eQ049MfkJ/iJCpsMA+WvSOmVNvoZHLArIQOaOt269BlixHfUMFAJiTOYW+YxJwLR7yGpq3o/CkZrHKUbWW133ZvJ9lhUpPXv2Rk+/f2X+TcAC5zsPbzxCJ6d76uzRrZZVs5JXp0ogFZJzhgbubdIux6aM4Mzk+cR1QzCLTfEA0JD32bGIVBswINqSk6HCkp6d19eYGjqqrEJHmqwnGgczTfyZUqTQZdOWGgsrSPoqCXib3U7FctkWCwwzpJROkTuuQkuUq+Ty2u80dHTQViqX1DJc6rx7rTGAlAEorghJAiw29vwJV4G0WSifTatRq5iEliUrfboEARBiw+culXLqtCsGBkv5nAo5z54Ho/5Eg/5MkyFhDC6pmQ0x51/GSymRYYkKo0a/IUPORhVi4/MuzIn3YDJbaxaEttmf001FHQf+MBYTmZSO9ms6aJdMduZlcXD5CqYDLRe+cpmSwg1nNN9LWdpWDUDxd6x4bm3x8nAGEsQA2HKSqXwJK4Dr5/VHpP66a8EpJ+jnXNs5C9MWAzBnawkdIEwnVWQKjlOLTX0QW1hgpFySqC2a3gFCfEguaMbVLqFiARylDBBiNQEUcv2yhLa5wXzaPNdJNA8NJJvn0PyqrseXc2VlVgqucQcoOdNWyY3WCVfZ5NQjUXq1eZisvVNzAppY3Gpj3XmVWlHtTkUtulCbNZH7g+UjTbdkho69tGbjhXo3M/3w/Y1610uVCnuq5BOqFGb65Ncf6Kc/PVU2QzgfHWhDJ8tPenr5yjGFJHRj6cB7R5gbi2RkwHeOm7p/0tSWey2YqNcdaBrgLfZ0djHR6/OpNjynlyltRmtVSxW1O015Vsfg0jeZbegZxHvspblWy0rt8G1vNA7GGvtj+Tb/UHVR1tHRvk5O9uX7Iy3waVOpMprq+nKgIOAeCVXwUgYIH330cw0WW12OA63SeSXyZeXLDVuqTYYz100XJrRZ4gsGEGJjIfSjoQcP7tvyngC8m+srdbtde9+ZKy4urmx+ZFmO15FzsXdDJ2FP4+HA5sNHjx7o4f17dlZNplObbXl+I/Nz30vNJd3jh7eeQzIoHPHBzMpsBxhkzmNpzefn3ObP4XNEFgrYZMZmhnEef9e3+V4Z5GxbwXzw7oMOweHwwpJjWR4AziE6OCfDcKFUeqtyBaBf1XGnYRUR+dy+KuW7yqSbCjeeqb+o0/n8y3/QaNLVwXFbrU7DCtMnQ8D5SG8u3+qie6Wrfledo1O1Du/Iq+5pl6rKX+a1DktabYqaUltjM+rW5h6SWAE/jiV0tRIw+a4KwvVcW8gkqjPm+3eheKFZh9aELwHwyR2h2shCz1hCuznDFmAEqkXg3nJJclk7p3k9LeTPsIojmiwnhRmA2TWHbN3lpVg1UWS/4b1CkQIQjD+M+ee5h8otl7bOUjz4qNbMk2fBkCtLMc8AbFnPJZIqsQxYLnV1eWFnBWdfq3NoOSMvXr4yCwNYwXpJt6GCWWAkAwm5WySjft+FaXqe6s2mKQsI3hnRvtDr6ub6QvOJA4Pkf+zwMAcTLeZjLZdjU3Lk0lIpX7R7seQ5zy6WhqxH7sdK5Zq0S6+1JNX63/2n/0h9iQ0DfPOmzuAipvcoqiMwX5Qdgi4mmq0rb164WZnUkQcY5YoMyLzA9GoAFI2xiDZuMUtIuhQlswBG1xXiNMT8EycpwZbF7AV/Jwc3CTwulEMW19pqt9TZa9v/IwkEBHLwIpskUQrjbwwI7e+3Tix6CMe66d5EgJCU0cd6/OCe7t05sc4ZwDCDH98TmNSfLTSZzHRNqiDJXhaigsR1boAQTX+pXDC2jG0IqUkwi2xAAUum04/iP9kULIgpns3stc3TLYKmPOGCGlzQC5HT/B0bo8tDJBsrYtxxP1AW76lAilYpa51CLDkwFCPfYsCwVDKT6+6Uy+OVK6nVLqnVKavIg5hgGc+BQTbpRCEZXWyLWVtzWvIZkmELhsCfQjkmW97pxB7A5qOy7QusKA91/H2khroId15uQn3ouzHZUcDrxWuSt245ZEPDCZH8cy23LgGyXKGkc0+b1ERhYqnELsN3q3TCUxDR6TCUg9FAl1fXqlRbOjy8o1/++q90uLen9Wyg3YaAndACGaDMS9WSnr94qf/3hz/o/PJaw9FMXr6kHAl5GL+5wW8Bwpi1/kteuhh4WfAP7EMWaZQLrIF1MgPzAn/CzLZYlsJrunXnc7FEutibeCtZ1Eko3TBtUtJIThoDN2NaSIREAmddkTAisR+P4SXqPYx6sGAp+VyYm+OU0fiBEoM/4/WiZc274RgZ+I+qKm4D5PjXYrD8jv030OfuX2eFvA0I+e9oc27yK+c7toJYK3W1PxWZyhHduaGr2d7T0fGpPvrFL0xeMZ75UZhQKG/nm1erWqoZGAzGE3375T/q4tU32qun9eThvn736w+UDBdazAYaD3oGCPFGBcjh0anAYKS5P4vyg1DDgW/SSxiaagU2LC0q1/b2aup06jTRW4jHbD41OT0Ppiz3447wlbQtQG56I+2SLgH3cP/AVAMAwvVurtVmpkUwVHq3VatcNkZpYcEJS9vAL9ahSb3ZmO+yKQOEq1RG8xC/TEJffPmDvvrqucpeRY1yXYfNptK878u58tGDdZPNapFMmWy0x4JsF+o3v/hIHz0htOUo8hDSW7hVkiXDfG0bUDxpbnnEkoNb2r0xeNzMPpSkFgimG1kvCoi1gUD+DmMIzUbAhtWOg4gqdl4sFzi1NQ8og0AhX9b5eVcvX5zr/G1Xg8FMq2Vo4JMS3UqVni0e5HntNWs63W9aJD1gKJvm2cO1vbBwkyQsZ1QwDdvqaBnXEUXKKEoPVo/Ij5AXMVzYmWaSSqRLjseBlWLrO1sHmnN+4tvOphWSpo08CLgbsTksvhji+EYtbbBLhdHYQAab4FqhpIO9to4OOtom1lqGCw2DqQISARNpq2VYA16tZ4vXDDniwgrsvWzSSo3v3z2xAaLf61vaIB4wfuR94poi4baQy6pZrZikf+GvNBr6xgBtd3yOneYbwolgNJfKlzxjnVKEvqd2ymcTBgaLeWT8MBxbDUdz9YcLDSZL7RI5ZVMZlbNpFbMZFbIZk8HWShmVC4SPrZVKLBWwHEHmlcwrxJqxhMmFXclH0f30yFrDrUnOiP0nbZT0UV5zhjhL9+R9sWAJlycQS+h5nruqGafuiUO3TDSDUggFBioaO0jcEjT2MwMG4wWa/bkoqM2pJ9x5w3to/tFtaAAfhQuqIOsQ3gEOGeBd0bx9zqgaimHXAucAmQBHBs01FQArSxO34BxTaqAFDpUwKZ9lIzpmhAUG0hyUT+HWZg1/tTCpMmxbc7+pveOqas2S5Qug7llvfCWTK8sBYPE7D7aajdbqXeNhruj+nY/VqlVU8DY6OaqoXkuqf/NMs8m51niQqMaq1jSbEqY01U2v7yp/kIYv0STsVCt52muWddSpW7cosk+uDZ7Pq11e3z6/0tdPzzUOYH8SSq1zqhRLqtUJYUF6h59xoNV84d7PNd7YtEq5ijGFSOdQUFEDw3KdZyVD9d27x3r46I4WC+Spvt23o8FEV5c9LeZOUsz93ui0dffDn2oaJtVfhNp6ZaWLDZXre5pOFrq5oqh7rhAJPuwkBe6Vsvb393R4uG8MIV/nZOpqxMbUdmRytvB/9fK15UNwrwHKecZdX11qMhpo7k/0+OFDPX70QMfHh3Z+AObwvzLzsTTgTNjr7Jv30DyxMfCIlsHMw8xOwZz5kevHsYWNRsd1+ZFibAmjKO4gUwKbKQA2MIZcwLBWpk6bT9XvPdVmO1KxxDU7UrAY2mtEBzQF7Pz99GqS6O55KVWreB05DaVctqGCt69G/YGqlSOVim2bxS6vL/XpF/+gWTDS4w/vqbPfVrVe1dNvznR2dqWRT6haSmk6Fpt78sptLUNS/TPyfZZydHFjK6BVgOt8JT/wTV2HNJNuSpa9LvQJ5SEBbzlLpTacYGc5ZwGqBPzra22wOC0WVhNFDQizqdkAokwT7A7c55zPnCWkvvIPcxKSfj74PLHKa75wVh9wAEwdCc2W9I5KiTwMC0wjJJCkXHywrtPRiDLDBhANJDunLdsAqTL3u9tFoiQg8ZUz0nUVe5mkeWRRWVy9PTf2uFiqWFouZ8HF5Y18vjd85JxltpRa2nvYabVMCaXlzJa7AElSczmHFqul2d5QOva7XSNCAIIGqFmWbpHVQmoRCjXSbj1Vlvo2Np/rhMnQea4Wy1tVG0ntHxfllTIWmvb/ARdCuE27RAgX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Переполох на ферм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8023" y="907571"/>
            <a:ext cx="21120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7" name="Picture 9" descr="В гостях у бабушк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654" y="404664"/>
            <a:ext cx="2181874" cy="2883044"/>
          </a:xfrm>
          <a:prstGeom prst="rect">
            <a:avLst/>
          </a:prstGeom>
          <a:noFill/>
        </p:spPr>
      </p:pic>
      <p:pic>
        <p:nvPicPr>
          <p:cNvPr id="17421" name="Picture 13" descr="https://lt3.pigugroup.eu/colours/311/963/81/31196381/kamigaki-detektiv-per-rasputyvaet-delo-v-poiskah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785794"/>
            <a:ext cx="2130925" cy="2867974"/>
          </a:xfrm>
          <a:prstGeom prst="rect">
            <a:avLst/>
          </a:prstGeom>
          <a:noFill/>
        </p:spPr>
      </p:pic>
      <p:pic>
        <p:nvPicPr>
          <p:cNvPr id="17427" name="Picture 19" descr="https://img2.labirint.ru/rcimg/e5db94142ba53d14a8bb9fc263403d82/1920x1080/books78/772314/ph_001.jpg?16031175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444" y="404664"/>
            <a:ext cx="1753508" cy="3099490"/>
          </a:xfrm>
          <a:prstGeom prst="rect">
            <a:avLst/>
          </a:prstGeom>
          <a:noFill/>
        </p:spPr>
      </p:pic>
      <p:pic>
        <p:nvPicPr>
          <p:cNvPr id="17429" name="Picture 21" descr="https://images.wbstatic.net/big/new/7590000/7591793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11331" y="4149079"/>
            <a:ext cx="1803809" cy="2405079"/>
          </a:xfrm>
          <a:prstGeom prst="rect">
            <a:avLst/>
          </a:prstGeom>
          <a:noFill/>
        </p:spPr>
      </p:pic>
      <p:pic>
        <p:nvPicPr>
          <p:cNvPr id="17430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30734" y="4149079"/>
            <a:ext cx="1905343" cy="248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32" name="Picture 24" descr="https://images.firma-gamma.ru/images/4/c/d78192917294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4149080"/>
            <a:ext cx="1784431" cy="2392916"/>
          </a:xfrm>
          <a:prstGeom prst="rect">
            <a:avLst/>
          </a:prstGeom>
          <a:noFill/>
        </p:spPr>
      </p:pic>
      <p:pic>
        <p:nvPicPr>
          <p:cNvPr id="15" name="Picture 17" descr="https://kinder-chitateli.ru/upload/iblock/607/Carousel-_-978-5-91759-531-3_1200x12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929066"/>
            <a:ext cx="2679728" cy="2796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361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41368"/>
          </a:xfrm>
        </p:spPr>
        <p:txBody>
          <a:bodyPr>
            <a:normAutofit/>
          </a:bodyPr>
          <a:lstStyle/>
          <a:p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i="1" dirty="0" smtClean="0"/>
              <a:t>разновидности и тематики :</a:t>
            </a:r>
            <a:br>
              <a:rPr lang="ru-RU" sz="36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800" dirty="0" smtClean="0"/>
              <a:t>локация</a:t>
            </a:r>
            <a:br>
              <a:rPr lang="ru-RU" sz="2800" dirty="0" smtClean="0"/>
            </a:br>
            <a:r>
              <a:rPr lang="ru-RU" sz="2800" dirty="0" smtClean="0"/>
              <a:t>герои</a:t>
            </a:r>
            <a:br>
              <a:rPr lang="ru-RU" sz="2800" dirty="0" smtClean="0"/>
            </a:br>
            <a:r>
              <a:rPr lang="ru-RU" sz="2800" dirty="0" smtClean="0"/>
              <a:t>отдельная тематика</a:t>
            </a:r>
            <a:br>
              <a:rPr lang="ru-RU" sz="2800" dirty="0" smtClean="0"/>
            </a:br>
            <a:r>
              <a:rPr lang="ru-RU" sz="2800" dirty="0" smtClean="0"/>
              <a:t>расположение иллюстраций</a:t>
            </a:r>
            <a:br>
              <a:rPr lang="ru-RU" sz="2800" dirty="0" smtClean="0"/>
            </a:br>
            <a:r>
              <a:rPr lang="ru-RU" sz="2800" dirty="0" smtClean="0"/>
              <a:t>по иллюстраторам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8550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puzzleit.ru/files/puzzles/239/238990/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1553" y="1052736"/>
            <a:ext cx="8291206" cy="561662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dirty="0" smtClean="0"/>
              <a:t>Переполох на ферме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512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5000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Макс Вальтер </a:t>
            </a:r>
            <a:endParaRPr lang="ru-RU" dirty="0"/>
          </a:p>
        </p:txBody>
      </p:sp>
      <p:pic>
        <p:nvPicPr>
          <p:cNvPr id="21506" name="Picture 2" descr="https://images.firma-gamma.ru/images/8/0/d78192871054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8582" y="764704"/>
            <a:ext cx="8613614" cy="5832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22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1697</Words>
  <Application>Microsoft Office PowerPoint</Application>
  <PresentationFormat>Экран (4:3)</PresentationFormat>
  <Paragraphs>194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Книги разные нужны, книги разные важны: литература для детей в разных форматах (из цикла  методических  вебинаров) </vt:lpstr>
      <vt:lpstr>Презентация PowerPoint</vt:lpstr>
      <vt:lpstr>Темы предыдущих встреч</vt:lpstr>
      <vt:lpstr>Виммельбух</vt:lpstr>
      <vt:lpstr>Издательства</vt:lpstr>
      <vt:lpstr>Презентация PowerPoint</vt:lpstr>
      <vt:lpstr> разновидности и тематики :   локация герои отдельная тематика расположение иллюстраций по иллюстраторам  </vt:lpstr>
      <vt:lpstr>Переполох на ферме</vt:lpstr>
      <vt:lpstr>Макс Вальтер </vt:lpstr>
      <vt:lpstr>Презентация PowerPoint</vt:lpstr>
      <vt:lpstr>Презентация PowerPoint</vt:lpstr>
      <vt:lpstr>Презентация PowerPoint</vt:lpstr>
      <vt:lpstr>   Виммельбухи помогают:    </vt:lpstr>
      <vt:lpstr>Формы работы:</vt:lpstr>
      <vt:lpstr>Книги с окошками  и клапанами</vt:lpstr>
      <vt:lpstr>Презентация PowerPoint</vt:lpstr>
      <vt:lpstr>Книги с окошками и клапанами развивают навыки и умения:   любознательность;  мелкую моторику; речь; расширяют кругозор; наблюдательность; внимание; тренируют память;  мышление: логическое, пространственное, образное;  аккуратность обращения с книгой.</vt:lpstr>
      <vt:lpstr>Презентация PowerPoint</vt:lpstr>
      <vt:lpstr>Презентация PowerPoint</vt:lpstr>
      <vt:lpstr>Презентация PowerPoint</vt:lpstr>
      <vt:lpstr>Формы работы:</vt:lpstr>
      <vt:lpstr>Интерактивные (АРТ) книги</vt:lpstr>
      <vt:lpstr>Интерактивные (ИК) бумажные книги</vt:lpstr>
      <vt:lpstr>Особенности ИК</vt:lpstr>
      <vt:lpstr>Издательства, выпускающие ИК</vt:lpstr>
      <vt:lpstr>ИК издательства «Лабиринт  Пресс»</vt:lpstr>
      <vt:lpstr>Любовь Новицкас «Декабристы»</vt:lpstr>
      <vt:lpstr> Видеоролик  по книге https://www.youtube.com/watch?v=bLP-sHuBOIo&amp;list=RDCMUCxpUSCAKC_92a5esikLRYqQ   </vt:lpstr>
      <vt:lpstr>Книга как отправная точка…</vt:lpstr>
      <vt:lpstr>Формы и форматы  работы с книгой</vt:lpstr>
      <vt:lpstr>Какие компетентности формируем</vt:lpstr>
      <vt:lpstr>Интеллект – карта  для планирования работы с книгой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«Книги разные нужны, книги разные важны: литература для детей в разных форматах» (из цикла  методических  вебинаров) </dc:title>
  <dc:creator>Хомицкая Любовь Николаевна</dc:creator>
  <cp:lastModifiedBy>Хомицкая Любовь Николаевна</cp:lastModifiedBy>
  <cp:revision>65</cp:revision>
  <cp:lastPrinted>2022-03-15T10:31:18Z</cp:lastPrinted>
  <dcterms:created xsi:type="dcterms:W3CDTF">2022-03-09T06:45:03Z</dcterms:created>
  <dcterms:modified xsi:type="dcterms:W3CDTF">2022-03-16T02:34:18Z</dcterms:modified>
</cp:coreProperties>
</file>