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30" r:id="rId3"/>
    <p:sldId id="331" r:id="rId4"/>
    <p:sldId id="332" r:id="rId5"/>
    <p:sldId id="271" r:id="rId6"/>
    <p:sldId id="296" r:id="rId7"/>
    <p:sldId id="274" r:id="rId8"/>
    <p:sldId id="291" r:id="rId9"/>
    <p:sldId id="327" r:id="rId10"/>
    <p:sldId id="328" r:id="rId11"/>
    <p:sldId id="329" r:id="rId12"/>
    <p:sldId id="29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28E"/>
    <a:srgbClr val="39408E"/>
    <a:srgbClr val="364491"/>
    <a:srgbClr val="A6ACC4"/>
    <a:srgbClr val="FAF9F8"/>
    <a:srgbClr val="6D77AC"/>
    <a:srgbClr val="F79646"/>
    <a:srgbClr val="4F81BD"/>
    <a:srgbClr val="4BACC6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посещений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159570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1C-49A9-9CA2-8F503C56E1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6D77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163173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1C-49A9-9CA2-8F503C56E1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167208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1C-49A9-9CA2-8F503C56E1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2674688"/>
        <c:axId val="381690560"/>
      </c:barChart>
      <c:catAx>
        <c:axId val="38267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1690560"/>
        <c:crosses val="autoZero"/>
        <c:auto val="1"/>
        <c:lblAlgn val="ctr"/>
        <c:lblOffset val="100"/>
        <c:noMultiLvlLbl val="0"/>
      </c:catAx>
      <c:valAx>
        <c:axId val="38169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267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посещений (удалённо)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45094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6F-4414-A474-1C565514F0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6D77AC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280714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6F-4414-A474-1C565514F03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128245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6F-4414-A474-1C565514F0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2674688"/>
        <c:axId val="381690560"/>
      </c:barChart>
      <c:catAx>
        <c:axId val="38267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1690560"/>
        <c:crosses val="autoZero"/>
        <c:auto val="1"/>
        <c:lblAlgn val="ctr"/>
        <c:lblOffset val="100"/>
        <c:noMultiLvlLbl val="0"/>
      </c:catAx>
      <c:valAx>
        <c:axId val="38169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267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пользователей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42-4599-988A-537D9B0D9A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6D77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18033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42-4599-988A-537D9B0D9AD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18037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42-4599-988A-537D9B0D9A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2674688"/>
        <c:axId val="381690560"/>
      </c:barChart>
      <c:catAx>
        <c:axId val="38267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1690560"/>
        <c:crosses val="autoZero"/>
        <c:auto val="1"/>
        <c:lblAlgn val="ctr"/>
        <c:lblOffset val="100"/>
        <c:noMultiLvlLbl val="0"/>
      </c:catAx>
      <c:valAx>
        <c:axId val="38169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267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документов, выданных из библиотеки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9615343481515811E-2"/>
          <c:y val="0.30595146438124216"/>
          <c:w val="0.93774731738618944"/>
          <c:h val="0.5181498613530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428110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80-449C-A97E-EAEE4D3414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6D77AC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428781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80-449C-A97E-EAEE4D34149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посещений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450460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80-449C-A97E-EAEE4D3414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2674688"/>
        <c:axId val="381690560"/>
      </c:barChart>
      <c:catAx>
        <c:axId val="38267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1690560"/>
        <c:crosses val="autoZero"/>
        <c:auto val="1"/>
        <c:lblAlgn val="ctr"/>
        <c:lblOffset val="100"/>
        <c:noMultiLvlLbl val="0"/>
      </c:catAx>
      <c:valAx>
        <c:axId val="38169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267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39CF81-5388-4C86-9E96-D15863660450}" type="doc">
      <dgm:prSet loTypeId="urn:microsoft.com/office/officeart/2005/8/layout/list1" loCatId="list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7B3C2F8-7D47-4B02-A2E8-86234FD48D47}">
      <dgm:prSet phldrT="[Текст]" custT="1"/>
      <dgm:spPr/>
      <dgm:t>
        <a:bodyPr/>
        <a:lstStyle/>
        <a:p>
          <a:r>
            <a:rPr lang="ru-RU" sz="28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Фонд – 158048 экз. документов</a:t>
          </a:r>
        </a:p>
      </dgm:t>
    </dgm:pt>
    <dgm:pt modelId="{2AB14288-54E9-4A0D-894F-61E00C06D309}" type="parTrans" cxnId="{45F24E4E-6160-4EE2-8B9C-B0996711E00D}">
      <dgm:prSet/>
      <dgm:spPr/>
      <dgm:t>
        <a:bodyPr/>
        <a:lstStyle/>
        <a:p>
          <a:endParaRPr lang="ru-RU"/>
        </a:p>
      </dgm:t>
    </dgm:pt>
    <dgm:pt modelId="{51DBAF94-13F9-4CF3-9054-C5877D663E2E}" type="sibTrans" cxnId="{45F24E4E-6160-4EE2-8B9C-B0996711E00D}">
      <dgm:prSet/>
      <dgm:spPr/>
      <dgm:t>
        <a:bodyPr/>
        <a:lstStyle/>
        <a:p>
          <a:endParaRPr lang="ru-RU"/>
        </a:p>
      </dgm:t>
    </dgm:pt>
    <dgm:pt modelId="{FCF19719-DA8B-48D8-BEBD-0EA2333125B8}">
      <dgm:prSet phldrT="[Текст]" custT="1"/>
      <dgm:spPr/>
      <dgm:t>
        <a:bodyPr/>
        <a:lstStyle/>
        <a:p>
          <a:endParaRPr lang="ru-RU" sz="2400" kern="1200" dirty="0">
            <a:solidFill>
              <a:srgbClr val="36428E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E7A9B753-36D2-4E7D-B396-431FEACA3994}" type="parTrans" cxnId="{DA7FF9BF-4F4E-4508-A398-AFB61667D875}">
      <dgm:prSet/>
      <dgm:spPr/>
      <dgm:t>
        <a:bodyPr/>
        <a:lstStyle/>
        <a:p>
          <a:endParaRPr lang="ru-RU"/>
        </a:p>
      </dgm:t>
    </dgm:pt>
    <dgm:pt modelId="{41F82FCD-0A73-4947-9768-FB5DAB6500BB}" type="sibTrans" cxnId="{DA7FF9BF-4F4E-4508-A398-AFB61667D875}">
      <dgm:prSet/>
      <dgm:spPr/>
      <dgm:t>
        <a:bodyPr/>
        <a:lstStyle/>
        <a:p>
          <a:endParaRPr lang="ru-RU"/>
        </a:p>
      </dgm:t>
    </dgm:pt>
    <dgm:pt modelId="{A47FFAB1-6A4C-42CB-B137-BD2F5EC9FD46}">
      <dgm:prSet phldrT="[Текст]" custT="1"/>
      <dgm:spPr/>
      <dgm:t>
        <a:bodyPr/>
        <a:lstStyle/>
        <a:p>
          <a:endParaRPr lang="ru-RU" sz="2400" kern="1200" dirty="0">
            <a:solidFill>
              <a:srgbClr val="36428E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E746F0E9-65C0-486B-9A55-038F708C6648}" type="parTrans" cxnId="{0D44454F-E03B-46DB-9624-A3948A46A0CD}">
      <dgm:prSet/>
      <dgm:spPr/>
      <dgm:t>
        <a:bodyPr/>
        <a:lstStyle/>
        <a:p>
          <a:endParaRPr lang="ru-RU"/>
        </a:p>
      </dgm:t>
    </dgm:pt>
    <dgm:pt modelId="{B3476A51-1791-4D87-A1B0-95694B68D687}" type="sibTrans" cxnId="{0D44454F-E03B-46DB-9624-A3948A46A0CD}">
      <dgm:prSet/>
      <dgm:spPr/>
      <dgm:t>
        <a:bodyPr/>
        <a:lstStyle/>
        <a:p>
          <a:endParaRPr lang="ru-RU"/>
        </a:p>
      </dgm:t>
    </dgm:pt>
    <dgm:pt modelId="{1C86535F-64AD-49DF-8BBD-0AF98670BA65}">
      <dgm:prSet phldrT="[Текст]"/>
      <dgm:spPr/>
      <dgm:t>
        <a:bodyPr/>
        <a:lstStyle/>
        <a:p>
          <a:endParaRPr lang="ru-RU" dirty="0"/>
        </a:p>
      </dgm:t>
    </dgm:pt>
    <dgm:pt modelId="{BDC43503-B0EF-4753-8886-409930519050}" type="parTrans" cxnId="{5789E6A8-B460-4068-B5B1-19C068A6A4E8}">
      <dgm:prSet/>
      <dgm:spPr/>
      <dgm:t>
        <a:bodyPr/>
        <a:lstStyle/>
        <a:p>
          <a:endParaRPr lang="ru-RU"/>
        </a:p>
      </dgm:t>
    </dgm:pt>
    <dgm:pt modelId="{8DE6E91D-4456-468D-B962-E6FA201AE473}" type="sibTrans" cxnId="{5789E6A8-B460-4068-B5B1-19C068A6A4E8}">
      <dgm:prSet/>
      <dgm:spPr/>
      <dgm:t>
        <a:bodyPr/>
        <a:lstStyle/>
        <a:p>
          <a:endParaRPr lang="ru-RU"/>
        </a:p>
      </dgm:t>
    </dgm:pt>
    <dgm:pt modelId="{6CD8967D-E134-4BF2-BFA6-84B13098BCB2}" type="pres">
      <dgm:prSet presAssocID="{AC39CF81-5388-4C86-9E96-D15863660450}" presName="linear" presStyleCnt="0">
        <dgm:presLayoutVars>
          <dgm:dir/>
          <dgm:animLvl val="lvl"/>
          <dgm:resizeHandles val="exact"/>
        </dgm:presLayoutVars>
      </dgm:prSet>
      <dgm:spPr/>
    </dgm:pt>
    <dgm:pt modelId="{947DF345-1227-4ACD-9679-FB70CBAC1E46}" type="pres">
      <dgm:prSet presAssocID="{C7B3C2F8-7D47-4B02-A2E8-86234FD48D47}" presName="parentLin" presStyleCnt="0"/>
      <dgm:spPr/>
    </dgm:pt>
    <dgm:pt modelId="{3FE33C43-F16C-4EAB-9100-FBF15E75C988}" type="pres">
      <dgm:prSet presAssocID="{C7B3C2F8-7D47-4B02-A2E8-86234FD48D47}" presName="parentLeftMargin" presStyleLbl="node1" presStyleIdx="0" presStyleCnt="4"/>
      <dgm:spPr/>
    </dgm:pt>
    <dgm:pt modelId="{02B45AB5-35E6-4585-8E86-58F8BFB2051D}" type="pres">
      <dgm:prSet presAssocID="{C7B3C2F8-7D47-4B02-A2E8-86234FD48D4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92DF8C3-4C07-417C-AE6F-B029F990A52C}" type="pres">
      <dgm:prSet presAssocID="{C7B3C2F8-7D47-4B02-A2E8-86234FD48D47}" presName="negativeSpace" presStyleCnt="0"/>
      <dgm:spPr/>
    </dgm:pt>
    <dgm:pt modelId="{F6612D7C-3416-4927-824F-C9ACBF28CC94}" type="pres">
      <dgm:prSet presAssocID="{C7B3C2F8-7D47-4B02-A2E8-86234FD48D47}" presName="childText" presStyleLbl="conFgAcc1" presStyleIdx="0" presStyleCnt="4">
        <dgm:presLayoutVars>
          <dgm:bulletEnabled val="1"/>
        </dgm:presLayoutVars>
      </dgm:prSet>
      <dgm:spPr>
        <a:ln>
          <a:solidFill>
            <a:srgbClr val="36428E"/>
          </a:solidFill>
        </a:ln>
      </dgm:spPr>
    </dgm:pt>
    <dgm:pt modelId="{7FA05A47-1D9E-4EA5-8CD0-D712F6FBB800}" type="pres">
      <dgm:prSet presAssocID="{51DBAF94-13F9-4CF3-9054-C5877D663E2E}" presName="spaceBetweenRectangles" presStyleCnt="0"/>
      <dgm:spPr/>
    </dgm:pt>
    <dgm:pt modelId="{2FF528C9-782C-4FEB-AC9F-B79EFF533D9C}" type="pres">
      <dgm:prSet presAssocID="{FCF19719-DA8B-48D8-BEBD-0EA2333125B8}" presName="parentLin" presStyleCnt="0"/>
      <dgm:spPr/>
    </dgm:pt>
    <dgm:pt modelId="{885E6E0A-1E1D-4CEE-AA17-D22968E91C54}" type="pres">
      <dgm:prSet presAssocID="{FCF19719-DA8B-48D8-BEBD-0EA2333125B8}" presName="parentLeftMargin" presStyleLbl="node1" presStyleIdx="0" presStyleCnt="4"/>
      <dgm:spPr/>
    </dgm:pt>
    <dgm:pt modelId="{E300EBA7-08BE-43FC-90C0-ECAE022169ED}" type="pres">
      <dgm:prSet presAssocID="{FCF19719-DA8B-48D8-BEBD-0EA2333125B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E4BAAB5-7D13-41AF-84E6-9F285F572164}" type="pres">
      <dgm:prSet presAssocID="{FCF19719-DA8B-48D8-BEBD-0EA2333125B8}" presName="negativeSpace" presStyleCnt="0"/>
      <dgm:spPr/>
    </dgm:pt>
    <dgm:pt modelId="{88F4888B-39E1-4A17-A0AE-F2CAB0DDC03A}" type="pres">
      <dgm:prSet presAssocID="{FCF19719-DA8B-48D8-BEBD-0EA2333125B8}" presName="childText" presStyleLbl="conFgAcc1" presStyleIdx="1" presStyleCnt="4">
        <dgm:presLayoutVars>
          <dgm:bulletEnabled val="1"/>
        </dgm:presLayoutVars>
      </dgm:prSet>
      <dgm:spPr>
        <a:ln>
          <a:solidFill>
            <a:srgbClr val="36428E"/>
          </a:solidFill>
        </a:ln>
      </dgm:spPr>
    </dgm:pt>
    <dgm:pt modelId="{504CB756-6BFF-46C6-BB0D-DB7B05DAAB9E}" type="pres">
      <dgm:prSet presAssocID="{41F82FCD-0A73-4947-9768-FB5DAB6500BB}" presName="spaceBetweenRectangles" presStyleCnt="0"/>
      <dgm:spPr/>
    </dgm:pt>
    <dgm:pt modelId="{CB716B3D-D3F6-4F66-B358-3323AA703742}" type="pres">
      <dgm:prSet presAssocID="{A47FFAB1-6A4C-42CB-B137-BD2F5EC9FD46}" presName="parentLin" presStyleCnt="0"/>
      <dgm:spPr/>
    </dgm:pt>
    <dgm:pt modelId="{C2F914DE-DD57-4042-AA2B-89619F45F723}" type="pres">
      <dgm:prSet presAssocID="{A47FFAB1-6A4C-42CB-B137-BD2F5EC9FD46}" presName="parentLeftMargin" presStyleLbl="node1" presStyleIdx="1" presStyleCnt="4"/>
      <dgm:spPr/>
    </dgm:pt>
    <dgm:pt modelId="{F3CE414B-9741-479A-8628-543971B85E98}" type="pres">
      <dgm:prSet presAssocID="{A47FFAB1-6A4C-42CB-B137-BD2F5EC9FD4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FDA4B38-B159-452E-A486-E67447ADC04C}" type="pres">
      <dgm:prSet presAssocID="{A47FFAB1-6A4C-42CB-B137-BD2F5EC9FD46}" presName="negativeSpace" presStyleCnt="0"/>
      <dgm:spPr/>
    </dgm:pt>
    <dgm:pt modelId="{774E5637-F70F-411F-876B-5BF88CD351CB}" type="pres">
      <dgm:prSet presAssocID="{A47FFAB1-6A4C-42CB-B137-BD2F5EC9FD46}" presName="childText" presStyleLbl="conFgAcc1" presStyleIdx="2" presStyleCnt="4">
        <dgm:presLayoutVars>
          <dgm:bulletEnabled val="1"/>
        </dgm:presLayoutVars>
      </dgm:prSet>
      <dgm:spPr>
        <a:ln>
          <a:solidFill>
            <a:srgbClr val="36428E"/>
          </a:solidFill>
        </a:ln>
      </dgm:spPr>
    </dgm:pt>
    <dgm:pt modelId="{C066ADEA-9EE7-4E10-AE59-4677CA5B089D}" type="pres">
      <dgm:prSet presAssocID="{B3476A51-1791-4D87-A1B0-95694B68D687}" presName="spaceBetweenRectangles" presStyleCnt="0"/>
      <dgm:spPr/>
    </dgm:pt>
    <dgm:pt modelId="{70D33C9B-D14D-45FF-919C-AD30A4B9A86D}" type="pres">
      <dgm:prSet presAssocID="{1C86535F-64AD-49DF-8BBD-0AF98670BA65}" presName="parentLin" presStyleCnt="0"/>
      <dgm:spPr/>
    </dgm:pt>
    <dgm:pt modelId="{3CF65E7E-2BF2-4049-A27D-58564EAC2C98}" type="pres">
      <dgm:prSet presAssocID="{1C86535F-64AD-49DF-8BBD-0AF98670BA65}" presName="parentLeftMargin" presStyleLbl="node1" presStyleIdx="2" presStyleCnt="4"/>
      <dgm:spPr/>
    </dgm:pt>
    <dgm:pt modelId="{6AD7D1D9-54E2-4FEE-92F3-A15ACFCE0481}" type="pres">
      <dgm:prSet presAssocID="{1C86535F-64AD-49DF-8BBD-0AF98670BA6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D485612-3E98-48B8-BE88-326BD641CD9A}" type="pres">
      <dgm:prSet presAssocID="{1C86535F-64AD-49DF-8BBD-0AF98670BA65}" presName="negativeSpace" presStyleCnt="0"/>
      <dgm:spPr/>
    </dgm:pt>
    <dgm:pt modelId="{76B9045E-34AA-4191-B7A2-1968212D27C7}" type="pres">
      <dgm:prSet presAssocID="{1C86535F-64AD-49DF-8BBD-0AF98670BA65}" presName="childText" presStyleLbl="conFgAcc1" presStyleIdx="3" presStyleCnt="4">
        <dgm:presLayoutVars>
          <dgm:bulletEnabled val="1"/>
        </dgm:presLayoutVars>
      </dgm:prSet>
      <dgm:spPr>
        <a:ln>
          <a:solidFill>
            <a:srgbClr val="36428E"/>
          </a:solidFill>
        </a:ln>
      </dgm:spPr>
    </dgm:pt>
  </dgm:ptLst>
  <dgm:cxnLst>
    <dgm:cxn modelId="{3101F738-960D-47B9-A857-8E4E551D1E72}" type="presOf" srcId="{FCF19719-DA8B-48D8-BEBD-0EA2333125B8}" destId="{E300EBA7-08BE-43FC-90C0-ECAE022169ED}" srcOrd="1" destOrd="0" presId="urn:microsoft.com/office/officeart/2005/8/layout/list1"/>
    <dgm:cxn modelId="{CF5A9840-3AE8-41D4-86A2-56A7BAD16B57}" type="presOf" srcId="{C7B3C2F8-7D47-4B02-A2E8-86234FD48D47}" destId="{3FE33C43-F16C-4EAB-9100-FBF15E75C988}" srcOrd="0" destOrd="0" presId="urn:microsoft.com/office/officeart/2005/8/layout/list1"/>
    <dgm:cxn modelId="{1C893667-01FE-4BCA-9F6C-CE5569622D54}" type="presOf" srcId="{1C86535F-64AD-49DF-8BBD-0AF98670BA65}" destId="{6AD7D1D9-54E2-4FEE-92F3-A15ACFCE0481}" srcOrd="1" destOrd="0" presId="urn:microsoft.com/office/officeart/2005/8/layout/list1"/>
    <dgm:cxn modelId="{E7FDE64D-DF91-43F8-A8AA-A9580C2715C6}" type="presOf" srcId="{A47FFAB1-6A4C-42CB-B137-BD2F5EC9FD46}" destId="{F3CE414B-9741-479A-8628-543971B85E98}" srcOrd="1" destOrd="0" presId="urn:microsoft.com/office/officeart/2005/8/layout/list1"/>
    <dgm:cxn modelId="{45F24E4E-6160-4EE2-8B9C-B0996711E00D}" srcId="{AC39CF81-5388-4C86-9E96-D15863660450}" destId="{C7B3C2F8-7D47-4B02-A2E8-86234FD48D47}" srcOrd="0" destOrd="0" parTransId="{2AB14288-54E9-4A0D-894F-61E00C06D309}" sibTransId="{51DBAF94-13F9-4CF3-9054-C5877D663E2E}"/>
    <dgm:cxn modelId="{0D44454F-E03B-46DB-9624-A3948A46A0CD}" srcId="{AC39CF81-5388-4C86-9E96-D15863660450}" destId="{A47FFAB1-6A4C-42CB-B137-BD2F5EC9FD46}" srcOrd="2" destOrd="0" parTransId="{E746F0E9-65C0-486B-9A55-038F708C6648}" sibTransId="{B3476A51-1791-4D87-A1B0-95694B68D687}"/>
    <dgm:cxn modelId="{8FC7EBA6-53CD-4531-9516-02A391DE128E}" type="presOf" srcId="{FCF19719-DA8B-48D8-BEBD-0EA2333125B8}" destId="{885E6E0A-1E1D-4CEE-AA17-D22968E91C54}" srcOrd="0" destOrd="0" presId="urn:microsoft.com/office/officeart/2005/8/layout/list1"/>
    <dgm:cxn modelId="{B72E18A7-6A89-4C7F-A517-CBA1C404140F}" type="presOf" srcId="{1C86535F-64AD-49DF-8BBD-0AF98670BA65}" destId="{3CF65E7E-2BF2-4049-A27D-58564EAC2C98}" srcOrd="0" destOrd="0" presId="urn:microsoft.com/office/officeart/2005/8/layout/list1"/>
    <dgm:cxn modelId="{5789E6A8-B460-4068-B5B1-19C068A6A4E8}" srcId="{AC39CF81-5388-4C86-9E96-D15863660450}" destId="{1C86535F-64AD-49DF-8BBD-0AF98670BA65}" srcOrd="3" destOrd="0" parTransId="{BDC43503-B0EF-4753-8886-409930519050}" sibTransId="{8DE6E91D-4456-468D-B962-E6FA201AE473}"/>
    <dgm:cxn modelId="{9FB963BD-C702-4E0B-A6AD-5BDEB1A544A3}" type="presOf" srcId="{C7B3C2F8-7D47-4B02-A2E8-86234FD48D47}" destId="{02B45AB5-35E6-4585-8E86-58F8BFB2051D}" srcOrd="1" destOrd="0" presId="urn:microsoft.com/office/officeart/2005/8/layout/list1"/>
    <dgm:cxn modelId="{DA7FF9BF-4F4E-4508-A398-AFB61667D875}" srcId="{AC39CF81-5388-4C86-9E96-D15863660450}" destId="{FCF19719-DA8B-48D8-BEBD-0EA2333125B8}" srcOrd="1" destOrd="0" parTransId="{E7A9B753-36D2-4E7D-B396-431FEACA3994}" sibTransId="{41F82FCD-0A73-4947-9768-FB5DAB6500BB}"/>
    <dgm:cxn modelId="{78FE84D9-66BC-4DFE-AA49-ADC05E63D570}" type="presOf" srcId="{A47FFAB1-6A4C-42CB-B137-BD2F5EC9FD46}" destId="{C2F914DE-DD57-4042-AA2B-89619F45F723}" srcOrd="0" destOrd="0" presId="urn:microsoft.com/office/officeart/2005/8/layout/list1"/>
    <dgm:cxn modelId="{FCC03FEE-F4FE-4FFD-B626-8FDBAF79F71E}" type="presOf" srcId="{AC39CF81-5388-4C86-9E96-D15863660450}" destId="{6CD8967D-E134-4BF2-BFA6-84B13098BCB2}" srcOrd="0" destOrd="0" presId="urn:microsoft.com/office/officeart/2005/8/layout/list1"/>
    <dgm:cxn modelId="{393F37DB-ABF3-40B7-BE29-D3A59FED6B14}" type="presParOf" srcId="{6CD8967D-E134-4BF2-BFA6-84B13098BCB2}" destId="{947DF345-1227-4ACD-9679-FB70CBAC1E46}" srcOrd="0" destOrd="0" presId="urn:microsoft.com/office/officeart/2005/8/layout/list1"/>
    <dgm:cxn modelId="{BB6AAF44-7CF3-42E4-A425-ADF9DCB29AA7}" type="presParOf" srcId="{947DF345-1227-4ACD-9679-FB70CBAC1E46}" destId="{3FE33C43-F16C-4EAB-9100-FBF15E75C988}" srcOrd="0" destOrd="0" presId="urn:microsoft.com/office/officeart/2005/8/layout/list1"/>
    <dgm:cxn modelId="{E6FB5542-C5DD-4D4D-9E52-4114490F0A0E}" type="presParOf" srcId="{947DF345-1227-4ACD-9679-FB70CBAC1E46}" destId="{02B45AB5-35E6-4585-8E86-58F8BFB2051D}" srcOrd="1" destOrd="0" presId="urn:microsoft.com/office/officeart/2005/8/layout/list1"/>
    <dgm:cxn modelId="{E063D53E-AC31-4A16-ADCA-436246E36530}" type="presParOf" srcId="{6CD8967D-E134-4BF2-BFA6-84B13098BCB2}" destId="{892DF8C3-4C07-417C-AE6F-B029F990A52C}" srcOrd="1" destOrd="0" presId="urn:microsoft.com/office/officeart/2005/8/layout/list1"/>
    <dgm:cxn modelId="{8391F526-8880-4AE3-9C66-861FE68C957F}" type="presParOf" srcId="{6CD8967D-E134-4BF2-BFA6-84B13098BCB2}" destId="{F6612D7C-3416-4927-824F-C9ACBF28CC94}" srcOrd="2" destOrd="0" presId="urn:microsoft.com/office/officeart/2005/8/layout/list1"/>
    <dgm:cxn modelId="{1B1C154E-CD65-4B01-921F-050348FC47F0}" type="presParOf" srcId="{6CD8967D-E134-4BF2-BFA6-84B13098BCB2}" destId="{7FA05A47-1D9E-4EA5-8CD0-D712F6FBB800}" srcOrd="3" destOrd="0" presId="urn:microsoft.com/office/officeart/2005/8/layout/list1"/>
    <dgm:cxn modelId="{FB8304F0-CADE-4248-A17E-125A47E41660}" type="presParOf" srcId="{6CD8967D-E134-4BF2-BFA6-84B13098BCB2}" destId="{2FF528C9-782C-4FEB-AC9F-B79EFF533D9C}" srcOrd="4" destOrd="0" presId="urn:microsoft.com/office/officeart/2005/8/layout/list1"/>
    <dgm:cxn modelId="{AFA91A76-0A8F-419D-8E6F-C3D7F90799F7}" type="presParOf" srcId="{2FF528C9-782C-4FEB-AC9F-B79EFF533D9C}" destId="{885E6E0A-1E1D-4CEE-AA17-D22968E91C54}" srcOrd="0" destOrd="0" presId="urn:microsoft.com/office/officeart/2005/8/layout/list1"/>
    <dgm:cxn modelId="{A9CAD989-60E9-42A6-8A6B-59134A95339E}" type="presParOf" srcId="{2FF528C9-782C-4FEB-AC9F-B79EFF533D9C}" destId="{E300EBA7-08BE-43FC-90C0-ECAE022169ED}" srcOrd="1" destOrd="0" presId="urn:microsoft.com/office/officeart/2005/8/layout/list1"/>
    <dgm:cxn modelId="{CB6929EC-213A-4B02-A4BA-BEAE45DA144E}" type="presParOf" srcId="{6CD8967D-E134-4BF2-BFA6-84B13098BCB2}" destId="{DE4BAAB5-7D13-41AF-84E6-9F285F572164}" srcOrd="5" destOrd="0" presId="urn:microsoft.com/office/officeart/2005/8/layout/list1"/>
    <dgm:cxn modelId="{93E57250-4D55-4E90-BC07-2BF7C46E83D0}" type="presParOf" srcId="{6CD8967D-E134-4BF2-BFA6-84B13098BCB2}" destId="{88F4888B-39E1-4A17-A0AE-F2CAB0DDC03A}" srcOrd="6" destOrd="0" presId="urn:microsoft.com/office/officeart/2005/8/layout/list1"/>
    <dgm:cxn modelId="{0B2D8472-8DB4-411E-BBE4-8867EF29ED16}" type="presParOf" srcId="{6CD8967D-E134-4BF2-BFA6-84B13098BCB2}" destId="{504CB756-6BFF-46C6-BB0D-DB7B05DAAB9E}" srcOrd="7" destOrd="0" presId="urn:microsoft.com/office/officeart/2005/8/layout/list1"/>
    <dgm:cxn modelId="{2B22C108-BD67-47B4-B36C-97042B6080A5}" type="presParOf" srcId="{6CD8967D-E134-4BF2-BFA6-84B13098BCB2}" destId="{CB716B3D-D3F6-4F66-B358-3323AA703742}" srcOrd="8" destOrd="0" presId="urn:microsoft.com/office/officeart/2005/8/layout/list1"/>
    <dgm:cxn modelId="{68308DEF-5B86-46EE-BC03-601BBBE36E19}" type="presParOf" srcId="{CB716B3D-D3F6-4F66-B358-3323AA703742}" destId="{C2F914DE-DD57-4042-AA2B-89619F45F723}" srcOrd="0" destOrd="0" presId="urn:microsoft.com/office/officeart/2005/8/layout/list1"/>
    <dgm:cxn modelId="{703E4630-EC13-413A-BE70-62DEC6473E8F}" type="presParOf" srcId="{CB716B3D-D3F6-4F66-B358-3323AA703742}" destId="{F3CE414B-9741-479A-8628-543971B85E98}" srcOrd="1" destOrd="0" presId="urn:microsoft.com/office/officeart/2005/8/layout/list1"/>
    <dgm:cxn modelId="{936BCD87-2038-4B0F-81A3-F05B4FA52E49}" type="presParOf" srcId="{6CD8967D-E134-4BF2-BFA6-84B13098BCB2}" destId="{1FDA4B38-B159-452E-A486-E67447ADC04C}" srcOrd="9" destOrd="0" presId="urn:microsoft.com/office/officeart/2005/8/layout/list1"/>
    <dgm:cxn modelId="{CC3B139F-DB68-4204-AAA9-490160C22166}" type="presParOf" srcId="{6CD8967D-E134-4BF2-BFA6-84B13098BCB2}" destId="{774E5637-F70F-411F-876B-5BF88CD351CB}" srcOrd="10" destOrd="0" presId="urn:microsoft.com/office/officeart/2005/8/layout/list1"/>
    <dgm:cxn modelId="{9C394163-44B8-495E-BD76-F9899183E511}" type="presParOf" srcId="{6CD8967D-E134-4BF2-BFA6-84B13098BCB2}" destId="{C066ADEA-9EE7-4E10-AE59-4677CA5B089D}" srcOrd="11" destOrd="0" presId="urn:microsoft.com/office/officeart/2005/8/layout/list1"/>
    <dgm:cxn modelId="{07612021-4D34-428C-812A-CF3FABB51BD3}" type="presParOf" srcId="{6CD8967D-E134-4BF2-BFA6-84B13098BCB2}" destId="{70D33C9B-D14D-45FF-919C-AD30A4B9A86D}" srcOrd="12" destOrd="0" presId="urn:microsoft.com/office/officeart/2005/8/layout/list1"/>
    <dgm:cxn modelId="{630FC999-10AE-4445-8EF5-8D7B74F2986D}" type="presParOf" srcId="{70D33C9B-D14D-45FF-919C-AD30A4B9A86D}" destId="{3CF65E7E-2BF2-4049-A27D-58564EAC2C98}" srcOrd="0" destOrd="0" presId="urn:microsoft.com/office/officeart/2005/8/layout/list1"/>
    <dgm:cxn modelId="{5842A57C-1C69-48DF-A369-642BA85C767B}" type="presParOf" srcId="{70D33C9B-D14D-45FF-919C-AD30A4B9A86D}" destId="{6AD7D1D9-54E2-4FEE-92F3-A15ACFCE0481}" srcOrd="1" destOrd="0" presId="urn:microsoft.com/office/officeart/2005/8/layout/list1"/>
    <dgm:cxn modelId="{12D1F089-1B0D-4AC0-A00E-BB5401F03FE2}" type="presParOf" srcId="{6CD8967D-E134-4BF2-BFA6-84B13098BCB2}" destId="{6D485612-3E98-48B8-BE88-326BD641CD9A}" srcOrd="13" destOrd="0" presId="urn:microsoft.com/office/officeart/2005/8/layout/list1"/>
    <dgm:cxn modelId="{4888FA54-0745-400B-99E5-238B4930FDD4}" type="presParOf" srcId="{6CD8967D-E134-4BF2-BFA6-84B13098BCB2}" destId="{76B9045E-34AA-4191-B7A2-1968212D27C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8834BB-4723-41F2-B3B6-F823C81F5C3C}" type="doc">
      <dgm:prSet loTypeId="urn:microsoft.com/office/officeart/2005/8/layout/list1" loCatId="list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5FDED66-04FC-4FD8-B0AA-24B24B2F6435}">
      <dgm:prSet phldrT="[Текст]" custT="1"/>
      <dgm:spPr/>
      <dgm:t>
        <a:bodyPr/>
        <a:lstStyle/>
        <a:p>
          <a:r>
            <a:rPr lang="ru-RU" sz="2200" dirty="0">
              <a:solidFill>
                <a:srgbClr val="36428E"/>
              </a:solidFill>
              <a:latin typeface="Arial Narrow" panose="020B0606020202030204" pitchFamily="34" charset="0"/>
            </a:rPr>
            <a:t>38 выездов с оказанием практической и     методической помощи</a:t>
          </a:r>
          <a:endParaRPr lang="ru-RU" sz="2200" dirty="0">
            <a:solidFill>
              <a:srgbClr val="FF0000"/>
            </a:solidFill>
            <a:latin typeface="Arial Narrow" panose="020B0606020202030204" pitchFamily="34" charset="0"/>
          </a:endParaRPr>
        </a:p>
      </dgm:t>
    </dgm:pt>
    <dgm:pt modelId="{5062CB42-567A-445C-90F5-D3D5C1575CEE}" type="parTrans" cxnId="{9EF9C750-43B4-4200-8E3E-D98F0C9DB42A}">
      <dgm:prSet/>
      <dgm:spPr/>
      <dgm:t>
        <a:bodyPr/>
        <a:lstStyle/>
        <a:p>
          <a:endParaRPr lang="ru-RU"/>
        </a:p>
      </dgm:t>
    </dgm:pt>
    <dgm:pt modelId="{3B36613D-E96E-47F1-BE9F-398D729A92A4}" type="sibTrans" cxnId="{9EF9C750-43B4-4200-8E3E-D98F0C9DB42A}">
      <dgm:prSet/>
      <dgm:spPr/>
      <dgm:t>
        <a:bodyPr/>
        <a:lstStyle/>
        <a:p>
          <a:endParaRPr lang="ru-RU"/>
        </a:p>
      </dgm:t>
    </dgm:pt>
    <dgm:pt modelId="{9D242C3B-2C51-48FC-B874-6DA79283EB3C}">
      <dgm:prSet phldrT="[Текст]" custT="1"/>
      <dgm:spPr/>
      <dgm:t>
        <a:bodyPr/>
        <a:lstStyle/>
        <a:p>
          <a:r>
            <a:rPr lang="ru-RU" sz="22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22 методических издания</a:t>
          </a:r>
        </a:p>
      </dgm:t>
    </dgm:pt>
    <dgm:pt modelId="{B7EE5E79-7818-4C5B-82DD-1D420F096291}" type="parTrans" cxnId="{BD1B3924-CAFB-4E8B-B262-6C16DADA671D}">
      <dgm:prSet/>
      <dgm:spPr/>
      <dgm:t>
        <a:bodyPr/>
        <a:lstStyle/>
        <a:p>
          <a:endParaRPr lang="ru-RU"/>
        </a:p>
      </dgm:t>
    </dgm:pt>
    <dgm:pt modelId="{55AE9895-F25B-4175-A4B2-46ED3F63C3C4}" type="sibTrans" cxnId="{BD1B3924-CAFB-4E8B-B262-6C16DADA671D}">
      <dgm:prSet/>
      <dgm:spPr/>
      <dgm:t>
        <a:bodyPr/>
        <a:lstStyle/>
        <a:p>
          <a:endParaRPr lang="ru-RU"/>
        </a:p>
      </dgm:t>
    </dgm:pt>
    <dgm:pt modelId="{E6E314E3-548D-4D9B-85EA-14551F7790C1}">
      <dgm:prSet phldrT="[Текст]"/>
      <dgm:spPr/>
      <dgm:t>
        <a:bodyPr/>
        <a:lstStyle/>
        <a:p>
          <a:endParaRPr lang="ru-RU" dirty="0"/>
        </a:p>
      </dgm:t>
    </dgm:pt>
    <dgm:pt modelId="{08EC81A0-9D84-4CA7-997C-1E7A05A77E91}" type="parTrans" cxnId="{C816F4F4-3694-48EA-B740-9B05224216A4}">
      <dgm:prSet/>
      <dgm:spPr/>
      <dgm:t>
        <a:bodyPr/>
        <a:lstStyle/>
        <a:p>
          <a:endParaRPr lang="ru-RU"/>
        </a:p>
      </dgm:t>
    </dgm:pt>
    <dgm:pt modelId="{B2798B36-E595-4532-BA43-C49B78B077FA}" type="sibTrans" cxnId="{C816F4F4-3694-48EA-B740-9B05224216A4}">
      <dgm:prSet/>
      <dgm:spPr/>
      <dgm:t>
        <a:bodyPr/>
        <a:lstStyle/>
        <a:p>
          <a:endParaRPr lang="ru-RU"/>
        </a:p>
      </dgm:t>
    </dgm:pt>
    <dgm:pt modelId="{02CB9FA8-EB96-46E1-AD49-9F709E62A18A}">
      <dgm:prSet phldrT="[Текст]" custT="1"/>
      <dgm:spPr/>
      <dgm:t>
        <a:bodyPr/>
        <a:lstStyle/>
        <a:p>
          <a:r>
            <a:rPr lang="ru-RU" sz="22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225 методических консультаций</a:t>
          </a:r>
        </a:p>
      </dgm:t>
    </dgm:pt>
    <dgm:pt modelId="{6CE4543B-0D97-4A60-BF3A-D3CC925CA199}" type="sibTrans" cxnId="{A09D8096-01F4-4780-82D3-3EABC8761432}">
      <dgm:prSet/>
      <dgm:spPr/>
      <dgm:t>
        <a:bodyPr/>
        <a:lstStyle/>
        <a:p>
          <a:endParaRPr lang="ru-RU"/>
        </a:p>
      </dgm:t>
    </dgm:pt>
    <dgm:pt modelId="{6AC38DFF-E497-4EFA-993A-BF93254300E2}" type="parTrans" cxnId="{A09D8096-01F4-4780-82D3-3EABC8761432}">
      <dgm:prSet/>
      <dgm:spPr/>
      <dgm:t>
        <a:bodyPr/>
        <a:lstStyle/>
        <a:p>
          <a:endParaRPr lang="ru-RU"/>
        </a:p>
      </dgm:t>
    </dgm:pt>
    <dgm:pt modelId="{12B9405D-690F-40B3-A3AF-25C34ECD3C94}">
      <dgm:prSet phldrT="[Текст]"/>
      <dgm:spPr/>
      <dgm:t>
        <a:bodyPr/>
        <a:lstStyle/>
        <a:p>
          <a:endParaRPr lang="ru-RU" dirty="0"/>
        </a:p>
      </dgm:t>
    </dgm:pt>
    <dgm:pt modelId="{3B3E7175-63AF-4BC2-80C1-1BE6E76FE99A}" type="sibTrans" cxnId="{AFFD6FAF-90F5-402A-AEB3-8AABD5D8E7F4}">
      <dgm:prSet/>
      <dgm:spPr/>
      <dgm:t>
        <a:bodyPr/>
        <a:lstStyle/>
        <a:p>
          <a:endParaRPr lang="ru-RU"/>
        </a:p>
      </dgm:t>
    </dgm:pt>
    <dgm:pt modelId="{EB90F7DC-6B2B-4832-A695-603A38AF2210}" type="parTrans" cxnId="{AFFD6FAF-90F5-402A-AEB3-8AABD5D8E7F4}">
      <dgm:prSet/>
      <dgm:spPr/>
      <dgm:t>
        <a:bodyPr/>
        <a:lstStyle/>
        <a:p>
          <a:endParaRPr lang="ru-RU"/>
        </a:p>
      </dgm:t>
    </dgm:pt>
    <dgm:pt modelId="{BFBC3E81-6413-43EF-849A-60F560BA9C73}">
      <dgm:prSet phldrT="[Текст]"/>
      <dgm:spPr/>
      <dgm:t>
        <a:bodyPr/>
        <a:lstStyle/>
        <a:p>
          <a:endParaRPr lang="ru-RU" dirty="0"/>
        </a:p>
      </dgm:t>
    </dgm:pt>
    <dgm:pt modelId="{1336DF53-AF66-4CFF-8F8D-D33CD40D9AA1}" type="parTrans" cxnId="{8830EB96-09FB-4917-82AE-174E46250BB2}">
      <dgm:prSet/>
      <dgm:spPr/>
      <dgm:t>
        <a:bodyPr/>
        <a:lstStyle/>
        <a:p>
          <a:endParaRPr lang="ru-RU"/>
        </a:p>
      </dgm:t>
    </dgm:pt>
    <dgm:pt modelId="{0BC8556C-83AE-46D0-8241-FF9EB461B1E9}" type="sibTrans" cxnId="{8830EB96-09FB-4917-82AE-174E46250BB2}">
      <dgm:prSet/>
      <dgm:spPr/>
      <dgm:t>
        <a:bodyPr/>
        <a:lstStyle/>
        <a:p>
          <a:endParaRPr lang="ru-RU"/>
        </a:p>
      </dgm:t>
    </dgm:pt>
    <dgm:pt modelId="{08991848-4534-46F5-B332-DD93DDFA905E}" type="pres">
      <dgm:prSet presAssocID="{8D8834BB-4723-41F2-B3B6-F823C81F5C3C}" presName="linear" presStyleCnt="0">
        <dgm:presLayoutVars>
          <dgm:dir/>
          <dgm:animLvl val="lvl"/>
          <dgm:resizeHandles val="exact"/>
        </dgm:presLayoutVars>
      </dgm:prSet>
      <dgm:spPr/>
    </dgm:pt>
    <dgm:pt modelId="{6DE2BB76-FEC0-4C60-898C-B2488A41B1B1}" type="pres">
      <dgm:prSet presAssocID="{C5FDED66-04FC-4FD8-B0AA-24B24B2F6435}" presName="parentLin" presStyleCnt="0"/>
      <dgm:spPr/>
    </dgm:pt>
    <dgm:pt modelId="{536A9D2D-EE77-46FD-8F85-8A55AEEFB549}" type="pres">
      <dgm:prSet presAssocID="{C5FDED66-04FC-4FD8-B0AA-24B24B2F6435}" presName="parentLeftMargin" presStyleLbl="node1" presStyleIdx="0" presStyleCnt="6"/>
      <dgm:spPr/>
    </dgm:pt>
    <dgm:pt modelId="{2B6DC455-BFE7-4B99-9C05-EFEAB7B52056}" type="pres">
      <dgm:prSet presAssocID="{C5FDED66-04FC-4FD8-B0AA-24B24B2F643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6BCE33B-3D2B-45C6-B614-7EFDD32318EB}" type="pres">
      <dgm:prSet presAssocID="{C5FDED66-04FC-4FD8-B0AA-24B24B2F6435}" presName="negativeSpace" presStyleCnt="0"/>
      <dgm:spPr/>
    </dgm:pt>
    <dgm:pt modelId="{8214662E-AACF-4E26-B56F-88F7F325714B}" type="pres">
      <dgm:prSet presAssocID="{C5FDED66-04FC-4FD8-B0AA-24B24B2F6435}" presName="childText" presStyleLbl="conFgAcc1" presStyleIdx="0" presStyleCnt="6">
        <dgm:presLayoutVars>
          <dgm:bulletEnabled val="1"/>
        </dgm:presLayoutVars>
      </dgm:prSet>
      <dgm:spPr>
        <a:ln>
          <a:solidFill>
            <a:srgbClr val="36428E"/>
          </a:solidFill>
        </a:ln>
      </dgm:spPr>
    </dgm:pt>
    <dgm:pt modelId="{A289B916-FB36-4922-9A30-E84A2601FC05}" type="pres">
      <dgm:prSet presAssocID="{3B36613D-E96E-47F1-BE9F-398D729A92A4}" presName="spaceBetweenRectangles" presStyleCnt="0"/>
      <dgm:spPr/>
    </dgm:pt>
    <dgm:pt modelId="{F0F853C6-1D0B-4832-BB48-06CDAD3ECDB9}" type="pres">
      <dgm:prSet presAssocID="{9D242C3B-2C51-48FC-B874-6DA79283EB3C}" presName="parentLin" presStyleCnt="0"/>
      <dgm:spPr/>
    </dgm:pt>
    <dgm:pt modelId="{54FC238D-5C15-4A0D-87BC-2E7544A7C640}" type="pres">
      <dgm:prSet presAssocID="{9D242C3B-2C51-48FC-B874-6DA79283EB3C}" presName="parentLeftMargin" presStyleLbl="node1" presStyleIdx="0" presStyleCnt="6"/>
      <dgm:spPr/>
    </dgm:pt>
    <dgm:pt modelId="{6B687633-E918-49CE-86D9-B7439912AB10}" type="pres">
      <dgm:prSet presAssocID="{9D242C3B-2C51-48FC-B874-6DA79283EB3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ECD3997-D31F-4F37-977E-01BCD15FE2E4}" type="pres">
      <dgm:prSet presAssocID="{9D242C3B-2C51-48FC-B874-6DA79283EB3C}" presName="negativeSpace" presStyleCnt="0"/>
      <dgm:spPr/>
    </dgm:pt>
    <dgm:pt modelId="{D2034E41-B713-4B3D-BFC3-C9AF5C10A334}" type="pres">
      <dgm:prSet presAssocID="{9D242C3B-2C51-48FC-B874-6DA79283EB3C}" presName="childText" presStyleLbl="conFgAcc1" presStyleIdx="1" presStyleCnt="6">
        <dgm:presLayoutVars>
          <dgm:bulletEnabled val="1"/>
        </dgm:presLayoutVars>
      </dgm:prSet>
      <dgm:spPr>
        <a:ln>
          <a:solidFill>
            <a:srgbClr val="36428E"/>
          </a:solidFill>
        </a:ln>
      </dgm:spPr>
    </dgm:pt>
    <dgm:pt modelId="{E1F6509E-4B86-4DD3-A8F3-BD6A64C41758}" type="pres">
      <dgm:prSet presAssocID="{55AE9895-F25B-4175-A4B2-46ED3F63C3C4}" presName="spaceBetweenRectangles" presStyleCnt="0"/>
      <dgm:spPr/>
    </dgm:pt>
    <dgm:pt modelId="{A739F2D9-1FBF-4F98-B019-65F82C6102E9}" type="pres">
      <dgm:prSet presAssocID="{02CB9FA8-EB96-46E1-AD49-9F709E62A18A}" presName="parentLin" presStyleCnt="0"/>
      <dgm:spPr/>
    </dgm:pt>
    <dgm:pt modelId="{37B65162-B7CB-4F06-ABA9-2E77E35A7C1D}" type="pres">
      <dgm:prSet presAssocID="{02CB9FA8-EB96-46E1-AD49-9F709E62A18A}" presName="parentLeftMargin" presStyleLbl="node1" presStyleIdx="1" presStyleCnt="6"/>
      <dgm:spPr/>
    </dgm:pt>
    <dgm:pt modelId="{FC616313-D8AB-43FC-8F02-18E5CD1DF475}" type="pres">
      <dgm:prSet presAssocID="{02CB9FA8-EB96-46E1-AD49-9F709E62A18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1B79404-3557-4F95-98C7-FA646F7694C7}" type="pres">
      <dgm:prSet presAssocID="{02CB9FA8-EB96-46E1-AD49-9F709E62A18A}" presName="negativeSpace" presStyleCnt="0"/>
      <dgm:spPr/>
    </dgm:pt>
    <dgm:pt modelId="{D6CE7167-6135-460C-9E15-38058B6063BF}" type="pres">
      <dgm:prSet presAssocID="{02CB9FA8-EB96-46E1-AD49-9F709E62A18A}" presName="childText" presStyleLbl="conFgAcc1" presStyleIdx="2" presStyleCnt="6">
        <dgm:presLayoutVars>
          <dgm:bulletEnabled val="1"/>
        </dgm:presLayoutVars>
      </dgm:prSet>
      <dgm:spPr>
        <a:ln>
          <a:solidFill>
            <a:srgbClr val="36428E"/>
          </a:solidFill>
        </a:ln>
      </dgm:spPr>
    </dgm:pt>
    <dgm:pt modelId="{0C61A624-E197-4355-BF93-A984024F36CA}" type="pres">
      <dgm:prSet presAssocID="{6CE4543B-0D97-4A60-BF3A-D3CC925CA199}" presName="spaceBetweenRectangles" presStyleCnt="0"/>
      <dgm:spPr/>
    </dgm:pt>
    <dgm:pt modelId="{CA32A323-4CAB-45A1-B405-DAD8F0CF9BB0}" type="pres">
      <dgm:prSet presAssocID="{12B9405D-690F-40B3-A3AF-25C34ECD3C94}" presName="parentLin" presStyleCnt="0"/>
      <dgm:spPr/>
    </dgm:pt>
    <dgm:pt modelId="{F62034DB-37B2-457F-8DBD-76F5F8038D79}" type="pres">
      <dgm:prSet presAssocID="{12B9405D-690F-40B3-A3AF-25C34ECD3C94}" presName="parentLeftMargin" presStyleLbl="node1" presStyleIdx="2" presStyleCnt="6"/>
      <dgm:spPr/>
    </dgm:pt>
    <dgm:pt modelId="{6508CF8D-4299-4F3E-A2DC-3E900B04B415}" type="pres">
      <dgm:prSet presAssocID="{12B9405D-690F-40B3-A3AF-25C34ECD3C94}" presName="parentText" presStyleLbl="node1" presStyleIdx="3" presStyleCnt="6" custLinFactNeighborX="16719" custLinFactNeighborY="-2070">
        <dgm:presLayoutVars>
          <dgm:chMax val="0"/>
          <dgm:bulletEnabled val="1"/>
        </dgm:presLayoutVars>
      </dgm:prSet>
      <dgm:spPr/>
    </dgm:pt>
    <dgm:pt modelId="{F83A3E6A-D006-4490-9746-3232309593AA}" type="pres">
      <dgm:prSet presAssocID="{12B9405D-690F-40B3-A3AF-25C34ECD3C94}" presName="negativeSpace" presStyleCnt="0"/>
      <dgm:spPr/>
    </dgm:pt>
    <dgm:pt modelId="{BDECAD6C-CB72-4FE5-90C2-878D46064A9B}" type="pres">
      <dgm:prSet presAssocID="{12B9405D-690F-40B3-A3AF-25C34ECD3C94}" presName="childText" presStyleLbl="conFgAcc1" presStyleIdx="3" presStyleCnt="6">
        <dgm:presLayoutVars>
          <dgm:bulletEnabled val="1"/>
        </dgm:presLayoutVars>
      </dgm:prSet>
      <dgm:spPr>
        <a:ln>
          <a:solidFill>
            <a:srgbClr val="36428E"/>
          </a:solidFill>
        </a:ln>
      </dgm:spPr>
    </dgm:pt>
    <dgm:pt modelId="{4DF01010-83B6-4A70-AB5F-DD76BA657453}" type="pres">
      <dgm:prSet presAssocID="{3B3E7175-63AF-4BC2-80C1-1BE6E76FE99A}" presName="spaceBetweenRectangles" presStyleCnt="0"/>
      <dgm:spPr/>
    </dgm:pt>
    <dgm:pt modelId="{98D4E765-44ED-4BBC-A986-FCAC39FB77E9}" type="pres">
      <dgm:prSet presAssocID="{BFBC3E81-6413-43EF-849A-60F560BA9C73}" presName="parentLin" presStyleCnt="0"/>
      <dgm:spPr/>
    </dgm:pt>
    <dgm:pt modelId="{940AC615-7F91-49CD-BE89-CB0C4427EA15}" type="pres">
      <dgm:prSet presAssocID="{BFBC3E81-6413-43EF-849A-60F560BA9C73}" presName="parentLeftMargin" presStyleLbl="node1" presStyleIdx="3" presStyleCnt="6"/>
      <dgm:spPr/>
    </dgm:pt>
    <dgm:pt modelId="{25419503-3244-42FA-B102-88A645CBE1CB}" type="pres">
      <dgm:prSet presAssocID="{BFBC3E81-6413-43EF-849A-60F560BA9C7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78D87BC-E136-4294-A262-E73D46D69379}" type="pres">
      <dgm:prSet presAssocID="{BFBC3E81-6413-43EF-849A-60F560BA9C73}" presName="negativeSpace" presStyleCnt="0"/>
      <dgm:spPr/>
    </dgm:pt>
    <dgm:pt modelId="{D6C5E526-A4A9-4415-9398-6607BB206EB4}" type="pres">
      <dgm:prSet presAssocID="{BFBC3E81-6413-43EF-849A-60F560BA9C73}" presName="childText" presStyleLbl="conFgAcc1" presStyleIdx="4" presStyleCnt="6">
        <dgm:presLayoutVars>
          <dgm:bulletEnabled val="1"/>
        </dgm:presLayoutVars>
      </dgm:prSet>
      <dgm:spPr/>
    </dgm:pt>
    <dgm:pt modelId="{445F613F-FFA6-4872-93FE-9C58073E4E49}" type="pres">
      <dgm:prSet presAssocID="{0BC8556C-83AE-46D0-8241-FF9EB461B1E9}" presName="spaceBetweenRectangles" presStyleCnt="0"/>
      <dgm:spPr/>
    </dgm:pt>
    <dgm:pt modelId="{6B421DAD-640B-41BD-AD71-F59258B5255A}" type="pres">
      <dgm:prSet presAssocID="{E6E314E3-548D-4D9B-85EA-14551F7790C1}" presName="parentLin" presStyleCnt="0"/>
      <dgm:spPr/>
    </dgm:pt>
    <dgm:pt modelId="{965772A6-D08B-4BAE-BFC2-6F94DF8F63B1}" type="pres">
      <dgm:prSet presAssocID="{E6E314E3-548D-4D9B-85EA-14551F7790C1}" presName="parentLeftMargin" presStyleLbl="node1" presStyleIdx="4" presStyleCnt="6"/>
      <dgm:spPr/>
    </dgm:pt>
    <dgm:pt modelId="{28FC2679-FC6C-42DF-A317-A1CAD8A7C565}" type="pres">
      <dgm:prSet presAssocID="{E6E314E3-548D-4D9B-85EA-14551F7790C1}" presName="parentText" presStyleLbl="node1" presStyleIdx="5" presStyleCnt="6" custLinFactNeighborX="31920" custLinFactNeighborY="26634">
        <dgm:presLayoutVars>
          <dgm:chMax val="0"/>
          <dgm:bulletEnabled val="1"/>
        </dgm:presLayoutVars>
      </dgm:prSet>
      <dgm:spPr/>
    </dgm:pt>
    <dgm:pt modelId="{0D9CB669-FE9B-4594-9278-978F508A9C2F}" type="pres">
      <dgm:prSet presAssocID="{E6E314E3-548D-4D9B-85EA-14551F7790C1}" presName="negativeSpace" presStyleCnt="0"/>
      <dgm:spPr/>
    </dgm:pt>
    <dgm:pt modelId="{4692800A-0DC4-4D74-A2D1-990EC4BB6792}" type="pres">
      <dgm:prSet presAssocID="{E6E314E3-548D-4D9B-85EA-14551F7790C1}" presName="childText" presStyleLbl="conFgAcc1" presStyleIdx="5" presStyleCnt="6">
        <dgm:presLayoutVars>
          <dgm:bulletEnabled val="1"/>
        </dgm:presLayoutVars>
      </dgm:prSet>
      <dgm:spPr>
        <a:ln>
          <a:solidFill>
            <a:srgbClr val="36428E"/>
          </a:solidFill>
        </a:ln>
      </dgm:spPr>
    </dgm:pt>
  </dgm:ptLst>
  <dgm:cxnLst>
    <dgm:cxn modelId="{39A57511-24CC-498F-9FC9-09EB647F4442}" type="presOf" srcId="{8D8834BB-4723-41F2-B3B6-F823C81F5C3C}" destId="{08991848-4534-46F5-B332-DD93DDFA905E}" srcOrd="0" destOrd="0" presId="urn:microsoft.com/office/officeart/2005/8/layout/list1"/>
    <dgm:cxn modelId="{E124B014-18B2-44EE-B33F-B29136DE8D1F}" type="presOf" srcId="{E6E314E3-548D-4D9B-85EA-14551F7790C1}" destId="{965772A6-D08B-4BAE-BFC2-6F94DF8F63B1}" srcOrd="0" destOrd="0" presId="urn:microsoft.com/office/officeart/2005/8/layout/list1"/>
    <dgm:cxn modelId="{8B61BF17-C26E-4371-B68F-0AD6C455D1C8}" type="presOf" srcId="{BFBC3E81-6413-43EF-849A-60F560BA9C73}" destId="{940AC615-7F91-49CD-BE89-CB0C4427EA15}" srcOrd="0" destOrd="0" presId="urn:microsoft.com/office/officeart/2005/8/layout/list1"/>
    <dgm:cxn modelId="{3E783D1D-DDA5-4759-BACC-0D2F54B48394}" type="presOf" srcId="{C5FDED66-04FC-4FD8-B0AA-24B24B2F6435}" destId="{536A9D2D-EE77-46FD-8F85-8A55AEEFB549}" srcOrd="0" destOrd="0" presId="urn:microsoft.com/office/officeart/2005/8/layout/list1"/>
    <dgm:cxn modelId="{BD1B3924-CAFB-4E8B-B262-6C16DADA671D}" srcId="{8D8834BB-4723-41F2-B3B6-F823C81F5C3C}" destId="{9D242C3B-2C51-48FC-B874-6DA79283EB3C}" srcOrd="1" destOrd="0" parTransId="{B7EE5E79-7818-4C5B-82DD-1D420F096291}" sibTransId="{55AE9895-F25B-4175-A4B2-46ED3F63C3C4}"/>
    <dgm:cxn modelId="{B6BFBF29-1E14-4DEE-8EAB-0B029E32ADCC}" type="presOf" srcId="{12B9405D-690F-40B3-A3AF-25C34ECD3C94}" destId="{6508CF8D-4299-4F3E-A2DC-3E900B04B415}" srcOrd="1" destOrd="0" presId="urn:microsoft.com/office/officeart/2005/8/layout/list1"/>
    <dgm:cxn modelId="{54611232-9227-4AF8-A01D-4985CA21DD72}" type="presOf" srcId="{02CB9FA8-EB96-46E1-AD49-9F709E62A18A}" destId="{FC616313-D8AB-43FC-8F02-18E5CD1DF475}" srcOrd="1" destOrd="0" presId="urn:microsoft.com/office/officeart/2005/8/layout/list1"/>
    <dgm:cxn modelId="{FA5E2738-F6F7-4E9D-84C0-82BA2AF070E2}" type="presOf" srcId="{9D242C3B-2C51-48FC-B874-6DA79283EB3C}" destId="{6B687633-E918-49CE-86D9-B7439912AB10}" srcOrd="1" destOrd="0" presId="urn:microsoft.com/office/officeart/2005/8/layout/list1"/>
    <dgm:cxn modelId="{0B936368-1F7A-4ACC-89E6-19B32AFD20C7}" type="presOf" srcId="{12B9405D-690F-40B3-A3AF-25C34ECD3C94}" destId="{F62034DB-37B2-457F-8DBD-76F5F8038D79}" srcOrd="0" destOrd="0" presId="urn:microsoft.com/office/officeart/2005/8/layout/list1"/>
    <dgm:cxn modelId="{9EF9C750-43B4-4200-8E3E-D98F0C9DB42A}" srcId="{8D8834BB-4723-41F2-B3B6-F823C81F5C3C}" destId="{C5FDED66-04FC-4FD8-B0AA-24B24B2F6435}" srcOrd="0" destOrd="0" parTransId="{5062CB42-567A-445C-90F5-D3D5C1575CEE}" sibTransId="{3B36613D-E96E-47F1-BE9F-398D729A92A4}"/>
    <dgm:cxn modelId="{D1753555-D6B9-49AB-8B15-B4DA0DBB1CB2}" type="presOf" srcId="{9D242C3B-2C51-48FC-B874-6DA79283EB3C}" destId="{54FC238D-5C15-4A0D-87BC-2E7544A7C640}" srcOrd="0" destOrd="0" presId="urn:microsoft.com/office/officeart/2005/8/layout/list1"/>
    <dgm:cxn modelId="{A09D8096-01F4-4780-82D3-3EABC8761432}" srcId="{8D8834BB-4723-41F2-B3B6-F823C81F5C3C}" destId="{02CB9FA8-EB96-46E1-AD49-9F709E62A18A}" srcOrd="2" destOrd="0" parTransId="{6AC38DFF-E497-4EFA-993A-BF93254300E2}" sibTransId="{6CE4543B-0D97-4A60-BF3A-D3CC925CA199}"/>
    <dgm:cxn modelId="{8830EB96-09FB-4917-82AE-174E46250BB2}" srcId="{8D8834BB-4723-41F2-B3B6-F823C81F5C3C}" destId="{BFBC3E81-6413-43EF-849A-60F560BA9C73}" srcOrd="4" destOrd="0" parTransId="{1336DF53-AF66-4CFF-8F8D-D33CD40D9AA1}" sibTransId="{0BC8556C-83AE-46D0-8241-FF9EB461B1E9}"/>
    <dgm:cxn modelId="{AFFD6FAF-90F5-402A-AEB3-8AABD5D8E7F4}" srcId="{8D8834BB-4723-41F2-B3B6-F823C81F5C3C}" destId="{12B9405D-690F-40B3-A3AF-25C34ECD3C94}" srcOrd="3" destOrd="0" parTransId="{EB90F7DC-6B2B-4832-A695-603A38AF2210}" sibTransId="{3B3E7175-63AF-4BC2-80C1-1BE6E76FE99A}"/>
    <dgm:cxn modelId="{5F670BBA-94C9-4808-8F36-D4FE488E9021}" type="presOf" srcId="{C5FDED66-04FC-4FD8-B0AA-24B24B2F6435}" destId="{2B6DC455-BFE7-4B99-9C05-EFEAB7B52056}" srcOrd="1" destOrd="0" presId="urn:microsoft.com/office/officeart/2005/8/layout/list1"/>
    <dgm:cxn modelId="{A9DAA8E4-82CD-49C3-921F-CB729DD9D9A1}" type="presOf" srcId="{02CB9FA8-EB96-46E1-AD49-9F709E62A18A}" destId="{37B65162-B7CB-4F06-ABA9-2E77E35A7C1D}" srcOrd="0" destOrd="0" presId="urn:microsoft.com/office/officeart/2005/8/layout/list1"/>
    <dgm:cxn modelId="{A4E29AEE-43A6-435C-92F3-1096F24695A4}" type="presOf" srcId="{E6E314E3-548D-4D9B-85EA-14551F7790C1}" destId="{28FC2679-FC6C-42DF-A317-A1CAD8A7C565}" srcOrd="1" destOrd="0" presId="urn:microsoft.com/office/officeart/2005/8/layout/list1"/>
    <dgm:cxn modelId="{C816F4F4-3694-48EA-B740-9B05224216A4}" srcId="{8D8834BB-4723-41F2-B3B6-F823C81F5C3C}" destId="{E6E314E3-548D-4D9B-85EA-14551F7790C1}" srcOrd="5" destOrd="0" parTransId="{08EC81A0-9D84-4CA7-997C-1E7A05A77E91}" sibTransId="{B2798B36-E595-4532-BA43-C49B78B077FA}"/>
    <dgm:cxn modelId="{0543D2FB-38EF-48BF-9194-0A42C5D794DB}" type="presOf" srcId="{BFBC3E81-6413-43EF-849A-60F560BA9C73}" destId="{25419503-3244-42FA-B102-88A645CBE1CB}" srcOrd="1" destOrd="0" presId="urn:microsoft.com/office/officeart/2005/8/layout/list1"/>
    <dgm:cxn modelId="{37178CEC-39D7-4C67-A67B-ADDA664CBAE4}" type="presParOf" srcId="{08991848-4534-46F5-B332-DD93DDFA905E}" destId="{6DE2BB76-FEC0-4C60-898C-B2488A41B1B1}" srcOrd="0" destOrd="0" presId="urn:microsoft.com/office/officeart/2005/8/layout/list1"/>
    <dgm:cxn modelId="{9F0A9621-296C-40DA-B1AB-D1D9CBBB1AA0}" type="presParOf" srcId="{6DE2BB76-FEC0-4C60-898C-B2488A41B1B1}" destId="{536A9D2D-EE77-46FD-8F85-8A55AEEFB549}" srcOrd="0" destOrd="0" presId="urn:microsoft.com/office/officeart/2005/8/layout/list1"/>
    <dgm:cxn modelId="{58261713-4889-4E46-B74D-6452EF0C431B}" type="presParOf" srcId="{6DE2BB76-FEC0-4C60-898C-B2488A41B1B1}" destId="{2B6DC455-BFE7-4B99-9C05-EFEAB7B52056}" srcOrd="1" destOrd="0" presId="urn:microsoft.com/office/officeart/2005/8/layout/list1"/>
    <dgm:cxn modelId="{E2DEE7AF-09B7-42C4-AC4F-04C53DC9D634}" type="presParOf" srcId="{08991848-4534-46F5-B332-DD93DDFA905E}" destId="{26BCE33B-3D2B-45C6-B614-7EFDD32318EB}" srcOrd="1" destOrd="0" presId="urn:microsoft.com/office/officeart/2005/8/layout/list1"/>
    <dgm:cxn modelId="{53936744-D16F-4184-9E56-8A7E504DC04F}" type="presParOf" srcId="{08991848-4534-46F5-B332-DD93DDFA905E}" destId="{8214662E-AACF-4E26-B56F-88F7F325714B}" srcOrd="2" destOrd="0" presId="urn:microsoft.com/office/officeart/2005/8/layout/list1"/>
    <dgm:cxn modelId="{108119A6-AE85-4355-B81B-F29118D5C96B}" type="presParOf" srcId="{08991848-4534-46F5-B332-DD93DDFA905E}" destId="{A289B916-FB36-4922-9A30-E84A2601FC05}" srcOrd="3" destOrd="0" presId="urn:microsoft.com/office/officeart/2005/8/layout/list1"/>
    <dgm:cxn modelId="{741EE07A-7B23-42F4-961A-80D31D815EAB}" type="presParOf" srcId="{08991848-4534-46F5-B332-DD93DDFA905E}" destId="{F0F853C6-1D0B-4832-BB48-06CDAD3ECDB9}" srcOrd="4" destOrd="0" presId="urn:microsoft.com/office/officeart/2005/8/layout/list1"/>
    <dgm:cxn modelId="{1DC9E64A-E631-4480-98ED-EDA4E61A1833}" type="presParOf" srcId="{F0F853C6-1D0B-4832-BB48-06CDAD3ECDB9}" destId="{54FC238D-5C15-4A0D-87BC-2E7544A7C640}" srcOrd="0" destOrd="0" presId="urn:microsoft.com/office/officeart/2005/8/layout/list1"/>
    <dgm:cxn modelId="{1D29FDC3-D0D5-4BD5-916B-8B28F5B906AA}" type="presParOf" srcId="{F0F853C6-1D0B-4832-BB48-06CDAD3ECDB9}" destId="{6B687633-E918-49CE-86D9-B7439912AB10}" srcOrd="1" destOrd="0" presId="urn:microsoft.com/office/officeart/2005/8/layout/list1"/>
    <dgm:cxn modelId="{F91D21B5-32A2-4FCA-A000-984F10A4F5CF}" type="presParOf" srcId="{08991848-4534-46F5-B332-DD93DDFA905E}" destId="{6ECD3997-D31F-4F37-977E-01BCD15FE2E4}" srcOrd="5" destOrd="0" presId="urn:microsoft.com/office/officeart/2005/8/layout/list1"/>
    <dgm:cxn modelId="{BE598844-F8CD-4F61-BACB-22E0D1340F20}" type="presParOf" srcId="{08991848-4534-46F5-B332-DD93DDFA905E}" destId="{D2034E41-B713-4B3D-BFC3-C9AF5C10A334}" srcOrd="6" destOrd="0" presId="urn:microsoft.com/office/officeart/2005/8/layout/list1"/>
    <dgm:cxn modelId="{CBDDFAE2-3729-41EC-AF27-3DB35BE2D7CC}" type="presParOf" srcId="{08991848-4534-46F5-B332-DD93DDFA905E}" destId="{E1F6509E-4B86-4DD3-A8F3-BD6A64C41758}" srcOrd="7" destOrd="0" presId="urn:microsoft.com/office/officeart/2005/8/layout/list1"/>
    <dgm:cxn modelId="{2740BE3C-A6D2-49F4-9F9A-0AFD57029B96}" type="presParOf" srcId="{08991848-4534-46F5-B332-DD93DDFA905E}" destId="{A739F2D9-1FBF-4F98-B019-65F82C6102E9}" srcOrd="8" destOrd="0" presId="urn:microsoft.com/office/officeart/2005/8/layout/list1"/>
    <dgm:cxn modelId="{33538BCC-813B-4DF6-8842-3E40F26477AB}" type="presParOf" srcId="{A739F2D9-1FBF-4F98-B019-65F82C6102E9}" destId="{37B65162-B7CB-4F06-ABA9-2E77E35A7C1D}" srcOrd="0" destOrd="0" presId="urn:microsoft.com/office/officeart/2005/8/layout/list1"/>
    <dgm:cxn modelId="{AC4976C1-B287-4095-9C71-1EA337A76AE7}" type="presParOf" srcId="{A739F2D9-1FBF-4F98-B019-65F82C6102E9}" destId="{FC616313-D8AB-43FC-8F02-18E5CD1DF475}" srcOrd="1" destOrd="0" presId="urn:microsoft.com/office/officeart/2005/8/layout/list1"/>
    <dgm:cxn modelId="{F8FCD347-FC70-49D9-AA96-956159E3E86B}" type="presParOf" srcId="{08991848-4534-46F5-B332-DD93DDFA905E}" destId="{01B79404-3557-4F95-98C7-FA646F7694C7}" srcOrd="9" destOrd="0" presId="urn:microsoft.com/office/officeart/2005/8/layout/list1"/>
    <dgm:cxn modelId="{7F2A50BC-B1D5-4FF6-8571-454AB897BE97}" type="presParOf" srcId="{08991848-4534-46F5-B332-DD93DDFA905E}" destId="{D6CE7167-6135-460C-9E15-38058B6063BF}" srcOrd="10" destOrd="0" presId="urn:microsoft.com/office/officeart/2005/8/layout/list1"/>
    <dgm:cxn modelId="{9B5D6963-1F23-4AD5-98C3-0D1AB9C2E76B}" type="presParOf" srcId="{08991848-4534-46F5-B332-DD93DDFA905E}" destId="{0C61A624-E197-4355-BF93-A984024F36CA}" srcOrd="11" destOrd="0" presId="urn:microsoft.com/office/officeart/2005/8/layout/list1"/>
    <dgm:cxn modelId="{53FABD9A-A531-4D84-9E31-9E93F8A7460A}" type="presParOf" srcId="{08991848-4534-46F5-B332-DD93DDFA905E}" destId="{CA32A323-4CAB-45A1-B405-DAD8F0CF9BB0}" srcOrd="12" destOrd="0" presId="urn:microsoft.com/office/officeart/2005/8/layout/list1"/>
    <dgm:cxn modelId="{829731B2-BE72-4F36-9543-B780B787EB2A}" type="presParOf" srcId="{CA32A323-4CAB-45A1-B405-DAD8F0CF9BB0}" destId="{F62034DB-37B2-457F-8DBD-76F5F8038D79}" srcOrd="0" destOrd="0" presId="urn:microsoft.com/office/officeart/2005/8/layout/list1"/>
    <dgm:cxn modelId="{04B86A87-4C4A-467D-8A50-8C983E656525}" type="presParOf" srcId="{CA32A323-4CAB-45A1-B405-DAD8F0CF9BB0}" destId="{6508CF8D-4299-4F3E-A2DC-3E900B04B415}" srcOrd="1" destOrd="0" presId="urn:microsoft.com/office/officeart/2005/8/layout/list1"/>
    <dgm:cxn modelId="{46F4B1F9-EC74-4F79-A74E-EBD723B58D67}" type="presParOf" srcId="{08991848-4534-46F5-B332-DD93DDFA905E}" destId="{F83A3E6A-D006-4490-9746-3232309593AA}" srcOrd="13" destOrd="0" presId="urn:microsoft.com/office/officeart/2005/8/layout/list1"/>
    <dgm:cxn modelId="{B5429E83-ED3E-4581-859D-0BFDE9A1EF59}" type="presParOf" srcId="{08991848-4534-46F5-B332-DD93DDFA905E}" destId="{BDECAD6C-CB72-4FE5-90C2-878D46064A9B}" srcOrd="14" destOrd="0" presId="urn:microsoft.com/office/officeart/2005/8/layout/list1"/>
    <dgm:cxn modelId="{CD46F2B9-FB35-4C59-B59B-C29B32B23D18}" type="presParOf" srcId="{08991848-4534-46F5-B332-DD93DDFA905E}" destId="{4DF01010-83B6-4A70-AB5F-DD76BA657453}" srcOrd="15" destOrd="0" presId="urn:microsoft.com/office/officeart/2005/8/layout/list1"/>
    <dgm:cxn modelId="{BF152211-72B6-42BD-8546-19CEC44A90C4}" type="presParOf" srcId="{08991848-4534-46F5-B332-DD93DDFA905E}" destId="{98D4E765-44ED-4BBC-A986-FCAC39FB77E9}" srcOrd="16" destOrd="0" presId="urn:microsoft.com/office/officeart/2005/8/layout/list1"/>
    <dgm:cxn modelId="{53C45321-2811-4B91-A5E4-75D5DA74F706}" type="presParOf" srcId="{98D4E765-44ED-4BBC-A986-FCAC39FB77E9}" destId="{940AC615-7F91-49CD-BE89-CB0C4427EA15}" srcOrd="0" destOrd="0" presId="urn:microsoft.com/office/officeart/2005/8/layout/list1"/>
    <dgm:cxn modelId="{330503B5-48C1-4B39-BD73-6F078B017739}" type="presParOf" srcId="{98D4E765-44ED-4BBC-A986-FCAC39FB77E9}" destId="{25419503-3244-42FA-B102-88A645CBE1CB}" srcOrd="1" destOrd="0" presId="urn:microsoft.com/office/officeart/2005/8/layout/list1"/>
    <dgm:cxn modelId="{06573E0B-C0B4-4E40-AFEF-7EDD8A405DDF}" type="presParOf" srcId="{08991848-4534-46F5-B332-DD93DDFA905E}" destId="{478D87BC-E136-4294-A262-E73D46D69379}" srcOrd="17" destOrd="0" presId="urn:microsoft.com/office/officeart/2005/8/layout/list1"/>
    <dgm:cxn modelId="{D769EFB8-F1E6-4802-92D5-9E90749573FA}" type="presParOf" srcId="{08991848-4534-46F5-B332-DD93DDFA905E}" destId="{D6C5E526-A4A9-4415-9398-6607BB206EB4}" srcOrd="18" destOrd="0" presId="urn:microsoft.com/office/officeart/2005/8/layout/list1"/>
    <dgm:cxn modelId="{F892FC75-45F5-49D1-B7E2-720996CB4B3A}" type="presParOf" srcId="{08991848-4534-46F5-B332-DD93DDFA905E}" destId="{445F613F-FFA6-4872-93FE-9C58073E4E49}" srcOrd="19" destOrd="0" presId="urn:microsoft.com/office/officeart/2005/8/layout/list1"/>
    <dgm:cxn modelId="{543045C4-EF65-446A-B0C6-21F8C96A522B}" type="presParOf" srcId="{08991848-4534-46F5-B332-DD93DDFA905E}" destId="{6B421DAD-640B-41BD-AD71-F59258B5255A}" srcOrd="20" destOrd="0" presId="urn:microsoft.com/office/officeart/2005/8/layout/list1"/>
    <dgm:cxn modelId="{2EDECBAD-972C-46C4-9284-3BBC168DDBF6}" type="presParOf" srcId="{6B421DAD-640B-41BD-AD71-F59258B5255A}" destId="{965772A6-D08B-4BAE-BFC2-6F94DF8F63B1}" srcOrd="0" destOrd="0" presId="urn:microsoft.com/office/officeart/2005/8/layout/list1"/>
    <dgm:cxn modelId="{4B19C4D7-71DC-4E08-8EB0-F222F3DB2A6F}" type="presParOf" srcId="{6B421DAD-640B-41BD-AD71-F59258B5255A}" destId="{28FC2679-FC6C-42DF-A317-A1CAD8A7C565}" srcOrd="1" destOrd="0" presId="urn:microsoft.com/office/officeart/2005/8/layout/list1"/>
    <dgm:cxn modelId="{3562281B-F371-4F11-B1B9-B2AFD3EBF243}" type="presParOf" srcId="{08991848-4534-46F5-B332-DD93DDFA905E}" destId="{0D9CB669-FE9B-4594-9278-978F508A9C2F}" srcOrd="21" destOrd="0" presId="urn:microsoft.com/office/officeart/2005/8/layout/list1"/>
    <dgm:cxn modelId="{7DFB46A5-D37C-4586-9A4E-4B204CDDF14D}" type="presParOf" srcId="{08991848-4534-46F5-B332-DD93DDFA905E}" destId="{4692800A-0DC4-4D74-A2D1-990EC4BB6792}" srcOrd="2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29F770-0895-4603-ABF5-39C145866458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0_2" csCatId="mainScheme" phldr="1"/>
      <dgm:spPr/>
    </dgm:pt>
    <dgm:pt modelId="{8C134067-D87D-4817-AB87-C07D334E77DC}">
      <dgm:prSet phldrT="[Текст]" custT="1"/>
      <dgm:spPr>
        <a:ln>
          <a:solidFill>
            <a:srgbClr val="39408E"/>
          </a:solidFill>
        </a:ln>
      </dgm:spPr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X</a:t>
          </a:r>
          <a:r>
            <a:rPr lang="en-US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I</a:t>
          </a: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 Краевой фестиваль чтения для детей и подростков 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«Лето с книгой»</a:t>
          </a:r>
        </a:p>
      </dgm:t>
    </dgm:pt>
    <dgm:pt modelId="{AE8375FD-BD22-4DAD-B93F-BA949B68F2A3}" type="parTrans" cxnId="{B61ED8A1-8054-403D-9525-20E4069F9E49}">
      <dgm:prSet/>
      <dgm:spPr/>
      <dgm:t>
        <a:bodyPr/>
        <a:lstStyle/>
        <a:p>
          <a:endParaRPr lang="ru-RU"/>
        </a:p>
      </dgm:t>
    </dgm:pt>
    <dgm:pt modelId="{0B312D62-1442-4387-BE5E-1B7E42C4556B}" type="sibTrans" cxnId="{B61ED8A1-8054-403D-9525-20E4069F9E49}">
      <dgm:prSet/>
      <dgm:spPr/>
      <dgm:t>
        <a:bodyPr/>
        <a:lstStyle/>
        <a:p>
          <a:endParaRPr lang="ru-RU"/>
        </a:p>
      </dgm:t>
    </dgm:pt>
    <dgm:pt modelId="{F0320050-1C56-4D81-AF96-13897665A569}">
      <dgm:prSet phldrT="[Текст]" custT="1"/>
      <dgm:spPr>
        <a:ln>
          <a:solidFill>
            <a:srgbClr val="39408E"/>
          </a:solidFill>
        </a:ln>
      </dgm:spPr>
      <dgm:t>
        <a:bodyPr/>
        <a:lstStyle/>
        <a:p>
          <a:pPr marL="0" marR="0" lvl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Краевой </a:t>
          </a:r>
        </a:p>
        <a:p>
          <a:pPr marL="0" marR="0" lvl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творческий конкурс </a:t>
          </a:r>
        </a:p>
        <a:p>
          <a:pPr marL="0" marR="0" lvl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«Пушкин. Наш формат»</a:t>
          </a:r>
        </a:p>
      </dgm:t>
    </dgm:pt>
    <dgm:pt modelId="{41E82701-8213-4FF2-8494-F05D5510666E}" type="parTrans" cxnId="{2E26D2EB-973E-4809-9611-6E64956FC659}">
      <dgm:prSet/>
      <dgm:spPr/>
      <dgm:t>
        <a:bodyPr/>
        <a:lstStyle/>
        <a:p>
          <a:endParaRPr lang="ru-RU"/>
        </a:p>
      </dgm:t>
    </dgm:pt>
    <dgm:pt modelId="{0B067D7C-9016-40E2-8180-08A0320A0AB8}" type="sibTrans" cxnId="{2E26D2EB-973E-4809-9611-6E64956FC659}">
      <dgm:prSet/>
      <dgm:spPr/>
      <dgm:t>
        <a:bodyPr/>
        <a:lstStyle/>
        <a:p>
          <a:endParaRPr lang="ru-RU"/>
        </a:p>
      </dgm:t>
    </dgm:pt>
    <dgm:pt modelId="{9120856E-0DB7-46DC-8971-B01CBF451918}">
      <dgm:prSet phldrT="[Текст]" custT="1"/>
      <dgm:spPr>
        <a:ln>
          <a:solidFill>
            <a:srgbClr val="39408E"/>
          </a:solidFill>
        </a:ln>
      </dgm:spPr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Всероссийская олимпиада «Символы России. Государственные символы России»</a:t>
          </a:r>
        </a:p>
      </dgm:t>
    </dgm:pt>
    <dgm:pt modelId="{599FB85E-9565-4253-94AA-35EAE55304E3}" type="parTrans" cxnId="{AD0683AE-C807-4B00-BF37-3A8EA6CC66EE}">
      <dgm:prSet/>
      <dgm:spPr/>
      <dgm:t>
        <a:bodyPr/>
        <a:lstStyle/>
        <a:p>
          <a:endParaRPr lang="ru-RU"/>
        </a:p>
      </dgm:t>
    </dgm:pt>
    <dgm:pt modelId="{41D060BA-AD7D-4705-9072-AA32E02E18A9}" type="sibTrans" cxnId="{AD0683AE-C807-4B00-BF37-3A8EA6CC66EE}">
      <dgm:prSet/>
      <dgm:spPr/>
      <dgm:t>
        <a:bodyPr/>
        <a:lstStyle/>
        <a:p>
          <a:endParaRPr lang="ru-RU"/>
        </a:p>
      </dgm:t>
    </dgm:pt>
    <dgm:pt modelId="{E40E184C-5389-4ABF-A850-145E44701DEB}" type="pres">
      <dgm:prSet presAssocID="{4729F770-0895-4603-ABF5-39C145866458}" presName="linearFlow" presStyleCnt="0">
        <dgm:presLayoutVars>
          <dgm:dir/>
          <dgm:resizeHandles val="exact"/>
        </dgm:presLayoutVars>
      </dgm:prSet>
      <dgm:spPr/>
    </dgm:pt>
    <dgm:pt modelId="{9651B6E6-396C-44F8-A1AB-7AD91AA5ACC2}" type="pres">
      <dgm:prSet presAssocID="{8C134067-D87D-4817-AB87-C07D334E77DC}" presName="comp" presStyleCnt="0"/>
      <dgm:spPr/>
    </dgm:pt>
    <dgm:pt modelId="{F39227E8-C947-4CAF-A453-876AA83D5F3C}" type="pres">
      <dgm:prSet presAssocID="{8C134067-D87D-4817-AB87-C07D334E77DC}" presName="rect2" presStyleLbl="node1" presStyleIdx="0" presStyleCnt="3" custScaleY="98140">
        <dgm:presLayoutVars>
          <dgm:bulletEnabled val="1"/>
        </dgm:presLayoutVars>
      </dgm:prSet>
      <dgm:spPr/>
    </dgm:pt>
    <dgm:pt modelId="{BD942910-C2E2-4336-8E03-4AC8970A2330}" type="pres">
      <dgm:prSet presAssocID="{8C134067-D87D-4817-AB87-C07D334E77DC}" presName="rect1" presStyleLbl="lnNode1" presStyleIdx="0" presStyleCnt="3"/>
      <dgm:spPr>
        <a:ln>
          <a:noFill/>
        </a:ln>
      </dgm:spPr>
    </dgm:pt>
    <dgm:pt modelId="{F8B9416B-07F5-4744-BBFF-2180406BBA7E}" type="pres">
      <dgm:prSet presAssocID="{0B312D62-1442-4387-BE5E-1B7E42C4556B}" presName="sibTrans" presStyleCnt="0"/>
      <dgm:spPr/>
    </dgm:pt>
    <dgm:pt modelId="{B5152BE8-CBE5-43F5-B663-891736813729}" type="pres">
      <dgm:prSet presAssocID="{9120856E-0DB7-46DC-8971-B01CBF451918}" presName="comp" presStyleCnt="0"/>
      <dgm:spPr/>
    </dgm:pt>
    <dgm:pt modelId="{E3785365-A775-46C6-9856-53A622407043}" type="pres">
      <dgm:prSet presAssocID="{9120856E-0DB7-46DC-8971-B01CBF451918}" presName="rect2" presStyleLbl="node1" presStyleIdx="1" presStyleCnt="3" custScaleY="98140">
        <dgm:presLayoutVars>
          <dgm:bulletEnabled val="1"/>
        </dgm:presLayoutVars>
      </dgm:prSet>
      <dgm:spPr/>
    </dgm:pt>
    <dgm:pt modelId="{5F6E4E12-C70D-4F28-9E02-29CFFFF45109}" type="pres">
      <dgm:prSet presAssocID="{9120856E-0DB7-46DC-8971-B01CBF451918}" presName="rect1" presStyleLbl="lnNode1" presStyleIdx="1" presStyleCnt="3"/>
      <dgm:spPr>
        <a:ln>
          <a:noFill/>
        </a:ln>
      </dgm:spPr>
    </dgm:pt>
    <dgm:pt modelId="{F0AF3AEF-F563-46A0-B009-245543514896}" type="pres">
      <dgm:prSet presAssocID="{41D060BA-AD7D-4705-9072-AA32E02E18A9}" presName="sibTrans" presStyleCnt="0"/>
      <dgm:spPr/>
    </dgm:pt>
    <dgm:pt modelId="{9E7FCC86-1FBE-4E27-AAF1-2A5FF1DBA2E0}" type="pres">
      <dgm:prSet presAssocID="{F0320050-1C56-4D81-AF96-13897665A569}" presName="comp" presStyleCnt="0"/>
      <dgm:spPr/>
    </dgm:pt>
    <dgm:pt modelId="{979771D8-F407-4DA6-B4BA-3E6581D7B69B}" type="pres">
      <dgm:prSet presAssocID="{F0320050-1C56-4D81-AF96-13897665A569}" presName="rect2" presStyleLbl="node1" presStyleIdx="2" presStyleCnt="3" custScaleY="98140">
        <dgm:presLayoutVars>
          <dgm:bulletEnabled val="1"/>
        </dgm:presLayoutVars>
      </dgm:prSet>
      <dgm:spPr/>
    </dgm:pt>
    <dgm:pt modelId="{0E7AF2FF-F731-474A-8D38-A6BED4D8AED5}" type="pres">
      <dgm:prSet presAssocID="{F0320050-1C56-4D81-AF96-13897665A569}" presName="rect1" presStyleLbl="lnNode1" presStyleIdx="2" presStyleCnt="3"/>
      <dgm:spPr>
        <a:ln>
          <a:noFill/>
        </a:ln>
      </dgm:spPr>
    </dgm:pt>
  </dgm:ptLst>
  <dgm:cxnLst>
    <dgm:cxn modelId="{2616583E-BC7C-4584-8292-787A153FFCB5}" type="presOf" srcId="{9120856E-0DB7-46DC-8971-B01CBF451918}" destId="{E3785365-A775-46C6-9856-53A622407043}" srcOrd="0" destOrd="0" presId="urn:microsoft.com/office/officeart/2008/layout/AlternatingPictureBlocks"/>
    <dgm:cxn modelId="{18B07E64-9C09-4E60-AE71-DF3320F045A2}" type="presOf" srcId="{4729F770-0895-4603-ABF5-39C145866458}" destId="{E40E184C-5389-4ABF-A850-145E44701DEB}" srcOrd="0" destOrd="0" presId="urn:microsoft.com/office/officeart/2008/layout/AlternatingPictureBlocks"/>
    <dgm:cxn modelId="{B61ED8A1-8054-403D-9525-20E4069F9E49}" srcId="{4729F770-0895-4603-ABF5-39C145866458}" destId="{8C134067-D87D-4817-AB87-C07D334E77DC}" srcOrd="0" destOrd="0" parTransId="{AE8375FD-BD22-4DAD-B93F-BA949B68F2A3}" sibTransId="{0B312D62-1442-4387-BE5E-1B7E42C4556B}"/>
    <dgm:cxn modelId="{AD0683AE-C807-4B00-BF37-3A8EA6CC66EE}" srcId="{4729F770-0895-4603-ABF5-39C145866458}" destId="{9120856E-0DB7-46DC-8971-B01CBF451918}" srcOrd="1" destOrd="0" parTransId="{599FB85E-9565-4253-94AA-35EAE55304E3}" sibTransId="{41D060BA-AD7D-4705-9072-AA32E02E18A9}"/>
    <dgm:cxn modelId="{F3E72CC9-A235-4652-8494-1BB1EDD643AC}" type="presOf" srcId="{F0320050-1C56-4D81-AF96-13897665A569}" destId="{979771D8-F407-4DA6-B4BA-3E6581D7B69B}" srcOrd="0" destOrd="0" presId="urn:microsoft.com/office/officeart/2008/layout/AlternatingPictureBlocks"/>
    <dgm:cxn modelId="{2E26D2EB-973E-4809-9611-6E64956FC659}" srcId="{4729F770-0895-4603-ABF5-39C145866458}" destId="{F0320050-1C56-4D81-AF96-13897665A569}" srcOrd="2" destOrd="0" parTransId="{41E82701-8213-4FF2-8494-F05D5510666E}" sibTransId="{0B067D7C-9016-40E2-8180-08A0320A0AB8}"/>
    <dgm:cxn modelId="{5C1728F6-1E21-491D-A7C3-2AEC61F4278D}" type="presOf" srcId="{8C134067-D87D-4817-AB87-C07D334E77DC}" destId="{F39227E8-C947-4CAF-A453-876AA83D5F3C}" srcOrd="0" destOrd="0" presId="urn:microsoft.com/office/officeart/2008/layout/AlternatingPictureBlocks"/>
    <dgm:cxn modelId="{5CB69A55-B363-4BDB-8781-35F75D74EFB0}" type="presParOf" srcId="{E40E184C-5389-4ABF-A850-145E44701DEB}" destId="{9651B6E6-396C-44F8-A1AB-7AD91AA5ACC2}" srcOrd="0" destOrd="0" presId="urn:microsoft.com/office/officeart/2008/layout/AlternatingPictureBlocks"/>
    <dgm:cxn modelId="{6C3BA986-B82E-4D01-B9BA-FF9BF1C8FD3F}" type="presParOf" srcId="{9651B6E6-396C-44F8-A1AB-7AD91AA5ACC2}" destId="{F39227E8-C947-4CAF-A453-876AA83D5F3C}" srcOrd="0" destOrd="0" presId="urn:microsoft.com/office/officeart/2008/layout/AlternatingPictureBlocks"/>
    <dgm:cxn modelId="{3E2CC5F0-6524-4C1C-AB8B-63C105839167}" type="presParOf" srcId="{9651B6E6-396C-44F8-A1AB-7AD91AA5ACC2}" destId="{BD942910-C2E2-4336-8E03-4AC8970A2330}" srcOrd="1" destOrd="0" presId="urn:microsoft.com/office/officeart/2008/layout/AlternatingPictureBlocks"/>
    <dgm:cxn modelId="{4AF5045D-097D-4B74-91E1-741FB8E58AF9}" type="presParOf" srcId="{E40E184C-5389-4ABF-A850-145E44701DEB}" destId="{F8B9416B-07F5-4744-BBFF-2180406BBA7E}" srcOrd="1" destOrd="0" presId="urn:microsoft.com/office/officeart/2008/layout/AlternatingPictureBlocks"/>
    <dgm:cxn modelId="{636118F3-A3CE-4ED7-B73B-1F6FF4297EB3}" type="presParOf" srcId="{E40E184C-5389-4ABF-A850-145E44701DEB}" destId="{B5152BE8-CBE5-43F5-B663-891736813729}" srcOrd="2" destOrd="0" presId="urn:microsoft.com/office/officeart/2008/layout/AlternatingPictureBlocks"/>
    <dgm:cxn modelId="{BAEEE9DE-05AF-4679-B371-C9CEDBFA988D}" type="presParOf" srcId="{B5152BE8-CBE5-43F5-B663-891736813729}" destId="{E3785365-A775-46C6-9856-53A622407043}" srcOrd="0" destOrd="0" presId="urn:microsoft.com/office/officeart/2008/layout/AlternatingPictureBlocks"/>
    <dgm:cxn modelId="{283EF3E0-273B-490C-AC1B-41CB2DD7E9D8}" type="presParOf" srcId="{B5152BE8-CBE5-43F5-B663-891736813729}" destId="{5F6E4E12-C70D-4F28-9E02-29CFFFF45109}" srcOrd="1" destOrd="0" presId="urn:microsoft.com/office/officeart/2008/layout/AlternatingPictureBlocks"/>
    <dgm:cxn modelId="{B0F80013-5795-4ADC-BBAF-9913ADFC418A}" type="presParOf" srcId="{E40E184C-5389-4ABF-A850-145E44701DEB}" destId="{F0AF3AEF-F563-46A0-B009-245543514896}" srcOrd="3" destOrd="0" presId="urn:microsoft.com/office/officeart/2008/layout/AlternatingPictureBlocks"/>
    <dgm:cxn modelId="{DA5BE3D7-5569-48BC-9E01-410A3C9EF8E4}" type="presParOf" srcId="{E40E184C-5389-4ABF-A850-145E44701DEB}" destId="{9E7FCC86-1FBE-4E27-AAF1-2A5FF1DBA2E0}" srcOrd="4" destOrd="0" presId="urn:microsoft.com/office/officeart/2008/layout/AlternatingPictureBlocks"/>
    <dgm:cxn modelId="{4101733B-29F2-4D20-8B44-E80B99CCFCFB}" type="presParOf" srcId="{9E7FCC86-1FBE-4E27-AAF1-2A5FF1DBA2E0}" destId="{979771D8-F407-4DA6-B4BA-3E6581D7B69B}" srcOrd="0" destOrd="0" presId="urn:microsoft.com/office/officeart/2008/layout/AlternatingPictureBlocks"/>
    <dgm:cxn modelId="{E3A41831-7B5C-4132-901B-789F46D4A8AA}" type="presParOf" srcId="{9E7FCC86-1FBE-4E27-AAF1-2A5FF1DBA2E0}" destId="{0E7AF2FF-F731-474A-8D38-A6BED4D8AED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D94C92-0CD0-493F-8CB0-CABC11B0B065}" type="doc">
      <dgm:prSet loTypeId="urn:microsoft.com/office/officeart/2008/layout/VerticalCurvedList" loCatId="list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0D138B2-F793-4140-838E-06EE221B4478}">
      <dgm:prSet phldrT="[Текст]" custT="1"/>
      <dgm:spPr>
        <a:ln>
          <a:solidFill>
            <a:srgbClr val="39408E"/>
          </a:solidFill>
        </a:ln>
      </dgm:spPr>
      <dgm:t>
        <a:bodyPr/>
        <a:lstStyle/>
        <a:p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Марафон семейных историй </a:t>
          </a:r>
        </a:p>
        <a:p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про Новый год </a:t>
          </a:r>
        </a:p>
      </dgm:t>
    </dgm:pt>
    <dgm:pt modelId="{971EE0D8-B757-4581-ACF3-03B163C184BB}" type="parTrans" cxnId="{F367418E-C9E9-436A-A2A2-BAE2DF085153}">
      <dgm:prSet/>
      <dgm:spPr/>
      <dgm:t>
        <a:bodyPr/>
        <a:lstStyle/>
        <a:p>
          <a:endParaRPr lang="ru-RU"/>
        </a:p>
      </dgm:t>
    </dgm:pt>
    <dgm:pt modelId="{28D8249F-DEB0-4E23-B6A0-41770D3ECFB8}" type="sibTrans" cxnId="{F367418E-C9E9-436A-A2A2-BAE2DF085153}">
      <dgm:prSet/>
      <dgm:spPr/>
      <dgm:t>
        <a:bodyPr/>
        <a:lstStyle/>
        <a:p>
          <a:endParaRPr lang="ru-RU"/>
        </a:p>
      </dgm:t>
    </dgm:pt>
    <dgm:pt modelId="{6C1B7292-F0C5-409E-B1B3-B359686E7B08}">
      <dgm:prSet phldrT="[Текст]"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Краевая акция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«Семейный выходной в библиотеке»</a:t>
          </a:r>
        </a:p>
      </dgm:t>
    </dgm:pt>
    <dgm:pt modelId="{B0FCE616-42DC-454E-857C-2E9E85C86548}" type="parTrans" cxnId="{06A38C9C-9BA1-4BFE-A94D-B722F1D3C988}">
      <dgm:prSet/>
      <dgm:spPr/>
      <dgm:t>
        <a:bodyPr/>
        <a:lstStyle/>
        <a:p>
          <a:endParaRPr lang="ru-RU"/>
        </a:p>
      </dgm:t>
    </dgm:pt>
    <dgm:pt modelId="{DFE450A5-C956-4EAD-B3BE-F2206F622F2B}" type="sibTrans" cxnId="{06A38C9C-9BA1-4BFE-A94D-B722F1D3C988}">
      <dgm:prSet/>
      <dgm:spPr/>
      <dgm:t>
        <a:bodyPr/>
        <a:lstStyle/>
        <a:p>
          <a:endParaRPr lang="ru-RU"/>
        </a:p>
      </dgm:t>
    </dgm:pt>
    <dgm:pt modelId="{A7DC3FB6-5BB3-45BA-8C05-EE153C2E3EE9}">
      <dgm:prSet phldrT="[Текст]"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Интерактивная книжная выставка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«Из поколения в поколение. Книги»</a:t>
          </a:r>
        </a:p>
      </dgm:t>
    </dgm:pt>
    <dgm:pt modelId="{43C52FB1-BCDD-4996-985C-B389246BE936}" type="parTrans" cxnId="{66476651-BF15-47EE-9B18-D2321D12A8B6}">
      <dgm:prSet/>
      <dgm:spPr/>
      <dgm:t>
        <a:bodyPr/>
        <a:lstStyle/>
        <a:p>
          <a:endParaRPr lang="ru-RU"/>
        </a:p>
      </dgm:t>
    </dgm:pt>
    <dgm:pt modelId="{1F4C4794-2A20-49E1-A3EB-B37C041E31AA}" type="sibTrans" cxnId="{66476651-BF15-47EE-9B18-D2321D12A8B6}">
      <dgm:prSet/>
      <dgm:spPr/>
      <dgm:t>
        <a:bodyPr/>
        <a:lstStyle/>
        <a:p>
          <a:endParaRPr lang="ru-RU"/>
        </a:p>
      </dgm:t>
    </dgm:pt>
    <dgm:pt modelId="{B4A991F0-E497-42C3-A087-9FAD1FA43927}" type="pres">
      <dgm:prSet presAssocID="{9DD94C92-0CD0-493F-8CB0-CABC11B0B065}" presName="Name0" presStyleCnt="0">
        <dgm:presLayoutVars>
          <dgm:chMax val="7"/>
          <dgm:chPref val="7"/>
          <dgm:dir/>
        </dgm:presLayoutVars>
      </dgm:prSet>
      <dgm:spPr/>
    </dgm:pt>
    <dgm:pt modelId="{82D16A71-CC06-4512-A497-54FD6B9DCFFA}" type="pres">
      <dgm:prSet presAssocID="{9DD94C92-0CD0-493F-8CB0-CABC11B0B065}" presName="Name1" presStyleCnt="0"/>
      <dgm:spPr/>
    </dgm:pt>
    <dgm:pt modelId="{96EC2549-C27D-4D6B-ACB5-D7CD0DF4E848}" type="pres">
      <dgm:prSet presAssocID="{9DD94C92-0CD0-493F-8CB0-CABC11B0B065}" presName="cycle" presStyleCnt="0"/>
      <dgm:spPr/>
    </dgm:pt>
    <dgm:pt modelId="{1299DD55-8E0C-4182-9B5E-7E30D6E5FAE9}" type="pres">
      <dgm:prSet presAssocID="{9DD94C92-0CD0-493F-8CB0-CABC11B0B065}" presName="srcNode" presStyleLbl="node1" presStyleIdx="0" presStyleCnt="3"/>
      <dgm:spPr/>
    </dgm:pt>
    <dgm:pt modelId="{6868E52B-3902-4519-859C-5599904D096D}" type="pres">
      <dgm:prSet presAssocID="{9DD94C92-0CD0-493F-8CB0-CABC11B0B065}" presName="conn" presStyleLbl="parChTrans1D2" presStyleIdx="0" presStyleCnt="1"/>
      <dgm:spPr/>
    </dgm:pt>
    <dgm:pt modelId="{3633C0D3-A828-4CFC-9AB7-76871842EA56}" type="pres">
      <dgm:prSet presAssocID="{9DD94C92-0CD0-493F-8CB0-CABC11B0B065}" presName="extraNode" presStyleLbl="node1" presStyleIdx="0" presStyleCnt="3"/>
      <dgm:spPr/>
    </dgm:pt>
    <dgm:pt modelId="{7FE72DFD-2B9F-4DE8-AA0F-FEDF6E890E8E}" type="pres">
      <dgm:prSet presAssocID="{9DD94C92-0CD0-493F-8CB0-CABC11B0B065}" presName="dstNode" presStyleLbl="node1" presStyleIdx="0" presStyleCnt="3"/>
      <dgm:spPr/>
    </dgm:pt>
    <dgm:pt modelId="{81DC543C-2B0A-4AC6-910F-FFA1B544FF58}" type="pres">
      <dgm:prSet presAssocID="{D0D138B2-F793-4140-838E-06EE221B4478}" presName="text_1" presStyleLbl="node1" presStyleIdx="0" presStyleCnt="3" custLinFactNeighborX="2062" custLinFactNeighborY="-3904">
        <dgm:presLayoutVars>
          <dgm:bulletEnabled val="1"/>
        </dgm:presLayoutVars>
      </dgm:prSet>
      <dgm:spPr/>
    </dgm:pt>
    <dgm:pt modelId="{2CCBE191-2D5A-44E0-A288-96991AD33C78}" type="pres">
      <dgm:prSet presAssocID="{D0D138B2-F793-4140-838E-06EE221B4478}" presName="accent_1" presStyleCnt="0"/>
      <dgm:spPr/>
    </dgm:pt>
    <dgm:pt modelId="{70F3D651-25AF-4C63-9FCB-DCD200DC19B5}" type="pres">
      <dgm:prSet presAssocID="{D0D138B2-F793-4140-838E-06EE221B4478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7000" r="-7000"/>
          </a:stretch>
        </a:blipFill>
        <a:ln>
          <a:solidFill>
            <a:srgbClr val="39408E"/>
          </a:solidFill>
        </a:ln>
      </dgm:spPr>
    </dgm:pt>
    <dgm:pt modelId="{0480840A-F066-4A31-B0FB-F995A9174A5A}" type="pres">
      <dgm:prSet presAssocID="{6C1B7292-F0C5-409E-B1B3-B359686E7B08}" presName="text_2" presStyleLbl="node1" presStyleIdx="1" presStyleCnt="3">
        <dgm:presLayoutVars>
          <dgm:bulletEnabled val="1"/>
        </dgm:presLayoutVars>
      </dgm:prSet>
      <dgm:spPr/>
    </dgm:pt>
    <dgm:pt modelId="{C7FA6CC8-81CB-44FD-9C36-8566C506C115}" type="pres">
      <dgm:prSet presAssocID="{6C1B7292-F0C5-409E-B1B3-B359686E7B08}" presName="accent_2" presStyleCnt="0"/>
      <dgm:spPr/>
    </dgm:pt>
    <dgm:pt modelId="{2224BB43-960F-4A8E-8A40-EBC717AF783A}" type="pres">
      <dgm:prSet presAssocID="{6C1B7292-F0C5-409E-B1B3-B359686E7B08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6000" r="-6000"/>
          </a:stretch>
        </a:blipFill>
        <a:ln>
          <a:solidFill>
            <a:srgbClr val="39408E"/>
          </a:solidFill>
        </a:ln>
      </dgm:spPr>
    </dgm:pt>
    <dgm:pt modelId="{DFD58B34-9BE2-494E-9B8A-434F3033EEAB}" type="pres">
      <dgm:prSet presAssocID="{A7DC3FB6-5BB3-45BA-8C05-EE153C2E3EE9}" presName="text_3" presStyleLbl="node1" presStyleIdx="2" presStyleCnt="3">
        <dgm:presLayoutVars>
          <dgm:bulletEnabled val="1"/>
        </dgm:presLayoutVars>
      </dgm:prSet>
      <dgm:spPr/>
    </dgm:pt>
    <dgm:pt modelId="{8D993D43-963F-4107-90A0-5602622BC4B5}" type="pres">
      <dgm:prSet presAssocID="{A7DC3FB6-5BB3-45BA-8C05-EE153C2E3EE9}" presName="accent_3" presStyleCnt="0"/>
      <dgm:spPr/>
    </dgm:pt>
    <dgm:pt modelId="{B0ABB709-B428-4788-B6A1-D78FD7D109E0}" type="pres">
      <dgm:prSet presAssocID="{A7DC3FB6-5BB3-45BA-8C05-EE153C2E3EE9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rgbClr val="39408E"/>
          </a:solidFill>
        </a:ln>
      </dgm:spPr>
    </dgm:pt>
  </dgm:ptLst>
  <dgm:cxnLst>
    <dgm:cxn modelId="{7F0C4F2D-6154-42F1-B332-F541EBDD36F3}" type="presOf" srcId="{D0D138B2-F793-4140-838E-06EE221B4478}" destId="{81DC543C-2B0A-4AC6-910F-FFA1B544FF58}" srcOrd="0" destOrd="0" presId="urn:microsoft.com/office/officeart/2008/layout/VerticalCurvedList"/>
    <dgm:cxn modelId="{66476651-BF15-47EE-9B18-D2321D12A8B6}" srcId="{9DD94C92-0CD0-493F-8CB0-CABC11B0B065}" destId="{A7DC3FB6-5BB3-45BA-8C05-EE153C2E3EE9}" srcOrd="2" destOrd="0" parTransId="{43C52FB1-BCDD-4996-985C-B389246BE936}" sibTransId="{1F4C4794-2A20-49E1-A3EB-B37C041E31AA}"/>
    <dgm:cxn modelId="{F367418E-C9E9-436A-A2A2-BAE2DF085153}" srcId="{9DD94C92-0CD0-493F-8CB0-CABC11B0B065}" destId="{D0D138B2-F793-4140-838E-06EE221B4478}" srcOrd="0" destOrd="0" parTransId="{971EE0D8-B757-4581-ACF3-03B163C184BB}" sibTransId="{28D8249F-DEB0-4E23-B6A0-41770D3ECFB8}"/>
    <dgm:cxn modelId="{06A38C9C-9BA1-4BFE-A94D-B722F1D3C988}" srcId="{9DD94C92-0CD0-493F-8CB0-CABC11B0B065}" destId="{6C1B7292-F0C5-409E-B1B3-B359686E7B08}" srcOrd="1" destOrd="0" parTransId="{B0FCE616-42DC-454E-857C-2E9E85C86548}" sibTransId="{DFE450A5-C956-4EAD-B3BE-F2206F622F2B}"/>
    <dgm:cxn modelId="{8E83A0AE-BA15-4C81-8DAD-5BF2D3409DDC}" type="presOf" srcId="{6C1B7292-F0C5-409E-B1B3-B359686E7B08}" destId="{0480840A-F066-4A31-B0FB-F995A9174A5A}" srcOrd="0" destOrd="0" presId="urn:microsoft.com/office/officeart/2008/layout/VerticalCurvedList"/>
    <dgm:cxn modelId="{AC6139BD-15F3-4F6D-8A47-A2CE09CB2C0F}" type="presOf" srcId="{A7DC3FB6-5BB3-45BA-8C05-EE153C2E3EE9}" destId="{DFD58B34-9BE2-494E-9B8A-434F3033EEAB}" srcOrd="0" destOrd="0" presId="urn:microsoft.com/office/officeart/2008/layout/VerticalCurvedList"/>
    <dgm:cxn modelId="{0A3722D4-3A32-47B1-897C-E7842EBFE26D}" type="presOf" srcId="{9DD94C92-0CD0-493F-8CB0-CABC11B0B065}" destId="{B4A991F0-E497-42C3-A087-9FAD1FA43927}" srcOrd="0" destOrd="0" presId="urn:microsoft.com/office/officeart/2008/layout/VerticalCurvedList"/>
    <dgm:cxn modelId="{798F8EF2-4663-4C40-BB92-63C68944F889}" type="presOf" srcId="{28D8249F-DEB0-4E23-B6A0-41770D3ECFB8}" destId="{6868E52B-3902-4519-859C-5599904D096D}" srcOrd="0" destOrd="0" presId="urn:microsoft.com/office/officeart/2008/layout/VerticalCurvedList"/>
    <dgm:cxn modelId="{CF1B2A05-1110-42F9-97FA-5A1C12B505C9}" type="presParOf" srcId="{B4A991F0-E497-42C3-A087-9FAD1FA43927}" destId="{82D16A71-CC06-4512-A497-54FD6B9DCFFA}" srcOrd="0" destOrd="0" presId="urn:microsoft.com/office/officeart/2008/layout/VerticalCurvedList"/>
    <dgm:cxn modelId="{8F2E8912-8A95-4AB6-B9E1-D2C0A843B2D5}" type="presParOf" srcId="{82D16A71-CC06-4512-A497-54FD6B9DCFFA}" destId="{96EC2549-C27D-4D6B-ACB5-D7CD0DF4E848}" srcOrd="0" destOrd="0" presId="urn:microsoft.com/office/officeart/2008/layout/VerticalCurvedList"/>
    <dgm:cxn modelId="{EC6874BE-D488-40FB-BD4C-9E2DE11939A1}" type="presParOf" srcId="{96EC2549-C27D-4D6B-ACB5-D7CD0DF4E848}" destId="{1299DD55-8E0C-4182-9B5E-7E30D6E5FAE9}" srcOrd="0" destOrd="0" presId="urn:microsoft.com/office/officeart/2008/layout/VerticalCurvedList"/>
    <dgm:cxn modelId="{418FE8FD-5A45-4F86-93C3-2F75397BA732}" type="presParOf" srcId="{96EC2549-C27D-4D6B-ACB5-D7CD0DF4E848}" destId="{6868E52B-3902-4519-859C-5599904D096D}" srcOrd="1" destOrd="0" presId="urn:microsoft.com/office/officeart/2008/layout/VerticalCurvedList"/>
    <dgm:cxn modelId="{5E7E3130-C20E-47D5-86E1-827E2043C697}" type="presParOf" srcId="{96EC2549-C27D-4D6B-ACB5-D7CD0DF4E848}" destId="{3633C0D3-A828-4CFC-9AB7-76871842EA56}" srcOrd="2" destOrd="0" presId="urn:microsoft.com/office/officeart/2008/layout/VerticalCurvedList"/>
    <dgm:cxn modelId="{18D3627C-8685-4545-821C-55B1B6F7A3B1}" type="presParOf" srcId="{96EC2549-C27D-4D6B-ACB5-D7CD0DF4E848}" destId="{7FE72DFD-2B9F-4DE8-AA0F-FEDF6E890E8E}" srcOrd="3" destOrd="0" presId="urn:microsoft.com/office/officeart/2008/layout/VerticalCurvedList"/>
    <dgm:cxn modelId="{3B69E594-8E8B-4244-88E5-C0543560952D}" type="presParOf" srcId="{82D16A71-CC06-4512-A497-54FD6B9DCFFA}" destId="{81DC543C-2B0A-4AC6-910F-FFA1B544FF58}" srcOrd="1" destOrd="0" presId="urn:microsoft.com/office/officeart/2008/layout/VerticalCurvedList"/>
    <dgm:cxn modelId="{3AD7543F-4E5D-4E28-A1E1-D2CDE92BEC8A}" type="presParOf" srcId="{82D16A71-CC06-4512-A497-54FD6B9DCFFA}" destId="{2CCBE191-2D5A-44E0-A288-96991AD33C78}" srcOrd="2" destOrd="0" presId="urn:microsoft.com/office/officeart/2008/layout/VerticalCurvedList"/>
    <dgm:cxn modelId="{0FCD845E-1419-4D9F-8391-4D57C67C832D}" type="presParOf" srcId="{2CCBE191-2D5A-44E0-A288-96991AD33C78}" destId="{70F3D651-25AF-4C63-9FCB-DCD200DC19B5}" srcOrd="0" destOrd="0" presId="urn:microsoft.com/office/officeart/2008/layout/VerticalCurvedList"/>
    <dgm:cxn modelId="{3338349E-3BAE-4ACA-AEB5-822198B24807}" type="presParOf" srcId="{82D16A71-CC06-4512-A497-54FD6B9DCFFA}" destId="{0480840A-F066-4A31-B0FB-F995A9174A5A}" srcOrd="3" destOrd="0" presId="urn:microsoft.com/office/officeart/2008/layout/VerticalCurvedList"/>
    <dgm:cxn modelId="{DF62AEC9-725D-40BD-A745-60AB88785C1C}" type="presParOf" srcId="{82D16A71-CC06-4512-A497-54FD6B9DCFFA}" destId="{C7FA6CC8-81CB-44FD-9C36-8566C506C115}" srcOrd="4" destOrd="0" presId="urn:microsoft.com/office/officeart/2008/layout/VerticalCurvedList"/>
    <dgm:cxn modelId="{4B892259-CB0F-44AB-9C35-A1EF06A77F05}" type="presParOf" srcId="{C7FA6CC8-81CB-44FD-9C36-8566C506C115}" destId="{2224BB43-960F-4A8E-8A40-EBC717AF783A}" srcOrd="0" destOrd="0" presId="urn:microsoft.com/office/officeart/2008/layout/VerticalCurvedList"/>
    <dgm:cxn modelId="{FF93AA7F-DCDC-4E05-A7E4-B2B2E345AFC3}" type="presParOf" srcId="{82D16A71-CC06-4512-A497-54FD6B9DCFFA}" destId="{DFD58B34-9BE2-494E-9B8A-434F3033EEAB}" srcOrd="5" destOrd="0" presId="urn:microsoft.com/office/officeart/2008/layout/VerticalCurvedList"/>
    <dgm:cxn modelId="{C759D81F-AC2D-4036-96D1-BBF173BD88E3}" type="presParOf" srcId="{82D16A71-CC06-4512-A497-54FD6B9DCFFA}" destId="{8D993D43-963F-4107-90A0-5602622BC4B5}" srcOrd="6" destOrd="0" presId="urn:microsoft.com/office/officeart/2008/layout/VerticalCurvedList"/>
    <dgm:cxn modelId="{E5E251F1-5240-4CA4-9B08-C1E4E5415C27}" type="presParOf" srcId="{8D993D43-963F-4107-90A0-5602622BC4B5}" destId="{B0ABB709-B428-4788-B6A1-D78FD7D109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12D7C-3416-4927-824F-C9ACBF28CC94}">
      <dsp:nvSpPr>
        <dsp:cNvPr id="0" name=""/>
        <dsp:cNvSpPr/>
      </dsp:nvSpPr>
      <dsp:spPr>
        <a:xfrm>
          <a:off x="0" y="420115"/>
          <a:ext cx="6989010" cy="680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642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45AB5-35E6-4585-8E86-58F8BFB2051D}">
      <dsp:nvSpPr>
        <dsp:cNvPr id="0" name=""/>
        <dsp:cNvSpPr/>
      </dsp:nvSpPr>
      <dsp:spPr>
        <a:xfrm>
          <a:off x="349450" y="21595"/>
          <a:ext cx="4892307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8" tIns="0" rIns="18491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Фонд – 158048 экз. документов</a:t>
          </a:r>
        </a:p>
      </dsp:txBody>
      <dsp:txXfrm>
        <a:off x="388358" y="60503"/>
        <a:ext cx="4814491" cy="719224"/>
      </dsp:txXfrm>
    </dsp:sp>
    <dsp:sp modelId="{88F4888B-39E1-4A17-A0AE-F2CAB0DDC03A}">
      <dsp:nvSpPr>
        <dsp:cNvPr id="0" name=""/>
        <dsp:cNvSpPr/>
      </dsp:nvSpPr>
      <dsp:spPr>
        <a:xfrm>
          <a:off x="0" y="1644835"/>
          <a:ext cx="6989010" cy="680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642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0EBA7-08BE-43FC-90C0-ECAE022169ED}">
      <dsp:nvSpPr>
        <dsp:cNvPr id="0" name=""/>
        <dsp:cNvSpPr/>
      </dsp:nvSpPr>
      <dsp:spPr>
        <a:xfrm>
          <a:off x="349450" y="1246315"/>
          <a:ext cx="4892307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8" tIns="0" rIns="18491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solidFill>
              <a:srgbClr val="36428E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388358" y="1285223"/>
        <a:ext cx="4814491" cy="719224"/>
      </dsp:txXfrm>
    </dsp:sp>
    <dsp:sp modelId="{774E5637-F70F-411F-876B-5BF88CD351CB}">
      <dsp:nvSpPr>
        <dsp:cNvPr id="0" name=""/>
        <dsp:cNvSpPr/>
      </dsp:nvSpPr>
      <dsp:spPr>
        <a:xfrm>
          <a:off x="0" y="2869555"/>
          <a:ext cx="6989010" cy="680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642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E414B-9741-479A-8628-543971B85E98}">
      <dsp:nvSpPr>
        <dsp:cNvPr id="0" name=""/>
        <dsp:cNvSpPr/>
      </dsp:nvSpPr>
      <dsp:spPr>
        <a:xfrm>
          <a:off x="349450" y="2471035"/>
          <a:ext cx="4892307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8" tIns="0" rIns="18491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solidFill>
              <a:srgbClr val="36428E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388358" y="2509943"/>
        <a:ext cx="4814491" cy="719224"/>
      </dsp:txXfrm>
    </dsp:sp>
    <dsp:sp modelId="{76B9045E-34AA-4191-B7A2-1968212D27C7}">
      <dsp:nvSpPr>
        <dsp:cNvPr id="0" name=""/>
        <dsp:cNvSpPr/>
      </dsp:nvSpPr>
      <dsp:spPr>
        <a:xfrm>
          <a:off x="0" y="4094276"/>
          <a:ext cx="6989010" cy="680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642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7D1D9-54E2-4FEE-92F3-A15ACFCE0481}">
      <dsp:nvSpPr>
        <dsp:cNvPr id="0" name=""/>
        <dsp:cNvSpPr/>
      </dsp:nvSpPr>
      <dsp:spPr>
        <a:xfrm>
          <a:off x="349450" y="3695756"/>
          <a:ext cx="4892307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8" tIns="0" rIns="184918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 dirty="0"/>
        </a:p>
      </dsp:txBody>
      <dsp:txXfrm>
        <a:off x="388358" y="3734664"/>
        <a:ext cx="4814491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4662E-AACF-4E26-B56F-88F7F325714B}">
      <dsp:nvSpPr>
        <dsp:cNvPr id="0" name=""/>
        <dsp:cNvSpPr/>
      </dsp:nvSpPr>
      <dsp:spPr>
        <a:xfrm>
          <a:off x="0" y="267409"/>
          <a:ext cx="6696744" cy="428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642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6DC455-BFE7-4B99-9C05-EFEAB7B52056}">
      <dsp:nvSpPr>
        <dsp:cNvPr id="0" name=""/>
        <dsp:cNvSpPr/>
      </dsp:nvSpPr>
      <dsp:spPr>
        <a:xfrm>
          <a:off x="334837" y="16489"/>
          <a:ext cx="4687720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185" tIns="0" rIns="1771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rgbClr val="36428E"/>
              </a:solidFill>
              <a:latin typeface="Arial Narrow" panose="020B0606020202030204" pitchFamily="34" charset="0"/>
            </a:rPr>
            <a:t>38 выездов с оказанием практической и     методической помощи</a:t>
          </a:r>
          <a:endParaRPr lang="ru-RU" sz="2200" kern="1200" dirty="0">
            <a:solidFill>
              <a:srgbClr val="FF0000"/>
            </a:solidFill>
            <a:latin typeface="Arial Narrow" panose="020B0606020202030204" pitchFamily="34" charset="0"/>
          </a:endParaRPr>
        </a:p>
      </dsp:txBody>
      <dsp:txXfrm>
        <a:off x="359335" y="40987"/>
        <a:ext cx="4638724" cy="452844"/>
      </dsp:txXfrm>
    </dsp:sp>
    <dsp:sp modelId="{D2034E41-B713-4B3D-BFC3-C9AF5C10A334}">
      <dsp:nvSpPr>
        <dsp:cNvPr id="0" name=""/>
        <dsp:cNvSpPr/>
      </dsp:nvSpPr>
      <dsp:spPr>
        <a:xfrm>
          <a:off x="0" y="1038529"/>
          <a:ext cx="6696744" cy="428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642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87633-E918-49CE-86D9-B7439912AB10}">
      <dsp:nvSpPr>
        <dsp:cNvPr id="0" name=""/>
        <dsp:cNvSpPr/>
      </dsp:nvSpPr>
      <dsp:spPr>
        <a:xfrm>
          <a:off x="334837" y="787609"/>
          <a:ext cx="4687720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185" tIns="0" rIns="1771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22 методических издания</a:t>
          </a:r>
        </a:p>
      </dsp:txBody>
      <dsp:txXfrm>
        <a:off x="359335" y="812107"/>
        <a:ext cx="4638724" cy="452844"/>
      </dsp:txXfrm>
    </dsp:sp>
    <dsp:sp modelId="{D6CE7167-6135-460C-9E15-38058B6063BF}">
      <dsp:nvSpPr>
        <dsp:cNvPr id="0" name=""/>
        <dsp:cNvSpPr/>
      </dsp:nvSpPr>
      <dsp:spPr>
        <a:xfrm>
          <a:off x="0" y="1809649"/>
          <a:ext cx="6696744" cy="428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642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616313-D8AB-43FC-8F02-18E5CD1DF475}">
      <dsp:nvSpPr>
        <dsp:cNvPr id="0" name=""/>
        <dsp:cNvSpPr/>
      </dsp:nvSpPr>
      <dsp:spPr>
        <a:xfrm>
          <a:off x="334837" y="1558729"/>
          <a:ext cx="4687720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185" tIns="0" rIns="1771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225 методических консультаций</a:t>
          </a:r>
        </a:p>
      </dsp:txBody>
      <dsp:txXfrm>
        <a:off x="359335" y="1583227"/>
        <a:ext cx="4638724" cy="452844"/>
      </dsp:txXfrm>
    </dsp:sp>
    <dsp:sp modelId="{BDECAD6C-CB72-4FE5-90C2-878D46064A9B}">
      <dsp:nvSpPr>
        <dsp:cNvPr id="0" name=""/>
        <dsp:cNvSpPr/>
      </dsp:nvSpPr>
      <dsp:spPr>
        <a:xfrm>
          <a:off x="0" y="2580769"/>
          <a:ext cx="6696744" cy="428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642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8CF8D-4299-4F3E-A2DC-3E900B04B415}">
      <dsp:nvSpPr>
        <dsp:cNvPr id="0" name=""/>
        <dsp:cNvSpPr/>
      </dsp:nvSpPr>
      <dsp:spPr>
        <a:xfrm>
          <a:off x="390818" y="2319461"/>
          <a:ext cx="4687720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185" tIns="0" rIns="17718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415316" y="2343959"/>
        <a:ext cx="4638724" cy="452844"/>
      </dsp:txXfrm>
    </dsp:sp>
    <dsp:sp modelId="{D6C5E526-A4A9-4415-9398-6607BB206EB4}">
      <dsp:nvSpPr>
        <dsp:cNvPr id="0" name=""/>
        <dsp:cNvSpPr/>
      </dsp:nvSpPr>
      <dsp:spPr>
        <a:xfrm>
          <a:off x="0" y="3351890"/>
          <a:ext cx="6696744" cy="428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19503-3244-42FA-B102-88A645CBE1CB}">
      <dsp:nvSpPr>
        <dsp:cNvPr id="0" name=""/>
        <dsp:cNvSpPr/>
      </dsp:nvSpPr>
      <dsp:spPr>
        <a:xfrm>
          <a:off x="334837" y="3100970"/>
          <a:ext cx="4687720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185" tIns="0" rIns="17718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359335" y="3125468"/>
        <a:ext cx="4638724" cy="452844"/>
      </dsp:txXfrm>
    </dsp:sp>
    <dsp:sp modelId="{4692800A-0DC4-4D74-A2D1-990EC4BB6792}">
      <dsp:nvSpPr>
        <dsp:cNvPr id="0" name=""/>
        <dsp:cNvSpPr/>
      </dsp:nvSpPr>
      <dsp:spPr>
        <a:xfrm>
          <a:off x="0" y="4123010"/>
          <a:ext cx="6696744" cy="428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642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C2679-FC6C-42DF-A317-A1CAD8A7C565}">
      <dsp:nvSpPr>
        <dsp:cNvPr id="0" name=""/>
        <dsp:cNvSpPr/>
      </dsp:nvSpPr>
      <dsp:spPr>
        <a:xfrm>
          <a:off x="441717" y="4005750"/>
          <a:ext cx="4687720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185" tIns="0" rIns="17718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466215" y="4030248"/>
        <a:ext cx="4638724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227E8-C947-4CAF-A453-876AA83D5F3C}">
      <dsp:nvSpPr>
        <dsp:cNvPr id="0" name=""/>
        <dsp:cNvSpPr/>
      </dsp:nvSpPr>
      <dsp:spPr>
        <a:xfrm>
          <a:off x="2386328" y="16502"/>
          <a:ext cx="3649686" cy="16199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408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X</a:t>
          </a:r>
          <a:r>
            <a:rPr lang="en-US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I</a:t>
          </a: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 Краевой фестиваль чтения для детей и подростков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«Лето с книгой»</a:t>
          </a:r>
        </a:p>
      </dsp:txBody>
      <dsp:txXfrm>
        <a:off x="2386328" y="16502"/>
        <a:ext cx="3649686" cy="1619991"/>
      </dsp:txXfrm>
    </dsp:sp>
    <dsp:sp modelId="{BD942910-C2E2-4336-8E03-4AC8970A2330}">
      <dsp:nvSpPr>
        <dsp:cNvPr id="0" name=""/>
        <dsp:cNvSpPr/>
      </dsp:nvSpPr>
      <dsp:spPr>
        <a:xfrm>
          <a:off x="588721" y="1150"/>
          <a:ext cx="1634187" cy="1650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85365-A775-46C6-9856-53A622407043}">
      <dsp:nvSpPr>
        <dsp:cNvPr id="0" name=""/>
        <dsp:cNvSpPr/>
      </dsp:nvSpPr>
      <dsp:spPr>
        <a:xfrm>
          <a:off x="588721" y="1939561"/>
          <a:ext cx="3649686" cy="16199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408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Всероссийская олимпиада «Символы России. Государственные символы России»</a:t>
          </a:r>
        </a:p>
      </dsp:txBody>
      <dsp:txXfrm>
        <a:off x="588721" y="1939561"/>
        <a:ext cx="3649686" cy="1619991"/>
      </dsp:txXfrm>
    </dsp:sp>
    <dsp:sp modelId="{5F6E4E12-C70D-4F28-9E02-29CFFFF45109}">
      <dsp:nvSpPr>
        <dsp:cNvPr id="0" name=""/>
        <dsp:cNvSpPr/>
      </dsp:nvSpPr>
      <dsp:spPr>
        <a:xfrm>
          <a:off x="4401826" y="1924210"/>
          <a:ext cx="1634187" cy="1650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771D8-F407-4DA6-B4BA-3E6581D7B69B}">
      <dsp:nvSpPr>
        <dsp:cNvPr id="0" name=""/>
        <dsp:cNvSpPr/>
      </dsp:nvSpPr>
      <dsp:spPr>
        <a:xfrm>
          <a:off x="2386328" y="3862620"/>
          <a:ext cx="3649686" cy="16199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408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Краевой </a:t>
          </a:r>
        </a:p>
        <a:p>
          <a:pPr marL="0" marR="0" lvl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творческий конкурс </a:t>
          </a:r>
        </a:p>
        <a:p>
          <a:pPr marL="0" marR="0" lvl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>
              <a:solidFill>
                <a:srgbClr val="39408E"/>
              </a:solidFill>
              <a:latin typeface="Arial Narrow" panose="020B0606020202030204" pitchFamily="34" charset="0"/>
              <a:ea typeface="+mn-ea"/>
              <a:cs typeface="+mn-cs"/>
            </a:rPr>
            <a:t>«Пушкин. Наш формат»</a:t>
          </a:r>
        </a:p>
      </dsp:txBody>
      <dsp:txXfrm>
        <a:off x="2386328" y="3862620"/>
        <a:ext cx="3649686" cy="1619991"/>
      </dsp:txXfrm>
    </dsp:sp>
    <dsp:sp modelId="{0E7AF2FF-F731-474A-8D38-A6BED4D8AED5}">
      <dsp:nvSpPr>
        <dsp:cNvPr id="0" name=""/>
        <dsp:cNvSpPr/>
      </dsp:nvSpPr>
      <dsp:spPr>
        <a:xfrm>
          <a:off x="588721" y="3847269"/>
          <a:ext cx="1634187" cy="1650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8E52B-3902-4519-859C-5599904D096D}">
      <dsp:nvSpPr>
        <dsp:cNvPr id="0" name=""/>
        <dsp:cNvSpPr/>
      </dsp:nvSpPr>
      <dsp:spPr>
        <a:xfrm>
          <a:off x="-6186097" y="-946688"/>
          <a:ext cx="7365985" cy="7365985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DC543C-2B0A-4AC6-910F-FFA1B544FF58}">
      <dsp:nvSpPr>
        <dsp:cNvPr id="0" name=""/>
        <dsp:cNvSpPr/>
      </dsp:nvSpPr>
      <dsp:spPr>
        <a:xfrm>
          <a:off x="835119" y="504530"/>
          <a:ext cx="6822044" cy="1094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39408E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7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Марафон семейных историй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про Новый год </a:t>
          </a:r>
        </a:p>
      </dsp:txBody>
      <dsp:txXfrm>
        <a:off x="835119" y="504530"/>
        <a:ext cx="6822044" cy="1094521"/>
      </dsp:txXfrm>
    </dsp:sp>
    <dsp:sp modelId="{70F3D651-25AF-4C63-9FCB-DCD200DC19B5}">
      <dsp:nvSpPr>
        <dsp:cNvPr id="0" name=""/>
        <dsp:cNvSpPr/>
      </dsp:nvSpPr>
      <dsp:spPr>
        <a:xfrm>
          <a:off x="75521" y="410445"/>
          <a:ext cx="1368152" cy="1368152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7000" r="-7000"/>
          </a:stretch>
        </a:blipFill>
        <a:ln w="9525" cap="flat" cmpd="sng" algn="ctr">
          <a:solidFill>
            <a:srgbClr val="3940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0840A-F066-4A31-B0FB-F995A9174A5A}">
      <dsp:nvSpPr>
        <dsp:cNvPr id="0" name=""/>
        <dsp:cNvSpPr/>
      </dsp:nvSpPr>
      <dsp:spPr>
        <a:xfrm>
          <a:off x="1157456" y="2189043"/>
          <a:ext cx="6424185" cy="1094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7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Краевая акция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«Семейный выходной в библиотеке»</a:t>
          </a:r>
        </a:p>
      </dsp:txBody>
      <dsp:txXfrm>
        <a:off x="1157456" y="2189043"/>
        <a:ext cx="6424185" cy="1094521"/>
      </dsp:txXfrm>
    </dsp:sp>
    <dsp:sp modelId="{2224BB43-960F-4A8E-8A40-EBC717AF783A}">
      <dsp:nvSpPr>
        <dsp:cNvPr id="0" name=""/>
        <dsp:cNvSpPr/>
      </dsp:nvSpPr>
      <dsp:spPr>
        <a:xfrm>
          <a:off x="473380" y="2052228"/>
          <a:ext cx="1368152" cy="1368152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6000" r="-6000"/>
          </a:stretch>
        </a:blipFill>
        <a:ln w="9525" cap="flat" cmpd="sng" algn="ctr">
          <a:solidFill>
            <a:srgbClr val="3940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58B34-9BE2-494E-9B8A-434F3033EEAB}">
      <dsp:nvSpPr>
        <dsp:cNvPr id="0" name=""/>
        <dsp:cNvSpPr/>
      </dsp:nvSpPr>
      <dsp:spPr>
        <a:xfrm>
          <a:off x="759597" y="3830825"/>
          <a:ext cx="6822044" cy="1094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77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Интерактивная книжная выставка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rgbClr val="36428E"/>
              </a:solidFill>
              <a:latin typeface="Arial Narrow" panose="020B0606020202030204" pitchFamily="34" charset="0"/>
              <a:ea typeface="+mn-ea"/>
              <a:cs typeface="+mn-cs"/>
            </a:rPr>
            <a:t>«Из поколения в поколение. Книги»</a:t>
          </a:r>
        </a:p>
      </dsp:txBody>
      <dsp:txXfrm>
        <a:off x="759597" y="3830825"/>
        <a:ext cx="6822044" cy="1094521"/>
      </dsp:txXfrm>
    </dsp:sp>
    <dsp:sp modelId="{B0ABB709-B428-4788-B6A1-D78FD7D109E0}">
      <dsp:nvSpPr>
        <dsp:cNvPr id="0" name=""/>
        <dsp:cNvSpPr/>
      </dsp:nvSpPr>
      <dsp:spPr>
        <a:xfrm>
          <a:off x="75521" y="3694010"/>
          <a:ext cx="1368152" cy="1368152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9525" cap="flat" cmpd="sng" algn="ctr">
          <a:solidFill>
            <a:srgbClr val="39408E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0F87B-AC9D-4B61-BF53-265D3332A38F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30A91-416D-4B6E-A773-D9C3B6882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92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30A91-416D-4B6E-A773-D9C3B6882DC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25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FB7D30-92B6-4A15-A0C2-0322CB30A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85" y="5430706"/>
            <a:ext cx="1793309" cy="14874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38E3A0-2DB6-49D4-92A8-C8136693D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9146" y="5504297"/>
            <a:ext cx="863029" cy="7158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>
            <a:noAutofit/>
          </a:bodyPr>
          <a:lstStyle/>
          <a:p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rgbClr val="39408E"/>
                </a:solidFill>
                <a:latin typeface="Arial Narrow" panose="020B0606020202030204" pitchFamily="34" charset="0"/>
                <a:cs typeface="Arial" pitchFamily="34" charset="0"/>
              </a:rPr>
              <a:t>Краевое государственное бюджетное учреждение культуры</a:t>
            </a:r>
            <a:br>
              <a:rPr lang="ru-RU" sz="3200" b="1" dirty="0">
                <a:solidFill>
                  <a:srgbClr val="39408E"/>
                </a:solidFill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3200" b="1" dirty="0">
                <a:solidFill>
                  <a:srgbClr val="39408E"/>
                </a:solidFill>
                <a:latin typeface="Arial Narrow" panose="020B0606020202030204" pitchFamily="34" charset="0"/>
                <a:cs typeface="Arial" pitchFamily="34" charset="0"/>
              </a:rPr>
              <a:t>Красноярская краевая детская библиотека 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15074" y="5500702"/>
            <a:ext cx="2928926" cy="1071570"/>
          </a:xfrm>
        </p:spPr>
        <p:txBody>
          <a:bodyPr>
            <a:normAutofit fontScale="32500" lnSpcReduction="20000"/>
          </a:bodyPr>
          <a:lstStyle/>
          <a:p>
            <a:pPr lvl="2" algn="l"/>
            <a:endParaRPr lang="ru-RU" dirty="0"/>
          </a:p>
          <a:p>
            <a:pPr lvl="2" algn="r"/>
            <a:r>
              <a:rPr lang="ru-RU" sz="9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год. итоги</a:t>
            </a:r>
          </a:p>
          <a:p>
            <a:pPr algn="r"/>
            <a:endParaRPr lang="ru-RU" dirty="0"/>
          </a:p>
        </p:txBody>
      </p:sp>
      <p:pic>
        <p:nvPicPr>
          <p:cNvPr id="4" name="Picture 4" descr="логотип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285728"/>
            <a:ext cx="1035816" cy="140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rgbClr val="6D77A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5326AC-EB82-4290-876F-543981CEA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85" y="5430706"/>
            <a:ext cx="1793309" cy="14874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82C7A2-BA9F-4C18-912A-A977B6EE2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9146" y="5504297"/>
            <a:ext cx="863029" cy="715846"/>
          </a:xfrm>
          <a:prstGeom prst="rect">
            <a:avLst/>
          </a:prstGeom>
        </p:spPr>
      </p:pic>
      <p:pic>
        <p:nvPicPr>
          <p:cNvPr id="4" name="Picture 4" descr="логотип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136"/>
            <a:ext cx="1035816" cy="140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rgbClr val="6D77A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41158CCD-3516-4C7C-BC14-AF8A14C61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12" y="5937509"/>
            <a:ext cx="5364088" cy="865896"/>
          </a:xfrm>
        </p:spPr>
        <p:txBody>
          <a:bodyPr>
            <a:normAutofit/>
          </a:bodyPr>
          <a:lstStyle/>
          <a:p>
            <a:pPr lvl="2" algn="r"/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семьи</a:t>
            </a:r>
          </a:p>
          <a:p>
            <a:pPr algn="r"/>
            <a:endParaRPr lang="ru-RU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B6ABCC0-880B-47F2-9142-6BC026DAC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493497"/>
              </p:ext>
            </p:extLst>
          </p:nvPr>
        </p:nvGraphicFramePr>
        <p:xfrm>
          <a:off x="251520" y="1045851"/>
          <a:ext cx="765716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AD4617-C9CE-4E0A-A1DB-BBE2E05211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548680"/>
            <a:ext cx="1058376" cy="1282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A352E0-04D1-4354-A27C-F0BD2441ADD9}"/>
              </a:ext>
            </a:extLst>
          </p:cNvPr>
          <p:cNvSpPr txBox="1"/>
          <p:nvPr/>
        </p:nvSpPr>
        <p:spPr>
          <a:xfrm>
            <a:off x="6221101" y="1677399"/>
            <a:ext cx="2311339" cy="307777"/>
          </a:xfrm>
          <a:prstGeom prst="rect">
            <a:avLst/>
          </a:prstGeom>
          <a:solidFill>
            <a:srgbClr val="A6ACC4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Более </a:t>
            </a:r>
            <a:r>
              <a:rPr lang="ru-RU" sz="1400" b="1" dirty="0">
                <a:latin typeface="Arial Narrow" panose="020B0606020202030204" pitchFamily="34" charset="0"/>
              </a:rPr>
              <a:t>80 историй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262071-DEFB-4621-A307-9D35F54ADB19}"/>
              </a:ext>
            </a:extLst>
          </p:cNvPr>
          <p:cNvSpPr txBox="1"/>
          <p:nvPr/>
        </p:nvSpPr>
        <p:spPr>
          <a:xfrm>
            <a:off x="6732240" y="3255758"/>
            <a:ext cx="2017738" cy="1169551"/>
          </a:xfrm>
          <a:prstGeom prst="rect">
            <a:avLst/>
          </a:prstGeom>
          <a:solidFill>
            <a:srgbClr val="A6ACC4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126</a:t>
            </a:r>
            <a:r>
              <a:rPr lang="ru-RU" sz="1400" dirty="0">
                <a:latin typeface="Arial Narrow" panose="020B0606020202030204" pitchFamily="34" charset="0"/>
              </a:rPr>
              <a:t> библиотек</a:t>
            </a:r>
          </a:p>
          <a:p>
            <a:r>
              <a:rPr lang="ru-RU" sz="1400" b="1" dirty="0">
                <a:latin typeface="Arial Narrow" panose="020B0606020202030204" pitchFamily="34" charset="0"/>
              </a:rPr>
              <a:t>46</a:t>
            </a:r>
            <a:r>
              <a:rPr lang="ru-RU" sz="1400" dirty="0">
                <a:latin typeface="Arial Narrow" panose="020B0606020202030204" pitchFamily="34" charset="0"/>
              </a:rPr>
              <a:t> муниципальных образований</a:t>
            </a:r>
          </a:p>
          <a:p>
            <a:r>
              <a:rPr lang="ru-RU" sz="1400" dirty="0">
                <a:latin typeface="Arial Narrow" panose="020B0606020202030204" pitchFamily="34" charset="0"/>
              </a:rPr>
              <a:t>более </a:t>
            </a:r>
            <a:r>
              <a:rPr lang="ru-RU" sz="1400" b="1" dirty="0">
                <a:latin typeface="Arial Narrow" panose="020B0606020202030204" pitchFamily="34" charset="0"/>
              </a:rPr>
              <a:t>2,3 тыс</a:t>
            </a:r>
            <a:r>
              <a:rPr lang="ru-RU" sz="1400" dirty="0">
                <a:latin typeface="Arial Narrow" panose="020B0606020202030204" pitchFamily="34" charset="0"/>
              </a:rPr>
              <a:t>. детей и подростков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73BEF5-A5E3-4191-914A-68E44CA140E3}"/>
              </a:ext>
            </a:extLst>
          </p:cNvPr>
          <p:cNvSpPr txBox="1"/>
          <p:nvPr/>
        </p:nvSpPr>
        <p:spPr>
          <a:xfrm>
            <a:off x="6611791" y="5217813"/>
            <a:ext cx="2017738" cy="523220"/>
          </a:xfrm>
          <a:prstGeom prst="rect">
            <a:avLst/>
          </a:prstGeom>
          <a:solidFill>
            <a:srgbClr val="A6ACC4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Более </a:t>
            </a:r>
            <a:r>
              <a:rPr lang="ru-RU" sz="1400" b="1" dirty="0">
                <a:latin typeface="Arial Narrow" panose="020B0606020202030204" pitchFamily="34" charset="0"/>
              </a:rPr>
              <a:t>5 тыс. посетителей</a:t>
            </a:r>
          </a:p>
        </p:txBody>
      </p:sp>
    </p:spTree>
    <p:extLst>
      <p:ext uri="{BB962C8B-B14F-4D97-AF65-F5344CB8AC3E}">
        <p14:creationId xmlns:p14="http://schemas.microsoft.com/office/powerpoint/2010/main" val="1293846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97BA7A-A10B-4294-9F22-E72A0ACE2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85" y="5430706"/>
            <a:ext cx="1793309" cy="14874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E3A2B0-D2B3-4340-9F99-AB0CBC74F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9146" y="5504297"/>
            <a:ext cx="863029" cy="71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553" y="4596731"/>
            <a:ext cx="750447" cy="166425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8CDB878-EC6B-496C-B6D7-88189DC09425}"/>
              </a:ext>
            </a:extLst>
          </p:cNvPr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rgbClr val="6D77A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B135E85D-1433-437E-90A0-2ADDE0A6EEE7}"/>
              </a:ext>
            </a:extLst>
          </p:cNvPr>
          <p:cNvSpPr txBox="1">
            <a:spLocks/>
          </p:cNvSpPr>
          <p:nvPr/>
        </p:nvSpPr>
        <p:spPr>
          <a:xfrm>
            <a:off x="3779912" y="5706376"/>
            <a:ext cx="5364088" cy="86589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ru-RU" dirty="0"/>
          </a:p>
          <a:p>
            <a:pPr marL="914400" lvl="2" indent="0" algn="r">
              <a:buNone/>
            </a:pPr>
            <a:r>
              <a:rPr lang="ru-RU" sz="4000" dirty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Пушкинская карта</a:t>
            </a:r>
          </a:p>
          <a:p>
            <a:pPr algn="r"/>
            <a:endParaRPr lang="ru-RU" dirty="0"/>
          </a:p>
        </p:txBody>
      </p:sp>
      <p:sp>
        <p:nvSpPr>
          <p:cNvPr id="4" name="Выноска-облако 3"/>
          <p:cNvSpPr/>
          <p:nvPr/>
        </p:nvSpPr>
        <p:spPr>
          <a:xfrm>
            <a:off x="4968498" y="491658"/>
            <a:ext cx="3071834" cy="2143141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25733" y="813581"/>
            <a:ext cx="28528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9408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Продано на мероприятия 2024 года</a:t>
            </a:r>
          </a:p>
          <a:p>
            <a:pPr algn="ctr"/>
            <a:r>
              <a:rPr lang="ru-RU" sz="2000" b="1" dirty="0">
                <a:solidFill>
                  <a:srgbClr val="39408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259 билетов </a:t>
            </a:r>
          </a:p>
          <a:p>
            <a:pPr algn="ctr"/>
            <a:r>
              <a:rPr lang="ru-RU" sz="2000" b="1" dirty="0">
                <a:solidFill>
                  <a:srgbClr val="39408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сумму  </a:t>
            </a:r>
          </a:p>
          <a:p>
            <a:pPr algn="ctr"/>
            <a:r>
              <a:rPr lang="ru-RU" sz="2000" b="1" dirty="0">
                <a:solidFill>
                  <a:srgbClr val="39408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53,6 тыс. рублей</a:t>
            </a:r>
            <a:r>
              <a:rPr lang="ru-RU" sz="2000" dirty="0">
                <a:solidFill>
                  <a:srgbClr val="39408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85720" y="571480"/>
            <a:ext cx="4214842" cy="5554683"/>
          </a:xfrm>
        </p:spPr>
        <p:txBody>
          <a:bodyPr>
            <a:normAutofit/>
          </a:bodyPr>
          <a:lstStyle/>
          <a:p>
            <a:pPr marL="0" indent="342900">
              <a:spcBef>
                <a:spcPts val="0"/>
              </a:spcBef>
              <a:buNone/>
            </a:pPr>
            <a:r>
              <a:rPr lang="ru-RU" sz="1900" b="1" dirty="0">
                <a:solidFill>
                  <a:srgbClr val="39408E"/>
                </a:solidFill>
                <a:latin typeface="Arial Narrow" pitchFamily="34" charset="0"/>
              </a:rPr>
              <a:t>В 2024 году экспертным советом </a:t>
            </a:r>
          </a:p>
          <a:p>
            <a:pPr marL="0" indent="342900">
              <a:spcBef>
                <a:spcPts val="0"/>
              </a:spcBef>
              <a:buNone/>
            </a:pPr>
            <a:r>
              <a:rPr lang="ru-RU" sz="1900" b="1" dirty="0">
                <a:solidFill>
                  <a:srgbClr val="39408E"/>
                </a:solidFill>
                <a:latin typeface="Arial Narrow" pitchFamily="34" charset="0"/>
              </a:rPr>
              <a:t>одобрено – 15 событий. </a:t>
            </a:r>
          </a:p>
          <a:p>
            <a:pPr marL="0" indent="342900">
              <a:spcBef>
                <a:spcPts val="0"/>
              </a:spcBef>
              <a:buNone/>
            </a:pPr>
            <a:r>
              <a:rPr lang="ru-RU" sz="1900" b="1" dirty="0">
                <a:solidFill>
                  <a:srgbClr val="39408E"/>
                </a:solidFill>
                <a:latin typeface="Arial Narrow" pitchFamily="34" charset="0"/>
              </a:rPr>
              <a:t>Отклонено – 1 событие.</a:t>
            </a:r>
          </a:p>
          <a:p>
            <a:pPr marL="0" indent="342900">
              <a:spcBef>
                <a:spcPts val="0"/>
              </a:spcBef>
              <a:buNone/>
            </a:pPr>
            <a:endParaRPr lang="ru-RU" sz="1900" b="1" dirty="0">
              <a:solidFill>
                <a:srgbClr val="39408E"/>
              </a:solidFill>
              <a:latin typeface="Arial Narrow" pitchFamily="34" charset="0"/>
            </a:endParaRPr>
          </a:p>
          <a:p>
            <a:pPr marL="0" indent="342900">
              <a:spcBef>
                <a:spcPts val="0"/>
              </a:spcBef>
              <a:buNone/>
            </a:pPr>
            <a:r>
              <a:rPr lang="ru-RU" sz="1900" b="1" dirty="0">
                <a:solidFill>
                  <a:srgbClr val="39408E"/>
                </a:solidFill>
                <a:latin typeface="Arial Narrow" pitchFamily="34" charset="0"/>
              </a:rPr>
              <a:t>Проведено 33 мероприятия</a:t>
            </a:r>
          </a:p>
          <a:p>
            <a:pPr marL="0" indent="342900">
              <a:spcBef>
                <a:spcPts val="0"/>
              </a:spcBef>
              <a:buNone/>
            </a:pPr>
            <a:endParaRPr lang="ru-RU" sz="1800" dirty="0">
              <a:solidFill>
                <a:srgbClr val="39408E"/>
              </a:solidFill>
              <a:latin typeface="Arial Narrow" pitchFamily="34" charset="0"/>
            </a:endParaRPr>
          </a:p>
        </p:txBody>
      </p:sp>
      <p:pic>
        <p:nvPicPr>
          <p:cNvPr id="13" name="Picture 4" descr="логотип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76" y="0"/>
            <a:ext cx="717220" cy="97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D2A2B6-2F9E-4FF8-AF1A-6A3E907FF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45" y="2278092"/>
            <a:ext cx="3921769" cy="1737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6E46AB-FA11-4002-A056-51B4E143E9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1" y="4092165"/>
            <a:ext cx="3951474" cy="2276049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7D52C264-63DF-42F0-BDE3-CDF5F5199328}"/>
              </a:ext>
            </a:extLst>
          </p:cNvPr>
          <p:cNvSpPr/>
          <p:nvPr/>
        </p:nvSpPr>
        <p:spPr>
          <a:xfrm>
            <a:off x="4255739" y="2686897"/>
            <a:ext cx="2521700" cy="2276050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22621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435280" cy="485778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39408E"/>
                </a:solidFill>
                <a:latin typeface="Arial Narrow" panose="020B0606020202030204" pitchFamily="34" charset="0"/>
              </a:rPr>
              <a:t>Открытие краевой Недели детской книги в рамках Всероссийской Недели детской книги </a:t>
            </a:r>
          </a:p>
          <a:p>
            <a:pPr marL="0" indent="0">
              <a:buNone/>
            </a:pPr>
            <a:endParaRPr lang="ru-RU" sz="2200" dirty="0">
              <a:solidFill>
                <a:srgbClr val="39408E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39408E"/>
                </a:solidFill>
                <a:latin typeface="Arial Narrow" panose="020B0606020202030204" pitchFamily="34" charset="0"/>
              </a:rPr>
              <a:t>Краевой творческий конкурс «В памяти, в сердце, в книгах» </a:t>
            </a:r>
          </a:p>
          <a:p>
            <a:pPr marL="400050" lvl="1" indent="0">
              <a:buNone/>
            </a:pPr>
            <a:r>
              <a:rPr lang="ru-RU" sz="2600" dirty="0">
                <a:solidFill>
                  <a:srgbClr val="39408E"/>
                </a:solidFill>
                <a:latin typeface="Arial Narrow" panose="020B0606020202030204" pitchFamily="34" charset="0"/>
              </a:rPr>
              <a:t>номинации: </a:t>
            </a:r>
          </a:p>
          <a:p>
            <a:pPr marL="400050" lvl="1" indent="0">
              <a:buNone/>
            </a:pPr>
            <a:r>
              <a:rPr lang="ru-RU" sz="2600" dirty="0">
                <a:solidFill>
                  <a:srgbClr val="39408E"/>
                </a:solidFill>
                <a:latin typeface="Arial Narrow" panose="020B0606020202030204" pitchFamily="34" charset="0"/>
              </a:rPr>
              <a:t>«История семьи ― история Победы»;</a:t>
            </a:r>
          </a:p>
          <a:p>
            <a:pPr marL="400050" lvl="1" indent="0">
              <a:buNone/>
            </a:pPr>
            <a:r>
              <a:rPr lang="ru-RU" sz="2600" dirty="0">
                <a:solidFill>
                  <a:srgbClr val="39408E"/>
                </a:solidFill>
                <a:latin typeface="Arial Narrow" panose="020B0606020202030204" pitchFamily="34" charset="0"/>
              </a:rPr>
              <a:t>«По дорогам войны, или Мои земляки»; </a:t>
            </a:r>
          </a:p>
          <a:p>
            <a:pPr marL="400050" lvl="1" indent="0">
              <a:buNone/>
            </a:pPr>
            <a:r>
              <a:rPr lang="ru-RU" sz="2600" dirty="0">
                <a:solidFill>
                  <a:srgbClr val="39408E"/>
                </a:solidFill>
                <a:latin typeface="Arial Narrow" panose="020B0606020202030204" pitchFamily="34" charset="0"/>
              </a:rPr>
              <a:t>«Читаем о Великой Отечественной войне»;</a:t>
            </a:r>
          </a:p>
          <a:p>
            <a:pPr marL="400050" lvl="1" indent="0">
              <a:buNone/>
            </a:pPr>
            <a:r>
              <a:rPr lang="ru-RU" sz="2600" dirty="0">
                <a:solidFill>
                  <a:srgbClr val="39408E"/>
                </a:solidFill>
                <a:latin typeface="Arial Narrow" panose="020B0606020202030204" pitchFamily="34" charset="0"/>
              </a:rPr>
              <a:t> «Время героев»</a:t>
            </a:r>
          </a:p>
          <a:p>
            <a:pPr lvl="1" indent="-342900">
              <a:buFont typeface="Wingdings" panose="05000000000000000000" pitchFamily="2" charset="2"/>
              <a:buChar char="ü"/>
            </a:pPr>
            <a:endParaRPr lang="ru-RU" sz="2200" dirty="0">
              <a:solidFill>
                <a:srgbClr val="39408E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9408E"/>
                </a:solidFill>
                <a:latin typeface="Arial Narrow" panose="020B0606020202030204" pitchFamily="34" charset="0"/>
              </a:rPr>
              <a:t>  </a:t>
            </a:r>
            <a:r>
              <a:rPr lang="ru-RU" sz="2800" b="1" dirty="0">
                <a:solidFill>
                  <a:srgbClr val="39408E"/>
                </a:solidFill>
                <a:latin typeface="Arial Narrow" panose="020B0606020202030204" pitchFamily="34" charset="0"/>
              </a:rPr>
              <a:t>Краевые чтения «В книжной памяти мгновения войны».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CDB878-EC6B-496C-B6D7-88189DC09425}"/>
              </a:ext>
            </a:extLst>
          </p:cNvPr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rgbClr val="6D77A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4" descr="логотип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76" y="0"/>
            <a:ext cx="717220" cy="97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135E85D-1433-437E-90A0-2ADDE0A6EEE7}"/>
              </a:ext>
            </a:extLst>
          </p:cNvPr>
          <p:cNvSpPr txBox="1">
            <a:spLocks/>
          </p:cNvSpPr>
          <p:nvPr/>
        </p:nvSpPr>
        <p:spPr>
          <a:xfrm>
            <a:off x="3779912" y="5706376"/>
            <a:ext cx="5364088" cy="86589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ru-RU" dirty="0"/>
          </a:p>
          <a:p>
            <a:pPr marL="914400" lvl="2" indent="0" algn="r">
              <a:buNone/>
            </a:pPr>
            <a:r>
              <a:rPr lang="ru-RU" sz="4000" dirty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2025 год</a:t>
            </a:r>
          </a:p>
          <a:p>
            <a:pPr algn="r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14766-469E-4528-A39E-436A22D3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6059016" cy="940966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>
                <a:solidFill>
                  <a:srgbClr val="36428E"/>
                </a:solidFill>
                <a:latin typeface="Arial Narrow" panose="020B0606020202030204" pitchFamily="34" charset="0"/>
              </a:rPr>
              <a:t>Условия осуществления деятельности учреждения:</a:t>
            </a:r>
            <a:br>
              <a:rPr lang="ru-RU" dirty="0">
                <a:solidFill>
                  <a:srgbClr val="36428E"/>
                </a:solidFill>
              </a:rPr>
            </a:br>
            <a:endParaRPr lang="ru-RU" dirty="0">
              <a:solidFill>
                <a:srgbClr val="36428E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A886-44E5-4737-A220-36FBD8A2C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7200" dirty="0">
                <a:latin typeface="Arial Narrow" panose="020B0606020202030204" pitchFamily="34" charset="0"/>
                <a:cs typeface="Times New Roman" panose="02020603050405020304" pitchFamily="18" charset="0"/>
              </a:rPr>
              <a:t>Красноярская краевая детская библиотека расположена на территории Кировского района г. Красноярска, занимает первые этажи двух жилых домов. Общая площадь библиотеки — 973,1 кв. м (при нормативной потребности 4 тыс. кв. м). В том числе: для хранения фондов — 229,7 кв. м, для обслуживания читателей — 434,2 кв. м.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7200" dirty="0">
                <a:latin typeface="Arial Narrow" panose="020B0606020202030204" pitchFamily="34" charset="0"/>
                <a:cs typeface="Times New Roman" panose="02020603050405020304" pitchFamily="18" charset="0"/>
              </a:rPr>
              <a:t>Имеющихся площадей недостаточно для создания комфортных условий пребывания пользователей в библиотеке: недостаточны площади абонементов, игротеки для читателей-детей от 0 до 10 лет.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7200" dirty="0">
                <a:latin typeface="Arial Narrow" panose="020B0606020202030204" pitchFamily="34" charset="0"/>
                <a:cs typeface="Times New Roman" panose="02020603050405020304" pitchFamily="18" charset="0"/>
              </a:rPr>
              <a:t>В 2024 году автомобиль ГАЗ-31105, находящийся в неисправном состоянии, передан по договору ответственного хранения от 18.11.2024 № 17/2024 в Красноярскую региональную организацию Общероссийской общественной организации «Российский Союз ветеранов Афганистана».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7200" dirty="0">
                <a:latin typeface="Arial Narrow" panose="020B0606020202030204" pitchFamily="34" charset="0"/>
                <a:cs typeface="Times New Roman" panose="02020603050405020304" pitchFamily="18" charset="0"/>
              </a:rPr>
              <a:t>В 2024 году обновлена вывеска библиотеки: на фасаде установлены панель-кронштейн световой двусторонний с логотипом библиотеки и вывеска на козырьке с логотипом библиотеки.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7200" dirty="0">
                <a:latin typeface="Arial Narrow" panose="020B0606020202030204" pitchFamily="34" charset="0"/>
                <a:cs typeface="Times New Roman" panose="02020603050405020304" pitchFamily="18" charset="0"/>
              </a:rPr>
              <a:t>В 2024 году ККДБ прошла оценку качества условий предоставления услуг. Учреждение получило хорошую оценку. Разработан План по устранению недостатков, выявленных в ходе независимой оценки качества условий оказания услуг Краевого государственного бюджетного учреждения культуры Красноярской краевой детской библиотеки на 2025 год.</a:t>
            </a:r>
          </a:p>
          <a:p>
            <a:pPr marL="0" indent="0">
              <a:buNone/>
            </a:pPr>
            <a:r>
              <a:rPr lang="ru-RU" sz="7200" dirty="0">
                <a:latin typeface="Arial Narrow" panose="020B0606020202030204" pitchFamily="34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07DC7F-1305-4152-97A2-BA16AFC9C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104"/>
            <a:ext cx="9144000" cy="3108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197A0C-1FE7-4D7B-806C-9FFD21BFB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201439"/>
            <a:ext cx="78035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26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30630-CB9E-42BF-BE91-2BB9875A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>
                <a:solidFill>
                  <a:srgbClr val="36428E"/>
                </a:solidFill>
                <a:latin typeface="Arial Narrow" panose="020B0606020202030204" pitchFamily="34" charset="0"/>
              </a:rPr>
              <a:t>Кадровый потенциал учреждения: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464D8-4E05-48BF-8872-8438CE923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6824"/>
          </a:xfrm>
        </p:spPr>
        <p:txBody>
          <a:bodyPr>
            <a:normAutofit fontScale="25000" lnSpcReduction="20000"/>
          </a:bodyPr>
          <a:lstStyle/>
          <a:p>
            <a:pPr marL="0" indent="457200">
              <a:buNone/>
            </a:pPr>
            <a:r>
              <a:rPr lang="ru-RU" sz="6000" dirty="0">
                <a:latin typeface="Arial Narrow" panose="020B0606020202030204" pitchFamily="34" charset="0"/>
              </a:rPr>
              <a:t>Численность работников на 01.01.2025 — 47 чел.</a:t>
            </a:r>
          </a:p>
          <a:p>
            <a:pPr marL="0" indent="457200">
              <a:buNone/>
            </a:pPr>
            <a:r>
              <a:rPr lang="ru-RU" sz="6000" dirty="0">
                <a:latin typeface="Arial Narrow" panose="020B0606020202030204" pitchFamily="34" charset="0"/>
              </a:rPr>
              <a:t>Численность основного персонала — 37 чел. Высшее образование (педагогическое образование, образование, соответствующее квалификационным требованиям к должности) имеют 45,9% сотрудников, в том числе высшее библиотечное — 21,6%. Среднее специальное библиотечное образование — 54,1% сотрудников. </a:t>
            </a:r>
          </a:p>
          <a:p>
            <a:pPr marL="0" indent="457200">
              <a:buNone/>
            </a:pPr>
            <a:r>
              <a:rPr lang="ru-RU" sz="6000" dirty="0">
                <a:latin typeface="Arial Narrow" panose="020B0606020202030204" pitchFamily="34" charset="0"/>
              </a:rPr>
              <a:t>В 2024 году окончил заочно Канский библиотечный колледж по специальности «Библиотековедение» 1 чел. В 2024 году поступили в Кемеровский государственный институт культуры на специальность «Библиотечно-информационная деятельность» 2 специалиста. </a:t>
            </a:r>
          </a:p>
          <a:p>
            <a:pPr marL="0" indent="457200">
              <a:buNone/>
            </a:pPr>
            <a:r>
              <a:rPr lang="ru-RU" sz="6000" dirty="0">
                <a:latin typeface="Arial Narrow" panose="020B0606020202030204" pitchFamily="34" charset="0"/>
              </a:rPr>
              <a:t>Обучение по дополнительной профессиональной программе «Библиотечно-информационная деятельность» с присвоением квалификации «Библиотекарь» на базе КГАУ ДПО «Красноярский краевой научно-учебный центр кадров культуры» проходит 1 чел. </a:t>
            </a:r>
          </a:p>
          <a:p>
            <a:pPr marL="0" indent="457200">
              <a:buNone/>
            </a:pPr>
            <a:r>
              <a:rPr lang="ru-RU" sz="6000" dirty="0">
                <a:latin typeface="Arial Narrow" panose="020B0606020202030204" pitchFamily="34" charset="0"/>
              </a:rPr>
              <a:t>Стаж работы (основной персонал):</a:t>
            </a:r>
          </a:p>
          <a:p>
            <a:pPr marL="0" indent="457200">
              <a:buNone/>
            </a:pPr>
            <a:r>
              <a:rPr lang="ru-RU" sz="6000" dirty="0">
                <a:latin typeface="Arial Narrow" panose="020B0606020202030204" pitchFamily="34" charset="0"/>
              </a:rPr>
              <a:t>от 0 до 3 лет имеют 10,8% сотрудников, от 3 до 10 лет — 32,4%, свыше 10 лет — 56,7%.</a:t>
            </a:r>
          </a:p>
          <a:p>
            <a:pPr marL="0" indent="457200">
              <a:buNone/>
            </a:pPr>
            <a:r>
              <a:rPr lang="ru-RU" sz="6000" dirty="0">
                <a:latin typeface="Arial Narrow" panose="020B0606020202030204" pitchFamily="34" charset="0"/>
              </a:rPr>
              <a:t>По возрасту (основной персонал):</a:t>
            </a:r>
          </a:p>
          <a:p>
            <a:pPr marL="0" indent="457200">
              <a:buNone/>
            </a:pPr>
            <a:r>
              <a:rPr lang="ru-RU" sz="6000" dirty="0">
                <a:latin typeface="Arial Narrow" panose="020B0606020202030204" pitchFamily="34" charset="0"/>
              </a:rPr>
              <a:t>до 30 лет – 8,1% сотрудников, от 30 до 55 лет — 80%, старше 55 лет — 18,9%.</a:t>
            </a:r>
          </a:p>
          <a:p>
            <a:pPr marL="0" indent="0">
              <a:buNone/>
            </a:pPr>
            <a:endParaRPr lang="ru-RU" sz="6000" u="sng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6000" u="sng" dirty="0">
                <a:latin typeface="Arial Narrow" panose="020B0606020202030204" pitchFamily="34" charset="0"/>
              </a:rPr>
              <a:t>В течение года сотрудники библиотеки повысили квалификацию:</a:t>
            </a:r>
            <a:endParaRPr lang="ru-RU" sz="6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6000" dirty="0">
                <a:latin typeface="Arial Narrow" panose="020B0606020202030204" pitchFamily="34" charset="0"/>
              </a:rPr>
              <a:t>по дополнительным профессиональным программам повышения квалификации в объёме от 16 до 72 часов с получением удостоверения — 14 чел.;</a:t>
            </a:r>
          </a:p>
          <a:p>
            <a:pPr marL="0" indent="0">
              <a:buNone/>
            </a:pPr>
            <a:r>
              <a:rPr lang="ru-RU" sz="6000" dirty="0">
                <a:latin typeface="Arial Narrow" panose="020B0606020202030204" pitchFamily="34" charset="0"/>
              </a:rPr>
              <a:t>по дополнительным профессиональным программам повышения квалификации с получением сертификата — 4 чел.;</a:t>
            </a:r>
          </a:p>
          <a:p>
            <a:pPr marL="0" indent="0">
              <a:buNone/>
            </a:pPr>
            <a:r>
              <a:rPr lang="ru-RU" sz="6000" dirty="0">
                <a:latin typeface="Arial Narrow" panose="020B0606020202030204" pitchFamily="34" charset="0"/>
              </a:rPr>
              <a:t>участие в других мероприятиях по повышению профессиональной квалификации (вебинары, семинары) — 13 чел.</a:t>
            </a:r>
          </a:p>
          <a:p>
            <a:pPr marL="0" indent="0">
              <a:buNone/>
            </a:pPr>
            <a:endParaRPr lang="ru-RU" sz="6000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73BD96-2617-4012-89BA-484A963D5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1568"/>
            <a:ext cx="9144000" cy="3108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DBA19A-F1B3-47CE-BAE4-786F977A8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133999"/>
            <a:ext cx="78035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95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D6BF0-F844-40A1-BF76-8DD02A2C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36428E"/>
                </a:solidFill>
                <a:latin typeface="Arial Narrow" panose="020B0606020202030204" pitchFamily="34" charset="0"/>
              </a:rPr>
              <a:t>Пользователи:</a:t>
            </a:r>
            <a:br>
              <a:rPr lang="ru-RU" sz="2800" b="1" dirty="0">
                <a:latin typeface="Arial Narrow" panose="020B0606020202030204" pitchFamily="34" charset="0"/>
              </a:rPr>
            </a:br>
            <a:endParaRPr lang="ru-RU" sz="28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3F29BF-56F2-4ABE-BCB9-9356B764E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Приоритетная группа пользователей ККДБ — дети от 0 до 14 лет — 15 010 чел. Это 83,2% от общего числа пользователей библиотеки.</a:t>
            </a:r>
          </a:p>
          <a:p>
            <a:pPr marL="0" indent="0">
              <a:buNone/>
            </a:pPr>
            <a:r>
              <a:rPr lang="ru-RU" dirty="0"/>
              <a:t>В процентном соотношении к общему количеству пользователей-детей:</a:t>
            </a:r>
          </a:p>
          <a:p>
            <a:pPr marL="0" indent="0">
              <a:buNone/>
            </a:pPr>
            <a:r>
              <a:rPr lang="ru-RU" dirty="0"/>
              <a:t>читатели дошкольного возраста — 2 890 чел. — 19,3% (в том числе детей до 3 лет — 554 чел., детей до 1 года — 34 чел.);</a:t>
            </a:r>
          </a:p>
          <a:p>
            <a:pPr marL="0" indent="0">
              <a:buNone/>
            </a:pPr>
            <a:r>
              <a:rPr lang="ru-RU" dirty="0"/>
              <a:t>читатели 7–10 лет — 5 117 чел. — 34,1%;</a:t>
            </a:r>
          </a:p>
          <a:p>
            <a:pPr marL="0" indent="0">
              <a:buNone/>
            </a:pPr>
            <a:r>
              <a:rPr lang="ru-RU" dirty="0"/>
              <a:t>читатели 11–12 лет — 3 448 чел. — 23%;</a:t>
            </a:r>
          </a:p>
          <a:p>
            <a:pPr marL="0" indent="0">
              <a:buNone/>
            </a:pPr>
            <a:r>
              <a:rPr lang="ru-RU" dirty="0"/>
              <a:t>читатели 13–14 лет — 3 555 чел. — 23,6%.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Кроме того, пользователями библиотеки является молодёжь 15–30 лет — 1 441 чел. (8%), руководители детским чтением — 1 586 чел. (8,8%).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77CB3F-9346-4CA6-B854-99765B15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104"/>
            <a:ext cx="9144000" cy="3108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1DD7AF-C0D0-474F-9A93-A11BDBC31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622" y="-14549"/>
            <a:ext cx="78035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41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AD7D9E-7C79-4914-90F0-F28BDAA63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85" y="5430706"/>
            <a:ext cx="1793309" cy="14874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EE91A1-887F-4EAA-9944-83F34A0A4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9146" y="5504297"/>
            <a:ext cx="863029" cy="715846"/>
          </a:xfrm>
          <a:prstGeom prst="rect">
            <a:avLst/>
          </a:prstGeom>
        </p:spPr>
      </p:pic>
      <p:pic>
        <p:nvPicPr>
          <p:cNvPr id="4" name="Picture 4" descr="логотип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285728"/>
            <a:ext cx="1035816" cy="140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rgbClr val="6D77A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0E6CFE3-351C-49B5-A2E7-400498DD0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76" y="5706376"/>
            <a:ext cx="2987824" cy="865896"/>
          </a:xfrm>
        </p:spPr>
        <p:txBody>
          <a:bodyPr>
            <a:normAutofit fontScale="85000" lnSpcReduction="20000"/>
          </a:bodyPr>
          <a:lstStyle/>
          <a:p>
            <a:pPr lvl="2" algn="l"/>
            <a:endParaRPr lang="ru-RU" dirty="0"/>
          </a:p>
          <a:p>
            <a:pPr lvl="2" algn="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</a:t>
            </a:r>
          </a:p>
          <a:p>
            <a:pPr algn="r"/>
            <a:endParaRPr lang="ru-RU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07D3F36F-5A47-4A85-87ED-C433E35800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977346"/>
              </p:ext>
            </p:extLst>
          </p:nvPr>
        </p:nvGraphicFramePr>
        <p:xfrm>
          <a:off x="247286" y="1484784"/>
          <a:ext cx="6989010" cy="4796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0C83414-F7AB-4243-A91A-FB51EB972D23}"/>
              </a:ext>
            </a:extLst>
          </p:cNvPr>
          <p:cNvSpPr/>
          <p:nvPr/>
        </p:nvSpPr>
        <p:spPr>
          <a:xfrm>
            <a:off x="714348" y="5286388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36428E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1" name="Группа 9">
            <a:extLst>
              <a:ext uri="{FF2B5EF4-FFF2-40B4-BE49-F238E27FC236}">
                <a16:creationId xmlns:a16="http://schemas.microsoft.com/office/drawing/2014/main" id="{D3AD0933-A77A-47B0-AAC4-E06D4C4A4673}"/>
              </a:ext>
            </a:extLst>
          </p:cNvPr>
          <p:cNvGrpSpPr/>
          <p:nvPr/>
        </p:nvGrpSpPr>
        <p:grpSpPr>
          <a:xfrm>
            <a:off x="6072198" y="2000240"/>
            <a:ext cx="2160000" cy="3835897"/>
            <a:chOff x="6925568" y="0"/>
            <a:chExt cx="2160000" cy="3835897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EAED171-F2B0-451B-86F9-69D14816F63C}"/>
                </a:ext>
              </a:extLst>
            </p:cNvPr>
            <p:cNvSpPr/>
            <p:nvPr/>
          </p:nvSpPr>
          <p:spPr>
            <a:xfrm>
              <a:off x="6925568" y="0"/>
              <a:ext cx="2160000" cy="2160000"/>
            </a:xfrm>
            <a:prstGeom prst="ellipse">
              <a:avLst/>
            </a:prstGeom>
            <a:solidFill>
              <a:srgbClr val="39408E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DE39135-B083-46A6-8D19-FEAC2FD7415A}"/>
                </a:ext>
              </a:extLst>
            </p:cNvPr>
            <p:cNvSpPr/>
            <p:nvPr/>
          </p:nvSpPr>
          <p:spPr>
            <a:xfrm>
              <a:off x="7240806" y="327244"/>
              <a:ext cx="1609772" cy="3508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Обновляемость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фонда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1,56 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(2023 г. – 1,73)</a:t>
              </a:r>
            </a:p>
            <a:p>
              <a:pPr lvl="0"/>
              <a:endPara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/>
              <a:endParaRPr lang="ru-RU" sz="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/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/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/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/>
              <a:endParaRPr lang="ru-RU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121DBB-7417-4096-BDFE-B268C8C83B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6" y="571480"/>
            <a:ext cx="1682274" cy="17761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4348" y="2857496"/>
            <a:ext cx="4439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9408E"/>
                </a:solidFill>
                <a:latin typeface="Arial Narrow" pitchFamily="34" charset="0"/>
              </a:rPr>
              <a:t>Поступило, всего – 2459 экз.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5786" y="3857628"/>
            <a:ext cx="42148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6428E"/>
                </a:solidFill>
                <a:latin typeface="Arial Narrow" pitchFamily="34" charset="0"/>
              </a:rPr>
              <a:t>в том числе, за счёт</a:t>
            </a:r>
          </a:p>
          <a:p>
            <a:r>
              <a:rPr lang="ru-RU" sz="2400" dirty="0">
                <a:solidFill>
                  <a:srgbClr val="36428E"/>
                </a:solidFill>
                <a:latin typeface="Arial Narrow" pitchFamily="34" charset="0"/>
              </a:rPr>
              <a:t> средств субсидии</a:t>
            </a:r>
            <a:r>
              <a:rPr lang="ru-RU" sz="2800" dirty="0">
                <a:solidFill>
                  <a:srgbClr val="36428E"/>
                </a:solidFill>
                <a:latin typeface="Arial Narrow" pitchFamily="34" charset="0"/>
              </a:rPr>
              <a:t> – 2197 экз.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5385" y="5282592"/>
            <a:ext cx="43925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36428E"/>
                </a:solidFill>
                <a:latin typeface="Arial Narrow" pitchFamily="34" charset="0"/>
              </a:rPr>
              <a:t>в том числе книг</a:t>
            </a:r>
          </a:p>
          <a:p>
            <a:r>
              <a:rPr lang="ru-RU" sz="2400" dirty="0">
                <a:solidFill>
                  <a:srgbClr val="36428E"/>
                </a:solidFill>
                <a:latin typeface="Arial Narrow" pitchFamily="34" charset="0"/>
              </a:rPr>
              <a:t> на средства субсидии </a:t>
            </a:r>
            <a:r>
              <a:rPr lang="ru-RU" sz="2800" dirty="0">
                <a:solidFill>
                  <a:srgbClr val="36428E"/>
                </a:solidFill>
                <a:latin typeface="Arial Narrow" pitchFamily="34" charset="0"/>
              </a:rPr>
              <a:t>– 1297 экз.</a:t>
            </a:r>
          </a:p>
        </p:txBody>
      </p:sp>
    </p:spTree>
    <p:extLst>
      <p:ext uri="{BB962C8B-B14F-4D97-AF65-F5344CB8AC3E}">
        <p14:creationId xmlns:p14="http://schemas.microsoft.com/office/powerpoint/2010/main" val="4005040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FB7D30-92B6-4A15-A0C2-0322CB30A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5430706"/>
            <a:ext cx="2187606" cy="14874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38E3A0-2DB6-49D4-92A8-C8136693D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9146" y="5504297"/>
            <a:ext cx="863029" cy="7158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rgbClr val="6D77A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3EA79FB0-C49F-4E24-8D2F-1C227AA72B5D}"/>
              </a:ext>
            </a:extLst>
          </p:cNvPr>
          <p:cNvGraphicFramePr/>
          <p:nvPr/>
        </p:nvGraphicFramePr>
        <p:xfrm>
          <a:off x="111354" y="749016"/>
          <a:ext cx="4488160" cy="260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112BC08B-A9BC-41B0-AE51-C0BE459F0919}"/>
              </a:ext>
            </a:extLst>
          </p:cNvPr>
          <p:cNvGraphicFramePr/>
          <p:nvPr/>
        </p:nvGraphicFramePr>
        <p:xfrm>
          <a:off x="4444182" y="749016"/>
          <a:ext cx="4488160" cy="260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1CD0C4A5-F689-4439-AE4A-AC4763F7A958}"/>
              </a:ext>
            </a:extLst>
          </p:cNvPr>
          <p:cNvGraphicFramePr/>
          <p:nvPr/>
        </p:nvGraphicFramePr>
        <p:xfrm>
          <a:off x="92271" y="3566379"/>
          <a:ext cx="4488160" cy="260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D77B6830-9947-433A-A44E-EE1CA522495E}"/>
              </a:ext>
            </a:extLst>
          </p:cNvPr>
          <p:cNvGraphicFramePr/>
          <p:nvPr/>
        </p:nvGraphicFramePr>
        <p:xfrm>
          <a:off x="4599514" y="3566379"/>
          <a:ext cx="4488160" cy="260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CEE73E-FEED-4819-8775-8AD092064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7391" y="65899"/>
            <a:ext cx="779238" cy="1058845"/>
          </a:xfrm>
          <a:prstGeom prst="rect">
            <a:avLst/>
          </a:prstGeom>
        </p:spPr>
      </p:pic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5A747504-4377-46EF-B75E-3F76809F9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9730" y="5899022"/>
            <a:ext cx="4211960" cy="865896"/>
          </a:xfrm>
        </p:spPr>
        <p:txBody>
          <a:bodyPr>
            <a:normAutofit fontScale="55000" lnSpcReduction="20000"/>
          </a:bodyPr>
          <a:lstStyle/>
          <a:p>
            <a:pPr lvl="2" algn="l"/>
            <a:endParaRPr lang="ru-RU" dirty="0"/>
          </a:p>
          <a:p>
            <a:pPr lvl="2" algn="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деятельности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477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20DA8A-F4E9-45A7-86D0-5970226F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85" y="5430706"/>
            <a:ext cx="1793309" cy="14874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F4A9849-9C5D-4DE6-9A24-B2A86E96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2320" y="5494237"/>
            <a:ext cx="863029" cy="715846"/>
          </a:xfrm>
          <a:prstGeom prst="rect">
            <a:avLst/>
          </a:prstGeom>
        </p:spPr>
      </p:pic>
      <p:pic>
        <p:nvPicPr>
          <p:cNvPr id="4" name="Picture 4" descr="логотип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285728"/>
            <a:ext cx="1035816" cy="140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rgbClr val="6D77A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4054A5E-0FE4-49ED-8408-A974DF5DC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12" y="5706376"/>
            <a:ext cx="5364088" cy="865896"/>
          </a:xfrm>
        </p:spPr>
        <p:txBody>
          <a:bodyPr>
            <a:normAutofit fontScale="85000" lnSpcReduction="20000"/>
          </a:bodyPr>
          <a:lstStyle/>
          <a:p>
            <a:pPr lvl="2" algn="l"/>
            <a:endParaRPr lang="ru-RU" dirty="0"/>
          </a:p>
          <a:p>
            <a:pPr lvl="2" algn="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</a:t>
            </a:r>
          </a:p>
          <a:p>
            <a:pPr algn="r"/>
            <a:endParaRPr lang="ru-RU" dirty="0"/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B8AACB16-507B-4263-A5A0-E4A5E99DA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507492"/>
              </p:ext>
            </p:extLst>
          </p:nvPr>
        </p:nvGraphicFramePr>
        <p:xfrm>
          <a:off x="323528" y="1578367"/>
          <a:ext cx="6696744" cy="456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C240C9-E7F3-455C-9421-2E8CFB5278F8}"/>
              </a:ext>
            </a:extLst>
          </p:cNvPr>
          <p:cNvSpPr/>
          <p:nvPr/>
        </p:nvSpPr>
        <p:spPr>
          <a:xfrm>
            <a:off x="857224" y="3862936"/>
            <a:ext cx="33522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200" dirty="0">
                <a:solidFill>
                  <a:srgbClr val="36428E"/>
                </a:solidFill>
                <a:latin typeface="Arial Narrow" panose="020B0606020202030204" pitchFamily="34" charset="0"/>
              </a:rPr>
              <a:t>7 методических мероприятий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54626A-27FD-44C6-B3E2-FB3F09ABC07E}"/>
              </a:ext>
            </a:extLst>
          </p:cNvPr>
          <p:cNvSpPr/>
          <p:nvPr/>
        </p:nvSpPr>
        <p:spPr>
          <a:xfrm>
            <a:off x="710876" y="5457349"/>
            <a:ext cx="69329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rgbClr val="36428E"/>
                </a:solidFill>
                <a:latin typeface="Arial Narrow" panose="020B0606020202030204" pitchFamily="34" charset="0"/>
              </a:rPr>
              <a:t>12 онлайн-обзоров с методическими  рекомендациями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E3CEEC-5C5F-4F73-B813-9E3DA0749CE2}"/>
              </a:ext>
            </a:extLst>
          </p:cNvPr>
          <p:cNvSpPr/>
          <p:nvPr/>
        </p:nvSpPr>
        <p:spPr>
          <a:xfrm>
            <a:off x="857224" y="4637059"/>
            <a:ext cx="55018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200" dirty="0">
                <a:solidFill>
                  <a:srgbClr val="36428E"/>
                </a:solidFill>
                <a:latin typeface="Arial Narrow" panose="020B0606020202030204" pitchFamily="34" charset="0"/>
              </a:rPr>
              <a:t>Краевой конкурс профессионального мастерства</a:t>
            </a:r>
          </a:p>
          <a:p>
            <a:pPr lvl="0"/>
            <a:r>
              <a:rPr lang="ru-RU" sz="2200" dirty="0">
                <a:solidFill>
                  <a:srgbClr val="36428E"/>
                </a:solidFill>
                <a:latin typeface="Arial Narrow" panose="020B0606020202030204" pitchFamily="34" charset="0"/>
              </a:rPr>
              <a:t>«А можно сделать так…»</a:t>
            </a:r>
          </a:p>
        </p:txBody>
      </p:sp>
    </p:spTree>
    <p:extLst>
      <p:ext uri="{BB962C8B-B14F-4D97-AF65-F5344CB8AC3E}">
        <p14:creationId xmlns:p14="http://schemas.microsoft.com/office/powerpoint/2010/main" val="27799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481E8E-DAB1-419B-B13E-B39A64EE2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85" y="5430706"/>
            <a:ext cx="1793309" cy="14874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10742C-7203-4D2C-BC37-148E120BF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9146" y="5504297"/>
            <a:ext cx="863029" cy="715846"/>
          </a:xfrm>
          <a:prstGeom prst="rect">
            <a:avLst/>
          </a:prstGeom>
        </p:spPr>
      </p:pic>
      <p:pic>
        <p:nvPicPr>
          <p:cNvPr id="4" name="Picture 4" descr="логотип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285728"/>
            <a:ext cx="1035816" cy="140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rgbClr val="6D77A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1F85A928-3381-4DE3-AF1F-BFFE7EEDE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4751191"/>
              </p:ext>
            </p:extLst>
          </p:nvPr>
        </p:nvGraphicFramePr>
        <p:xfrm>
          <a:off x="430107" y="611077"/>
          <a:ext cx="6624736" cy="5499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DBD256-966F-4483-96EB-D442E2808A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880" y="4193369"/>
            <a:ext cx="933081" cy="1460540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43677B2C-5EA0-4834-AEFB-7F4F36082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12" y="5706376"/>
            <a:ext cx="5364088" cy="865896"/>
          </a:xfrm>
        </p:spPr>
        <p:txBody>
          <a:bodyPr>
            <a:normAutofit fontScale="85000" lnSpcReduction="20000"/>
          </a:bodyPr>
          <a:lstStyle/>
          <a:p>
            <a:pPr lvl="2" algn="l"/>
            <a:endParaRPr lang="ru-RU" dirty="0"/>
          </a:p>
          <a:p>
            <a:pPr lvl="2" algn="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краевые мероприятия</a:t>
            </a:r>
          </a:p>
          <a:p>
            <a:pPr algn="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F98DF8-4CC8-4D1C-AF02-C1FA18B42894}"/>
              </a:ext>
            </a:extLst>
          </p:cNvPr>
          <p:cNvSpPr/>
          <p:nvPr/>
        </p:nvSpPr>
        <p:spPr>
          <a:xfrm>
            <a:off x="667895" y="4461720"/>
            <a:ext cx="2016000" cy="1620000"/>
          </a:xfrm>
          <a:prstGeom prst="rect">
            <a:avLst/>
          </a:prstGeom>
          <a:solidFill>
            <a:srgbClr val="A6A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899DF14-B5E7-4FF4-9F10-9181B5C76D90}"/>
              </a:ext>
            </a:extLst>
          </p:cNvPr>
          <p:cNvSpPr/>
          <p:nvPr/>
        </p:nvSpPr>
        <p:spPr>
          <a:xfrm>
            <a:off x="844367" y="4726955"/>
            <a:ext cx="165427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- 290 работ 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- 29 территорий Красноярского края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4B9F5B5-D3F8-4711-805B-1E6C79ACDDB4}"/>
              </a:ext>
            </a:extLst>
          </p:cNvPr>
          <p:cNvSpPr/>
          <p:nvPr/>
        </p:nvSpPr>
        <p:spPr>
          <a:xfrm>
            <a:off x="4788024" y="2540081"/>
            <a:ext cx="2016000" cy="1620000"/>
          </a:xfrm>
          <a:prstGeom prst="rect">
            <a:avLst/>
          </a:prstGeom>
          <a:solidFill>
            <a:srgbClr val="A6A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DD226E3-E76C-4947-BCA1-CEA7BFF21E05}"/>
              </a:ext>
            </a:extLst>
          </p:cNvPr>
          <p:cNvSpPr/>
          <p:nvPr/>
        </p:nvSpPr>
        <p:spPr>
          <a:xfrm>
            <a:off x="4823756" y="2611417"/>
            <a:ext cx="20553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- 57 территорий края</a:t>
            </a:r>
          </a:p>
          <a:p>
            <a:pPr lvl="0"/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- 430 площадок</a:t>
            </a:r>
          </a:p>
          <a:p>
            <a:pPr lvl="0"/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- 8226 участника от Красноярского края  </a:t>
            </a:r>
          </a:p>
          <a:p>
            <a:pPr lvl="0"/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(6 место по России)</a:t>
            </a:r>
            <a:endParaRPr lang="ru-RU" sz="1500" dirty="0"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A4466ED-182F-436B-80D2-CCFA85F6FD63}"/>
              </a:ext>
            </a:extLst>
          </p:cNvPr>
          <p:cNvSpPr/>
          <p:nvPr/>
        </p:nvSpPr>
        <p:spPr>
          <a:xfrm>
            <a:off x="642910" y="642918"/>
            <a:ext cx="2016000" cy="1620000"/>
          </a:xfrm>
          <a:prstGeom prst="rect">
            <a:avLst/>
          </a:prstGeom>
          <a:solidFill>
            <a:srgbClr val="A6A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EF7381D-11F5-46A4-83C9-85527FC23205}"/>
              </a:ext>
            </a:extLst>
          </p:cNvPr>
          <p:cNvSpPr/>
          <p:nvPr/>
        </p:nvSpPr>
        <p:spPr>
          <a:xfrm>
            <a:off x="714348" y="857232"/>
            <a:ext cx="179441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- 1,6 тыс.  человек 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- 12 территорий Красноярского края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214546" y="1433049"/>
            <a:ext cx="6572296" cy="3370126"/>
          </a:xfrm>
        </p:spPr>
        <p:txBody>
          <a:bodyPr>
            <a:normAutofit/>
          </a:bodyPr>
          <a:lstStyle/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 Создание условий для повышения языковой культуры и лингвистической грамотности детей и подростков. 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Сумма гранта – 391 тыс. рублей.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Краевой творческий конкурс «Почему мы так говорим?», по итогам создана и размещена в сети интернет коллекция видеороликов;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Издана настольная игра «Грамотный сыщик. Лингвистический детектив» (30 библиотек края получили игру, все желающие – макет игры);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Записаны и размещены на платформе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Саундстрим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10 выпусков подкаста «Русский без нагрузки» (авторы, ведущие – подростки);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3429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spcBef>
                <a:spcPts val="0"/>
              </a:spcBef>
              <a:buNone/>
            </a:pP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077"/>
            <a:ext cx="9144793" cy="310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142852"/>
            <a:ext cx="469036" cy="6365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4F2F65-8FE2-4022-BF8C-D7CB6E2BD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556" b="24555"/>
          <a:stretch>
            <a:fillRect/>
          </a:stretch>
        </p:blipFill>
        <p:spPr>
          <a:xfrm>
            <a:off x="3071802" y="857232"/>
            <a:ext cx="4005275" cy="714380"/>
          </a:xfrm>
          <a:prstGeom prst="rect">
            <a:avLst/>
          </a:prstGeom>
        </p:spPr>
      </p:pic>
      <p:pic>
        <p:nvPicPr>
          <p:cNvPr id="14" name="Рисунок 13" descr="боковушка оригина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1857421" y="2357432"/>
            <a:ext cx="6286545" cy="1857388"/>
          </a:xfrm>
          <a:prstGeom prst="rect">
            <a:avLst/>
          </a:prstGeom>
        </p:spPr>
      </p:pic>
      <p:pic>
        <p:nvPicPr>
          <p:cNvPr id="4099" name="Picture 3" descr="Z:\Для ''Зам. директора''\САМИ С УСАМИ\ПФКИ_Лого-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14290"/>
            <a:ext cx="2135170" cy="739871"/>
          </a:xfrm>
          <a:prstGeom prst="rect">
            <a:avLst/>
          </a:prstGeom>
          <a:noFill/>
        </p:spPr>
      </p:pic>
      <p:pic>
        <p:nvPicPr>
          <p:cNvPr id="4103" name="Picture 7" descr="Z:\Для ''Зам. директора''\САМИ С УСАМИ\Лингвистический детектив\КБА_логотип.ai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8146" y="214290"/>
            <a:ext cx="2772371" cy="783709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C6BE1-828A-4709-81E1-9075CCD0D8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9486" y="4624647"/>
            <a:ext cx="2219136" cy="16643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4B7A34-E78A-49EB-8246-E5D0A39482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712" y="4624647"/>
            <a:ext cx="3736607" cy="16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22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694</Words>
  <Application>Microsoft Office PowerPoint</Application>
  <PresentationFormat>Экран (4:3)</PresentationFormat>
  <Paragraphs>134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Times New Roman</vt:lpstr>
      <vt:lpstr>Wingdings</vt:lpstr>
      <vt:lpstr>Тема Office</vt:lpstr>
      <vt:lpstr>   Краевое государственное бюджетное учреждение культуры Красноярская краевая детская библиотека    </vt:lpstr>
      <vt:lpstr>Условия осуществления деятельности учреждения: </vt:lpstr>
      <vt:lpstr>Кадровый потенциал учреждения: </vt:lpstr>
      <vt:lpstr>Пользователи: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220</cp:revision>
  <dcterms:created xsi:type="dcterms:W3CDTF">2023-02-08T10:29:26Z</dcterms:created>
  <dcterms:modified xsi:type="dcterms:W3CDTF">2025-03-07T08:35:08Z</dcterms:modified>
</cp:coreProperties>
</file>