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57" r:id="rId4"/>
    <p:sldId id="259" r:id="rId5"/>
    <p:sldId id="261" r:id="rId6"/>
    <p:sldId id="262" r:id="rId7"/>
    <p:sldId id="258" r:id="rId8"/>
    <p:sldId id="260" r:id="rId9"/>
    <p:sldId id="263" r:id="rId10"/>
    <p:sldId id="265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CFDB6-988C-4712-9322-D46AA4CEB845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25D5C-017C-4B3A-AF0F-2C7D51A42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311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8681B-2CEB-4BEC-AB78-9BCDFB3AD42E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117C-A19B-47A4-BA7A-8F567D880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48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B117C-A19B-47A4-BA7A-8F567D880D7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9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hyperlink" Target="http://svetapp.rusneb.ru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hyperlink" Target="https://arch.rgdb.ru/xmlui/" TargetMode="External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hyperlink" Target="http://kniguru.info/" TargetMode="Externa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4.png"/><Relationship Id="rId7" Type="http://schemas.openxmlformats.org/officeDocument/2006/relationships/hyperlink" Target="https://ru.bookmate.com/bookshelves/t-detskaya-proza-i-poeziya-ru" TargetMode="External"/><Relationship Id="rId12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hyperlink" Target="https://www.nastyainikita.ru/" TargetMode="External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.png"/><Relationship Id="rId9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&#1052;&#1072;&#1088;&#1100;&#1103;-&#1052;&#1072;&#1083;&#1084;&#1080;-&#1050;&#1088;&#1077;&#1087;&#1095;&#1077;-&#1082;&#1088;&#1077;&#1087;&#1082;&#1086;&#1075;&#1086;.pdf" TargetMode="External"/><Relationship Id="rId13" Type="http://schemas.openxmlformats.org/officeDocument/2006/relationships/image" Target="../media/image59.png"/><Relationship Id="rId3" Type="http://schemas.openxmlformats.org/officeDocument/2006/relationships/image" Target="../media/image3.png"/><Relationship Id="rId7" Type="http://schemas.openxmlformats.org/officeDocument/2006/relationships/image" Target="../media/image54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4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hyperlink" Target="http://korafest.ru/" TargetMode="External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hyperlink" Target="https://detifm.ru/" TargetMode="External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4.png"/><Relationship Id="rId9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16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7772400" cy="18002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Летние истории на полках электронных библиотек</a:t>
            </a:r>
            <a:br>
              <a:rPr lang="ru-RU" sz="49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100" i="1" dirty="0" smtClean="0"/>
              <a:t>(коллекция библиографических гайдов)</a:t>
            </a:r>
            <a:endParaRPr lang="ru-RU" sz="31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581128"/>
            <a:ext cx="8136904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Дейнеко Ирина Васильевна,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</a:rPr>
              <a:t>г</a:t>
            </a:r>
            <a:r>
              <a:rPr lang="ru-RU" sz="2000" dirty="0" smtClean="0">
                <a:solidFill>
                  <a:schemeClr val="tx1"/>
                </a:solidFill>
              </a:rPr>
              <a:t>лавный библиограф ККДБ</a:t>
            </a:r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>
                <a:solidFill>
                  <a:schemeClr val="tx1"/>
                </a:solidFill>
              </a:rPr>
              <a:t>г</a:t>
            </a:r>
            <a:r>
              <a:rPr lang="ru-RU" sz="2000" dirty="0" smtClean="0">
                <a:solidFill>
                  <a:schemeClr val="tx1"/>
                </a:solidFill>
              </a:rPr>
              <a:t>. Канск, 2022, 20 апреля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1" y="44624"/>
            <a:ext cx="884237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29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30"/>
            <a:ext cx="8229600" cy="90669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 идей для потрясающего лета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Читать летние книжки.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Завести трекер чтения.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Создать дома уютный уголок чтения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Поучаствовать в буккроссинге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Устроить книжный пикник.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Поучаствовать в книжном вызове.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Отправить письмо или рисунок любимому писателю.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Записаться на летнюю программу чтения в библиотеку.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Устроить литературную выставку дома.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Наслаждаться книжными иллюстрациями.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Посмотреть книжную экранизацию.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Пригласить друзей на вечеринку по обмену книгами «Свидание вслепую с книгами».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Приготовить что-нибудь вкусненькое из любимой книги.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Написать историю про свои летние приключения.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Делиться книжными открытиями и идеями литературных каникул в социальных сетях.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(рекомендации от Дарьи Доцук)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7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1" t="54061" r="23479" b="19778"/>
          <a:stretch/>
        </p:blipFill>
        <p:spPr bwMode="auto">
          <a:xfrm>
            <a:off x="0" y="5254579"/>
            <a:ext cx="9144000" cy="160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55676" y="216140"/>
            <a:ext cx="5436604" cy="8640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НЭБ Свет». Мобильное приложение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http://svetapp.rusneb.ru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5" y="1"/>
            <a:ext cx="883421" cy="118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1257301"/>
            <a:ext cx="2880320" cy="37558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0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0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0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0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0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 ресурс</a:t>
            </a:r>
          </a:p>
          <a:p>
            <a:pPr lvl="0" algn="ctr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Мобильное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приложение «НЭБ Свет» —</a:t>
            </a:r>
          </a:p>
          <a:p>
            <a:pPr lvl="0" algn="ctr"/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бесплатная библиотека электронных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книг. Просветительский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Российской государственной библиотеки,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школьников</a:t>
            </a:r>
          </a:p>
          <a:p>
            <a:pPr lvl="0" algn="ctr"/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всех, кто хочет восполнить пробелы в</a:t>
            </a:r>
          </a:p>
          <a:p>
            <a:pPr lvl="0" algn="ctr"/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школьном образовании. </a:t>
            </a:r>
          </a:p>
          <a:p>
            <a:pPr lvl="0" algn="ctr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 новый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цифровой сервис,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решающий проблему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свободного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доступа школьников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книгам по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программе по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литературе, внеклассному чтению</a:t>
            </a:r>
          </a:p>
          <a:p>
            <a:pPr lvl="0" algn="ctr"/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современным развивающим книгам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/>
            <a:r>
              <a:rPr lang="ru-RU" sz="10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Преимущества:</a:t>
            </a:r>
          </a:p>
          <a:p>
            <a:pPr lvl="0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Достоверный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контент по школьной</a:t>
            </a:r>
          </a:p>
          <a:p>
            <a:pPr lvl="0"/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программе по литературе бесплатно</a:t>
            </a:r>
          </a:p>
          <a:p>
            <a:pPr lvl="0"/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одном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приложении.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Экспертный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отбор книг</a:t>
            </a:r>
          </a:p>
          <a:p>
            <a:pPr lvl="0"/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профессионалами РГБ совместно</a:t>
            </a:r>
          </a:p>
          <a:p>
            <a:pPr lvl="0"/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филологами  и просветителями.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Доверенная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информация:</a:t>
            </a:r>
          </a:p>
          <a:p>
            <a:pPr lvl="0"/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произведении, авторе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понятно, кратко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по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делу.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Привычный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современный и понятный</a:t>
            </a:r>
          </a:p>
          <a:p>
            <a:pPr lvl="0"/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юной аудитории интерфейс</a:t>
            </a:r>
            <a:endParaRPr lang="ru-RU" sz="1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2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0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ctr">
              <a:buFontTx/>
              <a:buChar char="-"/>
            </a:pP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4702" y="4293096"/>
            <a:ext cx="3081504" cy="5760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Твоя полка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13648" y="1552638"/>
            <a:ext cx="2299636" cy="15163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1"/>
                </a:solidFill>
              </a:rPr>
              <a:t>Читаю сейчас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1.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2.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3.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4.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5.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29307" y="3297134"/>
            <a:ext cx="2299636" cy="15798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u="sng" dirty="0" smtClean="0">
              <a:solidFill>
                <a:schemeClr val="tx1"/>
              </a:solidFill>
            </a:endParaRPr>
          </a:p>
          <a:p>
            <a:pPr algn="ctr"/>
            <a:r>
              <a:rPr lang="ru-RU" sz="1200" u="sng" dirty="0" smtClean="0">
                <a:solidFill>
                  <a:schemeClr val="tx1"/>
                </a:solidFill>
              </a:rPr>
              <a:t>Прочтено, рекомендую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1.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2.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3.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4.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5.</a:t>
            </a:r>
          </a:p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596334" y="1185516"/>
            <a:ext cx="1440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    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НЭБ СВЕТ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201" y="1257300"/>
            <a:ext cx="3128005" cy="285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317" y="0"/>
            <a:ext cx="12573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58255"/>
            <a:ext cx="877667" cy="13198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864" y="5157193"/>
            <a:ext cx="877667" cy="13198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77" y="5149374"/>
            <a:ext cx="878802" cy="132150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127064"/>
            <a:ext cx="891061" cy="133994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23" y="5127064"/>
            <a:ext cx="884968" cy="133077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120219"/>
            <a:ext cx="889520" cy="133762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505" y="5120219"/>
            <a:ext cx="889520" cy="133762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494" y="5119535"/>
            <a:ext cx="882392" cy="132690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62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1" t="54061" r="23479" b="19778"/>
          <a:stretch/>
        </p:blipFill>
        <p:spPr bwMode="auto">
          <a:xfrm>
            <a:off x="0" y="5254579"/>
            <a:ext cx="9144000" cy="160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88643"/>
            <a:ext cx="315035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55676" y="216140"/>
            <a:ext cx="5436604" cy="8640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электронная детская библиотека (НЭДБ)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https://arch.rgdb.ru/xmlui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0" y="0"/>
            <a:ext cx="998096" cy="133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556792"/>
            <a:ext cx="2808312" cy="33123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0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2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 ресурс</a:t>
            </a:r>
          </a:p>
          <a:p>
            <a:pPr lvl="0" algn="ctr"/>
            <a:endParaRPr lang="ru-RU" sz="10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электронная детская библиотека была создана Российской государственной детской библиотекой в 2012 году. </a:t>
            </a:r>
          </a:p>
          <a:p>
            <a:pPr lvl="0" algn="ctr"/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коллекции НЭДБ представлены наиболее значимые произведения для детей и произведения, вошедшие в круг детского чтения, оформленные лучшими отечественными художниками-иллюстраторами, а также книги по самым актуальным темам и проблемам.</a:t>
            </a:r>
          </a:p>
          <a:p>
            <a:pPr lvl="0" algn="ctr"/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Кроме книг в базу данных включены и другие коллекции электронных документов:</a:t>
            </a:r>
          </a:p>
          <a:p>
            <a:pPr lvl="0" algn="ctr"/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печатные издания (журналы, газеты);</a:t>
            </a:r>
          </a:p>
          <a:p>
            <a:pPr marL="171450" lvl="0" indent="-171450" algn="ctr">
              <a:buFontTx/>
              <a:buChar char="-"/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диафильмы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слайды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lvl="0" indent="-171450" algn="ctr">
              <a:buFontTx/>
              <a:buChar char="-"/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Войди в библиотеку через </a:t>
            </a:r>
            <a:r>
              <a:rPr lang="en-US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QR-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код</a:t>
            </a:r>
          </a:p>
          <a:p>
            <a:pPr marL="171450" lvl="0" indent="-171450" algn="ctr">
              <a:buFontTx/>
              <a:buChar char="-"/>
            </a:pP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4702" y="4293096"/>
            <a:ext cx="3081504" cy="5760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Твоя полка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51" y="5085184"/>
            <a:ext cx="1072902" cy="135810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968" y="5089748"/>
            <a:ext cx="1112515" cy="140824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660" y="5076261"/>
            <a:ext cx="1078085" cy="140011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125" y="5035615"/>
            <a:ext cx="1050684" cy="146238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492" y="5047140"/>
            <a:ext cx="1098843" cy="145542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19516"/>
            <a:ext cx="1017997" cy="142377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080" y="5047140"/>
            <a:ext cx="1102979" cy="140506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613648" y="1552638"/>
            <a:ext cx="2299636" cy="15163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1"/>
                </a:solidFill>
              </a:rPr>
              <a:t>Читаю сейчас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1.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2.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3.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4.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5.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29307" y="3297134"/>
            <a:ext cx="2299636" cy="15798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u="sng" dirty="0" smtClean="0">
              <a:solidFill>
                <a:schemeClr val="tx1"/>
              </a:solidFill>
            </a:endParaRPr>
          </a:p>
          <a:p>
            <a:pPr algn="ctr"/>
            <a:r>
              <a:rPr lang="ru-RU" sz="1200" u="sng" dirty="0" smtClean="0">
                <a:solidFill>
                  <a:schemeClr val="tx1"/>
                </a:solidFill>
              </a:rPr>
              <a:t>Прочтено, рекомендую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1.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2.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3.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4.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5.</a:t>
            </a:r>
          </a:p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808323" y="1244862"/>
            <a:ext cx="1021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    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НЭДБ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12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1" t="54061" r="23479" b="19778"/>
          <a:stretch/>
        </p:blipFill>
        <p:spPr bwMode="auto">
          <a:xfrm>
            <a:off x="65410" y="5213451"/>
            <a:ext cx="9144000" cy="160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216140"/>
            <a:ext cx="5184576" cy="8640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 Всероссийского конкурса Книгуру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http://kniguru.info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0" y="0"/>
            <a:ext cx="998096" cy="133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556792"/>
            <a:ext cx="2808312" cy="33123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0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2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 ресурс</a:t>
            </a:r>
          </a:p>
          <a:p>
            <a:pPr lvl="0" algn="ctr"/>
            <a:endParaRPr lang="ru-RU" sz="12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сайте размещается информация о Всероссийском конкурсе на лучшее литературное произведение для детей и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юношества. Цель конкурса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сайта –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представить обществу новую интересную русскоязычную литературу для подростков, сделать литературные произведения для подростков доступными читателю, независимо от географии. </a:t>
            </a:r>
            <a:endParaRPr lang="ru-RU" sz="11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Экспертами конкурса являются самые активные читатели-дети. На сайте размещены полные тексты произведений, которые стали победителями конкурса. Копилка насчитывает 40  произведений, изданных  за  21 год. 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0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4702" y="4293096"/>
            <a:ext cx="3081504" cy="5760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Твоя полка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75994" y="1542688"/>
            <a:ext cx="2299636" cy="14443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Читаю сейчас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1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75994" y="3289354"/>
            <a:ext cx="2299636" cy="15798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u="sng" dirty="0" smtClean="0">
              <a:solidFill>
                <a:schemeClr val="tx1"/>
              </a:solidFill>
            </a:endParaRPr>
          </a:p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Прочтено, рекомендую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</a:t>
            </a:r>
          </a:p>
          <a:p>
            <a:pPr algn="ctr"/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022" y="1552639"/>
            <a:ext cx="2951783" cy="236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631" y="41052"/>
            <a:ext cx="12573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825812" y="1159852"/>
            <a:ext cx="1080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КНИГУРУ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75" y="5042204"/>
            <a:ext cx="929049" cy="136624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055630"/>
            <a:ext cx="864096" cy="135282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259632" y="5014872"/>
            <a:ext cx="912796" cy="13825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Мария Якунина</a:t>
            </a:r>
          </a:p>
          <a:p>
            <a:pPr algn="ctr"/>
            <a:endParaRPr lang="ru-RU" sz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Дорогая Рита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007998"/>
            <a:ext cx="936104" cy="1389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Елена Бодрова</a:t>
            </a:r>
          </a:p>
          <a:p>
            <a:pPr algn="ctr"/>
            <a:endParaRPr lang="ru-RU" sz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Никому не нужно небо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106" y="5038041"/>
            <a:ext cx="909734" cy="139242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99540" y="6447262"/>
            <a:ext cx="2832300" cy="410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Сезон 2021   </a:t>
            </a:r>
          </a:p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Е.Емеш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«Выключите орфографию»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15825" y="6502030"/>
            <a:ext cx="1584176" cy="2941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Сезон 2020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5023868"/>
            <a:ext cx="906786" cy="139517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585" y="5023868"/>
            <a:ext cx="879650" cy="140170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918" y="5042204"/>
            <a:ext cx="937389" cy="140608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948264" y="6447262"/>
            <a:ext cx="1872208" cy="2941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Сезон 2019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22" y="5055630"/>
            <a:ext cx="897669" cy="135282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6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1" t="54061" r="23479" b="19778"/>
          <a:stretch/>
        </p:blipFill>
        <p:spPr bwMode="auto">
          <a:xfrm>
            <a:off x="0" y="5254579"/>
            <a:ext cx="9144000" cy="160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129584"/>
            <a:ext cx="5976664" cy="707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Полка на Bookmate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Новые книги для нечитающих подростков"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0" y="0"/>
            <a:ext cx="998096" cy="133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556792"/>
            <a:ext cx="2808312" cy="28083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0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2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 ресурс</a:t>
            </a:r>
          </a:p>
          <a:p>
            <a:pPr lvl="0" algn="ctr"/>
            <a:endParaRPr lang="ru-RU" sz="12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Данный сайт – это коллекция книжных полок, они разные по тематике, читательскому адресу. Здесь есть замечательная  полка «С книжкой в лето!». Приключения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детективы, путешествия и авантюры, море и романтика - вот слагаемые идеальной летней книжной полки для читателей всех возрастов!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Авторы полки 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собрали сюда веселые, трогательные, захватывающие истории, чтобы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детям и подросткам было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что почитать в отпуске и чем вдохновиться для лучшего лета в мире!</a:t>
            </a:r>
            <a:endParaRPr lang="ru-RU" sz="11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0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35466" y="4408016"/>
            <a:ext cx="3081504" cy="5760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Твоя полка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13648" y="1552639"/>
            <a:ext cx="2299636" cy="12961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Читаю сейчас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1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49168" y="3001322"/>
            <a:ext cx="2299636" cy="13681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u="sng" dirty="0" smtClean="0">
              <a:solidFill>
                <a:schemeClr val="tx1"/>
              </a:solidFill>
            </a:endParaRPr>
          </a:p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Прочтено, рекомендую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</a:t>
            </a:r>
          </a:p>
          <a:p>
            <a:pPr algn="ctr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389" y="129584"/>
            <a:ext cx="1080236" cy="108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39535" y="1092718"/>
            <a:ext cx="1244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ПОЛКА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2" y="1424279"/>
            <a:ext cx="3210218" cy="25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279" y="2736392"/>
            <a:ext cx="198022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07704" y="948702"/>
            <a:ext cx="5328592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hlinkClick r:id="rId7"/>
            </a:endParaRPr>
          </a:p>
          <a:p>
            <a:pPr algn="ctr"/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https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://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ru.bookmate.com/bookshelves/t-detskaya-proza-i-poeziya-ru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63" y="5092630"/>
            <a:ext cx="887762" cy="135413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86935"/>
            <a:ext cx="907663" cy="135918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31" y="5092630"/>
            <a:ext cx="988857" cy="136159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9" b="6531"/>
          <a:stretch/>
        </p:blipFill>
        <p:spPr bwMode="auto">
          <a:xfrm>
            <a:off x="3491880" y="5092630"/>
            <a:ext cx="1199200" cy="136326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218" y="5092630"/>
            <a:ext cx="959378" cy="138150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847" y="5092630"/>
            <a:ext cx="904865" cy="136326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16" y="5092630"/>
            <a:ext cx="1014073" cy="135413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582" y="5086936"/>
            <a:ext cx="855717" cy="138299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6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1" t="54061" r="23479" b="19778"/>
          <a:stretch/>
        </p:blipFill>
        <p:spPr bwMode="auto">
          <a:xfrm>
            <a:off x="0" y="5254579"/>
            <a:ext cx="9144000" cy="160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216140"/>
            <a:ext cx="5184576" cy="8640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 издательства Настя и Никита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https://www.nastyainikita.ru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0" y="0"/>
            <a:ext cx="998096" cy="133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1325616"/>
            <a:ext cx="2880320" cy="37310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0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2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 ресурс</a:t>
            </a:r>
          </a:p>
          <a:p>
            <a:pPr lvl="0" algn="ctr"/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Издательство «Настя и Никита» с 2009 года выпускает уникальные по темам и форматам книги.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Книги ориентированы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прежде всего на культуру и историю родной страны.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Авторы умеют  увлекательно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рассказать детям о знаменитых персонажах отечественной истории, о культуре и географии России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Читатели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любят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издательство прежде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 за познавательные книги и более редкие, но совершенно новые и оригинальные сказки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/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Удобный формат — 24 страницы в мягкой обложке — много интересного в маленьком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объеме, крупный шрифт.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исунки в книгах «живые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художники создают их на бумаге — акварелью, пастелью, гуашью и цветными карандашами. </a:t>
            </a:r>
          </a:p>
          <a:p>
            <a:pPr lvl="0" algn="ctr"/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Электронные версии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книг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в свободном доступе, их можно бесплатно скачать в разделе «Наши книги».</a:t>
            </a:r>
            <a:endParaRPr lang="ru-RU" sz="11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0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4702" y="4293096"/>
            <a:ext cx="3081504" cy="5760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Твоя полка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13648" y="1552638"/>
            <a:ext cx="2299636" cy="1588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Читаю сейчас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1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49168" y="3313921"/>
            <a:ext cx="2299636" cy="17238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u="sng" dirty="0" smtClean="0">
              <a:solidFill>
                <a:schemeClr val="tx1"/>
              </a:solidFill>
            </a:endParaRPr>
          </a:p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Прочтено, рекомендую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</a:t>
            </a:r>
          </a:p>
          <a:p>
            <a:pPr algn="ctr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689" y="1412776"/>
            <a:ext cx="3133158" cy="267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t="7419" r="11249" b="4784"/>
          <a:stretch/>
        </p:blipFill>
        <p:spPr bwMode="auto">
          <a:xfrm>
            <a:off x="7692903" y="87943"/>
            <a:ext cx="1066498" cy="123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08304" y="1191886"/>
            <a:ext cx="183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НАСТЯ И НИКИТА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069" y="5094143"/>
            <a:ext cx="1059239" cy="136187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232" y="5056712"/>
            <a:ext cx="1073173" cy="137979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75894"/>
            <a:ext cx="1058306" cy="137979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453" y="5085181"/>
            <a:ext cx="1069294" cy="137480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661" y="5105896"/>
            <a:ext cx="1059237" cy="136187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32547"/>
            <a:ext cx="1056091" cy="135555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159081"/>
            <a:ext cx="1008112" cy="129660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6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1" t="54061" r="23479" b="19778"/>
          <a:stretch/>
        </p:blipFill>
        <p:spPr bwMode="auto">
          <a:xfrm>
            <a:off x="0" y="5254579"/>
            <a:ext cx="9144000" cy="160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216140"/>
            <a:ext cx="5184576" cy="8640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 фестиваля короткого рассказа Кора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http://korafest.ru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0" y="0"/>
            <a:ext cx="998096" cy="133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5951" y="1556792"/>
            <a:ext cx="2808312" cy="33885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0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2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2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 ресурс</a:t>
            </a:r>
          </a:p>
          <a:p>
            <a:pPr lvl="0" algn="ctr"/>
            <a:endParaRPr lang="ru-RU" sz="12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Кора — это фестиваль короткого рассказа, который придумали писатель Алексей Олейников и главный библиотекарь Центральной городской детской библиотеки им. А.П. Гайдара города Москвы Татьяна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Рудишина.</a:t>
            </a:r>
          </a:p>
          <a:p>
            <a:pPr lvl="0" algn="ctr"/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Потому что нет ничего лучше короткого рассказа для того, чтобы зажечь интерес в читателях. Короткие рассказы —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показатель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писательского мастерства его вершина. И этот жанр сейчас несправедливо забыт.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рассказы для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детей и юношества, как писали раньше. Для учителей литературы, библиотекарей, издателей, критиков, специалистов по развитию детского чтения. Но в первую очередь — для детей.</a:t>
            </a:r>
            <a:endParaRPr lang="ru-RU" sz="11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0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4702" y="4293096"/>
            <a:ext cx="3081504" cy="5760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Твоя полка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13648" y="1552638"/>
            <a:ext cx="2299636" cy="1588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Читаю сейчас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1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49168" y="3246902"/>
            <a:ext cx="2299636" cy="1622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u="sng" dirty="0" smtClean="0">
              <a:solidFill>
                <a:schemeClr val="tx1"/>
              </a:solidFill>
            </a:endParaRPr>
          </a:p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Прочтено, рекомендую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</a:t>
            </a:r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314" y="41052"/>
            <a:ext cx="12573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64012" y="1194885"/>
            <a:ext cx="1021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9" t="10637" r="16251" b="4410"/>
          <a:stretch/>
        </p:blipFill>
        <p:spPr bwMode="auto">
          <a:xfrm>
            <a:off x="3091307" y="5053790"/>
            <a:ext cx="1369893" cy="141641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hlinkClick r:id="rId8" action="ppaction://hlinkfile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8" t="13003" r="19982" b="4160"/>
          <a:stretch/>
        </p:blipFill>
        <p:spPr bwMode="auto">
          <a:xfrm>
            <a:off x="1803871" y="5035358"/>
            <a:ext cx="1170392" cy="142471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7" t="13059" r="20227" b="4338"/>
          <a:stretch/>
        </p:blipFill>
        <p:spPr bwMode="auto">
          <a:xfrm>
            <a:off x="470323" y="5075108"/>
            <a:ext cx="1185353" cy="140288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7420" y="6534739"/>
            <a:ext cx="135115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номинация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1610" y="6556826"/>
            <a:ext cx="1098811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Имя на афише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00900" y="6560080"/>
            <a:ext cx="136989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Зависть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6556826"/>
            <a:ext cx="1338060" cy="34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Святочный рассказ </a:t>
            </a:r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 века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43598" y="6539357"/>
            <a:ext cx="1097248" cy="349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Народное голосование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5" t="19720" r="20631" b="4827"/>
          <a:stretch/>
        </p:blipFill>
        <p:spPr bwMode="auto">
          <a:xfrm>
            <a:off x="4572000" y="5064381"/>
            <a:ext cx="1338060" cy="143096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686" y="6521291"/>
            <a:ext cx="112236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5" t="18380" r="21541" b="5394"/>
          <a:stretch/>
        </p:blipFill>
        <p:spPr bwMode="auto">
          <a:xfrm>
            <a:off x="6057489" y="5046795"/>
            <a:ext cx="1183357" cy="139029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3" t="17292" r="20228" b="4299"/>
          <a:stretch/>
        </p:blipFill>
        <p:spPr bwMode="auto">
          <a:xfrm>
            <a:off x="7380312" y="5046515"/>
            <a:ext cx="1225737" cy="140950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877" y="1556792"/>
            <a:ext cx="328612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8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1" t="54061" r="23479" b="19778"/>
          <a:stretch/>
        </p:blipFill>
        <p:spPr bwMode="auto">
          <a:xfrm>
            <a:off x="0" y="5254579"/>
            <a:ext cx="9144000" cy="160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216140"/>
            <a:ext cx="5184576" cy="8640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 Детского радио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FM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https://detifm.ru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0" y="0"/>
            <a:ext cx="998096" cy="133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556792"/>
            <a:ext cx="2808312" cy="32403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0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2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2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2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2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 ресурс</a:t>
            </a:r>
          </a:p>
          <a:p>
            <a:pPr lvl="0" algn="ctr"/>
            <a:endParaRPr lang="ru-RU" sz="12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Детском радио проводятся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опросы,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организуются игры, публикуются 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интервью из эфиров,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здесь можно прослушать полезные подкасты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пообщаться 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юными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слушателями!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сайте  публикуются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лучшие фрагменты живых концертов Детского радио и челленджи.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И, конечно, здесь можно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послушать любимые сказки, программы и посмотреть выступления популярных артистов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Продолжается публикация увлекательных новостей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юными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корреспондентами,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много игр и интервью, ещё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много всего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интересного.</a:t>
            </a:r>
          </a:p>
          <a:p>
            <a:pPr lvl="0" algn="ctr"/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1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000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4702" y="4293096"/>
            <a:ext cx="3081504" cy="5760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Твоя полка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13648" y="1552638"/>
            <a:ext cx="2299636" cy="15163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Слушаю сейчас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1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49168" y="3284984"/>
            <a:ext cx="2299636" cy="15841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u="sng" dirty="0" smtClean="0">
              <a:solidFill>
                <a:schemeClr val="tx1"/>
              </a:solidFill>
            </a:endParaRPr>
          </a:p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Прослушал, рекомендую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</a:t>
            </a:r>
          </a:p>
          <a:p>
            <a:pPr algn="ctr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78" y="1556791"/>
            <a:ext cx="3165828" cy="253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504" y="41052"/>
            <a:ext cx="12573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85666" y="1149724"/>
            <a:ext cx="1856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ДЕТСКОЕ РАДИО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1" y="6569968"/>
            <a:ext cx="3312369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Детям. Послушать с ребёнком. Сказки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220" y="5015697"/>
            <a:ext cx="1481021" cy="141796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755" y="5032588"/>
            <a:ext cx="1356593" cy="141926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98" y="5003476"/>
            <a:ext cx="1437628" cy="143762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14" y="5039181"/>
            <a:ext cx="1406079" cy="140607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98" y="5025263"/>
            <a:ext cx="1398834" cy="139883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45" y="5025997"/>
            <a:ext cx="1407666" cy="140766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6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497"/>
            <a:ext cx="8229600" cy="92211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включаем в деятельность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217443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Постеры-аппликации или  граффити-выставки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стене;</a:t>
            </a:r>
          </a:p>
          <a:p>
            <a:pPr lvl="0"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торцах стеллажей;</a:t>
            </a:r>
          </a:p>
          <a:p>
            <a:pPr marL="0" lvl="0" indent="0">
              <a:buNone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   на маркерной доске;</a:t>
            </a:r>
          </a:p>
          <a:p>
            <a:pPr lvl="0"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столах;</a:t>
            </a:r>
          </a:p>
          <a:p>
            <a:pPr lvl="0"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межкомнатных дверях;</a:t>
            </a:r>
          </a:p>
          <a:p>
            <a:pPr lvl="0"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подоконниках;</a:t>
            </a:r>
          </a:p>
          <a:p>
            <a:pPr lvl="0"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полу.</a:t>
            </a:r>
          </a:p>
          <a:p>
            <a:pPr marL="0" lvl="0" indent="0">
              <a:buNone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(используем, бумагу, ватман, картон и т.д.)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Индивидуальные и групповые консультации.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Индивидуальные маршруты летнего чтения.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День (час) электронных библиотек.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Библиотечные занятия и мастер-классы  в рамках программы по формированию информационной культуры школьников.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Навигационный квест.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Электронные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выставки в социальных сетях и на сайте библиотеки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Индивидуальные виртуальные экскурсии «По ЭБ за книжными историями».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Презентация читательских вишлистов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 трекеров чтения (итоги лета).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" y="13428"/>
            <a:ext cx="770270" cy="103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76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1185</Words>
  <Application>Microsoft Office PowerPoint</Application>
  <PresentationFormat>Экран (4:3)</PresentationFormat>
  <Paragraphs>248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Летние истории на полках электронных библиотек (коллекция библиографических гайдов)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включаем в деятельность</vt:lpstr>
      <vt:lpstr>15 идей для потрясающего лета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Летние истории на полках электронных библиотек (коллекция библиографических гайдов)</dc:title>
  <dc:creator>Хомицкая Любовь Николаевна</dc:creator>
  <cp:lastModifiedBy>Хомицкая Любовь Николаевна</cp:lastModifiedBy>
  <cp:revision>46</cp:revision>
  <cp:lastPrinted>2022-04-17T03:41:27Z</cp:lastPrinted>
  <dcterms:created xsi:type="dcterms:W3CDTF">2022-04-13T08:38:55Z</dcterms:created>
  <dcterms:modified xsi:type="dcterms:W3CDTF">2022-04-19T07:52:26Z</dcterms:modified>
</cp:coreProperties>
</file>