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1" r:id="rId3"/>
    <p:sldId id="268" r:id="rId4"/>
    <p:sldId id="272" r:id="rId5"/>
    <p:sldId id="275" r:id="rId6"/>
    <p:sldId id="277" r:id="rId7"/>
    <p:sldId id="278" r:id="rId8"/>
    <p:sldId id="280" r:id="rId9"/>
    <p:sldId id="276" r:id="rId10"/>
    <p:sldId id="279" r:id="rId11"/>
    <p:sldId id="281" r:id="rId12"/>
    <p:sldId id="283" r:id="rId13"/>
    <p:sldId id="270" r:id="rId14"/>
    <p:sldId id="28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A846-BEFC-4FA8-BEB9-3F22A71186B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7C604-FFB0-49EC-90D2-9264898B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abirint.ru/series/4777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rafest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ooks.youngreaders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korafest.ru/wp-content/uploads/2021/02/&#1044;&#1072;&#1088;&#1100;&#1103;-&#1044;&#1086;&#1094;&#1091;&#1082;-&#1069;&#1082;&#1088;&#1072;&#1085;&#1095;&#1080;&#1082;&#1080;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" y="188640"/>
            <a:ext cx="8834437" cy="63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7"/>
            <a:ext cx="4264239" cy="2736304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 р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ассказы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8479" y="692696"/>
            <a:ext cx="3487638" cy="1752600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цикла обзоров 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«Понедельник начинается с книг»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515" y="40050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Дейнеко Ирина Васильевна, главный библиограф ККДБ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Красноярск, 2022, 28 ноября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342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дружбу и честность»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660" y="4293096"/>
            <a:ext cx="7236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Агапина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Маша. Равенство/тождество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С.84-87.-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Артёмкина, Дина. Полное погружение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//Полное погружение: сборник рассказов, вып. 9. - Москва: Волчок, 2021.- С.45-53.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Исаева,  Екатерина. Письмо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С.56-61.-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Исаева, Екатерина. Триангуки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//Никому не рассказывай: сборник рассказов, вып. 8. - Москва: Волчок, 2021.- С.67-76. - Текст: непосредственный.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Песочинская, Наталья. Глина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С.11- 18.- Текст: непосредственный.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908720"/>
            <a:ext cx="5580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Артёмкина, Дина. Полное погружение//Полное погружение: сборник рассказов, вып. 9. - Москва: Волчок, 2021.- С.45-53.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«После отбоя я пробралась в кабинет, где стоял ящик для голосования. Я видела почерк Ланы и уже давно догадалась, какой рассказ она написала. Я открыла  ящик и подсчитала все голоса, которые были отданы за её новеллу. Их было двенадцать. Я забрала пять из них, а коробку закрыла и поставила на место. Не читая, я разорвала эти пять записочек и смыла в унитаз.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следующее утро я получила первый в моей жизни диплом победителя – разноцветные строчки по светло-бежевому фону. Моя новелла набрала одиннадцать голосов. Преподаватели, Эмиль, Юля, мои подружки и даже Лана поздравляли меня с победой. А я стояла и не чувствовала ничего…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столе лежал новенький диплом. Едва я бросила взгляд на яркие строчки, чувствовала, что снова погружаюсь под воду. Милана написала хороший рассказ. Про девушку с особым даром. Она помогала другим людям поверить в себя. Не жалела для них ни времени, ни таланта… Когда вечером мы с папой вышли из комнаты, диплом так и остался лежать на столе».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0622"/>
            <a:ext cx="2232248" cy="30865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9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домашних питомцев»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280050"/>
            <a:ext cx="486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Кравченко, Ася. Тень собаки//Чуть правее  сердца: сборник рассказов, вып. 7. - Москва: Волчок, 2021.- С.36-41.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«А потом выросли и ушли из дома мы. А мама, папа и Том делали вид, что живут как прежде. Папе это удавалось, а Том… Целыми днями он ждал маму с работы и, соседи жаловались, выл.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Как-то у родителей остановились знакомые. И мама попросила, чтобы среди дня с собакой погуляли. Знакомые долго собирались и искали поводок, а Том уже бежал в лес и пугал там ворон, а лапы не могли за ним успеть, потому что знакомые всё искали и искали поводок. И когда он, наконец, на поводке выскочил из подъезда… выпрыгнула его душа.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Передние лапы неловко подвернулись, и он упал. Его принесли домой, и ещё час он сосредоточенно смотрел на дверь – не хотел умирать без мамы.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Постепенно из квартиры исчезла шерсть, через месяц меня перестали обнюхивать встречные собаки. А тень… Иногда мне кажется, что тень бежит рядом. Особенно когда я перепрыгиваю через ступеньки: две-две-две-три».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2361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Варденбург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Дарья. Кира и трубочист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С.29-48.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Лукашкина, Маша. Полундра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//Добрые письма: сборник рассказов, вып. 10. - Москва: Волчок, 2022.- С.49-59. - Текст: непосредственный.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9" y="1412776"/>
            <a:ext cx="2376264" cy="3279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9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7850" r="6653" b="4358"/>
          <a:stretch/>
        </p:blipFill>
        <p:spPr bwMode="auto">
          <a:xfrm>
            <a:off x="1907704" y="680138"/>
            <a:ext cx="5580817" cy="41250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12171" r="6276" b="53119"/>
          <a:stretch/>
        </p:blipFill>
        <p:spPr bwMode="auto">
          <a:xfrm>
            <a:off x="1907703" y="4941168"/>
            <a:ext cx="5580817" cy="16868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8404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Страница сайта «Лабиринт»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://www.labirint.ru/series/47776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8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9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можно почитать рассказы ещё…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7" y="692696"/>
            <a:ext cx="3882657" cy="28083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65066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http://korafest.ru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438932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Дашевская «Промельк»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Евгения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Басова  «Маленький Мук и маленький Игорь»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Елена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Усачева «Это же не страшно»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Мария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Ботева «Самый короткий день»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Анастасия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Строкина «Данте из Рыбного переулка»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Эн «Пустое место»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Наталья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Савушкина  «Лицеисты»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Ирина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Богатырёва «Ключ»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Ася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Петрова «Мама и манекен»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Лариса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Романовская «Где твои крылья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 Хельга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Патаки «Три электрички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Софья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Ремез  «Семейная тайна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и др.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01503"/>
            <a:ext cx="35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Короткий список КоРа 2020. Тексты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031275"/>
            <a:ext cx="4285069" cy="544764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Аделия Амраева «Удод и родители»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Анна Вельц «Дерево, море и серебряная ложка»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Александр «Киселев Диктант с продолжением»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Анастасия Безлюдная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Яблочныи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̆ человек»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Анастасия Выгон «Человек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сугробныи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̆»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Занадворова «Как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скрафтить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меч в домашних условиях»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Антонина Малышева «Король Евгений»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Аня Анисимова «Запасная улыбка»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Арсения Буркова «Дрозд и Пицца»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Вадим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Шамшурин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«Жук»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 Дегтева «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Жёлтыи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̆ куб»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Валерия Гречина «Сиди, сиди моя стая»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Вера Бройде «Долгоиграющая Сельдь, или Удача Журавля»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Влада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Харебова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«Опрос на оценку»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Дарья Доцук «Экранчики»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 Гербек «Дурдомпора»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Дмитрий Сиротин «Звезды в реке»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Лягушкина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«Плотник принес конфеты»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Елена Усачева «Одна»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Ильина Вера «Как я умирал»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Богатырёва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«Осенние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звёзды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Ирина Данилова «Скрытые ресурсы»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Лукьянова «Эффект иризации»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Ксения Смирнова «Про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Намётки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Лариса Романовская «Акварель»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Маша Сандлер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Пижамныи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̆ полет»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Наталья Ключарева «Иван-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иваныч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Наталья Салтанова «Шагающая рыба»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Хухтаниеми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«Фиолетовые конфеты»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Николай Назаркин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Аstra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слышит»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Нина Дашевская «Дождь»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Ольга Фикс «Дырка»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Ольга Сафронова «Мартин дом»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Леднева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«Королевские охотники»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Сергей Жатин «Танец с саблями»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411" y="692696"/>
            <a:ext cx="3139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Короткий список КоРа 2021. Тексты</a:t>
            </a:r>
          </a:p>
        </p:txBody>
      </p:sp>
    </p:spTree>
    <p:extLst>
      <p:ext uri="{BB962C8B-B14F-4D97-AF65-F5344CB8AC3E}">
        <p14:creationId xmlns:p14="http://schemas.microsoft.com/office/powerpoint/2010/main" val="25686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" y="188640"/>
            <a:ext cx="8834437" cy="63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7"/>
            <a:ext cx="4264239" cy="2736304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 р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ассказы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8479" y="692696"/>
            <a:ext cx="3487638" cy="1752600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цикла обзоров </a:t>
            </a: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«Понедельник начинается с книг»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515" y="40050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Дейнеко Ирина Васильевна, главный библиограф ККДБ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Красноярск, 2022, 28 ноября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2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87" y="-192073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Конкурсу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 10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лет!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8595" r="1542" b="4467"/>
          <a:stretch/>
        </p:blipFill>
        <p:spPr bwMode="auto">
          <a:xfrm>
            <a:off x="677223" y="980728"/>
            <a:ext cx="7719728" cy="5665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«Живая классика» в библиотеках 2022-2023 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40768"/>
            <a:ext cx="4968552" cy="5423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УСЛОВИЯ  ВЫБОРА ТЕКСТОВ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ходе конкурсных испытаний участники декламируют отрывки 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своих любимых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художественных произведений, любых российских или зарубежных авторов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XVIII-XXI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века, написанных прозой. Для выбора произведения можно воспользоваться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списком рекомендованных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произведений, опубликованном на сайте Конкурса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тестом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индивидуальному подбору книг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https://books.youngreaders.ru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критерий оценивания  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текста произведения: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Органичность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исполняемого произведения чтецу, соответствие возрасту чтеца, выбор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отрывка.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 Качество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текста произведения оценивается от 0 до 5 баллов.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Текст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произведения должен быть издан в профессиональном издательстве тиражом не менее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2000 экз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Максимальное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баллов по критерию «Выбор текста произведения»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баллов.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hln\Desktop\ЖИВАЯ КЛАССИКА 2021-2022\АФИША А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5" y="2960339"/>
            <a:ext cx="2752495" cy="37160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30" y="1124744"/>
            <a:ext cx="3689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КАЛЕНДАРЬ КОНКУРСА 2023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(регистрация кураторов, участников на сайте конкурса; выбор текстов, заучивание)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- 01.11.2022 – 01.03.2023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808" y="-151362"/>
            <a:ext cx="4726601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Рассказы Волчка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633" y="2276872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«Любите ли вы читать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рассказы? Мы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да!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Потому что в рассказе на виду каждая деталь, в нем нет места для невыразительных героев, пустословия, сюжетных промахов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жанр стремительный, динамичный, и тем удивительнее, что он немного затерялся сегодня среди повестей и романов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Именно поэтому мы придумали серию «Рассказы Волчка». Здесь будут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собираться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лучшие образцы жанра, созданные современными писателями и мастерами «старой школы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Наша серия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открылась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сборниками рассказов современных писателей, пишущих для младших и старших подростков. В них каждый читатель сможет найти свою историю и своего автора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издательство «Волчок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"У нас было три задачи, когда мы затеяли эту серию, - заявил главный редактор "Волчка" Николай Джумакулиев, - напомнить о жанре короткого рассказа, повернуть к нему новых читателей и, наконец, показать им новых авторов".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4137" y="980728"/>
            <a:ext cx="37079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СБОРНИКИ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1 «Внутри что-то есть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2 «Поворот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3 «Письмо с подснежником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4 «Голос древнего моря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5 «Ты – моя тайна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6 «Чертополох у воды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 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«Чуть правее сердца»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вып. 8 «Никому не рассказывай»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9 «Полное погружение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10 «Добрые письма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11 «Под ярким солнцем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вып.12 «Полоски света»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277"/>
            <a:ext cx="1491731" cy="1918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5571"/>
            <a:ext cx="1872208" cy="19144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семью»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723121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Григорьева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, Елена. Почему я родился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Полное погружение: сборник рассказов, вып. 9. - Москва: Волчок, 2021.- С.14-19.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Дашевская, Нина. Солнечная сторона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С.79-86.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Дегтёва, Валентина. Жёлтый куб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//Полное погружение: сборник рассказов, вып. 9. - Москва: Волчок, 2021.- С.54-67.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Дорофеев, Александр. У меня в груди Анюта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С.13-28.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Жатин, Сергей. Танец с саблями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Полное погружение: сборник рассказов, вып. 9. - Москва: Волчок, 2021.- С.20-27.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Немеш, Ева. Моя мама – ведьма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С.5-12.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Симбирская, Юлия. Лёвочка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//Добрые письма: сборник рассказов, вып. 10. - Москва: Волчок, 2022.- С.60-78. - Текст: непосредственный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Симбирская Юлия. Пока гудела труба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//Под ярким солнцем: сборник рассказов, вып. 11. - Москва: Волчок, 2022.- С.28-45. - Текст: непосредственный.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317" y="836712"/>
            <a:ext cx="6743956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Симбирская, Юлия. Лёвочка//Добрые письма: сборник рассказов, вып. 10. - Москва: Волчок, 2022.- С.60-78. - Текст: непосредственный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«Лёвочка обожает подменять одно другим. Это было три месяца  назад. Дедушка Витя сварил гречневую кашу, укутал кастрюлю в старую кофту и оставил на плите доходить, то есть разбухать как следует. Пока дедушка дремал в своей комнате, Лёвочка пришёл из школы,  поел прямо из кастрюли любимую гречку, потом отнёс кастрюлю в кофте на балкончик. Дедушка Витя проснулся, хотел разогреть куриные отбивные к гречке, чтобы мы с Лёвочкой пообедали, а кастрюли на плите нет. Я к тому времени только ещё скрёбся под дверью, потому что у меня ключ всегда заедает. Когда зашёл, всё уже началось. Дедушка Витя с красным лицом метался по кухне, Лёвочка клялся, что ничего не знает про гречку. И не просто говорил, что, мол, не видел, не знаю, - он утверждал, что дедушка Витя ничего не варил.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- Как же не варил?! Как же не варил?!- У дедушки Вити дрожали щёки. Редкие седые волоски торчали над его крапчатой макушкой, и дедушка всё приглаживал их обеими руками. – А пахнет? Пахнет-то на всю квартиру гречей!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Лёвочка стоял возле холодильника, накручивал на руку кухонное полотенце и уверял, что пахнет из открытой форточки от соседей.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Прошло два дня, пока мама не вышла на балкон и не споткнулась о кастрюлю с «выдуманной» гречкой. Лёвочка пожал плечами, сказал, что перепутал, отвлёкся, забыл и ничего плохого не хотел.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- Как же ты не хотел, если сам эту кастрюлю спрятал? А? Паршивец!».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7" y="836712"/>
            <a:ext cx="1964360" cy="27111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школу»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3185" y="4509120"/>
            <a:ext cx="66832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Асланова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Юлия. Эксперимент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С.50-55.-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Ботева, Мария. От души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Под ярким солнцем: сборник рассказов, вып. 11. - Москва: Волчок, 2022.- С.12-27.-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Бесконтактно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Полное погружение: сборник рассказов, вып. 9. - Москва: Волчок, 2021.- С.74-84.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Доцук, Дарья. Экранчики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//Полное погружение: сборник рассказов, вып. 9. - Москва: Волчок, 2021.- С.68-73.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Ключарева, Наталья. Иван Иваныч из Африки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Никому не рассказывай: сборник рассказов, вып. 8. - Москва: Волчок, 2021.- С.25-30. - Текст: непосредственный.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866921"/>
            <a:ext cx="5868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Доцук, Дарья. Экранчики//Полное погружение: сборник рассказов, вып. 9. - Москва: Волчок, 2021.- С.68-73.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«- Зачем вообще нужна школа?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Для противостояния. Помнишь, как мы учились конфликтовать на дебатах?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Ну, это можно и в чатах.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А когда все вместе ходили к директору? Праздновали Хеллоуин, наряжались демонами и летали. Когда на конференции выступали. Когда я влюблялась каждую неделю.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И продолжаешь.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И продолжаю. А когда бегали стометровку? Я первая прибежала. И каждый раз, когда команда, я чувствую себя сильной и главной.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И когда мы с тобой клеим друг другу стикеры в тетради на скучных уроках. Это наше пространство. Пазл, который мы собираем. У каждого свой. А после школы идём в кино. Там показывают «Оно». Мы орём. Это лучшее из времён!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Я чувствую людей кожей и носом, я живу руками и ногами, я хожу, вижу лица, ловлю движения и сигналы. По разным каналам. Люди – не только сообщения в Телеграме. Пойдём гулять после школы? Бульвары бесконечны. Мы вечны. Мы в центре земли. Всё впереди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http://korafest.ru/wp-content/uploads/2021/02/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2"/>
              </a:rPr>
              <a:t>Дарья-Доцук-Экранчики.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pdf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0" y="980728"/>
            <a:ext cx="2232248" cy="30808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войну и память»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1758" y="4653136"/>
            <a:ext cx="5216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Малышева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Антонина. Кукла и жёлтый заяц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С.35-40.-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Сиротин, Дмитрий. Дерево у забора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Под ярким солнцем: сборник рассказов, вып. 11. - Москва: Волчок, 2022.- С.46-60.- Текст: непосредственный.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Сиротин, Дмитрий. Дерево у забора// Под ярким солнцем: сборник рассказов, вып. 11. - Москва: Волчок, 2022.- С.46-60.-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«Поваленное дерево всё ближе. Я бегу и тоже думаю: дедушки такое пережили! В страшном сне не приснится. Я и не знал, что мой дедушка такой герой. Из фашистского плена убежал, пятерых с собой увёл… И ещё долго в тюрьме потом сидел непонятно за что. Собаками травили… И деда Матвея так жалко, и его музыкальных пальцев. И ещё думаю: они пережили такой ужас, а я – боюсь какого-то дерева? Стыд и позор! 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Дедушки наши, поваленные деревья, лежите вы, но не сдаётесь, всё тянете изуродованные руки и души вверх, к солнцу, к жизни… И я не сдамся никогда. Чтобы ни случилось».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1027"/>
            <a:ext cx="2168401" cy="2994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6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доброту и отзывчивость»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870756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Зайцева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Александра. Добрые письма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//Добрые письма: сборник рассказов, вып. 10. - Москва: Волчок, 2022.- С.95-102.-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Романовская, Лариса. Очень взрослая стрижка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Добрые письма: сборник рассказов, вып. 10. - Москва: Волчок, 2022.- С.87-94. 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96752"/>
            <a:ext cx="6660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Романовская, Лариса. Очень взрослая стрижка// Добрые письма: сборник рассказов, вып. 10. - Москва: Волчок, 2022.- С.87-94. 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«- Мама, можно я побреюсь налысо?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У Полины волосы – ниже плеч. После школы Полина их распускает, закрывает родинку на щеке. Особенно если едет в библиотеку, в литературную студию. Красивые волосы, здоровые. Не  то что у Тимофеева и тех, кто лежит в его больнице.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Зачем стричь такую красоту?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Полина не знает, как объяснить. А то мама решит, что она в Тимофеева влюбилась.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Это не любовь. Это Полина так загадала: если она подстрижётся налысо, Тимофеев перестанет болеть. И кто-нибудь ещё из  его больницы – тоже. Ну, это вроде зарока, или приметы, или клятвы, которую зачем-то даёшь сама себе, а назад забрать не можешь. И вслух не скажешь.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Полинка, ты с ума сошла?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Мама, ты знаешь, что такое лейкоз?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Разумеется, мама знает. Она про Тимофеева слышала на родительском собрании перед первым сентября…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 Хорошо, стригись. Только…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Мама отворачивается. У неё уши сперва полезли вверх, а потом резко вниз. Мама – как Полина. Улыбается и плачет».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7" y="1700808"/>
            <a:ext cx="1936322" cy="2664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7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17858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«Про первые чувства»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437112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Читаем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теме: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Асланова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 Юлия. Юлька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С.47-50.-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Каланча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//Под ярким солнцем: сборник рассказов, вып. 11. - Москва: Волчок, 2022.- С.5-11.-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На буксир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Никому не рассказывай: сборник рассказов, вып. 8. - Москва: Волчок, 2021.- С.77-88. - Текст: непосредственный.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Кравченко, Ася.  Апрельский  двор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С.5-10.- Текст: непосредственный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Малышева, Антонина. Звезда и борода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// Полоски света: сборник рассказов, вып. 12. - Москва: Волчок, 2022.- С.41-46- Текст: непосредственный.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0195" y="996269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Дашевская, Нина. Каланча//Под ярким солнцем: сборник рассказов, вып. 11. - Москва: Волчок, 2022.- С.5-11.- Текст: непосредственный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«… И мы сели в автобус вместе. У Лены голова на уровне моего локтя, но когда сидишь – не так заметно. И я ей взял и рассказал, как я потерялся тоже (она, кажется, единственная из всех это заметила, кроме  нашей классной), и вышел на калан6чу, и там было написано «Лёша». И как она мне… как она мне ударила в колокол: одиннадцать часов, привет - Лёша Каланча, - засмеялась Лена. Тихо, чтобы больше никто не услышал.</a:t>
            </a:r>
          </a:p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А я подумал, что во всех словах важно не только какие  они, но и кто их говорит. Я бы никак не хотел, чтобы меня звали в школе Каланчой. И тогда, от папиного друга, это было неприятно. А если прабабушка – хорошо. А если Лена? Я смотрел на лес и повторял про себя её голосом: «Лёша Каланча». Да, кажется, Лене тоже можно».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8153"/>
            <a:ext cx="2267590" cy="31296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2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3352</Words>
  <Application>Microsoft Office PowerPoint</Application>
  <PresentationFormat>Экран (4:3)</PresentationFormat>
  <Paragraphs>216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 рассказы</vt:lpstr>
      <vt:lpstr>Конкурсу  10 лет!</vt:lpstr>
      <vt:lpstr>«Живая классика» в библиотеках 2022-2023 г.</vt:lpstr>
      <vt:lpstr>Рассказы Волчка</vt:lpstr>
      <vt:lpstr>Тема «Про семью»</vt:lpstr>
      <vt:lpstr>Тема «Про школу»</vt:lpstr>
      <vt:lpstr>Тема «Про войну и память»</vt:lpstr>
      <vt:lpstr>Тема «Про доброту и отзывчивость»</vt:lpstr>
      <vt:lpstr>Тема «Про первые чувства»</vt:lpstr>
      <vt:lpstr>Тема «Про дружбу и честность»</vt:lpstr>
      <vt:lpstr>Тема «Про домашних питомцев»</vt:lpstr>
      <vt:lpstr>Презентация PowerPoint</vt:lpstr>
      <vt:lpstr>Где можно почитать рассказы ещё…</vt:lpstr>
      <vt:lpstr>Про рассказы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мальчишек и девчонок </dc:title>
  <dc:creator>Хомицкая Любовь Николаевна</dc:creator>
  <cp:lastModifiedBy>Хомицкая Любовь Николаевна</cp:lastModifiedBy>
  <cp:revision>88</cp:revision>
  <cp:lastPrinted>2022-11-25T08:51:36Z</cp:lastPrinted>
  <dcterms:created xsi:type="dcterms:W3CDTF">2021-11-18T07:39:57Z</dcterms:created>
  <dcterms:modified xsi:type="dcterms:W3CDTF">2022-11-28T03:42:21Z</dcterms:modified>
</cp:coreProperties>
</file>