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05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01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483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680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98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863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144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125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458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6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29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89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78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92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96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67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ЧУДЕСА НАУКИ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Краевой фестиваль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22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8263" r="1917" b="5164"/>
          <a:stretch/>
        </p:blipFill>
        <p:spPr>
          <a:xfrm>
            <a:off x="0" y="3405302"/>
            <a:ext cx="5756856" cy="3175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50766" y="257578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годнауки.рф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8263" r="2386" b="5164"/>
          <a:stretch/>
        </p:blipFill>
        <p:spPr>
          <a:xfrm>
            <a:off x="5694216" y="960415"/>
            <a:ext cx="6283136" cy="348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6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8363" r="1484" b="5084"/>
          <a:stretch/>
        </p:blipFill>
        <p:spPr>
          <a:xfrm>
            <a:off x="156410" y="2131172"/>
            <a:ext cx="5970843" cy="32786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8070" r="1279" b="5088"/>
          <a:stretch/>
        </p:blipFill>
        <p:spPr>
          <a:xfrm>
            <a:off x="6785811" y="413870"/>
            <a:ext cx="5257800" cy="2890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7895" r="1170" b="5263"/>
          <a:stretch/>
        </p:blipFill>
        <p:spPr>
          <a:xfrm>
            <a:off x="6785811" y="3621570"/>
            <a:ext cx="5257800" cy="288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8070" r="1170" b="5088"/>
          <a:stretch/>
        </p:blipFill>
        <p:spPr>
          <a:xfrm>
            <a:off x="0" y="1564104"/>
            <a:ext cx="5915162" cy="32485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8070" r="1279" b="5088"/>
          <a:stretch/>
        </p:blipFill>
        <p:spPr>
          <a:xfrm>
            <a:off x="6628713" y="196067"/>
            <a:ext cx="5442560" cy="2992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3964" r="1051" b="5405"/>
          <a:stretch/>
        </p:blipFill>
        <p:spPr>
          <a:xfrm>
            <a:off x="6628713" y="3606436"/>
            <a:ext cx="5442560" cy="311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4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9832" y="3115055"/>
            <a:ext cx="7041396" cy="237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Есть только два способа прожить жизнь. Первый — будто чудес не существует. Второй — будто кругом одни чудеса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Альберт Эйнштейн.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ru-RU" sz="2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Трудных наук нет, есть только трудные изложения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</a:p>
          <a:p>
            <a:pPr algn="r"/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Александр Герцен.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1899" y="5858215"/>
            <a:ext cx="4157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Хэштег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фестиваля: #</a:t>
            </a:r>
            <a:r>
              <a:rPr lang="ru-RU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чудеса_науки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5555" y="1504165"/>
            <a:ext cx="10669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05-07 октября 2021 </a:t>
            </a:r>
            <a:r>
              <a:rPr lang="ru-RU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года – Краевой фестиваль «Чудеса науки»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Цели: приобщение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детей и подростков к «чудесам» взрослой науки, популяризации научных знаний,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продвижение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научно-познавательной литературы.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9" t="30351" r="30740" b="31156"/>
          <a:stretch/>
        </p:blipFill>
        <p:spPr>
          <a:xfrm>
            <a:off x="491899" y="3122558"/>
            <a:ext cx="3352800" cy="236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4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091" y="929196"/>
            <a:ext cx="381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5 октября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День погружения в науку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42028" y="175695"/>
            <a:ext cx="4886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6 октября 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День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чтения вслух «Читай со мной»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38958" y="3591137"/>
            <a:ext cx="4500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7 октября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«Да здравствует эксперимент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!»</a:t>
            </a:r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63" y="4096836"/>
            <a:ext cx="4139675" cy="2761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63" y="692531"/>
            <a:ext cx="4139675" cy="2762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1"/>
          <a:stretch/>
        </p:blipFill>
        <p:spPr>
          <a:xfrm>
            <a:off x="185530" y="4876728"/>
            <a:ext cx="2981739" cy="19812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69" y="1307733"/>
            <a:ext cx="5049356" cy="336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5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4"/>
          <a:stretch/>
        </p:blipFill>
        <p:spPr>
          <a:xfrm>
            <a:off x="274487" y="2808465"/>
            <a:ext cx="5662487" cy="37248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73148" y="780593"/>
            <a:ext cx="657307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«Ключом ко всякой науке является вопросительный знак»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О. Бальзак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9932" y="1365668"/>
            <a:ext cx="32515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Краевой творческий конкурс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«Начни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с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вопроса»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594478" y="2009005"/>
            <a:ext cx="53188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Конкурс видеороликов.</a:t>
            </a:r>
          </a:p>
          <a:p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Участники: 7-14 лет включительно, а также родители и другие члены семей.</a:t>
            </a:r>
          </a:p>
          <a:p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Приём работ с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01 марта 2021 по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10 сентября 2021</a:t>
            </a: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Номинации:</a:t>
            </a: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«Теоретики» -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видеоролики, в которых юный «учёный»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даёт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развёрнутый ответ на поставленный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вопрос.</a:t>
            </a:r>
          </a:p>
          <a:p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«Практики»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- видеоролики, 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которых юный «учёный»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даёт ответ на поставленный вопрос с демонстрацией научного эксперимента.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6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8817" y="3000777"/>
            <a:ext cx="28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272286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176</TotalTime>
  <Words>197</Words>
  <Application>Microsoft Office PowerPoint</Application>
  <PresentationFormat>Широкоэкранный</PresentationFormat>
  <Paragraphs>31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Times New Roman</vt:lpstr>
      <vt:lpstr>След самолета</vt:lpstr>
      <vt:lpstr>ЧУДЕСА НАУКИ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ККДБ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ЧУДЕСА НАУКИ</dc:title>
  <dc:creator>Иванова Екатерина Вячеславовна</dc:creator>
  <cp:lastModifiedBy>Иванова Екатерина Вячеславовна</cp:lastModifiedBy>
  <cp:revision>17</cp:revision>
  <dcterms:created xsi:type="dcterms:W3CDTF">2021-02-15T08:47:11Z</dcterms:created>
  <dcterms:modified xsi:type="dcterms:W3CDTF">2021-02-18T02:52:47Z</dcterms:modified>
</cp:coreProperties>
</file>