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257" r:id="rId3"/>
    <p:sldId id="260" r:id="rId4"/>
    <p:sldId id="262" r:id="rId5"/>
    <p:sldId id="263" r:id="rId6"/>
    <p:sldId id="258" r:id="rId7"/>
    <p:sldId id="261" r:id="rId8"/>
    <p:sldId id="265" r:id="rId9"/>
    <p:sldId id="264" r:id="rId10"/>
    <p:sldId id="259" r:id="rId11"/>
    <p:sldId id="266" r:id="rId12"/>
    <p:sldId id="268" r:id="rId13"/>
    <p:sldId id="269" r:id="rId14"/>
    <p:sldId id="267" r:id="rId1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6842C-5A85-4449-BC1A-A0CC4386AE05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20536-7F9D-46F8-B24D-F0492137D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757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kryakk.ru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kkdb.ru/metodicheskij-portfe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youtube.com/channel/UC6ZES6md-umzWeF-JqvZFnA/playlist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ngreaders.ru/wp-content/themes/flow/files/literature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pubhouse/collections/1650/" TargetMode="External"/><Relationship Id="rId2" Type="http://schemas.openxmlformats.org/officeDocument/2006/relationships/hyperlink" Target="https://www.kompasgid.ru/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1470025"/>
          </a:xfrm>
        </p:spPr>
        <p:txBody>
          <a:bodyPr/>
          <a:lstStyle/>
          <a:p>
            <a:r>
              <a:rPr lang="ru-RU" dirty="0">
                <a:latin typeface="Comic Sans MS" pitchFamily="66" charset="0"/>
              </a:rPr>
              <a:t>Тайны, шифры и коды </a:t>
            </a:r>
            <a:r>
              <a:rPr lang="ru-RU" dirty="0" smtClean="0">
                <a:latin typeface="Comic Sans MS" pitchFamily="66" charset="0"/>
              </a:rPr>
              <a:t>«КомпасГида»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3212976"/>
            <a:ext cx="6400800" cy="100811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(новые </a:t>
            </a: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тексты к </a:t>
            </a: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М</a:t>
            </a:r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еждународному </a:t>
            </a:r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конкурсу «Живая классика»)</a:t>
            </a:r>
            <a:endParaRPr lang="ru-RU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4088" y="4725144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Дейнеко И.В., главный библиограф ККДБ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87824" y="630932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г. Красноярск, 2021, 25 октября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75"/>
            <a:ext cx="8540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55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116632"/>
            <a:ext cx="3250704" cy="1301006"/>
          </a:xfrm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Книги для детей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7-9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классов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15906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27" y="1580656"/>
            <a:ext cx="2821832" cy="420805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5788714"/>
            <a:ext cx="3168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Зенькова, Анна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Григорий без отчества Бабочкин / Анна Зенькова. 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Москва: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КомпасГид, 2020. - 336 с.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– Текст: непосредственный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4390860" y="1772815"/>
            <a:ext cx="3205476" cy="4846895"/>
          </a:xfrm>
          <a:prstGeom prst="wedgeRoundRectCallout">
            <a:avLst>
              <a:gd name="adj1" fmla="val -76268"/>
              <a:gd name="adj2" fmla="val -42896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«Мы вроде как договорились с Леокадией, что будем записывать за собой значимые события из жизни. Вот я сейчас сижу и думаю: а если в жизни нет вообще никаких событий – это значимо? </a:t>
            </a:r>
          </a:p>
          <a:p>
            <a:pPr algn="ctr"/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Ну, если брать мою жизнь – однозначно. Потому что у меня такого раньше никогда не было, чтобы вообще  - тишина. Что-то да происходило. А вот это воскресенье – оно точно войдёт в историю</a:t>
            </a:r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…».</a:t>
            </a:r>
            <a:endParaRPr lang="ru-RU" sz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(С.155-157</a:t>
            </a:r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r"/>
            <a:endParaRPr lang="ru-RU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«Вообще с Леокадией не соскучишься. Особенно на литературе. Я внеклассное, которое она перед каникулами задавала, ещё в начале лета прочитал. Проглотил даже! «Трёх товарищей», «Пересмешника». Да того же Сэлинджера! А Голдинг… м-м-м. Это вообще – улёт! Послевкусие осталось как от Паланика…».</a:t>
            </a:r>
          </a:p>
          <a:p>
            <a:pPr algn="r"/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(С.35-36)</a:t>
            </a:r>
            <a:endParaRPr lang="ru-RU" sz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4096">
            <a:off x="3086087" y="1659429"/>
            <a:ext cx="363228" cy="842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1126"/>
            <a:ext cx="1105095" cy="146977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86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116632"/>
            <a:ext cx="5760640" cy="1301006"/>
          </a:xfrm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Что предложить ещё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1600200"/>
            <a:ext cx="4258816" cy="4997152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Вишнякова Наталья «Не плачь».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Громова Ольга «Вальхен».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Зенькова Анна «С горячим приветом от Фёклы».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Игнатова Анна «Ураган в подарок».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Ищенко Дмитрий «В поисках мальчишеского бога».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Ламбек Зильке «Мой друг Отто».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Линде Юлия «Поймать внедорожника».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Михеева Тамара «Доплыть до грота». «Янка».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Пожарская Алина «Другие вольеры».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Рихтер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Ютта «Щучье лето».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Рудашевский Евгений «Здравствуй, брат мой Бзоу!».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15906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196" y="1988840"/>
            <a:ext cx="973965" cy="14624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04864"/>
            <a:ext cx="1008463" cy="150367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4" y="3481609"/>
            <a:ext cx="917214" cy="130286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82"/>
          <a:stretch/>
        </p:blipFill>
        <p:spPr bwMode="auto">
          <a:xfrm>
            <a:off x="1271179" y="3708537"/>
            <a:ext cx="933223" cy="145620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8" y="5013177"/>
            <a:ext cx="960106" cy="144015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3868593"/>
            <a:ext cx="1008463" cy="150965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r="31013"/>
          <a:stretch/>
        </p:blipFill>
        <p:spPr bwMode="auto">
          <a:xfrm>
            <a:off x="2375756" y="5574352"/>
            <a:ext cx="936454" cy="125150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8" y="1844824"/>
            <a:ext cx="967150" cy="143281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179" y="5388643"/>
            <a:ext cx="944164" cy="141908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79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918" y="-1679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КРЯКК – 2021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latin typeface="Times New Roman" pitchFamily="18" charset="0"/>
                <a:cs typeface="Times New Roman" pitchFamily="18" charset="0"/>
                <a:hlinkClick r:id="rId2"/>
              </a:rPr>
              <a:t>https://kryakk.ru.com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  <a:hlinkClick r:id="rId2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  <a:hlinkClick r:id="rId2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52525"/>
            <a:ext cx="6910138" cy="552811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9" y="0"/>
            <a:ext cx="8540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40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00808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Сайт ККДБ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убрика «Методический портфель»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100" dirty="0">
                <a:latin typeface="Times New Roman" pitchFamily="18" charset="0"/>
                <a:cs typeface="Times New Roman" pitchFamily="18" charset="0"/>
                <a:hlinkClick r:id="rId2"/>
              </a:rPr>
              <a:t>http://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  <a:hlinkClick r:id="rId2"/>
              </a:rPr>
              <a:t>www.kkdb.ru/metodicheskij-portfel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96" y="1844824"/>
            <a:ext cx="6048672" cy="483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161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655272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встречи на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YouTube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www.youtube.com/channel/UC6ZES6md-umzWeF-JqvZFnA/playlists</a:t>
            </a:r>
            <a:endParaRPr lang="ru-RU" sz="2000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ru-RU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800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800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u="sng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Дата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22 ноября (понедельник), 11.00 ч.</a:t>
            </a: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«Премьеры осени 2021»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5310590" cy="424847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1" y="0"/>
            <a:ext cx="576499" cy="77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6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8278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Из Положения о конкурсе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856984" cy="59766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ОБЩИЕ ПОЛОЖЕНИЯ</a:t>
            </a: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1.1. Всероссийский конкурс юных чтецов «Живая классика» (далее — Конкурс)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— соревновательное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мероприятие по чтению вслух (декламации) отрывков из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прозаических произведений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российских и зарубежных писателей. В рамках Конкурса участникам</a:t>
            </a: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предлагается прочитать вслух на русском языке отрывок из выбранного ими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прозаического произведения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1.2. В Конкурсе могут принимать участие учащиеся 5-11 классов учреждений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общего 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дополнительного образования, в том числе дети, находящиеся на очно-заочной,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заочной, экстернате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семейной формах обучения, не младше 10 и не старше 17 лет (включительно)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 момент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проведения отборочных туров Всероссийского финала конкурса.</a:t>
            </a: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ЦЕЛИ И ЗАДАЧИ КОНКУРСА</a:t>
            </a: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2.1. Целью конкурса является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повышение интереса к чтению у школьников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2.2. Для реализации этой цели конкурс решает следующие задачи:</a:t>
            </a:r>
          </a:p>
          <a:p>
            <a:pPr marL="0" inden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i="1" u="sng" dirty="0" smtClean="0">
                <a:latin typeface="Times New Roman" pitchFamily="18" charset="0"/>
                <a:cs typeface="Times New Roman" pitchFamily="18" charset="0"/>
              </a:rPr>
              <a:t>развивающие</a:t>
            </a:r>
            <a:r>
              <a:rPr lang="ru-RU" sz="1200" i="1" u="sng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том числе формирование привычки к чтению,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развитие эмоционального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интеллекта, читательского вкуса, навыков выразительного чтения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 основе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глубокого осмысления текста;</a:t>
            </a:r>
          </a:p>
          <a:p>
            <a:pPr marL="0" inden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i="1" u="sng" dirty="0" smtClean="0">
                <a:latin typeface="Times New Roman" pitchFamily="18" charset="0"/>
                <a:cs typeface="Times New Roman" pitchFamily="18" charset="0"/>
              </a:rPr>
              <a:t>образовательные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в том числе расширение читательского кругозора детей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 подростков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через знакомство с произведениями русской литературы XVIII-XXI вв.,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 современной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русской детской и подростковой литературой, с зарубежной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 региональной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литературой;</a:t>
            </a:r>
          </a:p>
          <a:p>
            <a:pPr marL="0" inden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i="1" u="sng" dirty="0" smtClean="0"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в том числе поиск и поддержка талантливых детей, создание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социального лифта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для читающих детей, формирование сообщества читающих детей и подростков;</a:t>
            </a:r>
          </a:p>
          <a:p>
            <a:pPr marL="0" inden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i="1" u="sng" dirty="0" smtClean="0">
                <a:latin typeface="Times New Roman" pitchFamily="18" charset="0"/>
                <a:cs typeface="Times New Roman" pitchFamily="18" charset="0"/>
              </a:rPr>
              <a:t>инфраструктурные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в том числе знакомство детей и подростков с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возможностями современных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библиотек, создание сетевой среды, пропагандирующей чтение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как ценность;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i="1" u="sng" dirty="0" smtClean="0">
                <a:latin typeface="Times New Roman" pitchFamily="18" charset="0"/>
                <a:cs typeface="Times New Roman" pitchFamily="18" charset="0"/>
              </a:rPr>
              <a:t>методические</a:t>
            </a:r>
            <a:r>
              <a:rPr lang="ru-RU" sz="1200" i="1" u="sng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 том числе обмен опытом и методиками работы в сфере литературы и</a:t>
            </a: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чтения для школ, библиотек, досуговых и культурных центров.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Предлагается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каждому из учеников самостоятельно выбрать книгу, которая произвела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 него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самое яркое впечатление. Это произведение не должно входить в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школьную программу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Критерии выбора - интерес к проблематике, яркое впечатление,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близкие мысли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переживания героев и автора. Выбранные детьми книги не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должны повторяться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Список рекомендованной литературы размещен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 ссылке </a:t>
            </a:r>
            <a:r>
              <a:rPr lang="ru-RU" sz="1200" dirty="0">
                <a:latin typeface="Times New Roman" pitchFamily="18" charset="0"/>
                <a:cs typeface="Times New Roman" pitchFamily="18" charset="0"/>
                <a:hlinkClick r:id="rId2"/>
              </a:rPr>
              <a:t>https://youngreaders.ru/wp-content/themes/flow/files/literature.pdf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Всероссийская Неделя «Живой классики»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 библиотеках 06.12.2021-12.12.2021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8" y="-1"/>
            <a:ext cx="566683" cy="764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58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188640"/>
            <a:ext cx="5283378" cy="1368152"/>
          </a:xfrm>
          <a:ln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Об издательстве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Сайт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  <a:hlinkClick r:id="rId2"/>
              </a:rPr>
              <a:t>www.kompasgid.ru/ru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Лабиринт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hlinkClick r:id="rId3"/>
              </a:rPr>
              <a:t>://www.labirint.ru/pubhouse/collections/1650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3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  <a:hlinkClick r:id="rId3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2060848"/>
            <a:ext cx="411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«Книги для думающих детей и подростков» – под таким девизом «КомпасГид» выбирает произведения российских авторов и издания для перевода. Литература, настраивающая на размышление и сопереживание, обращающая внимание на те проблемы, которые по-настоящему беспокоят юного читателя, – но при этом без тени назидательности или поучительности. Детские книги могут быть посвящены чему угодно – от событий Великой Отечественной войны до поисков первой работы, – лишь бы они были хорошо написаны, а автора отличали чувства вкуса и меры. «КомпасГид» ищет такие алмазы, ограняет их – и десятилетний опыт на рынке доказывает: читателям это нужно.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15906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3681490" cy="294519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149080"/>
            <a:ext cx="3194928" cy="255594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14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8640"/>
            <a:ext cx="355441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5906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63539"/>
            <a:ext cx="2728285" cy="395369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7691" y="5517232"/>
            <a:ext cx="31291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Ремез,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Софья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Заметки Гоши Куницына ученика 4 "А" класса / Софья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Ремез;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художник Мария Рязанцева. 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Москва: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КомпасГид, 2020. - 128 с. : ил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.- Текст: непосредственный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4427984" y="1844823"/>
            <a:ext cx="3240360" cy="4904096"/>
          </a:xfrm>
          <a:prstGeom prst="wedgeRoundRectCallout">
            <a:avLst>
              <a:gd name="adj1" fmla="val -79805"/>
              <a:gd name="adj2" fmla="val -41953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Наша с Настей школа</a:t>
            </a:r>
          </a:p>
          <a:p>
            <a:pPr algn="ctr"/>
            <a:endParaRPr lang="ru-RU" sz="1400" u="sng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«Она появилась так, как  и должен появляться настоящий друг на всю жизнь. Просто подошла, села со мной за одну парту и сказала: «Давай дружить!». В новую  школу первого сентября меня провожали всей семьёй. Все волновались. Все были нарядно одеты, и каждый пришёл со своим букетом: и мама, и папа, и бабуля, и бабушка. Букета не было только у Серёжи, но его разодели в такую парадную одежду, что он сам был как букет в пёстрой бумажной упаковке с ленточками. И все волновались, и брали меня за руки, и обнимали так часто, что мне стало совсем неловко перед новыми одноклассниками…».</a:t>
            </a: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(С.114-116)</a:t>
            </a:r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4" t="12581" r="7679" b="18880"/>
          <a:stretch/>
        </p:blipFill>
        <p:spPr bwMode="auto">
          <a:xfrm rot="2115476">
            <a:off x="2939256" y="1871842"/>
            <a:ext cx="351019" cy="81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2"/>
          <a:stretch/>
        </p:blipFill>
        <p:spPr bwMode="auto">
          <a:xfrm>
            <a:off x="3114765" y="119951"/>
            <a:ext cx="1457235" cy="145678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12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632"/>
            <a:ext cx="355441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9031"/>
            <a:ext cx="15906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573325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Маньяс,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Педро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Тайная жизнь Ребекки Парадайз / Педро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Маньяс;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перевод с испанского Полины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Кузнецовой;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художник Александра Миткалова. 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Москва: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КомпасГид, 2021. - 264 с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ил.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– Текст: непосредственный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75507"/>
            <a:ext cx="3003387" cy="427905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4753140" y="1700808"/>
            <a:ext cx="2987212" cy="4540278"/>
          </a:xfrm>
          <a:prstGeom prst="wedgeRoundRectCallout">
            <a:avLst>
              <a:gd name="adj1" fmla="val -74806"/>
              <a:gd name="adj2" fmla="val -41664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«Меня зовут Урсула Дженкинс, и я обожаю сочинять истории. Мне одиннадцать лет и семь месяцев, я ненавижу фокусников, хотя то, как они достают из шляпы кроликов, очень смешно. Говорят, я похожа на выдуманную девочку по имени Ребекка Парадайз. Об этом я расскажу позже. Я умею не только хорошо писать. Ещё я прекрасно придумываю оправдания, кое-что понимаю в информатике, пытаюсь выправить оценки по французскому, пишу для школьной газеты и не теря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юсь в метро…».</a:t>
            </a:r>
          </a:p>
          <a:p>
            <a:pPr algn="r"/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(С.258-260)</a:t>
            </a:r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9341">
            <a:off x="3693788" y="1496081"/>
            <a:ext cx="358659" cy="83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117" y="164973"/>
            <a:ext cx="1329840" cy="132984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73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Книги для детей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5-6 классов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1590306" cy="96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33675"/>
            <a:ext cx="2880320" cy="38506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6533" y="5493716"/>
            <a:ext cx="38884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Блинов, Александр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Борисович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Чокнутый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этикет, или Двадцать три поучительные истории, от которых кровь стынет в жилах, от Васи Булкина из шестого "Б" / Александр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Блинов;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иллюстрации Екатерины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Тиховой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Москва: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КомпасГид, 2021. - 152 с. : цв. ил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.- Текст: непосредственный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148064" y="260648"/>
            <a:ext cx="3538736" cy="11430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Книги для детей</a:t>
            </a:r>
            <a:br>
              <a:rPr lang="ru-RU" sz="24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5-6 классов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4427984" y="1700407"/>
            <a:ext cx="3168352" cy="4993638"/>
          </a:xfrm>
          <a:prstGeom prst="wedgeRoundRectCallout">
            <a:avLst>
              <a:gd name="adj1" fmla="val -72381"/>
              <a:gd name="adj2" fmla="val -43623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Девочка, которая никогда не придерживала</a:t>
            </a:r>
          </a:p>
          <a:p>
            <a:pPr algn="ctr"/>
            <a:r>
              <a:rPr lang="ru-RU" sz="14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дверь в метро.</a:t>
            </a:r>
          </a:p>
          <a:p>
            <a:pPr algn="ctr"/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«Вот такая  это была девочка, Ксюша. Если другие девочки – и Наденька, и Верочка или там мальчик Васенька – придерживали, то  эта – нет!  И если за спиной у Наденьки, Верочки или мальчика Васи раздавалось: «Ну надо же , какого вежливого ребёнка  родители вырастили!», то тут – БАБАХ! – и уже слышно, как сирена неотложки воет и кого-то на носилках несут…».</a:t>
            </a: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(С. 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55-57</a:t>
            </a:r>
            <a:r>
              <a:rPr lang="ru-RU" sz="1400" dirty="0" smtClean="0">
                <a:solidFill>
                  <a:schemeClr val="tx2"/>
                </a:solidFill>
              </a:rPr>
              <a:t>)</a:t>
            </a:r>
            <a:endParaRPr lang="ru-RU" sz="1400" dirty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18">
            <a:off x="3116961" y="1744874"/>
            <a:ext cx="377648" cy="87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/>
          <a:stretch/>
        </p:blipFill>
        <p:spPr bwMode="auto">
          <a:xfrm>
            <a:off x="3059832" y="134097"/>
            <a:ext cx="1865707" cy="136815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89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7576" y="260648"/>
            <a:ext cx="6120680" cy="994122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Что предложить ещё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6926" y="1556792"/>
            <a:ext cx="5482952" cy="4525963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Бекеш Пал «Мудрый исправитель Недостатков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«Победитель страхов».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Ботева Мария «Маяк-смотри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!». «Сад имени Т.С.».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Волкова Наталья «Разноцветный снег».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Дашевская Ника «Около музыки».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Ледерман Виктория «Уроков не будет!». «К доске пойдёт Василькин».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Михеева Тамара «Асино лето».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Нестлингер Кристина «Рассказы про Франца».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Ремез Софья «Одиннадцатый год Гоши Куницына, ученика 5 «и» класса».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Рудашевский Евгений «Ворон».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Строкина Анастасия «Бусина карманного карлика».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5906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9" y="1519916"/>
            <a:ext cx="1054820" cy="13698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26" y="1628800"/>
            <a:ext cx="1008112" cy="145840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1" y="3212976"/>
            <a:ext cx="1051317" cy="14401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C:\Users\khln\Desktop\o-voyne_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92"/>
          <a:stretch/>
        </p:blipFill>
        <p:spPr bwMode="auto">
          <a:xfrm>
            <a:off x="1321871" y="3466471"/>
            <a:ext cx="995985" cy="15213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058" y="1944915"/>
            <a:ext cx="1074142" cy="158417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963" y="3846054"/>
            <a:ext cx="1067997" cy="13659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3" y="5009648"/>
            <a:ext cx="1203078" cy="145065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396" y="5237382"/>
            <a:ext cx="973460" cy="15088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147" y="5394680"/>
            <a:ext cx="928212" cy="138033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99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116632"/>
            <a:ext cx="3250704" cy="1301006"/>
          </a:xfrm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Книги для детей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7-9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классов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0" y="188640"/>
            <a:ext cx="15906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5733256"/>
            <a:ext cx="331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Полукарова, Дарья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Зовите меня Джин Миллер / Дарья Полукарова. 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Москва: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КомпасГид, 2021. - 328 с.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– Текст: непосредственный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33" y="1461988"/>
            <a:ext cx="2808312" cy="424757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4932040" y="1772816"/>
            <a:ext cx="3251657" cy="4608512"/>
          </a:xfrm>
          <a:prstGeom prst="wedgeRoundRectCallout">
            <a:avLst>
              <a:gd name="adj1" fmla="val -84222"/>
              <a:gd name="adj2" fmla="val -40876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«Всем привет! Наконец-то вы слышите наши «Радиоприветы»! Зовите меня Джин Миллер, сегодня я здесь, чтобы передать самые горячие приветы и поздравления от ваших одноклассников!..</a:t>
            </a:r>
          </a:p>
          <a:p>
            <a:pPr algn="ctr"/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Ну что, давайте начнём…»</a:t>
            </a:r>
          </a:p>
          <a:p>
            <a:pPr algn="r"/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(С.106</a:t>
            </a:r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r"/>
            <a:endParaRPr lang="ru-RU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«Мечтайте. Мне кажется, всё, что с нами в жизни происходит или не происходит, зависит от того, какие у нас мечты. И если у нас их нет, с нами тоже что-то происходит. Иногда мы не можем найти себя в пустоте, иногда нам кажется, что нас никто не понимает, и тогда только искренняя мечта спасает. Она поддерживает на плаву. Иногда мечты меняются. Иногда мы сами не понимаем себя…»</a:t>
            </a:r>
          </a:p>
          <a:p>
            <a:pPr algn="r"/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(С.326-327)</a:t>
            </a:r>
            <a:endParaRPr lang="ru-RU" sz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9297">
            <a:off x="3220756" y="1797271"/>
            <a:ext cx="369991" cy="85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" t="11779" r="5263"/>
          <a:stretch/>
        </p:blipFill>
        <p:spPr bwMode="auto">
          <a:xfrm>
            <a:off x="3520939" y="131492"/>
            <a:ext cx="1496290" cy="146801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79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116632"/>
            <a:ext cx="3250704" cy="1301006"/>
          </a:xfrm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Книги для детей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7-9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классов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15906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5841514"/>
            <a:ext cx="3717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Рютер, Паскаль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Сердце на Брайле / Паскаль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Рютер;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перевод с французского Марии Пшеничниковой. 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Москва: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КомпасГид, 2021. - 304 с.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– Текст: непосредственный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84" y="1748058"/>
            <a:ext cx="2626411" cy="40934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4716016" y="1700808"/>
            <a:ext cx="3528392" cy="5110025"/>
          </a:xfrm>
          <a:prstGeom prst="wedgeRoundRectCallout">
            <a:avLst>
              <a:gd name="adj1" fmla="val -86491"/>
              <a:gd name="adj2" fmla="val -33017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«После колледжа мы садились за домашнее задание. Я читал условия, Мари-Жозе решала, а потом я записывал всё в её тетрадь. Она была мозгом, а я – руками… Иногда нам задавали прочесть книгу, и, конечно, мне приходилось читать для Мари-Жозе вслух. До этого чтение было вообще не моё. Все мне говорили, что  благодаря литературе можно многому научиться, но, вот честно, что вообще можно выудить из придуманных историй, которые  к тому же похожи одна на другую? Мне всегда казалось, что книги – как заряженные пистолеты и надо  их опасаться, потому что никогда не знаешь, когда пальнёт. Теперь с Мари-Жозе многое изменилось, </a:t>
            </a:r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слова, </a:t>
            </a:r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пропущенные через меня, выходили наружу совсем другими, не такими жёсткими. Словно я их создал специально для Мари-Жозе. Я осознал, что герои этих книг – они такие же как я, как она, как все мы, понимая их жизнь и чувства, я начал наконец-то понимать свои собственные…».</a:t>
            </a:r>
          </a:p>
          <a:p>
            <a:pPr algn="r"/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(С. 188-190)</a:t>
            </a:r>
            <a:endParaRPr lang="ru-RU" sz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84172">
            <a:off x="2808745" y="2185679"/>
            <a:ext cx="389300" cy="90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99" b="10093"/>
          <a:stretch/>
        </p:blipFill>
        <p:spPr bwMode="auto">
          <a:xfrm>
            <a:off x="3275856" y="96305"/>
            <a:ext cx="1271387" cy="189875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79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1282</TotalTime>
  <Words>1668</Words>
  <Application>Microsoft Office PowerPoint</Application>
  <PresentationFormat>Экран (4:3)</PresentationFormat>
  <Paragraphs>106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Тайны, шифры и коды «КомпасГида»</vt:lpstr>
      <vt:lpstr>Из Положения о конкурсе</vt:lpstr>
      <vt:lpstr>Об издательстве Сайт https://www.kompasgid.ru/ru Лабиринт https://www.labirint.ru/pubhouse/collections/1650/ </vt:lpstr>
      <vt:lpstr>Презентация PowerPoint</vt:lpstr>
      <vt:lpstr>Презентация PowerPoint</vt:lpstr>
      <vt:lpstr>Книги для детей  5-6 классов</vt:lpstr>
      <vt:lpstr>Что предложить ещё</vt:lpstr>
      <vt:lpstr>Книги для детей  7-9 классов</vt:lpstr>
      <vt:lpstr>Книги для детей  7-9 классов</vt:lpstr>
      <vt:lpstr>Книги для детей  7-9 классов</vt:lpstr>
      <vt:lpstr>Что предложить ещё</vt:lpstr>
      <vt:lpstr> КРЯКК – 2021 https://kryakk.ru.com/ </vt:lpstr>
      <vt:lpstr> Сайт ККДБ  Рубрика «Методический портфель» http://www.kkdb.ru/metodicheskij-portfel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Тайны, шифры и коды КомпасГида</dc:title>
  <dc:creator>Хомицкая Любовь Николаевна</dc:creator>
  <cp:lastModifiedBy>Хомицкая Любовь Николаевна</cp:lastModifiedBy>
  <cp:revision>61</cp:revision>
  <cp:lastPrinted>2021-10-24T09:26:22Z</cp:lastPrinted>
  <dcterms:created xsi:type="dcterms:W3CDTF">2021-10-18T10:36:08Z</dcterms:created>
  <dcterms:modified xsi:type="dcterms:W3CDTF">2021-10-24T09:33:47Z</dcterms:modified>
</cp:coreProperties>
</file>