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0" r:id="rId3"/>
    <p:sldId id="265" r:id="rId4"/>
    <p:sldId id="273" r:id="rId5"/>
    <p:sldId id="276" r:id="rId6"/>
    <p:sldId id="284" r:id="rId7"/>
    <p:sldId id="286" r:id="rId8"/>
    <p:sldId id="290" r:id="rId9"/>
    <p:sldId id="292" r:id="rId10"/>
    <p:sldId id="298" r:id="rId11"/>
    <p:sldId id="294" r:id="rId12"/>
    <p:sldId id="299" r:id="rId13"/>
    <p:sldId id="297" r:id="rId14"/>
    <p:sldId id="300" r:id="rId15"/>
    <p:sldId id="308" r:id="rId16"/>
    <p:sldId id="309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483" autoAdjust="0"/>
  </p:normalViewPr>
  <p:slideViewPr>
    <p:cSldViewPr>
      <p:cViewPr varScale="1">
        <p:scale>
          <a:sx n="110" d="100"/>
          <a:sy n="110" d="100"/>
        </p:scale>
        <p:origin x="-164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60698-B4A2-4A3B-9E73-EBC9C480F9D9}" type="datetimeFigureOut">
              <a:rPr lang="ru-RU" smtClean="0"/>
              <a:pPr/>
              <a:t>27.12.2021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2B890-7656-4D12-B61F-5CC16D7230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60698-B4A2-4A3B-9E73-EBC9C480F9D9}" type="datetimeFigureOut">
              <a:rPr lang="ru-RU" smtClean="0"/>
              <a:pPr/>
              <a:t>27.12.2021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2B890-7656-4D12-B61F-5CC16D7230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60698-B4A2-4A3B-9E73-EBC9C480F9D9}" type="datetimeFigureOut">
              <a:rPr lang="ru-RU" smtClean="0"/>
              <a:pPr/>
              <a:t>27.12.2021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2B890-7656-4D12-B61F-5CC16D7230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60698-B4A2-4A3B-9E73-EBC9C480F9D9}" type="datetimeFigureOut">
              <a:rPr lang="ru-RU" smtClean="0"/>
              <a:pPr/>
              <a:t>27.12.2021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2B890-7656-4D12-B61F-5CC16D7230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60698-B4A2-4A3B-9E73-EBC9C480F9D9}" type="datetimeFigureOut">
              <a:rPr lang="ru-RU" smtClean="0"/>
              <a:pPr/>
              <a:t>27.12.2021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2B890-7656-4D12-B61F-5CC16D7230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60698-B4A2-4A3B-9E73-EBC9C480F9D9}" type="datetimeFigureOut">
              <a:rPr lang="ru-RU" smtClean="0"/>
              <a:pPr/>
              <a:t>27.12.2021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2B890-7656-4D12-B61F-5CC16D7230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60698-B4A2-4A3B-9E73-EBC9C480F9D9}" type="datetimeFigureOut">
              <a:rPr lang="ru-RU" smtClean="0"/>
              <a:pPr/>
              <a:t>27.12.2021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2B890-7656-4D12-B61F-5CC16D7230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60698-B4A2-4A3B-9E73-EBC9C480F9D9}" type="datetimeFigureOut">
              <a:rPr lang="ru-RU" smtClean="0"/>
              <a:pPr/>
              <a:t>27.12.2021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2B890-7656-4D12-B61F-5CC16D7230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60698-B4A2-4A3B-9E73-EBC9C480F9D9}" type="datetimeFigureOut">
              <a:rPr lang="ru-RU" smtClean="0"/>
              <a:pPr/>
              <a:t>27.12.2021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2B890-7656-4D12-B61F-5CC16D7230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60698-B4A2-4A3B-9E73-EBC9C480F9D9}" type="datetimeFigureOut">
              <a:rPr lang="ru-RU" smtClean="0"/>
              <a:pPr/>
              <a:t>27.12.2021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2B890-7656-4D12-B61F-5CC16D7230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60698-B4A2-4A3B-9E73-EBC9C480F9D9}" type="datetimeFigureOut">
              <a:rPr lang="ru-RU" smtClean="0"/>
              <a:pPr/>
              <a:t>27.12.2021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2B890-7656-4D12-B61F-5CC16D7230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B60698-B4A2-4A3B-9E73-EBC9C480F9D9}" type="datetimeFigureOut">
              <a:rPr lang="ru-RU" smtClean="0"/>
              <a:pPr/>
              <a:t>27.12.2021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A2B890-7656-4D12-B61F-5CC16D72301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cdn1.ozone.ru/s3/multimedia-h/c1200/606044455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14810" y="500042"/>
            <a:ext cx="4357719" cy="5810292"/>
          </a:xfrm>
          <a:prstGeom prst="rect">
            <a:avLst/>
          </a:prstGeom>
          <a:noFill/>
        </p:spPr>
      </p:pic>
      <p:pic>
        <p:nvPicPr>
          <p:cNvPr id="3" name="Picture 2" descr="http://xn--90abccvlqfladue1bm1j.xn--p1ai/wp-content/uploads/2020/08/karerapres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0"/>
            <a:ext cx="2731312" cy="2214578"/>
          </a:xfrm>
          <a:prstGeom prst="rect">
            <a:avLst/>
          </a:prstGeom>
          <a:noFill/>
        </p:spPr>
      </p:pic>
      <p:pic>
        <p:nvPicPr>
          <p:cNvPr id="4" name="Picture 4" descr="Sophie Blackall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1785926"/>
            <a:ext cx="1643074" cy="218167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285852" y="3929066"/>
            <a:ext cx="1603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/>
              <a:t>Софи</a:t>
            </a:r>
            <a:r>
              <a:rPr lang="ru-RU" dirty="0" smtClean="0"/>
              <a:t> </a:t>
            </a:r>
            <a:r>
              <a:rPr lang="ru-RU" dirty="0" err="1" smtClean="0"/>
              <a:t>Блэколл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6" name="Picture 6" descr="https://web.popo8.com/202001/12/6/1d6514eb0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57224" y="4429132"/>
            <a:ext cx="2381224" cy="1484545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000100" y="5857892"/>
            <a:ext cx="20779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медаль </a:t>
            </a:r>
            <a:r>
              <a:rPr lang="ru-RU" dirty="0" err="1" smtClean="0"/>
              <a:t>Калдекотта</a:t>
            </a: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https://static.tildacdn.com/tild3734-3564-4334-a466-353631643031/_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0"/>
            <a:ext cx="6857999" cy="6858000"/>
          </a:xfrm>
          <a:prstGeom prst="rect">
            <a:avLst/>
          </a:prstGeom>
          <a:noFill/>
        </p:spPr>
      </p:pic>
      <p:pic>
        <p:nvPicPr>
          <p:cNvPr id="3" name="Picture 4" descr="https://sun9-4.userapi.com/impg/lIUUhVQnNJD5xA6YjDQ9ITIkbl8eXY90SVCPKA/J8-EBDVHZpQ.jpg?size=280x280&amp;quality=96&amp;proxy=1&amp;sign=1b6dd1c43390b2a6214c54a4f32c87bf&amp;type=albu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388" y="214290"/>
            <a:ext cx="2071702" cy="2071702"/>
          </a:xfrm>
          <a:prstGeom prst="rect">
            <a:avLst/>
          </a:prstGeom>
          <a:noFill/>
        </p:spPr>
      </p:pic>
      <p:pic>
        <p:nvPicPr>
          <p:cNvPr id="4" name="Picture 2" descr="https://thumb.tildacdn.com/tild3731-6466-4133-a364-666236616666/-/resize/380x/-/format/webp/hudson-rec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4071942"/>
            <a:ext cx="1428760" cy="2146247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14282" y="6215082"/>
            <a:ext cx="19288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 smtClean="0"/>
              <a:t>Кэти</a:t>
            </a:r>
            <a:r>
              <a:rPr lang="ru-RU" dirty="0" smtClean="0"/>
              <a:t> Хадсон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https://static.tildacdn.com/tild6366-3139-4165-b932-323932623964/phot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214290"/>
            <a:ext cx="6321794" cy="63515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https://static.tildacdn.com/tild3266-3961-4266-b139-643531383837/__2021-07-16__13211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81692"/>
            <a:ext cx="9144000" cy="52190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https://static.tildacdn.com/tild6439-3864-4332-b661-333166663032/_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214290"/>
            <a:ext cx="6489246" cy="65008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https://static.tildacdn.com/tild6634-3839-4331-b064-326331373766/__2021-07-16__13165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47039"/>
            <a:ext cx="9143999" cy="55823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https://www.ukazka.ru/img/g/uk6086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2214554"/>
            <a:ext cx="2807513" cy="3857652"/>
          </a:xfrm>
          <a:prstGeom prst="rect">
            <a:avLst/>
          </a:prstGeom>
          <a:noFill/>
        </p:spPr>
      </p:pic>
      <p:pic>
        <p:nvPicPr>
          <p:cNvPr id="68612" name="Picture 4" descr="Коньки и копыт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00364" y="1142984"/>
            <a:ext cx="2857520" cy="3863457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488" y="214290"/>
            <a:ext cx="3038443" cy="1068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 descr="Шалость не удалась, или История о том, как я стал послушным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29322" y="2285992"/>
            <a:ext cx="2985700" cy="37862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Группа &quot;Дружная&quot;, или Как поссорились мальчики и девочк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2786082" cy="3566798"/>
          </a:xfrm>
          <a:prstGeom prst="rect">
            <a:avLst/>
          </a:prstGeom>
          <a:noFill/>
        </p:spPr>
      </p:pic>
      <p:pic>
        <p:nvPicPr>
          <p:cNvPr id="69640" name="Picture 8" descr="Филька и компания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142852"/>
            <a:ext cx="2716277" cy="3547376"/>
          </a:xfrm>
          <a:prstGeom prst="rect">
            <a:avLst/>
          </a:prstGeom>
          <a:noFill/>
        </p:spPr>
      </p:pic>
      <p:pic>
        <p:nvPicPr>
          <p:cNvPr id="4" name="Picture 2" descr="Тени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3108" y="3143248"/>
            <a:ext cx="2678262" cy="3557463"/>
          </a:xfrm>
          <a:prstGeom prst="rect">
            <a:avLst/>
          </a:prstGeom>
          <a:noFill/>
        </p:spPr>
      </p:pic>
      <p:pic>
        <p:nvPicPr>
          <p:cNvPr id="5" name="Picture 4" descr="Про принцесс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43636" y="3125027"/>
            <a:ext cx="2857520" cy="35847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526592"/>
            <a:ext cx="8715436" cy="547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s://www.clever-media.ru/upload/iblock/2e8/2e80ff7c2559bb3fd17bd9bc4a8e07f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214290"/>
            <a:ext cx="4929222" cy="6366912"/>
          </a:xfrm>
          <a:prstGeom prst="rect">
            <a:avLst/>
          </a:prstGeom>
          <a:noFill/>
        </p:spPr>
      </p:pic>
      <p:pic>
        <p:nvPicPr>
          <p:cNvPr id="3" name="Picture 2" descr="https://arhlib.ru/wp-content/uploads/2020/08/klever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571480"/>
            <a:ext cx="2297466" cy="946807"/>
          </a:xfrm>
          <a:prstGeom prst="rect">
            <a:avLst/>
          </a:prstGeom>
          <a:noFill/>
        </p:spPr>
      </p:pic>
      <p:pic>
        <p:nvPicPr>
          <p:cNvPr id="4" name="Picture 2" descr="https://www.clever-media.ru/upload/iblock/ccc/ccc0be921eab40cebc5ea5af8abeff9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4429132"/>
            <a:ext cx="1250165" cy="1666887"/>
          </a:xfrm>
          <a:prstGeom prst="rect">
            <a:avLst/>
          </a:prstGeom>
          <a:noFill/>
        </p:spPr>
      </p:pic>
      <p:pic>
        <p:nvPicPr>
          <p:cNvPr id="5" name="Picture 4" descr="https://www.clever-media.ru/upload/iblock/ed4/ed4f5f2573e259f8697d9c676f23855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14480" y="4357694"/>
            <a:ext cx="1349927" cy="17388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s://www.clever-media.ru/upload/iblock/024/02474b04fc80078642ab19b58d78de4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57620" y="285728"/>
            <a:ext cx="4985946" cy="6281507"/>
          </a:xfrm>
          <a:prstGeom prst="rect">
            <a:avLst/>
          </a:prstGeom>
          <a:noFill/>
        </p:spPr>
      </p:pic>
      <p:pic>
        <p:nvPicPr>
          <p:cNvPr id="3" name="Picture 2" descr="https://arhlib.ru/wp-content/uploads/2020/08/klever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214422"/>
            <a:ext cx="2297466" cy="946807"/>
          </a:xfrm>
          <a:prstGeom prst="rect">
            <a:avLst/>
          </a:prstGeom>
          <a:noFill/>
        </p:spPr>
      </p:pic>
      <p:pic>
        <p:nvPicPr>
          <p:cNvPr id="4" name="Picture 2" descr="https://www.clever-media.ru/upload/iblock/86a/86a41cf03142294519f63e2e1033228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48" y="2928934"/>
            <a:ext cx="1920376" cy="178595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000100" y="4786322"/>
            <a:ext cx="15111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Елена </a:t>
            </a:r>
            <a:r>
              <a:rPr lang="ru-RU" b="1" dirty="0" err="1" smtClean="0"/>
              <a:t>Ульева</a:t>
            </a:r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00042"/>
            <a:ext cx="9158074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s://img1.labirint.ru/rcimg/ab0f067310ef57ce1afec66ced7647c7/1920x1080/books78/778877/ph_001.jpg?16336995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77782" y="353364"/>
            <a:ext cx="5866218" cy="6504636"/>
          </a:xfrm>
          <a:prstGeom prst="rect">
            <a:avLst/>
          </a:prstGeom>
          <a:noFill/>
        </p:spPr>
      </p:pic>
      <p:pic>
        <p:nvPicPr>
          <p:cNvPr id="3" name="Picture 4" descr="https://anosert.ru/wp-content/uploads/2020/04/MIF-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571480"/>
            <a:ext cx="3709363" cy="1881177"/>
          </a:xfrm>
          <a:prstGeom prst="rect">
            <a:avLst/>
          </a:prstGeom>
          <a:noFill/>
        </p:spPr>
      </p:pic>
      <p:pic>
        <p:nvPicPr>
          <p:cNvPr id="4" name="Picture 2" descr="https://img11.postila.io/data/d2/37/18/d6/d23718d66b1a5ec1cd55c6a0c4c76e33fee048b7b79046cb1ff0b13637b734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4414" y="2214554"/>
            <a:ext cx="1714488" cy="1714488"/>
          </a:xfrm>
          <a:prstGeom prst="rect">
            <a:avLst/>
          </a:prstGeom>
          <a:noFill/>
        </p:spPr>
      </p:pic>
      <p:pic>
        <p:nvPicPr>
          <p:cNvPr id="5" name="Picture 2" descr="Сусанна Исерн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472" y="3786190"/>
            <a:ext cx="1366432" cy="1357323"/>
          </a:xfrm>
          <a:prstGeom prst="rect">
            <a:avLst/>
          </a:prstGeom>
          <a:noFill/>
        </p:spPr>
      </p:pic>
      <p:pic>
        <p:nvPicPr>
          <p:cNvPr id="6" name="Picture 4" descr="Росио Бонилья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85984" y="3714752"/>
            <a:ext cx="1405338" cy="142876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57158" y="5143512"/>
            <a:ext cx="192882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Сусанна </a:t>
            </a:r>
            <a:r>
              <a:rPr lang="ru-RU" b="1" dirty="0" err="1" smtClean="0"/>
              <a:t>Исерн</a:t>
            </a:r>
            <a:r>
              <a:rPr lang="ru-RU" b="1" dirty="0" smtClean="0"/>
              <a:t> </a:t>
            </a:r>
            <a:r>
              <a:rPr lang="ru-RU" dirty="0" smtClean="0"/>
              <a:t>— </a:t>
            </a:r>
            <a:r>
              <a:rPr lang="ru-RU" sz="1200" dirty="0" smtClean="0"/>
              <a:t>писатель, психолог и мама троих детей.</a:t>
            </a:r>
            <a:endParaRPr lang="ru-RU" sz="1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214546" y="5143512"/>
            <a:ext cx="228601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/>
              <a:t>Росио</a:t>
            </a:r>
            <a:r>
              <a:rPr lang="ru-RU" b="1" dirty="0" smtClean="0"/>
              <a:t> </a:t>
            </a:r>
            <a:r>
              <a:rPr lang="ru-RU" b="1" dirty="0" err="1" smtClean="0"/>
              <a:t>Бонилья</a:t>
            </a:r>
            <a:r>
              <a:rPr lang="ru-RU" b="1" dirty="0" smtClean="0"/>
              <a:t>- </a:t>
            </a:r>
            <a:r>
              <a:rPr lang="ru-RU" sz="1200" dirty="0" smtClean="0"/>
              <a:t>иллюстратор</a:t>
            </a:r>
            <a:endParaRPr lang="ru-RU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s://img1.labirint.ru/rcimg/cc28fe38a00676f18b3c176b8462ffcc/1920x1080/books78/778877/ph_01.jpg?16336995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71480"/>
            <a:ext cx="9144000" cy="57751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43306" y="571480"/>
            <a:ext cx="5286412" cy="5460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2" name="Picture 2" descr="https://1.bp.blogspot.com/-4jOmMhoVc78/XeDToFLAqtI/AAAAAAAAFYo/AUBidi3WfFgeGTaA2L4qukhrXJsGuUfdwCEwYBhgL/s1600/%25D0%259F%25D0%25B0%25D0%25BD%25D1%2584%25D0%25B8%25D0%25BB%25D0%25BE%25D0%25B2%25D0%25B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3214686"/>
            <a:ext cx="1713841" cy="2186278"/>
          </a:xfrm>
          <a:prstGeom prst="rect">
            <a:avLst/>
          </a:prstGeom>
          <a:noFill/>
        </p:spPr>
      </p:pic>
      <p:pic>
        <p:nvPicPr>
          <p:cNvPr id="20484" name="Picture 4" descr="http://miromabook.ru/upload/iblock/af9/%D0%9C%D0%BE%D0%BB%D0%BE%D0%B4%D0%B0%D1%8F%20%D0%BC%D0%B0%D0%BC%D0%B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928670"/>
            <a:ext cx="3628771" cy="1775339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500034" y="5429264"/>
            <a:ext cx="2471726" cy="368280"/>
          </a:xfrm>
        </p:spPr>
        <p:txBody>
          <a:bodyPr>
            <a:normAutofit/>
          </a:bodyPr>
          <a:lstStyle/>
          <a:p>
            <a:r>
              <a:rPr lang="ru-RU" sz="1200" dirty="0" smtClean="0"/>
              <a:t>Екатерина Панфилова</a:t>
            </a:r>
            <a:endParaRPr lang="ru-RU" sz="12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0" name="Picture 4" descr="https://bunnyhill.ru/upload/iblock/92c/%D0%AE%D0%BD%20%D0%A7%D0%B5%D0%BD%D1%8C%20%D0%B8%20%D0%A1%D0%BD%D0%B5%D0%B3%D0%BE%D0%B2%D0%B8%D0%BA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7554" y="784787"/>
            <a:ext cx="2500330" cy="5001667"/>
          </a:xfrm>
          <a:prstGeom prst="rect">
            <a:avLst/>
          </a:prstGeom>
          <a:noFill/>
        </p:spPr>
      </p:pic>
      <p:pic>
        <p:nvPicPr>
          <p:cNvPr id="4" name="Picture 2" descr="https://bunnyhill.ru/upload/iblock/782/%D0%AE%D0%BD%20%D0%A7%D0%B5%D0%BD%D1%8C%20%D0%B8%20%D0%A1%D0%BD%D0%B5%D0%B3%D0%BE%D0%B2%D0%B8%D0%BA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785794"/>
            <a:ext cx="2500330" cy="5001668"/>
          </a:xfrm>
          <a:prstGeom prst="rect">
            <a:avLst/>
          </a:prstGeom>
          <a:noFill/>
        </p:spPr>
      </p:pic>
      <p:pic>
        <p:nvPicPr>
          <p:cNvPr id="5" name="Picture 2" descr="https://bunnyhill.ru/upload/iblock/740/%D0%AE%D0%BD%20%D0%A7%D0%B5%D0%BD%D1%8C%20%D0%B8%20%D0%A1%D0%BD%D0%B5%D0%B3%D0%BE%D0%B2%D0%B8%D0%BA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7874" y="785794"/>
            <a:ext cx="2608968" cy="50102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430</TotalTime>
  <Words>15</Words>
  <Application>Microsoft Office PowerPoint</Application>
  <PresentationFormat>Экран (4:3)</PresentationFormat>
  <Paragraphs>7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Екатерина Панфилова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Company>Organization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Библиотекарь</dc:creator>
  <cp:lastModifiedBy>Библиотекарь</cp:lastModifiedBy>
  <cp:revision>47</cp:revision>
  <dcterms:created xsi:type="dcterms:W3CDTF">2021-12-23T04:54:24Z</dcterms:created>
  <dcterms:modified xsi:type="dcterms:W3CDTF">2021-12-27T03:05:54Z</dcterms:modified>
</cp:coreProperties>
</file>