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72" r:id="rId6"/>
    <p:sldId id="273" r:id="rId7"/>
    <p:sldId id="275" r:id="rId8"/>
    <p:sldId id="274" r:id="rId9"/>
    <p:sldId id="277" r:id="rId10"/>
    <p:sldId id="27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4" autoAdjust="0"/>
    <p:restoredTop sz="94660"/>
  </p:normalViewPr>
  <p:slideViewPr>
    <p:cSldViewPr>
      <p:cViewPr>
        <p:scale>
          <a:sx n="100" d="100"/>
          <a:sy n="100" d="100"/>
        </p:scale>
        <p:origin x="-56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hyperlink" Target="https://www.nastyainikita.ru/vse_dostupnyie_knig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2190" y="-99391"/>
            <a:ext cx="7772400" cy="1224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Книжки под ёлочку</a:t>
            </a:r>
            <a:endParaRPr lang="ru-RU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8270" y="908720"/>
            <a:ext cx="6400800" cy="62292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Что почитать с детьми в праздники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365"/>
            <a:ext cx="6359908" cy="477986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620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0633"/>
            <a:ext cx="669674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340768"/>
            <a:ext cx="2339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latin typeface="Mistral" pitchFamily="66" charset="0"/>
              </a:rPr>
              <a:t>До новых </a:t>
            </a:r>
          </a:p>
          <a:p>
            <a:pPr algn="ctr"/>
            <a:r>
              <a:rPr lang="ru-RU" sz="4000" dirty="0">
                <a:solidFill>
                  <a:schemeClr val="tx2"/>
                </a:solidFill>
                <a:latin typeface="Mistral" pitchFamily="66" charset="0"/>
              </a:rPr>
              <a:t>в</a:t>
            </a:r>
            <a:r>
              <a:rPr lang="ru-RU" sz="4000" dirty="0" smtClean="0">
                <a:solidFill>
                  <a:schemeClr val="tx2"/>
                </a:solidFill>
                <a:latin typeface="Mistral" pitchFamily="66" charset="0"/>
              </a:rPr>
              <a:t>стреч</a:t>
            </a:r>
          </a:p>
          <a:p>
            <a:pPr algn="ctr"/>
            <a:r>
              <a:rPr lang="ru-RU" sz="4000" dirty="0" smtClean="0">
                <a:solidFill>
                  <a:schemeClr val="tx2"/>
                </a:solidFill>
                <a:latin typeface="Mistral" pitchFamily="66" charset="0"/>
              </a:rPr>
              <a:t> в 2022 году</a:t>
            </a:r>
            <a:endParaRPr lang="ru-RU" sz="4000" dirty="0">
              <a:solidFill>
                <a:schemeClr val="tx2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38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2708920"/>
            <a:ext cx="9144001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73" y="188640"/>
            <a:ext cx="4990767" cy="778098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Маша Рупасова</a:t>
            </a:r>
            <a:b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«Пишет бабушка Зима»</a:t>
            </a:r>
            <a:endParaRPr lang="ru-RU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204840"/>
            <a:ext cx="368275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Большое поздравление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с утра не сплю, не ем –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Поздравляю 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Всех со всем!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Всю планету – С Новым годом!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медведей – 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новым мёдом!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новой крышей – новый дом,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речушку – с новым льдом.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Поздравляю вас с удодом,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ёлкой, санками, комодом,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Новым годом, с новым снегом,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новым прыгом, с новым бегом!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Поздравляю с новой горкой!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Кошку – с мышкой,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Мышку – с норкой,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на ферму пусть придёт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Кукареку-иго-год!</a:t>
            </a:r>
            <a:endParaRPr lang="ru-RU" sz="1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5023">
            <a:off x="683661" y="1314879"/>
            <a:ext cx="2643831" cy="360113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48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2708920"/>
            <a:ext cx="9144001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675"/>
            <a:ext cx="4546848" cy="11430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Катерина Горелик </a:t>
            </a:r>
            <a:b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«Мишки и Новый год»</a:t>
            </a:r>
            <a:endParaRPr lang="ru-RU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2016">
            <a:off x="617762" y="1435418"/>
            <a:ext cx="2766619" cy="33383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39700"/>
            <a:ext cx="4827114" cy="33984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576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2708920"/>
            <a:ext cx="9144001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474840" cy="11430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Ольга Вербицкая </a:t>
            </a:r>
            <a:b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«Секрет Крошки Мороза»</a:t>
            </a:r>
            <a:endParaRPr lang="ru-RU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288533"/>
            <a:ext cx="36827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«-Хочешь секрет? – спросил Снеговик и вытаращил глаза-угольки.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так.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НЕТ, даже ВО – О – ОТ так!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«- Ого!-подумал Крошка Мороз. – Да тут не секрет, а целый секретище!» А вслух сказал:</a:t>
            </a:r>
          </a:p>
          <a:p>
            <a:pPr>
              <a:buFontTx/>
              <a:buChar char="-"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ХОЧУ!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Снеговику этого показалось мало, так что Крошка Мороз добавил: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-ХОЧУ – ХОЧУ – ХОЧУ – хочу – ХО…</a:t>
            </a:r>
          </a:p>
          <a:p>
            <a:pPr>
              <a:buFontTx/>
              <a:buChar char="-"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Ладно! – Снеговик придвинулся поближе и прошептал три слова.</a:t>
            </a:r>
          </a:p>
          <a:p>
            <a:pPr>
              <a:buFontTx/>
              <a:buChar char="-"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 очень страшных слова: 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НЕ СУЩЕСТВУЕТ!»</a:t>
            </a:r>
            <a:endParaRPr lang="ru-RU" sz="1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627">
            <a:off x="721333" y="1429492"/>
            <a:ext cx="3094260" cy="318995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576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2708920"/>
            <a:ext cx="9144001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04048" cy="11430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Нанкити Ниими</a:t>
            </a:r>
            <a:b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«За рукавичками»</a:t>
            </a:r>
            <a:endParaRPr lang="ru-RU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3308">
            <a:off x="710061" y="1317312"/>
            <a:ext cx="2797156" cy="352839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4426209" cy="295232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95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2698082"/>
            <a:ext cx="9144001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04048" cy="11430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Майкл Морпурго</a:t>
            </a:r>
            <a:b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«Новый год с дедушкой»</a:t>
            </a:r>
            <a:endParaRPr lang="ru-RU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r="11663" b="10887"/>
          <a:stretch/>
        </p:blipFill>
        <p:spPr bwMode="auto">
          <a:xfrm rot="21231034">
            <a:off x="502497" y="1375577"/>
            <a:ext cx="3528389" cy="353092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1700808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«Когда письмо заканчивается, мы все встаём и говорим: «Счастливого Нового года, дедушка! Счастливого Нового года всем-всем-всем!» А потом мы все берёмся за руки – это называется у нас «семейный круг». И каждый раз я думаю, что дедушка вместе с нами – в центре этого круга. И получается настоящий Новый год с дедушкой!»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540568" y="3356992"/>
            <a:ext cx="4680520" cy="4857403"/>
          </a:xfrm>
        </p:spPr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413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2708920"/>
            <a:ext cx="9144001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04048" cy="11430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Майкл Морпурго</a:t>
            </a:r>
            <a:b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«Снеговик»</a:t>
            </a:r>
            <a:endParaRPr lang="ru-RU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17308" r="18470" b="17422"/>
          <a:stretch/>
        </p:blipFill>
        <p:spPr bwMode="auto">
          <a:xfrm rot="21298297">
            <a:off x="1057123" y="1278993"/>
            <a:ext cx="2697018" cy="371301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56" y="1484784"/>
            <a:ext cx="4406425" cy="30243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204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618856" cy="1296144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Новогодние книги издательства</a:t>
            </a:r>
            <a:b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«Настя и Никита»</a:t>
            </a:r>
            <a:endParaRPr lang="ru-RU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1217456"/>
            <a:ext cx="3312368" cy="571923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Издательство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«Настя и Никита» с 2009 года выпускает уникальные по темам и форматам книги.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Чем 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они знамениты и любимы:</a:t>
            </a:r>
            <a:endParaRPr lang="ru-RU" sz="1400" u="sng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Удобный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формат — 24 страницы в мягкой обложке — много интересного в маленьком объеме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Крупный шрифт, небольшой объём и понятный ребёнку язык.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Это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также идеальные «книжки на ночь» — их очень удобно читать вслух.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Издательство  открывает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новые имена в литературе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выпускает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исключительно собственные книги отечественных авторов — никаких переизданий и переводов.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Ценно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качество иллюстрации в детской книге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рисунки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«живые», художники создают их на бумаге — акварелью, пастелью, гуашью и цветными карандашами.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Электронные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версии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книг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— в свободном доступе, их можно бесплатно скачать в разделе «Наши книги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www.nastyainikita.ru/vse_dostupnyie_knigi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66" y="1700808"/>
            <a:ext cx="1624181" cy="208823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95484"/>
            <a:ext cx="1628321" cy="20935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1"/>
            <a:ext cx="1624181" cy="208823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40" y="4063960"/>
            <a:ext cx="1624181" cy="208823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1628322" cy="20935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44148"/>
            <a:ext cx="1561176" cy="210775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12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11551" r="9231" b="3670"/>
          <a:stretch/>
        </p:blipFill>
        <p:spPr bwMode="auto">
          <a:xfrm>
            <a:off x="107504" y="116632"/>
            <a:ext cx="5181601" cy="40290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6422" r="8015" b="4405"/>
          <a:stretch/>
        </p:blipFill>
        <p:spPr bwMode="auto">
          <a:xfrm>
            <a:off x="3707904" y="2348880"/>
            <a:ext cx="5266944" cy="43723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1103" y="686599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Рубрика сайта </a:t>
            </a:r>
            <a:r>
              <a:rPr lang="ru-RU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«Наши книги»</a:t>
            </a:r>
            <a:endParaRPr lang="ru-RU" sz="4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091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417</Words>
  <Application>Microsoft Office PowerPoint</Application>
  <PresentationFormat>Экран (4:3)</PresentationFormat>
  <Paragraphs>51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Книжки под ёлочку</vt:lpstr>
      <vt:lpstr>Маша Рупасова «Пишет бабушка Зима»</vt:lpstr>
      <vt:lpstr>Катерина Горелик  «Мишки и Новый год»</vt:lpstr>
      <vt:lpstr>Ольга Вербицкая  «Секрет Крошки Мороза»</vt:lpstr>
      <vt:lpstr>Нанкити Ниими «За рукавичками»</vt:lpstr>
      <vt:lpstr>Майкл Морпурго «Новый год с дедушкой»</vt:lpstr>
      <vt:lpstr>Майкл Морпурго «Снеговик»</vt:lpstr>
      <vt:lpstr>Новогодние книги издательства  «Настя и Никита»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Книжки под ёлочку</dc:title>
  <dc:creator>Хомицкая Любовь Николаевна</dc:creator>
  <cp:lastModifiedBy>Хомицкая Любовь Николаевна</cp:lastModifiedBy>
  <cp:revision>26</cp:revision>
  <dcterms:created xsi:type="dcterms:W3CDTF">2021-12-21T08:04:17Z</dcterms:created>
  <dcterms:modified xsi:type="dcterms:W3CDTF">2021-12-27T02:23:12Z</dcterms:modified>
</cp:coreProperties>
</file>