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27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1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3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1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11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5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6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2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063B246-7A44-4927-AC2A-5D249F173F82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D7E1A01-D3CC-4339-93CF-076212802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02B10-7C7F-4ED3-B79B-C5234432E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Распаковка архива идей:</a:t>
            </a:r>
            <a:br>
              <a:rPr lang="ru-RU" dirty="0"/>
            </a:br>
            <a:r>
              <a:rPr lang="ru-RU" dirty="0"/>
              <a:t>возрождение классических библиотечных событий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A2FBE1-DB77-4ABC-8AED-F378468ED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Красноярская краевая детская библиотека</a:t>
            </a:r>
          </a:p>
          <a:p>
            <a:r>
              <a:rPr lang="ru-RU" dirty="0"/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84034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029B12-6E23-405D-A9E2-F2089A8D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51" y="1587081"/>
            <a:ext cx="3373794" cy="34416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530B98-DB07-46CF-9248-705AB1364E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1604504"/>
            <a:ext cx="3872089" cy="2620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E93720-B300-4D99-932F-669D9C064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82" y="2900853"/>
            <a:ext cx="1003118" cy="8320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5F6B-E45F-4640-875E-A14617D1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Немультимедийный</a:t>
            </a:r>
            <a:r>
              <a:rPr lang="ru-RU" dirty="0"/>
              <a:t> интерактив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9CC08-77C4-455B-B055-4E42DAE14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045" y="315779"/>
            <a:ext cx="5621866" cy="62264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Проблема: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часто книжные выставки – это просто подборка книг, сопровождающаяся чрезмерной визуализацией без смысловой нагрузки (или просто одни книги).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Задача: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дополнить графические решения книжной выставки интерактивными элементами.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Намёк: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открывающиеся дверцы и окошки, выдвижные модули и ящики с текстами, графикой и спрятанными предметами дадут возможность читателю не просто выбрать книгу для чтения, но и взаимодействовать с книжной выставкой.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Вопросы для размышления: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можно ли превратить статичную книжную выставку в интерактивную?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03549D-716D-474F-ABD6-E0DD397B3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9" y="1379727"/>
            <a:ext cx="541986" cy="4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604C0-77E8-4729-923B-5EF6FC68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Немультимедийный</a:t>
            </a:r>
            <a:r>
              <a:rPr lang="ru-RU" dirty="0"/>
              <a:t> интерактив</a:t>
            </a:r>
          </a:p>
        </p:txBody>
      </p:sp>
      <p:pic>
        <p:nvPicPr>
          <p:cNvPr id="4097" name="Рисунок 15">
            <a:extLst>
              <a:ext uri="{FF2B5EF4-FFF2-40B4-BE49-F238E27FC236}">
                <a16:creationId xmlns:a16="http://schemas.microsoft.com/office/drawing/2014/main" id="{CC38FDF9-DCDB-4B12-9301-BEBEFD3E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2" y="2518900"/>
            <a:ext cx="3057887" cy="42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BED125-CA12-44E4-B99D-E2772CDCD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460" y="2414728"/>
            <a:ext cx="329207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НаталияВолкова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Кричащийлес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#август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#страх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призракипрошлого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#память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#дружба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паническаяатака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5D2630-EC53-4872-B62F-E9CB0818EB83}"/>
              </a:ext>
            </a:extLst>
          </p:cNvPr>
          <p:cNvSpPr/>
          <p:nvPr/>
        </p:nvSpPr>
        <p:spPr>
          <a:xfrm>
            <a:off x="-312519" y="127969"/>
            <a:ext cx="3889095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генератор случайных книг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случайная встреча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быстрое чтение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длинная история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беглое знакомство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89931-6A0F-4C8D-BF70-EC88D91484EC}"/>
              </a:ext>
            </a:extLst>
          </p:cNvPr>
          <p:cNvSpPr txBox="1"/>
          <p:nvPr/>
        </p:nvSpPr>
        <p:spPr>
          <a:xfrm rot="16200000">
            <a:off x="-1286750" y="4741089"/>
            <a:ext cx="345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Быстрое чтение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1016EB-FB85-4731-A0FE-8CF788684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35" y="1717787"/>
            <a:ext cx="4179952" cy="5012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B107BC-3BE0-45B9-80D6-B9CE1E7B1E7B}"/>
              </a:ext>
            </a:extLst>
          </p:cNvPr>
          <p:cNvSpPr txBox="1"/>
          <p:nvPr/>
        </p:nvSpPr>
        <p:spPr>
          <a:xfrm rot="16200000">
            <a:off x="5442580" y="4421956"/>
            <a:ext cx="425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Беглое знакомство</a:t>
            </a:r>
          </a:p>
        </p:txBody>
      </p:sp>
    </p:spTree>
    <p:extLst>
      <p:ext uri="{BB962C8B-B14F-4D97-AF65-F5344CB8AC3E}">
        <p14:creationId xmlns:p14="http://schemas.microsoft.com/office/powerpoint/2010/main" val="186562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0C0029-C2F2-4C6E-89BB-913EE3283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1" y="1664520"/>
            <a:ext cx="3373794" cy="34416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56DE8B-BDC3-4B82-9594-18A6CB7055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1604504"/>
            <a:ext cx="3872089" cy="2620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6E2093-DA18-4D09-9479-462CA97F9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07" y="2814576"/>
            <a:ext cx="1003118" cy="8320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65E27C-F722-4210-A996-E7C8B1750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9" y="1379727"/>
            <a:ext cx="541986" cy="449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5F6B-E45F-4640-875E-A14617D1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Необычный взгляд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9CC08-77C4-455B-B055-4E42DAE14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045" y="928512"/>
            <a:ext cx="5621866" cy="50009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Проблема: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часто книжные обзоры превращаются в унылый монолог библиотекаря, с монотонной сменой одной книги за другой.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Задача: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преподнести рассказ необычным образом. 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Намёк: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читателю лучше запоминаются неожиданные истории и открытия.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Вопросы для размышления: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что отличает такой обзор от других? Какие удивительные открытия могут ждать читателя?</a:t>
            </a:r>
          </a:p>
        </p:txBody>
      </p:sp>
    </p:spTree>
    <p:extLst>
      <p:ext uri="{BB962C8B-B14F-4D97-AF65-F5344CB8AC3E}">
        <p14:creationId xmlns:p14="http://schemas.microsoft.com/office/powerpoint/2010/main" val="75098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706FF-6D48-4B5E-95C1-D330D51D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Необычный взгляд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AA59E96-8C19-4035-AF35-4FD870629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4314"/>
              </p:ext>
            </p:extLst>
          </p:nvPr>
        </p:nvGraphicFramePr>
        <p:xfrm>
          <a:off x="2500812" y="2226151"/>
          <a:ext cx="7190376" cy="4468431"/>
        </p:xfrm>
        <a:graphic>
          <a:graphicData uri="http://schemas.openxmlformats.org/drawingml/2006/table">
            <a:tbl>
              <a:tblPr firstRow="1" firstCol="1" bandRow="1"/>
              <a:tblGrid>
                <a:gridCol w="2396792">
                  <a:extLst>
                    <a:ext uri="{9D8B030D-6E8A-4147-A177-3AD203B41FA5}">
                      <a16:colId xmlns:a16="http://schemas.microsoft.com/office/drawing/2014/main" val="3348817132"/>
                    </a:ext>
                  </a:extLst>
                </a:gridCol>
                <a:gridCol w="2396792">
                  <a:extLst>
                    <a:ext uri="{9D8B030D-6E8A-4147-A177-3AD203B41FA5}">
                      <a16:colId xmlns:a16="http://schemas.microsoft.com/office/drawing/2014/main" val="3292906834"/>
                    </a:ext>
                  </a:extLst>
                </a:gridCol>
                <a:gridCol w="2396792">
                  <a:extLst>
                    <a:ext uri="{9D8B030D-6E8A-4147-A177-3AD203B41FA5}">
                      <a16:colId xmlns:a16="http://schemas.microsoft.com/office/drawing/2014/main" val="4270597764"/>
                    </a:ext>
                  </a:extLst>
                </a:gridCol>
              </a:tblGrid>
              <a:tr h="2233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Вечная гроза</a:t>
                      </a:r>
                    </a:p>
                  </a:txBody>
                  <a:tcPr marL="60967" marR="60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7" marR="60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 из бумажных стаканчиков</a:t>
                      </a:r>
                    </a:p>
                  </a:txBody>
                  <a:tcPr marL="60967" marR="60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366582"/>
                  </a:ext>
                </a:extLst>
              </a:tr>
              <a:tr h="2234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Пушкин на карантине</a:t>
                      </a:r>
                    </a:p>
                  </a:txBody>
                  <a:tcPr marL="60967" marR="60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Жевательная резинка</a:t>
                      </a:r>
                    </a:p>
                  </a:txBody>
                  <a:tcPr marL="60967" marR="60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465506"/>
                  </a:ext>
                </a:extLst>
              </a:tr>
            </a:tbl>
          </a:graphicData>
        </a:graphic>
      </p:graphicFrame>
      <p:pic>
        <p:nvPicPr>
          <p:cNvPr id="6146" name="Рисунок 2">
            <a:extLst>
              <a:ext uri="{FF2B5EF4-FFF2-40B4-BE49-F238E27FC236}">
                <a16:creationId xmlns:a16="http://schemas.microsoft.com/office/drawing/2014/main" id="{A5EBBE5C-4F43-420B-B260-F30F810C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2712528"/>
            <a:ext cx="26765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65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5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07716F-4196-4083-AAE6-1422EF2A6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63" y="2012092"/>
            <a:ext cx="3373794" cy="34416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6E0BFF-FDB6-4371-B97A-10143C5A18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1604504"/>
            <a:ext cx="3872089" cy="2620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71F56-A484-4F2E-BB2D-2CFE629A4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82" y="2900853"/>
            <a:ext cx="1003118" cy="8320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160E83-41D1-42AF-A793-1E28C0FB7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9" y="1379727"/>
            <a:ext cx="541986" cy="449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5F6B-E45F-4640-875E-A14617D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ru-RU" dirty="0"/>
              <a:t>Демонстрация взаимосвязи </a:t>
            </a:r>
            <a:br>
              <a:rPr lang="ru-RU" dirty="0"/>
            </a:br>
            <a:r>
              <a:rPr lang="ru-RU" dirty="0"/>
              <a:t>«история – предмет»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9CC08-77C4-455B-B055-4E42DAE14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179" y="738012"/>
            <a:ext cx="5621866" cy="53819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Проблема: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часто в центре библиотечного события оказывается предмет (книга, календарь, подстаканник и т.п.), но взаимосвязь истории и предмета не всегда взаимосвязаны.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 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 Задача: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показать взаимосвязь между историями людей и предметами.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Намёк: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простой рассказ о предмете зачастую плохо воспринимается, смещение акцента позволит повысить интерес.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 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 Вопросы для размышления: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что поможет читателю увидеть человеческие истории, которые стоят за предметами?</a:t>
            </a:r>
          </a:p>
        </p:txBody>
      </p:sp>
    </p:spTree>
    <p:extLst>
      <p:ext uri="{BB962C8B-B14F-4D97-AF65-F5344CB8AC3E}">
        <p14:creationId xmlns:p14="http://schemas.microsoft.com/office/powerpoint/2010/main" val="72190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CA1AE7-9208-46B8-B0F1-11060FF5DB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424" t="10714" b="4530"/>
          <a:stretch/>
        </p:blipFill>
        <p:spPr>
          <a:xfrm>
            <a:off x="135114" y="146755"/>
            <a:ext cx="11979978" cy="657013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229DB94-C3FB-4AC5-AA21-00B334434602}"/>
              </a:ext>
            </a:extLst>
          </p:cNvPr>
          <p:cNvSpPr/>
          <p:nvPr/>
        </p:nvSpPr>
        <p:spPr>
          <a:xfrm>
            <a:off x="2629865" y="1815860"/>
            <a:ext cx="9824494" cy="4792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225EE1-21F1-4FF1-8912-560DC123F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" t="11523" b="4527"/>
          <a:stretch/>
        </p:blipFill>
        <p:spPr>
          <a:xfrm>
            <a:off x="2810419" y="2250470"/>
            <a:ext cx="7145866" cy="38811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4362AF-3BD5-4866-A17F-0F223743E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760">
            <a:off x="1683531" y="3907012"/>
            <a:ext cx="3326526" cy="180859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569525-CFB3-4E76-BE60-2077C69DB464}"/>
              </a:ext>
            </a:extLst>
          </p:cNvPr>
          <p:cNvSpPr/>
          <p:nvPr/>
        </p:nvSpPr>
        <p:spPr>
          <a:xfrm>
            <a:off x="2687143" y="6204810"/>
            <a:ext cx="7392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https://kkdb.ru/images/materials/metod/2025_metod/</a:t>
            </a:r>
            <a:r>
              <a:rPr lang="ru-RU" dirty="0"/>
              <a:t>Архив%20идей.</a:t>
            </a:r>
            <a:r>
              <a:rPr lang="en-US" dirty="0"/>
              <a:t>pdf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207BE2-D7DD-4A82-BD30-E6FCF859F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9888">
            <a:off x="6313195" y="3629138"/>
            <a:ext cx="2419688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5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23AC0-D578-4C70-AB75-6F46A760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Николаева анна </a:t>
            </a:r>
            <a:r>
              <a:rPr lang="ru-RU" dirty="0" err="1"/>
              <a:t>олеговна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CD07A5-A3C4-4754-B20F-8542B6C6D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главный библиотекарь отдела методического обеспечения и инновационной деятельности 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386296347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115</TotalTime>
  <Words>260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Times New Roman</vt:lpstr>
      <vt:lpstr>Посылка</vt:lpstr>
      <vt:lpstr>Распаковка архива идей: возрождение классических библиотечных событий</vt:lpstr>
      <vt:lpstr>Немультимедийный интерактив</vt:lpstr>
      <vt:lpstr>Немультимедийный интерактив</vt:lpstr>
      <vt:lpstr>Необычный взгляд</vt:lpstr>
      <vt:lpstr>Необычный взгляд</vt:lpstr>
      <vt:lpstr>Демонстрация взаимосвязи  «история – предмет»</vt:lpstr>
      <vt:lpstr>Презентация PowerPoint</vt:lpstr>
      <vt:lpstr>Николаева анна олеговна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Распаковка архива идей: возрождение классических библиотечных событий</dc:title>
  <dc:creator>Иванова Екатерина Вячеславовна</dc:creator>
  <cp:lastModifiedBy>Иванова Екатерина Вячеславовна</cp:lastModifiedBy>
  <cp:revision>10</cp:revision>
  <dcterms:created xsi:type="dcterms:W3CDTF">2025-09-09T06:59:58Z</dcterms:created>
  <dcterms:modified xsi:type="dcterms:W3CDTF">2025-09-19T02:54:28Z</dcterms:modified>
</cp:coreProperties>
</file>