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9"/>
  </p:handoutMasterIdLst>
  <p:sldIdLst>
    <p:sldId id="257" r:id="rId2"/>
    <p:sldId id="270" r:id="rId3"/>
    <p:sldId id="258" r:id="rId4"/>
    <p:sldId id="291" r:id="rId5"/>
    <p:sldId id="269" r:id="rId6"/>
    <p:sldId id="267" r:id="rId7"/>
    <p:sldId id="268" r:id="rId8"/>
    <p:sldId id="286" r:id="rId9"/>
    <p:sldId id="287" r:id="rId10"/>
    <p:sldId id="288" r:id="rId11"/>
    <p:sldId id="289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72" r:id="rId21"/>
    <p:sldId id="276" r:id="rId22"/>
    <p:sldId id="277" r:id="rId23"/>
    <p:sldId id="273" r:id="rId24"/>
    <p:sldId id="290" r:id="rId25"/>
    <p:sldId id="271" r:id="rId26"/>
    <p:sldId id="274" r:id="rId27"/>
    <p:sldId id="275" r:id="rId28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60512-2C0A-4AC3-8535-31299C71102C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6268AB-3623-46A3-98C1-251E2ED4CB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0445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hyperlink" Target="http://korafest.ru/wp-content/uploads/2021/02/&#1055;&#1072;&#1083;&#1100;&#1090;&#1086;-&#1041;&#1091;&#1090;&#1077;&#1085;&#1082;&#1086;-&#1053;&#1072;-&#1095;&#1077;&#1084;&#1086;&#1076;&#1072;&#1085;&#1072;&#1093;.pdf" TargetMode="Externa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vNFiXMiKT28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r="2196"/>
          <a:stretch/>
        </p:blipFill>
        <p:spPr bwMode="auto">
          <a:xfrm>
            <a:off x="-7811" y="3496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20468628">
            <a:off x="289221" y="4007403"/>
            <a:ext cx="7035270" cy="76944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latin typeface="Century Schoolbook" pitchFamily="18" charset="0"/>
              </a:rPr>
              <a:t>ЧЕМОДАН  В ДОРОГУ</a:t>
            </a:r>
            <a:endParaRPr lang="ru-RU" sz="4400" b="1" dirty="0">
              <a:solidFill>
                <a:schemeClr val="accent2">
                  <a:lumMod val="50000"/>
                </a:schemeClr>
              </a:solidFill>
              <a:latin typeface="Century Schoolbook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6200" y="5931218"/>
            <a:ext cx="3780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entury Schoolbook" pitchFamily="18" charset="0"/>
              </a:rPr>
              <a:t>г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entury Schoolbook" pitchFamily="18" charset="0"/>
              </a:rPr>
              <a:t>. Красноярск, 2023, 26 июня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Century Schoolbook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400022">
            <a:off x="5917669" y="1825707"/>
            <a:ext cx="1945247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Century Schoolbook" pitchFamily="18" charset="0"/>
              </a:rPr>
              <a:t>Понедельник начинается с </a:t>
            </a:r>
            <a:endParaRPr lang="ru-RU" sz="1400" b="1" dirty="0" smtClean="0">
              <a:solidFill>
                <a:schemeClr val="accent2">
                  <a:lumMod val="50000"/>
                </a:schemeClr>
              </a:solidFill>
              <a:latin typeface="Century Schoolbook" pitchFamily="18" charset="0"/>
            </a:endParaRPr>
          </a:p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Century Schoolbook" pitchFamily="18" charset="0"/>
              </a:rPr>
              <a:t>книг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Century Schoolbook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2" t="11840" r="9262" b="8059"/>
          <a:stretch/>
        </p:blipFill>
        <p:spPr bwMode="auto">
          <a:xfrm>
            <a:off x="755576" y="1479387"/>
            <a:ext cx="1397894" cy="136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364418"/>
            <a:ext cx="1158875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4" t="14289" r="23476" b="33946"/>
          <a:stretch/>
        </p:blipFill>
        <p:spPr bwMode="auto">
          <a:xfrm>
            <a:off x="4020149" y="4797152"/>
            <a:ext cx="1603348" cy="1134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6" t="7942" r="24618" b="6264"/>
          <a:stretch/>
        </p:blipFill>
        <p:spPr bwMode="auto">
          <a:xfrm rot="5572359">
            <a:off x="3623374" y="893208"/>
            <a:ext cx="932380" cy="244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9" r="22000"/>
          <a:stretch/>
        </p:blipFill>
        <p:spPr bwMode="auto">
          <a:xfrm>
            <a:off x="6114785" y="4077072"/>
            <a:ext cx="1170214" cy="1912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b="30628"/>
          <a:stretch/>
        </p:blipFill>
        <p:spPr bwMode="auto">
          <a:xfrm rot="20787296">
            <a:off x="1059127" y="2928723"/>
            <a:ext cx="2557762" cy="1070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9" b="17389"/>
          <a:stretch/>
        </p:blipFill>
        <p:spPr bwMode="auto">
          <a:xfrm>
            <a:off x="1611978" y="5589240"/>
            <a:ext cx="1532772" cy="804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972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Снимок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5050" y="1571612"/>
            <a:ext cx="3375446" cy="450059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 descr="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2" y="2928934"/>
            <a:ext cx="4381498" cy="328612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95679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Снимок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404" y="2132856"/>
            <a:ext cx="5643602" cy="408259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56662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Снимок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8.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556792"/>
            <a:ext cx="4828181" cy="3417492"/>
          </a:xfrm>
          <a:prstGeom prst="rect">
            <a:avLst/>
          </a:prstGeom>
        </p:spPr>
      </p:pic>
      <p:pic>
        <p:nvPicPr>
          <p:cNvPr id="6" name="Рисунок 5" descr="Снимок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198" y="2786058"/>
            <a:ext cx="2428892" cy="35004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9527" y="5229200"/>
            <a:ext cx="5084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Симбирская, Юлия Станиславовна. Наполеон спешит на самолёт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/Юлия Станиславовна Симбирская; </a:t>
            </a: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художник</a:t>
            </a: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Дарья Мальцева.-Москва: Пять четвертей, 2023.-288 с. ил.- (Понарошку).- Текст: непосредственный.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35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Снимок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9..png"/>
          <p:cNvPicPr>
            <a:picLocks noChangeAspect="1"/>
          </p:cNvPicPr>
          <p:nvPr/>
        </p:nvPicPr>
        <p:blipFill rotWithShape="1">
          <a:blip r:embed="rId3"/>
          <a:srcRect l="12046" t="4791" r="4316" b="3728"/>
          <a:stretch/>
        </p:blipFill>
        <p:spPr>
          <a:xfrm>
            <a:off x="546541" y="1967344"/>
            <a:ext cx="5096877" cy="398193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 descr="10.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2924944"/>
            <a:ext cx="2714644" cy="335758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51124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Снимок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428736"/>
            <a:ext cx="3744986" cy="485778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 descr="С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6" y="3000372"/>
            <a:ext cx="3427557" cy="326744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413424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Снимок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Сн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1428736"/>
            <a:ext cx="2714644" cy="218134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 descr="13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1538" y="4643446"/>
            <a:ext cx="1928794" cy="124254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 descr="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28926" y="2000240"/>
            <a:ext cx="3071834" cy="371477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 descr="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57884" y="2500306"/>
            <a:ext cx="2714644" cy="371477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2151488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Снимок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Сни.PNG"/>
          <p:cNvPicPr>
            <a:picLocks noChangeAspect="1"/>
          </p:cNvPicPr>
          <p:nvPr/>
        </p:nvPicPr>
        <p:blipFill rotWithShape="1">
          <a:blip r:embed="rId3"/>
          <a:srcRect t="4733" b="7988"/>
          <a:stretch/>
        </p:blipFill>
        <p:spPr>
          <a:xfrm>
            <a:off x="4427984" y="3212976"/>
            <a:ext cx="3888432" cy="311752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 descr="Сним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680018"/>
            <a:ext cx="3475953" cy="441865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08267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Снимок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Снимок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1571612"/>
            <a:ext cx="3000396" cy="4809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 descr="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2492896"/>
            <a:ext cx="2803182" cy="373757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39586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Снимок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18.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1714488"/>
            <a:ext cx="5275515" cy="378621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TextBox 5"/>
          <p:cNvSpPr txBox="1"/>
          <p:nvPr/>
        </p:nvSpPr>
        <p:spPr>
          <a:xfrm>
            <a:off x="857224" y="5643578"/>
            <a:ext cx="544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Никольская, Анна Олеговна. </a:t>
            </a:r>
            <a:r>
              <a:rPr lang="ru-RU" sz="1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Чемодановна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Моя ужасная бабушка: сказочная повесть / Анна Олеговна Никольская; художник  Е. Бауман. - Москва: Росмэн, 2015. - 94 с.- Текст: непосредственный.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22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Снимок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19.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566171"/>
            <a:ext cx="5173602" cy="391395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TextBox 5"/>
          <p:cNvSpPr txBox="1"/>
          <p:nvPr/>
        </p:nvSpPr>
        <p:spPr>
          <a:xfrm>
            <a:off x="500034" y="5500702"/>
            <a:ext cx="685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Циллат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Антье. Детектив Флетчер. Чемодан с секретом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книга 3/ Антье </a:t>
            </a:r>
            <a:r>
              <a:rPr lang="ru-RU" sz="12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Циллат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 перевод с немецкого Дарьи Андреевой; [ил.] Ян </a:t>
            </a:r>
            <a:r>
              <a:rPr lang="ru-RU" sz="12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Бирк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- Москва : </a:t>
            </a:r>
            <a:r>
              <a:rPr lang="ru-RU" sz="12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КомпасГид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2019. - 136 с.- Текст: непосредственный.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0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r="2196"/>
          <a:stretch/>
        </p:blipFill>
        <p:spPr bwMode="auto">
          <a:xfrm>
            <a:off x="107504" y="0"/>
            <a:ext cx="89289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394">
            <a:off x="5868144" y="1268761"/>
            <a:ext cx="2019573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2516909"/>
            <a:ext cx="534207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Чемодан – удивительная вещь. Вроде бы, обычная большая сумка. Обычная, да не совсем. С чемоданом в магазин не ходят и на дачу не ездят. Чемодан – это всегда путешествие, дальний путь, дорога в неизвестное. Дети любят чемоданы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потому что чемоданы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– большие, а дети – маленькие. Чемодан похож на домик. «Можно я буду жить в чемодане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?»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‒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иногда спрашивают они у родителей и если получают положительный ответ, то с великим удовольствием окунаются в таинственный мир фантазий и приключений. 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34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r="2196"/>
          <a:stretch/>
        </p:blipFill>
        <p:spPr bwMode="auto">
          <a:xfrm>
            <a:off x="107504" y="0"/>
            <a:ext cx="89289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394">
            <a:off x="5868144" y="1268761"/>
            <a:ext cx="2019573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9" y="1556792"/>
            <a:ext cx="2763963" cy="345638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5085184"/>
            <a:ext cx="28803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Шумкина, Елена Николаевна. </a:t>
            </a:r>
          </a:p>
          <a:p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Сказка о городе К 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Часть 3. Чемодан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 Елена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Николаевна Шумкина;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[художник Мария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Ярв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]. -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Красноярск: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Офсет, 2016. - 72 с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.: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цв. ил.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Текст: непосредственный.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4157669"/>
            <a:ext cx="3158707" cy="210747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14371" y="1849345"/>
            <a:ext cx="30243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«-Что такое! – Иннокентий сидел на снегу и потирал ушибленную коленку.</a:t>
            </a:r>
          </a:p>
          <a:p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Перед ним лежал огромный , видавший виды коричневый чемодан.</a:t>
            </a:r>
          </a:p>
          <a:p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Что такое? – повторил Иннокентий с вопросительной интонацией. – Набросали чемоданов где ни попадя!.. Говорил мне купец Гадалов: «Знал бы, где упаду, обошёл бы за семь вёрст!» Или не он говорил…</a:t>
            </a:r>
          </a:p>
          <a:p>
            <a:r>
              <a:rPr lang="ru-RU" sz="12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Тем временем крышка приоткрылась, и из чемодана показались огромные зелёные глаза с пушистыми ресницами».</a:t>
            </a:r>
            <a:endParaRPr lang="ru-RU" sz="1200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34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r="2196"/>
          <a:stretch/>
        </p:blipFill>
        <p:spPr bwMode="auto">
          <a:xfrm>
            <a:off x="107504" y="48736"/>
            <a:ext cx="89289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394">
            <a:off x="5868144" y="1268761"/>
            <a:ext cx="2019573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98" y="1484784"/>
            <a:ext cx="2627606" cy="373912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5373216"/>
            <a:ext cx="32403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Алешковский, 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Юз.  Кыш 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я в 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Крыму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 Ю.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Алешковский;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худ. К. О. Почтенная. -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Москва: Астрель: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АСТ, 2007. - 288 с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.: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ил. - (Внеклассное чтение).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Текст: непосредственный. 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930" y="3230724"/>
            <a:ext cx="1582502" cy="302959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23676" y="479715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«До прихода мамы я помогал папе укладывать чемодан. Он сложил в него свои майки, трусики, рубашки, кеды, джинсы и тоненькую книжку, которая называлась «Угрожает ли Солнечной системе тепловая смерть?».</a:t>
            </a:r>
            <a:endParaRPr lang="ru-RU" sz="1200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325230"/>
            <a:ext cx="2448272" cy="235034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93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r="2196"/>
          <a:stretch/>
        </p:blipFill>
        <p:spPr bwMode="auto">
          <a:xfrm>
            <a:off x="133788" y="0"/>
            <a:ext cx="89289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394">
            <a:off x="5868144" y="1268761"/>
            <a:ext cx="2019573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955" y="2656649"/>
            <a:ext cx="2037178" cy="281461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 rot="21391167">
            <a:off x="736901" y="1697507"/>
            <a:ext cx="388843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«Наконец они добрались до последнего чемодана. Весь чемодан занимало одно пальто. Оно было чёрное, с блестящими пуговицами, пришитыми квадратом, и широким отложным воротником. Мама взяла пальто в руки, несколькими движениями отряхнула его от мелкого сора.</a:t>
            </a:r>
          </a:p>
          <a:p>
            <a:pPr algn="just"/>
            <a:endParaRPr lang="ru-RU" sz="1000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0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Не помню его.- Она положила пальто поверх груды старых вещей.- Валь, не знаешь, куда я положила мусорные пакеты?...</a:t>
            </a:r>
          </a:p>
          <a:p>
            <a:pPr algn="just"/>
            <a:endParaRPr lang="ru-RU" sz="1000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0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Это мамино,- сипло сказала тётя. А потом вдруг заговорила быстро-быстро:- Она его один раз надевала. Был День города, и мы пошли гулять, все вместе, с папой. И папа купил мне ситро, я пила, и в нос так смешно шибануло, как будто я воздушный шарик проглотила и сейчас взлечу. И папа хотел уже идти домой, но мама его уговорила, и мы пошли в зоопарк. И там верблюд на маму плюнул. Прямо на новое чёрное пальто. А мама почему-то не расстроилась, а рассмеялась. И она всё смеялась, смеялась и никак не могла остановиться. И так она заразительно смеялась, что мы с папой тоже начали смеяться. И были почему-то такие счастливые. А верблюд, гад такой, наверно, подумал, что мы над ним смеёмся, и уже прицеливался, чтобы и на нас с папой плюнуть, но не успел. Папа снял свою куртку и отдал маме, и мы все вместе пошли сдавать её пальто в чистку</a:t>
            </a:r>
            <a:r>
              <a:rPr lang="ru-RU" sz="10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…».</a:t>
            </a:r>
            <a:endParaRPr lang="ru-RU" sz="1000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0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Читать полный текст здесь: </a:t>
            </a:r>
            <a:r>
              <a:rPr lang="ru-RU" sz="1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http://</a:t>
            </a:r>
            <a:r>
              <a:rPr lang="ru-RU" sz="1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korafest.ru/wp-content/uploads/2021/02/Пальто-Бутенко-На-чемоданах.pdf</a:t>
            </a:r>
            <a:endParaRPr lang="ru-RU" sz="10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31061" y="5467576"/>
            <a:ext cx="2862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Бутенко Ирина. На чемоданах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// Полное погружение : сборник рассказов, вып. 9. - Москва: Волчок, 2021.- С.28-35. - Текст: непосредственный.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5112">
            <a:off x="4652680" y="2489332"/>
            <a:ext cx="1760528" cy="175235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54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r="2196"/>
          <a:stretch/>
        </p:blipFill>
        <p:spPr bwMode="auto">
          <a:xfrm>
            <a:off x="107504" y="0"/>
            <a:ext cx="89289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394">
            <a:off x="5868144" y="1268761"/>
            <a:ext cx="2019573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024954"/>
            <a:ext cx="2169066" cy="249211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5" t="4306" r="20909" b="4571"/>
          <a:stretch/>
        </p:blipFill>
        <p:spPr bwMode="auto">
          <a:xfrm>
            <a:off x="6660232" y="3308125"/>
            <a:ext cx="1813359" cy="284912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4" r="15960"/>
          <a:stretch/>
        </p:blipFill>
        <p:spPr bwMode="auto">
          <a:xfrm>
            <a:off x="4149255" y="2140740"/>
            <a:ext cx="1562159" cy="226054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0" t="8132" r="13941" b="9892"/>
          <a:stretch/>
        </p:blipFill>
        <p:spPr bwMode="auto">
          <a:xfrm>
            <a:off x="5418175" y="4593615"/>
            <a:ext cx="1043952" cy="155392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5" y="1340133"/>
            <a:ext cx="452379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Слушаем Сергея Довлатова 18+</a:t>
            </a:r>
          </a:p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https://</a:t>
            </a:r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www.youtube.com/watch?v=vNFiXMiKT28</a:t>
            </a:r>
            <a:endParaRPr lang="ru-RU" sz="14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5221" y="4593615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/>
            <a:r>
              <a:rPr lang="ru-RU" sz="10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«…Чемодан был фанерный, обтянутый тканью, с никелированными креплениями по углам. Замок бездействовал. Пришлось обвязать мой чемодан бельевой </a:t>
            </a:r>
            <a:r>
              <a:rPr lang="ru-RU" sz="10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веревкой. Когда-то </a:t>
            </a:r>
            <a:r>
              <a:rPr lang="ru-RU" sz="10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 ездил с ним в пионерский лагерь. На крышке было чернилами выведено: «Младшая группа. Сережа Довлатов</a:t>
            </a:r>
            <a:r>
              <a:rPr lang="ru-RU" sz="10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... </a:t>
            </a:r>
            <a:r>
              <a:rPr lang="ru-RU" sz="10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Ткань в нескольких местах прорвалась.</a:t>
            </a:r>
          </a:p>
          <a:p>
            <a:pPr algn="just" fontAlgn="base"/>
            <a:r>
              <a:rPr lang="ru-RU" sz="10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Изнутри крышка была заклеена фотографиями. Рокки Марчиано, Армстронг, Иосиф Бродский, Лоллобриджида в прозрачной одежде. Таможенник пытался оторвать Лоллобриджиду ногтями. В результате только поцарапал.</a:t>
            </a:r>
          </a:p>
          <a:p>
            <a:pPr algn="just" fontAlgn="base"/>
            <a:r>
              <a:rPr lang="ru-RU" sz="10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Бродского не тронул. Всего лишь спросил – кто это? Я ответил, что дальний родственник</a:t>
            </a:r>
            <a:r>
              <a:rPr lang="ru-RU" sz="10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…» </a:t>
            </a:r>
            <a:r>
              <a:rPr lang="ru-RU" sz="1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Сергей Довлатов.</a:t>
            </a:r>
            <a:endParaRPr lang="ru-RU" sz="10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34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r="2196"/>
          <a:stretch/>
        </p:blipFill>
        <p:spPr bwMode="auto">
          <a:xfrm>
            <a:off x="107504" y="48736"/>
            <a:ext cx="89289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394">
            <a:off x="5868144" y="1268761"/>
            <a:ext cx="2019573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75561" y="1572974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Создаём выставку на июль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khln\Desktop\IMG_20230623_1057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9" r="44" b="4317"/>
          <a:stretch/>
        </p:blipFill>
        <p:spPr bwMode="auto">
          <a:xfrm>
            <a:off x="5297358" y="3907090"/>
            <a:ext cx="3287390" cy="233022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66467" y="3216126"/>
            <a:ext cx="2087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Так может выглядеть </a:t>
            </a:r>
          </a:p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заголовок к выставке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9731" y="2055250"/>
            <a:ext cx="508802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Элементы выставки:</a:t>
            </a:r>
          </a:p>
          <a:p>
            <a:endParaRPr lang="ru-RU" sz="14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Книги про путешествия, книги, где одним из героев является чемодан.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Чемодан.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Предметы (вещи), которые обычно кладут в чемодан: солнечные очки, бейсболка, путеводитель-карта, настольные игры, полотенце, крем для и от загара и т.д..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Карта или глобус, где  ребята могут отмечать цветными стикерами места своего путешествия этим летом. 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Библиографические списки-закладки.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QR – код на сайт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«Летнего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книжного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марафона».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Карман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«Портреты участников акции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Памятка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«Как написать отзыв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Лучшие отзывы на книги, написанные в июне (образцы).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Секретная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банка «Мечты о лете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«Квест в чемоданчике. Загадки путешественника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Интерактивные игры «Секретный чемодан», «Реставрационная мастерская», «В чемодане самый любимый».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endParaRPr lang="ru-RU" sz="14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endParaRPr lang="ru-RU" sz="14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93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r="2196"/>
          <a:stretch/>
        </p:blipFill>
        <p:spPr bwMode="auto">
          <a:xfrm>
            <a:off x="107504" y="0"/>
            <a:ext cx="89289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394">
            <a:off x="5868144" y="1268761"/>
            <a:ext cx="2019573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9" t="15171" r="10658" b="15980"/>
          <a:stretch/>
        </p:blipFill>
        <p:spPr bwMode="auto">
          <a:xfrm>
            <a:off x="993331" y="1412776"/>
            <a:ext cx="2563092" cy="229523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316" y="2778423"/>
            <a:ext cx="4824536" cy="333868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6" t="13317" r="5527" b="12189"/>
          <a:stretch/>
        </p:blipFill>
        <p:spPr bwMode="auto">
          <a:xfrm>
            <a:off x="1025341" y="3861049"/>
            <a:ext cx="2826580" cy="246409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56423" y="1445076"/>
            <a:ext cx="22700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Квест  в чемодане. Загадки путешественника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34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r="2196"/>
          <a:stretch/>
        </p:blipFill>
        <p:spPr bwMode="auto">
          <a:xfrm>
            <a:off x="107504" y="0"/>
            <a:ext cx="89289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394">
            <a:off x="5868144" y="1268761"/>
            <a:ext cx="2019573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 rot="21004312">
            <a:off x="641548" y="1962990"/>
            <a:ext cx="52376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Секретный чемодан</a:t>
            </a:r>
            <a:endParaRPr lang="ru-RU" sz="1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Иногда очень интересно узнать, что лежит в закрытом чемодане. Без </a:t>
            </a:r>
            <a:r>
              <a:rPr lang="ru-RU" sz="1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спросу, конечно</a:t>
            </a:r>
            <a:r>
              <a:rPr lang="ru-RU" sz="1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лезть в него не стоит. Но сегодня мы попробуем узнать, что там, </a:t>
            </a:r>
            <a:r>
              <a:rPr lang="ru-RU" sz="1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 заглядывая </a:t>
            </a:r>
            <a:r>
              <a:rPr lang="ru-RU" sz="1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внутрь. Как это? Очень </a:t>
            </a:r>
            <a:r>
              <a:rPr lang="ru-RU" sz="1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просто! Нам </a:t>
            </a:r>
            <a:r>
              <a:rPr lang="ru-RU" sz="1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понадобится: чемодан или большая коробка с крышкой, плед или покрывало, </a:t>
            </a:r>
            <a:r>
              <a:rPr lang="ru-RU" sz="1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 также </a:t>
            </a:r>
            <a:r>
              <a:rPr lang="ru-RU" sz="1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множество самых разных предметов, которые поместятся внутрь (</a:t>
            </a:r>
            <a:r>
              <a:rPr lang="ru-RU" sz="1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например: расчёска</a:t>
            </a:r>
            <a:r>
              <a:rPr lang="ru-RU" sz="1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мяч, половник, бубен, фен, телефон, ложка, мягкая игрушка, очки и </a:t>
            </a:r>
            <a:r>
              <a:rPr lang="ru-RU" sz="1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тому подобное</a:t>
            </a:r>
            <a:r>
              <a:rPr lang="ru-RU" sz="1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). Положите вещи в чемодан и накройте его пледом, чтоб нельзя </a:t>
            </a:r>
            <a:r>
              <a:rPr lang="ru-RU" sz="1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было заглянуть </a:t>
            </a:r>
            <a:r>
              <a:rPr lang="ru-RU" sz="1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под крышку. Дети по очереди просовывают руку в чемодан и на ощупь</a:t>
            </a:r>
          </a:p>
          <a:p>
            <a:pPr algn="just"/>
            <a:r>
              <a:rPr lang="ru-RU" sz="1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определяют, какой предмет им попался, а после загадывают другим участникам </a:t>
            </a:r>
            <a:r>
              <a:rPr lang="ru-RU" sz="1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этот предмет </a:t>
            </a:r>
            <a:r>
              <a:rPr lang="ru-RU" sz="1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виде загадки (например, про расчёску: с одной стороны колючее, с </a:t>
            </a:r>
            <a:r>
              <a:rPr lang="ru-RU" sz="1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другой стороны </a:t>
            </a:r>
            <a:r>
              <a:rPr lang="ru-RU" sz="1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рукоятка, нужна, чтоб хорошо выглядеть). Можно доставать предметы по</a:t>
            </a:r>
          </a:p>
          <a:p>
            <a:pPr algn="just"/>
            <a:r>
              <a:rPr lang="ru-RU" sz="1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очереди, пока коробка не станет пустой.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75656" y="1412776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Поиграем с чемоданом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08105">
            <a:off x="4185107" y="3709821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Реставрационная </a:t>
            </a:r>
            <a:r>
              <a:rPr lang="ru-RU" sz="1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мастерская</a:t>
            </a:r>
          </a:p>
          <a:p>
            <a:pPr algn="just"/>
            <a:r>
              <a:rPr lang="ru-RU" sz="1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Нарисуйте (заранее или вместе с детьми) на плотной бумаге формата А4 </a:t>
            </a:r>
            <a:r>
              <a:rPr lang="ru-RU" sz="1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большой , во весь </a:t>
            </a:r>
            <a:r>
              <a:rPr lang="ru-RU" sz="1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лист, </a:t>
            </a:r>
            <a:r>
              <a:rPr lang="ru-RU" sz="1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чемодан. </a:t>
            </a:r>
            <a:r>
              <a:rPr lang="ru-RU" sz="1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Раскрасьте </a:t>
            </a:r>
            <a:r>
              <a:rPr lang="ru-RU" sz="1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его. </a:t>
            </a:r>
            <a:r>
              <a:rPr lang="ru-RU" sz="1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Теперь нарисуйте ещё </a:t>
            </a:r>
            <a:r>
              <a:rPr lang="ru-RU" sz="1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один </a:t>
            </a:r>
            <a:r>
              <a:rPr lang="ru-RU" sz="1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– с другим дизайном. </a:t>
            </a:r>
            <a:r>
              <a:rPr lang="ru-RU" sz="1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 ещё один, </a:t>
            </a:r>
            <a:r>
              <a:rPr lang="ru-RU" sz="1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 ещё. Важно, чтобы </a:t>
            </a:r>
            <a:r>
              <a:rPr lang="ru-RU" sz="1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чемоданы  </a:t>
            </a:r>
            <a:r>
              <a:rPr lang="ru-RU" sz="1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были разных цветов и форм, но </a:t>
            </a:r>
            <a:r>
              <a:rPr lang="ru-RU" sz="1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примерно одинакового </a:t>
            </a:r>
            <a:r>
              <a:rPr lang="ru-RU" sz="1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размера. Теперь по-разному разрежьте каждый рисунок на 3-4 </a:t>
            </a:r>
            <a:r>
              <a:rPr lang="ru-RU" sz="1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части. Смешайте </a:t>
            </a:r>
            <a:r>
              <a:rPr lang="ru-RU" sz="1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«осколки» </a:t>
            </a:r>
            <a:r>
              <a:rPr lang="ru-RU" sz="1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чемоданов  </a:t>
            </a:r>
            <a:r>
              <a:rPr lang="ru-RU" sz="1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 попробуйте собрать их обратно. Сначала </a:t>
            </a:r>
            <a:r>
              <a:rPr lang="ru-RU" sz="1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лучше потренироваться </a:t>
            </a:r>
            <a:r>
              <a:rPr lang="ru-RU" sz="1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 «осколках» от </a:t>
            </a:r>
            <a:r>
              <a:rPr lang="ru-RU" sz="1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одного  чемодана, </a:t>
            </a:r>
            <a:r>
              <a:rPr lang="ru-RU" sz="1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потом от двух, трёх и так </a:t>
            </a:r>
            <a:r>
              <a:rPr lang="ru-RU" sz="1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далее. Можно </a:t>
            </a:r>
            <a:r>
              <a:rPr lang="ru-RU" sz="1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соревноваться, кто «реставрирует» быстрее и больше, можно – </a:t>
            </a:r>
            <a:r>
              <a:rPr lang="ru-RU" sz="1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 аккуратности</a:t>
            </a:r>
            <a:r>
              <a:rPr lang="ru-RU" sz="1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В заключение попробуйте собрать что-то одно из частей от </a:t>
            </a:r>
            <a:r>
              <a:rPr lang="ru-RU" sz="1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разных  чемоданов!</a:t>
            </a:r>
            <a:endParaRPr lang="ru-RU" sz="1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600608">
            <a:off x="549245" y="478285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чемодане самый любимый!</a:t>
            </a:r>
          </a:p>
          <a:p>
            <a:pPr algn="just"/>
            <a:r>
              <a:rPr lang="ru-RU" sz="1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Завершим наши игры милой забавой. Положите на дно </a:t>
            </a:r>
            <a:r>
              <a:rPr lang="ru-RU" sz="1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чемодана </a:t>
            </a:r>
            <a:r>
              <a:rPr lang="ru-RU" sz="1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зеркало –</a:t>
            </a:r>
          </a:p>
          <a:p>
            <a:pPr algn="just"/>
            <a:r>
              <a:rPr lang="ru-RU" sz="1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достаточно большое, чтобы в нём отражалось всё лицо, а не его часть. Скажите, что сейчас в чемодане лежит фотография того, кто из детей самый добрый (</a:t>
            </a:r>
            <a:r>
              <a:rPr lang="ru-RU" sz="1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любимый, умный</a:t>
            </a:r>
            <a:r>
              <a:rPr lang="ru-RU" sz="1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ловкий – выберите, что вам больше нравится). Предложите </a:t>
            </a:r>
            <a:r>
              <a:rPr lang="ru-RU" sz="1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каждому поочерёдно </a:t>
            </a:r>
            <a:r>
              <a:rPr lang="ru-RU" sz="1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туда заглянуть и узнать, кто же это. Только обязательно договоритесь, </a:t>
            </a:r>
            <a:r>
              <a:rPr lang="ru-RU" sz="1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 нельзя </a:t>
            </a:r>
            <a:r>
              <a:rPr lang="ru-RU" sz="1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никому-никому говорить, чья же там фотография, а то сюрприза не получится!</a:t>
            </a:r>
          </a:p>
        </p:txBody>
      </p:sp>
    </p:spTree>
    <p:extLst>
      <p:ext uri="{BB962C8B-B14F-4D97-AF65-F5344CB8AC3E}">
        <p14:creationId xmlns:p14="http://schemas.microsoft.com/office/powerpoint/2010/main" val="66003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r="2196"/>
          <a:stretch/>
        </p:blipFill>
        <p:spPr bwMode="auto">
          <a:xfrm>
            <a:off x="107504" y="0"/>
            <a:ext cx="89289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394">
            <a:off x="5868144" y="1268761"/>
            <a:ext cx="2019573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888"/>
            <a:ext cx="4680520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99434" y="1628800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Встретимся в июле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35738" y="3125428"/>
            <a:ext cx="329670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Время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31 июля,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11-00 часов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u="sng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YouTube-канал</a:t>
            </a:r>
          </a:p>
          <a:p>
            <a:endParaRPr lang="ru-RU" u="sng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u="sng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Тема: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«Читаем научно-познавательные книги» </a:t>
            </a:r>
            <a:endParaRPr lang="ru-RU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книги про всё на свете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в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помощь изучения </a:t>
            </a:r>
            <a:r>
              <a:rPr lang="ru-RU" sz="140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школьных </a:t>
            </a:r>
            <a:r>
              <a:rPr lang="ru-RU" sz="140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предметов;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книги к заключительному этапу «Летнего книжного марафона»).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66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394">
            <a:off x="5868144" y="1268761"/>
            <a:ext cx="2019573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96" y="0"/>
            <a:ext cx="92433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073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Снимок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146" name="Picture 2" descr="C:\Users\khln\Desktop\IMG_20230623_1555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" t="13481" r="8783"/>
          <a:stretch/>
        </p:blipFill>
        <p:spPr bwMode="auto">
          <a:xfrm rot="475524">
            <a:off x="5875861" y="3207880"/>
            <a:ext cx="2220855" cy="297122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khln\Desktop\IMG_20230623_1555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" t="11908" r="8775"/>
          <a:stretch/>
        </p:blipFill>
        <p:spPr bwMode="auto">
          <a:xfrm>
            <a:off x="827583" y="1471985"/>
            <a:ext cx="3043647" cy="419970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8916" y="5671691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Михалёва, Надежда. Уроки старого чемодана: сказка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/Надежда Михалёва//Чудеса и приключения детям.- 2023.-№ 6.- С.12-14. – Текст: непосредственный.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4"/>
          <a:stretch/>
        </p:blipFill>
        <p:spPr bwMode="auto">
          <a:xfrm rot="21120565">
            <a:off x="4040967" y="2036252"/>
            <a:ext cx="1841998" cy="177339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698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r="2196"/>
          <a:stretch/>
        </p:blipFill>
        <p:spPr bwMode="auto">
          <a:xfrm>
            <a:off x="107504" y="0"/>
            <a:ext cx="89289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394">
            <a:off x="5868144" y="1268761"/>
            <a:ext cx="2019573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487" y="2636912"/>
            <a:ext cx="2816826" cy="2948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79912" y="5592546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Мамонтова, Елена. Дикая кладь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/Елена Мамонтова; художник Саша Ивойлова.- Москва: Глагол: Книжный дом Анастасии Орловой, 2022.- 32 с., ил. – (Строчка за строчкой с сыном и дочкой).- Текст: непосредственный.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1700808"/>
            <a:ext cx="345638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«Дама сдавала в багаж</a:t>
            </a:r>
          </a:p>
          <a:p>
            <a:r>
              <a:rPr lang="ru-RU" sz="12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двадцать кило саквояж.</a:t>
            </a:r>
          </a:p>
          <a:p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лёгонькую сумочку со стразами,</a:t>
            </a:r>
          </a:p>
          <a:p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Сшитую из крокодиловой кожи,</a:t>
            </a:r>
          </a:p>
          <a:p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стала сдавать.</a:t>
            </a:r>
          </a:p>
          <a:p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Сказала:</a:t>
            </a:r>
          </a:p>
          <a:p>
            <a:pPr marL="171450" indent="-171450">
              <a:buFontTx/>
              <a:buChar char="-"/>
            </a:pPr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ручная кладь!</a:t>
            </a:r>
          </a:p>
          <a:p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Последний писк моды,</a:t>
            </a:r>
          </a:p>
          <a:p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Дизайн – «Кро-Коко»!</a:t>
            </a:r>
          </a:p>
          <a:p>
            <a:endParaRPr lang="ru-RU" sz="1200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с сумкой на борт проскользнула легко.</a:t>
            </a:r>
          </a:p>
          <a:p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Села дама в кресло возле иллюминатора,</a:t>
            </a:r>
          </a:p>
          <a:p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Сумочку на колени положила, ремень пристегнула.</a:t>
            </a:r>
          </a:p>
          <a:p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Самолёт фыркнул, разогнался, взлетел. Дама уснула.</a:t>
            </a:r>
          </a:p>
          <a:p>
            <a:endParaRPr lang="ru-RU" sz="1200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ручная кладь лежала и сердилась:</a:t>
            </a:r>
          </a:p>
          <a:p>
            <a:pPr marL="171450" indent="-171450">
              <a:buFontTx/>
              <a:buChar char="-"/>
            </a:pPr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 чего, смотрите, докатилась!</a:t>
            </a:r>
          </a:p>
          <a:p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 произошла от крокодила – </a:t>
            </a:r>
          </a:p>
          <a:p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 кокетке в руки угодила. </a:t>
            </a:r>
          </a:p>
          <a:p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 вам покажу ручную кладь!</a:t>
            </a:r>
          </a:p>
          <a:p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соседку слева за нос – хвать!».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8524">
            <a:off x="3371814" y="1489695"/>
            <a:ext cx="1368152" cy="166367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634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r="2196"/>
          <a:stretch/>
        </p:blipFill>
        <p:spPr bwMode="auto">
          <a:xfrm>
            <a:off x="97377" y="1062"/>
            <a:ext cx="8928992" cy="6858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394">
            <a:off x="5868144" y="1268761"/>
            <a:ext cx="2019573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01" y="1556792"/>
            <a:ext cx="2460252" cy="351077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5260464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Боровский, Александр. Чемодан, который гулял сам по себе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 Александр Боровский, иллюстрации Марии Фёдоровой.- СПб.: Амфора, 2014.- 48 с., ил.- (Сказки на вырост). – Текст: непосредственный.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078" y="3026622"/>
            <a:ext cx="2976838" cy="241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21106043">
            <a:off x="5315960" y="2770963"/>
            <a:ext cx="31239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«Река чемоданов движется где-то в чреве аэропорта, на каждом – свой номер, каждый находит свою дорогу именно к своему самолёту! А если представить себе все чемоданы во всех аэропортах мира, которые одновременно, то есть в эту самую минуту, находятся в пути! Океан чемоданов! И каждый возвращается к хозяину. «А вот и не всегда!» - тут Тея вспомнила историю папиного чемодана. Это чемодан коричневой кожи, благородно-старомодный, с ремнями. Довольно потрёпанный – папа, как уже говорилось, налетал, наверное, сотни сотен тысяч километров!... Так вот, это был надёжный чемодан. И вот однажды в Москве он потерялся! То есть был подменен таким же – старым, видавшим виды чемоданом»</a:t>
            </a:r>
            <a:endParaRPr lang="ru-RU" sz="1200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5623">
            <a:off x="3778808" y="1565107"/>
            <a:ext cx="1990394" cy="143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634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r="2196"/>
          <a:stretch/>
        </p:blipFill>
        <p:spPr bwMode="auto">
          <a:xfrm>
            <a:off x="107504" y="0"/>
            <a:ext cx="89289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394">
            <a:off x="5868144" y="1268761"/>
            <a:ext cx="2019573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31" y="1556792"/>
            <a:ext cx="2664296" cy="356643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3519" y="5229200"/>
            <a:ext cx="316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Велена, Елена. Добрые сказки о простых вещах.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Приключения весёлых чемоданов на пиратском остров/Елена Велена; художник А. </a:t>
            </a:r>
            <a:r>
              <a:rPr lang="ru-RU" sz="12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Пустовит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.- Москва: Добрые сказки, 2023.- 88 с., ил. – Текст: непосредственный.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32"/>
          <a:stretch/>
        </p:blipFill>
        <p:spPr bwMode="auto">
          <a:xfrm rot="21028022">
            <a:off x="3766909" y="1670309"/>
            <a:ext cx="1584176" cy="163882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561956">
            <a:off x="4825481" y="2985287"/>
            <a:ext cx="36762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 чём можно говорить, лёжа на полке в тёмной кладовке? Да о чём угодно! А лучше всего – о предстоящем путешествии. Особенно в весёлой компании из шести чемоданов. Вы спросите: зачем так много чемоданов в одной кладовке? Дело в том, что в этом доме живёт большая семья: мама, папа и четверо весёлых детей. Все они любят путешествовать, и у каждого есть свой чемодан, причём любимого цвета. </a:t>
            </a:r>
          </a:p>
          <a:p>
            <a:pPr algn="just"/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Куда бы эти чемоданы ни отправлялись, возглавляет разноцветную процессию всегда большой и надёжный папин Чёрный чемодан. От него старается не отставать вместительный мамин Красный. А под присмотром у них детские чемоданчики: Колин Синий, Зелёный среднего сына Тимы, Бирюзовый младшего Дани и Нежно-розовый самой маленькой – Василисы».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34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Снимок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58" y="1535893"/>
            <a:ext cx="5166801" cy="378621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 descr="3.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5447411" y="3482185"/>
            <a:ext cx="3285444" cy="246449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TextBox 6"/>
          <p:cNvSpPr txBox="1"/>
          <p:nvPr/>
        </p:nvSpPr>
        <p:spPr>
          <a:xfrm>
            <a:off x="500034" y="5357826"/>
            <a:ext cx="5357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Велена, Елена Валерьевна. Добрые сказки о простых вещах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поймать Солнечного Зайчика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 Елена  Валерьевна Велена. - Москва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Издательские технологии, 2020. - 68 с. – Текст: непосредственный.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03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Снимок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1428736"/>
            <a:ext cx="3643320" cy="485776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 descr="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2571745"/>
            <a:ext cx="2786082" cy="37147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52498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1083</TotalTime>
  <Words>1887</Words>
  <Application>Microsoft Office PowerPoint</Application>
  <PresentationFormat>Экран (4:3)</PresentationFormat>
  <Paragraphs>95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Хомицкая Любовь Николаевна</dc:creator>
  <cp:lastModifiedBy>Хомицкая Любовь Николаевна</cp:lastModifiedBy>
  <cp:revision>61</cp:revision>
  <cp:lastPrinted>2023-06-23T10:58:39Z</cp:lastPrinted>
  <dcterms:created xsi:type="dcterms:W3CDTF">2023-06-17T07:00:39Z</dcterms:created>
  <dcterms:modified xsi:type="dcterms:W3CDTF">2023-06-26T03:03:32Z</dcterms:modified>
</cp:coreProperties>
</file>