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2"/>
  </p:handoutMasterIdLst>
  <p:sldIdLst>
    <p:sldId id="256" r:id="rId2"/>
    <p:sldId id="260" r:id="rId3"/>
    <p:sldId id="261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57" r:id="rId23"/>
    <p:sldId id="258" r:id="rId24"/>
    <p:sldId id="259" r:id="rId25"/>
    <p:sldId id="266" r:id="rId26"/>
    <p:sldId id="267" r:id="rId27"/>
    <p:sldId id="263" r:id="rId28"/>
    <p:sldId id="262" r:id="rId29"/>
    <p:sldId id="264" r:id="rId30"/>
    <p:sldId id="268" r:id="rId31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96" y="-5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838C4C-096C-4FDA-A18A-6945570B627C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CE63B-528D-42DC-B853-EC907DF69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5221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549315A-32DA-47A8-A8C2-1298E904D1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17B1243A-1AB9-46A2-B8E1-86AD5479E9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28D26D4-DE7E-4C30-86AE-697114853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2676B-4B02-4DB4-B691-698EDE5D6475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18FE012-68B6-4AC9-B9DE-64D800A55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A04C973-7572-485C-BA3F-43F5E84CE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5CA59-0143-415E-BEC3-D1FB47A2A6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437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57F8BF8-7D2B-4BD9-BD2A-8E6BA8E3E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7AF9DCCA-6C9B-4694-A38D-5A809EAB67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2254966-094E-4A95-B987-E6276E153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2676B-4B02-4DB4-B691-698EDE5D6475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D276329-6C36-4ABD-A55E-73534379A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F65B16A-3180-4505-8C20-E2D384B62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5CA59-0143-415E-BEC3-D1FB47A2A6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90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AE9CB4DB-9AA4-45E6-A8B4-62BCE81F03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EF34916C-5DE3-41FF-AF66-7971066C8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6E3D738-4EFB-45BF-9FB6-010B941FB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2676B-4B02-4DB4-B691-698EDE5D6475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4C88433-79CA-4319-B003-071AC9E3C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BA32B35-C389-469D-9821-7252B9D89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5CA59-0143-415E-BEC3-D1FB47A2A6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729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CF379C4-3E40-465A-879C-08FC335A5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7365175-4102-4B5F-9723-B981489B0C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E2F2A31-407E-4181-BB46-5E70FFA57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2676B-4B02-4DB4-B691-698EDE5D6475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4224E22-74FE-45D1-A298-514B1F105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471DF9C-62C4-484A-81FA-CCEAF4E7F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5CA59-0143-415E-BEC3-D1FB47A2A6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897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296001A-FCB5-4AE4-85F0-CF19FCB69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99587F6-1871-45B7-9EA6-B8EE2AEB8B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DC65651-1937-43A5-9C44-7EB68DA67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2676B-4B02-4DB4-B691-698EDE5D6475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134B242-10A9-42AF-AAA5-E74C8995B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204E39D-3D3D-40D6-8F82-32D56060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5CA59-0143-415E-BEC3-D1FB47A2A6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229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63609C6-370F-4714-8F41-AA76ED15B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8B3C898-40DD-4733-BE2A-828035EF88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9D83D192-5032-4261-AACB-68D1CEC1B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AD82575-4879-4467-8A35-113C05423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2676B-4B02-4DB4-B691-698EDE5D6475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F21BC21-73FE-437C-9B0D-1262D8102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FB57265-9089-4C88-859B-88490FC3F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5CA59-0143-415E-BEC3-D1FB47A2A6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751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91986A1-A1E7-4292-AFB4-D2A71D758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77CBB5D-BB99-481F-A2D9-C92F9FDFE5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984BF240-0C6A-4B37-ABB0-4EF4D56F2B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76C2FA48-DB3B-4533-A7E6-F2CCA90FD0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21A444B3-FA26-421A-B8CF-ED06BC5647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032240EE-5854-4C43-A483-779BB5519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2676B-4B02-4DB4-B691-698EDE5D6475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3800A448-B625-4106-B87E-746D769E0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E143B461-7113-4DD3-9EAF-18AA082CA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5CA59-0143-415E-BEC3-D1FB47A2A6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605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E8DBEFB-63CB-48D3-91EC-51A34D710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B25C087D-1C77-4B93-92FB-5CBF5E6F3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2676B-4B02-4DB4-B691-698EDE5D6475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9461128D-C351-4DE4-AF3E-998735021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A7441587-164C-49D2-B368-EEC0A5CB1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5CA59-0143-415E-BEC3-D1FB47A2A6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512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D43F1C7D-71E8-4A62-ADAA-68D2F7E0E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2676B-4B02-4DB4-B691-698EDE5D6475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B06A1649-1768-4FBD-B97B-26837841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7B0D46C1-5889-4134-A181-A9AEF4F71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5CA59-0143-415E-BEC3-D1FB47A2A6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78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A4E83AB-BA86-4229-BFE1-AEA12AFB8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3680B25-AA19-42D8-8ECA-D9B5BD018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E360E49B-4D5C-419B-8803-9868BBCEE7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714B28C-408A-4E07-A725-E7E1BD5D9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2676B-4B02-4DB4-B691-698EDE5D6475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72056FB-2A85-4D21-9B42-6DE93C441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07D82F5-7A9F-40B0-AFFF-7424C4964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5CA59-0143-415E-BEC3-D1FB47A2A6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416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13DF1AE-0736-46ED-879D-36F395FE1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C73820BA-34CA-47A4-8A98-79B2312702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321242F7-55C6-43B7-B87B-CB24DD569A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A1D1FCCB-F2BE-4535-BEE5-66F1B2EEF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2676B-4B02-4DB4-B691-698EDE5D6475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84C7C4C-9A93-41E4-852A-72306A2FC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656607A-D91E-4119-B8B4-90764EBD7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5CA59-0143-415E-BEC3-D1FB47A2A6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347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21E9403-E176-4307-BFAC-76C27A688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E381AA1-7542-498B-9C25-4572889E66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2469C17-053C-4FB1-A118-CD1301A7BB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2676B-4B02-4DB4-B691-698EDE5D6475}" type="datetimeFigureOut">
              <a:rPr lang="ru-RU" smtClean="0"/>
              <a:t>26.12.2022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F1DF165-34BA-4065-A9EC-5333628983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9E41510-35A8-44DF-9B52-074973E9A9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5CA59-0143-415E-BEC3-D1FB47A2A6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541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bibliogid.ru/knigi/tematicheskie-obzory/16006-shest-snezhnykh-knig-dlya-zimnikh-dnej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amokatbook.ru/catalog/knigi-malyshy-doshkolniki/set-1-dlya-samogo-novogodnego-nastroeniya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s://www.labirint.ru/child-now/zimnie-hity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s://www.papmambook.ru/articles/5306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767C2C6-3C91-4BFE-A2EC-C663FB95B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54" y="31968"/>
            <a:ext cx="8583912" cy="396274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403761" y="3808321"/>
            <a:ext cx="95952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/>
                </a:solidFill>
                <a:latin typeface="Segoe Script" pitchFamily="34" charset="0"/>
              </a:rPr>
              <a:t>Настоящее </a:t>
            </a:r>
            <a:r>
              <a:rPr lang="ru-RU" sz="3200" b="1" dirty="0">
                <a:solidFill>
                  <a:schemeClr val="tx2"/>
                </a:solidFill>
                <a:latin typeface="Segoe Script" pitchFamily="34" charset="0"/>
              </a:rPr>
              <a:t>волшебство. </a:t>
            </a:r>
          </a:p>
          <a:p>
            <a:pPr algn="ctr"/>
            <a:r>
              <a:rPr lang="ru-RU" sz="3200" b="1" dirty="0">
                <a:solidFill>
                  <a:schemeClr val="tx2"/>
                </a:solidFill>
                <a:latin typeface="Segoe Script" pitchFamily="34" charset="0"/>
              </a:rPr>
              <a:t>Книги, которые дарят </a:t>
            </a:r>
            <a:r>
              <a:rPr lang="ru-RU" sz="3200" b="1" dirty="0" smtClean="0">
                <a:solidFill>
                  <a:schemeClr val="tx2"/>
                </a:solidFill>
                <a:latin typeface="Segoe Script" pitchFamily="34" charset="0"/>
              </a:rPr>
              <a:t>праздник</a:t>
            </a:r>
            <a:endParaRPr lang="ru-RU" sz="3200" b="1" dirty="0">
              <a:solidFill>
                <a:schemeClr val="tx2"/>
              </a:solidFill>
              <a:latin typeface="Segoe Script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058" y="0"/>
            <a:ext cx="4186018" cy="6493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16923" y="6061755"/>
            <a:ext cx="5153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2"/>
                </a:solidFill>
                <a:latin typeface="Segoe Script" pitchFamily="34" charset="0"/>
              </a:rPr>
              <a:t>г</a:t>
            </a:r>
            <a:r>
              <a:rPr lang="ru-RU" dirty="0" smtClean="0">
                <a:solidFill>
                  <a:schemeClr val="tx2"/>
                </a:solidFill>
                <a:latin typeface="Segoe Script" pitchFamily="34" charset="0"/>
              </a:rPr>
              <a:t>. Красноярск, 26 декабря, 2022 г.</a:t>
            </a:r>
            <a:endParaRPr lang="ru-RU" dirty="0">
              <a:solidFill>
                <a:schemeClr val="tx2"/>
              </a:solidFill>
              <a:latin typeface="Segoe Scrip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063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g1.labirint.ru/rcimg/bc8ca979223778acc326c13bb20d8ae3/960x540/books83/826309/ph_05.jpg?16592451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674" y="302592"/>
            <a:ext cx="4990012" cy="334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img1.labirint.ru/rcimg/ef133124fa41521f86bf6805b1f37b61/960x540/books83/826309/ph_04.jpg?16592451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00" y="302591"/>
            <a:ext cx="5070660" cy="334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img1.labirint.ru/rcimg/e969fe0ece506d99362ab00b327be6f6/960x540/books83/826309/ph_07.jpg?16592451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75" y="3650722"/>
            <a:ext cx="4580709" cy="313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img1.labirint.ru/rcimg/ce1fa53646aa858444957d2e1403992f/960x540/books83/826309/ph_09.jpg?16592451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713" y="3650722"/>
            <a:ext cx="4580709" cy="313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59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s://img1.labirint.ru/rcimg/f5334e8418880f8d029fd206f4648cec/960x540/books83/826309/ph_11.jpg?16592451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957" y="2415680"/>
            <a:ext cx="5765659" cy="394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img1.labirint.ru/rcimg/a3f963465a88c57a1490ae034e7d1a12/960x540/books83/826309/ph_10.jpg?16592451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7" y="770708"/>
            <a:ext cx="5687712" cy="389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364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Аня Доброчасов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569" y="1336629"/>
            <a:ext cx="2413203" cy="333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4795" y="4552145"/>
            <a:ext cx="4138749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Аня </a:t>
            </a:r>
            <a:r>
              <a:rPr lang="ru-RU" sz="3200" b="1" dirty="0" err="1" smtClean="0"/>
              <a:t>Доброчасова</a:t>
            </a:r>
            <a:endParaRPr lang="ru-RU" sz="3200" b="1" dirty="0"/>
          </a:p>
        </p:txBody>
      </p:sp>
      <p:pic>
        <p:nvPicPr>
          <p:cNvPr id="10246" name="Picture 6" descr="Влюблённый Дед Мороз, Аня Доброчасова – скачать книгу fb2, epub, pdf на  ЛитРес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047" y="796836"/>
            <a:ext cx="3971505" cy="544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796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Влюблённый Дед Мороз Издательский Дом Мещерякова 15402859 купить за 366 ₽ в  интернет-магазине Wildberr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899" y="391884"/>
            <a:ext cx="4530542" cy="604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Влюбленный Дед Мороз (Аня Доброчасова) — купить книгу с доставкой в  интернет-магазине «Читай-город». ISBN: 978-5-00108-720-5 — 28390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92" y="391885"/>
            <a:ext cx="4528381" cy="604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554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Влюбленный Дед Мороз (Аня Доброчасова) — купить книгу с доставкой в  интернет-магазине «Читай-город». ISBN: 978-5-00108-720-5 — 2839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612" y="696686"/>
            <a:ext cx="4263193" cy="568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Влюблённый Дед Мороз Издательский Дом Мещерякова 15402859 купить за 366 ₽ в  интернет-магазине Wildberr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737" y="696686"/>
            <a:ext cx="4282349" cy="570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458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idmkniga.ru/upload/iblock/1d8/jqaljd35rp7rgyoik85by3rdb5ghcc9x/c751b12e_9d4a_4ce9_b0b3_8dd723c3d06e_249b5d37_fe63_11ea_a8da_0015170f327c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222" y="529112"/>
            <a:ext cx="9980023" cy="603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364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img2.labirint.ru/rcimg/12eff7366f0fb971c41fdff6874118e5/960x540/books85/849788/ph_001.jpg?16470015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65" y="0"/>
            <a:ext cx="4625930" cy="603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798" y="5049112"/>
            <a:ext cx="5000897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err="1" smtClean="0"/>
              <a:t>Бояна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Димитровски</a:t>
            </a:r>
            <a:endParaRPr lang="ru-RU" sz="3200" b="1" dirty="0"/>
          </a:p>
        </p:txBody>
      </p:sp>
      <p:pic>
        <p:nvPicPr>
          <p:cNvPr id="14340" name="Picture 4" descr="https://img2.labirint.ru/rcimg/97b253cf7c8835c99441f8f04db1371a/960x540/books85/849788/ph_01.jpg?16470015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314" y="0"/>
            <a:ext cx="3778069" cy="258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img2.labirint.ru/rcimg/71020a9a0547f843985cb13e4ae08fd1/960x540/books85/849788/ph_03.jpg?16470015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95" y="1869112"/>
            <a:ext cx="4168231" cy="283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s://img2.labirint.ru/rcimg/05ff1b056803d03acdb40957c4187d0f/960x540/books85/849788/ph_06.jpg?16470015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17" y="4274236"/>
            <a:ext cx="3775166" cy="258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9054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img2.labirint.ru/rcimg/de28779db417fff7acff704f0ad2ed9d/960x540/books85/849788/ph_07.jpg?16470015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2" y="-8074"/>
            <a:ext cx="5434047" cy="385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img2.labirint.ru/rcimg/4cc92441e4cceb768f79104cab2a18e8/960x540/books85/849788/ph_08.jpg?16470015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2" y="3370217"/>
            <a:ext cx="5415552" cy="345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img2.labirint.ru/rcimg/53860ec4ae6b17472b9ab6aca1e01c15/960x540/books85/849788/ph_09.jpg?16470015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494" y="1306286"/>
            <a:ext cx="6574099" cy="449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51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НОВОГОДНЕЕ ПУТЕШЕСТВИЕ ЗАЙЧАТ», книга c 12 ароматными иллюстрациями -  sсentbook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741" y="1180971"/>
            <a:ext cx="6083525" cy="456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НОВОГОДНЕЕ ПУТЕШЕСТВИЕ ЗАЙЧАТ», книга c 12 ароматными иллюстрациями -  sсentbook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12" y="3795078"/>
            <a:ext cx="3710748" cy="2783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0112" y="3030583"/>
            <a:ext cx="3635511" cy="61459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Кристина </a:t>
            </a:r>
            <a:r>
              <a:rPr lang="ru-RU" sz="3200" b="1" dirty="0" err="1" smtClean="0"/>
              <a:t>Кретова</a:t>
            </a:r>
            <a:endParaRPr lang="ru-RU" sz="3200" b="1" dirty="0"/>
          </a:p>
        </p:txBody>
      </p:sp>
      <p:pic>
        <p:nvPicPr>
          <p:cNvPr id="17420" name="Picture 12" descr="Автор: Кретова Кристина Александровна | новинки 2022 | книжный  интернет-магазин Лабирин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890" y="491966"/>
            <a:ext cx="2538616" cy="253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904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НОВОГОДНЕЕ ПУТЕШЕСТВИЕ ЗАЙЧАТ», книга c 12 ароматными иллюстрациями -  sсentbook.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456" y="211245"/>
            <a:ext cx="4781005" cy="330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НОВОГОДНЕЕ ПУТЕШЕСТВИЕ ЗАЙЧАТ», книга c 12 ароматными иллюстрациями -  sсentbook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137" y="211245"/>
            <a:ext cx="4410454" cy="330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Кристина Кретова: Новогоднее путешествие зайчат. Книга с ароматизирова –  Karuse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137" y="3654335"/>
            <a:ext cx="4410454" cy="309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НОВОГОДНЕЕ ПУТЕШЕСТВИЕ ЗАЙЧАТ», книга c 12 ароматными иллюстрациями -  sсentbook.r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456" y="3654334"/>
            <a:ext cx="4781005" cy="309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135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9" t="12280" r="3704"/>
          <a:stretch/>
        </p:blipFill>
        <p:spPr bwMode="auto">
          <a:xfrm rot="1898518">
            <a:off x="6925640" y="641917"/>
            <a:ext cx="3394265" cy="3342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78390" y="2114927"/>
            <a:ext cx="2363188" cy="3972296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>
                <a:solidFill>
                  <a:schemeClr val="tx2"/>
                </a:solidFill>
                <a:latin typeface="Segoe Script" pitchFamily="34" charset="0"/>
              </a:rPr>
              <a:t>Встречаем праздник вместе с </a:t>
            </a:r>
            <a:r>
              <a:rPr lang="ru-RU" b="1" dirty="0" smtClean="0">
                <a:solidFill>
                  <a:schemeClr val="tx2"/>
                </a:solidFill>
                <a:latin typeface="Segoe Script" pitchFamily="34" charset="0"/>
              </a:rPr>
              <a:t>новогодними книгами!</a:t>
            </a:r>
          </a:p>
          <a:p>
            <a:endParaRPr lang="ru-RU" b="1" dirty="0">
              <a:solidFill>
                <a:schemeClr val="tx2"/>
              </a:solidFill>
              <a:latin typeface="Segoe Script" pitchFamily="34" charset="0"/>
            </a:endParaRPr>
          </a:p>
          <a:p>
            <a:pPr marL="0" indent="0">
              <a:buNone/>
            </a:pPr>
            <a:endParaRPr lang="ru-RU" b="1" dirty="0" smtClean="0">
              <a:solidFill>
                <a:schemeClr val="tx2"/>
              </a:solidFill>
              <a:latin typeface="Segoe Script" pitchFamily="34" charset="0"/>
            </a:endParaRPr>
          </a:p>
          <a:p>
            <a:r>
              <a:rPr lang="ru-RU" b="1" dirty="0" smtClean="0">
                <a:solidFill>
                  <a:schemeClr val="tx2"/>
                </a:solidFill>
                <a:latin typeface="Segoe Script" pitchFamily="34" charset="0"/>
              </a:rPr>
              <a:t>Сейчас </a:t>
            </a:r>
            <a:r>
              <a:rPr lang="ru-RU" b="1" dirty="0">
                <a:solidFill>
                  <a:schemeClr val="tx2"/>
                </a:solidFill>
                <a:latin typeface="Segoe Script" pitchFamily="34" charset="0"/>
              </a:rPr>
              <a:t>— самое время для </a:t>
            </a:r>
            <a:r>
              <a:rPr lang="ru-RU" b="1" dirty="0" smtClean="0">
                <a:solidFill>
                  <a:schemeClr val="tx2"/>
                </a:solidFill>
                <a:latin typeface="Segoe Script" pitchFamily="34" charset="0"/>
              </a:rPr>
              <a:t>выбора лучших из них!</a:t>
            </a:r>
            <a:endParaRPr lang="ru-RU" b="1" dirty="0">
              <a:solidFill>
                <a:schemeClr val="tx2"/>
              </a:solidFill>
              <a:latin typeface="Segoe Script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" t="6916" r="1737" b="11214"/>
          <a:stretch/>
        </p:blipFill>
        <p:spPr bwMode="auto">
          <a:xfrm>
            <a:off x="573993" y="961902"/>
            <a:ext cx="8273125" cy="529157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81541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Мартынова, Василиади - Елка, кот и Новый год обложка книг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53" y="1207157"/>
            <a:ext cx="4324838" cy="471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Елка, кот и Новый год&quot; - Книжный шкаф детя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544" y="339591"/>
            <a:ext cx="3226569" cy="322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Иллюстрация 18 из 182 для Елка, кот и Новый год - Мартынова, Василиади |  Лабиринт - книги. Источник: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415" y="339591"/>
            <a:ext cx="3309303" cy="322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Елка, кот и Новый год&quot; - Книжный шкаф детям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344" y="3758078"/>
            <a:ext cx="3046058" cy="304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8" name="Picture 14" descr="Елка-кот-и-Новый-год-иллюстрация-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716" y="3758078"/>
            <a:ext cx="3046058" cy="304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https://img.labirint.ru/rcimg/2ddd6d21ac7e4b365d32db1a5c9dd2ec/960x540/comments_pic/1545/3_3d925322e3567f25d6885ad512866ebb_1446693796.png?144669389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352" y="3035478"/>
            <a:ext cx="1254100" cy="145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0943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Книга &quot;Книга Олсбург Крис ван &quot;Полярный экспресс&quot;&quot;, Олсбург Крис ван -  купить книгу ISBN 978-5-907261-12-9 по выгодной цене в интернет-магазине  OZ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311" y="1692604"/>
            <a:ext cx="3971107" cy="295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Книга: &quot;Маленький Йети с розовыми пятками&quot; - Ирина Зартайская. Купить  книгу, читать рецензии | ISBN 978-5-4335-0948-1 | Лабирин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4116">
            <a:off x="370335" y="958863"/>
            <a:ext cx="3674961" cy="470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Санта и гномы празднуют Рождество — Маури Куннас"/>
          <p:cNvSpPr>
            <a:spLocks noChangeAspect="1" noChangeArrowheads="1"/>
          </p:cNvSpPr>
          <p:nvPr/>
        </p:nvSpPr>
        <p:spPr bwMode="auto">
          <a:xfrm>
            <a:off x="857794" y="44073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64" name="Picture 8" descr="Санта и гномы празднуют Рождество Издательство Речь 41792543 купить в  интернет-магазине Wildberri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2288">
            <a:off x="8333445" y="873472"/>
            <a:ext cx="3609074" cy="481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7600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: скругленные углы 13">
            <a:extLst>
              <a:ext uri="{FF2B5EF4-FFF2-40B4-BE49-F238E27FC236}">
                <a16:creationId xmlns="" xmlns:a16="http://schemas.microsoft.com/office/drawing/2014/main" id="{049FC235-9B03-42CE-A48D-07F90F1E4723}"/>
              </a:ext>
            </a:extLst>
          </p:cNvPr>
          <p:cNvSpPr/>
          <p:nvPr/>
        </p:nvSpPr>
        <p:spPr>
          <a:xfrm>
            <a:off x="280809" y="2041026"/>
            <a:ext cx="2139884" cy="203132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="" xmlns:a16="http://schemas.microsoft.com/office/drawing/2014/main" id="{0EF671C6-1E9F-4A4E-A619-0FF89DFC21E9}"/>
              </a:ext>
            </a:extLst>
          </p:cNvPr>
          <p:cNvSpPr/>
          <p:nvPr/>
        </p:nvSpPr>
        <p:spPr>
          <a:xfrm>
            <a:off x="6426259" y="4455163"/>
            <a:ext cx="5005633" cy="164695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7410502-BC57-4CB1-8E64-95BF9889B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2399">
            <a:off x="421043" y="4316565"/>
            <a:ext cx="3429016" cy="2243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E87A3A46-8534-4852-A03A-3391FFB21A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39" r="29672"/>
          <a:stretch/>
        </p:blipFill>
        <p:spPr>
          <a:xfrm rot="458217">
            <a:off x="9125935" y="1096254"/>
            <a:ext cx="2424253" cy="3124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BA327C1A-EA85-489E-8DE6-D671BDCF6F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668" t="12754" r="12718" b="47213"/>
          <a:stretch/>
        </p:blipFill>
        <p:spPr>
          <a:xfrm rot="21260501">
            <a:off x="4332063" y="3066383"/>
            <a:ext cx="2389172" cy="2011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BFBF126-0792-4C98-8A7E-0FA2FF34D90A}"/>
              </a:ext>
            </a:extLst>
          </p:cNvPr>
          <p:cNvSpPr txBox="1"/>
          <p:nvPr/>
        </p:nvSpPr>
        <p:spPr>
          <a:xfrm>
            <a:off x="6534667" y="4629663"/>
            <a:ext cx="4788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 каждом письме Деду Морозу живёт мечта, вера в праздник и в чудеса. Потерять письмо – всё равно, что потерять чью-то мечту.»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D37C55F8-9BC7-49DF-87EC-B0BB87497A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47" t="15680" r="17921"/>
          <a:stretch/>
        </p:blipFill>
        <p:spPr>
          <a:xfrm rot="21187634">
            <a:off x="561902" y="1253666"/>
            <a:ext cx="2107454" cy="2480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0225474-3D9A-4D69-9458-8590E0AC4549}"/>
              </a:ext>
            </a:extLst>
          </p:cNvPr>
          <p:cNvSpPr txBox="1"/>
          <p:nvPr/>
        </p:nvSpPr>
        <p:spPr>
          <a:xfrm>
            <a:off x="3230876" y="1579360"/>
            <a:ext cx="53953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Фадеева, Ольга Алексеевна (автор детских книг, художник-иллюстратор ; род. 1980). Мне письмо! : [сказка] / [текст и иллюстрации] Ольга Фадеева. - Санкт-Петербург ; Москва : Речь, 2021. - 64 с. 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ил. 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0FB3DD6E-D0FC-4641-90B5-52B9991885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4549" y="64140"/>
            <a:ext cx="7328027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40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47991B5-DBCD-4C6C-A2BF-111A5BB87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92" y="2163138"/>
            <a:ext cx="2290903" cy="217994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A8C4F00A-B1B3-405A-9582-0DBBBF3EE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0683" y="2765417"/>
            <a:ext cx="5539646" cy="19389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77CDAFB-865A-442F-9027-B0685D24A0DD}"/>
              </a:ext>
            </a:extLst>
          </p:cNvPr>
          <p:cNvSpPr txBox="1"/>
          <p:nvPr/>
        </p:nvSpPr>
        <p:spPr>
          <a:xfrm>
            <a:off x="3039382" y="2765417"/>
            <a:ext cx="50994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«Беру самый большой шар. Под тихие звуки белых и чёрных клавиш я рисую город, который заметает снегом. Заметает сады и дорожки, и все высокие крыши в снегу. А из труб поднимается дым – во всех домах тепло.»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B11EE925-C31B-469C-BAD9-F15AF7894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39594">
            <a:off x="5383465" y="4927079"/>
            <a:ext cx="2380377" cy="1628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5D93226-15AA-4E33-BA1E-33B27678D9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0982">
            <a:off x="8786246" y="1666676"/>
            <a:ext cx="2928489" cy="3994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10E34AD9-73A5-4944-B752-A2A34993E2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870" t="6423" r="23322"/>
          <a:stretch/>
        </p:blipFill>
        <p:spPr>
          <a:xfrm rot="21347623">
            <a:off x="465113" y="1259017"/>
            <a:ext cx="1912847" cy="2852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FCEBB715-40FD-4DF0-9748-FACAFA0BF658}"/>
              </a:ext>
            </a:extLst>
          </p:cNvPr>
          <p:cNvSpPr/>
          <p:nvPr/>
        </p:nvSpPr>
        <p:spPr>
          <a:xfrm>
            <a:off x="2687152" y="159445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Дашевская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Нина Сергеевна (род. 1979).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Зимний мастер / Нина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Дашевская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; художник Юля Сиднева. - Москва : Самокат, 2021. - 48 с. 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ил.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11B2603A-87FE-4CC9-B032-E7104723BC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7092" y="-4438"/>
            <a:ext cx="8577815" cy="151193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46EE63C3-C72A-458C-84AB-6EAE3CDE012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671" b="16288"/>
          <a:stretch/>
        </p:blipFill>
        <p:spPr>
          <a:xfrm rot="153194">
            <a:off x="2120193" y="4917868"/>
            <a:ext cx="2392848" cy="1628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85765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: скругленные углы 15">
            <a:extLst>
              <a:ext uri="{FF2B5EF4-FFF2-40B4-BE49-F238E27FC236}">
                <a16:creationId xmlns="" xmlns:a16="http://schemas.microsoft.com/office/drawing/2014/main" id="{3C25B99A-43BB-4107-BB00-C2CCD1A11634}"/>
              </a:ext>
            </a:extLst>
          </p:cNvPr>
          <p:cNvSpPr/>
          <p:nvPr/>
        </p:nvSpPr>
        <p:spPr>
          <a:xfrm>
            <a:off x="340450" y="1722665"/>
            <a:ext cx="2192763" cy="278879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1BF76CD2-1353-4D40-9DA0-3884305C0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5739" y="1543621"/>
            <a:ext cx="5535648" cy="297969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1D6D23E-DD44-45F9-A3A8-54275CDEC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6157">
            <a:off x="8788713" y="1801125"/>
            <a:ext cx="2859110" cy="3768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6E28EFC5-5449-4BC0-A241-144F9D996ABA}"/>
              </a:ext>
            </a:extLst>
          </p:cNvPr>
          <p:cNvSpPr/>
          <p:nvPr/>
        </p:nvSpPr>
        <p:spPr>
          <a:xfrm>
            <a:off x="1122792" y="5047605"/>
            <a:ext cx="72455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Новогодняя книга, полная идей и подсказок, как подготовиться к самому чудесному празднику в году.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История, которая заставит вас снова поверить в чудеса и волшебство.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254B51A-4240-48FB-967C-9811E42A5C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73394">
            <a:off x="610585" y="1247691"/>
            <a:ext cx="2106874" cy="2862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F04DB881-271A-499C-8A43-403D30EBE0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366" y="46012"/>
            <a:ext cx="11278578" cy="13412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9809DC4-339E-4425-A527-55C252A3F7E8}"/>
              </a:ext>
            </a:extLst>
          </p:cNvPr>
          <p:cNvSpPr txBox="1"/>
          <p:nvPr/>
        </p:nvSpPr>
        <p:spPr>
          <a:xfrm>
            <a:off x="3271616" y="1595814"/>
            <a:ext cx="5099471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«Я засыпала в открытку конфетти, запаковала в конверт и отправила на улицу Восход в Челябинске. Повертела в руках следующий конверт и вложила туда только тонкую полоску бумаги с надписью: </a:t>
            </a:r>
          </a:p>
          <a:p>
            <a:pPr indent="457200" algn="just"/>
            <a:r>
              <a:rPr lang="ru-RU" sz="32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mr_KindlyJasmineG" pitchFamily="2" charset="0"/>
                <a:cs typeface="Times New Roman" panose="02020603050405020304" pitchFamily="18" charset="0"/>
              </a:rPr>
              <a:t>Привет!</a:t>
            </a:r>
          </a:p>
          <a:p>
            <a:pPr indent="457200" algn="just"/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Пусть мой короткий привет прилетит кому-нибудь и человек улыбнётся.»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FE32DA6D-A756-4BF1-A2A4-B525645153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1616" y="3051384"/>
            <a:ext cx="509669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678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1327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БИБЛИОГИД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 </a:t>
            </a:r>
            <a:r>
              <a:rPr lang="en-US" sz="2000" dirty="0" smtClean="0">
                <a:hlinkClick r:id="rId2"/>
              </a:rPr>
              <a:t>https</a:t>
            </a:r>
            <a:r>
              <a:rPr lang="en-US" sz="2000" dirty="0">
                <a:hlinkClick r:id="rId2"/>
              </a:rPr>
              <a:t>://</a:t>
            </a:r>
            <a:r>
              <a:rPr lang="en-US" sz="2000" dirty="0" smtClean="0">
                <a:hlinkClick r:id="rId2"/>
              </a:rPr>
              <a:t>bibliogid.ru/knigi/tematicheskie-obzory/16006-shest-snezhnykh-knig-dlya-zimnikh-dnej</a:t>
            </a:r>
            <a:r>
              <a:rPr lang="ru-RU" sz="2000" dirty="0" smtClean="0">
                <a:hlinkClick r:id="rId2"/>
              </a:rPr>
              <a:t/>
            </a:r>
            <a:br>
              <a:rPr lang="ru-RU" sz="2000" dirty="0" smtClean="0">
                <a:hlinkClick r:id="rId2"/>
              </a:rPr>
            </a:br>
            <a:endParaRPr lang="ru-RU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0" t="10657" r="2399" b="5637"/>
          <a:stretch/>
        </p:blipFill>
        <p:spPr bwMode="auto">
          <a:xfrm>
            <a:off x="2481942" y="1094228"/>
            <a:ext cx="7445829" cy="531844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502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5078" y="0"/>
            <a:ext cx="4755078" cy="1325563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САМОКАТ (книжные сеты)</a:t>
            </a:r>
            <a:b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2" t="17185" r="2620" b="4247"/>
          <a:stretch/>
        </p:blipFill>
        <p:spPr bwMode="auto">
          <a:xfrm>
            <a:off x="236955" y="1062841"/>
            <a:ext cx="5247977" cy="358634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t="16653" r="3917" b="4145"/>
          <a:stretch/>
        </p:blipFill>
        <p:spPr bwMode="auto">
          <a:xfrm>
            <a:off x="6103914" y="2336932"/>
            <a:ext cx="5198003" cy="358040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949535" y="146704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4"/>
              </a:rPr>
              <a:t>https://samokatbook.ru/catalog/knigi-shkolnik/set-6-volshebnaya-zima/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36955" y="4994011"/>
            <a:ext cx="53068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https://samokatbook.ru/catalog/knigi-malyshy-doshkolniki/set-1-dlya-samogo-novogodnego-nastroeniya</a:t>
            </a:r>
            <a:r>
              <a:rPr lang="en-US" dirty="0"/>
              <a:t>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731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68" y="0"/>
            <a:ext cx="10515600" cy="807522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ЛАБИРИНТ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smtClean="0">
                <a:hlinkClick r:id="rId2"/>
              </a:rPr>
              <a:t>https</a:t>
            </a:r>
            <a:r>
              <a:rPr lang="en-US" sz="3100" dirty="0">
                <a:hlinkClick r:id="rId2"/>
              </a:rPr>
              <a:t>://www.labirint.ru/child-now/zimnie-hity</a:t>
            </a:r>
            <a:r>
              <a:rPr lang="en-US" sz="3100" dirty="0" smtClean="0">
                <a:hlinkClick r:id="rId2"/>
              </a:rPr>
              <a:t>/</a:t>
            </a:r>
            <a:r>
              <a:rPr lang="ru-RU" sz="3100" dirty="0" smtClean="0">
                <a:hlinkClick r:id="rId2"/>
              </a:rPr>
              <a:t/>
            </a:r>
            <a:br>
              <a:rPr lang="ru-RU" sz="3100" dirty="0" smtClean="0">
                <a:hlinkClick r:id="rId2"/>
              </a:rPr>
            </a:br>
            <a:r>
              <a:rPr lang="ru-RU" sz="3100" dirty="0" smtClean="0">
                <a:hlinkClick r:id="rId2"/>
              </a:rPr>
              <a:t/>
            </a:r>
            <a:br>
              <a:rPr lang="ru-RU" sz="3100" dirty="0" smtClean="0">
                <a:hlinkClick r:id="rId2"/>
              </a:rPr>
            </a:br>
            <a:endParaRPr lang="ru-RU" sz="31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" t="9342" r="1277" b="8595"/>
          <a:stretch/>
        </p:blipFill>
        <p:spPr bwMode="auto">
          <a:xfrm>
            <a:off x="2196936" y="980133"/>
            <a:ext cx="7932716" cy="545629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339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008" y="0"/>
            <a:ext cx="11756571" cy="1325563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ПАПМАМБУК рубрика «Новое в </a:t>
            </a:r>
            <a:r>
              <a:rPr lang="ru-RU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Папмамбуке</a:t>
            </a:r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hlinkClick r:id="rId2"/>
              </a:rPr>
              <a:t>https</a:t>
            </a:r>
            <a:r>
              <a:rPr lang="en-US" sz="2800" dirty="0">
                <a:hlinkClick r:id="rId2"/>
              </a:rPr>
              <a:t>://www.papmambook.ru/articles/5306</a:t>
            </a:r>
            <a:r>
              <a:rPr lang="en-US" sz="2800" dirty="0" smtClean="0">
                <a:hlinkClick r:id="rId2"/>
              </a:rPr>
              <a:t>/</a:t>
            </a:r>
            <a:r>
              <a:rPr lang="ru-RU" sz="2800" dirty="0" smtClean="0">
                <a:hlinkClick r:id="rId2"/>
              </a:rPr>
              <a:t/>
            </a:r>
            <a:br>
              <a:rPr lang="ru-RU" sz="2800" dirty="0" smtClean="0">
                <a:hlinkClick r:id="rId2"/>
              </a:rPr>
            </a:br>
            <a:endParaRPr lang="ru-RU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t="9700" r="15795" b="9553"/>
          <a:stretch/>
        </p:blipFill>
        <p:spPr bwMode="auto">
          <a:xfrm>
            <a:off x="285008" y="2624446"/>
            <a:ext cx="3362482" cy="331578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6" t="10384" r="10675" b="9502"/>
          <a:stretch/>
        </p:blipFill>
        <p:spPr bwMode="auto">
          <a:xfrm>
            <a:off x="3736685" y="3331028"/>
            <a:ext cx="4029777" cy="340821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1" t="8649" r="14703" b="8078"/>
          <a:stretch/>
        </p:blipFill>
        <p:spPr bwMode="auto">
          <a:xfrm>
            <a:off x="7968343" y="2624446"/>
            <a:ext cx="3563970" cy="355072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91236" y="808564"/>
            <a:ext cx="93509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«В преддверии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Нового года мы обратились к некоторым писателям с просьбой ответить на три вопроса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1. Как вы в детстве относились к Новому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году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2. Существовала ли тогда книга, которая ассоциировалась у вас с Новым годом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3. Есть ли среди ваших собственных книг такая, которую можно считать новогодней историей? Если – да, то почему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?»</a:t>
            </a:r>
          </a:p>
        </p:txBody>
      </p:sp>
    </p:spTree>
    <p:extLst>
      <p:ext uri="{BB962C8B-B14F-4D97-AF65-F5344CB8AC3E}">
        <p14:creationId xmlns:p14="http://schemas.microsoft.com/office/powerpoint/2010/main" val="380177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3980" y="504702"/>
            <a:ext cx="5158839" cy="6353298"/>
          </a:xfrm>
        </p:spPr>
        <p:txBody>
          <a:bodyPr>
            <a:no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Есть ли среди ваших собственных книг такая, которую можно считать новогодней историей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«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Правдивая история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Деда Мороза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«С неба упали три яблока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«Удалить эту запись?».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«Как устроить праздник».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«Зимний мастер».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«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Картина в папиной мастерской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«Новогоднее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чудо, или Морозов Ха. Ха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.».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«Первая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работа. Книга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I»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«И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настал Новый год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«Елка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которая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пароход».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«Пишет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бабушка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Зима».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«Большая маленькая девочка. История 7. Грустный радостный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праздник».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85701" y="436211"/>
            <a:ext cx="5170714" cy="6297098"/>
          </a:xfrm>
        </p:spPr>
        <p:txBody>
          <a:bodyPr>
            <a:normAutofit lnSpcReduction="10000"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Существовала ли тогда книга, которая ассоциировалась у вас с Новым годом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Нет, только мультик про Щелкунчика </a:t>
            </a:r>
          </a:p>
          <a:p>
            <a:pPr marL="0" indent="0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(Евгения Пастернак).</a:t>
            </a:r>
          </a:p>
          <a:p>
            <a:pPr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Да, сказки Ганса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Христиана Андерсена и братьев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Гримм (Наринэ Абгарян).</a:t>
            </a:r>
          </a:p>
          <a:p>
            <a:pPr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Да, трилогия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Владислава Крапивина «Острова и капитаны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 (Лариса Романовская).</a:t>
            </a:r>
          </a:p>
          <a:p>
            <a:pPr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Нет, но мультфильмов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много: «Снежная королева», «Морозко», «Двенадцать месяцев», новогодние серии «Ну погоди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!»… (Артур Гиваргизов).</a:t>
            </a:r>
          </a:p>
          <a:p>
            <a:pPr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Книга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 Рождестве на английском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языке (Анна Ремез).</a:t>
            </a:r>
          </a:p>
          <a:p>
            <a:pPr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Гоголь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«Ночь перед Рождеством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 (Дарья Доцук).</a:t>
            </a:r>
          </a:p>
          <a:p>
            <a:pPr>
              <a:buFontTx/>
              <a:buChar char="-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«Щелкунчик и мышиный король»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Гофмана (Стас Востоков).</a:t>
            </a:r>
          </a:p>
          <a:p>
            <a:pPr>
              <a:buFontTx/>
              <a:buChar char="-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«День рождения» Лидии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Некрасовой (Юлия Кузнецова).</a:t>
            </a:r>
          </a:p>
          <a:p>
            <a:pPr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Андерсен Г.Х. «Снежная королева» (Ая Эн).</a:t>
            </a:r>
          </a:p>
          <a:p>
            <a:pPr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«Пеппи Длинныйчулок» и «Три повести о малыше и Карлсоне» (Маша Рупасова).</a:t>
            </a:r>
          </a:p>
          <a:p>
            <a:pPr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Нет таких книг (Евгений Рудашевский).</a:t>
            </a:r>
          </a:p>
          <a:p>
            <a:pPr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«Волшебная зима» Туве Янссон (Мария Бершадская).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455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31273"/>
            <a:ext cx="10515600" cy="534569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dirty="0">
                <a:solidFill>
                  <a:schemeClr val="tx2"/>
                </a:solidFill>
                <a:latin typeface="Segoe Script" pitchFamily="34" charset="0"/>
              </a:rPr>
              <a:t>Новый год уже совсем скоро. Дети ждут Деда Мороза, а родители стремятся наполнить жизнь детей волшебством и чудесами. Создать праздничное настроение в семье помогут книги с новогодней атмосферой. Чтобы вам было проще сориентироваться в многообразии книг и сделать правильный выбор, мы отобрали особенно интересные издания — детские книги про Новый год, Рождество, зиму. Готовим подарки, читаем, приближаем праздник и украшаем каникулы</a:t>
            </a:r>
            <a:r>
              <a:rPr lang="ru-RU" sz="3200" dirty="0" smtClean="0">
                <a:solidFill>
                  <a:schemeClr val="tx2"/>
                </a:solidFill>
                <a:latin typeface="Segoe Script" pitchFamily="34" charset="0"/>
              </a:rPr>
              <a:t>.</a:t>
            </a:r>
            <a:endParaRPr lang="ru-RU" sz="3200" dirty="0">
              <a:solidFill>
                <a:schemeClr val="tx2"/>
              </a:solidFill>
              <a:latin typeface="Segoe Scrip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1085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767C2C6-3C91-4BFE-A2EC-C663FB95B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54" y="31968"/>
            <a:ext cx="8583912" cy="396274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403761" y="3582690"/>
            <a:ext cx="95952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/>
                </a:solidFill>
                <a:latin typeface="Segoe Script" pitchFamily="34" charset="0"/>
              </a:rPr>
              <a:t>Настоящее </a:t>
            </a:r>
            <a:r>
              <a:rPr lang="ru-RU" sz="3200" b="1" dirty="0">
                <a:solidFill>
                  <a:schemeClr val="tx2"/>
                </a:solidFill>
                <a:latin typeface="Segoe Script" pitchFamily="34" charset="0"/>
              </a:rPr>
              <a:t>волшебство. </a:t>
            </a:r>
          </a:p>
          <a:p>
            <a:pPr algn="ctr"/>
            <a:r>
              <a:rPr lang="ru-RU" sz="3200" b="1" dirty="0">
                <a:solidFill>
                  <a:schemeClr val="tx2"/>
                </a:solidFill>
                <a:latin typeface="Segoe Script" pitchFamily="34" charset="0"/>
              </a:rPr>
              <a:t>Книги, которые дарят </a:t>
            </a:r>
            <a:r>
              <a:rPr lang="ru-RU" sz="3200" b="1" dirty="0" smtClean="0">
                <a:solidFill>
                  <a:schemeClr val="tx2"/>
                </a:solidFill>
                <a:latin typeface="Segoe Script" pitchFamily="34" charset="0"/>
              </a:rPr>
              <a:t>праздник</a:t>
            </a:r>
            <a:endParaRPr lang="ru-RU" sz="3200" b="1" dirty="0">
              <a:solidFill>
                <a:schemeClr val="tx2"/>
              </a:solidFill>
              <a:latin typeface="Segoe Script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058" y="0"/>
            <a:ext cx="4186018" cy="6493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16923" y="6061755"/>
            <a:ext cx="5153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Segoe Script" pitchFamily="34" charset="0"/>
              </a:rPr>
              <a:t>Г. Красноярск, 26 декабря, 2022 г.</a:t>
            </a:r>
            <a:endParaRPr lang="ru-RU" dirty="0">
              <a:solidFill>
                <a:schemeClr val="tx2"/>
              </a:solidFill>
              <a:latin typeface="Segoe Scrip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555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Наталья Александровская | ВКонтакт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984" y="1880667"/>
            <a:ext cx="2796632" cy="279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Варежка Деда Мороза"/>
          <p:cNvSpPr>
            <a:spLocks noChangeAspect="1" noChangeArrowheads="1"/>
          </p:cNvSpPr>
          <p:nvPr/>
        </p:nvSpPr>
        <p:spPr bwMode="auto">
          <a:xfrm>
            <a:off x="155575" y="-144463"/>
            <a:ext cx="1620974" cy="162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Наталья Александровская - Варежка Деда Мороза обложка книг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412" y="844684"/>
            <a:ext cx="4310741" cy="55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59823" y="4833258"/>
            <a:ext cx="4804955" cy="79683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Наталья Александровская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769727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img1.labirint.ru/rcimg/f8b4e8321ed86b81a63c9e869e58d062/960x540/books84/838809/ph_01.jpg?16417383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002" y="1002383"/>
            <a:ext cx="3185865" cy="413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Варежка Деда Мороза (Александровская Наталья) - купить книгу с доставкой |  Майшоп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912" y="1002383"/>
            <a:ext cx="5636014" cy="359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chitlandia.fr/wp-content/uploads/katalog/nigma/978-5-4335-0776-0/4-510x3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226" y="3344091"/>
            <a:ext cx="4466752" cy="319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300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www.chitlandia.fr/wp-content/uploads/katalog/nigma/978-5-4335-0776-0/7-510x3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06" y="514621"/>
            <a:ext cx="4196367" cy="268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mg.labirint.ru/rcimg/8881024d124d04afca1de840b0ae7fb6/960x540/comments_pic/2201/origin_0_b4f60dfe3dcf62d7518164051f485ddd.jpg?16415788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679" y="3317966"/>
            <a:ext cx="3198182" cy="319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www.chitlandia.fr/wp-content/uploads/katalog/nigma/978-5-4335-0776-0/8-510x3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969" y="1278598"/>
            <a:ext cx="6380845" cy="407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869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https://www.chitlandia.fr/wp-content/uploads/katalog/nigma/978-5-4335-0776-0/9-510x3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78" y="1005840"/>
            <a:ext cx="6913322" cy="471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www.chitlandia.fr/wp-content/uploads/katalog/nigma/978-5-4335-0776-0/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618" y="1005840"/>
            <a:ext cx="7390018" cy="471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039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zyorna.ru/uploads/authors/olga-dobr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921" y="1394459"/>
            <a:ext cx="2719450" cy="373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4771" y="4952445"/>
            <a:ext cx="4256314" cy="1325563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Ольга Добросовестная</a:t>
            </a:r>
            <a:endParaRPr lang="ru-RU" sz="3200" b="1" dirty="0"/>
          </a:p>
        </p:txBody>
      </p:sp>
      <p:pic>
        <p:nvPicPr>
          <p:cNvPr id="5124" name="Picture 4" descr="https://img1.labirint.ru/rcimg/594f000b2ff9560ce12590b450deb4cf/960x540/books83/826309/ph_001.jpg?16592451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295" y="661327"/>
            <a:ext cx="4821374" cy="556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813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s://img1.labirint.ru/rcimg/6232c78786f19f007a033023040874a4/960x540/books83/826309/ph_02.jpg?16592451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26" y="284736"/>
            <a:ext cx="6130563" cy="419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img1.labirint.ru/rcimg/6ea3a6c040f347c586f5a2cbd2fa0123/960x540/books83/826309/ph_03.jpg?16592451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372" y="447501"/>
            <a:ext cx="4709397" cy="322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mg1.labirint.ru/rcimg/3bdedd944640a5c4dc9f399a39a53dc1/960x540/books83/826309/ph_01.jpg?16592451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377" y="2491679"/>
            <a:ext cx="6155507" cy="421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9251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633</Words>
  <Application>Microsoft Office PowerPoint</Application>
  <PresentationFormat>Произвольный</PresentationFormat>
  <Paragraphs>51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Презентация PowerPoint</vt:lpstr>
      <vt:lpstr>Презентация PowerPoint</vt:lpstr>
      <vt:lpstr>Наталья Александровская</vt:lpstr>
      <vt:lpstr>Презентация PowerPoint</vt:lpstr>
      <vt:lpstr>Презентация PowerPoint</vt:lpstr>
      <vt:lpstr>Презентация PowerPoint</vt:lpstr>
      <vt:lpstr>Ольга Добросовестная</vt:lpstr>
      <vt:lpstr>Презентация PowerPoint</vt:lpstr>
      <vt:lpstr>Презентация PowerPoint</vt:lpstr>
      <vt:lpstr>Презентация PowerPoint</vt:lpstr>
      <vt:lpstr>Аня Доброчасова</vt:lpstr>
      <vt:lpstr>Презентация PowerPoint</vt:lpstr>
      <vt:lpstr>Презентация PowerPoint</vt:lpstr>
      <vt:lpstr>Презентация PowerPoint</vt:lpstr>
      <vt:lpstr>Бояна Димитровски</vt:lpstr>
      <vt:lpstr>Презентация PowerPoint</vt:lpstr>
      <vt:lpstr>Кристина Кретова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БИБЛИОГИД  https://bibliogid.ru/knigi/tematicheskie-obzory/16006-shest-snezhnykh-knig-dlya-zimnikh-dnej </vt:lpstr>
      <vt:lpstr>САМОКАТ (книжные сеты) </vt:lpstr>
      <vt:lpstr>   ЛАБИРИНТ https://www.labirint.ru/child-now/zimnie-hity/  </vt:lpstr>
      <vt:lpstr>ПАПМАМБУК рубрика «Новое в Папмамбуке» https://www.papmambook.ru/articles/5306/ </vt:lpstr>
      <vt:lpstr>Есть ли среди ваших собственных книг такая, которую можно считать новогодней историей?  - «Правдивая история Деда Мороза».  - «С неба упали три яблока».  - «Удалить эту запись?».  - «Как устроить праздник».  - «Зимний мастер».  - «Картина в папиной мастерской».  - «Новогоднее чудо, или Морозов Ха. Ха.».  - «Первая работа. Книга I».  -  «И настал Новый год ».  - «Елка, которая пароход».  - «Пишет бабушка Зима».  - «Большая маленькая девочка. История 7. Грустный радостный праздник». 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Библиотекарь</dc:creator>
  <cp:lastModifiedBy>Хомицкая Любовь Николаевна</cp:lastModifiedBy>
  <cp:revision>46</cp:revision>
  <cp:lastPrinted>2022-12-25T04:09:37Z</cp:lastPrinted>
  <dcterms:created xsi:type="dcterms:W3CDTF">2022-12-15T03:24:27Z</dcterms:created>
  <dcterms:modified xsi:type="dcterms:W3CDTF">2022-12-26T10:35:34Z</dcterms:modified>
</cp:coreProperties>
</file>