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78" r:id="rId3"/>
    <p:sldId id="279" r:id="rId4"/>
    <p:sldId id="280" r:id="rId5"/>
    <p:sldId id="283" r:id="rId6"/>
    <p:sldId id="284" r:id="rId7"/>
    <p:sldId id="259" r:id="rId8"/>
    <p:sldId id="260" r:id="rId9"/>
    <p:sldId id="272" r:id="rId10"/>
    <p:sldId id="262" r:id="rId11"/>
    <p:sldId id="256" r:id="rId12"/>
    <p:sldId id="267" r:id="rId13"/>
    <p:sldId id="257" r:id="rId14"/>
    <p:sldId id="268" r:id="rId15"/>
    <p:sldId id="291" r:id="rId16"/>
    <p:sldId id="285" r:id="rId17"/>
    <p:sldId id="286" r:id="rId18"/>
    <p:sldId id="287" r:id="rId19"/>
    <p:sldId id="277" r:id="rId20"/>
    <p:sldId id="288" r:id="rId21"/>
    <p:sldId id="292" r:id="rId22"/>
    <p:sldId id="273" r:id="rId23"/>
    <p:sldId id="274" r:id="rId24"/>
    <p:sldId id="293" r:id="rId25"/>
    <p:sldId id="275" r:id="rId26"/>
    <p:sldId id="276" r:id="rId27"/>
    <p:sldId id="281" r:id="rId28"/>
    <p:sldId id="289" r:id="rId29"/>
    <p:sldId id="290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zo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1522"/>
            <a:ext cx="8352928" cy="613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77009"/>
      </p:ext>
    </p:extLst>
  </p:cSld>
  <p:clrMapOvr>
    <a:masterClrMapping/>
  </p:clrMapOvr>
  <p:transition spd="slow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8352928" cy="5865515"/>
          </a:xfrm>
        </p:spPr>
      </p:pic>
      <p:sp>
        <p:nvSpPr>
          <p:cNvPr id="5" name="TextBox 4"/>
          <p:cNvSpPr txBox="1"/>
          <p:nvPr/>
        </p:nvSpPr>
        <p:spPr>
          <a:xfrm>
            <a:off x="8643966" y="214290"/>
            <a:ext cx="21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9</a:t>
            </a:r>
            <a:endParaRPr lang="ru-RU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836712"/>
            <a:ext cx="4248472" cy="5760640"/>
          </a:xfrm>
          <a:prstGeom prst="rect">
            <a:avLst/>
          </a:prstGeom>
        </p:spPr>
      </p:pic>
      <p:pic>
        <p:nvPicPr>
          <p:cNvPr id="5" name="Рисунок 4" descr="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836712"/>
            <a:ext cx="4417041" cy="5760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40466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Школьные изобретения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215338" y="285728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10</a:t>
            </a:r>
            <a:endParaRPr lang="ru-RU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в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2153344" cy="2153344"/>
          </a:xfrm>
        </p:spPr>
      </p:pic>
      <p:sp>
        <p:nvSpPr>
          <p:cNvPr id="6" name="TextBox 5"/>
          <p:cNvSpPr txBox="1"/>
          <p:nvPr/>
        </p:nvSpPr>
        <p:spPr>
          <a:xfrm>
            <a:off x="2771800" y="476672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Подумайте, какие еще школьные мелочи упрощают вам </a:t>
            </a:r>
            <a:r>
              <a:rPr lang="ru-RU" dirty="0" err="1" smtClean="0"/>
              <a:t>учебны</a:t>
            </a:r>
            <a:r>
              <a:rPr lang="ru-RU" dirty="0" smtClean="0"/>
              <a:t> процесс</a:t>
            </a:r>
            <a:r>
              <a:rPr lang="en-US" dirty="0" smtClean="0"/>
              <a:t>? </a:t>
            </a:r>
            <a:r>
              <a:rPr lang="ru-RU" dirty="0" smtClean="0"/>
              <a:t>Назовите их.</a:t>
            </a:r>
            <a:endParaRPr lang="ru-RU" dirty="0"/>
          </a:p>
        </p:txBody>
      </p:sp>
      <p:pic>
        <p:nvPicPr>
          <p:cNvPr id="8" name="Рисунок 7" descr="Безымянный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1628800"/>
            <a:ext cx="6325483" cy="933580"/>
          </a:xfrm>
          <a:prstGeom prst="rect">
            <a:avLst/>
          </a:prstGeom>
        </p:spPr>
      </p:pic>
      <p:pic>
        <p:nvPicPr>
          <p:cNvPr id="9" name="Рисунок 8" descr="Безымянный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933056"/>
            <a:ext cx="8280920" cy="27150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19672" y="2636912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Стикер</a:t>
            </a:r>
            <a:r>
              <a:rPr lang="ru-RU" dirty="0" smtClean="0"/>
              <a:t>, корректор, скотч, клей, пластилин, краски, магнитная доска, дырокол, фломастер, маркер, точилка  и </a:t>
            </a:r>
            <a:r>
              <a:rPr lang="ru-RU" dirty="0" err="1" smtClean="0"/>
              <a:t>тд</a:t>
            </a:r>
            <a:r>
              <a:rPr lang="ru-RU" dirty="0" smtClean="0"/>
              <a:t>….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8286776" y="357166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11</a:t>
            </a:r>
            <a:endParaRPr lang="ru-RU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764704"/>
            <a:ext cx="8352927" cy="5904656"/>
          </a:xfrm>
        </p:spPr>
      </p:pic>
      <p:sp>
        <p:nvSpPr>
          <p:cNvPr id="5" name="TextBox 4"/>
          <p:cNvSpPr txBox="1"/>
          <p:nvPr/>
        </p:nvSpPr>
        <p:spPr>
          <a:xfrm>
            <a:off x="2051720" y="332656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Вкусные , но неполезные изобретения: попкорн, </a:t>
            </a:r>
            <a:r>
              <a:rPr lang="ru-RU" dirty="0" err="1" smtClean="0"/>
              <a:t>чупа-чупс</a:t>
            </a:r>
            <a:r>
              <a:rPr lang="ru-RU" dirty="0" smtClean="0"/>
              <a:t>, жевательная резинка, конфеты, карамельки.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286776" y="285728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12</a:t>
            </a:r>
            <a:endParaRPr lang="ru-RU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9832" y="332656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Удобная одежда </a:t>
            </a:r>
          </a:p>
        </p:txBody>
      </p:sp>
      <p:pic>
        <p:nvPicPr>
          <p:cNvPr id="3" name="Рисунок 2" descr="WM7tAL6Ai-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92695"/>
            <a:ext cx="8712968" cy="57702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43900" y="285728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13</a:t>
            </a:r>
            <a:endParaRPr lang="ru-RU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бсурд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58214" y="142852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14</a:t>
            </a:r>
            <a:endParaRPr lang="ru-RU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0995.750x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357166"/>
            <a:ext cx="5000660" cy="6215106"/>
          </a:xfrm>
          <a:prstGeom prst="rect">
            <a:avLst/>
          </a:prstGeom>
        </p:spPr>
      </p:pic>
      <p:pic>
        <p:nvPicPr>
          <p:cNvPr id="3" name="Рисунок 2" descr="6276686e0b53fa9db566001042ce62a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15074" y="214290"/>
            <a:ext cx="2611183" cy="29289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43966" y="214290"/>
            <a:ext cx="50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15</a:t>
            </a:r>
            <a:endParaRPr lang="ru-RU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910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42852"/>
            <a:ext cx="8858312" cy="65008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01090" y="214290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16</a:t>
            </a:r>
            <a:endParaRPr lang="ru-RU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ь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42852"/>
            <a:ext cx="8858312" cy="65722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01090" y="142852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17</a:t>
            </a:r>
            <a:endParaRPr lang="ru-RU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142852"/>
            <a:ext cx="2738440" cy="3857652"/>
          </a:xfrm>
          <a:prstGeom prst="rect">
            <a:avLst/>
          </a:prstGeom>
        </p:spPr>
      </p:pic>
      <p:pic>
        <p:nvPicPr>
          <p:cNvPr id="3" name="Рисунок 2" descr="cover_bi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42" y="2571744"/>
            <a:ext cx="2614619" cy="4138625"/>
          </a:xfrm>
          <a:prstGeom prst="rect">
            <a:avLst/>
          </a:prstGeom>
        </p:spPr>
      </p:pic>
      <p:pic>
        <p:nvPicPr>
          <p:cNvPr id="4" name="Рисунок 3" descr="600x800.jf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058" y="214290"/>
            <a:ext cx="2714644" cy="4286280"/>
          </a:xfrm>
          <a:prstGeom prst="rect">
            <a:avLst/>
          </a:prstGeom>
        </p:spPr>
      </p:pic>
      <p:pic>
        <p:nvPicPr>
          <p:cNvPr id="6" name="Рисунок 5" descr="ш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388" y="2786058"/>
            <a:ext cx="2589206" cy="39290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86776" y="214290"/>
            <a:ext cx="6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18</a:t>
            </a:r>
            <a:endParaRPr lang="ru-RU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098815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4392488" cy="4680520"/>
          </a:xfrm>
          <a:prstGeom prst="rect">
            <a:avLst/>
          </a:prstGeom>
        </p:spPr>
      </p:pic>
      <p:pic>
        <p:nvPicPr>
          <p:cNvPr id="3" name="Рисунок 2" descr="30628d22b340368c535d4bee8c43d2e9--russian-style-anima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412776"/>
            <a:ext cx="4032448" cy="5112568"/>
          </a:xfrm>
          <a:prstGeom prst="rect">
            <a:avLst/>
          </a:prstGeom>
        </p:spPr>
      </p:pic>
      <p:pic>
        <p:nvPicPr>
          <p:cNvPr id="4" name="Рисунок 3" descr="hello_html_7c98e84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4149080"/>
            <a:ext cx="2186247" cy="25520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01090" y="285728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10216_1545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72528" y="214290"/>
            <a:ext cx="571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19</a:t>
            </a:r>
            <a:endParaRPr lang="ru-RU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10216_1546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14348" y="571482"/>
            <a:ext cx="5429289" cy="4572033"/>
          </a:xfrm>
          <a:prstGeom prst="rect">
            <a:avLst/>
          </a:prstGeom>
        </p:spPr>
      </p:pic>
      <p:pic>
        <p:nvPicPr>
          <p:cNvPr id="3" name="Рисунок 2" descr="20210216_1547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000496" y="1500174"/>
            <a:ext cx="5429288" cy="44291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43900" y="285728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</a:t>
            </a:r>
            <a:endParaRPr lang="ru-RU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Рисунок 3" descr="42906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60" y="214290"/>
            <a:ext cx="4706243" cy="63579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72462" y="357166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21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 descr="20210216_1616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285876" y="714356"/>
            <a:ext cx="6858000" cy="54292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86776" y="357166"/>
            <a:ext cx="50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22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 descr="ЗАДАН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285728"/>
            <a:ext cx="8429684" cy="58579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15338" y="357166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23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Рисунок 2" descr="10141423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142852"/>
            <a:ext cx="2695576" cy="3548064"/>
          </a:xfrm>
          <a:prstGeom prst="rect">
            <a:avLst/>
          </a:prstGeom>
        </p:spPr>
      </p:pic>
      <p:pic>
        <p:nvPicPr>
          <p:cNvPr id="4" name="Рисунок 3" descr="6_112242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16" y="142852"/>
            <a:ext cx="4810132" cy="3338519"/>
          </a:xfrm>
          <a:prstGeom prst="rect">
            <a:avLst/>
          </a:prstGeom>
        </p:spPr>
      </p:pic>
      <p:pic>
        <p:nvPicPr>
          <p:cNvPr id="6" name="Рисунок 5" descr="5cc1aa657aea6c54f5030b0fb30a434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100" y="3000372"/>
            <a:ext cx="7543800" cy="3571900"/>
          </a:xfrm>
          <a:prstGeom prst="rect">
            <a:avLst/>
          </a:prstGeom>
        </p:spPr>
      </p:pic>
      <p:pic>
        <p:nvPicPr>
          <p:cNvPr id="7" name="Рисунок 6" descr="5_112241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9058" y="3652832"/>
            <a:ext cx="4953008" cy="30623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29652" y="357166"/>
            <a:ext cx="714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24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0125281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428604"/>
            <a:ext cx="4857784" cy="5429288"/>
          </a:xfrm>
          <a:prstGeom prst="rect">
            <a:avLst/>
          </a:prstGeom>
        </p:spPr>
      </p:pic>
      <p:pic>
        <p:nvPicPr>
          <p:cNvPr id="3" name="Рисунок 2" descr="Б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942" y="1285860"/>
            <a:ext cx="3741565" cy="39290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15338" y="357166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25</a:t>
            </a:r>
            <a:endParaRPr lang="ru-RU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h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4744" y="3714752"/>
            <a:ext cx="5286412" cy="3000396"/>
          </a:xfrm>
          <a:prstGeom prst="rect">
            <a:avLst/>
          </a:prstGeom>
        </p:spPr>
      </p:pic>
      <p:pic>
        <p:nvPicPr>
          <p:cNvPr id="3" name="Рисунок 2" descr="ан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1142984"/>
            <a:ext cx="3305608" cy="3796176"/>
          </a:xfrm>
          <a:prstGeom prst="rect">
            <a:avLst/>
          </a:prstGeom>
        </p:spPr>
      </p:pic>
      <p:pic>
        <p:nvPicPr>
          <p:cNvPr id="4" name="Рисунок 3" descr="а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44" y="142852"/>
            <a:ext cx="5143536" cy="35004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01090" y="214290"/>
            <a:ext cx="642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26</a:t>
            </a:r>
            <a:endParaRPr lang="ru-RU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h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827440"/>
            <a:ext cx="8429684" cy="52031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43900" y="285728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27</a:t>
            </a:r>
            <a:endParaRPr lang="ru-RU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_708c5e5bb3250fdf2261664d60f4a8b9_149405948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918" y="214290"/>
            <a:ext cx="5524995" cy="62865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43900" y="357166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/>
              <a:t>28</a:t>
            </a:r>
            <a:endParaRPr lang="ru-RU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85087_386677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42852"/>
            <a:ext cx="2675788" cy="4000528"/>
          </a:xfrm>
          <a:prstGeom prst="rect">
            <a:avLst/>
          </a:prstGeom>
        </p:spPr>
      </p:pic>
      <p:pic>
        <p:nvPicPr>
          <p:cNvPr id="3" name="Рисунок 2" descr="10164847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488" y="1142984"/>
            <a:ext cx="2900365" cy="3929090"/>
          </a:xfrm>
          <a:prstGeom prst="rect">
            <a:avLst/>
          </a:prstGeom>
        </p:spPr>
      </p:pic>
      <p:pic>
        <p:nvPicPr>
          <p:cNvPr id="4" name="Рисунок 3" descr="scale_1200.jf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8" y="1857364"/>
            <a:ext cx="3214711" cy="46434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01090" y="357166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190" y="2357430"/>
            <a:ext cx="3924848" cy="3829585"/>
          </a:xfrm>
          <a:prstGeom prst="rect">
            <a:avLst/>
          </a:prstGeom>
        </p:spPr>
      </p:pic>
      <p:pic>
        <p:nvPicPr>
          <p:cNvPr id="3" name="Рисунок 2" descr="11933803_nviss_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71414"/>
            <a:ext cx="4738698" cy="52149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43504" y="285728"/>
            <a:ext cx="378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Мышонок </a:t>
            </a:r>
            <a:r>
              <a:rPr lang="ru-RU" smtClean="0"/>
              <a:t>Арни</a:t>
            </a: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8572528" y="357166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42852"/>
            <a:ext cx="3741676" cy="3534155"/>
          </a:xfrm>
          <a:prstGeom prst="rect">
            <a:avLst/>
          </a:prstGeom>
        </p:spPr>
      </p:pic>
      <p:pic>
        <p:nvPicPr>
          <p:cNvPr id="4" name="Рисунок 3" descr="ж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6" y="285728"/>
            <a:ext cx="3581739" cy="3697047"/>
          </a:xfrm>
          <a:prstGeom prst="rect">
            <a:avLst/>
          </a:prstGeom>
        </p:spPr>
      </p:pic>
      <p:pic>
        <p:nvPicPr>
          <p:cNvPr id="5" name="Рисунок 4" descr="э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0760" y="4071942"/>
            <a:ext cx="2116161" cy="2067365"/>
          </a:xfrm>
          <a:prstGeom prst="rect">
            <a:avLst/>
          </a:prstGeom>
        </p:spPr>
      </p:pic>
      <p:pic>
        <p:nvPicPr>
          <p:cNvPr id="6" name="Рисунок 5" descr="147633_60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3306" y="500042"/>
            <a:ext cx="2000264" cy="2500330"/>
          </a:xfrm>
          <a:prstGeom prst="rect">
            <a:avLst/>
          </a:prstGeom>
        </p:spPr>
      </p:pic>
      <p:pic>
        <p:nvPicPr>
          <p:cNvPr id="8" name="Рисунок 7" descr="tatu-i-ptu-izobretateli2-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00" y="3643314"/>
            <a:ext cx="4357718" cy="30720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86842" y="142852"/>
            <a:ext cx="357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23791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71414"/>
            <a:ext cx="1461998" cy="1571612"/>
          </a:xfrm>
          <a:prstGeom prst="rect">
            <a:avLst/>
          </a:prstGeom>
        </p:spPr>
      </p:pic>
      <p:pic>
        <p:nvPicPr>
          <p:cNvPr id="4" name="Рисунок 3" descr="ло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3500438"/>
            <a:ext cx="7643834" cy="3143248"/>
          </a:xfrm>
          <a:prstGeom prst="rect">
            <a:avLst/>
          </a:prstGeom>
        </p:spPr>
      </p:pic>
      <p:pic>
        <p:nvPicPr>
          <p:cNvPr id="5" name="Рисунок 4" descr="робот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14290"/>
            <a:ext cx="3276925" cy="39290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01090" y="285728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332657"/>
            <a:ext cx="8568951" cy="4608512"/>
          </a:xfrm>
        </p:spPr>
      </p:pic>
      <p:sp>
        <p:nvSpPr>
          <p:cNvPr id="5" name="TextBox 4"/>
          <p:cNvSpPr txBox="1"/>
          <p:nvPr/>
        </p:nvSpPr>
        <p:spPr>
          <a:xfrm>
            <a:off x="395536" y="5373216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М.: Пешком в историю, 2018. серия «Мир вокруг нас» –посвящена точным и естественным наукам.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572528" y="285728"/>
            <a:ext cx="28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2945669" cy="4525963"/>
          </a:xfrm>
        </p:spPr>
      </p:pic>
      <p:pic>
        <p:nvPicPr>
          <p:cNvPr id="5" name="Рисунок 4" descr="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89624" y="476672"/>
            <a:ext cx="3354376" cy="4680520"/>
          </a:xfrm>
          <a:prstGeom prst="rect">
            <a:avLst/>
          </a:prstGeom>
        </p:spPr>
      </p:pic>
      <p:pic>
        <p:nvPicPr>
          <p:cNvPr id="6" name="Рисунок 5" descr="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3" y="2060848"/>
            <a:ext cx="2736304" cy="45336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01090" y="285728"/>
            <a:ext cx="357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27984" cy="6858000"/>
          </a:xfrm>
          <a:prstGeom prst="rect">
            <a:avLst/>
          </a:prstGeom>
        </p:spPr>
      </p:pic>
      <p:pic>
        <p:nvPicPr>
          <p:cNvPr id="4" name="Рисунок 3" descr="вел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0"/>
            <a:ext cx="464400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43966" y="214290"/>
            <a:ext cx="28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960</TotalTime>
  <Words>111</Words>
  <Application>Microsoft Office PowerPoint</Application>
  <PresentationFormat>Экран (4:3)</PresentationFormat>
  <Paragraphs>35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Guest</dc:creator>
  <cp:lastModifiedBy>User</cp:lastModifiedBy>
  <cp:revision>68</cp:revision>
  <dcterms:created xsi:type="dcterms:W3CDTF">2021-02-02T07:55:56Z</dcterms:created>
  <dcterms:modified xsi:type="dcterms:W3CDTF">2021-02-17T13:51:36Z</dcterms:modified>
</cp:coreProperties>
</file>