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8" r:id="rId3"/>
    <p:sldId id="286" r:id="rId4"/>
    <p:sldId id="287" r:id="rId5"/>
    <p:sldId id="285" r:id="rId6"/>
    <p:sldId id="280" r:id="rId7"/>
    <p:sldId id="288" r:id="rId8"/>
    <p:sldId id="289" r:id="rId9"/>
    <p:sldId id="298" r:id="rId10"/>
    <p:sldId id="290" r:id="rId11"/>
    <p:sldId id="291" r:id="rId12"/>
    <p:sldId id="292" r:id="rId13"/>
    <p:sldId id="268" r:id="rId14"/>
    <p:sldId id="279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4" r:id="rId24"/>
    <p:sldId id="277" r:id="rId25"/>
    <p:sldId id="281" r:id="rId26"/>
    <p:sldId id="282" r:id="rId27"/>
    <p:sldId id="283" r:id="rId28"/>
    <p:sldId id="278" r:id="rId29"/>
    <p:sldId id="259" r:id="rId30"/>
    <p:sldId id="260" r:id="rId31"/>
    <p:sldId id="261" r:id="rId32"/>
    <p:sldId id="262" r:id="rId33"/>
    <p:sldId id="263" r:id="rId34"/>
    <p:sldId id="264" r:id="rId35"/>
    <p:sldId id="265" r:id="rId36"/>
    <p:sldId id="266" r:id="rId37"/>
    <p:sldId id="267" r:id="rId38"/>
    <p:sldId id="293" r:id="rId39"/>
    <p:sldId id="294" r:id="rId40"/>
    <p:sldId id="300" r:id="rId41"/>
    <p:sldId id="299" r:id="rId42"/>
    <p:sldId id="30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FF"/>
    <a:srgbClr val="EAEAEA"/>
    <a:srgbClr val="3399FF"/>
    <a:srgbClr val="3333FF"/>
    <a:srgbClr val="6699FF"/>
    <a:srgbClr val="009999"/>
    <a:srgbClr val="0099CC"/>
    <a:srgbClr val="56A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04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539D0-6161-4FCE-A95B-991EB862AB48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D3314-0593-4945-BABB-6AA60F29B9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0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D3314-0593-4945-BABB-6AA60F29B9E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4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&#1052;&#1091;&#1079;&#1099;&#1082;&#1072;/5.mp3" TargetMode="External"/><Relationship Id="rId3" Type="http://schemas.openxmlformats.org/officeDocument/2006/relationships/image" Target="../media/image13.png"/><Relationship Id="rId7" Type="http://schemas.openxmlformats.org/officeDocument/2006/relationships/hyperlink" Target="&#1052;&#1091;&#1079;&#1099;&#1082;&#1072;/4.mp3" TargetMode="External"/><Relationship Id="rId2" Type="http://schemas.openxmlformats.org/officeDocument/2006/relationships/hyperlink" Target="&#1052;&#1091;&#1079;&#1099;&#1082;&#1072;/1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2;&#1091;&#1079;&#1099;&#1082;&#1072;/3.mp3" TargetMode="External"/><Relationship Id="rId5" Type="http://schemas.openxmlformats.org/officeDocument/2006/relationships/image" Target="../media/image14.png"/><Relationship Id="rId4" Type="http://schemas.openxmlformats.org/officeDocument/2006/relationships/hyperlink" Target="&#1052;&#1091;&#1079;&#1099;&#1082;&#1072;/2.mp3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&#1052;&#1091;&#1079;&#1099;&#1082;&#1072;/10.mp3" TargetMode="External"/><Relationship Id="rId3" Type="http://schemas.openxmlformats.org/officeDocument/2006/relationships/image" Target="../media/image13.png"/><Relationship Id="rId7" Type="http://schemas.openxmlformats.org/officeDocument/2006/relationships/hyperlink" Target="&#1052;&#1091;&#1079;&#1099;&#1082;&#1072;/9.mp3" TargetMode="External"/><Relationship Id="rId2" Type="http://schemas.openxmlformats.org/officeDocument/2006/relationships/hyperlink" Target="&#1052;&#1091;&#1079;&#1099;&#1082;&#1072;/6.mp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2;&#1091;&#1079;&#1099;&#1082;&#1072;/8.mp3" TargetMode="External"/><Relationship Id="rId5" Type="http://schemas.openxmlformats.org/officeDocument/2006/relationships/image" Target="../media/image14.png"/><Relationship Id="rId4" Type="http://schemas.openxmlformats.org/officeDocument/2006/relationships/hyperlink" Target="&#1052;&#1091;&#1079;&#1099;&#1082;&#1072;/7.mp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&#1052;&#1091;&#1079;&#1099;&#1082;&#1072;/5.mp4" TargetMode="External"/><Relationship Id="rId3" Type="http://schemas.openxmlformats.org/officeDocument/2006/relationships/image" Target="../media/image36.png"/><Relationship Id="rId7" Type="http://schemas.openxmlformats.org/officeDocument/2006/relationships/hyperlink" Target="&#1052;&#1091;&#1079;&#1099;&#1082;&#1072;/3.mp4" TargetMode="External"/><Relationship Id="rId2" Type="http://schemas.openxmlformats.org/officeDocument/2006/relationships/hyperlink" Target="&#1052;&#1091;&#1079;&#1099;&#1082;&#1072;/1.mp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&#1052;&#1091;&#1079;&#1099;&#1082;&#1072;/4.mp4" TargetMode="External"/><Relationship Id="rId5" Type="http://schemas.openxmlformats.org/officeDocument/2006/relationships/image" Target="../media/image37.png"/><Relationship Id="rId4" Type="http://schemas.openxmlformats.org/officeDocument/2006/relationships/hyperlink" Target="&#1052;&#1091;&#1079;&#1099;&#1082;&#1072;/2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234\Desktop\РАБОТА\b6e23e14aedb9c0b6ce6c1ebefb40ab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488832" cy="38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29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142984"/>
            <a:ext cx="4000528" cy="5332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3265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Последний </a:t>
            </a:r>
            <a:r>
              <a:rPr lang="ru-RU" sz="2400" b="1" dirty="0"/>
              <a:t>царь всея Руси </a:t>
            </a:r>
            <a:r>
              <a:rPr lang="ru-RU" sz="2400" b="1" dirty="0" smtClean="0"/>
              <a:t>и </a:t>
            </a:r>
            <a:r>
              <a:rPr lang="ru-RU" sz="2400" b="1" dirty="0"/>
              <a:t>первый Император </a:t>
            </a:r>
            <a:r>
              <a:rPr lang="ru-RU" sz="2400" b="1" dirty="0" smtClean="0"/>
              <a:t>Всероссийский и создатель морского флота.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2844" y="1571612"/>
            <a:ext cx="31432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alibri Light" pitchFamily="34" charset="0"/>
              </a:rPr>
              <a:t>Пётр</a:t>
            </a:r>
            <a:r>
              <a:rPr lang="en-US" sz="3600" b="1" dirty="0" smtClean="0">
                <a:latin typeface="Calibri Light" pitchFamily="34" charset="0"/>
              </a:rPr>
              <a:t> III</a:t>
            </a:r>
            <a:endParaRPr lang="ru-RU" sz="3600" b="1" dirty="0" smtClean="0">
              <a:latin typeface="Calibri Light" pitchFamily="34" charset="0"/>
            </a:endParaRPr>
          </a:p>
          <a:p>
            <a:endParaRPr lang="ru-RU" sz="1400" b="1" dirty="0" smtClean="0">
              <a:latin typeface="Calibri Light" pitchFamily="34" charset="0"/>
            </a:endParaRPr>
          </a:p>
          <a:p>
            <a:r>
              <a:rPr lang="ru-RU" sz="3600" b="1" dirty="0" smtClean="0">
                <a:latin typeface="Calibri Light" pitchFamily="34" charset="0"/>
              </a:rPr>
              <a:t>Николай</a:t>
            </a:r>
            <a:r>
              <a:rPr lang="en-US" sz="3600" b="1" dirty="0" smtClean="0">
                <a:latin typeface="Calibri Light" pitchFamily="34" charset="0"/>
              </a:rPr>
              <a:t> II</a:t>
            </a:r>
            <a:endParaRPr lang="ru-RU" sz="3600" b="1" dirty="0" smtClean="0">
              <a:latin typeface="Calibri Light" pitchFamily="34" charset="0"/>
            </a:endParaRPr>
          </a:p>
          <a:p>
            <a:endParaRPr lang="ru-RU" sz="1400" b="1" dirty="0" smtClean="0">
              <a:latin typeface="Calibri Light" pitchFamily="34" charset="0"/>
            </a:endParaRPr>
          </a:p>
          <a:p>
            <a:r>
              <a:rPr lang="ru-RU" sz="3600" b="1" dirty="0" smtClean="0">
                <a:latin typeface="Calibri Light" pitchFamily="34" charset="0"/>
              </a:rPr>
              <a:t>Пётр</a:t>
            </a:r>
            <a:r>
              <a:rPr lang="ru-RU" sz="3600" dirty="0" smtClean="0"/>
              <a:t> </a:t>
            </a:r>
            <a:r>
              <a:rPr lang="en-US" sz="3600" b="1" dirty="0" smtClean="0">
                <a:latin typeface="Calibri Light" pitchFamily="34" charset="0"/>
              </a:rPr>
              <a:t>I</a:t>
            </a:r>
            <a:r>
              <a:rPr lang="ru-RU" sz="3600" b="1" dirty="0" smtClean="0">
                <a:latin typeface="Calibri Light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518690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321" y="81332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Князь, креститель Древней Руси.</a:t>
            </a:r>
            <a:endParaRPr lang="ru-RU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r="24994"/>
          <a:stretch>
            <a:fillRect/>
          </a:stretch>
        </p:blipFill>
        <p:spPr bwMode="auto">
          <a:xfrm>
            <a:off x="3357554" y="1357298"/>
            <a:ext cx="4786346" cy="475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44" y="1928802"/>
            <a:ext cx="721523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alibri Light" pitchFamily="34" charset="0"/>
              </a:rPr>
              <a:t>Иван Грозный</a:t>
            </a:r>
          </a:p>
          <a:p>
            <a:endParaRPr lang="ru-RU" sz="1400" b="1" dirty="0" smtClean="0">
              <a:latin typeface="Calibri Light" pitchFamily="34" charset="0"/>
            </a:endParaRPr>
          </a:p>
          <a:p>
            <a:r>
              <a:rPr lang="ru-RU" sz="3600" b="1" dirty="0" smtClean="0">
                <a:latin typeface="Calibri Light" pitchFamily="34" charset="0"/>
              </a:rPr>
              <a:t>Владимир Мономах</a:t>
            </a:r>
          </a:p>
          <a:p>
            <a:endParaRPr lang="ru-RU" sz="1400" b="1" dirty="0" smtClean="0">
              <a:latin typeface="Calibri Light" pitchFamily="34" charset="0"/>
            </a:endParaRPr>
          </a:p>
          <a:p>
            <a:r>
              <a:rPr lang="ru-RU" sz="3600" b="1" dirty="0" smtClean="0">
                <a:latin typeface="Calibri Light" pitchFamily="34" charset="0"/>
              </a:rPr>
              <a:t>Князь Владимир</a:t>
            </a:r>
          </a:p>
        </p:txBody>
      </p:sp>
    </p:spTree>
    <p:extLst>
      <p:ext uri="{BB962C8B-B14F-4D97-AF65-F5344CB8AC3E}">
        <p14:creationId xmlns:p14="http://schemas.microsoft.com/office/powerpoint/2010/main" val="2251147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При её правлении Россия окончательно вошла в число великих европейских </a:t>
            </a:r>
            <a:r>
              <a:rPr lang="ru-RU" sz="2400" b="1" dirty="0" smtClean="0"/>
              <a:t>держав.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500174"/>
            <a:ext cx="5544616" cy="496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282" y="1785926"/>
            <a:ext cx="29289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alibri Light" pitchFamily="34" charset="0"/>
              </a:rPr>
              <a:t>Екатерина </a:t>
            </a:r>
            <a:r>
              <a:rPr lang="en-US" sz="3600" b="1" dirty="0" smtClean="0">
                <a:latin typeface="Calibri Light" pitchFamily="34" charset="0"/>
              </a:rPr>
              <a:t>I</a:t>
            </a:r>
            <a:endParaRPr lang="ru-RU" sz="3600" b="1" dirty="0" smtClean="0">
              <a:latin typeface="Calibri Light" pitchFamily="34" charset="0"/>
            </a:endParaRPr>
          </a:p>
          <a:p>
            <a:endParaRPr lang="en-US" sz="1400" b="1" dirty="0" smtClean="0">
              <a:latin typeface="Calibri Light" pitchFamily="34" charset="0"/>
            </a:endParaRPr>
          </a:p>
          <a:p>
            <a:r>
              <a:rPr lang="ru-RU" sz="3600" b="1" dirty="0" smtClean="0">
                <a:latin typeface="Calibri Light" pitchFamily="34" charset="0"/>
              </a:rPr>
              <a:t>Екатерина </a:t>
            </a:r>
            <a:r>
              <a:rPr lang="en-US" sz="3600" b="1" dirty="0" smtClean="0">
                <a:latin typeface="Calibri Light" pitchFamily="34" charset="0"/>
              </a:rPr>
              <a:t>II</a:t>
            </a:r>
            <a:endParaRPr lang="ru-RU" sz="3600" b="1" dirty="0" smtClean="0">
              <a:latin typeface="Calibri Light" pitchFamily="34" charset="0"/>
            </a:endParaRPr>
          </a:p>
          <a:p>
            <a:endParaRPr lang="ru-RU" sz="1400" b="1" dirty="0" smtClean="0">
              <a:latin typeface="Calibri Light" pitchFamily="34" charset="0"/>
            </a:endParaRPr>
          </a:p>
          <a:p>
            <a:r>
              <a:rPr lang="ru-RU" sz="3600" b="1" dirty="0" smtClean="0">
                <a:latin typeface="Calibri Light" pitchFamily="34" charset="0"/>
              </a:rPr>
              <a:t>Елизавета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129092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2708920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 Black" pitchFamily="34" charset="0"/>
              </a:rPr>
              <a:t>II</a:t>
            </a:r>
            <a:r>
              <a:rPr lang="ru-RU" sz="6600" dirty="0" smtClean="0">
                <a:latin typeface="Arial Black" pitchFamily="34" charset="0"/>
              </a:rPr>
              <a:t> РАУНД</a:t>
            </a:r>
            <a:endParaRPr lang="ru-RU" sz="6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9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4" y="596833"/>
            <a:ext cx="2353444" cy="235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085" y="2176785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97602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4149080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44991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79362" y="406779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732240" y="2399615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587727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32240" y="60212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0200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44" y="596833"/>
            <a:ext cx="2353444" cy="235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02" y="2060848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97602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3526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249289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67944" y="387585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7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76256" y="249289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8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609329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9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32240" y="6093296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10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652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6" y="2708920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 Black" pitchFamily="34" charset="0"/>
              </a:rPr>
              <a:t>III</a:t>
            </a:r>
            <a:r>
              <a:rPr lang="ru-RU" sz="6600" dirty="0" smtClean="0">
                <a:latin typeface="Arial Black" pitchFamily="34" charset="0"/>
              </a:rPr>
              <a:t> РАУНД</a:t>
            </a:r>
            <a:endParaRPr lang="ru-RU" sz="6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828675"/>
            <a:ext cx="3889375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9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639763"/>
            <a:ext cx="3633787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573088"/>
            <a:ext cx="4511675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05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708920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 Black" pitchFamily="34" charset="0"/>
              </a:rPr>
              <a:t>I</a:t>
            </a:r>
            <a:r>
              <a:rPr lang="ru-RU" sz="6600" dirty="0" smtClean="0">
                <a:latin typeface="Arial Black" pitchFamily="34" charset="0"/>
              </a:rPr>
              <a:t> РАУНД</a:t>
            </a:r>
            <a:endParaRPr lang="ru-RU" sz="6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574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328613"/>
            <a:ext cx="4816475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975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773113"/>
            <a:ext cx="3913187" cy="531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2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4331222" cy="52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014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6672"/>
            <a:ext cx="3873227" cy="5890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124744"/>
            <a:ext cx="1872208" cy="36004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65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552450"/>
            <a:ext cx="401955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27177" r="70895" b="70770"/>
          <a:stretch/>
        </p:blipFill>
        <p:spPr bwMode="auto">
          <a:xfrm>
            <a:off x="3479975" y="2046040"/>
            <a:ext cx="2184050" cy="25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821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536" y="404664"/>
            <a:ext cx="3938884" cy="600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1000396"/>
            <a:ext cx="2376264" cy="4858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615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55624"/>
            <a:ext cx="4290962" cy="553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1" t="-30" r="18158" b="97221"/>
          <a:stretch/>
        </p:blipFill>
        <p:spPr bwMode="auto">
          <a:xfrm>
            <a:off x="3801157" y="655624"/>
            <a:ext cx="2138995" cy="48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299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708920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 Black" pitchFamily="34" charset="0"/>
              </a:rPr>
              <a:t>IV</a:t>
            </a:r>
            <a:r>
              <a:rPr lang="ru-RU" sz="6600" dirty="0" smtClean="0">
                <a:latin typeface="Arial Black" pitchFamily="34" charset="0"/>
              </a:rPr>
              <a:t> РАУНД</a:t>
            </a:r>
            <a:endParaRPr lang="ru-RU" sz="66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014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822325"/>
            <a:ext cx="2673648" cy="5644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3499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1077913"/>
            <a:ext cx="6267450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936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785813"/>
            <a:ext cx="69373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578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074738"/>
            <a:ext cx="7059613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155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295400"/>
            <a:ext cx="64071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175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5875"/>
            <a:ext cx="7620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561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895350"/>
            <a:ext cx="6584950" cy="506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753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6631384" cy="442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617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0"/>
          <a:stretch/>
        </p:blipFill>
        <p:spPr bwMode="auto">
          <a:xfrm>
            <a:off x="1265835" y="908720"/>
            <a:ext cx="6524261" cy="448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133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34481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6125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96752"/>
            <a:ext cx="6408712" cy="512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59005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2367171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6600" dirty="0" smtClean="0">
                <a:solidFill>
                  <a:prstClr val="black"/>
                </a:solidFill>
                <a:latin typeface="Arial Black" pitchFamily="34" charset="0"/>
              </a:rPr>
              <a:t>V</a:t>
            </a:r>
            <a:r>
              <a:rPr lang="ru-RU" sz="6600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6600" dirty="0">
                <a:solidFill>
                  <a:prstClr val="black"/>
                </a:solidFill>
                <a:latin typeface="Arial Black" pitchFamily="34" charset="0"/>
              </a:rPr>
              <a:t>РАУНД</a:t>
            </a:r>
          </a:p>
        </p:txBody>
      </p:sp>
    </p:spTree>
    <p:extLst>
      <p:ext uri="{BB962C8B-B14F-4D97-AF65-F5344CB8AC3E}">
        <p14:creationId xmlns:p14="http://schemas.microsoft.com/office/powerpoint/2010/main" val="3557836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" y="447749"/>
            <a:ext cx="2520578" cy="242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47" y="2198306"/>
            <a:ext cx="25177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64571"/>
            <a:ext cx="25177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01" y="404663"/>
            <a:ext cx="25177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07120"/>
            <a:ext cx="2517775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76470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r>
              <a:rPr lang="en-US" sz="2400" b="1" dirty="0" smtClean="0">
                <a:solidFill>
                  <a:schemeClr val="bg1"/>
                </a:solidFill>
              </a:rPr>
              <a:t>1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99912" y="2420888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00192" y="76470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3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888" y="3789040"/>
            <a:ext cx="837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4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8224" y="4250705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27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19"/>
          <a:stretch>
            <a:fillRect/>
          </a:stretch>
        </p:blipFill>
        <p:spPr bwMode="auto">
          <a:xfrm>
            <a:off x="1103313" y="785813"/>
            <a:ext cx="6937375" cy="428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720" y="5500702"/>
            <a:ext cx="8715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alibri Light" pitchFamily="34" charset="0"/>
              </a:rPr>
              <a:t>  Биссектриса       Абсцисса          Котангенс</a:t>
            </a:r>
          </a:p>
        </p:txBody>
      </p:sp>
    </p:spTree>
    <p:extLst>
      <p:ext uri="{BB962C8B-B14F-4D97-AF65-F5344CB8AC3E}">
        <p14:creationId xmlns:p14="http://schemas.microsoft.com/office/powerpoint/2010/main" val="33612304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8631" y="2875002"/>
            <a:ext cx="470673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dirty="0" smtClean="0">
                <a:solidFill>
                  <a:prstClr val="black"/>
                </a:solidFill>
                <a:latin typeface="Arial Black" pitchFamily="34" charset="0"/>
              </a:rPr>
              <a:t>VI</a:t>
            </a:r>
            <a:r>
              <a:rPr lang="ru-RU" sz="6600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ru-RU" sz="6600" dirty="0">
                <a:solidFill>
                  <a:prstClr val="black"/>
                </a:solidFill>
                <a:latin typeface="Arial Black" pitchFamily="34" charset="0"/>
              </a:rPr>
              <a:t>РАУНД</a:t>
            </a:r>
          </a:p>
        </p:txBody>
      </p:sp>
    </p:spTree>
    <p:extLst>
      <p:ext uri="{BB962C8B-B14F-4D97-AF65-F5344CB8AC3E}">
        <p14:creationId xmlns:p14="http://schemas.microsoft.com/office/powerpoint/2010/main" val="2235988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0" y="692695"/>
            <a:ext cx="3388158" cy="146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265282"/>
            <a:ext cx="3412665" cy="126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78" y="2985797"/>
            <a:ext cx="3331405" cy="139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792" y="709880"/>
            <a:ext cx="3559068" cy="125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27" y="2574196"/>
            <a:ext cx="3402398" cy="177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0038" y="340548"/>
            <a:ext cx="89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591001" y="391377"/>
            <a:ext cx="112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0038" y="2204864"/>
            <a:ext cx="1053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91001" y="2389530"/>
            <a:ext cx="1161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47864" y="4797152"/>
            <a:ext cx="156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682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159" y="3006244"/>
            <a:ext cx="3648841" cy="157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0" y="692696"/>
            <a:ext cx="3827686" cy="169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36" y="4958500"/>
            <a:ext cx="1554229" cy="160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0" y="2924944"/>
            <a:ext cx="3495435" cy="170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47" y="709880"/>
            <a:ext cx="2736304" cy="181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0038" y="340548"/>
            <a:ext cx="899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9394" y="323364"/>
            <a:ext cx="1125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3566" y="263691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74972" y="2636912"/>
            <a:ext cx="118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57220" y="4766981"/>
            <a:ext cx="66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1817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785813"/>
            <a:ext cx="69373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5852" y="4857760"/>
            <a:ext cx="635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CC00"/>
                </a:solidFill>
              </a:rPr>
              <a:t>         </a:t>
            </a:r>
            <a:r>
              <a:rPr lang="ru-RU" sz="3600" b="1" dirty="0" smtClean="0">
                <a:solidFill>
                  <a:srgbClr val="FFCC00"/>
                </a:solidFill>
                <a:latin typeface="Calibri Light" pitchFamily="34" charset="0"/>
              </a:rPr>
              <a:t>87               77                  72</a:t>
            </a:r>
          </a:p>
        </p:txBody>
      </p:sp>
    </p:spTree>
    <p:extLst>
      <p:ext uri="{BB962C8B-B14F-4D97-AF65-F5344CB8AC3E}">
        <p14:creationId xmlns:p14="http://schemas.microsoft.com/office/powerpoint/2010/main" val="255766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785813"/>
            <a:ext cx="69373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530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785813"/>
            <a:ext cx="69373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5852" y="4786322"/>
            <a:ext cx="6643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alibri Light" pitchFamily="34" charset="0"/>
              </a:rPr>
              <a:t>Девятой    Четвертой     Шестой</a:t>
            </a:r>
          </a:p>
        </p:txBody>
      </p:sp>
    </p:spTree>
    <p:extLst>
      <p:ext uri="{BB962C8B-B14F-4D97-AF65-F5344CB8AC3E}">
        <p14:creationId xmlns:p14="http://schemas.microsoft.com/office/powerpoint/2010/main" val="2920769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785813"/>
            <a:ext cx="69373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007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10724"/>
            <a:ext cx="3973983" cy="5910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18864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Что изображено на картинке?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28596" y="2071678"/>
            <a:ext cx="214314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alibri Light" pitchFamily="34" charset="0"/>
              </a:rPr>
              <a:t>Растения</a:t>
            </a:r>
          </a:p>
          <a:p>
            <a:endParaRPr lang="ru-RU" sz="1400" b="1" dirty="0" smtClean="0">
              <a:latin typeface="Calibri Light" pitchFamily="34" charset="0"/>
            </a:endParaRPr>
          </a:p>
          <a:p>
            <a:r>
              <a:rPr lang="ru-RU" sz="3600" b="1" dirty="0" smtClean="0">
                <a:latin typeface="Calibri Light" pitchFamily="34" charset="0"/>
              </a:rPr>
              <a:t>Цветы</a:t>
            </a:r>
          </a:p>
          <a:p>
            <a:endParaRPr lang="ru-RU" sz="1400" b="1" dirty="0" smtClean="0">
              <a:latin typeface="Calibri Light" pitchFamily="34" charset="0"/>
            </a:endParaRPr>
          </a:p>
          <a:p>
            <a:r>
              <a:rPr lang="ru-RU" sz="3600" b="1" dirty="0" smtClean="0">
                <a:latin typeface="Calibri Light" pitchFamily="34" charset="0"/>
              </a:rPr>
              <a:t>Деревья</a:t>
            </a:r>
          </a:p>
          <a:p>
            <a:endParaRPr lang="ru-RU" sz="3600" b="1" dirty="0" smtClean="0">
              <a:solidFill>
                <a:srgbClr val="FFCC00"/>
              </a:solidFill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75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105</Words>
  <Application>Microsoft Office PowerPoint</Application>
  <PresentationFormat>Экран (4:3)</PresentationFormat>
  <Paragraphs>59</Paragraphs>
  <Slides>42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1234</dc:creator>
  <cp:lastModifiedBy>Иванова Екатерина Вячеславовна</cp:lastModifiedBy>
  <cp:revision>27</cp:revision>
  <dcterms:created xsi:type="dcterms:W3CDTF">2020-06-22T11:58:42Z</dcterms:created>
  <dcterms:modified xsi:type="dcterms:W3CDTF">2020-09-23T08:00:11Z</dcterms:modified>
</cp:coreProperties>
</file>